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922" r:id="rId2"/>
    <p:sldId id="404" r:id="rId3"/>
    <p:sldId id="905" r:id="rId4"/>
    <p:sldId id="906" r:id="rId5"/>
    <p:sldId id="898" r:id="rId6"/>
    <p:sldId id="899" r:id="rId7"/>
    <p:sldId id="902" r:id="rId8"/>
    <p:sldId id="903" r:id="rId9"/>
    <p:sldId id="904" r:id="rId10"/>
    <p:sldId id="916" r:id="rId11"/>
    <p:sldId id="918" r:id="rId12"/>
    <p:sldId id="919" r:id="rId13"/>
    <p:sldId id="920" r:id="rId14"/>
    <p:sldId id="921" r:id="rId15"/>
    <p:sldId id="911" r:id="rId16"/>
    <p:sldId id="897" r:id="rId17"/>
    <p:sldId id="418" r:id="rId18"/>
    <p:sldId id="431" r:id="rId19"/>
    <p:sldId id="420" r:id="rId20"/>
    <p:sldId id="422" r:id="rId21"/>
    <p:sldId id="423" r:id="rId22"/>
    <p:sldId id="424" r:id="rId23"/>
    <p:sldId id="411" r:id="rId24"/>
    <p:sldId id="413" r:id="rId25"/>
    <p:sldId id="414" r:id="rId26"/>
    <p:sldId id="415" r:id="rId27"/>
    <p:sldId id="92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9CD37221-76CC-431F-8BB4-52A8CCEE41B1}">
          <p14:sldIdLst>
            <p14:sldId id="922"/>
            <p14:sldId id="404"/>
            <p14:sldId id="905"/>
            <p14:sldId id="906"/>
            <p14:sldId id="898"/>
            <p14:sldId id="899"/>
            <p14:sldId id="902"/>
            <p14:sldId id="903"/>
            <p14:sldId id="904"/>
            <p14:sldId id="916"/>
          </p14:sldIdLst>
        </p14:section>
        <p14:section name="Control Layers" id="{185A8702-464D-45EC-8277-0BCD0D1D05BA}">
          <p14:sldIdLst>
            <p14:sldId id="918"/>
            <p14:sldId id="919"/>
            <p14:sldId id="920"/>
            <p14:sldId id="921"/>
          </p14:sldIdLst>
        </p14:section>
        <p14:section name="Vulnerability, Threats &amp; Controls" id="{91CBF62F-F8FC-4F21-BBAE-7C4B2B8633DD}">
          <p14:sldIdLst>
            <p14:sldId id="911"/>
            <p14:sldId id="897"/>
            <p14:sldId id="418"/>
            <p14:sldId id="431"/>
            <p14:sldId id="420"/>
            <p14:sldId id="422"/>
            <p14:sldId id="423"/>
            <p14:sldId id="424"/>
            <p14:sldId id="411"/>
            <p14:sldId id="413"/>
            <p14:sldId id="414"/>
            <p14:sldId id="415"/>
          </p14:sldIdLst>
        </p14:section>
        <p14:section name="Control Solution" id="{2D8AF6F4-64F4-4773-B8F4-7CA745501CEE}">
          <p14:sldIdLst>
            <p14:sldId id="92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 Sheehan" initials="AS" lastIdx="1" clrIdx="0">
    <p:extLst>
      <p:ext uri="{19B8F6BF-5375-455C-9EA6-DF929625EA0E}">
        <p15:presenceInfo xmlns:p15="http://schemas.microsoft.com/office/powerpoint/2012/main" userId="d21e2f327ba682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FFA3A3"/>
    <a:srgbClr val="FFD966"/>
    <a:srgbClr val="FFE699"/>
    <a:srgbClr val="D9D9D9"/>
    <a:srgbClr val="4472C4"/>
    <a:srgbClr val="231F20"/>
    <a:srgbClr val="5B9BD5"/>
    <a:srgbClr val="0079D6"/>
    <a:srgbClr val="058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A7A39C-0A3E-4966-A1EA-7F0569C32D4A}" v="23" dt="2019-11-25T05:33:23.6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95685" autoAdjust="0"/>
  </p:normalViewPr>
  <p:slideViewPr>
    <p:cSldViewPr snapToGrid="0">
      <p:cViewPr varScale="1">
        <p:scale>
          <a:sx n="95" d="100"/>
          <a:sy n="95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Sheehan" userId="d21e2f327ba682b9" providerId="LiveId" clId="{B0FBC9E1-6D92-41CB-9224-A603A30C0BD3}"/>
    <pc:docChg chg="custSel modSld">
      <pc:chgData name="Al Sheehan" userId="d21e2f327ba682b9" providerId="LiveId" clId="{B0FBC9E1-6D92-41CB-9224-A603A30C0BD3}" dt="2019-03-12T06:10:49.808" v="127"/>
      <pc:docMkLst>
        <pc:docMk/>
      </pc:docMkLst>
      <pc:sldChg chg="modSp">
        <pc:chgData name="Al Sheehan" userId="d21e2f327ba682b9" providerId="LiveId" clId="{B0FBC9E1-6D92-41CB-9224-A603A30C0BD3}" dt="2019-02-27T09:26:35.545" v="44" actId="20577"/>
        <pc:sldMkLst>
          <pc:docMk/>
          <pc:sldMk cId="4088024721" sldId="383"/>
        </pc:sldMkLst>
        <pc:spChg chg="mod">
          <ac:chgData name="Al Sheehan" userId="d21e2f327ba682b9" providerId="LiveId" clId="{B0FBC9E1-6D92-41CB-9224-A603A30C0BD3}" dt="2019-02-27T09:26:35.545" v="44" actId="20577"/>
          <ac:spMkLst>
            <pc:docMk/>
            <pc:sldMk cId="4088024721" sldId="383"/>
            <ac:spMk id="106" creationId="{20683317-3544-48F9-BA06-1081465B3621}"/>
          </ac:spMkLst>
        </pc:spChg>
      </pc:sldChg>
      <pc:sldChg chg="modSp">
        <pc:chgData name="Al Sheehan" userId="d21e2f327ba682b9" providerId="LiveId" clId="{B0FBC9E1-6D92-41CB-9224-A603A30C0BD3}" dt="2019-03-12T06:10:32.675" v="123" actId="20577"/>
        <pc:sldMkLst>
          <pc:docMk/>
          <pc:sldMk cId="1388919102" sldId="384"/>
        </pc:sldMkLst>
        <pc:spChg chg="mod">
          <ac:chgData name="Al Sheehan" userId="d21e2f327ba682b9" providerId="LiveId" clId="{B0FBC9E1-6D92-41CB-9224-A603A30C0BD3}" dt="2019-03-12T06:07:51.869" v="87" actId="20577"/>
          <ac:spMkLst>
            <pc:docMk/>
            <pc:sldMk cId="1388919102" sldId="384"/>
            <ac:spMk id="54" creationId="{F70DCBEE-6FE4-495E-8614-52649CC11A0E}"/>
          </ac:spMkLst>
        </pc:spChg>
        <pc:spChg chg="mod">
          <ac:chgData name="Al Sheehan" userId="d21e2f327ba682b9" providerId="LiveId" clId="{B0FBC9E1-6D92-41CB-9224-A603A30C0BD3}" dt="2019-03-12T06:10:32.675" v="123" actId="20577"/>
          <ac:spMkLst>
            <pc:docMk/>
            <pc:sldMk cId="1388919102" sldId="384"/>
            <ac:spMk id="87" creationId="{A67DFB30-A31A-442C-8F31-0CE0021AB0A8}"/>
          </ac:spMkLst>
        </pc:spChg>
        <pc:spChg chg="mod">
          <ac:chgData name="Al Sheehan" userId="d21e2f327ba682b9" providerId="LiveId" clId="{B0FBC9E1-6D92-41CB-9224-A603A30C0BD3}" dt="2019-03-12T06:08:07.839" v="95" actId="20577"/>
          <ac:spMkLst>
            <pc:docMk/>
            <pc:sldMk cId="1388919102" sldId="384"/>
            <ac:spMk id="107" creationId="{9B3AA05B-CE1F-4AE2-8CB3-8880522EB686}"/>
          </ac:spMkLst>
        </pc:spChg>
      </pc:sldChg>
      <pc:sldChg chg="modSp">
        <pc:chgData name="Al Sheehan" userId="d21e2f327ba682b9" providerId="LiveId" clId="{B0FBC9E1-6D92-41CB-9224-A603A30C0BD3}" dt="2019-03-12T06:10:41.491" v="125"/>
        <pc:sldMkLst>
          <pc:docMk/>
          <pc:sldMk cId="3966890863" sldId="387"/>
        </pc:sldMkLst>
        <pc:spChg chg="mod">
          <ac:chgData name="Al Sheehan" userId="d21e2f327ba682b9" providerId="LiveId" clId="{B0FBC9E1-6D92-41CB-9224-A603A30C0BD3}" dt="2019-03-12T06:09:11.198" v="98"/>
          <ac:spMkLst>
            <pc:docMk/>
            <pc:sldMk cId="3966890863" sldId="387"/>
            <ac:spMk id="84" creationId="{175EA25D-964E-47C6-A55A-668E2B14C15C}"/>
          </ac:spMkLst>
        </pc:spChg>
        <pc:spChg chg="mod">
          <ac:chgData name="Al Sheehan" userId="d21e2f327ba682b9" providerId="LiveId" clId="{B0FBC9E1-6D92-41CB-9224-A603A30C0BD3}" dt="2019-03-12T06:10:41.491" v="125"/>
          <ac:spMkLst>
            <pc:docMk/>
            <pc:sldMk cId="3966890863" sldId="387"/>
            <ac:spMk id="87" creationId="{A67DFB30-A31A-442C-8F31-0CE0021AB0A8}"/>
          </ac:spMkLst>
        </pc:spChg>
      </pc:sldChg>
      <pc:sldChg chg="modSp">
        <pc:chgData name="Al Sheehan" userId="d21e2f327ba682b9" providerId="LiveId" clId="{B0FBC9E1-6D92-41CB-9224-A603A30C0BD3}" dt="2019-03-12T06:09:35.432" v="113" actId="20577"/>
        <pc:sldMkLst>
          <pc:docMk/>
          <pc:sldMk cId="2748423340" sldId="389"/>
        </pc:sldMkLst>
        <pc:spChg chg="mod">
          <ac:chgData name="Al Sheehan" userId="d21e2f327ba682b9" providerId="LiveId" clId="{B0FBC9E1-6D92-41CB-9224-A603A30C0BD3}" dt="2019-03-12T06:09:05.579" v="96"/>
          <ac:spMkLst>
            <pc:docMk/>
            <pc:sldMk cId="2748423340" sldId="389"/>
            <ac:spMk id="84" creationId="{175EA25D-964E-47C6-A55A-668E2B14C15C}"/>
          </ac:spMkLst>
        </pc:spChg>
        <pc:spChg chg="mod">
          <ac:chgData name="Al Sheehan" userId="d21e2f327ba682b9" providerId="LiveId" clId="{B0FBC9E1-6D92-41CB-9224-A603A30C0BD3}" dt="2019-03-12T06:09:26.421" v="103" actId="20577"/>
          <ac:spMkLst>
            <pc:docMk/>
            <pc:sldMk cId="2748423340" sldId="389"/>
            <ac:spMk id="88" creationId="{C984317E-7416-48B2-A32B-C95CE37E04C0}"/>
          </ac:spMkLst>
        </pc:spChg>
        <pc:spChg chg="mod">
          <ac:chgData name="Al Sheehan" userId="d21e2f327ba682b9" providerId="LiveId" clId="{B0FBC9E1-6D92-41CB-9224-A603A30C0BD3}" dt="2019-03-12T06:09:35.432" v="113" actId="20577"/>
          <ac:spMkLst>
            <pc:docMk/>
            <pc:sldMk cId="2748423340" sldId="389"/>
            <ac:spMk id="89" creationId="{CF9A23D9-34BF-4A2F-A311-EF7BCD721C81}"/>
          </ac:spMkLst>
        </pc:spChg>
      </pc:sldChg>
      <pc:sldChg chg="modSp">
        <pc:chgData name="Al Sheehan" userId="d21e2f327ba682b9" providerId="LiveId" clId="{B0FBC9E1-6D92-41CB-9224-A603A30C0BD3}" dt="2019-03-12T06:10:44.459" v="126"/>
        <pc:sldMkLst>
          <pc:docMk/>
          <pc:sldMk cId="3829886045" sldId="390"/>
        </pc:sldMkLst>
        <pc:spChg chg="mod">
          <ac:chgData name="Al Sheehan" userId="d21e2f327ba682b9" providerId="LiveId" clId="{B0FBC9E1-6D92-41CB-9224-A603A30C0BD3}" dt="2019-03-12T06:10:44.459" v="126"/>
          <ac:spMkLst>
            <pc:docMk/>
            <pc:sldMk cId="3829886045" sldId="390"/>
            <ac:spMk id="165" creationId="{7EDAEE58-F5A9-4543-B3A7-8D32C7534932}"/>
          </ac:spMkLst>
        </pc:spChg>
      </pc:sldChg>
      <pc:sldChg chg="modSp">
        <pc:chgData name="Al Sheehan" userId="d21e2f327ba682b9" providerId="LiveId" clId="{B0FBC9E1-6D92-41CB-9224-A603A30C0BD3}" dt="2019-03-12T06:10:39.259" v="124"/>
        <pc:sldMkLst>
          <pc:docMk/>
          <pc:sldMk cId="2798390873" sldId="391"/>
        </pc:sldMkLst>
        <pc:spChg chg="mod">
          <ac:chgData name="Al Sheehan" userId="d21e2f327ba682b9" providerId="LiveId" clId="{B0FBC9E1-6D92-41CB-9224-A603A30C0BD3}" dt="2019-03-12T06:09:08.684" v="97"/>
          <ac:spMkLst>
            <pc:docMk/>
            <pc:sldMk cId="2798390873" sldId="391"/>
            <ac:spMk id="84" creationId="{175EA25D-964E-47C6-A55A-668E2B14C15C}"/>
          </ac:spMkLst>
        </pc:spChg>
        <pc:spChg chg="mod">
          <ac:chgData name="Al Sheehan" userId="d21e2f327ba682b9" providerId="LiveId" clId="{B0FBC9E1-6D92-41CB-9224-A603A30C0BD3}" dt="2019-03-12T06:10:39.259" v="124"/>
          <ac:spMkLst>
            <pc:docMk/>
            <pc:sldMk cId="2798390873" sldId="391"/>
            <ac:spMk id="87" creationId="{A67DFB30-A31A-442C-8F31-0CE0021AB0A8}"/>
          </ac:spMkLst>
        </pc:spChg>
      </pc:sldChg>
      <pc:sldChg chg="addSp delSp modSp">
        <pc:chgData name="Al Sheehan" userId="d21e2f327ba682b9" providerId="LiveId" clId="{B0FBC9E1-6D92-41CB-9224-A603A30C0BD3}" dt="2019-03-12T06:10:49.808" v="127"/>
        <pc:sldMkLst>
          <pc:docMk/>
          <pc:sldMk cId="1014975779" sldId="392"/>
        </pc:sldMkLst>
        <pc:spChg chg="add del">
          <ac:chgData name="Al Sheehan" userId="d21e2f327ba682b9" providerId="LiveId" clId="{B0FBC9E1-6D92-41CB-9224-A603A30C0BD3}" dt="2019-03-12T05:52:53.354" v="46"/>
          <ac:spMkLst>
            <pc:docMk/>
            <pc:sldMk cId="1014975779" sldId="392"/>
            <ac:spMk id="3" creationId="{E6036DC8-F7DE-4B5A-86B4-16B2BDF31E8C}"/>
          </ac:spMkLst>
        </pc:spChg>
        <pc:spChg chg="mod">
          <ac:chgData name="Al Sheehan" userId="d21e2f327ba682b9" providerId="LiveId" clId="{B0FBC9E1-6D92-41CB-9224-A603A30C0BD3}" dt="2019-03-12T06:10:49.808" v="127"/>
          <ac:spMkLst>
            <pc:docMk/>
            <pc:sldMk cId="1014975779" sldId="392"/>
            <ac:spMk id="87" creationId="{A67DFB30-A31A-442C-8F31-0CE0021AB0A8}"/>
          </ac:spMkLst>
        </pc:spChg>
      </pc:sldChg>
    </pc:docChg>
  </pc:docChgLst>
  <pc:docChgLst>
    <pc:chgData name="Al Sheehan" userId="d21e2f327ba682b9" providerId="LiveId" clId="{F61095DE-F386-4D6C-8858-CC5448DC3C43}"/>
    <pc:docChg chg="undo redo custSel addSld delSld modSld sldOrd addSection modSection">
      <pc:chgData name="Al Sheehan" userId="d21e2f327ba682b9" providerId="LiveId" clId="{F61095DE-F386-4D6C-8858-CC5448DC3C43}" dt="2019-10-30T05:34:22.824" v="26384" actId="1076"/>
      <pc:docMkLst>
        <pc:docMk/>
      </pc:docMkLst>
      <pc:sldChg chg="modSp ord">
        <pc:chgData name="Al Sheehan" userId="d21e2f327ba682b9" providerId="LiveId" clId="{F61095DE-F386-4D6C-8858-CC5448DC3C43}" dt="2019-10-02T06:53:44.785" v="25790" actId="20577"/>
        <pc:sldMkLst>
          <pc:docMk/>
          <pc:sldMk cId="4088024721" sldId="383"/>
        </pc:sldMkLst>
        <pc:spChg chg="mod">
          <ac:chgData name="Al Sheehan" userId="d21e2f327ba682b9" providerId="LiveId" clId="{F61095DE-F386-4D6C-8858-CC5448DC3C43}" dt="2019-10-02T06:53:10.483" v="25768" actId="113"/>
          <ac:spMkLst>
            <pc:docMk/>
            <pc:sldMk cId="4088024721" sldId="383"/>
            <ac:spMk id="94" creationId="{ACE59665-B5AA-4AF9-B630-33A6673A8F39}"/>
          </ac:spMkLst>
        </pc:spChg>
        <pc:spChg chg="mod">
          <ac:chgData name="Al Sheehan" userId="d21e2f327ba682b9" providerId="LiveId" clId="{F61095DE-F386-4D6C-8858-CC5448DC3C43}" dt="2019-10-02T06:53:39.847" v="25782" actId="113"/>
          <ac:spMkLst>
            <pc:docMk/>
            <pc:sldMk cId="4088024721" sldId="383"/>
            <ac:spMk id="97" creationId="{5D4F86B4-8258-4977-851E-59F79CFD3951}"/>
          </ac:spMkLst>
        </pc:spChg>
        <pc:spChg chg="mod">
          <ac:chgData name="Al Sheehan" userId="d21e2f327ba682b9" providerId="LiveId" clId="{F61095DE-F386-4D6C-8858-CC5448DC3C43}" dt="2019-10-02T06:53:44.785" v="25790" actId="20577"/>
          <ac:spMkLst>
            <pc:docMk/>
            <pc:sldMk cId="4088024721" sldId="383"/>
            <ac:spMk id="102" creationId="{591079E9-8663-4FDB-9A64-BDC54FE9EC38}"/>
          </ac:spMkLst>
        </pc:spChg>
        <pc:spChg chg="mod">
          <ac:chgData name="Al Sheehan" userId="d21e2f327ba682b9" providerId="LiveId" clId="{F61095DE-F386-4D6C-8858-CC5448DC3C43}" dt="2019-09-11T23:34:13.687" v="1835" actId="20577"/>
          <ac:spMkLst>
            <pc:docMk/>
            <pc:sldMk cId="4088024721" sldId="383"/>
            <ac:spMk id="106" creationId="{20683317-3544-48F9-BA06-1081465B3621}"/>
          </ac:spMkLst>
        </pc:spChg>
      </pc:sldChg>
      <pc:sldChg chg="modSp ord">
        <pc:chgData name="Al Sheehan" userId="d21e2f327ba682b9" providerId="LiveId" clId="{F61095DE-F386-4D6C-8858-CC5448DC3C43}" dt="2019-09-11T22:15:55.580" v="71" actId="20577"/>
        <pc:sldMkLst>
          <pc:docMk/>
          <pc:sldMk cId="1388919102" sldId="384"/>
        </pc:sldMkLst>
        <pc:spChg chg="mod">
          <ac:chgData name="Al Sheehan" userId="d21e2f327ba682b9" providerId="LiveId" clId="{F61095DE-F386-4D6C-8858-CC5448DC3C43}" dt="2019-09-11T22:15:55.580" v="71" actId="20577"/>
          <ac:spMkLst>
            <pc:docMk/>
            <pc:sldMk cId="1388919102" sldId="384"/>
            <ac:spMk id="52" creationId="{F2DA29DF-E755-4604-B4FD-44AA4E78C2BC}"/>
          </ac:spMkLst>
        </pc:spChg>
      </pc:sldChg>
      <pc:sldChg chg="addSp delSp modSp ord">
        <pc:chgData name="Al Sheehan" userId="d21e2f327ba682b9" providerId="LiveId" clId="{F61095DE-F386-4D6C-8858-CC5448DC3C43}" dt="2019-10-02T06:50:13.763" v="25734"/>
        <pc:sldMkLst>
          <pc:docMk/>
          <pc:sldMk cId="2748423340" sldId="389"/>
        </pc:sldMkLst>
        <pc:spChg chg="add mod">
          <ac:chgData name="Al Sheehan" userId="d21e2f327ba682b9" providerId="LiveId" clId="{F61095DE-F386-4D6C-8858-CC5448DC3C43}" dt="2019-09-11T22:37:23.870" v="518" actId="164"/>
          <ac:spMkLst>
            <pc:docMk/>
            <pc:sldMk cId="2748423340" sldId="389"/>
            <ac:spMk id="2" creationId="{C2B3C0D2-B3B7-423C-A911-49107D062627}"/>
          </ac:spMkLst>
        </pc:spChg>
        <pc:spChg chg="add mod">
          <ac:chgData name="Al Sheehan" userId="d21e2f327ba682b9" providerId="LiveId" clId="{F61095DE-F386-4D6C-8858-CC5448DC3C43}" dt="2019-09-11T22:54:37.157" v="927" actId="164"/>
          <ac:spMkLst>
            <pc:docMk/>
            <pc:sldMk cId="2748423340" sldId="389"/>
            <ac:spMk id="7" creationId="{ABA07E61-0988-4949-A25C-7B0A69D26F13}"/>
          </ac:spMkLst>
        </pc:spChg>
        <pc:spChg chg="add mod">
          <ac:chgData name="Al Sheehan" userId="d21e2f327ba682b9" providerId="LiveId" clId="{F61095DE-F386-4D6C-8858-CC5448DC3C43}" dt="2019-09-11T22:41:11.840" v="568" actId="164"/>
          <ac:spMkLst>
            <pc:docMk/>
            <pc:sldMk cId="2748423340" sldId="389"/>
            <ac:spMk id="8" creationId="{4291646F-DD17-4A97-9737-9AB269BB97C1}"/>
          </ac:spMkLst>
        </pc:spChg>
        <pc:spChg chg="add mod ord">
          <ac:chgData name="Al Sheehan" userId="d21e2f327ba682b9" providerId="LiveId" clId="{F61095DE-F386-4D6C-8858-CC5448DC3C43}" dt="2019-09-11T23:18:41.924" v="1326" actId="164"/>
          <ac:spMkLst>
            <pc:docMk/>
            <pc:sldMk cId="2748423340" sldId="389"/>
            <ac:spMk id="16" creationId="{F7F34E62-6AC0-4B28-9F50-CC241DA742B8}"/>
          </ac:spMkLst>
        </pc:spChg>
        <pc:spChg chg="add mod">
          <ac:chgData name="Al Sheehan" userId="d21e2f327ba682b9" providerId="LiveId" clId="{F61095DE-F386-4D6C-8858-CC5448DC3C43}" dt="2019-09-12T00:38:10.406" v="2484" actId="20577"/>
          <ac:spMkLst>
            <pc:docMk/>
            <pc:sldMk cId="2748423340" sldId="389"/>
            <ac:spMk id="21" creationId="{FC21A4E8-B092-4702-A7A2-655D9B8E32B5}"/>
          </ac:spMkLst>
        </pc:spChg>
        <pc:spChg chg="add mod">
          <ac:chgData name="Al Sheehan" userId="d21e2f327ba682b9" providerId="LiveId" clId="{F61095DE-F386-4D6C-8858-CC5448DC3C43}" dt="2019-09-11T22:34:22.079" v="490" actId="20577"/>
          <ac:spMkLst>
            <pc:docMk/>
            <pc:sldMk cId="2748423340" sldId="389"/>
            <ac:spMk id="56" creationId="{372F191E-B5AD-4C55-A10E-851B8E065EE6}"/>
          </ac:spMkLst>
        </pc:spChg>
        <pc:spChg chg="add mod">
          <ac:chgData name="Al Sheehan" userId="d21e2f327ba682b9" providerId="LiveId" clId="{F61095DE-F386-4D6C-8858-CC5448DC3C43}" dt="2019-09-11T22:32:49.721" v="451" actId="164"/>
          <ac:spMkLst>
            <pc:docMk/>
            <pc:sldMk cId="2748423340" sldId="389"/>
            <ac:spMk id="57" creationId="{F9E0C6C8-E1C6-4066-8CDA-E08C3E3DDF3F}"/>
          </ac:spMkLst>
        </pc:spChg>
        <pc:spChg chg="mod">
          <ac:chgData name="Al Sheehan" userId="d21e2f327ba682b9" providerId="LiveId" clId="{F61095DE-F386-4D6C-8858-CC5448DC3C43}" dt="2019-09-11T22:52:40.107" v="834" actId="122"/>
          <ac:spMkLst>
            <pc:docMk/>
            <pc:sldMk cId="2748423340" sldId="389"/>
            <ac:spMk id="80" creationId="{3029CA9D-E4B4-44BD-A0B9-AEB6607830DD}"/>
          </ac:spMkLst>
        </pc:spChg>
        <pc:spChg chg="del mod">
          <ac:chgData name="Al Sheehan" userId="d21e2f327ba682b9" providerId="LiveId" clId="{F61095DE-F386-4D6C-8858-CC5448DC3C43}" dt="2019-09-11T22:44:15.282" v="606" actId="478"/>
          <ac:spMkLst>
            <pc:docMk/>
            <pc:sldMk cId="2748423340" sldId="389"/>
            <ac:spMk id="81" creationId="{3A3FAC4D-7E19-4712-AE41-53782D81B96B}"/>
          </ac:spMkLst>
        </pc:spChg>
        <pc:spChg chg="del mod">
          <ac:chgData name="Al Sheehan" userId="d21e2f327ba682b9" providerId="LiveId" clId="{F61095DE-F386-4D6C-8858-CC5448DC3C43}" dt="2019-09-11T23:01:13.055" v="1197" actId="478"/>
          <ac:spMkLst>
            <pc:docMk/>
            <pc:sldMk cId="2748423340" sldId="389"/>
            <ac:spMk id="82" creationId="{E16B874A-9353-4A3F-9B67-F4FA9E6D7590}"/>
          </ac:spMkLst>
        </pc:spChg>
        <pc:spChg chg="mod">
          <ac:chgData name="Al Sheehan" userId="d21e2f327ba682b9" providerId="LiveId" clId="{F61095DE-F386-4D6C-8858-CC5448DC3C43}" dt="2019-09-11T22:54:08.769" v="923" actId="164"/>
          <ac:spMkLst>
            <pc:docMk/>
            <pc:sldMk cId="2748423340" sldId="389"/>
            <ac:spMk id="83" creationId="{2D6CBA72-E506-4163-AA52-31A2266BA292}"/>
          </ac:spMkLst>
        </pc:spChg>
        <pc:spChg chg="del">
          <ac:chgData name="Al Sheehan" userId="d21e2f327ba682b9" providerId="LiveId" clId="{F61095DE-F386-4D6C-8858-CC5448DC3C43}" dt="2019-09-11T22:16:45.616" v="72" actId="478"/>
          <ac:spMkLst>
            <pc:docMk/>
            <pc:sldMk cId="2748423340" sldId="389"/>
            <ac:spMk id="84" creationId="{175EA25D-964E-47C6-A55A-668E2B14C15C}"/>
          </ac:spMkLst>
        </pc:spChg>
        <pc:spChg chg="del mod">
          <ac:chgData name="Al Sheehan" userId="d21e2f327ba682b9" providerId="LiveId" clId="{F61095DE-F386-4D6C-8858-CC5448DC3C43}" dt="2019-09-11T22:16:45.616" v="72" actId="478"/>
          <ac:spMkLst>
            <pc:docMk/>
            <pc:sldMk cId="2748423340" sldId="389"/>
            <ac:spMk id="85" creationId="{B1CBA648-B3BA-4D82-9FDA-F0E772FAC863}"/>
          </ac:spMkLst>
        </pc:spChg>
        <pc:spChg chg="del">
          <ac:chgData name="Al Sheehan" userId="d21e2f327ba682b9" providerId="LiveId" clId="{F61095DE-F386-4D6C-8858-CC5448DC3C43}" dt="2019-09-11T22:16:45.616" v="72" actId="478"/>
          <ac:spMkLst>
            <pc:docMk/>
            <pc:sldMk cId="2748423340" sldId="389"/>
            <ac:spMk id="86" creationId="{659A5199-1855-421F-AECD-7AD1B5E43D6C}"/>
          </ac:spMkLst>
        </pc:spChg>
        <pc:spChg chg="mod">
          <ac:chgData name="Al Sheehan" userId="d21e2f327ba682b9" providerId="LiveId" clId="{F61095DE-F386-4D6C-8858-CC5448DC3C43}" dt="2019-10-02T06:45:38.351" v="25635" actId="108"/>
          <ac:spMkLst>
            <pc:docMk/>
            <pc:sldMk cId="2748423340" sldId="389"/>
            <ac:spMk id="87" creationId="{A67DFB30-A31A-442C-8F31-0CE0021AB0A8}"/>
          </ac:spMkLst>
        </pc:spChg>
        <pc:spChg chg="del">
          <ac:chgData name="Al Sheehan" userId="d21e2f327ba682b9" providerId="LiveId" clId="{F61095DE-F386-4D6C-8858-CC5448DC3C43}" dt="2019-09-11T22:16:45.616" v="72" actId="478"/>
          <ac:spMkLst>
            <pc:docMk/>
            <pc:sldMk cId="2748423340" sldId="389"/>
            <ac:spMk id="88" creationId="{C984317E-7416-48B2-A32B-C95CE37E04C0}"/>
          </ac:spMkLst>
        </pc:spChg>
        <pc:spChg chg="del">
          <ac:chgData name="Al Sheehan" userId="d21e2f327ba682b9" providerId="LiveId" clId="{F61095DE-F386-4D6C-8858-CC5448DC3C43}" dt="2019-09-11T22:16:45.616" v="72" actId="478"/>
          <ac:spMkLst>
            <pc:docMk/>
            <pc:sldMk cId="2748423340" sldId="389"/>
            <ac:spMk id="89" creationId="{CF9A23D9-34BF-4A2F-A311-EF7BCD721C81}"/>
          </ac:spMkLst>
        </pc:spChg>
        <pc:spChg chg="del">
          <ac:chgData name="Al Sheehan" userId="d21e2f327ba682b9" providerId="LiveId" clId="{F61095DE-F386-4D6C-8858-CC5448DC3C43}" dt="2019-09-11T22:16:45.616" v="72" actId="478"/>
          <ac:spMkLst>
            <pc:docMk/>
            <pc:sldMk cId="2748423340" sldId="389"/>
            <ac:spMk id="90" creationId="{863105D0-8F11-4F43-A95E-4DE70600545B}"/>
          </ac:spMkLst>
        </pc:spChg>
        <pc:spChg chg="add mod topLvl">
          <ac:chgData name="Al Sheehan" userId="d21e2f327ba682b9" providerId="LiveId" clId="{F61095DE-F386-4D6C-8858-CC5448DC3C43}" dt="2019-09-11T22:54:37.157" v="927" actId="164"/>
          <ac:spMkLst>
            <pc:docMk/>
            <pc:sldMk cId="2748423340" sldId="389"/>
            <ac:spMk id="91" creationId="{17ED8F31-40C3-496C-B748-B3A8DB567203}"/>
          </ac:spMkLst>
        </pc:spChg>
        <pc:spChg chg="add mod topLvl">
          <ac:chgData name="Al Sheehan" userId="d21e2f327ba682b9" providerId="LiveId" clId="{F61095DE-F386-4D6C-8858-CC5448DC3C43}" dt="2019-09-11T23:05:23.981" v="1228" actId="14100"/>
          <ac:spMkLst>
            <pc:docMk/>
            <pc:sldMk cId="2748423340" sldId="389"/>
            <ac:spMk id="93" creationId="{45FB063E-A3DF-4CDD-BA8E-D3E8B4267B37}"/>
          </ac:spMkLst>
        </pc:spChg>
        <pc:spChg chg="mod topLvl">
          <ac:chgData name="Al Sheehan" userId="d21e2f327ba682b9" providerId="LiveId" clId="{F61095DE-F386-4D6C-8858-CC5448DC3C43}" dt="2019-09-11T22:55:17.254" v="942" actId="164"/>
          <ac:spMkLst>
            <pc:docMk/>
            <pc:sldMk cId="2748423340" sldId="389"/>
            <ac:spMk id="97" creationId="{BDD621EA-D23E-4692-A960-D3A2BCB727CA}"/>
          </ac:spMkLst>
        </pc:spChg>
        <pc:spChg chg="mod topLvl">
          <ac:chgData name="Al Sheehan" userId="d21e2f327ba682b9" providerId="LiveId" clId="{F61095DE-F386-4D6C-8858-CC5448DC3C43}" dt="2019-09-11T22:55:17.254" v="942" actId="164"/>
          <ac:spMkLst>
            <pc:docMk/>
            <pc:sldMk cId="2748423340" sldId="389"/>
            <ac:spMk id="98" creationId="{553C8FA3-8983-4E91-8403-61530A9EA4F4}"/>
          </ac:spMkLst>
        </pc:spChg>
        <pc:spChg chg="add del">
          <ac:chgData name="Al Sheehan" userId="d21e2f327ba682b9" providerId="LiveId" clId="{F61095DE-F386-4D6C-8858-CC5448DC3C43}" dt="2019-09-11T22:36:28.883" v="502"/>
          <ac:spMkLst>
            <pc:docMk/>
            <pc:sldMk cId="2748423340" sldId="389"/>
            <ac:spMk id="100" creationId="{E06A453D-3B3A-4809-89EC-6AB1FBA95B35}"/>
          </ac:spMkLst>
        </pc:spChg>
        <pc:spChg chg="add del">
          <ac:chgData name="Al Sheehan" userId="d21e2f327ba682b9" providerId="LiveId" clId="{F61095DE-F386-4D6C-8858-CC5448DC3C43}" dt="2019-09-11T22:36:28.883" v="502"/>
          <ac:spMkLst>
            <pc:docMk/>
            <pc:sldMk cId="2748423340" sldId="389"/>
            <ac:spMk id="101" creationId="{751FBECA-ED67-4368-B3D9-0632D34D9FDA}"/>
          </ac:spMkLst>
        </pc:spChg>
        <pc:spChg chg="add mod">
          <ac:chgData name="Al Sheehan" userId="d21e2f327ba682b9" providerId="LiveId" clId="{F61095DE-F386-4D6C-8858-CC5448DC3C43}" dt="2019-09-11T22:41:11.840" v="568" actId="164"/>
          <ac:spMkLst>
            <pc:docMk/>
            <pc:sldMk cId="2748423340" sldId="389"/>
            <ac:spMk id="104" creationId="{0829A2F6-D81A-4B43-B849-80188A53E1FB}"/>
          </ac:spMkLst>
        </pc:spChg>
        <pc:spChg chg="add mod">
          <ac:chgData name="Al Sheehan" userId="d21e2f327ba682b9" providerId="LiveId" clId="{F61095DE-F386-4D6C-8858-CC5448DC3C43}" dt="2019-09-11T22:56:37.248" v="954" actId="1037"/>
          <ac:spMkLst>
            <pc:docMk/>
            <pc:sldMk cId="2748423340" sldId="389"/>
            <ac:spMk id="105" creationId="{17B185F1-C382-48AD-92D0-543DD9AAFD90}"/>
          </ac:spMkLst>
        </pc:spChg>
        <pc:spChg chg="add mod">
          <ac:chgData name="Al Sheehan" userId="d21e2f327ba682b9" providerId="LiveId" clId="{F61095DE-F386-4D6C-8858-CC5448DC3C43}" dt="2019-09-11T22:52:42.987" v="835" actId="122"/>
          <ac:spMkLst>
            <pc:docMk/>
            <pc:sldMk cId="2748423340" sldId="389"/>
            <ac:spMk id="106" creationId="{61DA7299-95F4-44D4-9E09-6B0657C784B4}"/>
          </ac:spMkLst>
        </pc:spChg>
        <pc:spChg chg="del mod topLvl">
          <ac:chgData name="Al Sheehan" userId="d21e2f327ba682b9" providerId="LiveId" clId="{F61095DE-F386-4D6C-8858-CC5448DC3C43}" dt="2019-09-11T22:46:20.881" v="640" actId="478"/>
          <ac:spMkLst>
            <pc:docMk/>
            <pc:sldMk cId="2748423340" sldId="389"/>
            <ac:spMk id="109" creationId="{D7C1AAFE-13C8-4272-A3EC-EDFD11A41880}"/>
          </ac:spMkLst>
        </pc:spChg>
        <pc:spChg chg="del mod topLvl">
          <ac:chgData name="Al Sheehan" userId="d21e2f327ba682b9" providerId="LiveId" clId="{F61095DE-F386-4D6C-8858-CC5448DC3C43}" dt="2019-09-11T22:46:20.881" v="640" actId="478"/>
          <ac:spMkLst>
            <pc:docMk/>
            <pc:sldMk cId="2748423340" sldId="389"/>
            <ac:spMk id="110" creationId="{241E8CCC-0A91-4EF6-983B-5EBB706A082E}"/>
          </ac:spMkLst>
        </pc:spChg>
        <pc:spChg chg="add mod">
          <ac:chgData name="Al Sheehan" userId="d21e2f327ba682b9" providerId="LiveId" clId="{F61095DE-F386-4D6C-8858-CC5448DC3C43}" dt="2019-09-17T22:25:49.110" v="2828" actId="20577"/>
          <ac:spMkLst>
            <pc:docMk/>
            <pc:sldMk cId="2748423340" sldId="389"/>
            <ac:spMk id="111" creationId="{9326E5DB-38EA-4BFC-9F69-2CF687F6D17E}"/>
          </ac:spMkLst>
        </pc:spChg>
        <pc:spChg chg="add mod">
          <ac:chgData name="Al Sheehan" userId="d21e2f327ba682b9" providerId="LiveId" clId="{F61095DE-F386-4D6C-8858-CC5448DC3C43}" dt="2019-09-11T22:58:06.330" v="1053" actId="207"/>
          <ac:spMkLst>
            <pc:docMk/>
            <pc:sldMk cId="2748423340" sldId="389"/>
            <ac:spMk id="112" creationId="{37CA2708-A562-44CB-AA6C-B1E089F59477}"/>
          </ac:spMkLst>
        </pc:spChg>
        <pc:spChg chg="add del mod">
          <ac:chgData name="Al Sheehan" userId="d21e2f327ba682b9" providerId="LiveId" clId="{F61095DE-F386-4D6C-8858-CC5448DC3C43}" dt="2019-09-11T22:51:42.508" v="801" actId="21"/>
          <ac:spMkLst>
            <pc:docMk/>
            <pc:sldMk cId="2748423340" sldId="389"/>
            <ac:spMk id="113" creationId="{9C658CEF-C01B-4E5B-B5E8-03811FB70258}"/>
          </ac:spMkLst>
        </pc:spChg>
        <pc:spChg chg="add mod">
          <ac:chgData name="Al Sheehan" userId="d21e2f327ba682b9" providerId="LiveId" clId="{F61095DE-F386-4D6C-8858-CC5448DC3C43}" dt="2019-09-11T22:54:08.769" v="923" actId="164"/>
          <ac:spMkLst>
            <pc:docMk/>
            <pc:sldMk cId="2748423340" sldId="389"/>
            <ac:spMk id="114" creationId="{EB8F479F-8A9D-41DD-AA03-3B721056AD93}"/>
          </ac:spMkLst>
        </pc:spChg>
        <pc:spChg chg="add mod">
          <ac:chgData name="Al Sheehan" userId="d21e2f327ba682b9" providerId="LiveId" clId="{F61095DE-F386-4D6C-8858-CC5448DC3C43}" dt="2019-09-11T22:55:17.254" v="942" actId="164"/>
          <ac:spMkLst>
            <pc:docMk/>
            <pc:sldMk cId="2748423340" sldId="389"/>
            <ac:spMk id="115" creationId="{B7809BE9-FD68-4E39-BD19-9771AED9C5E6}"/>
          </ac:spMkLst>
        </pc:spChg>
        <pc:spChg chg="add mod">
          <ac:chgData name="Al Sheehan" userId="d21e2f327ba682b9" providerId="LiveId" clId="{F61095DE-F386-4D6C-8858-CC5448DC3C43}" dt="2019-09-11T23:01:06.659" v="1196" actId="164"/>
          <ac:spMkLst>
            <pc:docMk/>
            <pc:sldMk cId="2748423340" sldId="389"/>
            <ac:spMk id="116" creationId="{86269538-D280-4CC6-AA14-9E73F5B43499}"/>
          </ac:spMkLst>
        </pc:spChg>
        <pc:spChg chg="add mod">
          <ac:chgData name="Al Sheehan" userId="d21e2f327ba682b9" providerId="LiveId" clId="{F61095DE-F386-4D6C-8858-CC5448DC3C43}" dt="2019-09-11T23:04:28.232" v="1219" actId="14100"/>
          <ac:spMkLst>
            <pc:docMk/>
            <pc:sldMk cId="2748423340" sldId="389"/>
            <ac:spMk id="117" creationId="{230EAE9A-F4E7-4045-B0B7-A0F7EC691DC0}"/>
          </ac:spMkLst>
        </pc:spChg>
        <pc:spChg chg="add mod ord">
          <ac:chgData name="Al Sheehan" userId="d21e2f327ba682b9" providerId="LiveId" clId="{F61095DE-F386-4D6C-8858-CC5448DC3C43}" dt="2019-09-11T23:18:36.939" v="1325" actId="164"/>
          <ac:spMkLst>
            <pc:docMk/>
            <pc:sldMk cId="2748423340" sldId="389"/>
            <ac:spMk id="118" creationId="{8851C785-46C1-446B-9621-687310986BC2}"/>
          </ac:spMkLst>
        </pc:spChg>
        <pc:spChg chg="add mod ord">
          <ac:chgData name="Al Sheehan" userId="d21e2f327ba682b9" providerId="LiveId" clId="{F61095DE-F386-4D6C-8858-CC5448DC3C43}" dt="2019-09-11T23:18:31.970" v="1324" actId="164"/>
          <ac:spMkLst>
            <pc:docMk/>
            <pc:sldMk cId="2748423340" sldId="389"/>
            <ac:spMk id="119" creationId="{64E08327-87F3-4D0E-B770-DCEFB050A319}"/>
          </ac:spMkLst>
        </pc:spChg>
        <pc:spChg chg="add mod ord topLvl">
          <ac:chgData name="Al Sheehan" userId="d21e2f327ba682b9" providerId="LiveId" clId="{F61095DE-F386-4D6C-8858-CC5448DC3C43}" dt="2019-09-24T02:53:27.183" v="3840" actId="165"/>
          <ac:spMkLst>
            <pc:docMk/>
            <pc:sldMk cId="2748423340" sldId="389"/>
            <ac:spMk id="120" creationId="{1708D20E-299B-498C-8A6A-F0826101F445}"/>
          </ac:spMkLst>
        </pc:spChg>
        <pc:spChg chg="add del mod">
          <ac:chgData name="Al Sheehan" userId="d21e2f327ba682b9" providerId="LiveId" clId="{F61095DE-F386-4D6C-8858-CC5448DC3C43}" dt="2019-09-11T23:19:25.478" v="1355" actId="478"/>
          <ac:spMkLst>
            <pc:docMk/>
            <pc:sldMk cId="2748423340" sldId="389"/>
            <ac:spMk id="121" creationId="{54F049D2-48AD-47F5-B708-2085B2D2C9B7}"/>
          </ac:spMkLst>
        </pc:spChg>
        <pc:spChg chg="add mod">
          <ac:chgData name="Al Sheehan" userId="d21e2f327ba682b9" providerId="LiveId" clId="{F61095DE-F386-4D6C-8858-CC5448DC3C43}" dt="2019-09-12T00:39:31.025" v="2536" actId="20577"/>
          <ac:spMkLst>
            <pc:docMk/>
            <pc:sldMk cId="2748423340" sldId="389"/>
            <ac:spMk id="122" creationId="{4BF9A694-D678-4F5E-BE2D-E31EC44C0AE4}"/>
          </ac:spMkLst>
        </pc:spChg>
        <pc:spChg chg="add mod">
          <ac:chgData name="Al Sheehan" userId="d21e2f327ba682b9" providerId="LiveId" clId="{F61095DE-F386-4D6C-8858-CC5448DC3C43}" dt="2019-09-12T00:45:10.504" v="2565" actId="20577"/>
          <ac:spMkLst>
            <pc:docMk/>
            <pc:sldMk cId="2748423340" sldId="389"/>
            <ac:spMk id="123" creationId="{ACFBF64A-2FFA-43E1-9242-7314E88BA090}"/>
          </ac:spMkLst>
        </pc:spChg>
        <pc:spChg chg="add mod">
          <ac:chgData name="Al Sheehan" userId="d21e2f327ba682b9" providerId="LiveId" clId="{F61095DE-F386-4D6C-8858-CC5448DC3C43}" dt="2019-09-12T00:39:02.671" v="2527" actId="6549"/>
          <ac:spMkLst>
            <pc:docMk/>
            <pc:sldMk cId="2748423340" sldId="389"/>
            <ac:spMk id="124" creationId="{F07F7133-107C-4E79-AA65-CA08372AD677}"/>
          </ac:spMkLst>
        </pc:spChg>
        <pc:grpChg chg="add del mod">
          <ac:chgData name="Al Sheehan" userId="d21e2f327ba682b9" providerId="LiveId" clId="{F61095DE-F386-4D6C-8858-CC5448DC3C43}" dt="2019-09-11T22:54:30.855" v="926" actId="165"/>
          <ac:grpSpMkLst>
            <pc:docMk/>
            <pc:sldMk cId="2748423340" sldId="389"/>
            <ac:grpSpMk id="3" creationId="{B27EF8C6-1E41-4FDC-B389-DDFFBC4A74D6}"/>
          </ac:grpSpMkLst>
        </pc:grpChg>
        <pc:grpChg chg="add del mod">
          <ac:chgData name="Al Sheehan" userId="d21e2f327ba682b9" providerId="LiveId" clId="{F61095DE-F386-4D6C-8858-CC5448DC3C43}" dt="2019-09-11T22:37:04.105" v="512" actId="478"/>
          <ac:grpSpMkLst>
            <pc:docMk/>
            <pc:sldMk cId="2748423340" sldId="389"/>
            <ac:grpSpMk id="4" creationId="{9B34520B-809A-45BA-ACF4-C9B68F28A65D}"/>
          </ac:grpSpMkLst>
        </pc:grpChg>
        <pc:grpChg chg="add del mod">
          <ac:chgData name="Al Sheehan" userId="d21e2f327ba682b9" providerId="LiveId" clId="{F61095DE-F386-4D6C-8858-CC5448DC3C43}" dt="2019-09-11T22:55:11.720" v="941" actId="165"/>
          <ac:grpSpMkLst>
            <pc:docMk/>
            <pc:sldMk cId="2748423340" sldId="389"/>
            <ac:grpSpMk id="5" creationId="{A893FD56-3355-4180-BAB3-44CFFDDD1EB6}"/>
          </ac:grpSpMkLst>
        </pc:grpChg>
        <pc:grpChg chg="add mod">
          <ac:chgData name="Al Sheehan" userId="d21e2f327ba682b9" providerId="LiveId" clId="{F61095DE-F386-4D6C-8858-CC5448DC3C43}" dt="2019-09-11T23:19:04.791" v="1350" actId="1036"/>
          <ac:grpSpMkLst>
            <pc:docMk/>
            <pc:sldMk cId="2748423340" sldId="389"/>
            <ac:grpSpMk id="6" creationId="{252AF982-2482-490A-8700-F4119C392C0C}"/>
          </ac:grpSpMkLst>
        </pc:grpChg>
        <pc:grpChg chg="add mod">
          <ac:chgData name="Al Sheehan" userId="d21e2f327ba682b9" providerId="LiveId" clId="{F61095DE-F386-4D6C-8858-CC5448DC3C43}" dt="2019-09-11T23:19:04.791" v="1350" actId="1036"/>
          <ac:grpSpMkLst>
            <pc:docMk/>
            <pc:sldMk cId="2748423340" sldId="389"/>
            <ac:grpSpMk id="9" creationId="{56A28FF0-1B99-4C67-B903-87F5681B2B60}"/>
          </ac:grpSpMkLst>
        </pc:grpChg>
        <pc:grpChg chg="add mod">
          <ac:chgData name="Al Sheehan" userId="d21e2f327ba682b9" providerId="LiveId" clId="{F61095DE-F386-4D6C-8858-CC5448DC3C43}" dt="2019-09-11T23:19:04.791" v="1350" actId="1036"/>
          <ac:grpSpMkLst>
            <pc:docMk/>
            <pc:sldMk cId="2748423340" sldId="389"/>
            <ac:grpSpMk id="10" creationId="{6875F7E0-5F12-43A8-A7EA-F680379AC4B6}"/>
          </ac:grpSpMkLst>
        </pc:grpChg>
        <pc:grpChg chg="add del mod topLvl">
          <ac:chgData name="Al Sheehan" userId="d21e2f327ba682b9" providerId="LiveId" clId="{F61095DE-F386-4D6C-8858-CC5448DC3C43}" dt="2019-09-24T02:53:31.275" v="3841" actId="478"/>
          <ac:grpSpMkLst>
            <pc:docMk/>
            <pc:sldMk cId="2748423340" sldId="389"/>
            <ac:grpSpMk id="11" creationId="{F97990E2-ADD0-4A48-9A56-6A16CFEA2F99}"/>
          </ac:grpSpMkLst>
        </pc:grpChg>
        <pc:grpChg chg="add mod">
          <ac:chgData name="Al Sheehan" userId="d21e2f327ba682b9" providerId="LiveId" clId="{F61095DE-F386-4D6C-8858-CC5448DC3C43}" dt="2019-09-11T23:19:04.791" v="1350" actId="1036"/>
          <ac:grpSpMkLst>
            <pc:docMk/>
            <pc:sldMk cId="2748423340" sldId="389"/>
            <ac:grpSpMk id="12" creationId="{14F2627A-A6B6-40FD-9860-5BA76479F59D}"/>
          </ac:grpSpMkLst>
        </pc:grpChg>
        <pc:grpChg chg="add mod">
          <ac:chgData name="Al Sheehan" userId="d21e2f327ba682b9" providerId="LiveId" clId="{F61095DE-F386-4D6C-8858-CC5448DC3C43}" dt="2019-09-11T23:19:04.791" v="1350" actId="1036"/>
          <ac:grpSpMkLst>
            <pc:docMk/>
            <pc:sldMk cId="2748423340" sldId="389"/>
            <ac:grpSpMk id="13" creationId="{680EDBCE-2F4D-4D68-9799-B2B18850A59A}"/>
          </ac:grpSpMkLst>
        </pc:grpChg>
        <pc:grpChg chg="add mod">
          <ac:chgData name="Al Sheehan" userId="d21e2f327ba682b9" providerId="LiveId" clId="{F61095DE-F386-4D6C-8858-CC5448DC3C43}" dt="2019-09-17T22:25:15.676" v="2824" actId="1076"/>
          <ac:grpSpMkLst>
            <pc:docMk/>
            <pc:sldMk cId="2748423340" sldId="389"/>
            <ac:grpSpMk id="14" creationId="{C584B681-BD32-4879-A00E-8EF5195EB14C}"/>
          </ac:grpSpMkLst>
        </pc:grpChg>
        <pc:grpChg chg="add mod">
          <ac:chgData name="Al Sheehan" userId="d21e2f327ba682b9" providerId="LiveId" clId="{F61095DE-F386-4D6C-8858-CC5448DC3C43}" dt="2019-09-17T22:25:15.676" v="2824" actId="1076"/>
          <ac:grpSpMkLst>
            <pc:docMk/>
            <pc:sldMk cId="2748423340" sldId="389"/>
            <ac:grpSpMk id="15" creationId="{A902E3DE-43E5-4736-8F38-6D7C3F39761A}"/>
          </ac:grpSpMkLst>
        </pc:grpChg>
        <pc:grpChg chg="add del mod">
          <ac:chgData name="Al Sheehan" userId="d21e2f327ba682b9" providerId="LiveId" clId="{F61095DE-F386-4D6C-8858-CC5448DC3C43}" dt="2019-09-24T02:53:27.183" v="3840" actId="165"/>
          <ac:grpSpMkLst>
            <pc:docMk/>
            <pc:sldMk cId="2748423340" sldId="389"/>
            <ac:grpSpMk id="17" creationId="{4E69E91B-65D0-438B-8078-9C41BF7C75F9}"/>
          </ac:grpSpMkLst>
        </pc:grpChg>
        <pc:grpChg chg="add mod">
          <ac:chgData name="Al Sheehan" userId="d21e2f327ba682b9" providerId="LiveId" clId="{F61095DE-F386-4D6C-8858-CC5448DC3C43}" dt="2019-09-11T23:19:04.791" v="1350" actId="1036"/>
          <ac:grpSpMkLst>
            <pc:docMk/>
            <pc:sldMk cId="2748423340" sldId="389"/>
            <ac:grpSpMk id="18" creationId="{AAC39FD2-1B46-4C8B-9A62-F66E0D5B40A3}"/>
          </ac:grpSpMkLst>
        </pc:grpChg>
        <pc:grpChg chg="add mod">
          <ac:chgData name="Al Sheehan" userId="d21e2f327ba682b9" providerId="LiveId" clId="{F61095DE-F386-4D6C-8858-CC5448DC3C43}" dt="2019-09-11T23:19:04.791" v="1350" actId="1036"/>
          <ac:grpSpMkLst>
            <pc:docMk/>
            <pc:sldMk cId="2748423340" sldId="389"/>
            <ac:grpSpMk id="19" creationId="{62CBBA11-02CB-4881-AE58-AA826D0AB7E6}"/>
          </ac:grpSpMkLst>
        </pc:grpChg>
        <pc:grpChg chg="add mod">
          <ac:chgData name="Al Sheehan" userId="d21e2f327ba682b9" providerId="LiveId" clId="{F61095DE-F386-4D6C-8858-CC5448DC3C43}" dt="2019-09-17T22:25:15.676" v="2824" actId="1076"/>
          <ac:grpSpMkLst>
            <pc:docMk/>
            <pc:sldMk cId="2748423340" sldId="389"/>
            <ac:grpSpMk id="20" creationId="{2F0455F3-1F8C-4707-9111-C3A75A158269}"/>
          </ac:grpSpMkLst>
        </pc:grpChg>
        <pc:grpChg chg="mod">
          <ac:chgData name="Al Sheehan" userId="d21e2f327ba682b9" providerId="LiveId" clId="{F61095DE-F386-4D6C-8858-CC5448DC3C43}" dt="2019-09-17T22:25:15.676" v="2824" actId="1076"/>
          <ac:grpSpMkLst>
            <pc:docMk/>
            <pc:sldMk cId="2748423340" sldId="389"/>
            <ac:grpSpMk id="28" creationId="{0EDD2E11-7B81-4BE2-8775-6841B0434728}"/>
          </ac:grpSpMkLst>
        </pc:grpChg>
        <pc:grpChg chg="mod">
          <ac:chgData name="Al Sheehan" userId="d21e2f327ba682b9" providerId="LiveId" clId="{F61095DE-F386-4D6C-8858-CC5448DC3C43}" dt="2019-09-11T23:19:04.791" v="1350" actId="1036"/>
          <ac:grpSpMkLst>
            <pc:docMk/>
            <pc:sldMk cId="2748423340" sldId="389"/>
            <ac:grpSpMk id="51" creationId="{543AD236-A685-40D5-ACB0-B1E6EE72AEF3}"/>
          </ac:grpSpMkLst>
        </pc:grpChg>
        <pc:grpChg chg="add">
          <ac:chgData name="Al Sheehan" userId="d21e2f327ba682b9" providerId="LiveId" clId="{F61095DE-F386-4D6C-8858-CC5448DC3C43}" dt="2019-09-24T02:53:31.471" v="3842"/>
          <ac:grpSpMkLst>
            <pc:docMk/>
            <pc:sldMk cId="2748423340" sldId="389"/>
            <ac:grpSpMk id="81" creationId="{B5DD129F-33DF-4B85-8DC2-FEA3EE538C81}"/>
          </ac:grpSpMkLst>
        </pc:grpChg>
        <pc:grpChg chg="add del mod">
          <ac:chgData name="Al Sheehan" userId="d21e2f327ba682b9" providerId="LiveId" clId="{F61095DE-F386-4D6C-8858-CC5448DC3C43}" dt="2019-09-11T22:36:39.369" v="508" actId="165"/>
          <ac:grpSpMkLst>
            <pc:docMk/>
            <pc:sldMk cId="2748423340" sldId="389"/>
            <ac:grpSpMk id="95" creationId="{78E83642-01FF-4E08-BB2A-66C2C3A86326}"/>
          </ac:grpSpMkLst>
        </pc:grpChg>
        <pc:grpChg chg="add del mod">
          <ac:chgData name="Al Sheehan" userId="d21e2f327ba682b9" providerId="LiveId" clId="{F61095DE-F386-4D6C-8858-CC5448DC3C43}" dt="2019-09-11T22:46:17.964" v="639" actId="165"/>
          <ac:grpSpMkLst>
            <pc:docMk/>
            <pc:sldMk cId="2748423340" sldId="389"/>
            <ac:grpSpMk id="107" creationId="{19922C58-2C0F-439B-8B20-E663CF31D3C4}"/>
          </ac:grpSpMkLst>
        </pc:grpChg>
        <pc:picChg chg="add mod">
          <ac:chgData name="Al Sheehan" userId="d21e2f327ba682b9" providerId="LiveId" clId="{F61095DE-F386-4D6C-8858-CC5448DC3C43}" dt="2019-09-11T22:33:36.351" v="457" actId="1076"/>
          <ac:picMkLst>
            <pc:docMk/>
            <pc:sldMk cId="2748423340" sldId="389"/>
            <ac:picMk id="55" creationId="{13F62DF8-8DE5-4937-9820-ED08E7724116}"/>
          </ac:picMkLst>
        </pc:picChg>
        <pc:picChg chg="del mod">
          <ac:chgData name="Al Sheehan" userId="d21e2f327ba682b9" providerId="LiveId" clId="{F61095DE-F386-4D6C-8858-CC5448DC3C43}" dt="2019-09-11T23:01:13.055" v="1197" actId="478"/>
          <ac:picMkLst>
            <pc:docMk/>
            <pc:sldMk cId="2748423340" sldId="389"/>
            <ac:picMk id="78" creationId="{28203346-85F9-4B9E-977C-09969B09A660}"/>
          </ac:picMkLst>
        </pc:picChg>
        <pc:picChg chg="mod">
          <ac:chgData name="Al Sheehan" userId="d21e2f327ba682b9" providerId="LiveId" clId="{F61095DE-F386-4D6C-8858-CC5448DC3C43}" dt="2019-09-11T22:37:23.870" v="518" actId="164"/>
          <ac:picMkLst>
            <pc:docMk/>
            <pc:sldMk cId="2748423340" sldId="389"/>
            <ac:picMk id="79" creationId="{A37A5176-66F2-4F49-9C76-DA24AAE3FDDB}"/>
          </ac:picMkLst>
        </pc:picChg>
        <pc:picChg chg="add mod topLvl">
          <ac:chgData name="Al Sheehan" userId="d21e2f327ba682b9" providerId="LiveId" clId="{F61095DE-F386-4D6C-8858-CC5448DC3C43}" dt="2019-09-11T22:54:37.157" v="927" actId="164"/>
          <ac:picMkLst>
            <pc:docMk/>
            <pc:sldMk cId="2748423340" sldId="389"/>
            <ac:picMk id="92" creationId="{CEA775CF-A70E-4A5F-8EE1-576B4768C264}"/>
          </ac:picMkLst>
        </pc:picChg>
        <pc:picChg chg="add del mod">
          <ac:chgData name="Al Sheehan" userId="d21e2f327ba682b9" providerId="LiveId" clId="{F61095DE-F386-4D6C-8858-CC5448DC3C43}" dt="2019-09-11T23:01:13.055" v="1197" actId="478"/>
          <ac:picMkLst>
            <pc:docMk/>
            <pc:sldMk cId="2748423340" sldId="389"/>
            <ac:picMk id="94" creationId="{D868637E-251D-4F44-A976-7E8EEDE33245}"/>
          </ac:picMkLst>
        </pc:picChg>
        <pc:picChg chg="add del">
          <ac:chgData name="Al Sheehan" userId="d21e2f327ba682b9" providerId="LiveId" clId="{F61095DE-F386-4D6C-8858-CC5448DC3C43}" dt="2019-09-11T22:36:34.082" v="507" actId="478"/>
          <ac:picMkLst>
            <pc:docMk/>
            <pc:sldMk cId="2748423340" sldId="389"/>
            <ac:picMk id="96" creationId="{D2EB5BDC-12ED-4B3B-AEAC-479E577653CA}"/>
          </ac:picMkLst>
        </pc:picChg>
        <pc:picChg chg="add del mod">
          <ac:chgData name="Al Sheehan" userId="d21e2f327ba682b9" providerId="LiveId" clId="{F61095DE-F386-4D6C-8858-CC5448DC3C43}" dt="2019-09-11T22:36:31.834" v="506" actId="21"/>
          <ac:picMkLst>
            <pc:docMk/>
            <pc:sldMk cId="2748423340" sldId="389"/>
            <ac:picMk id="99" creationId="{ED27B703-CFA3-4758-86FC-4DEBAEDFCC09}"/>
          </ac:picMkLst>
        </pc:picChg>
        <pc:picChg chg="add mod topLvl">
          <ac:chgData name="Al Sheehan" userId="d21e2f327ba682b9" providerId="LiveId" clId="{F61095DE-F386-4D6C-8858-CC5448DC3C43}" dt="2019-09-11T22:55:17.254" v="942" actId="164"/>
          <ac:picMkLst>
            <pc:docMk/>
            <pc:sldMk cId="2748423340" sldId="389"/>
            <ac:picMk id="102" creationId="{1DD78B5F-6853-44A1-9E17-588195C7757F}"/>
          </ac:picMkLst>
        </pc:picChg>
        <pc:picChg chg="add mod">
          <ac:chgData name="Al Sheehan" userId="d21e2f327ba682b9" providerId="LiveId" clId="{F61095DE-F386-4D6C-8858-CC5448DC3C43}" dt="2019-09-11T22:41:11.840" v="568" actId="164"/>
          <ac:picMkLst>
            <pc:docMk/>
            <pc:sldMk cId="2748423340" sldId="389"/>
            <ac:picMk id="103" creationId="{B9DA9DB1-A8E1-4F78-B652-CBD688FA5A91}"/>
          </ac:picMkLst>
        </pc:picChg>
        <pc:picChg chg="mod topLvl">
          <ac:chgData name="Al Sheehan" userId="d21e2f327ba682b9" providerId="LiveId" clId="{F61095DE-F386-4D6C-8858-CC5448DC3C43}" dt="2019-09-11T22:55:46.059" v="946" actId="164"/>
          <ac:picMkLst>
            <pc:docMk/>
            <pc:sldMk cId="2748423340" sldId="389"/>
            <ac:picMk id="108" creationId="{34F192AD-6843-49EB-B960-5133B0B03125}"/>
          </ac:picMkLst>
        </pc:picChg>
      </pc:sldChg>
      <pc:sldChg chg="modSp add ord">
        <pc:chgData name="Al Sheehan" userId="d21e2f327ba682b9" providerId="LiveId" clId="{F61095DE-F386-4D6C-8858-CC5448DC3C43}" dt="2019-09-12T00:44:17.011" v="2558" actId="20577"/>
        <pc:sldMkLst>
          <pc:docMk/>
          <pc:sldMk cId="3150152074" sldId="390"/>
        </pc:sldMkLst>
        <pc:spChg chg="mod">
          <ac:chgData name="Al Sheehan" userId="d21e2f327ba682b9" providerId="LiveId" clId="{F61095DE-F386-4D6C-8858-CC5448DC3C43}" dt="2019-09-12T00:35:57.930" v="2418" actId="20577"/>
          <ac:spMkLst>
            <pc:docMk/>
            <pc:sldMk cId="3150152074" sldId="390"/>
            <ac:spMk id="101" creationId="{18573A51-8BA2-4293-898C-64F195ED81AB}"/>
          </ac:spMkLst>
        </pc:spChg>
        <pc:spChg chg="mod">
          <ac:chgData name="Al Sheehan" userId="d21e2f327ba682b9" providerId="LiveId" clId="{F61095DE-F386-4D6C-8858-CC5448DC3C43}" dt="2019-09-12T00:36:48.821" v="2459" actId="113"/>
          <ac:spMkLst>
            <pc:docMk/>
            <pc:sldMk cId="3150152074" sldId="390"/>
            <ac:spMk id="152" creationId="{F946BC29-E4BC-4C8C-95EC-EEAEDC114D2F}"/>
          </ac:spMkLst>
        </pc:spChg>
        <pc:spChg chg="mod">
          <ac:chgData name="Al Sheehan" userId="d21e2f327ba682b9" providerId="LiveId" clId="{F61095DE-F386-4D6C-8858-CC5448DC3C43}" dt="2019-09-12T00:37:10.622" v="2462" actId="14100"/>
          <ac:spMkLst>
            <pc:docMk/>
            <pc:sldMk cId="3150152074" sldId="390"/>
            <ac:spMk id="153" creationId="{4C0B4ED1-A902-42F0-83F9-D3BF6F15AB10}"/>
          </ac:spMkLst>
        </pc:spChg>
        <pc:spChg chg="mod">
          <ac:chgData name="Al Sheehan" userId="d21e2f327ba682b9" providerId="LiveId" clId="{F61095DE-F386-4D6C-8858-CC5448DC3C43}" dt="2019-09-12T00:44:17.011" v="2558" actId="20577"/>
          <ac:spMkLst>
            <pc:docMk/>
            <pc:sldMk cId="3150152074" sldId="390"/>
            <ac:spMk id="165" creationId="{7EDAEE58-F5A9-4543-B3A7-8D32C7534932}"/>
          </ac:spMkLst>
        </pc:spChg>
      </pc:sldChg>
      <pc:sldChg chg="delSp modSp del">
        <pc:chgData name="Al Sheehan" userId="d21e2f327ba682b9" providerId="LiveId" clId="{F61095DE-F386-4D6C-8858-CC5448DC3C43}" dt="2019-09-11T23:43:47.003" v="2122" actId="2696"/>
        <pc:sldMkLst>
          <pc:docMk/>
          <pc:sldMk cId="3829886045" sldId="390"/>
        </pc:sldMkLst>
        <pc:grpChg chg="del">
          <ac:chgData name="Al Sheehan" userId="d21e2f327ba682b9" providerId="LiveId" clId="{F61095DE-F386-4D6C-8858-CC5448DC3C43}" dt="2019-09-11T23:43:20.487" v="2120" actId="478"/>
          <ac:grpSpMkLst>
            <pc:docMk/>
            <pc:sldMk cId="3829886045" sldId="390"/>
            <ac:grpSpMk id="155" creationId="{310AE3CC-44E9-4F18-81E1-7E91B55AF914}"/>
          </ac:grpSpMkLst>
        </pc:grpChg>
        <pc:picChg chg="mod">
          <ac:chgData name="Al Sheehan" userId="d21e2f327ba682b9" providerId="LiveId" clId="{F61095DE-F386-4D6C-8858-CC5448DC3C43}" dt="2019-09-11T23:43:24.069" v="2121" actId="1076"/>
          <ac:picMkLst>
            <pc:docMk/>
            <pc:sldMk cId="3829886045" sldId="390"/>
            <ac:picMk id="154" creationId="{D9201A39-5266-42DB-89D1-5088BB4D795A}"/>
          </ac:picMkLst>
        </pc:picChg>
      </pc:sldChg>
      <pc:sldChg chg="add">
        <pc:chgData name="Al Sheehan" userId="d21e2f327ba682b9" providerId="LiveId" clId="{F61095DE-F386-4D6C-8858-CC5448DC3C43}" dt="2019-09-11T22:14:19.329" v="10"/>
        <pc:sldMkLst>
          <pc:docMk/>
          <pc:sldMk cId="2095146229" sldId="395"/>
        </pc:sldMkLst>
      </pc:sldChg>
      <pc:sldChg chg="addSp delSp modSp add modAnim">
        <pc:chgData name="Al Sheehan" userId="d21e2f327ba682b9" providerId="LiveId" clId="{F61095DE-F386-4D6C-8858-CC5448DC3C43}" dt="2019-09-12T01:10:57.817" v="2715" actId="6549"/>
        <pc:sldMkLst>
          <pc:docMk/>
          <pc:sldMk cId="4197465626" sldId="396"/>
        </pc:sldMkLst>
        <pc:spChg chg="add del">
          <ac:chgData name="Al Sheehan" userId="d21e2f327ba682b9" providerId="LiveId" clId="{F61095DE-F386-4D6C-8858-CC5448DC3C43}" dt="2019-09-11T23:34:52.667" v="1841"/>
          <ac:spMkLst>
            <pc:docMk/>
            <pc:sldMk cId="4197465626" sldId="396"/>
            <ac:spMk id="3" creationId="{1C0F134A-1872-4703-AE72-8CDEC2E54030}"/>
          </ac:spMkLst>
        </pc:spChg>
        <pc:spChg chg="mod">
          <ac:chgData name="Al Sheehan" userId="d21e2f327ba682b9" providerId="LiveId" clId="{F61095DE-F386-4D6C-8858-CC5448DC3C43}" dt="2019-09-11T23:09:43.080" v="1261" actId="1076"/>
          <ac:spMkLst>
            <pc:docMk/>
            <pc:sldMk cId="4197465626" sldId="396"/>
            <ac:spMk id="8" creationId="{4291646F-DD17-4A97-9737-9AB269BB97C1}"/>
          </ac:spMkLst>
        </pc:spChg>
        <pc:spChg chg="add mod">
          <ac:chgData name="Al Sheehan" userId="d21e2f327ba682b9" providerId="LiveId" clId="{F61095DE-F386-4D6C-8858-CC5448DC3C43}" dt="2019-09-11T23:40:42.004" v="2065" actId="20577"/>
          <ac:spMkLst>
            <pc:docMk/>
            <pc:sldMk cId="4197465626" sldId="396"/>
            <ac:spMk id="78" creationId="{F9CFAB3A-A892-4D98-BE50-3936108ADE8C}"/>
          </ac:spMkLst>
        </pc:spChg>
        <pc:spChg chg="del">
          <ac:chgData name="Al Sheehan" userId="d21e2f327ba682b9" providerId="LiveId" clId="{F61095DE-F386-4D6C-8858-CC5448DC3C43}" dt="2019-09-11T23:08:29.546" v="1251" actId="478"/>
          <ac:spMkLst>
            <pc:docMk/>
            <pc:sldMk cId="4197465626" sldId="396"/>
            <ac:spMk id="80" creationId="{3029CA9D-E4B4-44BD-A0B9-AEB6607830DD}"/>
          </ac:spMkLst>
        </pc:spChg>
        <pc:spChg chg="add mod">
          <ac:chgData name="Al Sheehan" userId="d21e2f327ba682b9" providerId="LiveId" clId="{F61095DE-F386-4D6C-8858-CC5448DC3C43}" dt="2019-09-12T00:52:24.096" v="2714" actId="20577"/>
          <ac:spMkLst>
            <pc:docMk/>
            <pc:sldMk cId="4197465626" sldId="396"/>
            <ac:spMk id="81" creationId="{04ABAD33-2084-4A89-AF32-BE41118FD44F}"/>
          </ac:spMkLst>
        </pc:spChg>
        <pc:spChg chg="add mod">
          <ac:chgData name="Al Sheehan" userId="d21e2f327ba682b9" providerId="LiveId" clId="{F61095DE-F386-4D6C-8858-CC5448DC3C43}" dt="2019-09-12T00:52:18.906" v="2703" actId="20577"/>
          <ac:spMkLst>
            <pc:docMk/>
            <pc:sldMk cId="4197465626" sldId="396"/>
            <ac:spMk id="82" creationId="{C6403DAC-FDA1-48BD-8A4E-67DA75B3D8F1}"/>
          </ac:spMkLst>
        </pc:spChg>
        <pc:spChg chg="del">
          <ac:chgData name="Al Sheehan" userId="d21e2f327ba682b9" providerId="LiveId" clId="{F61095DE-F386-4D6C-8858-CC5448DC3C43}" dt="2019-09-11T23:31:30.258" v="1678" actId="478"/>
          <ac:spMkLst>
            <pc:docMk/>
            <pc:sldMk cId="4197465626" sldId="396"/>
            <ac:spMk id="87" creationId="{A67DFB30-A31A-442C-8F31-0CE0021AB0A8}"/>
          </ac:spMkLst>
        </pc:spChg>
        <pc:spChg chg="add mod">
          <ac:chgData name="Al Sheehan" userId="d21e2f327ba682b9" providerId="LiveId" clId="{F61095DE-F386-4D6C-8858-CC5448DC3C43}" dt="2019-09-12T00:09:46.673" v="2319" actId="1037"/>
          <ac:spMkLst>
            <pc:docMk/>
            <pc:sldMk cId="4197465626" sldId="396"/>
            <ac:spMk id="89" creationId="{3BFA302A-271D-42DF-B66D-3D472D9ADF0E}"/>
          </ac:spMkLst>
        </pc:spChg>
        <pc:spChg chg="add mod">
          <ac:chgData name="Al Sheehan" userId="d21e2f327ba682b9" providerId="LiveId" clId="{F61095DE-F386-4D6C-8858-CC5448DC3C43}" dt="2019-09-12T00:09:46.673" v="2319" actId="1037"/>
          <ac:spMkLst>
            <pc:docMk/>
            <pc:sldMk cId="4197465626" sldId="396"/>
            <ac:spMk id="90" creationId="{75EE5526-685E-477E-996A-67DA84C7CB6A}"/>
          </ac:spMkLst>
        </pc:spChg>
        <pc:spChg chg="del">
          <ac:chgData name="Al Sheehan" userId="d21e2f327ba682b9" providerId="LiveId" clId="{F61095DE-F386-4D6C-8858-CC5448DC3C43}" dt="2019-09-11T23:08:27.818" v="1250" actId="478"/>
          <ac:spMkLst>
            <pc:docMk/>
            <pc:sldMk cId="4197465626" sldId="396"/>
            <ac:spMk id="93" creationId="{45FB063E-A3DF-4CDD-BA8E-D3E8B4267B37}"/>
          </ac:spMkLst>
        </pc:spChg>
        <pc:spChg chg="add mod">
          <ac:chgData name="Al Sheehan" userId="d21e2f327ba682b9" providerId="LiveId" clId="{F61095DE-F386-4D6C-8858-CC5448DC3C43}" dt="2019-09-12T00:09:46.673" v="2319" actId="1037"/>
          <ac:spMkLst>
            <pc:docMk/>
            <pc:sldMk cId="4197465626" sldId="396"/>
            <ac:spMk id="94" creationId="{CF67A41F-0A07-4895-921B-613589B37A89}"/>
          </ac:spMkLst>
        </pc:spChg>
        <pc:spChg chg="add mod">
          <ac:chgData name="Al Sheehan" userId="d21e2f327ba682b9" providerId="LiveId" clId="{F61095DE-F386-4D6C-8858-CC5448DC3C43}" dt="2019-09-12T00:09:46.673" v="2319" actId="1037"/>
          <ac:spMkLst>
            <pc:docMk/>
            <pc:sldMk cId="4197465626" sldId="396"/>
            <ac:spMk id="95" creationId="{DCE7010F-20D3-406A-8B53-F485439FB26E}"/>
          </ac:spMkLst>
        </pc:spChg>
        <pc:spChg chg="add mod">
          <ac:chgData name="Al Sheehan" userId="d21e2f327ba682b9" providerId="LiveId" clId="{F61095DE-F386-4D6C-8858-CC5448DC3C43}" dt="2019-09-12T00:09:46.673" v="2319" actId="1037"/>
          <ac:spMkLst>
            <pc:docMk/>
            <pc:sldMk cId="4197465626" sldId="396"/>
            <ac:spMk id="96" creationId="{563EC72C-E27C-4C73-8F38-3B50498536BB}"/>
          </ac:spMkLst>
        </pc:spChg>
        <pc:spChg chg="mod">
          <ac:chgData name="Al Sheehan" userId="d21e2f327ba682b9" providerId="LiveId" clId="{F61095DE-F386-4D6C-8858-CC5448DC3C43}" dt="2019-09-11T23:08:42.686" v="1253" actId="1076"/>
          <ac:spMkLst>
            <pc:docMk/>
            <pc:sldMk cId="4197465626" sldId="396"/>
            <ac:spMk id="97" creationId="{BDD621EA-D23E-4692-A960-D3A2BCB727CA}"/>
          </ac:spMkLst>
        </pc:spChg>
        <pc:spChg chg="del">
          <ac:chgData name="Al Sheehan" userId="d21e2f327ba682b9" providerId="LiveId" clId="{F61095DE-F386-4D6C-8858-CC5448DC3C43}" dt="2019-09-11T23:08:31.030" v="1252" actId="478"/>
          <ac:spMkLst>
            <pc:docMk/>
            <pc:sldMk cId="4197465626" sldId="396"/>
            <ac:spMk id="98" creationId="{553C8FA3-8983-4E91-8403-61530A9EA4F4}"/>
          </ac:spMkLst>
        </pc:spChg>
        <pc:spChg chg="add mod">
          <ac:chgData name="Al Sheehan" userId="d21e2f327ba682b9" providerId="LiveId" clId="{F61095DE-F386-4D6C-8858-CC5448DC3C43}" dt="2019-09-12T00:09:46.673" v="2319" actId="1037"/>
          <ac:spMkLst>
            <pc:docMk/>
            <pc:sldMk cId="4197465626" sldId="396"/>
            <ac:spMk id="99" creationId="{B4347F2B-DBE3-4D02-9FE0-3DC4E6B2E58D}"/>
          </ac:spMkLst>
        </pc:spChg>
        <pc:spChg chg="add mod">
          <ac:chgData name="Al Sheehan" userId="d21e2f327ba682b9" providerId="LiveId" clId="{F61095DE-F386-4D6C-8858-CC5448DC3C43}" dt="2019-09-12T00:49:41.289" v="2621" actId="207"/>
          <ac:spMkLst>
            <pc:docMk/>
            <pc:sldMk cId="4197465626" sldId="396"/>
            <ac:spMk id="101" creationId="{6163108B-4C1E-45EC-8E31-72B7B731D6F2}"/>
          </ac:spMkLst>
        </pc:spChg>
        <pc:spChg chg="mod">
          <ac:chgData name="Al Sheehan" userId="d21e2f327ba682b9" providerId="LiveId" clId="{F61095DE-F386-4D6C-8858-CC5448DC3C43}" dt="2019-09-11T23:09:47.788" v="1263" actId="1076"/>
          <ac:spMkLst>
            <pc:docMk/>
            <pc:sldMk cId="4197465626" sldId="396"/>
            <ac:spMk id="104" creationId="{0829A2F6-D81A-4B43-B849-80188A53E1FB}"/>
          </ac:spMkLst>
        </pc:spChg>
        <pc:spChg chg="mod">
          <ac:chgData name="Al Sheehan" userId="d21e2f327ba682b9" providerId="LiveId" clId="{F61095DE-F386-4D6C-8858-CC5448DC3C43}" dt="2019-09-11T23:09:32.150" v="1259" actId="1076"/>
          <ac:spMkLst>
            <pc:docMk/>
            <pc:sldMk cId="4197465626" sldId="396"/>
            <ac:spMk id="105" creationId="{17B185F1-C382-48AD-92D0-543DD9AAFD90}"/>
          </ac:spMkLst>
        </pc:spChg>
        <pc:spChg chg="del">
          <ac:chgData name="Al Sheehan" userId="d21e2f327ba682b9" providerId="LiveId" clId="{F61095DE-F386-4D6C-8858-CC5448DC3C43}" dt="2019-09-11T23:08:25.915" v="1249" actId="478"/>
          <ac:spMkLst>
            <pc:docMk/>
            <pc:sldMk cId="4197465626" sldId="396"/>
            <ac:spMk id="106" creationId="{61DA7299-95F4-44D4-9E09-6B0657C784B4}"/>
          </ac:spMkLst>
        </pc:spChg>
        <pc:spChg chg="add mod">
          <ac:chgData name="Al Sheehan" userId="d21e2f327ba682b9" providerId="LiveId" clId="{F61095DE-F386-4D6C-8858-CC5448DC3C43}" dt="2019-09-12T01:10:57.817" v="2715" actId="6549"/>
          <ac:spMkLst>
            <pc:docMk/>
            <pc:sldMk cId="4197465626" sldId="396"/>
            <ac:spMk id="107" creationId="{AA2B421D-7A7F-4A69-B606-08263B47D7D4}"/>
          </ac:spMkLst>
        </pc:spChg>
        <pc:spChg chg="add mod">
          <ac:chgData name="Al Sheehan" userId="d21e2f327ba682b9" providerId="LiveId" clId="{F61095DE-F386-4D6C-8858-CC5448DC3C43}" dt="2019-09-12T00:49:26.240" v="2618" actId="207"/>
          <ac:spMkLst>
            <pc:docMk/>
            <pc:sldMk cId="4197465626" sldId="396"/>
            <ac:spMk id="109" creationId="{3433349F-2C8E-4BF9-88EC-F5AF38121EA6}"/>
          </ac:spMkLst>
        </pc:spChg>
        <pc:spChg chg="add mod">
          <ac:chgData name="Al Sheehan" userId="d21e2f327ba682b9" providerId="LiveId" clId="{F61095DE-F386-4D6C-8858-CC5448DC3C43}" dt="2019-09-12T00:49:30.301" v="2619" actId="207"/>
          <ac:spMkLst>
            <pc:docMk/>
            <pc:sldMk cId="4197465626" sldId="396"/>
            <ac:spMk id="110" creationId="{4DF6F493-7587-4FA4-AB44-20746A56DA42}"/>
          </ac:spMkLst>
        </pc:spChg>
        <pc:spChg chg="mod">
          <ac:chgData name="Al Sheehan" userId="d21e2f327ba682b9" providerId="LiveId" clId="{F61095DE-F386-4D6C-8858-CC5448DC3C43}" dt="2019-09-11T23:10:59.683" v="1280" actId="20577"/>
          <ac:spMkLst>
            <pc:docMk/>
            <pc:sldMk cId="4197465626" sldId="396"/>
            <ac:spMk id="111" creationId="{9326E5DB-38EA-4BFC-9F69-2CF687F6D17E}"/>
          </ac:spMkLst>
        </pc:spChg>
        <pc:spChg chg="del">
          <ac:chgData name="Al Sheehan" userId="d21e2f327ba682b9" providerId="LiveId" clId="{F61095DE-F386-4D6C-8858-CC5448DC3C43}" dt="2019-09-11T23:08:21.254" v="1247" actId="478"/>
          <ac:spMkLst>
            <pc:docMk/>
            <pc:sldMk cId="4197465626" sldId="396"/>
            <ac:spMk id="112" creationId="{37CA2708-A562-44CB-AA6C-B1E089F59477}"/>
          </ac:spMkLst>
        </pc:spChg>
        <pc:spChg chg="add mod">
          <ac:chgData name="Al Sheehan" userId="d21e2f327ba682b9" providerId="LiveId" clId="{F61095DE-F386-4D6C-8858-CC5448DC3C43}" dt="2019-09-12T00:25:17.488" v="2325" actId="14100"/>
          <ac:spMkLst>
            <pc:docMk/>
            <pc:sldMk cId="4197465626" sldId="396"/>
            <ac:spMk id="113" creationId="{1AEF8C1D-FA26-4ABE-B116-4A62C4834ADB}"/>
          </ac:spMkLst>
        </pc:spChg>
        <pc:spChg chg="mod">
          <ac:chgData name="Al Sheehan" userId="d21e2f327ba682b9" providerId="LiveId" clId="{F61095DE-F386-4D6C-8858-CC5448DC3C43}" dt="2019-09-11T23:10:44.811" v="1278" actId="1035"/>
          <ac:spMkLst>
            <pc:docMk/>
            <pc:sldMk cId="4197465626" sldId="396"/>
            <ac:spMk id="116" creationId="{86269538-D280-4CC6-AA14-9E73F5B43499}"/>
          </ac:spMkLst>
        </pc:spChg>
        <pc:spChg chg="del">
          <ac:chgData name="Al Sheehan" userId="d21e2f327ba682b9" providerId="LiveId" clId="{F61095DE-F386-4D6C-8858-CC5448DC3C43}" dt="2019-09-11T23:08:24.002" v="1248" actId="478"/>
          <ac:spMkLst>
            <pc:docMk/>
            <pc:sldMk cId="4197465626" sldId="396"/>
            <ac:spMk id="117" creationId="{230EAE9A-F4E7-4045-B0B7-A0F7EC691DC0}"/>
          </ac:spMkLst>
        </pc:spChg>
        <pc:spChg chg="add mod">
          <ac:chgData name="Al Sheehan" userId="d21e2f327ba682b9" providerId="LiveId" clId="{F61095DE-F386-4D6C-8858-CC5448DC3C43}" dt="2019-09-12T00:49:50.268" v="2622" actId="207"/>
          <ac:spMkLst>
            <pc:docMk/>
            <pc:sldMk cId="4197465626" sldId="396"/>
            <ac:spMk id="118" creationId="{C8EC1252-4CCD-4A58-B9A1-0E71D8F9A195}"/>
          </ac:spMkLst>
        </pc:spChg>
        <pc:grpChg chg="del mod">
          <ac:chgData name="Al Sheehan" userId="d21e2f327ba682b9" providerId="LiveId" clId="{F61095DE-F386-4D6C-8858-CC5448DC3C43}" dt="2019-09-11T23:31:30.258" v="1678" actId="478"/>
          <ac:grpSpMkLst>
            <pc:docMk/>
            <pc:sldMk cId="4197465626" sldId="396"/>
            <ac:grpSpMk id="6" creationId="{252AF982-2482-490A-8700-F4119C392C0C}"/>
          </ac:grpSpMkLst>
        </pc:grpChg>
        <pc:grpChg chg="del mod">
          <ac:chgData name="Al Sheehan" userId="d21e2f327ba682b9" providerId="LiveId" clId="{F61095DE-F386-4D6C-8858-CC5448DC3C43}" dt="2019-09-11T23:31:30.258" v="1678" actId="478"/>
          <ac:grpSpMkLst>
            <pc:docMk/>
            <pc:sldMk cId="4197465626" sldId="396"/>
            <ac:grpSpMk id="10" creationId="{6875F7E0-5F12-43A8-A7EA-F680379AC4B6}"/>
          </ac:grpSpMkLst>
        </pc:grpChg>
        <pc:grpChg chg="del">
          <ac:chgData name="Al Sheehan" userId="d21e2f327ba682b9" providerId="LiveId" clId="{F61095DE-F386-4D6C-8858-CC5448DC3C43}" dt="2019-09-11T23:31:30.258" v="1678" actId="478"/>
          <ac:grpSpMkLst>
            <pc:docMk/>
            <pc:sldMk cId="4197465626" sldId="396"/>
            <ac:grpSpMk id="11" creationId="{F97990E2-ADD0-4A48-9A56-6A16CFEA2F99}"/>
          </ac:grpSpMkLst>
        </pc:grpChg>
        <pc:grpChg chg="del mod">
          <ac:chgData name="Al Sheehan" userId="d21e2f327ba682b9" providerId="LiveId" clId="{F61095DE-F386-4D6C-8858-CC5448DC3C43}" dt="2019-09-11T23:31:30.258" v="1678" actId="478"/>
          <ac:grpSpMkLst>
            <pc:docMk/>
            <pc:sldMk cId="4197465626" sldId="396"/>
            <ac:grpSpMk id="12" creationId="{14F2627A-A6B6-40FD-9860-5BA76479F59D}"/>
          </ac:grpSpMkLst>
        </pc:grpChg>
        <pc:grpChg chg="del mod">
          <ac:chgData name="Al Sheehan" userId="d21e2f327ba682b9" providerId="LiveId" clId="{F61095DE-F386-4D6C-8858-CC5448DC3C43}" dt="2019-09-11T23:31:30.258" v="1678" actId="478"/>
          <ac:grpSpMkLst>
            <pc:docMk/>
            <pc:sldMk cId="4197465626" sldId="396"/>
            <ac:grpSpMk id="13" creationId="{680EDBCE-2F4D-4D68-9799-B2B18850A59A}"/>
          </ac:grpSpMkLst>
        </pc:grpChg>
        <pc:grpChg chg="del mod">
          <ac:chgData name="Al Sheehan" userId="d21e2f327ba682b9" providerId="LiveId" clId="{F61095DE-F386-4D6C-8858-CC5448DC3C43}" dt="2019-09-11T23:31:30.258" v="1678" actId="478"/>
          <ac:grpSpMkLst>
            <pc:docMk/>
            <pc:sldMk cId="4197465626" sldId="396"/>
            <ac:grpSpMk id="14" creationId="{C584B681-BD32-4879-A00E-8EF5195EB14C}"/>
          </ac:grpSpMkLst>
        </pc:grpChg>
        <pc:grpChg chg="del">
          <ac:chgData name="Al Sheehan" userId="d21e2f327ba682b9" providerId="LiveId" clId="{F61095DE-F386-4D6C-8858-CC5448DC3C43}" dt="2019-09-11T23:31:30.258" v="1678" actId="478"/>
          <ac:grpSpMkLst>
            <pc:docMk/>
            <pc:sldMk cId="4197465626" sldId="396"/>
            <ac:grpSpMk id="15" creationId="{A902E3DE-43E5-4736-8F38-6D7C3F39761A}"/>
          </ac:grpSpMkLst>
        </pc:grpChg>
        <pc:grpChg chg="add mod">
          <ac:chgData name="Al Sheehan" userId="d21e2f327ba682b9" providerId="LiveId" clId="{F61095DE-F386-4D6C-8858-CC5448DC3C43}" dt="2019-09-12T00:09:46.673" v="2319" actId="1037"/>
          <ac:grpSpMkLst>
            <pc:docMk/>
            <pc:sldMk cId="4197465626" sldId="396"/>
            <ac:grpSpMk id="84" creationId="{21F24396-0731-470D-8E94-E9EE2AE7DB23}"/>
          </ac:grpSpMkLst>
        </pc:grpChg>
        <pc:picChg chg="add mod">
          <ac:chgData name="Al Sheehan" userId="d21e2f327ba682b9" providerId="LiveId" clId="{F61095DE-F386-4D6C-8858-CC5448DC3C43}" dt="2019-09-12T00:09:46.673" v="2319" actId="1037"/>
          <ac:picMkLst>
            <pc:docMk/>
            <pc:sldMk cId="4197465626" sldId="396"/>
            <ac:picMk id="100" creationId="{73170A30-4802-42F8-BE13-A135F528D425}"/>
          </ac:picMkLst>
        </pc:picChg>
        <pc:picChg chg="mod">
          <ac:chgData name="Al Sheehan" userId="d21e2f327ba682b9" providerId="LiveId" clId="{F61095DE-F386-4D6C-8858-CC5448DC3C43}" dt="2019-09-11T23:09:37.880" v="1260" actId="1076"/>
          <ac:picMkLst>
            <pc:docMk/>
            <pc:sldMk cId="4197465626" sldId="396"/>
            <ac:picMk id="103" creationId="{B9DA9DB1-A8E1-4F78-B652-CBD688FA5A91}"/>
          </ac:picMkLst>
        </pc:picChg>
      </pc:sldChg>
      <pc:sldChg chg="addSp delSp modSp add ord">
        <pc:chgData name="Al Sheehan" userId="d21e2f327ba682b9" providerId="LiveId" clId="{F61095DE-F386-4D6C-8858-CC5448DC3C43}" dt="2019-10-17T00:52:30.935" v="25855" actId="14100"/>
        <pc:sldMkLst>
          <pc:docMk/>
          <pc:sldMk cId="1533950571" sldId="397"/>
        </pc:sldMkLst>
        <pc:spChg chg="add mod">
          <ac:chgData name="Al Sheehan" userId="d21e2f327ba682b9" providerId="LiveId" clId="{F61095DE-F386-4D6C-8858-CC5448DC3C43}" dt="2019-09-12T00:46:35.680" v="2593" actId="20577"/>
          <ac:spMkLst>
            <pc:docMk/>
            <pc:sldMk cId="1533950571" sldId="397"/>
            <ac:spMk id="3" creationId="{0CED8E92-57CF-41C7-9849-0A3F62656787}"/>
          </ac:spMkLst>
        </pc:spChg>
        <pc:spChg chg="del">
          <ac:chgData name="Al Sheehan" userId="d21e2f327ba682b9" providerId="LiveId" clId="{F61095DE-F386-4D6C-8858-CC5448DC3C43}" dt="2019-09-12T00:39:44.143" v="2537" actId="478"/>
          <ac:spMkLst>
            <pc:docMk/>
            <pc:sldMk cId="1533950571" sldId="397"/>
            <ac:spMk id="21" creationId="{FC21A4E8-B092-4702-A7A2-655D9B8E32B5}"/>
          </ac:spMkLst>
        </pc:spChg>
        <pc:spChg chg="add del">
          <ac:chgData name="Al Sheehan" userId="d21e2f327ba682b9" providerId="LiveId" clId="{F61095DE-F386-4D6C-8858-CC5448DC3C43}" dt="2019-10-01T23:00:03.420" v="25633"/>
          <ac:spMkLst>
            <pc:docMk/>
            <pc:sldMk cId="1533950571" sldId="397"/>
            <ac:spMk id="78" creationId="{79DAA0BC-C568-418D-A9C9-BBCA3BF0142F}"/>
          </ac:spMkLst>
        </pc:spChg>
        <pc:spChg chg="del">
          <ac:chgData name="Al Sheehan" userId="d21e2f327ba682b9" providerId="LiveId" clId="{F61095DE-F386-4D6C-8858-CC5448DC3C43}" dt="2019-09-11T23:28:13.551" v="1594" actId="478"/>
          <ac:spMkLst>
            <pc:docMk/>
            <pc:sldMk cId="1533950571" sldId="397"/>
            <ac:spMk id="80" creationId="{3029CA9D-E4B4-44BD-A0B9-AEB6607830DD}"/>
          </ac:spMkLst>
        </pc:spChg>
        <pc:spChg chg="add mod">
          <ac:chgData name="Al Sheehan" userId="d21e2f327ba682b9" providerId="LiveId" clId="{F61095DE-F386-4D6C-8858-CC5448DC3C43}" dt="2019-09-12T00:46:00.342" v="2578" actId="14100"/>
          <ac:spMkLst>
            <pc:docMk/>
            <pc:sldMk cId="1533950571" sldId="397"/>
            <ac:spMk id="81" creationId="{39048CAD-1490-4FD2-9254-E4BFE059F152}"/>
          </ac:spMkLst>
        </pc:spChg>
        <pc:spChg chg="add mod">
          <ac:chgData name="Al Sheehan" userId="d21e2f327ba682b9" providerId="LiveId" clId="{F61095DE-F386-4D6C-8858-CC5448DC3C43}" dt="2019-09-12T00:46:00.342" v="2578" actId="14100"/>
          <ac:spMkLst>
            <pc:docMk/>
            <pc:sldMk cId="1533950571" sldId="397"/>
            <ac:spMk id="82" creationId="{89359025-21F5-4BBA-B890-AB0B30751DFA}"/>
          </ac:spMkLst>
        </pc:spChg>
        <pc:spChg chg="add mod">
          <ac:chgData name="Al Sheehan" userId="d21e2f327ba682b9" providerId="LiveId" clId="{F61095DE-F386-4D6C-8858-CC5448DC3C43}" dt="2019-09-12T00:46:00.342" v="2578" actId="14100"/>
          <ac:spMkLst>
            <pc:docMk/>
            <pc:sldMk cId="1533950571" sldId="397"/>
            <ac:spMk id="84" creationId="{83556F9C-58B9-42D9-A73D-B04431EF0422}"/>
          </ac:spMkLst>
        </pc:spChg>
        <pc:spChg chg="add mod">
          <ac:chgData name="Al Sheehan" userId="d21e2f327ba682b9" providerId="LiveId" clId="{F61095DE-F386-4D6C-8858-CC5448DC3C43}" dt="2019-10-17T00:52:30.935" v="25855" actId="14100"/>
          <ac:spMkLst>
            <pc:docMk/>
            <pc:sldMk cId="1533950571" sldId="397"/>
            <ac:spMk id="85" creationId="{0D69230D-7B83-479C-AA17-24AD1B239F7C}"/>
          </ac:spMkLst>
        </pc:spChg>
        <pc:spChg chg="add">
          <ac:chgData name="Al Sheehan" userId="d21e2f327ba682b9" providerId="LiveId" clId="{F61095DE-F386-4D6C-8858-CC5448DC3C43}" dt="2019-09-12T00:39:44.251" v="2538"/>
          <ac:spMkLst>
            <pc:docMk/>
            <pc:sldMk cId="1533950571" sldId="397"/>
            <ac:spMk id="86" creationId="{43A1FC2B-B6F7-4CB1-B0ED-1AD68E33076D}"/>
          </ac:spMkLst>
        </pc:spChg>
        <pc:spChg chg="mod">
          <ac:chgData name="Al Sheehan" userId="d21e2f327ba682b9" providerId="LiveId" clId="{F61095DE-F386-4D6C-8858-CC5448DC3C43}" dt="2019-09-12T00:47:48.820" v="2598" actId="20577"/>
          <ac:spMkLst>
            <pc:docMk/>
            <pc:sldMk cId="1533950571" sldId="397"/>
            <ac:spMk id="87" creationId="{A67DFB30-A31A-442C-8F31-0CE0021AB0A8}"/>
          </ac:spMkLst>
        </pc:spChg>
        <pc:spChg chg="add">
          <ac:chgData name="Al Sheehan" userId="d21e2f327ba682b9" providerId="LiveId" clId="{F61095DE-F386-4D6C-8858-CC5448DC3C43}" dt="2019-09-12T00:39:44.251" v="2538"/>
          <ac:spMkLst>
            <pc:docMk/>
            <pc:sldMk cId="1533950571" sldId="397"/>
            <ac:spMk id="88" creationId="{D84C82F9-724E-4FF5-801B-FF6782F4395F}"/>
          </ac:spMkLst>
        </pc:spChg>
        <pc:spChg chg="add mod">
          <ac:chgData name="Al Sheehan" userId="d21e2f327ba682b9" providerId="LiveId" clId="{F61095DE-F386-4D6C-8858-CC5448DC3C43}" dt="2019-09-12T00:45:15.221" v="2572" actId="20577"/>
          <ac:spMkLst>
            <pc:docMk/>
            <pc:sldMk cId="1533950571" sldId="397"/>
            <ac:spMk id="89" creationId="{5B3F2B88-63DA-449E-B622-49094C28CC89}"/>
          </ac:spMkLst>
        </pc:spChg>
        <pc:spChg chg="add">
          <ac:chgData name="Al Sheehan" userId="d21e2f327ba682b9" providerId="LiveId" clId="{F61095DE-F386-4D6C-8858-CC5448DC3C43}" dt="2019-09-12T00:39:44.251" v="2538"/>
          <ac:spMkLst>
            <pc:docMk/>
            <pc:sldMk cId="1533950571" sldId="397"/>
            <ac:spMk id="90" creationId="{02551C84-C7BF-453D-9EEA-283ABD5BAE47}"/>
          </ac:spMkLst>
        </pc:spChg>
        <pc:spChg chg="del">
          <ac:chgData name="Al Sheehan" userId="d21e2f327ba682b9" providerId="LiveId" clId="{F61095DE-F386-4D6C-8858-CC5448DC3C43}" dt="2019-09-11T23:25:15.277" v="1538" actId="478"/>
          <ac:spMkLst>
            <pc:docMk/>
            <pc:sldMk cId="1533950571" sldId="397"/>
            <ac:spMk id="93" creationId="{45FB063E-A3DF-4CDD-BA8E-D3E8B4267B37}"/>
          </ac:spMkLst>
        </pc:spChg>
        <pc:spChg chg="add del">
          <ac:chgData name="Al Sheehan" userId="d21e2f327ba682b9" providerId="LiveId" clId="{F61095DE-F386-4D6C-8858-CC5448DC3C43}" dt="2019-10-01T23:00:04.429" v="25634" actId="478"/>
          <ac:spMkLst>
            <pc:docMk/>
            <pc:sldMk cId="1533950571" sldId="397"/>
            <ac:spMk id="95" creationId="{0C0D63F1-7E62-40DE-8FB3-EDDB77888DBA}"/>
          </ac:spMkLst>
        </pc:spChg>
        <pc:spChg chg="del">
          <ac:chgData name="Al Sheehan" userId="d21e2f327ba682b9" providerId="LiveId" clId="{F61095DE-F386-4D6C-8858-CC5448DC3C43}" dt="2019-09-11T23:28:10.862" v="1593" actId="478"/>
          <ac:spMkLst>
            <pc:docMk/>
            <pc:sldMk cId="1533950571" sldId="397"/>
            <ac:spMk id="98" creationId="{553C8FA3-8983-4E91-8403-61530A9EA4F4}"/>
          </ac:spMkLst>
        </pc:spChg>
        <pc:spChg chg="mod">
          <ac:chgData name="Al Sheehan" userId="d21e2f327ba682b9" providerId="LiveId" clId="{F61095DE-F386-4D6C-8858-CC5448DC3C43}" dt="2019-09-11T23:28:36.638" v="1597" actId="1076"/>
          <ac:spMkLst>
            <pc:docMk/>
            <pc:sldMk cId="1533950571" sldId="397"/>
            <ac:spMk id="105" creationId="{17B185F1-C382-48AD-92D0-543DD9AAFD90}"/>
          </ac:spMkLst>
        </pc:spChg>
        <pc:spChg chg="del">
          <ac:chgData name="Al Sheehan" userId="d21e2f327ba682b9" providerId="LiveId" clId="{F61095DE-F386-4D6C-8858-CC5448DC3C43}" dt="2019-09-11T23:25:13.126" v="1537" actId="478"/>
          <ac:spMkLst>
            <pc:docMk/>
            <pc:sldMk cId="1533950571" sldId="397"/>
            <ac:spMk id="106" creationId="{61DA7299-95F4-44D4-9E09-6B0657C784B4}"/>
          </ac:spMkLst>
        </pc:spChg>
        <pc:spChg chg="mod">
          <ac:chgData name="Al Sheehan" userId="d21e2f327ba682b9" providerId="LiveId" clId="{F61095DE-F386-4D6C-8858-CC5448DC3C43}" dt="2019-09-17T22:25:42.834" v="2826" actId="20577"/>
          <ac:spMkLst>
            <pc:docMk/>
            <pc:sldMk cId="1533950571" sldId="397"/>
            <ac:spMk id="111" creationId="{9326E5DB-38EA-4BFC-9F69-2CF687F6D17E}"/>
          </ac:spMkLst>
        </pc:spChg>
        <pc:spChg chg="del">
          <ac:chgData name="Al Sheehan" userId="d21e2f327ba682b9" providerId="LiveId" clId="{F61095DE-F386-4D6C-8858-CC5448DC3C43}" dt="2019-09-11T23:25:08.450" v="1535" actId="478"/>
          <ac:spMkLst>
            <pc:docMk/>
            <pc:sldMk cId="1533950571" sldId="397"/>
            <ac:spMk id="112" creationId="{37CA2708-A562-44CB-AA6C-B1E089F59477}"/>
          </ac:spMkLst>
        </pc:spChg>
        <pc:spChg chg="mod">
          <ac:chgData name="Al Sheehan" userId="d21e2f327ba682b9" providerId="LiveId" clId="{F61095DE-F386-4D6C-8858-CC5448DC3C43}" dt="2019-09-11T23:28:30.088" v="1596" actId="1076"/>
          <ac:spMkLst>
            <pc:docMk/>
            <pc:sldMk cId="1533950571" sldId="397"/>
            <ac:spMk id="116" creationId="{86269538-D280-4CC6-AA14-9E73F5B43499}"/>
          </ac:spMkLst>
        </pc:spChg>
        <pc:spChg chg="del">
          <ac:chgData name="Al Sheehan" userId="d21e2f327ba682b9" providerId="LiveId" clId="{F61095DE-F386-4D6C-8858-CC5448DC3C43}" dt="2019-09-11T23:25:10.647" v="1536" actId="478"/>
          <ac:spMkLst>
            <pc:docMk/>
            <pc:sldMk cId="1533950571" sldId="397"/>
            <ac:spMk id="117" creationId="{230EAE9A-F4E7-4045-B0B7-A0F7EC691DC0}"/>
          </ac:spMkLst>
        </pc:spChg>
        <pc:spChg chg="mod">
          <ac:chgData name="Al Sheehan" userId="d21e2f327ba682b9" providerId="LiveId" clId="{F61095DE-F386-4D6C-8858-CC5448DC3C43}" dt="2019-09-11T23:27:07.041" v="1586" actId="1076"/>
          <ac:spMkLst>
            <pc:docMk/>
            <pc:sldMk cId="1533950571" sldId="397"/>
            <ac:spMk id="118" creationId="{8851C785-46C1-446B-9621-687310986BC2}"/>
          </ac:spMkLst>
        </pc:spChg>
        <pc:spChg chg="mod topLvl">
          <ac:chgData name="Al Sheehan" userId="d21e2f327ba682b9" providerId="LiveId" clId="{F61095DE-F386-4D6C-8858-CC5448DC3C43}" dt="2019-09-24T02:53:47.050" v="3843" actId="165"/>
          <ac:spMkLst>
            <pc:docMk/>
            <pc:sldMk cId="1533950571" sldId="397"/>
            <ac:spMk id="120" creationId="{1708D20E-299B-498C-8A6A-F0826101F445}"/>
          </ac:spMkLst>
        </pc:spChg>
        <pc:spChg chg="del">
          <ac:chgData name="Al Sheehan" userId="d21e2f327ba682b9" providerId="LiveId" clId="{F61095DE-F386-4D6C-8858-CC5448DC3C43}" dt="2019-09-12T00:39:44.143" v="2537" actId="478"/>
          <ac:spMkLst>
            <pc:docMk/>
            <pc:sldMk cId="1533950571" sldId="397"/>
            <ac:spMk id="122" creationId="{4BF9A694-D678-4F5E-BE2D-E31EC44C0AE4}"/>
          </ac:spMkLst>
        </pc:spChg>
        <pc:spChg chg="del">
          <ac:chgData name="Al Sheehan" userId="d21e2f327ba682b9" providerId="LiveId" clId="{F61095DE-F386-4D6C-8858-CC5448DC3C43}" dt="2019-09-12T00:39:44.143" v="2537" actId="478"/>
          <ac:spMkLst>
            <pc:docMk/>
            <pc:sldMk cId="1533950571" sldId="397"/>
            <ac:spMk id="123" creationId="{ACFBF64A-2FFA-43E1-9242-7314E88BA090}"/>
          </ac:spMkLst>
        </pc:spChg>
        <pc:spChg chg="del">
          <ac:chgData name="Al Sheehan" userId="d21e2f327ba682b9" providerId="LiveId" clId="{F61095DE-F386-4D6C-8858-CC5448DC3C43}" dt="2019-09-12T00:39:44.143" v="2537" actId="478"/>
          <ac:spMkLst>
            <pc:docMk/>
            <pc:sldMk cId="1533950571" sldId="397"/>
            <ac:spMk id="124" creationId="{F07F7133-107C-4E79-AA65-CA08372AD677}"/>
          </ac:spMkLst>
        </pc:spChg>
        <pc:grpChg chg="del mod topLvl">
          <ac:chgData name="Al Sheehan" userId="d21e2f327ba682b9" providerId="LiveId" clId="{F61095DE-F386-4D6C-8858-CC5448DC3C43}" dt="2019-09-24T02:53:51.032" v="3844" actId="478"/>
          <ac:grpSpMkLst>
            <pc:docMk/>
            <pc:sldMk cId="1533950571" sldId="397"/>
            <ac:grpSpMk id="11" creationId="{F97990E2-ADD0-4A48-9A56-6A16CFEA2F99}"/>
          </ac:grpSpMkLst>
        </pc:grpChg>
        <pc:grpChg chg="del">
          <ac:chgData name="Al Sheehan" userId="d21e2f327ba682b9" providerId="LiveId" clId="{F61095DE-F386-4D6C-8858-CC5448DC3C43}" dt="2019-09-24T02:53:47.050" v="3843" actId="165"/>
          <ac:grpSpMkLst>
            <pc:docMk/>
            <pc:sldMk cId="1533950571" sldId="397"/>
            <ac:grpSpMk id="17" creationId="{4E69E91B-65D0-438B-8078-9C41BF7C75F9}"/>
          </ac:grpSpMkLst>
        </pc:grpChg>
        <pc:grpChg chg="add">
          <ac:chgData name="Al Sheehan" userId="d21e2f327ba682b9" providerId="LiveId" clId="{F61095DE-F386-4D6C-8858-CC5448DC3C43}" dt="2019-09-24T02:53:51.198" v="3845"/>
          <ac:grpSpMkLst>
            <pc:docMk/>
            <pc:sldMk cId="1533950571" sldId="397"/>
            <ac:grpSpMk id="80" creationId="{10AF0E61-2686-4AE8-AF59-27297A1935A0}"/>
          </ac:grpSpMkLst>
        </pc:grpChg>
      </pc:sldChg>
      <pc:sldChg chg="modSp add">
        <pc:chgData name="Al Sheehan" userId="d21e2f327ba682b9" providerId="LiveId" clId="{F61095DE-F386-4D6C-8858-CC5448DC3C43}" dt="2019-09-11T23:38:19.844" v="1989" actId="20577"/>
        <pc:sldMkLst>
          <pc:docMk/>
          <pc:sldMk cId="1415522250" sldId="398"/>
        </pc:sldMkLst>
        <pc:spChg chg="mod">
          <ac:chgData name="Al Sheehan" userId="d21e2f327ba682b9" providerId="LiveId" clId="{F61095DE-F386-4D6C-8858-CC5448DC3C43}" dt="2019-09-11T23:38:19.844" v="1989" actId="20577"/>
          <ac:spMkLst>
            <pc:docMk/>
            <pc:sldMk cId="1415522250" sldId="398"/>
            <ac:spMk id="78" creationId="{F9CFAB3A-A892-4D98-BE50-3936108ADE8C}"/>
          </ac:spMkLst>
        </pc:spChg>
      </pc:sldChg>
      <pc:sldChg chg="modSp add ord">
        <pc:chgData name="Al Sheehan" userId="d21e2f327ba682b9" providerId="LiveId" clId="{F61095DE-F386-4D6C-8858-CC5448DC3C43}" dt="2019-09-12T01:49:40.948" v="2821" actId="20577"/>
        <pc:sldMkLst>
          <pc:docMk/>
          <pc:sldMk cId="796835004" sldId="399"/>
        </pc:sldMkLst>
        <pc:spChg chg="mod">
          <ac:chgData name="Al Sheehan" userId="d21e2f327ba682b9" providerId="LiveId" clId="{F61095DE-F386-4D6C-8858-CC5448DC3C43}" dt="2019-09-12T01:49:40.948" v="2821" actId="20577"/>
          <ac:spMkLst>
            <pc:docMk/>
            <pc:sldMk cId="796835004" sldId="399"/>
            <ac:spMk id="78" creationId="{F9CFAB3A-A892-4D98-BE50-3936108ADE8C}"/>
          </ac:spMkLst>
        </pc:spChg>
      </pc:sldChg>
      <pc:sldChg chg="modSp add">
        <pc:chgData name="Al Sheehan" userId="d21e2f327ba682b9" providerId="LiveId" clId="{F61095DE-F386-4D6C-8858-CC5448DC3C43}" dt="2019-09-12T01:50:51.943" v="2822" actId="6549"/>
        <pc:sldMkLst>
          <pc:docMk/>
          <pc:sldMk cId="4283078601" sldId="400"/>
        </pc:sldMkLst>
        <pc:spChg chg="mod">
          <ac:chgData name="Al Sheehan" userId="d21e2f327ba682b9" providerId="LiveId" clId="{F61095DE-F386-4D6C-8858-CC5448DC3C43}" dt="2019-09-12T01:50:51.943" v="2822" actId="6549"/>
          <ac:spMkLst>
            <pc:docMk/>
            <pc:sldMk cId="4283078601" sldId="400"/>
            <ac:spMk id="78" creationId="{F9CFAB3A-A892-4D98-BE50-3936108ADE8C}"/>
          </ac:spMkLst>
        </pc:spChg>
      </pc:sldChg>
      <pc:sldChg chg="addSp delSp modSp add del">
        <pc:chgData name="Al Sheehan" userId="d21e2f327ba682b9" providerId="LiveId" clId="{F61095DE-F386-4D6C-8858-CC5448DC3C43}" dt="2019-09-24T02:51:40.912" v="3757" actId="47"/>
        <pc:sldMkLst>
          <pc:docMk/>
          <pc:sldMk cId="2562072820" sldId="401"/>
        </pc:sldMkLst>
        <pc:spChg chg="del">
          <ac:chgData name="Al Sheehan" userId="d21e2f327ba682b9" providerId="LiveId" clId="{F61095DE-F386-4D6C-8858-CC5448DC3C43}" dt="2019-09-24T00:03:30.669" v="2830" actId="478"/>
          <ac:spMkLst>
            <pc:docMk/>
            <pc:sldMk cId="2562072820" sldId="401"/>
            <ac:spMk id="3" creationId="{0CED8E92-57CF-41C7-9849-0A3F62656787}"/>
          </ac:spMkLst>
        </pc:spChg>
        <pc:spChg chg="add mod">
          <ac:chgData name="Al Sheehan" userId="d21e2f327ba682b9" providerId="LiveId" clId="{F61095DE-F386-4D6C-8858-CC5448DC3C43}" dt="2019-09-24T01:52:45.992" v="3067" actId="14100"/>
          <ac:spMkLst>
            <pc:docMk/>
            <pc:sldMk cId="2562072820" sldId="401"/>
            <ac:spMk id="4" creationId="{E5D9A8CD-42E1-44F0-8804-B85740403E14}"/>
          </ac:spMkLst>
        </pc:spChg>
        <pc:spChg chg="add mod">
          <ac:chgData name="Al Sheehan" userId="d21e2f327ba682b9" providerId="LiveId" clId="{F61095DE-F386-4D6C-8858-CC5448DC3C43}" dt="2019-09-24T01:46:32.217" v="2983" actId="1076"/>
          <ac:spMkLst>
            <pc:docMk/>
            <pc:sldMk cId="2562072820" sldId="401"/>
            <ac:spMk id="80" creationId="{90FD56AC-8A7A-42C8-9275-E2EA53A5CB7E}"/>
          </ac:spMkLst>
        </pc:spChg>
        <pc:spChg chg="del">
          <ac:chgData name="Al Sheehan" userId="d21e2f327ba682b9" providerId="LiveId" clId="{F61095DE-F386-4D6C-8858-CC5448DC3C43}" dt="2019-09-24T00:03:30.669" v="2830" actId="478"/>
          <ac:spMkLst>
            <pc:docMk/>
            <pc:sldMk cId="2562072820" sldId="401"/>
            <ac:spMk id="81" creationId="{39048CAD-1490-4FD2-9254-E4BFE059F152}"/>
          </ac:spMkLst>
        </pc:spChg>
        <pc:spChg chg="del">
          <ac:chgData name="Al Sheehan" userId="d21e2f327ba682b9" providerId="LiveId" clId="{F61095DE-F386-4D6C-8858-CC5448DC3C43}" dt="2019-09-24T00:03:30.669" v="2830" actId="478"/>
          <ac:spMkLst>
            <pc:docMk/>
            <pc:sldMk cId="2562072820" sldId="401"/>
            <ac:spMk id="82" creationId="{89359025-21F5-4BBA-B890-AB0B30751DFA}"/>
          </ac:spMkLst>
        </pc:spChg>
        <pc:spChg chg="del">
          <ac:chgData name="Al Sheehan" userId="d21e2f327ba682b9" providerId="LiveId" clId="{F61095DE-F386-4D6C-8858-CC5448DC3C43}" dt="2019-09-24T00:03:30.669" v="2830" actId="478"/>
          <ac:spMkLst>
            <pc:docMk/>
            <pc:sldMk cId="2562072820" sldId="401"/>
            <ac:spMk id="84" creationId="{83556F9C-58B9-42D9-A73D-B04431EF0422}"/>
          </ac:spMkLst>
        </pc:spChg>
        <pc:spChg chg="del">
          <ac:chgData name="Al Sheehan" userId="d21e2f327ba682b9" providerId="LiveId" clId="{F61095DE-F386-4D6C-8858-CC5448DC3C43}" dt="2019-09-24T00:03:30.669" v="2830" actId="478"/>
          <ac:spMkLst>
            <pc:docMk/>
            <pc:sldMk cId="2562072820" sldId="401"/>
            <ac:spMk id="85" creationId="{0D69230D-7B83-479C-AA17-24AD1B239F7C}"/>
          </ac:spMkLst>
        </pc:spChg>
        <pc:spChg chg="del">
          <ac:chgData name="Al Sheehan" userId="d21e2f327ba682b9" providerId="LiveId" clId="{F61095DE-F386-4D6C-8858-CC5448DC3C43}" dt="2019-09-24T01:41:35.096" v="2832" actId="478"/>
          <ac:spMkLst>
            <pc:docMk/>
            <pc:sldMk cId="2562072820" sldId="401"/>
            <ac:spMk id="86" creationId="{43A1FC2B-B6F7-4CB1-B0ED-1AD68E33076D}"/>
          </ac:spMkLst>
        </pc:spChg>
        <pc:spChg chg="mod">
          <ac:chgData name="Al Sheehan" userId="d21e2f327ba682b9" providerId="LiveId" clId="{F61095DE-F386-4D6C-8858-CC5448DC3C43}" dt="2019-09-24T01:49:30.333" v="3010" actId="6549"/>
          <ac:spMkLst>
            <pc:docMk/>
            <pc:sldMk cId="2562072820" sldId="401"/>
            <ac:spMk id="87" creationId="{A67DFB30-A31A-442C-8F31-0CE0021AB0A8}"/>
          </ac:spMkLst>
        </pc:spChg>
        <pc:spChg chg="del">
          <ac:chgData name="Al Sheehan" userId="d21e2f327ba682b9" providerId="LiveId" clId="{F61095DE-F386-4D6C-8858-CC5448DC3C43}" dt="2019-09-24T00:03:30.669" v="2830" actId="478"/>
          <ac:spMkLst>
            <pc:docMk/>
            <pc:sldMk cId="2562072820" sldId="401"/>
            <ac:spMk id="88" creationId="{D84C82F9-724E-4FF5-801B-FF6782F4395F}"/>
          </ac:spMkLst>
        </pc:spChg>
        <pc:spChg chg="del">
          <ac:chgData name="Al Sheehan" userId="d21e2f327ba682b9" providerId="LiveId" clId="{F61095DE-F386-4D6C-8858-CC5448DC3C43}" dt="2019-09-24T00:03:30.669" v="2830" actId="478"/>
          <ac:spMkLst>
            <pc:docMk/>
            <pc:sldMk cId="2562072820" sldId="401"/>
            <ac:spMk id="89" creationId="{5B3F2B88-63DA-449E-B622-49094C28CC89}"/>
          </ac:spMkLst>
        </pc:spChg>
        <pc:spChg chg="del">
          <ac:chgData name="Al Sheehan" userId="d21e2f327ba682b9" providerId="LiveId" clId="{F61095DE-F386-4D6C-8858-CC5448DC3C43}" dt="2019-09-24T00:03:30.669" v="2830" actId="478"/>
          <ac:spMkLst>
            <pc:docMk/>
            <pc:sldMk cId="2562072820" sldId="401"/>
            <ac:spMk id="90" creationId="{02551C84-C7BF-453D-9EEA-283ABD5BAE47}"/>
          </ac:spMkLst>
        </pc:spChg>
        <pc:spChg chg="add mod">
          <ac:chgData name="Al Sheehan" userId="d21e2f327ba682b9" providerId="LiveId" clId="{F61095DE-F386-4D6C-8858-CC5448DC3C43}" dt="2019-09-24T01:46:28.520" v="2982" actId="14100"/>
          <ac:spMkLst>
            <pc:docMk/>
            <pc:sldMk cId="2562072820" sldId="401"/>
            <ac:spMk id="93" creationId="{402440EF-0B11-4577-A120-D73FF279054E}"/>
          </ac:spMkLst>
        </pc:spChg>
        <pc:spChg chg="add mod">
          <ac:chgData name="Al Sheehan" userId="d21e2f327ba682b9" providerId="LiveId" clId="{F61095DE-F386-4D6C-8858-CC5448DC3C43}" dt="2019-09-24T01:46:36.551" v="2984" actId="1076"/>
          <ac:spMkLst>
            <pc:docMk/>
            <pc:sldMk cId="2562072820" sldId="401"/>
            <ac:spMk id="94" creationId="{D7A2980D-845C-4AD1-90B7-32FB51928E4B}"/>
          </ac:spMkLst>
        </pc:spChg>
        <pc:spChg chg="add">
          <ac:chgData name="Al Sheehan" userId="d21e2f327ba682b9" providerId="LiveId" clId="{F61095DE-F386-4D6C-8858-CC5448DC3C43}" dt="2019-09-24T01:47:56.949" v="2985"/>
          <ac:spMkLst>
            <pc:docMk/>
            <pc:sldMk cId="2562072820" sldId="401"/>
            <ac:spMk id="110" creationId="{54101811-1372-4D28-B50B-3B20976009A9}"/>
          </ac:spMkLst>
        </pc:spChg>
        <pc:spChg chg="add del mod">
          <ac:chgData name="Al Sheehan" userId="d21e2f327ba682b9" providerId="LiveId" clId="{F61095DE-F386-4D6C-8858-CC5448DC3C43}" dt="2019-09-24T01:50:40.093" v="3022" actId="478"/>
          <ac:spMkLst>
            <pc:docMk/>
            <pc:sldMk cId="2562072820" sldId="401"/>
            <ac:spMk id="112" creationId="{F1196149-D053-460D-8039-4BA00ED3A3D5}"/>
          </ac:spMkLst>
        </pc:spChg>
        <pc:spChg chg="add del mod">
          <ac:chgData name="Al Sheehan" userId="d21e2f327ba682b9" providerId="LiveId" clId="{F61095DE-F386-4D6C-8858-CC5448DC3C43}" dt="2019-09-24T01:51:23.211" v="3027" actId="478"/>
          <ac:spMkLst>
            <pc:docMk/>
            <pc:sldMk cId="2562072820" sldId="401"/>
            <ac:spMk id="113" creationId="{345D1E89-1FDD-4157-A76F-32D723F2D6A3}"/>
          </ac:spMkLst>
        </pc:spChg>
        <pc:spChg chg="add mod">
          <ac:chgData name="Al Sheehan" userId="d21e2f327ba682b9" providerId="LiveId" clId="{F61095DE-F386-4D6C-8858-CC5448DC3C43}" dt="2019-09-24T01:52:43.194" v="3066" actId="14100"/>
          <ac:spMkLst>
            <pc:docMk/>
            <pc:sldMk cId="2562072820" sldId="401"/>
            <ac:spMk id="117" creationId="{79A63B89-CAE5-47A3-A412-D4DB6A1DEB43}"/>
          </ac:spMkLst>
        </pc:spChg>
        <pc:spChg chg="add del mod">
          <ac:chgData name="Al Sheehan" userId="d21e2f327ba682b9" providerId="LiveId" clId="{F61095DE-F386-4D6C-8858-CC5448DC3C43}" dt="2019-09-24T01:53:00.732" v="3071" actId="478"/>
          <ac:spMkLst>
            <pc:docMk/>
            <pc:sldMk cId="2562072820" sldId="401"/>
            <ac:spMk id="121" creationId="{54A4750B-7523-4CBD-A00A-BAAC141428F0}"/>
          </ac:spMkLst>
        </pc:spChg>
        <pc:grpChg chg="del">
          <ac:chgData name="Al Sheehan" userId="d21e2f327ba682b9" providerId="LiveId" clId="{F61095DE-F386-4D6C-8858-CC5448DC3C43}" dt="2019-09-24T00:03:30.669" v="2830" actId="478"/>
          <ac:grpSpMkLst>
            <pc:docMk/>
            <pc:sldMk cId="2562072820" sldId="401"/>
            <ac:grpSpMk id="17" creationId="{4E69E91B-65D0-438B-8078-9C41BF7C75F9}"/>
          </ac:grpSpMkLst>
        </pc:grpChg>
        <pc:grpChg chg="del">
          <ac:chgData name="Al Sheehan" userId="d21e2f327ba682b9" providerId="LiveId" clId="{F61095DE-F386-4D6C-8858-CC5448DC3C43}" dt="2019-09-24T00:03:30.669" v="2830" actId="478"/>
          <ac:grpSpMkLst>
            <pc:docMk/>
            <pc:sldMk cId="2562072820" sldId="401"/>
            <ac:grpSpMk id="18" creationId="{AAC39FD2-1B46-4C8B-9A62-F66E0D5B40A3}"/>
          </ac:grpSpMkLst>
        </pc:grpChg>
        <pc:grpChg chg="del">
          <ac:chgData name="Al Sheehan" userId="d21e2f327ba682b9" providerId="LiveId" clId="{F61095DE-F386-4D6C-8858-CC5448DC3C43}" dt="2019-09-24T00:03:30.669" v="2830" actId="478"/>
          <ac:grpSpMkLst>
            <pc:docMk/>
            <pc:sldMk cId="2562072820" sldId="401"/>
            <ac:grpSpMk id="19" creationId="{62CBBA11-02CB-4881-AE58-AA826D0AB7E6}"/>
          </ac:grpSpMkLst>
        </pc:grpChg>
        <pc:grpChg chg="del">
          <ac:chgData name="Al Sheehan" userId="d21e2f327ba682b9" providerId="LiveId" clId="{F61095DE-F386-4D6C-8858-CC5448DC3C43}" dt="2019-09-24T00:03:34.096" v="2831" actId="478"/>
          <ac:grpSpMkLst>
            <pc:docMk/>
            <pc:sldMk cId="2562072820" sldId="401"/>
            <ac:grpSpMk id="20" creationId="{2F0455F3-1F8C-4707-9111-C3A75A158269}"/>
          </ac:grpSpMkLst>
        </pc:grpChg>
        <pc:grpChg chg="add">
          <ac:chgData name="Al Sheehan" userId="d21e2f327ba682b9" providerId="LiveId" clId="{F61095DE-F386-4D6C-8858-CC5448DC3C43}" dt="2019-09-24T01:47:56.949" v="2985"/>
          <ac:grpSpMkLst>
            <pc:docMk/>
            <pc:sldMk cId="2562072820" sldId="401"/>
            <ac:grpSpMk id="95" creationId="{61CFDCD8-6FE8-48D7-958A-3DD4E51E16B1}"/>
          </ac:grpSpMkLst>
        </pc:grpChg>
        <pc:cxnChg chg="add mod">
          <ac:chgData name="Al Sheehan" userId="d21e2f327ba682b9" providerId="LiveId" clId="{F61095DE-F386-4D6C-8858-CC5448DC3C43}" dt="2019-09-24T01:54:27.041" v="3078" actId="208"/>
          <ac:cxnSpMkLst>
            <pc:docMk/>
            <pc:sldMk cId="2562072820" sldId="401"/>
            <ac:cxnSpMk id="21" creationId="{D42203AD-737F-4C87-B09D-3EEE29B8616B}"/>
          </ac:cxnSpMkLst>
        </pc:cxnChg>
        <pc:cxnChg chg="add mod">
          <ac:chgData name="Al Sheehan" userId="d21e2f327ba682b9" providerId="LiveId" clId="{F61095DE-F386-4D6C-8858-CC5448DC3C43}" dt="2019-09-24T01:54:34.906" v="3080" actId="1076"/>
          <ac:cxnSpMkLst>
            <pc:docMk/>
            <pc:sldMk cId="2562072820" sldId="401"/>
            <ac:cxnSpMk id="122" creationId="{65868D13-9FF6-4726-A463-6DBD2AAAFCB0}"/>
          </ac:cxnSpMkLst>
        </pc:cxnChg>
        <pc:cxnChg chg="add mod">
          <ac:chgData name="Al Sheehan" userId="d21e2f327ba682b9" providerId="LiveId" clId="{F61095DE-F386-4D6C-8858-CC5448DC3C43}" dt="2019-09-24T01:54:49.022" v="3107" actId="1037"/>
          <ac:cxnSpMkLst>
            <pc:docMk/>
            <pc:sldMk cId="2562072820" sldId="401"/>
            <ac:cxnSpMk id="123" creationId="{1CD2127C-3C1F-4DEE-A8D3-A70899B2414B}"/>
          </ac:cxnSpMkLst>
        </pc:cxnChg>
      </pc:sldChg>
      <pc:sldChg chg="addSp delSp modSp add del">
        <pc:chgData name="Al Sheehan" userId="d21e2f327ba682b9" providerId="LiveId" clId="{F61095DE-F386-4D6C-8858-CC5448DC3C43}" dt="2019-09-24T03:26:58.499" v="4255" actId="47"/>
        <pc:sldMkLst>
          <pc:docMk/>
          <pc:sldMk cId="3924872473" sldId="402"/>
        </pc:sldMkLst>
        <pc:spChg chg="add mod">
          <ac:chgData name="Al Sheehan" userId="d21e2f327ba682b9" providerId="LiveId" clId="{F61095DE-F386-4D6C-8858-CC5448DC3C43}" dt="2019-09-24T02:50:51.881" v="3756" actId="207"/>
          <ac:spMkLst>
            <pc:docMk/>
            <pc:sldMk cId="3924872473" sldId="402"/>
            <ac:spMk id="2" creationId="{DDC21D09-B883-46DE-824B-2C6BADED3498}"/>
          </ac:spMkLst>
        </pc:spChg>
        <pc:spChg chg="del">
          <ac:chgData name="Al Sheehan" userId="d21e2f327ba682b9" providerId="LiveId" clId="{F61095DE-F386-4D6C-8858-CC5448DC3C43}" dt="2019-09-24T01:59:25.468" v="3189" actId="478"/>
          <ac:spMkLst>
            <pc:docMk/>
            <pc:sldMk cId="3924872473" sldId="402"/>
            <ac:spMk id="4" creationId="{E5D9A8CD-42E1-44F0-8804-B85740403E14}"/>
          </ac:spMkLst>
        </pc:spChg>
        <pc:spChg chg="add mod">
          <ac:chgData name="Al Sheehan" userId="d21e2f327ba682b9" providerId="LiveId" clId="{F61095DE-F386-4D6C-8858-CC5448DC3C43}" dt="2019-09-24T02:50:51.881" v="3756" actId="207"/>
          <ac:spMkLst>
            <pc:docMk/>
            <pc:sldMk cId="3924872473" sldId="402"/>
            <ac:spMk id="22" creationId="{5CDDF225-848A-48C8-A0D5-037AFD5E135E}"/>
          </ac:spMkLst>
        </pc:spChg>
        <pc:spChg chg="add mod">
          <ac:chgData name="Al Sheehan" userId="d21e2f327ba682b9" providerId="LiveId" clId="{F61095DE-F386-4D6C-8858-CC5448DC3C43}" dt="2019-09-24T02:50:51.881" v="3756" actId="207"/>
          <ac:spMkLst>
            <pc:docMk/>
            <pc:sldMk cId="3924872473" sldId="402"/>
            <ac:spMk id="23" creationId="{184F4967-5FE0-442D-A71F-EB6524047083}"/>
          </ac:spMkLst>
        </pc:spChg>
        <pc:spChg chg="add mod">
          <ac:chgData name="Al Sheehan" userId="d21e2f327ba682b9" providerId="LiveId" clId="{F61095DE-F386-4D6C-8858-CC5448DC3C43}" dt="2019-09-24T02:50:51.881" v="3756" actId="207"/>
          <ac:spMkLst>
            <pc:docMk/>
            <pc:sldMk cId="3924872473" sldId="402"/>
            <ac:spMk id="27" creationId="{EC19A52C-C2AF-4DBD-B6D4-6C8982214449}"/>
          </ac:spMkLst>
        </pc:spChg>
        <pc:spChg chg="add del mod">
          <ac:chgData name="Al Sheehan" userId="d21e2f327ba682b9" providerId="LiveId" clId="{F61095DE-F386-4D6C-8858-CC5448DC3C43}" dt="2019-09-24T02:01:17.345" v="3209" actId="478"/>
          <ac:spMkLst>
            <pc:docMk/>
            <pc:sldMk cId="3924872473" sldId="402"/>
            <ac:spMk id="29" creationId="{78F10B99-BC57-45F6-8B98-81ABC74C97DD}"/>
          </ac:spMkLst>
        </pc:spChg>
        <pc:spChg chg="add del mod">
          <ac:chgData name="Al Sheehan" userId="d21e2f327ba682b9" providerId="LiveId" clId="{F61095DE-F386-4D6C-8858-CC5448DC3C43}" dt="2019-09-24T02:02:49.643" v="3243" actId="478"/>
          <ac:spMkLst>
            <pc:docMk/>
            <pc:sldMk cId="3924872473" sldId="402"/>
            <ac:spMk id="30" creationId="{5E764FCB-8E45-4237-87B2-0B3050DC5216}"/>
          </ac:spMkLst>
        </pc:spChg>
        <pc:spChg chg="add mod">
          <ac:chgData name="Al Sheehan" userId="d21e2f327ba682b9" providerId="LiveId" clId="{F61095DE-F386-4D6C-8858-CC5448DC3C43}" dt="2019-09-24T02:50:51.881" v="3756" actId="207"/>
          <ac:spMkLst>
            <pc:docMk/>
            <pc:sldMk cId="3924872473" sldId="402"/>
            <ac:spMk id="31" creationId="{9540E349-F8CC-4A9B-8ED6-BE1BE78A525A}"/>
          </ac:spMkLst>
        </pc:spChg>
        <pc:spChg chg="add mod">
          <ac:chgData name="Al Sheehan" userId="d21e2f327ba682b9" providerId="LiveId" clId="{F61095DE-F386-4D6C-8858-CC5448DC3C43}" dt="2019-09-24T02:50:51.881" v="3756" actId="207"/>
          <ac:spMkLst>
            <pc:docMk/>
            <pc:sldMk cId="3924872473" sldId="402"/>
            <ac:spMk id="32" creationId="{30E5905B-19F0-40AD-9CE4-4E1417D00DD3}"/>
          </ac:spMkLst>
        </pc:spChg>
        <pc:spChg chg="add mod">
          <ac:chgData name="Al Sheehan" userId="d21e2f327ba682b9" providerId="LiveId" clId="{F61095DE-F386-4D6C-8858-CC5448DC3C43}" dt="2019-09-24T02:50:51.881" v="3756" actId="207"/>
          <ac:spMkLst>
            <pc:docMk/>
            <pc:sldMk cId="3924872473" sldId="402"/>
            <ac:spMk id="33" creationId="{944E3FB3-E3C8-41A2-9AC5-D34B449C92A2}"/>
          </ac:spMkLst>
        </pc:spChg>
        <pc:spChg chg="add mod ord">
          <ac:chgData name="Al Sheehan" userId="d21e2f327ba682b9" providerId="LiveId" clId="{F61095DE-F386-4D6C-8858-CC5448DC3C43}" dt="2019-09-24T02:47:41.467" v="3703" actId="1076"/>
          <ac:spMkLst>
            <pc:docMk/>
            <pc:sldMk cId="3924872473" sldId="402"/>
            <ac:spMk id="34" creationId="{AF95EC65-DAB5-494A-B7D0-CEFA3535C6B8}"/>
          </ac:spMkLst>
        </pc:spChg>
        <pc:spChg chg="add mod ord">
          <ac:chgData name="Al Sheehan" userId="d21e2f327ba682b9" providerId="LiveId" clId="{F61095DE-F386-4D6C-8858-CC5448DC3C43}" dt="2019-09-24T02:47:41.467" v="3703" actId="1076"/>
          <ac:spMkLst>
            <pc:docMk/>
            <pc:sldMk cId="3924872473" sldId="402"/>
            <ac:spMk id="35" creationId="{C78AC17E-0710-4B7E-BEA8-A6CEDC0B36E8}"/>
          </ac:spMkLst>
        </pc:spChg>
        <pc:spChg chg="add mod ord">
          <ac:chgData name="Al Sheehan" userId="d21e2f327ba682b9" providerId="LiveId" clId="{F61095DE-F386-4D6C-8858-CC5448DC3C43}" dt="2019-09-24T02:47:41.467" v="3703" actId="1076"/>
          <ac:spMkLst>
            <pc:docMk/>
            <pc:sldMk cId="3924872473" sldId="402"/>
            <ac:spMk id="36" creationId="{E42932D9-64D3-4F54-9557-68E9DBECAF93}"/>
          </ac:spMkLst>
        </pc:spChg>
        <pc:spChg chg="add del mod">
          <ac:chgData name="Al Sheehan" userId="d21e2f327ba682b9" providerId="LiveId" clId="{F61095DE-F386-4D6C-8858-CC5448DC3C43}" dt="2019-09-24T02:13:48.262" v="3315" actId="478"/>
          <ac:spMkLst>
            <pc:docMk/>
            <pc:sldMk cId="3924872473" sldId="402"/>
            <ac:spMk id="37" creationId="{5E579877-B0AD-41DE-BA66-D169479BE894}"/>
          </ac:spMkLst>
        </pc:spChg>
        <pc:spChg chg="add del mod">
          <ac:chgData name="Al Sheehan" userId="d21e2f327ba682b9" providerId="LiveId" clId="{F61095DE-F386-4D6C-8858-CC5448DC3C43}" dt="2019-09-24T02:13:47.516" v="3314" actId="478"/>
          <ac:spMkLst>
            <pc:docMk/>
            <pc:sldMk cId="3924872473" sldId="402"/>
            <ac:spMk id="38" creationId="{94819BBD-C5EE-4DA4-ADE7-AD115F858780}"/>
          </ac:spMkLst>
        </pc:spChg>
        <pc:spChg chg="add mod ord">
          <ac:chgData name="Al Sheehan" userId="d21e2f327ba682b9" providerId="LiveId" clId="{F61095DE-F386-4D6C-8858-CC5448DC3C43}" dt="2019-09-24T02:47:41.467" v="3703" actId="1076"/>
          <ac:spMkLst>
            <pc:docMk/>
            <pc:sldMk cId="3924872473" sldId="402"/>
            <ac:spMk id="39" creationId="{D79A2F7F-8E47-4C38-B479-391BAF08D517}"/>
          </ac:spMkLst>
        </pc:spChg>
        <pc:spChg chg="add mod ord">
          <ac:chgData name="Al Sheehan" userId="d21e2f327ba682b9" providerId="LiveId" clId="{F61095DE-F386-4D6C-8858-CC5448DC3C43}" dt="2019-09-24T02:47:41.467" v="3703" actId="1076"/>
          <ac:spMkLst>
            <pc:docMk/>
            <pc:sldMk cId="3924872473" sldId="402"/>
            <ac:spMk id="40" creationId="{C9D74D09-6F0B-47CF-B609-9CFAD3B2E29C}"/>
          </ac:spMkLst>
        </pc:spChg>
        <pc:spChg chg="add mod">
          <ac:chgData name="Al Sheehan" userId="d21e2f327ba682b9" providerId="LiveId" clId="{F61095DE-F386-4D6C-8858-CC5448DC3C43}" dt="2019-09-24T03:02:32.112" v="3911" actId="6549"/>
          <ac:spMkLst>
            <pc:docMk/>
            <pc:sldMk cId="3924872473" sldId="402"/>
            <ac:spMk id="41" creationId="{C7F4079A-9C81-4DC2-9ED8-59B9993F8EBF}"/>
          </ac:spMkLst>
        </pc:spChg>
        <pc:spChg chg="add mod">
          <ac:chgData name="Al Sheehan" userId="d21e2f327ba682b9" providerId="LiveId" clId="{F61095DE-F386-4D6C-8858-CC5448DC3C43}" dt="2019-09-24T03:03:17.009" v="3922" actId="1036"/>
          <ac:spMkLst>
            <pc:docMk/>
            <pc:sldMk cId="3924872473" sldId="402"/>
            <ac:spMk id="50" creationId="{B282CED5-6F2D-46C8-A09A-B7FF2394F784}"/>
          </ac:spMkLst>
        </pc:spChg>
        <pc:spChg chg="add mod">
          <ac:chgData name="Al Sheehan" userId="d21e2f327ba682b9" providerId="LiveId" clId="{F61095DE-F386-4D6C-8858-CC5448DC3C43}" dt="2019-09-24T03:03:17.009" v="3922" actId="1036"/>
          <ac:spMkLst>
            <pc:docMk/>
            <pc:sldMk cId="3924872473" sldId="402"/>
            <ac:spMk id="51" creationId="{9DB9B1E9-BF19-4020-9703-4E238233CABD}"/>
          </ac:spMkLst>
        </pc:spChg>
        <pc:spChg chg="add mod">
          <ac:chgData name="Al Sheehan" userId="d21e2f327ba682b9" providerId="LiveId" clId="{F61095DE-F386-4D6C-8858-CC5448DC3C43}" dt="2019-09-24T03:03:17.009" v="3922" actId="1036"/>
          <ac:spMkLst>
            <pc:docMk/>
            <pc:sldMk cId="3924872473" sldId="402"/>
            <ac:spMk id="52" creationId="{BF545C9B-9180-4614-B5E2-316B0375E6C6}"/>
          </ac:spMkLst>
        </pc:spChg>
        <pc:spChg chg="add mod">
          <ac:chgData name="Al Sheehan" userId="d21e2f327ba682b9" providerId="LiveId" clId="{F61095DE-F386-4D6C-8858-CC5448DC3C43}" dt="2019-09-24T03:03:17.009" v="3922" actId="1036"/>
          <ac:spMkLst>
            <pc:docMk/>
            <pc:sldMk cId="3924872473" sldId="402"/>
            <ac:spMk id="53" creationId="{F84F79E5-D05D-4879-B9CF-2CD3CF50D12D}"/>
          </ac:spMkLst>
        </pc:spChg>
        <pc:spChg chg="add mod">
          <ac:chgData name="Al Sheehan" userId="d21e2f327ba682b9" providerId="LiveId" clId="{F61095DE-F386-4D6C-8858-CC5448DC3C43}" dt="2019-09-24T02:47:41.467" v="3703" actId="1076"/>
          <ac:spMkLst>
            <pc:docMk/>
            <pc:sldMk cId="3924872473" sldId="402"/>
            <ac:spMk id="65" creationId="{5447D5BF-A492-4602-9CBC-2CCF00883A74}"/>
          </ac:spMkLst>
        </pc:spChg>
        <pc:spChg chg="add mod">
          <ac:chgData name="Al Sheehan" userId="d21e2f327ba682b9" providerId="LiveId" clId="{F61095DE-F386-4D6C-8858-CC5448DC3C43}" dt="2019-09-24T03:03:17.009" v="3922" actId="1036"/>
          <ac:spMkLst>
            <pc:docMk/>
            <pc:sldMk cId="3924872473" sldId="402"/>
            <ac:spMk id="68" creationId="{CC49CFF0-1CAB-4578-A307-8E3B6BEADE84}"/>
          </ac:spMkLst>
        </pc:spChg>
        <pc:spChg chg="add mod">
          <ac:chgData name="Al Sheehan" userId="d21e2f327ba682b9" providerId="LiveId" clId="{F61095DE-F386-4D6C-8858-CC5448DC3C43}" dt="2019-09-24T03:03:17.009" v="3922" actId="1036"/>
          <ac:spMkLst>
            <pc:docMk/>
            <pc:sldMk cId="3924872473" sldId="402"/>
            <ac:spMk id="69" creationId="{A718AA84-F59B-46D0-A92B-C5CC541832FD}"/>
          </ac:spMkLst>
        </pc:spChg>
        <pc:spChg chg="add mod">
          <ac:chgData name="Al Sheehan" userId="d21e2f327ba682b9" providerId="LiveId" clId="{F61095DE-F386-4D6C-8858-CC5448DC3C43}" dt="2019-09-24T03:03:17.009" v="3922" actId="1036"/>
          <ac:spMkLst>
            <pc:docMk/>
            <pc:sldMk cId="3924872473" sldId="402"/>
            <ac:spMk id="70" creationId="{16580ED0-C843-4F37-B5D5-EAF03E96C8C6}"/>
          </ac:spMkLst>
        </pc:spChg>
        <pc:spChg chg="add mod">
          <ac:chgData name="Al Sheehan" userId="d21e2f327ba682b9" providerId="LiveId" clId="{F61095DE-F386-4D6C-8858-CC5448DC3C43}" dt="2019-09-24T02:49:15.285" v="3753" actId="114"/>
          <ac:spMkLst>
            <pc:docMk/>
            <pc:sldMk cId="3924872473" sldId="402"/>
            <ac:spMk id="71" creationId="{03987AED-A94C-4DD7-94EB-1D72D380A066}"/>
          </ac:spMkLst>
        </pc:spChg>
        <pc:spChg chg="del">
          <ac:chgData name="Al Sheehan" userId="d21e2f327ba682b9" providerId="LiveId" clId="{F61095DE-F386-4D6C-8858-CC5448DC3C43}" dt="2019-09-24T01:59:34.852" v="3192" actId="478"/>
          <ac:spMkLst>
            <pc:docMk/>
            <pc:sldMk cId="3924872473" sldId="402"/>
            <ac:spMk id="80" creationId="{90FD56AC-8A7A-42C8-9275-E2EA53A5CB7E}"/>
          </ac:spMkLst>
        </pc:spChg>
        <pc:spChg chg="add mod ord">
          <ac:chgData name="Al Sheehan" userId="d21e2f327ba682b9" providerId="LiveId" clId="{F61095DE-F386-4D6C-8858-CC5448DC3C43}" dt="2019-09-24T02:58:11.288" v="3870" actId="1076"/>
          <ac:spMkLst>
            <pc:docMk/>
            <pc:sldMk cId="3924872473" sldId="402"/>
            <ac:spMk id="81" creationId="{9859A766-3298-42AF-BA2B-29CD0A9425F2}"/>
          </ac:spMkLst>
        </pc:spChg>
        <pc:spChg chg="mod">
          <ac:chgData name="Al Sheehan" userId="d21e2f327ba682b9" providerId="LiveId" clId="{F61095DE-F386-4D6C-8858-CC5448DC3C43}" dt="2019-09-24T03:01:01.715" v="3895" actId="20577"/>
          <ac:spMkLst>
            <pc:docMk/>
            <pc:sldMk cId="3924872473" sldId="402"/>
            <ac:spMk id="87" creationId="{A67DFB30-A31A-442C-8F31-0CE0021AB0A8}"/>
          </ac:spMkLst>
        </pc:spChg>
        <pc:spChg chg="mod">
          <ac:chgData name="Al Sheehan" userId="d21e2f327ba682b9" providerId="LiveId" clId="{F61095DE-F386-4D6C-8858-CC5448DC3C43}" dt="2019-09-24T02:50:51.881" v="3756" actId="207"/>
          <ac:spMkLst>
            <pc:docMk/>
            <pc:sldMk cId="3924872473" sldId="402"/>
            <ac:spMk id="93" creationId="{402440EF-0B11-4577-A120-D73FF279054E}"/>
          </ac:spMkLst>
        </pc:spChg>
        <pc:spChg chg="del">
          <ac:chgData name="Al Sheehan" userId="d21e2f327ba682b9" providerId="LiveId" clId="{F61095DE-F386-4D6C-8858-CC5448DC3C43}" dt="2019-09-24T01:59:33.756" v="3191" actId="478"/>
          <ac:spMkLst>
            <pc:docMk/>
            <pc:sldMk cId="3924872473" sldId="402"/>
            <ac:spMk id="94" creationId="{D7A2980D-845C-4AD1-90B7-32FB51928E4B}"/>
          </ac:spMkLst>
        </pc:spChg>
        <pc:spChg chg="mod topLvl">
          <ac:chgData name="Al Sheehan" userId="d21e2f327ba682b9" providerId="LiveId" clId="{F61095DE-F386-4D6C-8858-CC5448DC3C43}" dt="2019-09-24T02:52:45.035" v="3797" actId="165"/>
          <ac:spMkLst>
            <pc:docMk/>
            <pc:sldMk cId="3924872473" sldId="402"/>
            <ac:spMk id="96" creationId="{B533F46C-ADFB-4885-82F7-0B4407989D18}"/>
          </ac:spMkLst>
        </pc:spChg>
        <pc:spChg chg="mod">
          <ac:chgData name="Al Sheehan" userId="d21e2f327ba682b9" providerId="LiveId" clId="{F61095DE-F386-4D6C-8858-CC5448DC3C43}" dt="2019-09-24T02:48:59.353" v="3723" actId="20577"/>
          <ac:spMkLst>
            <pc:docMk/>
            <pc:sldMk cId="3924872473" sldId="402"/>
            <ac:spMk id="110" creationId="{54101811-1372-4D28-B50B-3B20976009A9}"/>
          </ac:spMkLst>
        </pc:spChg>
        <pc:spChg chg="del">
          <ac:chgData name="Al Sheehan" userId="d21e2f327ba682b9" providerId="LiveId" clId="{F61095DE-F386-4D6C-8858-CC5448DC3C43}" dt="2019-09-24T02:00:07.214" v="3200" actId="478"/>
          <ac:spMkLst>
            <pc:docMk/>
            <pc:sldMk cId="3924872473" sldId="402"/>
            <ac:spMk id="117" creationId="{79A63B89-CAE5-47A3-A412-D4DB6A1DEB43}"/>
          </ac:spMkLst>
        </pc:spChg>
        <pc:grpChg chg="del mod">
          <ac:chgData name="Al Sheehan" userId="d21e2f327ba682b9" providerId="LiveId" clId="{F61095DE-F386-4D6C-8858-CC5448DC3C43}" dt="2019-09-24T02:52:45.035" v="3797" actId="165"/>
          <ac:grpSpMkLst>
            <pc:docMk/>
            <pc:sldMk cId="3924872473" sldId="402"/>
            <ac:grpSpMk id="95" creationId="{61CFDCD8-6FE8-48D7-958A-3DD4E51E16B1}"/>
          </ac:grpSpMkLst>
        </pc:grpChg>
        <pc:grpChg chg="mod topLvl">
          <ac:chgData name="Al Sheehan" userId="d21e2f327ba682b9" providerId="LiveId" clId="{F61095DE-F386-4D6C-8858-CC5448DC3C43}" dt="2019-09-24T02:53:15.364" v="3839" actId="1035"/>
          <ac:grpSpMkLst>
            <pc:docMk/>
            <pc:sldMk cId="3924872473" sldId="402"/>
            <ac:grpSpMk id="98" creationId="{4775D2DD-2BC6-46CE-8FCB-FD935592B160}"/>
          </ac:grpSpMkLst>
        </pc:grpChg>
        <pc:cxnChg chg="add mod">
          <ac:chgData name="Al Sheehan" userId="d21e2f327ba682b9" providerId="LiveId" clId="{F61095DE-F386-4D6C-8858-CC5448DC3C43}" dt="2019-09-24T02:47:41.467" v="3703" actId="1076"/>
          <ac:cxnSpMkLst>
            <pc:docMk/>
            <pc:sldMk cId="3924872473" sldId="402"/>
            <ac:cxnSpMk id="20" creationId="{83923D18-2F00-48D8-91C5-AD68E3367B22}"/>
          </ac:cxnSpMkLst>
        </pc:cxnChg>
        <pc:cxnChg chg="mod">
          <ac:chgData name="Al Sheehan" userId="d21e2f327ba682b9" providerId="LiveId" clId="{F61095DE-F386-4D6C-8858-CC5448DC3C43}" dt="2019-09-24T02:54:33.357" v="3847" actId="14100"/>
          <ac:cxnSpMkLst>
            <pc:docMk/>
            <pc:sldMk cId="3924872473" sldId="402"/>
            <ac:cxnSpMk id="21" creationId="{D42203AD-737F-4C87-B09D-3EEE29B8616B}"/>
          </ac:cxnSpMkLst>
        </pc:cxnChg>
        <pc:cxnChg chg="add mod">
          <ac:chgData name="Al Sheehan" userId="d21e2f327ba682b9" providerId="LiveId" clId="{F61095DE-F386-4D6C-8858-CC5448DC3C43}" dt="2019-09-24T02:54:42.134" v="3849" actId="14100"/>
          <ac:cxnSpMkLst>
            <pc:docMk/>
            <pc:sldMk cId="3924872473" sldId="402"/>
            <ac:cxnSpMk id="26" creationId="{CA8A2DD3-5574-40A4-ABD2-A38A0C0BD9FB}"/>
          </ac:cxnSpMkLst>
        </pc:cxnChg>
        <pc:cxnChg chg="add mod">
          <ac:chgData name="Al Sheehan" userId="d21e2f327ba682b9" providerId="LiveId" clId="{F61095DE-F386-4D6C-8858-CC5448DC3C43}" dt="2019-09-24T02:47:41.467" v="3703" actId="1076"/>
          <ac:cxnSpMkLst>
            <pc:docMk/>
            <pc:sldMk cId="3924872473" sldId="402"/>
            <ac:cxnSpMk id="42" creationId="{C5E3B601-38A5-4631-A4F6-3D7C5038EFD6}"/>
          </ac:cxnSpMkLst>
        </pc:cxnChg>
        <pc:cxnChg chg="add mod">
          <ac:chgData name="Al Sheehan" userId="d21e2f327ba682b9" providerId="LiveId" clId="{F61095DE-F386-4D6C-8858-CC5448DC3C43}" dt="2019-09-24T02:58:12.402" v="3872" actId="14100"/>
          <ac:cxnSpMkLst>
            <pc:docMk/>
            <pc:sldMk cId="3924872473" sldId="402"/>
            <ac:cxnSpMk id="46" creationId="{2592D881-82FF-4638-B032-FED083357512}"/>
          </ac:cxnSpMkLst>
        </pc:cxnChg>
        <pc:cxnChg chg="add mod">
          <ac:chgData name="Al Sheehan" userId="d21e2f327ba682b9" providerId="LiveId" clId="{F61095DE-F386-4D6C-8858-CC5448DC3C43}" dt="2019-09-24T02:47:41.467" v="3703" actId="1076"/>
          <ac:cxnSpMkLst>
            <pc:docMk/>
            <pc:sldMk cId="3924872473" sldId="402"/>
            <ac:cxnSpMk id="49" creationId="{0EB1E732-1A29-47AE-BBA7-4E472015927F}"/>
          </ac:cxnSpMkLst>
        </pc:cxnChg>
        <pc:cxnChg chg="add mod">
          <ac:chgData name="Al Sheehan" userId="d21e2f327ba682b9" providerId="LiveId" clId="{F61095DE-F386-4D6C-8858-CC5448DC3C43}" dt="2019-09-24T03:03:17.009" v="3922" actId="1036"/>
          <ac:cxnSpMkLst>
            <pc:docMk/>
            <pc:sldMk cId="3924872473" sldId="402"/>
            <ac:cxnSpMk id="54" creationId="{3D0EE747-2AE8-4431-A811-000226597136}"/>
          </ac:cxnSpMkLst>
        </pc:cxnChg>
        <pc:cxnChg chg="add mod">
          <ac:chgData name="Al Sheehan" userId="d21e2f327ba682b9" providerId="LiveId" clId="{F61095DE-F386-4D6C-8858-CC5448DC3C43}" dt="2019-09-24T02:47:41.467" v="3703" actId="1076"/>
          <ac:cxnSpMkLst>
            <pc:docMk/>
            <pc:sldMk cId="3924872473" sldId="402"/>
            <ac:cxnSpMk id="55" creationId="{04570D78-F14C-4260-A5ED-8A9C343666A7}"/>
          </ac:cxnSpMkLst>
        </pc:cxnChg>
        <pc:cxnChg chg="add mod">
          <ac:chgData name="Al Sheehan" userId="d21e2f327ba682b9" providerId="LiveId" clId="{F61095DE-F386-4D6C-8858-CC5448DC3C43}" dt="2019-09-24T03:03:17.009" v="3922" actId="1036"/>
          <ac:cxnSpMkLst>
            <pc:docMk/>
            <pc:sldMk cId="3924872473" sldId="402"/>
            <ac:cxnSpMk id="56" creationId="{E98F267A-76D2-4547-99CE-CAAE9D94AF5B}"/>
          </ac:cxnSpMkLst>
        </pc:cxnChg>
        <pc:cxnChg chg="add del mod">
          <ac:chgData name="Al Sheehan" userId="d21e2f327ba682b9" providerId="LiveId" clId="{F61095DE-F386-4D6C-8858-CC5448DC3C43}" dt="2019-09-24T02:53:59.918" v="3846" actId="478"/>
          <ac:cxnSpMkLst>
            <pc:docMk/>
            <pc:sldMk cId="3924872473" sldId="402"/>
            <ac:cxnSpMk id="58" creationId="{5C4ABB33-413D-463E-B148-FAB9CD04EDC5}"/>
          </ac:cxnSpMkLst>
        </pc:cxnChg>
        <pc:cxnChg chg="add mod">
          <ac:chgData name="Al Sheehan" userId="d21e2f327ba682b9" providerId="LiveId" clId="{F61095DE-F386-4D6C-8858-CC5448DC3C43}" dt="2019-09-24T02:47:41.467" v="3703" actId="1076"/>
          <ac:cxnSpMkLst>
            <pc:docMk/>
            <pc:sldMk cId="3924872473" sldId="402"/>
            <ac:cxnSpMk id="61" creationId="{913F04C1-13CF-4705-9020-43BF5606D63D}"/>
          </ac:cxnSpMkLst>
        </pc:cxnChg>
        <pc:cxnChg chg="add mod">
          <ac:chgData name="Al Sheehan" userId="d21e2f327ba682b9" providerId="LiveId" clId="{F61095DE-F386-4D6C-8858-CC5448DC3C43}" dt="2019-09-24T02:55:22.675" v="3861" actId="1076"/>
          <ac:cxnSpMkLst>
            <pc:docMk/>
            <pc:sldMk cId="3924872473" sldId="402"/>
            <ac:cxnSpMk id="72" creationId="{E0D0F00E-9DF0-45B1-B2D2-F1A6FEB07776}"/>
          </ac:cxnSpMkLst>
        </pc:cxnChg>
        <pc:cxnChg chg="add mod">
          <ac:chgData name="Al Sheehan" userId="d21e2f327ba682b9" providerId="LiveId" clId="{F61095DE-F386-4D6C-8858-CC5448DC3C43}" dt="2019-09-24T02:54:51.106" v="3852" actId="14100"/>
          <ac:cxnSpMkLst>
            <pc:docMk/>
            <pc:sldMk cId="3924872473" sldId="402"/>
            <ac:cxnSpMk id="88" creationId="{8B1FB627-C0EA-4B37-B640-19A63A3A0DB3}"/>
          </ac:cxnSpMkLst>
        </pc:cxnChg>
        <pc:cxnChg chg="mod">
          <ac:chgData name="Al Sheehan" userId="d21e2f327ba682b9" providerId="LiveId" clId="{F61095DE-F386-4D6C-8858-CC5448DC3C43}" dt="2019-09-24T02:54:37.369" v="3848" actId="14100"/>
          <ac:cxnSpMkLst>
            <pc:docMk/>
            <pc:sldMk cId="3924872473" sldId="402"/>
            <ac:cxnSpMk id="122" creationId="{65868D13-9FF6-4726-A463-6DBD2AAAFCB0}"/>
          </ac:cxnSpMkLst>
        </pc:cxnChg>
        <pc:cxnChg chg="mod">
          <ac:chgData name="Al Sheehan" userId="d21e2f327ba682b9" providerId="LiveId" clId="{F61095DE-F386-4D6C-8858-CC5448DC3C43}" dt="2019-09-24T02:47:41.467" v="3703" actId="1076"/>
          <ac:cxnSpMkLst>
            <pc:docMk/>
            <pc:sldMk cId="3924872473" sldId="402"/>
            <ac:cxnSpMk id="123" creationId="{1CD2127C-3C1F-4DEE-A8D3-A70899B2414B}"/>
          </ac:cxnSpMkLst>
        </pc:cxnChg>
      </pc:sldChg>
      <pc:sldChg chg="addSp delSp modSp add">
        <pc:chgData name="Al Sheehan" userId="d21e2f327ba682b9" providerId="LiveId" clId="{F61095DE-F386-4D6C-8858-CC5448DC3C43}" dt="2019-09-26T04:41:25.211" v="14434" actId="20577"/>
        <pc:sldMkLst>
          <pc:docMk/>
          <pc:sldMk cId="4133950247" sldId="403"/>
        </pc:sldMkLst>
        <pc:spChg chg="del">
          <ac:chgData name="Al Sheehan" userId="d21e2f327ba682b9" providerId="LiveId" clId="{F61095DE-F386-4D6C-8858-CC5448DC3C43}" dt="2019-09-24T03:03:45.066" v="3927" actId="478"/>
          <ac:spMkLst>
            <pc:docMk/>
            <pc:sldMk cId="4133950247" sldId="403"/>
            <ac:spMk id="2" creationId="{DDC21D09-B883-46DE-824B-2C6BADED3498}"/>
          </ac:spMkLst>
        </pc:spChg>
        <pc:spChg chg="add mod">
          <ac:chgData name="Al Sheehan" userId="d21e2f327ba682b9" providerId="LiveId" clId="{F61095DE-F386-4D6C-8858-CC5448DC3C43}" dt="2019-09-24T06:19:24.493" v="5602" actId="1035"/>
          <ac:spMkLst>
            <pc:docMk/>
            <pc:sldMk cId="4133950247" sldId="403"/>
            <ac:spMk id="18" creationId="{4DA2025D-D84C-4A80-BA0D-BA264F901A45}"/>
          </ac:spMkLst>
        </pc:spChg>
        <pc:spChg chg="del">
          <ac:chgData name="Al Sheehan" userId="d21e2f327ba682b9" providerId="LiveId" clId="{F61095DE-F386-4D6C-8858-CC5448DC3C43}" dt="2019-09-24T03:03:45.066" v="3927" actId="478"/>
          <ac:spMkLst>
            <pc:docMk/>
            <pc:sldMk cId="4133950247" sldId="403"/>
            <ac:spMk id="22" creationId="{5CDDF225-848A-48C8-A0D5-037AFD5E135E}"/>
          </ac:spMkLst>
        </pc:spChg>
        <pc:spChg chg="del">
          <ac:chgData name="Al Sheehan" userId="d21e2f327ba682b9" providerId="LiveId" clId="{F61095DE-F386-4D6C-8858-CC5448DC3C43}" dt="2019-09-24T03:03:45.066" v="3927" actId="478"/>
          <ac:spMkLst>
            <pc:docMk/>
            <pc:sldMk cId="4133950247" sldId="403"/>
            <ac:spMk id="23" creationId="{184F4967-5FE0-442D-A71F-EB6524047083}"/>
          </ac:spMkLst>
        </pc:spChg>
        <pc:spChg chg="del">
          <ac:chgData name="Al Sheehan" userId="d21e2f327ba682b9" providerId="LiveId" clId="{F61095DE-F386-4D6C-8858-CC5448DC3C43}" dt="2019-09-24T03:03:45.066" v="3927" actId="478"/>
          <ac:spMkLst>
            <pc:docMk/>
            <pc:sldMk cId="4133950247" sldId="403"/>
            <ac:spMk id="27" creationId="{EC19A52C-C2AF-4DBD-B6D4-6C8982214449}"/>
          </ac:spMkLst>
        </pc:spChg>
        <pc:spChg chg="del">
          <ac:chgData name="Al Sheehan" userId="d21e2f327ba682b9" providerId="LiveId" clId="{F61095DE-F386-4D6C-8858-CC5448DC3C43}" dt="2019-09-24T03:03:41.031" v="3926" actId="21"/>
          <ac:spMkLst>
            <pc:docMk/>
            <pc:sldMk cId="4133950247" sldId="403"/>
            <ac:spMk id="31" creationId="{9540E349-F8CC-4A9B-8ED6-BE1BE78A525A}"/>
          </ac:spMkLst>
        </pc:spChg>
        <pc:spChg chg="del">
          <ac:chgData name="Al Sheehan" userId="d21e2f327ba682b9" providerId="LiveId" clId="{F61095DE-F386-4D6C-8858-CC5448DC3C43}" dt="2019-09-24T03:03:41.031" v="3926" actId="21"/>
          <ac:spMkLst>
            <pc:docMk/>
            <pc:sldMk cId="4133950247" sldId="403"/>
            <ac:spMk id="32" creationId="{30E5905B-19F0-40AD-9CE4-4E1417D00DD3}"/>
          </ac:spMkLst>
        </pc:spChg>
        <pc:spChg chg="del">
          <ac:chgData name="Al Sheehan" userId="d21e2f327ba682b9" providerId="LiveId" clId="{F61095DE-F386-4D6C-8858-CC5448DC3C43}" dt="2019-09-24T03:03:41.031" v="3926" actId="21"/>
          <ac:spMkLst>
            <pc:docMk/>
            <pc:sldMk cId="4133950247" sldId="403"/>
            <ac:spMk id="33" creationId="{944E3FB3-E3C8-41A2-9AC5-D34B449C92A2}"/>
          </ac:spMkLst>
        </pc:spChg>
        <pc:spChg chg="del">
          <ac:chgData name="Al Sheehan" userId="d21e2f327ba682b9" providerId="LiveId" clId="{F61095DE-F386-4D6C-8858-CC5448DC3C43}" dt="2019-09-24T03:03:41.031" v="3926" actId="21"/>
          <ac:spMkLst>
            <pc:docMk/>
            <pc:sldMk cId="4133950247" sldId="403"/>
            <ac:spMk id="34" creationId="{AF95EC65-DAB5-494A-B7D0-CEFA3535C6B8}"/>
          </ac:spMkLst>
        </pc:spChg>
        <pc:spChg chg="del">
          <ac:chgData name="Al Sheehan" userId="d21e2f327ba682b9" providerId="LiveId" clId="{F61095DE-F386-4D6C-8858-CC5448DC3C43}" dt="2019-09-24T03:03:41.031" v="3926" actId="21"/>
          <ac:spMkLst>
            <pc:docMk/>
            <pc:sldMk cId="4133950247" sldId="403"/>
            <ac:spMk id="35" creationId="{C78AC17E-0710-4B7E-BEA8-A6CEDC0B36E8}"/>
          </ac:spMkLst>
        </pc:spChg>
        <pc:spChg chg="del">
          <ac:chgData name="Al Sheehan" userId="d21e2f327ba682b9" providerId="LiveId" clId="{F61095DE-F386-4D6C-8858-CC5448DC3C43}" dt="2019-09-24T03:03:41.031" v="3926" actId="21"/>
          <ac:spMkLst>
            <pc:docMk/>
            <pc:sldMk cId="4133950247" sldId="403"/>
            <ac:spMk id="36" creationId="{E42932D9-64D3-4F54-9557-68E9DBECAF93}"/>
          </ac:spMkLst>
        </pc:spChg>
        <pc:spChg chg="del">
          <ac:chgData name="Al Sheehan" userId="d21e2f327ba682b9" providerId="LiveId" clId="{F61095DE-F386-4D6C-8858-CC5448DC3C43}" dt="2019-09-24T03:03:41.031" v="3926" actId="21"/>
          <ac:spMkLst>
            <pc:docMk/>
            <pc:sldMk cId="4133950247" sldId="403"/>
            <ac:spMk id="39" creationId="{D79A2F7F-8E47-4C38-B479-391BAF08D517}"/>
          </ac:spMkLst>
        </pc:spChg>
        <pc:spChg chg="del">
          <ac:chgData name="Al Sheehan" userId="d21e2f327ba682b9" providerId="LiveId" clId="{F61095DE-F386-4D6C-8858-CC5448DC3C43}" dt="2019-09-24T03:03:41.031" v="3926" actId="21"/>
          <ac:spMkLst>
            <pc:docMk/>
            <pc:sldMk cId="4133950247" sldId="403"/>
            <ac:spMk id="40" creationId="{C9D74D09-6F0B-47CF-B609-9CFAD3B2E29C}"/>
          </ac:spMkLst>
        </pc:spChg>
        <pc:spChg chg="del">
          <ac:chgData name="Al Sheehan" userId="d21e2f327ba682b9" providerId="LiveId" clId="{F61095DE-F386-4D6C-8858-CC5448DC3C43}" dt="2019-09-24T03:03:41.031" v="3926" actId="21"/>
          <ac:spMkLst>
            <pc:docMk/>
            <pc:sldMk cId="4133950247" sldId="403"/>
            <ac:spMk id="41" creationId="{C7F4079A-9C81-4DC2-9ED8-59B9993F8EBF}"/>
          </ac:spMkLst>
        </pc:spChg>
        <pc:spChg chg="del">
          <ac:chgData name="Al Sheehan" userId="d21e2f327ba682b9" providerId="LiveId" clId="{F61095DE-F386-4D6C-8858-CC5448DC3C43}" dt="2019-09-24T03:03:45.066" v="3927" actId="478"/>
          <ac:spMkLst>
            <pc:docMk/>
            <pc:sldMk cId="4133950247" sldId="403"/>
            <ac:spMk id="50" creationId="{B282CED5-6F2D-46C8-A09A-B7FF2394F784}"/>
          </ac:spMkLst>
        </pc:spChg>
        <pc:spChg chg="del">
          <ac:chgData name="Al Sheehan" userId="d21e2f327ba682b9" providerId="LiveId" clId="{F61095DE-F386-4D6C-8858-CC5448DC3C43}" dt="2019-09-24T03:03:45.066" v="3927" actId="478"/>
          <ac:spMkLst>
            <pc:docMk/>
            <pc:sldMk cId="4133950247" sldId="403"/>
            <ac:spMk id="51" creationId="{9DB9B1E9-BF19-4020-9703-4E238233CABD}"/>
          </ac:spMkLst>
        </pc:spChg>
        <pc:spChg chg="del">
          <ac:chgData name="Al Sheehan" userId="d21e2f327ba682b9" providerId="LiveId" clId="{F61095DE-F386-4D6C-8858-CC5448DC3C43}" dt="2019-09-24T03:03:45.066" v="3927" actId="478"/>
          <ac:spMkLst>
            <pc:docMk/>
            <pc:sldMk cId="4133950247" sldId="403"/>
            <ac:spMk id="52" creationId="{BF545C9B-9180-4614-B5E2-316B0375E6C6}"/>
          </ac:spMkLst>
        </pc:spChg>
        <pc:spChg chg="del">
          <ac:chgData name="Al Sheehan" userId="d21e2f327ba682b9" providerId="LiveId" clId="{F61095DE-F386-4D6C-8858-CC5448DC3C43}" dt="2019-09-24T03:03:45.066" v="3927" actId="478"/>
          <ac:spMkLst>
            <pc:docMk/>
            <pc:sldMk cId="4133950247" sldId="403"/>
            <ac:spMk id="53" creationId="{F84F79E5-D05D-4879-B9CF-2CD3CF50D12D}"/>
          </ac:spMkLst>
        </pc:spChg>
        <pc:spChg chg="add del mod">
          <ac:chgData name="Al Sheehan" userId="d21e2f327ba682b9" providerId="LiveId" clId="{F61095DE-F386-4D6C-8858-CC5448DC3C43}" dt="2019-09-24T03:03:31.794" v="3925" actId="478"/>
          <ac:spMkLst>
            <pc:docMk/>
            <pc:sldMk cId="4133950247" sldId="403"/>
            <ac:spMk id="57" creationId="{E47D1C8A-E078-4B17-9B9D-934A6C859953}"/>
          </ac:spMkLst>
        </pc:spChg>
        <pc:spChg chg="add del mod">
          <ac:chgData name="Al Sheehan" userId="d21e2f327ba682b9" providerId="LiveId" clId="{F61095DE-F386-4D6C-8858-CC5448DC3C43}" dt="2019-09-24T03:45:32.430" v="4318" actId="478"/>
          <ac:spMkLst>
            <pc:docMk/>
            <pc:sldMk cId="4133950247" sldId="403"/>
            <ac:spMk id="58" creationId="{A7F54154-EDF4-45F8-8635-EF2C02D4E271}"/>
          </ac:spMkLst>
        </pc:spChg>
        <pc:spChg chg="add del mod">
          <ac:chgData name="Al Sheehan" userId="d21e2f327ba682b9" providerId="LiveId" clId="{F61095DE-F386-4D6C-8858-CC5448DC3C43}" dt="2019-09-24T03:45:32.430" v="4318" actId="478"/>
          <ac:spMkLst>
            <pc:docMk/>
            <pc:sldMk cId="4133950247" sldId="403"/>
            <ac:spMk id="59" creationId="{A8236BCB-759C-4D85-AE61-03EEC1696E5B}"/>
          </ac:spMkLst>
        </pc:spChg>
        <pc:spChg chg="add del mod">
          <ac:chgData name="Al Sheehan" userId="d21e2f327ba682b9" providerId="LiveId" clId="{F61095DE-F386-4D6C-8858-CC5448DC3C43}" dt="2019-09-24T03:45:32.430" v="4318" actId="478"/>
          <ac:spMkLst>
            <pc:docMk/>
            <pc:sldMk cId="4133950247" sldId="403"/>
            <ac:spMk id="60" creationId="{4077E38A-CF3A-4DC5-99B0-E27C17856F5F}"/>
          </ac:spMkLst>
        </pc:spChg>
        <pc:spChg chg="add del mod">
          <ac:chgData name="Al Sheehan" userId="d21e2f327ba682b9" providerId="LiveId" clId="{F61095DE-F386-4D6C-8858-CC5448DC3C43}" dt="2019-09-24T03:45:32.430" v="4318" actId="478"/>
          <ac:spMkLst>
            <pc:docMk/>
            <pc:sldMk cId="4133950247" sldId="403"/>
            <ac:spMk id="62" creationId="{B762A902-3CAA-4D1D-A8F8-4E6B605FE268}"/>
          </ac:spMkLst>
        </pc:spChg>
        <pc:spChg chg="add del mod">
          <ac:chgData name="Al Sheehan" userId="d21e2f327ba682b9" providerId="LiveId" clId="{F61095DE-F386-4D6C-8858-CC5448DC3C43}" dt="2019-09-24T03:45:32.430" v="4318" actId="478"/>
          <ac:spMkLst>
            <pc:docMk/>
            <pc:sldMk cId="4133950247" sldId="403"/>
            <ac:spMk id="63" creationId="{C02FD109-4B51-439D-9195-14C6EC8ABA1B}"/>
          </ac:spMkLst>
        </pc:spChg>
        <pc:spChg chg="add del mod">
          <ac:chgData name="Al Sheehan" userId="d21e2f327ba682b9" providerId="LiveId" clId="{F61095DE-F386-4D6C-8858-CC5448DC3C43}" dt="2019-09-24T03:45:32.430" v="4318" actId="478"/>
          <ac:spMkLst>
            <pc:docMk/>
            <pc:sldMk cId="4133950247" sldId="403"/>
            <ac:spMk id="64" creationId="{0F819B4F-306F-4FEA-8C6F-5CBFE1A4EE84}"/>
          </ac:spMkLst>
        </pc:spChg>
        <pc:spChg chg="del">
          <ac:chgData name="Al Sheehan" userId="d21e2f327ba682b9" providerId="LiveId" clId="{F61095DE-F386-4D6C-8858-CC5448DC3C43}" dt="2019-09-24T03:03:41.031" v="3926" actId="21"/>
          <ac:spMkLst>
            <pc:docMk/>
            <pc:sldMk cId="4133950247" sldId="403"/>
            <ac:spMk id="65" creationId="{5447D5BF-A492-4602-9CBC-2CCF00883A74}"/>
          </ac:spMkLst>
        </pc:spChg>
        <pc:spChg chg="add del mod">
          <ac:chgData name="Al Sheehan" userId="d21e2f327ba682b9" providerId="LiveId" clId="{F61095DE-F386-4D6C-8858-CC5448DC3C43}" dt="2019-09-24T03:45:32.430" v="4318" actId="478"/>
          <ac:spMkLst>
            <pc:docMk/>
            <pc:sldMk cId="4133950247" sldId="403"/>
            <ac:spMk id="66" creationId="{34B60273-C554-47D7-95CB-6BAACC9598B3}"/>
          </ac:spMkLst>
        </pc:spChg>
        <pc:spChg chg="add del mod">
          <ac:chgData name="Al Sheehan" userId="d21e2f327ba682b9" providerId="LiveId" clId="{F61095DE-F386-4D6C-8858-CC5448DC3C43}" dt="2019-09-24T03:45:32.430" v="4318" actId="478"/>
          <ac:spMkLst>
            <pc:docMk/>
            <pc:sldMk cId="4133950247" sldId="403"/>
            <ac:spMk id="67" creationId="{428FF55E-B143-4173-A61D-DC4776F27209}"/>
          </ac:spMkLst>
        </pc:spChg>
        <pc:spChg chg="del">
          <ac:chgData name="Al Sheehan" userId="d21e2f327ba682b9" providerId="LiveId" clId="{F61095DE-F386-4D6C-8858-CC5448DC3C43}" dt="2019-09-24T03:03:45.066" v="3927" actId="478"/>
          <ac:spMkLst>
            <pc:docMk/>
            <pc:sldMk cId="4133950247" sldId="403"/>
            <ac:spMk id="68" creationId="{CC49CFF0-1CAB-4578-A307-8E3B6BEADE84}"/>
          </ac:spMkLst>
        </pc:spChg>
        <pc:spChg chg="del">
          <ac:chgData name="Al Sheehan" userId="d21e2f327ba682b9" providerId="LiveId" clId="{F61095DE-F386-4D6C-8858-CC5448DC3C43}" dt="2019-09-24T03:03:45.066" v="3927" actId="478"/>
          <ac:spMkLst>
            <pc:docMk/>
            <pc:sldMk cId="4133950247" sldId="403"/>
            <ac:spMk id="69" creationId="{A718AA84-F59B-46D0-A92B-C5CC541832FD}"/>
          </ac:spMkLst>
        </pc:spChg>
        <pc:spChg chg="del">
          <ac:chgData name="Al Sheehan" userId="d21e2f327ba682b9" providerId="LiveId" clId="{F61095DE-F386-4D6C-8858-CC5448DC3C43}" dt="2019-09-24T03:03:45.066" v="3927" actId="478"/>
          <ac:spMkLst>
            <pc:docMk/>
            <pc:sldMk cId="4133950247" sldId="403"/>
            <ac:spMk id="70" creationId="{16580ED0-C843-4F37-B5D5-EAF03E96C8C6}"/>
          </ac:spMkLst>
        </pc:spChg>
        <pc:spChg chg="del">
          <ac:chgData name="Al Sheehan" userId="d21e2f327ba682b9" providerId="LiveId" clId="{F61095DE-F386-4D6C-8858-CC5448DC3C43}" dt="2019-09-24T03:03:45.066" v="3927" actId="478"/>
          <ac:spMkLst>
            <pc:docMk/>
            <pc:sldMk cId="4133950247" sldId="403"/>
            <ac:spMk id="71" creationId="{03987AED-A94C-4DD7-94EB-1D72D380A066}"/>
          </ac:spMkLst>
        </pc:spChg>
        <pc:spChg chg="add del">
          <ac:chgData name="Al Sheehan" userId="d21e2f327ba682b9" providerId="LiveId" clId="{F61095DE-F386-4D6C-8858-CC5448DC3C43}" dt="2019-09-24T03:45:32.430" v="4318" actId="478"/>
          <ac:spMkLst>
            <pc:docMk/>
            <pc:sldMk cId="4133950247" sldId="403"/>
            <ac:spMk id="73" creationId="{79333CAE-63FE-49D1-B577-C7AA6EF174E3}"/>
          </ac:spMkLst>
        </pc:spChg>
        <pc:spChg chg="add del mod ord">
          <ac:chgData name="Al Sheehan" userId="d21e2f327ba682b9" providerId="LiveId" clId="{F61095DE-F386-4D6C-8858-CC5448DC3C43}" dt="2019-09-24T03:45:32.430" v="4318" actId="478"/>
          <ac:spMkLst>
            <pc:docMk/>
            <pc:sldMk cId="4133950247" sldId="403"/>
            <ac:spMk id="74" creationId="{62F6C285-D7B7-4445-8E62-C807DB2C4D25}"/>
          </ac:spMkLst>
        </pc:spChg>
        <pc:spChg chg="add del mod">
          <ac:chgData name="Al Sheehan" userId="d21e2f327ba682b9" providerId="LiveId" clId="{F61095DE-F386-4D6C-8858-CC5448DC3C43}" dt="2019-09-24T03:45:32.430" v="4318" actId="478"/>
          <ac:spMkLst>
            <pc:docMk/>
            <pc:sldMk cId="4133950247" sldId="403"/>
            <ac:spMk id="76" creationId="{88676828-90F1-40FD-B99C-2D4E4E7F6F8B}"/>
          </ac:spMkLst>
        </pc:spChg>
        <pc:spChg chg="add del mod ord">
          <ac:chgData name="Al Sheehan" userId="d21e2f327ba682b9" providerId="LiveId" clId="{F61095DE-F386-4D6C-8858-CC5448DC3C43}" dt="2019-09-24T03:45:32.430" v="4318" actId="478"/>
          <ac:spMkLst>
            <pc:docMk/>
            <pc:sldMk cId="4133950247" sldId="403"/>
            <ac:spMk id="77" creationId="{4011CD13-B3A5-42F1-8464-5E61DCAF7CC5}"/>
          </ac:spMkLst>
        </pc:spChg>
        <pc:spChg chg="add del mod">
          <ac:chgData name="Al Sheehan" userId="d21e2f327ba682b9" providerId="LiveId" clId="{F61095DE-F386-4D6C-8858-CC5448DC3C43}" dt="2019-09-24T03:08:40.621" v="4035" actId="478"/>
          <ac:spMkLst>
            <pc:docMk/>
            <pc:sldMk cId="4133950247" sldId="403"/>
            <ac:spMk id="78" creationId="{C4025DE0-819F-423F-8336-F88FA3FA9C9A}"/>
          </ac:spMkLst>
        </pc:spChg>
        <pc:spChg chg="add del mod ord">
          <ac:chgData name="Al Sheehan" userId="d21e2f327ba682b9" providerId="LiveId" clId="{F61095DE-F386-4D6C-8858-CC5448DC3C43}" dt="2019-09-24T03:45:32.430" v="4318" actId="478"/>
          <ac:spMkLst>
            <pc:docMk/>
            <pc:sldMk cId="4133950247" sldId="403"/>
            <ac:spMk id="80" creationId="{776A8547-78FA-46DB-B19A-D87AFEF4AE9E}"/>
          </ac:spMkLst>
        </pc:spChg>
        <pc:spChg chg="del">
          <ac:chgData name="Al Sheehan" userId="d21e2f327ba682b9" providerId="LiveId" clId="{F61095DE-F386-4D6C-8858-CC5448DC3C43}" dt="2019-09-24T03:03:45.066" v="3927" actId="478"/>
          <ac:spMkLst>
            <pc:docMk/>
            <pc:sldMk cId="4133950247" sldId="403"/>
            <ac:spMk id="81" creationId="{9859A766-3298-42AF-BA2B-29CD0A9425F2}"/>
          </ac:spMkLst>
        </pc:spChg>
        <pc:spChg chg="add mod">
          <ac:chgData name="Al Sheehan" userId="d21e2f327ba682b9" providerId="LiveId" clId="{F61095DE-F386-4D6C-8858-CC5448DC3C43}" dt="2019-09-25T22:03:17.591" v="11643" actId="6549"/>
          <ac:spMkLst>
            <pc:docMk/>
            <pc:sldMk cId="4133950247" sldId="403"/>
            <ac:spMk id="82" creationId="{7E409DDB-5621-49C0-9E7C-07CF911A1744}"/>
          </ac:spMkLst>
        </pc:spChg>
        <pc:spChg chg="add mod">
          <ac:chgData name="Al Sheehan" userId="d21e2f327ba682b9" providerId="LiveId" clId="{F61095DE-F386-4D6C-8858-CC5448DC3C43}" dt="2019-09-25T07:36:18.636" v="11231" actId="20577"/>
          <ac:spMkLst>
            <pc:docMk/>
            <pc:sldMk cId="4133950247" sldId="403"/>
            <ac:spMk id="84" creationId="{76ECB7BA-D2C5-4132-BCAE-73B005EA7203}"/>
          </ac:spMkLst>
        </pc:spChg>
        <pc:spChg chg="add mod">
          <ac:chgData name="Al Sheehan" userId="d21e2f327ba682b9" providerId="LiveId" clId="{F61095DE-F386-4D6C-8858-CC5448DC3C43}" dt="2019-09-25T04:31:36.558" v="6738" actId="20577"/>
          <ac:spMkLst>
            <pc:docMk/>
            <pc:sldMk cId="4133950247" sldId="403"/>
            <ac:spMk id="85" creationId="{ADF77841-F062-4B17-A9A3-68EDF43E1F76}"/>
          </ac:spMkLst>
        </pc:spChg>
        <pc:spChg chg="add mod">
          <ac:chgData name="Al Sheehan" userId="d21e2f327ba682b9" providerId="LiveId" clId="{F61095DE-F386-4D6C-8858-CC5448DC3C43}" dt="2019-09-25T04:31:40.640" v="6739" actId="20577"/>
          <ac:spMkLst>
            <pc:docMk/>
            <pc:sldMk cId="4133950247" sldId="403"/>
            <ac:spMk id="86" creationId="{E2F27DC2-76DF-4DB4-A5C9-E874AE47111A}"/>
          </ac:spMkLst>
        </pc:spChg>
        <pc:spChg chg="del">
          <ac:chgData name="Al Sheehan" userId="d21e2f327ba682b9" providerId="LiveId" clId="{F61095DE-F386-4D6C-8858-CC5448DC3C43}" dt="2019-09-24T03:03:45.066" v="3927" actId="478"/>
          <ac:spMkLst>
            <pc:docMk/>
            <pc:sldMk cId="4133950247" sldId="403"/>
            <ac:spMk id="87" creationId="{A67DFB30-A31A-442C-8F31-0CE0021AB0A8}"/>
          </ac:spMkLst>
        </pc:spChg>
        <pc:spChg chg="del">
          <ac:chgData name="Al Sheehan" userId="d21e2f327ba682b9" providerId="LiveId" clId="{F61095DE-F386-4D6C-8858-CC5448DC3C43}" dt="2019-09-24T03:03:45.066" v="3927" actId="478"/>
          <ac:spMkLst>
            <pc:docMk/>
            <pc:sldMk cId="4133950247" sldId="403"/>
            <ac:spMk id="93" creationId="{402440EF-0B11-4577-A120-D73FF279054E}"/>
          </ac:spMkLst>
        </pc:spChg>
        <pc:spChg chg="del">
          <ac:chgData name="Al Sheehan" userId="d21e2f327ba682b9" providerId="LiveId" clId="{F61095DE-F386-4D6C-8858-CC5448DC3C43}" dt="2019-09-24T03:03:45.066" v="3927" actId="478"/>
          <ac:spMkLst>
            <pc:docMk/>
            <pc:sldMk cId="4133950247" sldId="403"/>
            <ac:spMk id="96" creationId="{B533F46C-ADFB-4885-82F7-0B4407989D18}"/>
          </ac:spMkLst>
        </pc:spChg>
        <pc:spChg chg="mod topLvl">
          <ac:chgData name="Al Sheehan" userId="d21e2f327ba682b9" providerId="LiveId" clId="{F61095DE-F386-4D6C-8858-CC5448DC3C43}" dt="2019-09-24T05:36:15.943" v="4504" actId="164"/>
          <ac:spMkLst>
            <pc:docMk/>
            <pc:sldMk cId="4133950247" sldId="403"/>
            <ac:spMk id="102" creationId="{CDE5C4F2-0AA9-43C7-9D69-7C2625717EF1}"/>
          </ac:spMkLst>
        </pc:spChg>
        <pc:spChg chg="mod topLvl">
          <ac:chgData name="Al Sheehan" userId="d21e2f327ba682b9" providerId="LiveId" clId="{F61095DE-F386-4D6C-8858-CC5448DC3C43}" dt="2019-09-24T05:39:00.510" v="4530" actId="164"/>
          <ac:spMkLst>
            <pc:docMk/>
            <pc:sldMk cId="4133950247" sldId="403"/>
            <ac:spMk id="108" creationId="{0EF660C9-AEA3-4942-B783-2877C191A41C}"/>
          </ac:spMkLst>
        </pc:spChg>
        <pc:spChg chg="del">
          <ac:chgData name="Al Sheehan" userId="d21e2f327ba682b9" providerId="LiveId" clId="{F61095DE-F386-4D6C-8858-CC5448DC3C43}" dt="2019-09-24T03:03:45.066" v="3927" actId="478"/>
          <ac:spMkLst>
            <pc:docMk/>
            <pc:sldMk cId="4133950247" sldId="403"/>
            <ac:spMk id="110" creationId="{54101811-1372-4D28-B50B-3B20976009A9}"/>
          </ac:spMkLst>
        </pc:spChg>
        <pc:spChg chg="mod topLvl">
          <ac:chgData name="Al Sheehan" userId="d21e2f327ba682b9" providerId="LiveId" clId="{F61095DE-F386-4D6C-8858-CC5448DC3C43}" dt="2019-09-24T05:39:45.369" v="4540" actId="164"/>
          <ac:spMkLst>
            <pc:docMk/>
            <pc:sldMk cId="4133950247" sldId="403"/>
            <ac:spMk id="113" creationId="{E135218B-3D21-4FD0-8FC2-763199327EF4}"/>
          </ac:spMkLst>
        </pc:spChg>
        <pc:spChg chg="add mod">
          <ac:chgData name="Al Sheehan" userId="d21e2f327ba682b9" providerId="LiveId" clId="{F61095DE-F386-4D6C-8858-CC5448DC3C43}" dt="2019-09-24T05:39:00.510" v="4530" actId="164"/>
          <ac:spMkLst>
            <pc:docMk/>
            <pc:sldMk cId="4133950247" sldId="403"/>
            <ac:spMk id="115" creationId="{A815649C-1EDB-4472-B0DB-0EFF9A289A14}"/>
          </ac:spMkLst>
        </pc:spChg>
        <pc:spChg chg="add mod">
          <ac:chgData name="Al Sheehan" userId="d21e2f327ba682b9" providerId="LiveId" clId="{F61095DE-F386-4D6C-8858-CC5448DC3C43}" dt="2019-09-24T05:39:45.369" v="4540" actId="164"/>
          <ac:spMkLst>
            <pc:docMk/>
            <pc:sldMk cId="4133950247" sldId="403"/>
            <ac:spMk id="116" creationId="{FB5C614E-651A-4E20-B311-A03CB811BF9D}"/>
          </ac:spMkLst>
        </pc:spChg>
        <pc:spChg chg="add mod ord">
          <ac:chgData name="Al Sheehan" userId="d21e2f327ba682b9" providerId="LiveId" clId="{F61095DE-F386-4D6C-8858-CC5448DC3C43}" dt="2019-09-24T06:04:08.464" v="5299" actId="1035"/>
          <ac:spMkLst>
            <pc:docMk/>
            <pc:sldMk cId="4133950247" sldId="403"/>
            <ac:spMk id="117" creationId="{5A84B24D-5A63-451A-972E-E2E4F8852FBC}"/>
          </ac:spMkLst>
        </pc:spChg>
        <pc:spChg chg="add mod ord">
          <ac:chgData name="Al Sheehan" userId="d21e2f327ba682b9" providerId="LiveId" clId="{F61095DE-F386-4D6C-8858-CC5448DC3C43}" dt="2019-09-24T06:04:08.464" v="5299" actId="1035"/>
          <ac:spMkLst>
            <pc:docMk/>
            <pc:sldMk cId="4133950247" sldId="403"/>
            <ac:spMk id="118" creationId="{4582EB4C-7D9E-4DD1-B11E-1F6EDBAF134B}"/>
          </ac:spMkLst>
        </pc:spChg>
        <pc:spChg chg="add mod ord">
          <ac:chgData name="Al Sheehan" userId="d21e2f327ba682b9" providerId="LiveId" clId="{F61095DE-F386-4D6C-8858-CC5448DC3C43}" dt="2019-09-24T06:04:08.464" v="5299" actId="1035"/>
          <ac:spMkLst>
            <pc:docMk/>
            <pc:sldMk cId="4133950247" sldId="403"/>
            <ac:spMk id="119" creationId="{FF956358-DF01-41A6-8F28-D54E22BD8733}"/>
          </ac:spMkLst>
        </pc:spChg>
        <pc:spChg chg="add mod">
          <ac:chgData name="Al Sheehan" userId="d21e2f327ba682b9" providerId="LiveId" clId="{F61095DE-F386-4D6C-8858-CC5448DC3C43}" dt="2019-09-24T06:04:08.464" v="5299" actId="1035"/>
          <ac:spMkLst>
            <pc:docMk/>
            <pc:sldMk cId="4133950247" sldId="403"/>
            <ac:spMk id="124" creationId="{378576B8-F57E-42AC-9DE8-186B198EE861}"/>
          </ac:spMkLst>
        </pc:spChg>
        <pc:spChg chg="add mod">
          <ac:chgData name="Al Sheehan" userId="d21e2f327ba682b9" providerId="LiveId" clId="{F61095DE-F386-4D6C-8858-CC5448DC3C43}" dt="2019-09-24T06:04:08.464" v="5299" actId="1035"/>
          <ac:spMkLst>
            <pc:docMk/>
            <pc:sldMk cId="4133950247" sldId="403"/>
            <ac:spMk id="125" creationId="{3EB30DB2-6D1A-4FD1-9C72-A3075B1DA759}"/>
          </ac:spMkLst>
        </pc:spChg>
        <pc:spChg chg="add mod">
          <ac:chgData name="Al Sheehan" userId="d21e2f327ba682b9" providerId="LiveId" clId="{F61095DE-F386-4D6C-8858-CC5448DC3C43}" dt="2019-09-25T05:47:36.647" v="10600" actId="14100"/>
          <ac:spMkLst>
            <pc:docMk/>
            <pc:sldMk cId="4133950247" sldId="403"/>
            <ac:spMk id="126" creationId="{E39A4358-E971-4D66-A1FB-20C8E2D24730}"/>
          </ac:spMkLst>
        </pc:spChg>
        <pc:spChg chg="add mod">
          <ac:chgData name="Al Sheehan" userId="d21e2f327ba682b9" providerId="LiveId" clId="{F61095DE-F386-4D6C-8858-CC5448DC3C43}" dt="2019-09-25T05:47:34.567" v="10599" actId="14100"/>
          <ac:spMkLst>
            <pc:docMk/>
            <pc:sldMk cId="4133950247" sldId="403"/>
            <ac:spMk id="127" creationId="{BE0B9DA6-2EDB-49F2-AC1D-B9038EA77746}"/>
          </ac:spMkLst>
        </pc:spChg>
        <pc:spChg chg="add mod">
          <ac:chgData name="Al Sheehan" userId="d21e2f327ba682b9" providerId="LiveId" clId="{F61095DE-F386-4D6C-8858-CC5448DC3C43}" dt="2019-09-24T05:55:43.851" v="5060" actId="207"/>
          <ac:spMkLst>
            <pc:docMk/>
            <pc:sldMk cId="4133950247" sldId="403"/>
            <ac:spMk id="139" creationId="{5CAA52C8-D269-4FF7-A9F5-02450C674558}"/>
          </ac:spMkLst>
        </pc:spChg>
        <pc:spChg chg="add del mod">
          <ac:chgData name="Al Sheehan" userId="d21e2f327ba682b9" providerId="LiveId" clId="{F61095DE-F386-4D6C-8858-CC5448DC3C43}" dt="2019-09-24T05:45:40.773" v="4638" actId="478"/>
          <ac:spMkLst>
            <pc:docMk/>
            <pc:sldMk cId="4133950247" sldId="403"/>
            <ac:spMk id="140" creationId="{5AB505A3-9913-4DB6-B986-CAE7202A7719}"/>
          </ac:spMkLst>
        </pc:spChg>
        <pc:spChg chg="add mod">
          <ac:chgData name="Al Sheehan" userId="d21e2f327ba682b9" providerId="LiveId" clId="{F61095DE-F386-4D6C-8858-CC5448DC3C43}" dt="2019-09-24T05:51:34.357" v="4819" actId="164"/>
          <ac:spMkLst>
            <pc:docMk/>
            <pc:sldMk cId="4133950247" sldId="403"/>
            <ac:spMk id="158" creationId="{C2B349F9-D947-4D4C-BDC1-9E48BC952FC5}"/>
          </ac:spMkLst>
        </pc:spChg>
        <pc:spChg chg="add mod">
          <ac:chgData name="Al Sheehan" userId="d21e2f327ba682b9" providerId="LiveId" clId="{F61095DE-F386-4D6C-8858-CC5448DC3C43}" dt="2019-09-24T05:51:34.357" v="4819" actId="164"/>
          <ac:spMkLst>
            <pc:docMk/>
            <pc:sldMk cId="4133950247" sldId="403"/>
            <ac:spMk id="159" creationId="{080CCC0E-CC54-4D43-BDE1-C7DED29AC716}"/>
          </ac:spMkLst>
        </pc:spChg>
        <pc:spChg chg="add mod">
          <ac:chgData name="Al Sheehan" userId="d21e2f327ba682b9" providerId="LiveId" clId="{F61095DE-F386-4D6C-8858-CC5448DC3C43}" dt="2019-09-24T05:51:34.357" v="4819" actId="164"/>
          <ac:spMkLst>
            <pc:docMk/>
            <pc:sldMk cId="4133950247" sldId="403"/>
            <ac:spMk id="160" creationId="{081648CA-556F-46B8-87A6-E3687545D0C0}"/>
          </ac:spMkLst>
        </pc:spChg>
        <pc:spChg chg="add mod">
          <ac:chgData name="Al Sheehan" userId="d21e2f327ba682b9" providerId="LiveId" clId="{F61095DE-F386-4D6C-8858-CC5448DC3C43}" dt="2019-09-24T05:51:34.357" v="4819" actId="164"/>
          <ac:spMkLst>
            <pc:docMk/>
            <pc:sldMk cId="4133950247" sldId="403"/>
            <ac:spMk id="161" creationId="{FD7389A1-6D15-4952-B6C3-AAB1504F3CD6}"/>
          </ac:spMkLst>
        </pc:spChg>
        <pc:spChg chg="add mod">
          <ac:chgData name="Al Sheehan" userId="d21e2f327ba682b9" providerId="LiveId" clId="{F61095DE-F386-4D6C-8858-CC5448DC3C43}" dt="2019-09-24T05:51:34.357" v="4819" actId="164"/>
          <ac:spMkLst>
            <pc:docMk/>
            <pc:sldMk cId="4133950247" sldId="403"/>
            <ac:spMk id="162" creationId="{21F16FB6-D7AF-48E3-ABC6-1222662166CC}"/>
          </ac:spMkLst>
        </pc:spChg>
        <pc:spChg chg="add del mod">
          <ac:chgData name="Al Sheehan" userId="d21e2f327ba682b9" providerId="LiveId" clId="{F61095DE-F386-4D6C-8858-CC5448DC3C43}" dt="2019-09-24T05:52:49.872" v="5024" actId="478"/>
          <ac:spMkLst>
            <pc:docMk/>
            <pc:sldMk cId="4133950247" sldId="403"/>
            <ac:spMk id="164" creationId="{B5EEA02F-0A0F-4E11-A2A7-B88D35E8E5E3}"/>
          </ac:spMkLst>
        </pc:spChg>
        <pc:spChg chg="mod">
          <ac:chgData name="Al Sheehan" userId="d21e2f327ba682b9" providerId="LiveId" clId="{F61095DE-F386-4D6C-8858-CC5448DC3C43}" dt="2019-09-24T05:55:52.439" v="5062" actId="207"/>
          <ac:spMkLst>
            <pc:docMk/>
            <pc:sldMk cId="4133950247" sldId="403"/>
            <ac:spMk id="172" creationId="{B9532BDB-7DC9-4DC1-BC49-D079626C0126}"/>
          </ac:spMkLst>
        </pc:spChg>
        <pc:spChg chg="mod">
          <ac:chgData name="Al Sheehan" userId="d21e2f327ba682b9" providerId="LiveId" clId="{F61095DE-F386-4D6C-8858-CC5448DC3C43}" dt="2019-09-24T05:55:12.488" v="5057" actId="207"/>
          <ac:spMkLst>
            <pc:docMk/>
            <pc:sldMk cId="4133950247" sldId="403"/>
            <ac:spMk id="183" creationId="{A1BAB5CB-705D-4CCB-99BD-DF46BD79433D}"/>
          </ac:spMkLst>
        </pc:spChg>
        <pc:spChg chg="add mod">
          <ac:chgData name="Al Sheehan" userId="d21e2f327ba682b9" providerId="LiveId" clId="{F61095DE-F386-4D6C-8858-CC5448DC3C43}" dt="2019-09-26T04:41:25.211" v="14434" actId="20577"/>
          <ac:spMkLst>
            <pc:docMk/>
            <pc:sldMk cId="4133950247" sldId="403"/>
            <ac:spMk id="197" creationId="{BB9A89BF-9E87-4171-8F92-708DA09CE8A7}"/>
          </ac:spMkLst>
        </pc:spChg>
        <pc:spChg chg="add mod">
          <ac:chgData name="Al Sheehan" userId="d21e2f327ba682b9" providerId="LiveId" clId="{F61095DE-F386-4D6C-8858-CC5448DC3C43}" dt="2019-09-24T06:14:07.528" v="5436" actId="207"/>
          <ac:spMkLst>
            <pc:docMk/>
            <pc:sldMk cId="4133950247" sldId="403"/>
            <ac:spMk id="198" creationId="{BBB8527F-F126-4AC5-9461-A74F842280C1}"/>
          </ac:spMkLst>
        </pc:spChg>
        <pc:spChg chg="add mod ord">
          <ac:chgData name="Al Sheehan" userId="d21e2f327ba682b9" providerId="LiveId" clId="{F61095DE-F386-4D6C-8858-CC5448DC3C43}" dt="2019-09-25T04:30:31.363" v="6717" actId="167"/>
          <ac:spMkLst>
            <pc:docMk/>
            <pc:sldMk cId="4133950247" sldId="403"/>
            <ac:spMk id="244" creationId="{50870373-C8BE-48D9-9272-D9D8989E3177}"/>
          </ac:spMkLst>
        </pc:spChg>
        <pc:spChg chg="add mod ord">
          <ac:chgData name="Al Sheehan" userId="d21e2f327ba682b9" providerId="LiveId" clId="{F61095DE-F386-4D6C-8858-CC5448DC3C43}" dt="2019-09-24T06:22:36.263" v="5618" actId="14100"/>
          <ac:spMkLst>
            <pc:docMk/>
            <pc:sldMk cId="4133950247" sldId="403"/>
            <ac:spMk id="245" creationId="{76A0907C-D892-4858-BB79-F6A36D564657}"/>
          </ac:spMkLst>
        </pc:spChg>
        <pc:spChg chg="add mod ord">
          <ac:chgData name="Al Sheehan" userId="d21e2f327ba682b9" providerId="LiveId" clId="{F61095DE-F386-4D6C-8858-CC5448DC3C43}" dt="2019-09-24T06:19:30.461" v="5605" actId="14100"/>
          <ac:spMkLst>
            <pc:docMk/>
            <pc:sldMk cId="4133950247" sldId="403"/>
            <ac:spMk id="246" creationId="{8489D6E4-BC3B-4FE3-8044-320AC140EC54}"/>
          </ac:spMkLst>
        </pc:spChg>
        <pc:spChg chg="add del mod">
          <ac:chgData name="Al Sheehan" userId="d21e2f327ba682b9" providerId="LiveId" clId="{F61095DE-F386-4D6C-8858-CC5448DC3C43}" dt="2019-09-24T06:22:19.167" v="5617" actId="478"/>
          <ac:spMkLst>
            <pc:docMk/>
            <pc:sldMk cId="4133950247" sldId="403"/>
            <ac:spMk id="247" creationId="{D833B550-DDD0-4344-8E32-08961F768DC1}"/>
          </ac:spMkLst>
        </pc:spChg>
        <pc:spChg chg="add mod">
          <ac:chgData name="Al Sheehan" userId="d21e2f327ba682b9" providerId="LiveId" clId="{F61095DE-F386-4D6C-8858-CC5448DC3C43}" dt="2019-09-24T06:27:39.376" v="5682" actId="113"/>
          <ac:spMkLst>
            <pc:docMk/>
            <pc:sldMk cId="4133950247" sldId="403"/>
            <ac:spMk id="248" creationId="{DDE4A92B-96C3-4E1C-99AF-EEF44167C516}"/>
          </ac:spMkLst>
        </pc:spChg>
        <pc:spChg chg="add mod">
          <ac:chgData name="Al Sheehan" userId="d21e2f327ba682b9" providerId="LiveId" clId="{F61095DE-F386-4D6C-8858-CC5448DC3C43}" dt="2019-09-24T06:27:39.376" v="5682" actId="113"/>
          <ac:spMkLst>
            <pc:docMk/>
            <pc:sldMk cId="4133950247" sldId="403"/>
            <ac:spMk id="249" creationId="{7DE3356C-4601-4C81-8AB2-0C6EA94522B6}"/>
          </ac:spMkLst>
        </pc:spChg>
        <pc:spChg chg="add mod">
          <ac:chgData name="Al Sheehan" userId="d21e2f327ba682b9" providerId="LiveId" clId="{F61095DE-F386-4D6C-8858-CC5448DC3C43}" dt="2019-09-24T06:27:39.376" v="5682" actId="113"/>
          <ac:spMkLst>
            <pc:docMk/>
            <pc:sldMk cId="4133950247" sldId="403"/>
            <ac:spMk id="250" creationId="{7CE53440-66E7-4F5F-94F5-5A37FCED8854}"/>
          </ac:spMkLst>
        </pc:spChg>
        <pc:spChg chg="add mod">
          <ac:chgData name="Al Sheehan" userId="d21e2f327ba682b9" providerId="LiveId" clId="{F61095DE-F386-4D6C-8858-CC5448DC3C43}" dt="2019-09-24T06:27:39.376" v="5682" actId="113"/>
          <ac:spMkLst>
            <pc:docMk/>
            <pc:sldMk cId="4133950247" sldId="403"/>
            <ac:spMk id="263" creationId="{3025C0F1-8262-4369-B222-34DB51976215}"/>
          </ac:spMkLst>
        </pc:spChg>
        <pc:spChg chg="add mod">
          <ac:chgData name="Al Sheehan" userId="d21e2f327ba682b9" providerId="LiveId" clId="{F61095DE-F386-4D6C-8858-CC5448DC3C43}" dt="2019-09-24T06:27:39.376" v="5682" actId="113"/>
          <ac:spMkLst>
            <pc:docMk/>
            <pc:sldMk cId="4133950247" sldId="403"/>
            <ac:spMk id="264" creationId="{E93B9A14-0856-4826-B4B9-97B62903BB61}"/>
          </ac:spMkLst>
        </pc:spChg>
        <pc:spChg chg="add mod">
          <ac:chgData name="Al Sheehan" userId="d21e2f327ba682b9" providerId="LiveId" clId="{F61095DE-F386-4D6C-8858-CC5448DC3C43}" dt="2019-09-24T06:29:31.315" v="5736" actId="1076"/>
          <ac:spMkLst>
            <pc:docMk/>
            <pc:sldMk cId="4133950247" sldId="403"/>
            <ac:spMk id="265" creationId="{32BECCAE-72B4-4893-9C00-66F2A25D1015}"/>
          </ac:spMkLst>
        </pc:spChg>
        <pc:spChg chg="add mod">
          <ac:chgData name="Al Sheehan" userId="d21e2f327ba682b9" providerId="LiveId" clId="{F61095DE-F386-4D6C-8858-CC5448DC3C43}" dt="2019-09-24T06:30:30.468" v="5798" actId="20577"/>
          <ac:spMkLst>
            <pc:docMk/>
            <pc:sldMk cId="4133950247" sldId="403"/>
            <ac:spMk id="266" creationId="{18ABF254-3EBD-4242-8F45-3AA1ED647AB7}"/>
          </ac:spMkLst>
        </pc:spChg>
        <pc:spChg chg="add mod">
          <ac:chgData name="Al Sheehan" userId="d21e2f327ba682b9" providerId="LiveId" clId="{F61095DE-F386-4D6C-8858-CC5448DC3C43}" dt="2019-09-25T07:35:50.849" v="11215" actId="14100"/>
          <ac:spMkLst>
            <pc:docMk/>
            <pc:sldMk cId="4133950247" sldId="403"/>
            <ac:spMk id="267" creationId="{B6B231BA-F517-4961-8AEB-BF8D4E6808A5}"/>
          </ac:spMkLst>
        </pc:spChg>
        <pc:spChg chg="add mod">
          <ac:chgData name="Al Sheehan" userId="d21e2f327ba682b9" providerId="LiveId" clId="{F61095DE-F386-4D6C-8858-CC5448DC3C43}" dt="2019-09-25T04:31:30.831" v="6737" actId="113"/>
          <ac:spMkLst>
            <pc:docMk/>
            <pc:sldMk cId="4133950247" sldId="403"/>
            <ac:spMk id="274" creationId="{40F268E2-6BC2-445C-B915-C2A253A37DC1}"/>
          </ac:spMkLst>
        </pc:spChg>
        <pc:spChg chg="add mod">
          <ac:chgData name="Al Sheehan" userId="d21e2f327ba682b9" providerId="LiveId" clId="{F61095DE-F386-4D6C-8858-CC5448DC3C43}" dt="2019-09-25T04:31:13.539" v="6734" actId="14100"/>
          <ac:spMkLst>
            <pc:docMk/>
            <pc:sldMk cId="4133950247" sldId="403"/>
            <ac:spMk id="275" creationId="{D2AA247E-CFF4-40D4-8A32-8549A5F48BE9}"/>
          </ac:spMkLst>
        </pc:spChg>
        <pc:spChg chg="add mod">
          <ac:chgData name="Al Sheehan" userId="d21e2f327ba682b9" providerId="LiveId" clId="{F61095DE-F386-4D6C-8858-CC5448DC3C43}" dt="2019-09-25T05:31:41.324" v="10084" actId="1076"/>
          <ac:spMkLst>
            <pc:docMk/>
            <pc:sldMk cId="4133950247" sldId="403"/>
            <ac:spMk id="276" creationId="{780EF0C2-9577-4027-B906-F0FB0A646802}"/>
          </ac:spMkLst>
        </pc:spChg>
        <pc:spChg chg="add mod">
          <ac:chgData name="Al Sheehan" userId="d21e2f327ba682b9" providerId="LiveId" clId="{F61095DE-F386-4D6C-8858-CC5448DC3C43}" dt="2019-09-25T05:31:41.324" v="10084" actId="1076"/>
          <ac:spMkLst>
            <pc:docMk/>
            <pc:sldMk cId="4133950247" sldId="403"/>
            <ac:spMk id="277" creationId="{481E6E49-8574-4B30-B1AF-45A10CF3CFEA}"/>
          </ac:spMkLst>
        </pc:spChg>
        <pc:spChg chg="add">
          <ac:chgData name="Al Sheehan" userId="d21e2f327ba682b9" providerId="LiveId" clId="{F61095DE-F386-4D6C-8858-CC5448DC3C43}" dt="2019-09-25T22:01:21.461" v="11642"/>
          <ac:spMkLst>
            <pc:docMk/>
            <pc:sldMk cId="4133950247" sldId="403"/>
            <ac:spMk id="287" creationId="{3B4DF92D-B94E-4D8C-AF57-884DE9883055}"/>
          </ac:spMkLst>
        </pc:spChg>
        <pc:spChg chg="add">
          <ac:chgData name="Al Sheehan" userId="d21e2f327ba682b9" providerId="LiveId" clId="{F61095DE-F386-4D6C-8858-CC5448DC3C43}" dt="2019-09-25T22:01:21.461" v="11642"/>
          <ac:spMkLst>
            <pc:docMk/>
            <pc:sldMk cId="4133950247" sldId="403"/>
            <ac:spMk id="289" creationId="{2EF0AD9A-314C-4261-AB02-A402B2321BE4}"/>
          </ac:spMkLst>
        </pc:spChg>
        <pc:grpChg chg="add mod">
          <ac:chgData name="Al Sheehan" userId="d21e2f327ba682b9" providerId="LiveId" clId="{F61095DE-F386-4D6C-8858-CC5448DC3C43}" dt="2019-09-24T06:04:08.464" v="5299" actId="1035"/>
          <ac:grpSpMkLst>
            <pc:docMk/>
            <pc:sldMk cId="4133950247" sldId="403"/>
            <ac:grpSpMk id="37" creationId="{86E2FACB-8E7E-457E-B8D8-B6D7C87C207F}"/>
          </ac:grpSpMkLst>
        </pc:grpChg>
        <pc:grpChg chg="add mod">
          <ac:chgData name="Al Sheehan" userId="d21e2f327ba682b9" providerId="LiveId" clId="{F61095DE-F386-4D6C-8858-CC5448DC3C43}" dt="2019-09-25T04:30:19.224" v="6714" actId="408"/>
          <ac:grpSpMkLst>
            <pc:docMk/>
            <pc:sldMk cId="4133950247" sldId="403"/>
            <ac:grpSpMk id="38" creationId="{287386DC-EB72-40DE-BEF3-527DE591ED9C}"/>
          </ac:grpSpMkLst>
        </pc:grpChg>
        <pc:grpChg chg="add mod ord">
          <ac:chgData name="Al Sheehan" userId="d21e2f327ba682b9" providerId="LiveId" clId="{F61095DE-F386-4D6C-8858-CC5448DC3C43}" dt="2019-09-24T06:04:08.464" v="5299" actId="1035"/>
          <ac:grpSpMkLst>
            <pc:docMk/>
            <pc:sldMk cId="4133950247" sldId="403"/>
            <ac:grpSpMk id="43" creationId="{A9EC3AF2-80EA-4FCB-98F1-A4B75EBF230E}"/>
          </ac:grpSpMkLst>
        </pc:grpChg>
        <pc:grpChg chg="add mod">
          <ac:chgData name="Al Sheehan" userId="d21e2f327ba682b9" providerId="LiveId" clId="{F61095DE-F386-4D6C-8858-CC5448DC3C43}" dt="2019-09-24T06:04:08.464" v="5299" actId="1035"/>
          <ac:grpSpMkLst>
            <pc:docMk/>
            <pc:sldMk cId="4133950247" sldId="403"/>
            <ac:grpSpMk id="44" creationId="{7F1F0C05-B2F5-4C33-9303-0535D0357BD0}"/>
          </ac:grpSpMkLst>
        </pc:grpChg>
        <pc:grpChg chg="add mod">
          <ac:chgData name="Al Sheehan" userId="d21e2f327ba682b9" providerId="LiveId" clId="{F61095DE-F386-4D6C-8858-CC5448DC3C43}" dt="2019-09-24T06:04:08.464" v="5299" actId="1035"/>
          <ac:grpSpMkLst>
            <pc:docMk/>
            <pc:sldMk cId="4133950247" sldId="403"/>
            <ac:grpSpMk id="45" creationId="{B25A4E00-0D27-4F61-8E8B-1B7363404FB8}"/>
          </ac:grpSpMkLst>
        </pc:grpChg>
        <pc:grpChg chg="add del mod">
          <ac:chgData name="Al Sheehan" userId="d21e2f327ba682b9" providerId="LiveId" clId="{F61095DE-F386-4D6C-8858-CC5448DC3C43}" dt="2019-09-24T05:36:09.271" v="4503" actId="165"/>
          <ac:grpSpMkLst>
            <pc:docMk/>
            <pc:sldMk cId="4133950247" sldId="403"/>
            <ac:grpSpMk id="97" creationId="{5FB8F45D-27F0-4D99-8CF7-4D759E678423}"/>
          </ac:grpSpMkLst>
        </pc:grpChg>
        <pc:grpChg chg="del">
          <ac:chgData name="Al Sheehan" userId="d21e2f327ba682b9" providerId="LiveId" clId="{F61095DE-F386-4D6C-8858-CC5448DC3C43}" dt="2019-09-24T03:03:45.066" v="3927" actId="478"/>
          <ac:grpSpMkLst>
            <pc:docMk/>
            <pc:sldMk cId="4133950247" sldId="403"/>
            <ac:grpSpMk id="98" creationId="{4775D2DD-2BC6-46CE-8FCB-FD935592B160}"/>
          </ac:grpSpMkLst>
        </pc:grpChg>
        <pc:grpChg chg="add del mod">
          <ac:chgData name="Al Sheehan" userId="d21e2f327ba682b9" providerId="LiveId" clId="{F61095DE-F386-4D6C-8858-CC5448DC3C43}" dt="2019-09-24T05:37:09.748" v="4519" actId="165"/>
          <ac:grpSpMkLst>
            <pc:docMk/>
            <pc:sldMk cId="4133950247" sldId="403"/>
            <ac:grpSpMk id="105" creationId="{ECC5C71C-1140-49A5-871C-E4F4F7885CF5}"/>
          </ac:grpSpMkLst>
        </pc:grpChg>
        <pc:grpChg chg="add del mod">
          <ac:chgData name="Al Sheehan" userId="d21e2f327ba682b9" providerId="LiveId" clId="{F61095DE-F386-4D6C-8858-CC5448DC3C43}" dt="2019-09-24T05:37:09.748" v="4519" actId="165"/>
          <ac:grpSpMkLst>
            <pc:docMk/>
            <pc:sldMk cId="4133950247" sldId="403"/>
            <ac:grpSpMk id="112" creationId="{CB952CF2-58BB-4EF0-91D4-54FF2024D679}"/>
          </ac:grpSpMkLst>
        </pc:grpChg>
        <pc:grpChg chg="add mod">
          <ac:chgData name="Al Sheehan" userId="d21e2f327ba682b9" providerId="LiveId" clId="{F61095DE-F386-4D6C-8858-CC5448DC3C43}" dt="2019-09-24T05:56:44.264" v="5173" actId="164"/>
          <ac:grpSpMkLst>
            <pc:docMk/>
            <pc:sldMk cId="4133950247" sldId="403"/>
            <ac:grpSpMk id="163" creationId="{A9EF811E-35B9-4814-A397-5CDECD5182A3}"/>
          </ac:grpSpMkLst>
        </pc:grpChg>
        <pc:grpChg chg="add mod ord">
          <ac:chgData name="Al Sheehan" userId="d21e2f327ba682b9" providerId="LiveId" clId="{F61095DE-F386-4D6C-8858-CC5448DC3C43}" dt="2019-09-24T05:56:44.264" v="5173" actId="164"/>
          <ac:grpSpMkLst>
            <pc:docMk/>
            <pc:sldMk cId="4133950247" sldId="403"/>
            <ac:grpSpMk id="171" creationId="{72C8F5CA-B481-4265-8FE4-3BAB9522B5CE}"/>
          </ac:grpSpMkLst>
        </pc:grpChg>
        <pc:grpChg chg="add mod ord">
          <ac:chgData name="Al Sheehan" userId="d21e2f327ba682b9" providerId="LiveId" clId="{F61095DE-F386-4D6C-8858-CC5448DC3C43}" dt="2019-09-24T05:56:44.264" v="5173" actId="164"/>
          <ac:grpSpMkLst>
            <pc:docMk/>
            <pc:sldMk cId="4133950247" sldId="403"/>
            <ac:grpSpMk id="182" creationId="{E947E868-1112-4F70-807E-6661C4F285C9}"/>
          </ac:grpSpMkLst>
        </pc:grpChg>
        <pc:grpChg chg="add mod">
          <ac:chgData name="Al Sheehan" userId="d21e2f327ba682b9" providerId="LiveId" clId="{F61095DE-F386-4D6C-8858-CC5448DC3C43}" dt="2019-09-24T06:04:08.464" v="5299" actId="1035"/>
          <ac:grpSpMkLst>
            <pc:docMk/>
            <pc:sldMk cId="4133950247" sldId="403"/>
            <ac:grpSpMk id="193" creationId="{2C9506B2-238B-4DC5-8E46-91846343611D}"/>
          </ac:grpSpMkLst>
        </pc:grpChg>
        <pc:grpChg chg="add mod ord">
          <ac:chgData name="Al Sheehan" userId="d21e2f327ba682b9" providerId="LiveId" clId="{F61095DE-F386-4D6C-8858-CC5448DC3C43}" dt="2019-09-25T04:30:27.720" v="6716" actId="167"/>
          <ac:grpSpMkLst>
            <pc:docMk/>
            <pc:sldMk cId="4133950247" sldId="403"/>
            <ac:grpSpMk id="268" creationId="{8C237C44-556A-457C-93BC-438BFBECAF03}"/>
          </ac:grpSpMkLst>
        </pc:grpChg>
        <pc:grpChg chg="add mod ord">
          <ac:chgData name="Al Sheehan" userId="d21e2f327ba682b9" providerId="LiveId" clId="{F61095DE-F386-4D6C-8858-CC5448DC3C43}" dt="2019-09-25T04:30:23.602" v="6715" actId="167"/>
          <ac:grpSpMkLst>
            <pc:docMk/>
            <pc:sldMk cId="4133950247" sldId="403"/>
            <ac:grpSpMk id="271" creationId="{96FE221A-4268-4B6C-BB50-5F6746EE4809}"/>
          </ac:grpSpMkLst>
        </pc:grpChg>
        <pc:cxnChg chg="add del mod">
          <ac:chgData name="Al Sheehan" userId="d21e2f327ba682b9" providerId="LiveId" clId="{F61095DE-F386-4D6C-8858-CC5448DC3C43}" dt="2019-09-24T03:45:32.430" v="4318" actId="478"/>
          <ac:cxnSpMkLst>
            <pc:docMk/>
            <pc:sldMk cId="4133950247" sldId="403"/>
            <ac:cxnSpMk id="4" creationId="{613331FC-9DE1-4B50-97BD-C9FF3E968278}"/>
          </ac:cxnSpMkLst>
        </pc:cxnChg>
        <pc:cxnChg chg="add del mod">
          <ac:chgData name="Al Sheehan" userId="d21e2f327ba682b9" providerId="LiveId" clId="{F61095DE-F386-4D6C-8858-CC5448DC3C43}" dt="2019-09-24T03:45:32.430" v="4318" actId="478"/>
          <ac:cxnSpMkLst>
            <pc:docMk/>
            <pc:sldMk cId="4133950247" sldId="403"/>
            <ac:cxnSpMk id="6" creationId="{3D2E59C3-FBA7-4B2E-9B10-971BC50EE34B}"/>
          </ac:cxnSpMkLst>
        </pc:cxnChg>
        <pc:cxnChg chg="del mod">
          <ac:chgData name="Al Sheehan" userId="d21e2f327ba682b9" providerId="LiveId" clId="{F61095DE-F386-4D6C-8858-CC5448DC3C43}" dt="2019-09-24T03:03:41.031" v="3926" actId="21"/>
          <ac:cxnSpMkLst>
            <pc:docMk/>
            <pc:sldMk cId="4133950247" sldId="403"/>
            <ac:cxnSpMk id="20" creationId="{83923D18-2F00-48D8-91C5-AD68E3367B22}"/>
          </ac:cxnSpMkLst>
        </pc:cxnChg>
        <pc:cxnChg chg="del">
          <ac:chgData name="Al Sheehan" userId="d21e2f327ba682b9" providerId="LiveId" clId="{F61095DE-F386-4D6C-8858-CC5448DC3C43}" dt="2019-09-24T03:03:45.066" v="3927" actId="478"/>
          <ac:cxnSpMkLst>
            <pc:docMk/>
            <pc:sldMk cId="4133950247" sldId="403"/>
            <ac:cxnSpMk id="21" creationId="{D42203AD-737F-4C87-B09D-3EEE29B8616B}"/>
          </ac:cxnSpMkLst>
        </pc:cxnChg>
        <pc:cxnChg chg="add mod">
          <ac:chgData name="Al Sheehan" userId="d21e2f327ba682b9" providerId="LiveId" clId="{F61095DE-F386-4D6C-8858-CC5448DC3C43}" dt="2019-09-24T05:35:09.540" v="4489" actId="164"/>
          <ac:cxnSpMkLst>
            <pc:docMk/>
            <pc:sldMk cId="4133950247" sldId="403"/>
            <ac:cxnSpMk id="24" creationId="{1EC4BFD9-123D-4104-9591-0EEC4D915510}"/>
          </ac:cxnSpMkLst>
        </pc:cxnChg>
        <pc:cxnChg chg="del">
          <ac:chgData name="Al Sheehan" userId="d21e2f327ba682b9" providerId="LiveId" clId="{F61095DE-F386-4D6C-8858-CC5448DC3C43}" dt="2019-09-24T03:03:45.066" v="3927" actId="478"/>
          <ac:cxnSpMkLst>
            <pc:docMk/>
            <pc:sldMk cId="4133950247" sldId="403"/>
            <ac:cxnSpMk id="26" creationId="{CA8A2DD3-5574-40A4-ABD2-A38A0C0BD9FB}"/>
          </ac:cxnSpMkLst>
        </pc:cxnChg>
        <pc:cxnChg chg="del">
          <ac:chgData name="Al Sheehan" userId="d21e2f327ba682b9" providerId="LiveId" clId="{F61095DE-F386-4D6C-8858-CC5448DC3C43}" dt="2019-09-24T03:03:45.066" v="3927" actId="478"/>
          <ac:cxnSpMkLst>
            <pc:docMk/>
            <pc:sldMk cId="4133950247" sldId="403"/>
            <ac:cxnSpMk id="42" creationId="{C5E3B601-38A5-4631-A4F6-3D7C5038EFD6}"/>
          </ac:cxnSpMkLst>
        </pc:cxnChg>
        <pc:cxnChg chg="del mod">
          <ac:chgData name="Al Sheehan" userId="d21e2f327ba682b9" providerId="LiveId" clId="{F61095DE-F386-4D6C-8858-CC5448DC3C43}" dt="2019-09-24T03:03:45.066" v="3927" actId="478"/>
          <ac:cxnSpMkLst>
            <pc:docMk/>
            <pc:sldMk cId="4133950247" sldId="403"/>
            <ac:cxnSpMk id="46" creationId="{2592D881-82FF-4638-B032-FED083357512}"/>
          </ac:cxnSpMkLst>
        </pc:cxnChg>
        <pc:cxnChg chg="add mod ord">
          <ac:chgData name="Al Sheehan" userId="d21e2f327ba682b9" providerId="LiveId" clId="{F61095DE-F386-4D6C-8858-CC5448DC3C43}" dt="2019-09-24T06:04:08.464" v="5299" actId="1035"/>
          <ac:cxnSpMkLst>
            <pc:docMk/>
            <pc:sldMk cId="4133950247" sldId="403"/>
            <ac:cxnSpMk id="48" creationId="{46559ED1-CE72-4413-AF44-97129A4AE698}"/>
          </ac:cxnSpMkLst>
        </pc:cxnChg>
        <pc:cxnChg chg="del">
          <ac:chgData name="Al Sheehan" userId="d21e2f327ba682b9" providerId="LiveId" clId="{F61095DE-F386-4D6C-8858-CC5448DC3C43}" dt="2019-09-24T03:03:45.066" v="3927" actId="478"/>
          <ac:cxnSpMkLst>
            <pc:docMk/>
            <pc:sldMk cId="4133950247" sldId="403"/>
            <ac:cxnSpMk id="49" creationId="{0EB1E732-1A29-47AE-BBA7-4E472015927F}"/>
          </ac:cxnSpMkLst>
        </pc:cxnChg>
        <pc:cxnChg chg="del">
          <ac:chgData name="Al Sheehan" userId="d21e2f327ba682b9" providerId="LiveId" clId="{F61095DE-F386-4D6C-8858-CC5448DC3C43}" dt="2019-09-24T03:03:45.066" v="3927" actId="478"/>
          <ac:cxnSpMkLst>
            <pc:docMk/>
            <pc:sldMk cId="4133950247" sldId="403"/>
            <ac:cxnSpMk id="54" creationId="{3D0EE747-2AE8-4431-A811-000226597136}"/>
          </ac:cxnSpMkLst>
        </pc:cxnChg>
        <pc:cxnChg chg="del mod">
          <ac:chgData name="Al Sheehan" userId="d21e2f327ba682b9" providerId="LiveId" clId="{F61095DE-F386-4D6C-8858-CC5448DC3C43}" dt="2019-09-24T03:03:45.066" v="3927" actId="478"/>
          <ac:cxnSpMkLst>
            <pc:docMk/>
            <pc:sldMk cId="4133950247" sldId="403"/>
            <ac:cxnSpMk id="55" creationId="{04570D78-F14C-4260-A5ED-8A9C343666A7}"/>
          </ac:cxnSpMkLst>
        </pc:cxnChg>
        <pc:cxnChg chg="del mod">
          <ac:chgData name="Al Sheehan" userId="d21e2f327ba682b9" providerId="LiveId" clId="{F61095DE-F386-4D6C-8858-CC5448DC3C43}" dt="2019-09-24T03:03:45.066" v="3927" actId="478"/>
          <ac:cxnSpMkLst>
            <pc:docMk/>
            <pc:sldMk cId="4133950247" sldId="403"/>
            <ac:cxnSpMk id="56" creationId="{E98F267A-76D2-4547-99CE-CAAE9D94AF5B}"/>
          </ac:cxnSpMkLst>
        </pc:cxnChg>
        <pc:cxnChg chg="del mod">
          <ac:chgData name="Al Sheehan" userId="d21e2f327ba682b9" providerId="LiveId" clId="{F61095DE-F386-4D6C-8858-CC5448DC3C43}" dt="2019-09-24T03:03:45.066" v="3927" actId="478"/>
          <ac:cxnSpMkLst>
            <pc:docMk/>
            <pc:sldMk cId="4133950247" sldId="403"/>
            <ac:cxnSpMk id="61" creationId="{913F04C1-13CF-4705-9020-43BF5606D63D}"/>
          </ac:cxnSpMkLst>
        </pc:cxnChg>
        <pc:cxnChg chg="del">
          <ac:chgData name="Al Sheehan" userId="d21e2f327ba682b9" providerId="LiveId" clId="{F61095DE-F386-4D6C-8858-CC5448DC3C43}" dt="2019-09-24T03:03:45.066" v="3927" actId="478"/>
          <ac:cxnSpMkLst>
            <pc:docMk/>
            <pc:sldMk cId="4133950247" sldId="403"/>
            <ac:cxnSpMk id="72" creationId="{E0D0F00E-9DF0-45B1-B2D2-F1A6FEB07776}"/>
          </ac:cxnSpMkLst>
        </pc:cxnChg>
        <pc:cxnChg chg="add del mod">
          <ac:chgData name="Al Sheehan" userId="d21e2f327ba682b9" providerId="LiveId" clId="{F61095DE-F386-4D6C-8858-CC5448DC3C43}" dt="2019-09-24T03:45:34.238" v="4319" actId="478"/>
          <ac:cxnSpMkLst>
            <pc:docMk/>
            <pc:sldMk cId="4133950247" sldId="403"/>
            <ac:cxnSpMk id="75" creationId="{13FF787C-F282-4019-803B-EB80CAF236BC}"/>
          </ac:cxnSpMkLst>
        </pc:cxnChg>
        <pc:cxnChg chg="add del mod">
          <ac:chgData name="Al Sheehan" userId="d21e2f327ba682b9" providerId="LiveId" clId="{F61095DE-F386-4D6C-8858-CC5448DC3C43}" dt="2019-09-24T03:45:32.430" v="4318" actId="478"/>
          <ac:cxnSpMkLst>
            <pc:docMk/>
            <pc:sldMk cId="4133950247" sldId="403"/>
            <ac:cxnSpMk id="79" creationId="{57E78676-F9D4-4530-9BC5-8DED7F413A87}"/>
          </ac:cxnSpMkLst>
        </pc:cxnChg>
        <pc:cxnChg chg="del">
          <ac:chgData name="Al Sheehan" userId="d21e2f327ba682b9" providerId="LiveId" clId="{F61095DE-F386-4D6C-8858-CC5448DC3C43}" dt="2019-09-24T03:03:45.066" v="3927" actId="478"/>
          <ac:cxnSpMkLst>
            <pc:docMk/>
            <pc:sldMk cId="4133950247" sldId="403"/>
            <ac:cxnSpMk id="88" creationId="{8B1FB627-C0EA-4B37-B640-19A63A3A0DB3}"/>
          </ac:cxnSpMkLst>
        </pc:cxnChg>
        <pc:cxnChg chg="add mod">
          <ac:chgData name="Al Sheehan" userId="d21e2f327ba682b9" providerId="LiveId" clId="{F61095DE-F386-4D6C-8858-CC5448DC3C43}" dt="2019-09-24T05:35:04.640" v="4488" actId="164"/>
          <ac:cxnSpMkLst>
            <pc:docMk/>
            <pc:sldMk cId="4133950247" sldId="403"/>
            <ac:cxnSpMk id="94" creationId="{6EA73871-18C1-43D8-8C28-1AB189787F16}"/>
          </ac:cxnSpMkLst>
        </pc:cxnChg>
        <pc:cxnChg chg="add mod ord">
          <ac:chgData name="Al Sheehan" userId="d21e2f327ba682b9" providerId="LiveId" clId="{F61095DE-F386-4D6C-8858-CC5448DC3C43}" dt="2019-09-24T06:04:08.464" v="5299" actId="1035"/>
          <ac:cxnSpMkLst>
            <pc:docMk/>
            <pc:sldMk cId="4133950247" sldId="403"/>
            <ac:cxnSpMk id="95" creationId="{7BD6AB9B-952A-46C2-A772-87CF71F0ED35}"/>
          </ac:cxnSpMkLst>
        </pc:cxnChg>
        <pc:cxnChg chg="mod topLvl">
          <ac:chgData name="Al Sheehan" userId="d21e2f327ba682b9" providerId="LiveId" clId="{F61095DE-F386-4D6C-8858-CC5448DC3C43}" dt="2019-09-24T05:36:15.943" v="4504" actId="164"/>
          <ac:cxnSpMkLst>
            <pc:docMk/>
            <pc:sldMk cId="4133950247" sldId="403"/>
            <ac:cxnSpMk id="103" creationId="{54C21FEA-BED8-47EC-B648-D766FDBD936F}"/>
          </ac:cxnSpMkLst>
        </pc:cxnChg>
        <pc:cxnChg chg="add mod">
          <ac:chgData name="Al Sheehan" userId="d21e2f327ba682b9" providerId="LiveId" clId="{F61095DE-F386-4D6C-8858-CC5448DC3C43}" dt="2019-09-24T05:36:15.943" v="4504" actId="164"/>
          <ac:cxnSpMkLst>
            <pc:docMk/>
            <pc:sldMk cId="4133950247" sldId="403"/>
            <ac:cxnSpMk id="104" creationId="{7304D55C-BFD9-4BC7-B53D-B3539DBF2407}"/>
          </ac:cxnSpMkLst>
        </pc:cxnChg>
        <pc:cxnChg chg="del mod topLvl">
          <ac:chgData name="Al Sheehan" userId="d21e2f327ba682b9" providerId="LiveId" clId="{F61095DE-F386-4D6C-8858-CC5448DC3C43}" dt="2019-09-24T05:37:12.221" v="4520" actId="478"/>
          <ac:cxnSpMkLst>
            <pc:docMk/>
            <pc:sldMk cId="4133950247" sldId="403"/>
            <ac:cxnSpMk id="111" creationId="{CC32C1E2-8BF6-4CDB-AA49-47DC2E9FCD4C}"/>
          </ac:cxnSpMkLst>
        </pc:cxnChg>
        <pc:cxnChg chg="del mod topLvl">
          <ac:chgData name="Al Sheehan" userId="d21e2f327ba682b9" providerId="LiveId" clId="{F61095DE-F386-4D6C-8858-CC5448DC3C43}" dt="2019-09-24T05:37:12.221" v="4520" actId="478"/>
          <ac:cxnSpMkLst>
            <pc:docMk/>
            <pc:sldMk cId="4133950247" sldId="403"/>
            <ac:cxnSpMk id="114" creationId="{E77DF661-2412-4C6E-AC4E-B3BD97B56B08}"/>
          </ac:cxnSpMkLst>
        </pc:cxnChg>
        <pc:cxnChg chg="add mod ord">
          <ac:chgData name="Al Sheehan" userId="d21e2f327ba682b9" providerId="LiveId" clId="{F61095DE-F386-4D6C-8858-CC5448DC3C43}" dt="2019-09-24T06:04:08.464" v="5299" actId="1035"/>
          <ac:cxnSpMkLst>
            <pc:docMk/>
            <pc:sldMk cId="4133950247" sldId="403"/>
            <ac:cxnSpMk id="120" creationId="{F0E3199A-BA8D-46ED-8E8B-D83272B091F7}"/>
          </ac:cxnSpMkLst>
        </pc:cxnChg>
        <pc:cxnChg chg="del">
          <ac:chgData name="Al Sheehan" userId="d21e2f327ba682b9" providerId="LiveId" clId="{F61095DE-F386-4D6C-8858-CC5448DC3C43}" dt="2019-09-24T03:03:45.066" v="3927" actId="478"/>
          <ac:cxnSpMkLst>
            <pc:docMk/>
            <pc:sldMk cId="4133950247" sldId="403"/>
            <ac:cxnSpMk id="122" creationId="{65868D13-9FF6-4726-A463-6DBD2AAAFCB0}"/>
          </ac:cxnSpMkLst>
        </pc:cxnChg>
        <pc:cxnChg chg="del">
          <ac:chgData name="Al Sheehan" userId="d21e2f327ba682b9" providerId="LiveId" clId="{F61095DE-F386-4D6C-8858-CC5448DC3C43}" dt="2019-09-24T03:03:45.066" v="3927" actId="478"/>
          <ac:cxnSpMkLst>
            <pc:docMk/>
            <pc:sldMk cId="4133950247" sldId="403"/>
            <ac:cxnSpMk id="123" creationId="{1CD2127C-3C1F-4DEE-A8D3-A70899B2414B}"/>
          </ac:cxnSpMkLst>
        </pc:cxnChg>
        <pc:cxnChg chg="add mod">
          <ac:chgData name="Al Sheehan" userId="d21e2f327ba682b9" providerId="LiveId" clId="{F61095DE-F386-4D6C-8858-CC5448DC3C43}" dt="2019-09-25T05:47:36.647" v="10600" actId="14100"/>
          <ac:cxnSpMkLst>
            <pc:docMk/>
            <pc:sldMk cId="4133950247" sldId="403"/>
            <ac:cxnSpMk id="128" creationId="{337D2A2D-5AF2-4EC4-83B2-5986BB4408CD}"/>
          </ac:cxnSpMkLst>
        </pc:cxnChg>
        <pc:cxnChg chg="add mod">
          <ac:chgData name="Al Sheehan" userId="d21e2f327ba682b9" providerId="LiveId" clId="{F61095DE-F386-4D6C-8858-CC5448DC3C43}" dt="2019-09-25T05:47:34.567" v="10599" actId="14100"/>
          <ac:cxnSpMkLst>
            <pc:docMk/>
            <pc:sldMk cId="4133950247" sldId="403"/>
            <ac:cxnSpMk id="130" creationId="{F58EDE86-517C-40D3-895F-DC27ED42BAFE}"/>
          </ac:cxnSpMkLst>
        </pc:cxnChg>
        <pc:cxnChg chg="add mod">
          <ac:chgData name="Al Sheehan" userId="d21e2f327ba682b9" providerId="LiveId" clId="{F61095DE-F386-4D6C-8858-CC5448DC3C43}" dt="2019-09-24T06:04:08.464" v="5299" actId="1035"/>
          <ac:cxnSpMkLst>
            <pc:docMk/>
            <pc:sldMk cId="4133950247" sldId="403"/>
            <ac:cxnSpMk id="133" creationId="{2C568F13-C5A0-47D2-BCC4-D8434A4072A4}"/>
          </ac:cxnSpMkLst>
        </pc:cxnChg>
        <pc:cxnChg chg="add mod">
          <ac:chgData name="Al Sheehan" userId="d21e2f327ba682b9" providerId="LiveId" clId="{F61095DE-F386-4D6C-8858-CC5448DC3C43}" dt="2019-09-24T06:04:08.464" v="5299" actId="1035"/>
          <ac:cxnSpMkLst>
            <pc:docMk/>
            <pc:sldMk cId="4133950247" sldId="403"/>
            <ac:cxnSpMk id="136" creationId="{F635AA3B-7216-4C8F-8C52-A5432DDB4E23}"/>
          </ac:cxnSpMkLst>
        </pc:cxnChg>
        <pc:cxnChg chg="add del mod">
          <ac:chgData name="Al Sheehan" userId="d21e2f327ba682b9" providerId="LiveId" clId="{F61095DE-F386-4D6C-8858-CC5448DC3C43}" dt="2019-09-24T05:49:41.911" v="4779" actId="478"/>
          <ac:cxnSpMkLst>
            <pc:docMk/>
            <pc:sldMk cId="4133950247" sldId="403"/>
            <ac:cxnSpMk id="142" creationId="{ECFCC826-7FE9-4A64-AFA1-A15F5937104B}"/>
          </ac:cxnSpMkLst>
        </pc:cxnChg>
        <pc:cxnChg chg="add del mod">
          <ac:chgData name="Al Sheehan" userId="d21e2f327ba682b9" providerId="LiveId" clId="{F61095DE-F386-4D6C-8858-CC5448DC3C43}" dt="2019-09-24T05:49:41.911" v="4779" actId="478"/>
          <ac:cxnSpMkLst>
            <pc:docMk/>
            <pc:sldMk cId="4133950247" sldId="403"/>
            <ac:cxnSpMk id="143" creationId="{282C6010-8FEB-4E5C-9723-DDC3104BF9ED}"/>
          </ac:cxnSpMkLst>
        </pc:cxnChg>
        <pc:cxnChg chg="add mod">
          <ac:chgData name="Al Sheehan" userId="d21e2f327ba682b9" providerId="LiveId" clId="{F61095DE-F386-4D6C-8858-CC5448DC3C43}" dt="2019-09-24T05:51:34.357" v="4819" actId="164"/>
          <ac:cxnSpMkLst>
            <pc:docMk/>
            <pc:sldMk cId="4133950247" sldId="403"/>
            <ac:cxnSpMk id="144" creationId="{4ADCEB2F-962A-449D-ADED-5C56514B2E5E}"/>
          </ac:cxnSpMkLst>
        </pc:cxnChg>
        <pc:cxnChg chg="add mod">
          <ac:chgData name="Al Sheehan" userId="d21e2f327ba682b9" providerId="LiveId" clId="{F61095DE-F386-4D6C-8858-CC5448DC3C43}" dt="2019-09-25T05:37:43.060" v="10309" actId="1038"/>
          <ac:cxnSpMkLst>
            <pc:docMk/>
            <pc:sldMk cId="4133950247" sldId="403"/>
            <ac:cxnSpMk id="145" creationId="{7616DE3B-BD84-49A8-85E5-5857ED657814}"/>
          </ac:cxnSpMkLst>
        </pc:cxnChg>
        <pc:cxnChg chg="add mod">
          <ac:chgData name="Al Sheehan" userId="d21e2f327ba682b9" providerId="LiveId" clId="{F61095DE-F386-4D6C-8858-CC5448DC3C43}" dt="2019-09-25T05:37:46.535" v="10313" actId="1038"/>
          <ac:cxnSpMkLst>
            <pc:docMk/>
            <pc:sldMk cId="4133950247" sldId="403"/>
            <ac:cxnSpMk id="146" creationId="{1FBC654E-22E3-4DD5-B98B-BE7B27E44AB3}"/>
          </ac:cxnSpMkLst>
        </pc:cxnChg>
        <pc:cxnChg chg="add mod">
          <ac:chgData name="Al Sheehan" userId="d21e2f327ba682b9" providerId="LiveId" clId="{F61095DE-F386-4D6C-8858-CC5448DC3C43}" dt="2019-09-24T05:51:34.357" v="4819" actId="164"/>
          <ac:cxnSpMkLst>
            <pc:docMk/>
            <pc:sldMk cId="4133950247" sldId="403"/>
            <ac:cxnSpMk id="147" creationId="{49BBC060-AA9D-468E-93D1-CE83FBED5B11}"/>
          </ac:cxnSpMkLst>
        </pc:cxnChg>
        <pc:cxnChg chg="add del mod">
          <ac:chgData name="Al Sheehan" userId="d21e2f327ba682b9" providerId="LiveId" clId="{F61095DE-F386-4D6C-8858-CC5448DC3C43}" dt="2019-09-24T06:04:53.429" v="5308" actId="478"/>
          <ac:cxnSpMkLst>
            <pc:docMk/>
            <pc:sldMk cId="4133950247" sldId="403"/>
            <ac:cxnSpMk id="148" creationId="{3D9E2D54-5EBE-4078-A5B0-F3F84A99B908}"/>
          </ac:cxnSpMkLst>
        </pc:cxnChg>
        <pc:cxnChg chg="add del mod">
          <ac:chgData name="Al Sheehan" userId="d21e2f327ba682b9" providerId="LiveId" clId="{F61095DE-F386-4D6C-8858-CC5448DC3C43}" dt="2019-09-24T05:48:48.491" v="4771" actId="478"/>
          <ac:cxnSpMkLst>
            <pc:docMk/>
            <pc:sldMk cId="4133950247" sldId="403"/>
            <ac:cxnSpMk id="149" creationId="{7E482FEA-F75A-46B4-B072-A8C53B772CED}"/>
          </ac:cxnSpMkLst>
        </pc:cxnChg>
        <pc:cxnChg chg="add del mod">
          <ac:chgData name="Al Sheehan" userId="d21e2f327ba682b9" providerId="LiveId" clId="{F61095DE-F386-4D6C-8858-CC5448DC3C43}" dt="2019-09-24T05:48:58.780" v="4773" actId="478"/>
          <ac:cxnSpMkLst>
            <pc:docMk/>
            <pc:sldMk cId="4133950247" sldId="403"/>
            <ac:cxnSpMk id="150" creationId="{413E1F36-E15D-4E33-85A2-49091891F174}"/>
          </ac:cxnSpMkLst>
        </pc:cxnChg>
        <pc:cxnChg chg="add del mod">
          <ac:chgData name="Al Sheehan" userId="d21e2f327ba682b9" providerId="LiveId" clId="{F61095DE-F386-4D6C-8858-CC5448DC3C43}" dt="2019-09-24T05:49:10.055" v="4776" actId="478"/>
          <ac:cxnSpMkLst>
            <pc:docMk/>
            <pc:sldMk cId="4133950247" sldId="403"/>
            <ac:cxnSpMk id="151" creationId="{2F48F493-C20C-45ED-90E1-96F955891ABC}"/>
          </ac:cxnSpMkLst>
        </pc:cxnChg>
        <pc:cxnChg chg="add del">
          <ac:chgData name="Al Sheehan" userId="d21e2f327ba682b9" providerId="LiveId" clId="{F61095DE-F386-4D6C-8858-CC5448DC3C43}" dt="2019-09-24T05:53:27.429" v="5031" actId="478"/>
          <ac:cxnSpMkLst>
            <pc:docMk/>
            <pc:sldMk cId="4133950247" sldId="403"/>
            <ac:cxnSpMk id="165" creationId="{3129D4B8-ED9C-43B1-BFC0-5F3D53679B36}"/>
          </ac:cxnSpMkLst>
        </pc:cxnChg>
        <pc:cxnChg chg="add mod">
          <ac:chgData name="Al Sheehan" userId="d21e2f327ba682b9" providerId="LiveId" clId="{F61095DE-F386-4D6C-8858-CC5448DC3C43}" dt="2019-09-24T06:12:55.964" v="5424" actId="1582"/>
          <ac:cxnSpMkLst>
            <pc:docMk/>
            <pc:sldMk cId="4133950247" sldId="403"/>
            <ac:cxnSpMk id="167" creationId="{88B2870A-40EB-42CC-8883-327CCDDAB83F}"/>
          </ac:cxnSpMkLst>
        </pc:cxnChg>
        <pc:cxnChg chg="add mod">
          <ac:chgData name="Al Sheehan" userId="d21e2f327ba682b9" providerId="LiveId" clId="{F61095DE-F386-4D6C-8858-CC5448DC3C43}" dt="2019-09-24T06:13:15.037" v="5425" actId="1582"/>
          <ac:cxnSpMkLst>
            <pc:docMk/>
            <pc:sldMk cId="4133950247" sldId="403"/>
            <ac:cxnSpMk id="168" creationId="{40F7A514-857E-4153-ADD5-5519D4EDD0DA}"/>
          </ac:cxnSpMkLst>
        </pc:cxnChg>
        <pc:cxnChg chg="mod">
          <ac:chgData name="Al Sheehan" userId="d21e2f327ba682b9" providerId="LiveId" clId="{F61095DE-F386-4D6C-8858-CC5448DC3C43}" dt="2019-09-25T05:37:16.640" v="10299" actId="1037"/>
          <ac:cxnSpMkLst>
            <pc:docMk/>
            <pc:sldMk cId="4133950247" sldId="403"/>
            <ac:cxnSpMk id="174" creationId="{D2556EE8-C137-4457-8350-99AE0305471C}"/>
          </ac:cxnSpMkLst>
        </pc:cxnChg>
        <pc:cxnChg chg="mod">
          <ac:chgData name="Al Sheehan" userId="d21e2f327ba682b9" providerId="LiveId" clId="{F61095DE-F386-4D6C-8858-CC5448DC3C43}" dt="2019-09-25T05:37:08.496" v="10294" actId="14100"/>
          <ac:cxnSpMkLst>
            <pc:docMk/>
            <pc:sldMk cId="4133950247" sldId="403"/>
            <ac:cxnSpMk id="175" creationId="{2311DF81-A7B4-4836-8A76-FC34D52CC48A}"/>
          </ac:cxnSpMkLst>
        </pc:cxnChg>
        <pc:cxnChg chg="mod">
          <ac:chgData name="Al Sheehan" userId="d21e2f327ba682b9" providerId="LiveId" clId="{F61095DE-F386-4D6C-8858-CC5448DC3C43}" dt="2019-09-25T05:36:51.045" v="10293" actId="208"/>
          <ac:cxnSpMkLst>
            <pc:docMk/>
            <pc:sldMk cId="4133950247" sldId="403"/>
            <ac:cxnSpMk id="185" creationId="{610A6619-0B8E-4C35-A88B-97D3AD3B388E}"/>
          </ac:cxnSpMkLst>
        </pc:cxnChg>
        <pc:cxnChg chg="mod">
          <ac:chgData name="Al Sheehan" userId="d21e2f327ba682b9" providerId="LiveId" clId="{F61095DE-F386-4D6C-8858-CC5448DC3C43}" dt="2019-09-25T05:36:51.045" v="10293" actId="208"/>
          <ac:cxnSpMkLst>
            <pc:docMk/>
            <pc:sldMk cId="4133950247" sldId="403"/>
            <ac:cxnSpMk id="186" creationId="{138AA893-DA9B-433F-AA59-0685D1505312}"/>
          </ac:cxnSpMkLst>
        </pc:cxnChg>
        <pc:cxnChg chg="add mod">
          <ac:chgData name="Al Sheehan" userId="d21e2f327ba682b9" providerId="LiveId" clId="{F61095DE-F386-4D6C-8858-CC5448DC3C43}" dt="2019-09-24T06:04:08.464" v="5299" actId="1035"/>
          <ac:cxnSpMkLst>
            <pc:docMk/>
            <pc:sldMk cId="4133950247" sldId="403"/>
            <ac:cxnSpMk id="194" creationId="{A527DE79-A016-470A-B4F3-17BE772EC63B}"/>
          </ac:cxnSpMkLst>
        </pc:cxnChg>
        <pc:cxnChg chg="add mod">
          <ac:chgData name="Al Sheehan" userId="d21e2f327ba682b9" providerId="LiveId" clId="{F61095DE-F386-4D6C-8858-CC5448DC3C43}" dt="2019-09-24T06:04:08.464" v="5299" actId="1035"/>
          <ac:cxnSpMkLst>
            <pc:docMk/>
            <pc:sldMk cId="4133950247" sldId="403"/>
            <ac:cxnSpMk id="200" creationId="{38B170EA-B768-44C3-863E-75E3FB570294}"/>
          </ac:cxnSpMkLst>
        </pc:cxnChg>
        <pc:cxnChg chg="add mod">
          <ac:chgData name="Al Sheehan" userId="d21e2f327ba682b9" providerId="LiveId" clId="{F61095DE-F386-4D6C-8858-CC5448DC3C43}" dt="2019-09-24T06:04:08.464" v="5299" actId="1035"/>
          <ac:cxnSpMkLst>
            <pc:docMk/>
            <pc:sldMk cId="4133950247" sldId="403"/>
            <ac:cxnSpMk id="203" creationId="{F9FB6F9B-4F11-439C-8129-27E1ADA97F47}"/>
          </ac:cxnSpMkLst>
        </pc:cxnChg>
        <pc:cxnChg chg="add mod">
          <ac:chgData name="Al Sheehan" userId="d21e2f327ba682b9" providerId="LiveId" clId="{F61095DE-F386-4D6C-8858-CC5448DC3C43}" dt="2019-09-24T06:04:08.464" v="5299" actId="1035"/>
          <ac:cxnSpMkLst>
            <pc:docMk/>
            <pc:sldMk cId="4133950247" sldId="403"/>
            <ac:cxnSpMk id="206" creationId="{46B5E16F-231D-4E38-8E35-80A9BDEE5BED}"/>
          </ac:cxnSpMkLst>
        </pc:cxnChg>
        <pc:cxnChg chg="add mod">
          <ac:chgData name="Al Sheehan" userId="d21e2f327ba682b9" providerId="LiveId" clId="{F61095DE-F386-4D6C-8858-CC5448DC3C43}" dt="2019-09-24T06:04:08.464" v="5299" actId="1035"/>
          <ac:cxnSpMkLst>
            <pc:docMk/>
            <pc:sldMk cId="4133950247" sldId="403"/>
            <ac:cxnSpMk id="209" creationId="{A60D2492-1017-4481-90C8-2D25E3E90458}"/>
          </ac:cxnSpMkLst>
        </pc:cxnChg>
        <pc:cxnChg chg="add mod">
          <ac:chgData name="Al Sheehan" userId="d21e2f327ba682b9" providerId="LiveId" clId="{F61095DE-F386-4D6C-8858-CC5448DC3C43}" dt="2019-09-24T06:04:08.464" v="5299" actId="1035"/>
          <ac:cxnSpMkLst>
            <pc:docMk/>
            <pc:sldMk cId="4133950247" sldId="403"/>
            <ac:cxnSpMk id="221" creationId="{FA826347-BE61-482C-9924-C4CA996CE629}"/>
          </ac:cxnSpMkLst>
        </pc:cxnChg>
        <pc:cxnChg chg="add mod">
          <ac:chgData name="Al Sheehan" userId="d21e2f327ba682b9" providerId="LiveId" clId="{F61095DE-F386-4D6C-8858-CC5448DC3C43}" dt="2019-09-24T06:04:08.464" v="5299" actId="1035"/>
          <ac:cxnSpMkLst>
            <pc:docMk/>
            <pc:sldMk cId="4133950247" sldId="403"/>
            <ac:cxnSpMk id="224" creationId="{448B669B-90E3-44D6-8827-EC06E17298BB}"/>
          </ac:cxnSpMkLst>
        </pc:cxnChg>
        <pc:cxnChg chg="add mod">
          <ac:chgData name="Al Sheehan" userId="d21e2f327ba682b9" providerId="LiveId" clId="{F61095DE-F386-4D6C-8858-CC5448DC3C43}" dt="2019-09-24T06:04:08.464" v="5299" actId="1035"/>
          <ac:cxnSpMkLst>
            <pc:docMk/>
            <pc:sldMk cId="4133950247" sldId="403"/>
            <ac:cxnSpMk id="227" creationId="{286DE136-5554-4A76-9188-BB25DB807FF3}"/>
          </ac:cxnSpMkLst>
        </pc:cxnChg>
        <pc:cxnChg chg="add mod">
          <ac:chgData name="Al Sheehan" userId="d21e2f327ba682b9" providerId="LiveId" clId="{F61095DE-F386-4D6C-8858-CC5448DC3C43}" dt="2019-09-24T06:04:08.464" v="5299" actId="1035"/>
          <ac:cxnSpMkLst>
            <pc:docMk/>
            <pc:sldMk cId="4133950247" sldId="403"/>
            <ac:cxnSpMk id="233" creationId="{A2594E44-8B72-4966-9D92-4CB75BD1A077}"/>
          </ac:cxnSpMkLst>
        </pc:cxnChg>
        <pc:cxnChg chg="add mod">
          <ac:chgData name="Al Sheehan" userId="d21e2f327ba682b9" providerId="LiveId" clId="{F61095DE-F386-4D6C-8858-CC5448DC3C43}" dt="2019-09-24T06:04:08.464" v="5299" actId="1035"/>
          <ac:cxnSpMkLst>
            <pc:docMk/>
            <pc:sldMk cId="4133950247" sldId="403"/>
            <ac:cxnSpMk id="236" creationId="{45E06F9E-4E0B-486E-ADF1-9A5A25BDA452}"/>
          </ac:cxnSpMkLst>
        </pc:cxnChg>
        <pc:cxnChg chg="add mod">
          <ac:chgData name="Al Sheehan" userId="d21e2f327ba682b9" providerId="LiveId" clId="{F61095DE-F386-4D6C-8858-CC5448DC3C43}" dt="2019-09-24T06:12:49.201" v="5423" actId="1582"/>
          <ac:cxnSpMkLst>
            <pc:docMk/>
            <pc:sldMk cId="4133950247" sldId="403"/>
            <ac:cxnSpMk id="251" creationId="{F730C46F-6CB1-4D45-ADF0-E25EB0AE0662}"/>
          </ac:cxnSpMkLst>
        </pc:cxnChg>
        <pc:cxnChg chg="add mod">
          <ac:chgData name="Al Sheehan" userId="d21e2f327ba682b9" providerId="LiveId" clId="{F61095DE-F386-4D6C-8858-CC5448DC3C43}" dt="2019-09-24T06:12:49.201" v="5423" actId="1582"/>
          <ac:cxnSpMkLst>
            <pc:docMk/>
            <pc:sldMk cId="4133950247" sldId="403"/>
            <ac:cxnSpMk id="255" creationId="{2036B37C-654C-47B9-9A9D-A65B8749E6CE}"/>
          </ac:cxnSpMkLst>
        </pc:cxnChg>
        <pc:cxnChg chg="add mod">
          <ac:chgData name="Al Sheehan" userId="d21e2f327ba682b9" providerId="LiveId" clId="{F61095DE-F386-4D6C-8858-CC5448DC3C43}" dt="2019-09-24T06:12:49.201" v="5423" actId="1582"/>
          <ac:cxnSpMkLst>
            <pc:docMk/>
            <pc:sldMk cId="4133950247" sldId="403"/>
            <ac:cxnSpMk id="258" creationId="{B9BCE74F-8926-49A3-A35B-28F1D5ACF142}"/>
          </ac:cxnSpMkLst>
        </pc:cxnChg>
        <pc:cxnChg chg="add">
          <ac:chgData name="Al Sheehan" userId="d21e2f327ba682b9" providerId="LiveId" clId="{F61095DE-F386-4D6C-8858-CC5448DC3C43}" dt="2019-09-25T22:01:21.461" v="11642"/>
          <ac:cxnSpMkLst>
            <pc:docMk/>
            <pc:sldMk cId="4133950247" sldId="403"/>
            <ac:cxnSpMk id="288" creationId="{4DCF65A1-4081-404A-9CF8-2B1A8B3DCEBD}"/>
          </ac:cxnSpMkLst>
        </pc:cxnChg>
      </pc:sldChg>
      <pc:sldChg chg="addSp delSp modSp add">
        <pc:chgData name="Al Sheehan" userId="d21e2f327ba682b9" providerId="LiveId" clId="{F61095DE-F386-4D6C-8858-CC5448DC3C43}" dt="2019-10-02T06:49:51.510" v="25732"/>
        <pc:sldMkLst>
          <pc:docMk/>
          <pc:sldMk cId="1389076895" sldId="404"/>
        </pc:sldMkLst>
        <pc:spChg chg="mod">
          <ac:chgData name="Al Sheehan" userId="d21e2f327ba682b9" providerId="LiveId" clId="{F61095DE-F386-4D6C-8858-CC5448DC3C43}" dt="2019-09-30T03:56:01.804" v="23047" actId="1038"/>
          <ac:spMkLst>
            <pc:docMk/>
            <pc:sldMk cId="1389076895" sldId="404"/>
            <ac:spMk id="2" creationId="{DDC21D09-B883-46DE-824B-2C6BADED3498}"/>
          </ac:spMkLst>
        </pc:spChg>
        <pc:spChg chg="mod">
          <ac:chgData name="Al Sheehan" userId="d21e2f327ba682b9" providerId="LiveId" clId="{F61095DE-F386-4D6C-8858-CC5448DC3C43}" dt="2019-09-30T03:56:01.804" v="23047" actId="1038"/>
          <ac:spMkLst>
            <pc:docMk/>
            <pc:sldMk cId="1389076895" sldId="404"/>
            <ac:spMk id="22" creationId="{5CDDF225-848A-48C8-A0D5-037AFD5E135E}"/>
          </ac:spMkLst>
        </pc:spChg>
        <pc:spChg chg="mod">
          <ac:chgData name="Al Sheehan" userId="d21e2f327ba682b9" providerId="LiveId" clId="{F61095DE-F386-4D6C-8858-CC5448DC3C43}" dt="2019-09-30T03:56:01.804" v="23047" actId="1038"/>
          <ac:spMkLst>
            <pc:docMk/>
            <pc:sldMk cId="1389076895" sldId="404"/>
            <ac:spMk id="23" creationId="{184F4967-5FE0-442D-A71F-EB6524047083}"/>
          </ac:spMkLst>
        </pc:spChg>
        <pc:spChg chg="mod">
          <ac:chgData name="Al Sheehan" userId="d21e2f327ba682b9" providerId="LiveId" clId="{F61095DE-F386-4D6C-8858-CC5448DC3C43}" dt="2019-09-30T03:56:01.804" v="23047" actId="1038"/>
          <ac:spMkLst>
            <pc:docMk/>
            <pc:sldMk cId="1389076895" sldId="404"/>
            <ac:spMk id="27" creationId="{EC19A52C-C2AF-4DBD-B6D4-6C8982214449}"/>
          </ac:spMkLst>
        </pc:spChg>
        <pc:spChg chg="del">
          <ac:chgData name="Al Sheehan" userId="d21e2f327ba682b9" providerId="LiveId" clId="{F61095DE-F386-4D6C-8858-CC5448DC3C43}" dt="2019-09-24T03:12:10.734" v="4095" actId="478"/>
          <ac:spMkLst>
            <pc:docMk/>
            <pc:sldMk cId="1389076895" sldId="404"/>
            <ac:spMk id="31" creationId="{9540E349-F8CC-4A9B-8ED6-BE1BE78A525A}"/>
          </ac:spMkLst>
        </pc:spChg>
        <pc:spChg chg="del">
          <ac:chgData name="Al Sheehan" userId="d21e2f327ba682b9" providerId="LiveId" clId="{F61095DE-F386-4D6C-8858-CC5448DC3C43}" dt="2019-09-24T03:12:10.734" v="4095" actId="478"/>
          <ac:spMkLst>
            <pc:docMk/>
            <pc:sldMk cId="1389076895" sldId="404"/>
            <ac:spMk id="32" creationId="{30E5905B-19F0-40AD-9CE4-4E1417D00DD3}"/>
          </ac:spMkLst>
        </pc:spChg>
        <pc:spChg chg="del">
          <ac:chgData name="Al Sheehan" userId="d21e2f327ba682b9" providerId="LiveId" clId="{F61095DE-F386-4D6C-8858-CC5448DC3C43}" dt="2019-09-24T03:12:10.734" v="4095" actId="478"/>
          <ac:spMkLst>
            <pc:docMk/>
            <pc:sldMk cId="1389076895" sldId="404"/>
            <ac:spMk id="33" creationId="{944E3FB3-E3C8-41A2-9AC5-D34B449C92A2}"/>
          </ac:spMkLst>
        </pc:spChg>
        <pc:spChg chg="del">
          <ac:chgData name="Al Sheehan" userId="d21e2f327ba682b9" providerId="LiveId" clId="{F61095DE-F386-4D6C-8858-CC5448DC3C43}" dt="2019-09-24T03:12:10.734" v="4095" actId="478"/>
          <ac:spMkLst>
            <pc:docMk/>
            <pc:sldMk cId="1389076895" sldId="404"/>
            <ac:spMk id="34" creationId="{AF95EC65-DAB5-494A-B7D0-CEFA3535C6B8}"/>
          </ac:spMkLst>
        </pc:spChg>
        <pc:spChg chg="del">
          <ac:chgData name="Al Sheehan" userId="d21e2f327ba682b9" providerId="LiveId" clId="{F61095DE-F386-4D6C-8858-CC5448DC3C43}" dt="2019-09-24T03:12:10.734" v="4095" actId="478"/>
          <ac:spMkLst>
            <pc:docMk/>
            <pc:sldMk cId="1389076895" sldId="404"/>
            <ac:spMk id="35" creationId="{C78AC17E-0710-4B7E-BEA8-A6CEDC0B36E8}"/>
          </ac:spMkLst>
        </pc:spChg>
        <pc:spChg chg="del">
          <ac:chgData name="Al Sheehan" userId="d21e2f327ba682b9" providerId="LiveId" clId="{F61095DE-F386-4D6C-8858-CC5448DC3C43}" dt="2019-09-24T03:12:10.734" v="4095" actId="478"/>
          <ac:spMkLst>
            <pc:docMk/>
            <pc:sldMk cId="1389076895" sldId="404"/>
            <ac:spMk id="36" creationId="{E42932D9-64D3-4F54-9557-68E9DBECAF93}"/>
          </ac:spMkLst>
        </pc:spChg>
        <pc:spChg chg="del">
          <ac:chgData name="Al Sheehan" userId="d21e2f327ba682b9" providerId="LiveId" clId="{F61095DE-F386-4D6C-8858-CC5448DC3C43}" dt="2019-09-24T03:12:10.734" v="4095" actId="478"/>
          <ac:spMkLst>
            <pc:docMk/>
            <pc:sldMk cId="1389076895" sldId="404"/>
            <ac:spMk id="39" creationId="{D79A2F7F-8E47-4C38-B479-391BAF08D517}"/>
          </ac:spMkLst>
        </pc:spChg>
        <pc:spChg chg="del">
          <ac:chgData name="Al Sheehan" userId="d21e2f327ba682b9" providerId="LiveId" clId="{F61095DE-F386-4D6C-8858-CC5448DC3C43}" dt="2019-09-24T03:12:10.734" v="4095" actId="478"/>
          <ac:spMkLst>
            <pc:docMk/>
            <pc:sldMk cId="1389076895" sldId="404"/>
            <ac:spMk id="40" creationId="{C9D74D09-6F0B-47CF-B609-9CFAD3B2E29C}"/>
          </ac:spMkLst>
        </pc:spChg>
        <pc:spChg chg="mod">
          <ac:chgData name="Al Sheehan" userId="d21e2f327ba682b9" providerId="LiveId" clId="{F61095DE-F386-4D6C-8858-CC5448DC3C43}" dt="2019-09-30T03:56:01.804" v="23047" actId="1038"/>
          <ac:spMkLst>
            <pc:docMk/>
            <pc:sldMk cId="1389076895" sldId="404"/>
            <ac:spMk id="41" creationId="{C7F4079A-9C81-4DC2-9ED8-59B9993F8EBF}"/>
          </ac:spMkLst>
        </pc:spChg>
        <pc:spChg chg="mod">
          <ac:chgData name="Al Sheehan" userId="d21e2f327ba682b9" providerId="LiveId" clId="{F61095DE-F386-4D6C-8858-CC5448DC3C43}" dt="2019-09-30T03:56:01.804" v="23047" actId="1038"/>
          <ac:spMkLst>
            <pc:docMk/>
            <pc:sldMk cId="1389076895" sldId="404"/>
            <ac:spMk id="50" creationId="{B282CED5-6F2D-46C8-A09A-B7FF2394F784}"/>
          </ac:spMkLst>
        </pc:spChg>
        <pc:spChg chg="mod">
          <ac:chgData name="Al Sheehan" userId="d21e2f327ba682b9" providerId="LiveId" clId="{F61095DE-F386-4D6C-8858-CC5448DC3C43}" dt="2019-09-30T03:56:01.804" v="23047" actId="1038"/>
          <ac:spMkLst>
            <pc:docMk/>
            <pc:sldMk cId="1389076895" sldId="404"/>
            <ac:spMk id="51" creationId="{9DB9B1E9-BF19-4020-9703-4E238233CABD}"/>
          </ac:spMkLst>
        </pc:spChg>
        <pc:spChg chg="mod">
          <ac:chgData name="Al Sheehan" userId="d21e2f327ba682b9" providerId="LiveId" clId="{F61095DE-F386-4D6C-8858-CC5448DC3C43}" dt="2019-09-30T03:56:01.804" v="23047" actId="1038"/>
          <ac:spMkLst>
            <pc:docMk/>
            <pc:sldMk cId="1389076895" sldId="404"/>
            <ac:spMk id="52" creationId="{BF545C9B-9180-4614-B5E2-316B0375E6C6}"/>
          </ac:spMkLst>
        </pc:spChg>
        <pc:spChg chg="mod">
          <ac:chgData name="Al Sheehan" userId="d21e2f327ba682b9" providerId="LiveId" clId="{F61095DE-F386-4D6C-8858-CC5448DC3C43}" dt="2019-09-30T03:56:01.804" v="23047" actId="1038"/>
          <ac:spMkLst>
            <pc:docMk/>
            <pc:sldMk cId="1389076895" sldId="404"/>
            <ac:spMk id="53" creationId="{F84F79E5-D05D-4879-B9CF-2CD3CF50D12D}"/>
          </ac:spMkLst>
        </pc:spChg>
        <pc:spChg chg="add mod">
          <ac:chgData name="Al Sheehan" userId="d21e2f327ba682b9" providerId="LiveId" clId="{F61095DE-F386-4D6C-8858-CC5448DC3C43}" dt="2019-09-30T03:56:01.804" v="23047" actId="1038"/>
          <ac:spMkLst>
            <pc:docMk/>
            <pc:sldMk cId="1389076895" sldId="404"/>
            <ac:spMk id="57" creationId="{F5887F99-FBC1-45F1-BF46-84FED235773D}"/>
          </ac:spMkLst>
        </pc:spChg>
        <pc:spChg chg="add mod">
          <ac:chgData name="Al Sheehan" userId="d21e2f327ba682b9" providerId="LiveId" clId="{F61095DE-F386-4D6C-8858-CC5448DC3C43}" dt="2019-09-30T03:56:01.804" v="23047" actId="1038"/>
          <ac:spMkLst>
            <pc:docMk/>
            <pc:sldMk cId="1389076895" sldId="404"/>
            <ac:spMk id="58" creationId="{DFDC8650-0788-4E4C-B8A4-0307566F5A48}"/>
          </ac:spMkLst>
        </pc:spChg>
        <pc:spChg chg="add mod">
          <ac:chgData name="Al Sheehan" userId="d21e2f327ba682b9" providerId="LiveId" clId="{F61095DE-F386-4D6C-8858-CC5448DC3C43}" dt="2019-09-30T03:56:01.804" v="23047" actId="1038"/>
          <ac:spMkLst>
            <pc:docMk/>
            <pc:sldMk cId="1389076895" sldId="404"/>
            <ac:spMk id="59" creationId="{D4054A8D-D450-45FE-9CE2-DEFAAA3254C4}"/>
          </ac:spMkLst>
        </pc:spChg>
        <pc:spChg chg="add mod">
          <ac:chgData name="Al Sheehan" userId="d21e2f327ba682b9" providerId="LiveId" clId="{F61095DE-F386-4D6C-8858-CC5448DC3C43}" dt="2019-09-30T03:56:01.804" v="23047" actId="1038"/>
          <ac:spMkLst>
            <pc:docMk/>
            <pc:sldMk cId="1389076895" sldId="404"/>
            <ac:spMk id="60" creationId="{30F988C5-F2DC-4DD8-9762-A11895366F3D}"/>
          </ac:spMkLst>
        </pc:spChg>
        <pc:spChg chg="add mod">
          <ac:chgData name="Al Sheehan" userId="d21e2f327ba682b9" providerId="LiveId" clId="{F61095DE-F386-4D6C-8858-CC5448DC3C43}" dt="2019-09-30T03:56:01.804" v="23047" actId="1038"/>
          <ac:spMkLst>
            <pc:docMk/>
            <pc:sldMk cId="1389076895" sldId="404"/>
            <ac:spMk id="62" creationId="{910AC15A-C332-4D48-B842-B4A9327E9A12}"/>
          </ac:spMkLst>
        </pc:spChg>
        <pc:spChg chg="add mod">
          <ac:chgData name="Al Sheehan" userId="d21e2f327ba682b9" providerId="LiveId" clId="{F61095DE-F386-4D6C-8858-CC5448DC3C43}" dt="2019-09-30T03:56:01.804" v="23047" actId="1038"/>
          <ac:spMkLst>
            <pc:docMk/>
            <pc:sldMk cId="1389076895" sldId="404"/>
            <ac:spMk id="63" creationId="{2C838E79-1759-410B-8B3F-0E02E98E211E}"/>
          </ac:spMkLst>
        </pc:spChg>
        <pc:spChg chg="add mod">
          <ac:chgData name="Al Sheehan" userId="d21e2f327ba682b9" providerId="LiveId" clId="{F61095DE-F386-4D6C-8858-CC5448DC3C43}" dt="2019-09-30T03:56:01.804" v="23047" actId="1038"/>
          <ac:spMkLst>
            <pc:docMk/>
            <pc:sldMk cId="1389076895" sldId="404"/>
            <ac:spMk id="64" creationId="{A6B51E91-0D26-4825-B404-6737D906D1D5}"/>
          </ac:spMkLst>
        </pc:spChg>
        <pc:spChg chg="del">
          <ac:chgData name="Al Sheehan" userId="d21e2f327ba682b9" providerId="LiveId" clId="{F61095DE-F386-4D6C-8858-CC5448DC3C43}" dt="2019-09-24T03:12:10.734" v="4095" actId="478"/>
          <ac:spMkLst>
            <pc:docMk/>
            <pc:sldMk cId="1389076895" sldId="404"/>
            <ac:spMk id="65" creationId="{5447D5BF-A492-4602-9CBC-2CCF00883A74}"/>
          </ac:spMkLst>
        </pc:spChg>
        <pc:spChg chg="add mod">
          <ac:chgData name="Al Sheehan" userId="d21e2f327ba682b9" providerId="LiveId" clId="{F61095DE-F386-4D6C-8858-CC5448DC3C43}" dt="2019-09-30T03:56:01.804" v="23047" actId="1038"/>
          <ac:spMkLst>
            <pc:docMk/>
            <pc:sldMk cId="1389076895" sldId="404"/>
            <ac:spMk id="65" creationId="{EE2E513C-6687-480A-8705-CF067B878620}"/>
          </ac:spMkLst>
        </pc:spChg>
        <pc:spChg chg="add mod">
          <ac:chgData name="Al Sheehan" userId="d21e2f327ba682b9" providerId="LiveId" clId="{F61095DE-F386-4D6C-8858-CC5448DC3C43}" dt="2019-09-30T03:56:01.804" v="23047" actId="1038"/>
          <ac:spMkLst>
            <pc:docMk/>
            <pc:sldMk cId="1389076895" sldId="404"/>
            <ac:spMk id="66" creationId="{15EF101A-7EB2-43DC-B9A8-D8C54191495B}"/>
          </ac:spMkLst>
        </pc:spChg>
        <pc:spChg chg="add mod">
          <ac:chgData name="Al Sheehan" userId="d21e2f327ba682b9" providerId="LiveId" clId="{F61095DE-F386-4D6C-8858-CC5448DC3C43}" dt="2019-09-30T03:56:01.804" v="23047" actId="1038"/>
          <ac:spMkLst>
            <pc:docMk/>
            <pc:sldMk cId="1389076895" sldId="404"/>
            <ac:spMk id="67" creationId="{26F553D0-D6A9-4B4C-B697-C6FB3114EC56}"/>
          </ac:spMkLst>
        </pc:spChg>
        <pc:spChg chg="mod">
          <ac:chgData name="Al Sheehan" userId="d21e2f327ba682b9" providerId="LiveId" clId="{F61095DE-F386-4D6C-8858-CC5448DC3C43}" dt="2019-09-30T03:56:01.804" v="23047" actId="1038"/>
          <ac:spMkLst>
            <pc:docMk/>
            <pc:sldMk cId="1389076895" sldId="404"/>
            <ac:spMk id="68" creationId="{CC49CFF0-1CAB-4578-A307-8E3B6BEADE84}"/>
          </ac:spMkLst>
        </pc:spChg>
        <pc:spChg chg="mod">
          <ac:chgData name="Al Sheehan" userId="d21e2f327ba682b9" providerId="LiveId" clId="{F61095DE-F386-4D6C-8858-CC5448DC3C43}" dt="2019-09-30T03:56:01.804" v="23047" actId="1038"/>
          <ac:spMkLst>
            <pc:docMk/>
            <pc:sldMk cId="1389076895" sldId="404"/>
            <ac:spMk id="69" creationId="{A718AA84-F59B-46D0-A92B-C5CC541832FD}"/>
          </ac:spMkLst>
        </pc:spChg>
        <pc:spChg chg="mod">
          <ac:chgData name="Al Sheehan" userId="d21e2f327ba682b9" providerId="LiveId" clId="{F61095DE-F386-4D6C-8858-CC5448DC3C43}" dt="2019-09-30T03:56:01.804" v="23047" actId="1038"/>
          <ac:spMkLst>
            <pc:docMk/>
            <pc:sldMk cId="1389076895" sldId="404"/>
            <ac:spMk id="70" creationId="{16580ED0-C843-4F37-B5D5-EAF03E96C8C6}"/>
          </ac:spMkLst>
        </pc:spChg>
        <pc:spChg chg="mod">
          <ac:chgData name="Al Sheehan" userId="d21e2f327ba682b9" providerId="LiveId" clId="{F61095DE-F386-4D6C-8858-CC5448DC3C43}" dt="2019-09-30T03:56:01.804" v="23047" actId="1038"/>
          <ac:spMkLst>
            <pc:docMk/>
            <pc:sldMk cId="1389076895" sldId="404"/>
            <ac:spMk id="71" creationId="{03987AED-A94C-4DD7-94EB-1D72D380A066}"/>
          </ac:spMkLst>
        </pc:spChg>
        <pc:spChg chg="add mod">
          <ac:chgData name="Al Sheehan" userId="d21e2f327ba682b9" providerId="LiveId" clId="{F61095DE-F386-4D6C-8858-CC5448DC3C43}" dt="2019-09-30T03:56:01.804" v="23047" actId="1038"/>
          <ac:spMkLst>
            <pc:docMk/>
            <pc:sldMk cId="1389076895" sldId="404"/>
            <ac:spMk id="73" creationId="{0CF2ED87-DBDD-4462-AF8D-C8D9B4E10714}"/>
          </ac:spMkLst>
        </pc:spChg>
        <pc:spChg chg="add mod">
          <ac:chgData name="Al Sheehan" userId="d21e2f327ba682b9" providerId="LiveId" clId="{F61095DE-F386-4D6C-8858-CC5448DC3C43}" dt="2019-09-30T03:56:01.804" v="23047" actId="1038"/>
          <ac:spMkLst>
            <pc:docMk/>
            <pc:sldMk cId="1389076895" sldId="404"/>
            <ac:spMk id="74" creationId="{BBB8CFC3-B6EA-44EB-A599-B08B806FE8C7}"/>
          </ac:spMkLst>
        </pc:spChg>
        <pc:spChg chg="mod topLvl">
          <ac:chgData name="Al Sheehan" userId="d21e2f327ba682b9" providerId="LiveId" clId="{F61095DE-F386-4D6C-8858-CC5448DC3C43}" dt="2019-10-01T22:57:24.131" v="25571" actId="113"/>
          <ac:spMkLst>
            <pc:docMk/>
            <pc:sldMk cId="1389076895" sldId="404"/>
            <ac:spMk id="80" creationId="{2897DCC1-C748-4EB4-83A3-94E9D0129168}"/>
          </ac:spMkLst>
        </pc:spChg>
        <pc:spChg chg="mod">
          <ac:chgData name="Al Sheehan" userId="d21e2f327ba682b9" providerId="LiveId" clId="{F61095DE-F386-4D6C-8858-CC5448DC3C43}" dt="2019-09-30T03:56:01.804" v="23047" actId="1038"/>
          <ac:spMkLst>
            <pc:docMk/>
            <pc:sldMk cId="1389076895" sldId="404"/>
            <ac:spMk id="81" creationId="{9859A766-3298-42AF-BA2B-29CD0A9425F2}"/>
          </ac:spMkLst>
        </pc:spChg>
        <pc:spChg chg="mod topLvl">
          <ac:chgData name="Al Sheehan" userId="d21e2f327ba682b9" providerId="LiveId" clId="{F61095DE-F386-4D6C-8858-CC5448DC3C43}" dt="2019-10-01T22:57:26.997" v="25572" actId="113"/>
          <ac:spMkLst>
            <pc:docMk/>
            <pc:sldMk cId="1389076895" sldId="404"/>
            <ac:spMk id="84" creationId="{7F5835B9-611C-4BB3-9311-9341A3D74822}"/>
          </ac:spMkLst>
        </pc:spChg>
        <pc:spChg chg="mod topLvl">
          <ac:chgData name="Al Sheehan" userId="d21e2f327ba682b9" providerId="LiveId" clId="{F61095DE-F386-4D6C-8858-CC5448DC3C43}" dt="2019-10-01T22:56:56.248" v="25560" actId="165"/>
          <ac:spMkLst>
            <pc:docMk/>
            <pc:sldMk cId="1389076895" sldId="404"/>
            <ac:spMk id="86" creationId="{CAB09079-652D-437D-B4C3-CE8C807B09D6}"/>
          </ac:spMkLst>
        </pc:spChg>
        <pc:spChg chg="mod">
          <ac:chgData name="Al Sheehan" userId="d21e2f327ba682b9" providerId="LiveId" clId="{F61095DE-F386-4D6C-8858-CC5448DC3C43}" dt="2019-10-02T06:49:51.510" v="25732"/>
          <ac:spMkLst>
            <pc:docMk/>
            <pc:sldMk cId="1389076895" sldId="404"/>
            <ac:spMk id="87" creationId="{A67DFB30-A31A-442C-8F31-0CE0021AB0A8}"/>
          </ac:spMkLst>
        </pc:spChg>
        <pc:spChg chg="mod topLvl">
          <ac:chgData name="Al Sheehan" userId="d21e2f327ba682b9" providerId="LiveId" clId="{F61095DE-F386-4D6C-8858-CC5448DC3C43}" dt="2019-10-01T22:57:21.900" v="25570" actId="113"/>
          <ac:spMkLst>
            <pc:docMk/>
            <pc:sldMk cId="1389076895" sldId="404"/>
            <ac:spMk id="90" creationId="{48C7064C-0C3C-4A78-AF89-82E8EF91C009}"/>
          </ac:spMkLst>
        </pc:spChg>
        <pc:spChg chg="add mod">
          <ac:chgData name="Al Sheehan" userId="d21e2f327ba682b9" providerId="LiveId" clId="{F61095DE-F386-4D6C-8858-CC5448DC3C43}" dt="2019-09-30T03:56:33.481" v="23077" actId="1037"/>
          <ac:spMkLst>
            <pc:docMk/>
            <pc:sldMk cId="1389076895" sldId="404"/>
            <ac:spMk id="91" creationId="{F4E73099-4FDB-4787-91FF-5D9DFC3BF45C}"/>
          </ac:spMkLst>
        </pc:spChg>
        <pc:spChg chg="mod">
          <ac:chgData name="Al Sheehan" userId="d21e2f327ba682b9" providerId="LiveId" clId="{F61095DE-F386-4D6C-8858-CC5448DC3C43}" dt="2019-09-30T03:56:01.804" v="23047" actId="1038"/>
          <ac:spMkLst>
            <pc:docMk/>
            <pc:sldMk cId="1389076895" sldId="404"/>
            <ac:spMk id="93" creationId="{402440EF-0B11-4577-A120-D73FF279054E}"/>
          </ac:spMkLst>
        </pc:spChg>
        <pc:spChg chg="add mod">
          <ac:chgData name="Al Sheehan" userId="d21e2f327ba682b9" providerId="LiveId" clId="{F61095DE-F386-4D6C-8858-CC5448DC3C43}" dt="2019-09-30T03:56:33.481" v="23077" actId="1037"/>
          <ac:spMkLst>
            <pc:docMk/>
            <pc:sldMk cId="1389076895" sldId="404"/>
            <ac:spMk id="95" creationId="{86CF4A70-4EB6-4D47-9823-3CA2385DDEAF}"/>
          </ac:spMkLst>
        </pc:spChg>
        <pc:spChg chg="add mod ord">
          <ac:chgData name="Al Sheehan" userId="d21e2f327ba682b9" providerId="LiveId" clId="{F61095DE-F386-4D6C-8858-CC5448DC3C43}" dt="2019-09-30T03:56:46.205" v="23078" actId="12788"/>
          <ac:spMkLst>
            <pc:docMk/>
            <pc:sldMk cId="1389076895" sldId="404"/>
            <ac:spMk id="97" creationId="{426B8106-7A09-4A95-99A7-D34C584ABC51}"/>
          </ac:spMkLst>
        </pc:spChg>
        <pc:spChg chg="mod">
          <ac:chgData name="Al Sheehan" userId="d21e2f327ba682b9" providerId="LiveId" clId="{F61095DE-F386-4D6C-8858-CC5448DC3C43}" dt="2019-10-01T22:59:45.127" v="25630" actId="1037"/>
          <ac:spMkLst>
            <pc:docMk/>
            <pc:sldMk cId="1389076895" sldId="404"/>
            <ac:spMk id="101" creationId="{7952C878-3049-43D0-995F-3B054C8D118D}"/>
          </ac:spMkLst>
        </pc:spChg>
        <pc:spChg chg="mod">
          <ac:chgData name="Al Sheehan" userId="d21e2f327ba682b9" providerId="LiveId" clId="{F61095DE-F386-4D6C-8858-CC5448DC3C43}" dt="2019-10-01T01:53:47.901" v="23653" actId="20577"/>
          <ac:spMkLst>
            <pc:docMk/>
            <pc:sldMk cId="1389076895" sldId="404"/>
            <ac:spMk id="110" creationId="{54101811-1372-4D28-B50B-3B20976009A9}"/>
          </ac:spMkLst>
        </pc:spChg>
        <pc:grpChg chg="add del mod">
          <ac:chgData name="Al Sheehan" userId="d21e2f327ba682b9" providerId="LiveId" clId="{F61095DE-F386-4D6C-8858-CC5448DC3C43}" dt="2019-10-01T22:56:56.248" v="25560" actId="165"/>
          <ac:grpSpMkLst>
            <pc:docMk/>
            <pc:sldMk cId="1389076895" sldId="404"/>
            <ac:grpSpMk id="78" creationId="{5A08C1E1-14FA-4DC6-9193-6E9F4CDC2B93}"/>
          </ac:grpSpMkLst>
        </pc:grpChg>
        <pc:grpChg chg="add del mod">
          <ac:chgData name="Al Sheehan" userId="d21e2f327ba682b9" providerId="LiveId" clId="{F61095DE-F386-4D6C-8858-CC5448DC3C43}" dt="2019-10-01T22:56:56.248" v="25560" actId="165"/>
          <ac:grpSpMkLst>
            <pc:docMk/>
            <pc:sldMk cId="1389076895" sldId="404"/>
            <ac:grpSpMk id="82" creationId="{F6DB1968-9B7C-4720-B975-1FFE4FFF3499}"/>
          </ac:grpSpMkLst>
        </pc:grpChg>
        <pc:grpChg chg="add del mod">
          <ac:chgData name="Al Sheehan" userId="d21e2f327ba682b9" providerId="LiveId" clId="{F61095DE-F386-4D6C-8858-CC5448DC3C43}" dt="2019-10-01T22:56:56.248" v="25560" actId="165"/>
          <ac:grpSpMkLst>
            <pc:docMk/>
            <pc:sldMk cId="1389076895" sldId="404"/>
            <ac:grpSpMk id="85" creationId="{719934B7-FF6E-4DEB-BD2F-0182A610D25B}"/>
          </ac:grpSpMkLst>
        </pc:grpChg>
        <pc:picChg chg="mod topLvl">
          <ac:chgData name="Al Sheehan" userId="d21e2f327ba682b9" providerId="LiveId" clId="{F61095DE-F386-4D6C-8858-CC5448DC3C43}" dt="2019-10-01T22:56:56.248" v="25560" actId="165"/>
          <ac:picMkLst>
            <pc:docMk/>
            <pc:sldMk cId="1389076895" sldId="404"/>
            <ac:picMk id="79" creationId="{E589F0C9-F0B1-4809-AA7F-6729694B0CA9}"/>
          </ac:picMkLst>
        </pc:picChg>
        <pc:picChg chg="mod topLvl">
          <ac:chgData name="Al Sheehan" userId="d21e2f327ba682b9" providerId="LiveId" clId="{F61095DE-F386-4D6C-8858-CC5448DC3C43}" dt="2019-10-01T22:56:56.248" v="25560" actId="165"/>
          <ac:picMkLst>
            <pc:docMk/>
            <pc:sldMk cId="1389076895" sldId="404"/>
            <ac:picMk id="83" creationId="{B369ACCF-67C1-4232-8944-8EE13997B9C2}"/>
          </ac:picMkLst>
        </pc:picChg>
        <pc:picChg chg="mod topLvl">
          <ac:chgData name="Al Sheehan" userId="d21e2f327ba682b9" providerId="LiveId" clId="{F61095DE-F386-4D6C-8858-CC5448DC3C43}" dt="2019-10-01T22:56:56.248" v="25560" actId="165"/>
          <ac:picMkLst>
            <pc:docMk/>
            <pc:sldMk cId="1389076895" sldId="404"/>
            <ac:picMk id="89" creationId="{A6A4A1B7-BEC3-414E-9702-81030C69984B}"/>
          </ac:picMkLst>
        </pc:picChg>
        <pc:cxnChg chg="add mod">
          <ac:chgData name="Al Sheehan" userId="d21e2f327ba682b9" providerId="LiveId" clId="{F61095DE-F386-4D6C-8858-CC5448DC3C43}" dt="2019-10-01T22:57:08.251" v="25569" actId="1035"/>
          <ac:cxnSpMkLst>
            <pc:docMk/>
            <pc:sldMk cId="1389076895" sldId="404"/>
            <ac:cxnSpMk id="4" creationId="{F43FBB70-F281-4C51-AC8C-193E0FB023DC}"/>
          </ac:cxnSpMkLst>
        </pc:cxnChg>
        <pc:cxnChg chg="del mod">
          <ac:chgData name="Al Sheehan" userId="d21e2f327ba682b9" providerId="LiveId" clId="{F61095DE-F386-4D6C-8858-CC5448DC3C43}" dt="2019-09-24T03:12:10.734" v="4095" actId="478"/>
          <ac:cxnSpMkLst>
            <pc:docMk/>
            <pc:sldMk cId="1389076895" sldId="404"/>
            <ac:cxnSpMk id="20" creationId="{83923D18-2F00-48D8-91C5-AD68E3367B22}"/>
          </ac:cxnSpMkLst>
        </pc:cxnChg>
        <pc:cxnChg chg="mod">
          <ac:chgData name="Al Sheehan" userId="d21e2f327ba682b9" providerId="LiveId" clId="{F61095DE-F386-4D6C-8858-CC5448DC3C43}" dt="2019-09-30T03:56:01.804" v="23047" actId="1038"/>
          <ac:cxnSpMkLst>
            <pc:docMk/>
            <pc:sldMk cId="1389076895" sldId="404"/>
            <ac:cxnSpMk id="21" creationId="{D42203AD-737F-4C87-B09D-3EEE29B8616B}"/>
          </ac:cxnSpMkLst>
        </pc:cxnChg>
        <pc:cxnChg chg="mod">
          <ac:chgData name="Al Sheehan" userId="d21e2f327ba682b9" providerId="LiveId" clId="{F61095DE-F386-4D6C-8858-CC5448DC3C43}" dt="2019-09-30T03:56:01.804" v="23047" actId="1038"/>
          <ac:cxnSpMkLst>
            <pc:docMk/>
            <pc:sldMk cId="1389076895" sldId="404"/>
            <ac:cxnSpMk id="26" creationId="{CA8A2DD3-5574-40A4-ABD2-A38A0C0BD9FB}"/>
          </ac:cxnSpMkLst>
        </pc:cxnChg>
        <pc:cxnChg chg="mod">
          <ac:chgData name="Al Sheehan" userId="d21e2f327ba682b9" providerId="LiveId" clId="{F61095DE-F386-4D6C-8858-CC5448DC3C43}" dt="2019-09-30T03:56:01.804" v="23047" actId="1038"/>
          <ac:cxnSpMkLst>
            <pc:docMk/>
            <pc:sldMk cId="1389076895" sldId="404"/>
            <ac:cxnSpMk id="42" creationId="{C5E3B601-38A5-4631-A4F6-3D7C5038EFD6}"/>
          </ac:cxnSpMkLst>
        </pc:cxnChg>
        <pc:cxnChg chg="mod">
          <ac:chgData name="Al Sheehan" userId="d21e2f327ba682b9" providerId="LiveId" clId="{F61095DE-F386-4D6C-8858-CC5448DC3C43}" dt="2019-09-30T03:56:01.804" v="23047" actId="1038"/>
          <ac:cxnSpMkLst>
            <pc:docMk/>
            <pc:sldMk cId="1389076895" sldId="404"/>
            <ac:cxnSpMk id="46" creationId="{2592D881-82FF-4638-B032-FED083357512}"/>
          </ac:cxnSpMkLst>
        </pc:cxnChg>
        <pc:cxnChg chg="mod">
          <ac:chgData name="Al Sheehan" userId="d21e2f327ba682b9" providerId="LiveId" clId="{F61095DE-F386-4D6C-8858-CC5448DC3C43}" dt="2019-09-30T03:56:01.804" v="23047" actId="1038"/>
          <ac:cxnSpMkLst>
            <pc:docMk/>
            <pc:sldMk cId="1389076895" sldId="404"/>
            <ac:cxnSpMk id="49" creationId="{0EB1E732-1A29-47AE-BBA7-4E472015927F}"/>
          </ac:cxnSpMkLst>
        </pc:cxnChg>
        <pc:cxnChg chg="mod">
          <ac:chgData name="Al Sheehan" userId="d21e2f327ba682b9" providerId="LiveId" clId="{F61095DE-F386-4D6C-8858-CC5448DC3C43}" dt="2019-09-30T03:56:01.804" v="23047" actId="1038"/>
          <ac:cxnSpMkLst>
            <pc:docMk/>
            <pc:sldMk cId="1389076895" sldId="404"/>
            <ac:cxnSpMk id="54" creationId="{3D0EE747-2AE8-4431-A811-000226597136}"/>
          </ac:cxnSpMkLst>
        </pc:cxnChg>
        <pc:cxnChg chg="mod">
          <ac:chgData name="Al Sheehan" userId="d21e2f327ba682b9" providerId="LiveId" clId="{F61095DE-F386-4D6C-8858-CC5448DC3C43}" dt="2019-09-30T03:56:01.804" v="23047" actId="1038"/>
          <ac:cxnSpMkLst>
            <pc:docMk/>
            <pc:sldMk cId="1389076895" sldId="404"/>
            <ac:cxnSpMk id="55" creationId="{04570D78-F14C-4260-A5ED-8A9C343666A7}"/>
          </ac:cxnSpMkLst>
        </pc:cxnChg>
        <pc:cxnChg chg="mod ord">
          <ac:chgData name="Al Sheehan" userId="d21e2f327ba682b9" providerId="LiveId" clId="{F61095DE-F386-4D6C-8858-CC5448DC3C43}" dt="2019-09-30T03:56:01.804" v="23047" actId="1038"/>
          <ac:cxnSpMkLst>
            <pc:docMk/>
            <pc:sldMk cId="1389076895" sldId="404"/>
            <ac:cxnSpMk id="56" creationId="{E98F267A-76D2-4547-99CE-CAAE9D94AF5B}"/>
          </ac:cxnSpMkLst>
        </pc:cxnChg>
        <pc:cxnChg chg="mod ord">
          <ac:chgData name="Al Sheehan" userId="d21e2f327ba682b9" providerId="LiveId" clId="{F61095DE-F386-4D6C-8858-CC5448DC3C43}" dt="2019-09-30T03:56:01.804" v="23047" actId="1038"/>
          <ac:cxnSpMkLst>
            <pc:docMk/>
            <pc:sldMk cId="1389076895" sldId="404"/>
            <ac:cxnSpMk id="61" creationId="{913F04C1-13CF-4705-9020-43BF5606D63D}"/>
          </ac:cxnSpMkLst>
        </pc:cxnChg>
        <pc:cxnChg chg="mod">
          <ac:chgData name="Al Sheehan" userId="d21e2f327ba682b9" providerId="LiveId" clId="{F61095DE-F386-4D6C-8858-CC5448DC3C43}" dt="2019-09-30T03:56:01.804" v="23047" actId="1038"/>
          <ac:cxnSpMkLst>
            <pc:docMk/>
            <pc:sldMk cId="1389076895" sldId="404"/>
            <ac:cxnSpMk id="72" creationId="{E0D0F00E-9DF0-45B1-B2D2-F1A6FEB07776}"/>
          </ac:cxnSpMkLst>
        </pc:cxnChg>
        <pc:cxnChg chg="add mod">
          <ac:chgData name="Al Sheehan" userId="d21e2f327ba682b9" providerId="LiveId" clId="{F61095DE-F386-4D6C-8858-CC5448DC3C43}" dt="2019-09-30T03:56:01.804" v="23047" actId="1038"/>
          <ac:cxnSpMkLst>
            <pc:docMk/>
            <pc:sldMk cId="1389076895" sldId="404"/>
            <ac:cxnSpMk id="75" creationId="{A70B67C6-FD73-43AE-A1D2-0CE914724113}"/>
          </ac:cxnSpMkLst>
        </pc:cxnChg>
        <pc:cxnChg chg="add mod">
          <ac:chgData name="Al Sheehan" userId="d21e2f327ba682b9" providerId="LiveId" clId="{F61095DE-F386-4D6C-8858-CC5448DC3C43}" dt="2019-09-30T03:56:01.804" v="23047" actId="1038"/>
          <ac:cxnSpMkLst>
            <pc:docMk/>
            <pc:sldMk cId="1389076895" sldId="404"/>
            <ac:cxnSpMk id="76" creationId="{08D093A4-3141-4D01-B0F4-A5B46590FBF9}"/>
          </ac:cxnSpMkLst>
        </pc:cxnChg>
        <pc:cxnChg chg="add mod">
          <ac:chgData name="Al Sheehan" userId="d21e2f327ba682b9" providerId="LiveId" clId="{F61095DE-F386-4D6C-8858-CC5448DC3C43}" dt="2019-09-30T03:56:01.804" v="23047" actId="1038"/>
          <ac:cxnSpMkLst>
            <pc:docMk/>
            <pc:sldMk cId="1389076895" sldId="404"/>
            <ac:cxnSpMk id="77" creationId="{1924DC44-FB78-423A-8A2A-77D1AF4B050E}"/>
          </ac:cxnSpMkLst>
        </pc:cxnChg>
        <pc:cxnChg chg="mod">
          <ac:chgData name="Al Sheehan" userId="d21e2f327ba682b9" providerId="LiveId" clId="{F61095DE-F386-4D6C-8858-CC5448DC3C43}" dt="2019-09-30T03:56:01.804" v="23047" actId="1038"/>
          <ac:cxnSpMkLst>
            <pc:docMk/>
            <pc:sldMk cId="1389076895" sldId="404"/>
            <ac:cxnSpMk id="88" creationId="{8B1FB627-C0EA-4B37-B640-19A63A3A0DB3}"/>
          </ac:cxnSpMkLst>
        </pc:cxnChg>
        <pc:cxnChg chg="add mod">
          <ac:chgData name="Al Sheehan" userId="d21e2f327ba682b9" providerId="LiveId" clId="{F61095DE-F386-4D6C-8858-CC5448DC3C43}" dt="2019-10-01T22:57:08.251" v="25569" actId="1035"/>
          <ac:cxnSpMkLst>
            <pc:docMk/>
            <pc:sldMk cId="1389076895" sldId="404"/>
            <ac:cxnSpMk id="92" creationId="{6897557F-7E83-4040-8234-84A0EDE0D668}"/>
          </ac:cxnSpMkLst>
        </pc:cxnChg>
        <pc:cxnChg chg="add mod">
          <ac:chgData name="Al Sheehan" userId="d21e2f327ba682b9" providerId="LiveId" clId="{F61095DE-F386-4D6C-8858-CC5448DC3C43}" dt="2019-10-01T22:57:08.251" v="25569" actId="1035"/>
          <ac:cxnSpMkLst>
            <pc:docMk/>
            <pc:sldMk cId="1389076895" sldId="404"/>
            <ac:cxnSpMk id="94" creationId="{78B163F5-1449-426B-8A88-0C29A4F0106D}"/>
          </ac:cxnSpMkLst>
        </pc:cxnChg>
        <pc:cxnChg chg="add mod">
          <ac:chgData name="Al Sheehan" userId="d21e2f327ba682b9" providerId="LiveId" clId="{F61095DE-F386-4D6C-8858-CC5448DC3C43}" dt="2019-09-30T03:57:53.223" v="23121" actId="14100"/>
          <ac:cxnSpMkLst>
            <pc:docMk/>
            <pc:sldMk cId="1389076895" sldId="404"/>
            <ac:cxnSpMk id="102" creationId="{9C2EEDBC-CD94-40CE-9D0C-103F763BC6B5}"/>
          </ac:cxnSpMkLst>
        </pc:cxnChg>
        <pc:cxnChg chg="mod">
          <ac:chgData name="Al Sheehan" userId="d21e2f327ba682b9" providerId="LiveId" clId="{F61095DE-F386-4D6C-8858-CC5448DC3C43}" dt="2019-09-30T03:56:01.804" v="23047" actId="1038"/>
          <ac:cxnSpMkLst>
            <pc:docMk/>
            <pc:sldMk cId="1389076895" sldId="404"/>
            <ac:cxnSpMk id="122" creationId="{65868D13-9FF6-4726-A463-6DBD2AAAFCB0}"/>
          </ac:cxnSpMkLst>
        </pc:cxnChg>
        <pc:cxnChg chg="mod">
          <ac:chgData name="Al Sheehan" userId="d21e2f327ba682b9" providerId="LiveId" clId="{F61095DE-F386-4D6C-8858-CC5448DC3C43}" dt="2019-09-30T03:56:01.804" v="23047" actId="1038"/>
          <ac:cxnSpMkLst>
            <pc:docMk/>
            <pc:sldMk cId="1389076895" sldId="404"/>
            <ac:cxnSpMk id="123" creationId="{1CD2127C-3C1F-4DEE-A8D3-A70899B2414B}"/>
          </ac:cxnSpMkLst>
        </pc:cxnChg>
      </pc:sldChg>
      <pc:sldChg chg="addSp delSp modSp add">
        <pc:chgData name="Al Sheehan" userId="d21e2f327ba682b9" providerId="LiveId" clId="{F61095DE-F386-4D6C-8858-CC5448DC3C43}" dt="2019-09-27T05:07:52.665" v="18131" actId="113"/>
        <pc:sldMkLst>
          <pc:docMk/>
          <pc:sldMk cId="3022239376" sldId="405"/>
        </pc:sldMkLst>
        <pc:spChg chg="del">
          <ac:chgData name="Al Sheehan" userId="d21e2f327ba682b9" providerId="LiveId" clId="{F61095DE-F386-4D6C-8858-CC5448DC3C43}" dt="2019-09-25T04:05:10.219" v="5863" actId="478"/>
          <ac:spMkLst>
            <pc:docMk/>
            <pc:sldMk cId="3022239376" sldId="405"/>
            <ac:spMk id="18" creationId="{4DA2025D-D84C-4A80-BA0D-BA264F901A45}"/>
          </ac:spMkLst>
        </pc:spChg>
        <pc:spChg chg="mod">
          <ac:chgData name="Al Sheehan" userId="d21e2f327ba682b9" providerId="LiveId" clId="{F61095DE-F386-4D6C-8858-CC5448DC3C43}" dt="2019-09-25T04:37:12.111" v="6851" actId="20577"/>
          <ac:spMkLst>
            <pc:docMk/>
            <pc:sldMk cId="3022239376" sldId="405"/>
            <ac:spMk id="82" creationId="{7E409DDB-5621-49C0-9E7C-07CF911A1744}"/>
          </ac:spMkLst>
        </pc:spChg>
        <pc:spChg chg="del">
          <ac:chgData name="Al Sheehan" userId="d21e2f327ba682b9" providerId="LiveId" clId="{F61095DE-F386-4D6C-8858-CC5448DC3C43}" dt="2019-09-25T04:05:10.219" v="5863" actId="478"/>
          <ac:spMkLst>
            <pc:docMk/>
            <pc:sldMk cId="3022239376" sldId="405"/>
            <ac:spMk id="84" creationId="{76ECB7BA-D2C5-4132-BCAE-73B005EA7203}"/>
          </ac:spMkLst>
        </pc:spChg>
        <pc:spChg chg="add">
          <ac:chgData name="Al Sheehan" userId="d21e2f327ba682b9" providerId="LiveId" clId="{F61095DE-F386-4D6C-8858-CC5448DC3C43}" dt="2019-09-25T04:49:28.027" v="7772"/>
          <ac:spMkLst>
            <pc:docMk/>
            <pc:sldMk cId="3022239376" sldId="405"/>
            <ac:spMk id="106" creationId="{9F3BA0BD-4163-4564-9333-94296A2F34C9}"/>
          </ac:spMkLst>
        </pc:spChg>
        <pc:spChg chg="add mod">
          <ac:chgData name="Al Sheehan" userId="d21e2f327ba682b9" providerId="LiveId" clId="{F61095DE-F386-4D6C-8858-CC5448DC3C43}" dt="2019-09-25T07:36:26.583" v="11232"/>
          <ac:spMkLst>
            <pc:docMk/>
            <pc:sldMk cId="3022239376" sldId="405"/>
            <ac:spMk id="107" creationId="{F6D6167F-7A6F-4394-BEF4-CCB787511701}"/>
          </ac:spMkLst>
        </pc:spChg>
        <pc:spChg chg="del">
          <ac:chgData name="Al Sheehan" userId="d21e2f327ba682b9" providerId="LiveId" clId="{F61095DE-F386-4D6C-8858-CC5448DC3C43}" dt="2019-09-25T04:05:10.219" v="5863" actId="478"/>
          <ac:spMkLst>
            <pc:docMk/>
            <pc:sldMk cId="3022239376" sldId="405"/>
            <ac:spMk id="117" creationId="{5A84B24D-5A63-451A-972E-E2E4F8852FBC}"/>
          </ac:spMkLst>
        </pc:spChg>
        <pc:spChg chg="del">
          <ac:chgData name="Al Sheehan" userId="d21e2f327ba682b9" providerId="LiveId" clId="{F61095DE-F386-4D6C-8858-CC5448DC3C43}" dt="2019-09-25T04:05:10.219" v="5863" actId="478"/>
          <ac:spMkLst>
            <pc:docMk/>
            <pc:sldMk cId="3022239376" sldId="405"/>
            <ac:spMk id="118" creationId="{4582EB4C-7D9E-4DD1-B11E-1F6EDBAF134B}"/>
          </ac:spMkLst>
        </pc:spChg>
        <pc:spChg chg="del">
          <ac:chgData name="Al Sheehan" userId="d21e2f327ba682b9" providerId="LiveId" clId="{F61095DE-F386-4D6C-8858-CC5448DC3C43}" dt="2019-09-25T04:05:10.219" v="5863" actId="478"/>
          <ac:spMkLst>
            <pc:docMk/>
            <pc:sldMk cId="3022239376" sldId="405"/>
            <ac:spMk id="119" creationId="{FF956358-DF01-41A6-8F28-D54E22BD8733}"/>
          </ac:spMkLst>
        </pc:spChg>
        <pc:spChg chg="add">
          <ac:chgData name="Al Sheehan" userId="d21e2f327ba682b9" providerId="LiveId" clId="{F61095DE-F386-4D6C-8858-CC5448DC3C43}" dt="2019-09-25T04:49:28.027" v="7772"/>
          <ac:spMkLst>
            <pc:docMk/>
            <pc:sldMk cId="3022239376" sldId="405"/>
            <ac:spMk id="122" creationId="{BA7E9246-8B82-4C63-81E8-79B707167091}"/>
          </ac:spMkLst>
        </pc:spChg>
        <pc:spChg chg="add">
          <ac:chgData name="Al Sheehan" userId="d21e2f327ba682b9" providerId="LiveId" clId="{F61095DE-F386-4D6C-8858-CC5448DC3C43}" dt="2019-09-25T04:49:28.027" v="7772"/>
          <ac:spMkLst>
            <pc:docMk/>
            <pc:sldMk cId="3022239376" sldId="405"/>
            <ac:spMk id="123" creationId="{621890F7-CAC8-4AD3-B85F-3FFFF1C2EE45}"/>
          </ac:spMkLst>
        </pc:spChg>
        <pc:spChg chg="del">
          <ac:chgData name="Al Sheehan" userId="d21e2f327ba682b9" providerId="LiveId" clId="{F61095DE-F386-4D6C-8858-CC5448DC3C43}" dt="2019-09-25T04:05:10.219" v="5863" actId="478"/>
          <ac:spMkLst>
            <pc:docMk/>
            <pc:sldMk cId="3022239376" sldId="405"/>
            <ac:spMk id="124" creationId="{378576B8-F57E-42AC-9DE8-186B198EE861}"/>
          </ac:spMkLst>
        </pc:spChg>
        <pc:spChg chg="del">
          <ac:chgData name="Al Sheehan" userId="d21e2f327ba682b9" providerId="LiveId" clId="{F61095DE-F386-4D6C-8858-CC5448DC3C43}" dt="2019-09-25T04:05:10.219" v="5863" actId="478"/>
          <ac:spMkLst>
            <pc:docMk/>
            <pc:sldMk cId="3022239376" sldId="405"/>
            <ac:spMk id="125" creationId="{3EB30DB2-6D1A-4FD1-9C72-A3075B1DA759}"/>
          </ac:spMkLst>
        </pc:spChg>
        <pc:spChg chg="del">
          <ac:chgData name="Al Sheehan" userId="d21e2f327ba682b9" providerId="LiveId" clId="{F61095DE-F386-4D6C-8858-CC5448DC3C43}" dt="2019-09-25T04:05:10.219" v="5863" actId="478"/>
          <ac:spMkLst>
            <pc:docMk/>
            <pc:sldMk cId="3022239376" sldId="405"/>
            <ac:spMk id="126" creationId="{E39A4358-E971-4D66-A1FB-20C8E2D24730}"/>
          </ac:spMkLst>
        </pc:spChg>
        <pc:spChg chg="del">
          <ac:chgData name="Al Sheehan" userId="d21e2f327ba682b9" providerId="LiveId" clId="{F61095DE-F386-4D6C-8858-CC5448DC3C43}" dt="2019-09-25T04:05:10.219" v="5863" actId="478"/>
          <ac:spMkLst>
            <pc:docMk/>
            <pc:sldMk cId="3022239376" sldId="405"/>
            <ac:spMk id="127" creationId="{BE0B9DA6-2EDB-49F2-AC1D-B9038EA77746}"/>
          </ac:spMkLst>
        </pc:spChg>
        <pc:spChg chg="add del">
          <ac:chgData name="Al Sheehan" userId="d21e2f327ba682b9" providerId="LiveId" clId="{F61095DE-F386-4D6C-8858-CC5448DC3C43}" dt="2019-09-25T05:47:47.171" v="10601" actId="478"/>
          <ac:spMkLst>
            <pc:docMk/>
            <pc:sldMk cId="3022239376" sldId="405"/>
            <ac:spMk id="129" creationId="{1C497CE5-6A41-477B-8E87-19DF8F484B47}"/>
          </ac:spMkLst>
        </pc:spChg>
        <pc:spChg chg="add del">
          <ac:chgData name="Al Sheehan" userId="d21e2f327ba682b9" providerId="LiveId" clId="{F61095DE-F386-4D6C-8858-CC5448DC3C43}" dt="2019-09-25T05:47:47.171" v="10601" actId="478"/>
          <ac:spMkLst>
            <pc:docMk/>
            <pc:sldMk cId="3022239376" sldId="405"/>
            <ac:spMk id="131" creationId="{82578356-3BFF-4E8D-93CE-F94F0283F02B}"/>
          </ac:spMkLst>
        </pc:spChg>
        <pc:spChg chg="add">
          <ac:chgData name="Al Sheehan" userId="d21e2f327ba682b9" providerId="LiveId" clId="{F61095DE-F386-4D6C-8858-CC5448DC3C43}" dt="2019-09-25T04:49:28.027" v="7772"/>
          <ac:spMkLst>
            <pc:docMk/>
            <pc:sldMk cId="3022239376" sldId="405"/>
            <ac:spMk id="140" creationId="{BF591397-42BB-4B65-908D-3B3BACC610FA}"/>
          </ac:spMkLst>
        </pc:spChg>
        <pc:spChg chg="add mod">
          <ac:chgData name="Al Sheehan" userId="d21e2f327ba682b9" providerId="LiveId" clId="{F61095DE-F386-4D6C-8858-CC5448DC3C43}" dt="2019-09-25T04:51:46.902" v="7801" actId="1038"/>
          <ac:spMkLst>
            <pc:docMk/>
            <pc:sldMk cId="3022239376" sldId="405"/>
            <ac:spMk id="141" creationId="{2A4FE291-EA82-4C16-BF8C-0CC922B257D2}"/>
          </ac:spMkLst>
        </pc:spChg>
        <pc:spChg chg="add">
          <ac:chgData name="Al Sheehan" userId="d21e2f327ba682b9" providerId="LiveId" clId="{F61095DE-F386-4D6C-8858-CC5448DC3C43}" dt="2019-09-25T04:49:28.027" v="7772"/>
          <ac:spMkLst>
            <pc:docMk/>
            <pc:sldMk cId="3022239376" sldId="405"/>
            <ac:spMk id="142" creationId="{E2F15130-6FBA-4AE9-A7C9-AF2BF6ABACF6}"/>
          </ac:spMkLst>
        </pc:spChg>
        <pc:spChg chg="add mod">
          <ac:chgData name="Al Sheehan" userId="d21e2f327ba682b9" providerId="LiveId" clId="{F61095DE-F386-4D6C-8858-CC5448DC3C43}" dt="2019-09-25T04:51:14.736" v="7786" actId="14100"/>
          <ac:spMkLst>
            <pc:docMk/>
            <pc:sldMk cId="3022239376" sldId="405"/>
            <ac:spMk id="153" creationId="{6585CA28-BDD3-429A-B172-4C592E26D59A}"/>
          </ac:spMkLst>
        </pc:spChg>
        <pc:spChg chg="add del mod">
          <ac:chgData name="Al Sheehan" userId="d21e2f327ba682b9" providerId="LiveId" clId="{F61095DE-F386-4D6C-8858-CC5448DC3C43}" dt="2019-09-25T04:51:10.483" v="7785" actId="478"/>
          <ac:spMkLst>
            <pc:docMk/>
            <pc:sldMk cId="3022239376" sldId="405"/>
            <ac:spMk id="154" creationId="{0EA4DFB0-FF9C-452E-A701-3562F8DB0653}"/>
          </ac:spMkLst>
        </pc:spChg>
        <pc:spChg chg="add mod">
          <ac:chgData name="Al Sheehan" userId="d21e2f327ba682b9" providerId="LiveId" clId="{F61095DE-F386-4D6C-8858-CC5448DC3C43}" dt="2019-09-25T04:51:51.793" v="7803" actId="1038"/>
          <ac:spMkLst>
            <pc:docMk/>
            <pc:sldMk cId="3022239376" sldId="405"/>
            <ac:spMk id="155" creationId="{6E66587C-F2CF-43AC-9DD9-3DB80E3F82AC}"/>
          </ac:spMkLst>
        </pc:spChg>
        <pc:spChg chg="add mod">
          <ac:chgData name="Al Sheehan" userId="d21e2f327ba682b9" providerId="LiveId" clId="{F61095DE-F386-4D6C-8858-CC5448DC3C43}" dt="2019-09-25T05:50:19.098" v="10612" actId="20577"/>
          <ac:spMkLst>
            <pc:docMk/>
            <pc:sldMk cId="3022239376" sldId="405"/>
            <ac:spMk id="156" creationId="{36589484-FF4F-4EBE-AF5A-BDA158734C4F}"/>
          </ac:spMkLst>
        </pc:spChg>
        <pc:spChg chg="add mod">
          <ac:chgData name="Al Sheehan" userId="d21e2f327ba682b9" providerId="LiveId" clId="{F61095DE-F386-4D6C-8858-CC5448DC3C43}" dt="2019-09-27T05:07:52.665" v="18131" actId="113"/>
          <ac:spMkLst>
            <pc:docMk/>
            <pc:sldMk cId="3022239376" sldId="405"/>
            <ac:spMk id="157" creationId="{5FD49A9F-AB84-47DA-B8BD-1FE0AF938178}"/>
          </ac:spMkLst>
        </pc:spChg>
        <pc:spChg chg="add mod">
          <ac:chgData name="Al Sheehan" userId="d21e2f327ba682b9" providerId="LiveId" clId="{F61095DE-F386-4D6C-8858-CC5448DC3C43}" dt="2019-09-25T05:01:39.530" v="8545" actId="1038"/>
          <ac:spMkLst>
            <pc:docMk/>
            <pc:sldMk cId="3022239376" sldId="405"/>
            <ac:spMk id="164" creationId="{93872862-0012-453B-90D5-C9A21AE39AB2}"/>
          </ac:spMkLst>
        </pc:spChg>
        <pc:spChg chg="add mod">
          <ac:chgData name="Al Sheehan" userId="d21e2f327ba682b9" providerId="LiveId" clId="{F61095DE-F386-4D6C-8858-CC5448DC3C43}" dt="2019-09-25T05:01:39.530" v="8545" actId="1038"/>
          <ac:spMkLst>
            <pc:docMk/>
            <pc:sldMk cId="3022239376" sldId="405"/>
            <ac:spMk id="165" creationId="{60D3E41C-FB57-46FB-A7E2-721F27A52044}"/>
          </ac:spMkLst>
        </pc:spChg>
        <pc:spChg chg="add del">
          <ac:chgData name="Al Sheehan" userId="d21e2f327ba682b9" providerId="LiveId" clId="{F61095DE-F386-4D6C-8858-CC5448DC3C43}" dt="2019-09-25T04:52:55.564" v="7871"/>
          <ac:spMkLst>
            <pc:docMk/>
            <pc:sldMk cId="3022239376" sldId="405"/>
            <ac:spMk id="166" creationId="{79BE1281-99B1-4FC4-9AC6-1781B165878B}"/>
          </ac:spMkLst>
        </pc:spChg>
        <pc:spChg chg="add del">
          <ac:chgData name="Al Sheehan" userId="d21e2f327ba682b9" providerId="LiveId" clId="{F61095DE-F386-4D6C-8858-CC5448DC3C43}" dt="2019-09-25T04:52:55.564" v="7871"/>
          <ac:spMkLst>
            <pc:docMk/>
            <pc:sldMk cId="3022239376" sldId="405"/>
            <ac:spMk id="169" creationId="{D7C9C394-824F-4281-A465-3BAE724A5F28}"/>
          </ac:spMkLst>
        </pc:spChg>
        <pc:spChg chg="add del">
          <ac:chgData name="Al Sheehan" userId="d21e2f327ba682b9" providerId="LiveId" clId="{F61095DE-F386-4D6C-8858-CC5448DC3C43}" dt="2019-09-25T04:52:55.564" v="7871"/>
          <ac:spMkLst>
            <pc:docMk/>
            <pc:sldMk cId="3022239376" sldId="405"/>
            <ac:spMk id="170" creationId="{F609520D-27F3-453C-BA21-B4FB7BE1908F}"/>
          </ac:spMkLst>
        </pc:spChg>
        <pc:spChg chg="add del">
          <ac:chgData name="Al Sheehan" userId="d21e2f327ba682b9" providerId="LiveId" clId="{F61095DE-F386-4D6C-8858-CC5448DC3C43}" dt="2019-09-25T04:52:55.564" v="7871"/>
          <ac:spMkLst>
            <pc:docMk/>
            <pc:sldMk cId="3022239376" sldId="405"/>
            <ac:spMk id="195" creationId="{EEAF636F-3188-420E-A268-CA0C885B69E9}"/>
          </ac:spMkLst>
        </pc:spChg>
        <pc:spChg chg="add del">
          <ac:chgData name="Al Sheehan" userId="d21e2f327ba682b9" providerId="LiveId" clId="{F61095DE-F386-4D6C-8858-CC5448DC3C43}" dt="2019-09-25T04:52:57.850" v="7873"/>
          <ac:spMkLst>
            <pc:docMk/>
            <pc:sldMk cId="3022239376" sldId="405"/>
            <ac:spMk id="196" creationId="{A6A9C1FB-CD89-478C-B916-1FC425C66CF9}"/>
          </ac:spMkLst>
        </pc:spChg>
        <pc:spChg chg="del">
          <ac:chgData name="Al Sheehan" userId="d21e2f327ba682b9" providerId="LiveId" clId="{F61095DE-F386-4D6C-8858-CC5448DC3C43}" dt="2019-09-25T04:05:10.219" v="5863" actId="478"/>
          <ac:spMkLst>
            <pc:docMk/>
            <pc:sldMk cId="3022239376" sldId="405"/>
            <ac:spMk id="197" creationId="{BB9A89BF-9E87-4171-8F92-708DA09CE8A7}"/>
          </ac:spMkLst>
        </pc:spChg>
        <pc:spChg chg="del">
          <ac:chgData name="Al Sheehan" userId="d21e2f327ba682b9" providerId="LiveId" clId="{F61095DE-F386-4D6C-8858-CC5448DC3C43}" dt="2019-09-25T04:05:10.219" v="5863" actId="478"/>
          <ac:spMkLst>
            <pc:docMk/>
            <pc:sldMk cId="3022239376" sldId="405"/>
            <ac:spMk id="198" creationId="{BBB8527F-F126-4AC5-9461-A74F842280C1}"/>
          </ac:spMkLst>
        </pc:spChg>
        <pc:spChg chg="add del">
          <ac:chgData name="Al Sheehan" userId="d21e2f327ba682b9" providerId="LiveId" clId="{F61095DE-F386-4D6C-8858-CC5448DC3C43}" dt="2019-09-25T04:52:57.850" v="7873"/>
          <ac:spMkLst>
            <pc:docMk/>
            <pc:sldMk cId="3022239376" sldId="405"/>
            <ac:spMk id="199" creationId="{4F8F3433-6B1A-489F-A78B-A5DB9982AC93}"/>
          </ac:spMkLst>
        </pc:spChg>
        <pc:spChg chg="add del">
          <ac:chgData name="Al Sheehan" userId="d21e2f327ba682b9" providerId="LiveId" clId="{F61095DE-F386-4D6C-8858-CC5448DC3C43}" dt="2019-09-25T04:52:57.850" v="7873"/>
          <ac:spMkLst>
            <pc:docMk/>
            <pc:sldMk cId="3022239376" sldId="405"/>
            <ac:spMk id="201" creationId="{388CBB6A-0FAB-4C8E-9D99-C2BDACEB6D7B}"/>
          </ac:spMkLst>
        </pc:spChg>
        <pc:spChg chg="add del">
          <ac:chgData name="Al Sheehan" userId="d21e2f327ba682b9" providerId="LiveId" clId="{F61095DE-F386-4D6C-8858-CC5448DC3C43}" dt="2019-09-25T04:52:57.850" v="7873"/>
          <ac:spMkLst>
            <pc:docMk/>
            <pc:sldMk cId="3022239376" sldId="405"/>
            <ac:spMk id="202" creationId="{169F5B17-DBED-4ED3-B66A-000EC0D7147E}"/>
          </ac:spMkLst>
        </pc:spChg>
        <pc:spChg chg="add del">
          <ac:chgData name="Al Sheehan" userId="d21e2f327ba682b9" providerId="LiveId" clId="{F61095DE-F386-4D6C-8858-CC5448DC3C43}" dt="2019-09-25T04:54:05.292" v="7979"/>
          <ac:spMkLst>
            <pc:docMk/>
            <pc:sldMk cId="3022239376" sldId="405"/>
            <ac:spMk id="204" creationId="{E627B67D-6ABD-4B88-84E6-4B8AABA0AE31}"/>
          </ac:spMkLst>
        </pc:spChg>
        <pc:spChg chg="add del">
          <ac:chgData name="Al Sheehan" userId="d21e2f327ba682b9" providerId="LiveId" clId="{F61095DE-F386-4D6C-8858-CC5448DC3C43}" dt="2019-09-25T04:54:05.292" v="7979"/>
          <ac:spMkLst>
            <pc:docMk/>
            <pc:sldMk cId="3022239376" sldId="405"/>
            <ac:spMk id="205" creationId="{B17CCAF8-AA54-46D0-8FFE-408A70C97F03}"/>
          </ac:spMkLst>
        </pc:spChg>
        <pc:spChg chg="add del">
          <ac:chgData name="Al Sheehan" userId="d21e2f327ba682b9" providerId="LiveId" clId="{F61095DE-F386-4D6C-8858-CC5448DC3C43}" dt="2019-09-25T04:54:05.292" v="7979"/>
          <ac:spMkLst>
            <pc:docMk/>
            <pc:sldMk cId="3022239376" sldId="405"/>
            <ac:spMk id="207" creationId="{2A0980C0-05A7-47EA-A156-32840EC71DEE}"/>
          </ac:spMkLst>
        </pc:spChg>
        <pc:spChg chg="add del">
          <ac:chgData name="Al Sheehan" userId="d21e2f327ba682b9" providerId="LiveId" clId="{F61095DE-F386-4D6C-8858-CC5448DC3C43}" dt="2019-09-25T04:54:05.292" v="7979"/>
          <ac:spMkLst>
            <pc:docMk/>
            <pc:sldMk cId="3022239376" sldId="405"/>
            <ac:spMk id="208" creationId="{2D88537F-C831-45A3-B12C-D0CBAFB1C5D6}"/>
          </ac:spMkLst>
        </pc:spChg>
        <pc:spChg chg="add mod">
          <ac:chgData name="Al Sheehan" userId="d21e2f327ba682b9" providerId="LiveId" clId="{F61095DE-F386-4D6C-8858-CC5448DC3C43}" dt="2019-09-25T05:04:07.760" v="8703" actId="113"/>
          <ac:spMkLst>
            <pc:docMk/>
            <pc:sldMk cId="3022239376" sldId="405"/>
            <ac:spMk id="210" creationId="{405CC611-B9CE-46B6-8348-2CEE92DD2AD9}"/>
          </ac:spMkLst>
        </pc:spChg>
        <pc:spChg chg="add">
          <ac:chgData name="Al Sheehan" userId="d21e2f327ba682b9" providerId="LiveId" clId="{F61095DE-F386-4D6C-8858-CC5448DC3C43}" dt="2019-09-25T05:47:47.315" v="10602"/>
          <ac:spMkLst>
            <pc:docMk/>
            <pc:sldMk cId="3022239376" sldId="405"/>
            <ac:spMk id="211" creationId="{39770124-62A0-40F5-A97C-10167556EEE1}"/>
          </ac:spMkLst>
        </pc:spChg>
        <pc:spChg chg="add">
          <ac:chgData name="Al Sheehan" userId="d21e2f327ba682b9" providerId="LiveId" clId="{F61095DE-F386-4D6C-8858-CC5448DC3C43}" dt="2019-09-25T05:47:47.315" v="10602"/>
          <ac:spMkLst>
            <pc:docMk/>
            <pc:sldMk cId="3022239376" sldId="405"/>
            <ac:spMk id="212" creationId="{1370297C-8358-4616-A976-F2CA3E97F91D}"/>
          </ac:spMkLst>
        </pc:spChg>
        <pc:spChg chg="add del">
          <ac:chgData name="Al Sheehan" userId="d21e2f327ba682b9" providerId="LiveId" clId="{F61095DE-F386-4D6C-8858-CC5448DC3C43}" dt="2019-09-26T01:34:08.229" v="11979"/>
          <ac:spMkLst>
            <pc:docMk/>
            <pc:sldMk cId="3022239376" sldId="405"/>
            <ac:spMk id="213" creationId="{312A0BB8-04ED-4DDB-99CE-65D733FA5830}"/>
          </ac:spMkLst>
        </pc:spChg>
        <pc:spChg chg="del">
          <ac:chgData name="Al Sheehan" userId="d21e2f327ba682b9" providerId="LiveId" clId="{F61095DE-F386-4D6C-8858-CC5448DC3C43}" dt="2019-09-25T04:05:10.219" v="5863" actId="478"/>
          <ac:spMkLst>
            <pc:docMk/>
            <pc:sldMk cId="3022239376" sldId="405"/>
            <ac:spMk id="244" creationId="{50870373-C8BE-48D9-9272-D9D8989E3177}"/>
          </ac:spMkLst>
        </pc:spChg>
        <pc:spChg chg="del">
          <ac:chgData name="Al Sheehan" userId="d21e2f327ba682b9" providerId="LiveId" clId="{F61095DE-F386-4D6C-8858-CC5448DC3C43}" dt="2019-09-25T04:05:10.219" v="5863" actId="478"/>
          <ac:spMkLst>
            <pc:docMk/>
            <pc:sldMk cId="3022239376" sldId="405"/>
            <ac:spMk id="245" creationId="{76A0907C-D892-4858-BB79-F6A36D564657}"/>
          </ac:spMkLst>
        </pc:spChg>
        <pc:spChg chg="del">
          <ac:chgData name="Al Sheehan" userId="d21e2f327ba682b9" providerId="LiveId" clId="{F61095DE-F386-4D6C-8858-CC5448DC3C43}" dt="2019-09-25T04:05:10.219" v="5863" actId="478"/>
          <ac:spMkLst>
            <pc:docMk/>
            <pc:sldMk cId="3022239376" sldId="405"/>
            <ac:spMk id="246" creationId="{8489D6E4-BC3B-4FE3-8044-320AC140EC54}"/>
          </ac:spMkLst>
        </pc:spChg>
        <pc:spChg chg="del">
          <ac:chgData name="Al Sheehan" userId="d21e2f327ba682b9" providerId="LiveId" clId="{F61095DE-F386-4D6C-8858-CC5448DC3C43}" dt="2019-09-25T04:05:10.219" v="5863" actId="478"/>
          <ac:spMkLst>
            <pc:docMk/>
            <pc:sldMk cId="3022239376" sldId="405"/>
            <ac:spMk id="248" creationId="{DDE4A92B-96C3-4E1C-99AF-EEF44167C516}"/>
          </ac:spMkLst>
        </pc:spChg>
        <pc:spChg chg="del">
          <ac:chgData name="Al Sheehan" userId="d21e2f327ba682b9" providerId="LiveId" clId="{F61095DE-F386-4D6C-8858-CC5448DC3C43}" dt="2019-09-25T04:05:10.219" v="5863" actId="478"/>
          <ac:spMkLst>
            <pc:docMk/>
            <pc:sldMk cId="3022239376" sldId="405"/>
            <ac:spMk id="249" creationId="{7DE3356C-4601-4C81-8AB2-0C6EA94522B6}"/>
          </ac:spMkLst>
        </pc:spChg>
        <pc:spChg chg="del">
          <ac:chgData name="Al Sheehan" userId="d21e2f327ba682b9" providerId="LiveId" clId="{F61095DE-F386-4D6C-8858-CC5448DC3C43}" dt="2019-09-25T04:05:10.219" v="5863" actId="478"/>
          <ac:spMkLst>
            <pc:docMk/>
            <pc:sldMk cId="3022239376" sldId="405"/>
            <ac:spMk id="250" creationId="{7CE53440-66E7-4F5F-94F5-5A37FCED8854}"/>
          </ac:spMkLst>
        </pc:spChg>
        <pc:spChg chg="del">
          <ac:chgData name="Al Sheehan" userId="d21e2f327ba682b9" providerId="LiveId" clId="{F61095DE-F386-4D6C-8858-CC5448DC3C43}" dt="2019-09-25T04:05:10.219" v="5863" actId="478"/>
          <ac:spMkLst>
            <pc:docMk/>
            <pc:sldMk cId="3022239376" sldId="405"/>
            <ac:spMk id="263" creationId="{3025C0F1-8262-4369-B222-34DB51976215}"/>
          </ac:spMkLst>
        </pc:spChg>
        <pc:spChg chg="del">
          <ac:chgData name="Al Sheehan" userId="d21e2f327ba682b9" providerId="LiveId" clId="{F61095DE-F386-4D6C-8858-CC5448DC3C43}" dt="2019-09-25T04:05:10.219" v="5863" actId="478"/>
          <ac:spMkLst>
            <pc:docMk/>
            <pc:sldMk cId="3022239376" sldId="405"/>
            <ac:spMk id="264" creationId="{E93B9A14-0856-4826-B4B9-97B62903BB61}"/>
          </ac:spMkLst>
        </pc:spChg>
        <pc:spChg chg="del">
          <ac:chgData name="Al Sheehan" userId="d21e2f327ba682b9" providerId="LiveId" clId="{F61095DE-F386-4D6C-8858-CC5448DC3C43}" dt="2019-09-25T04:05:10.219" v="5863" actId="478"/>
          <ac:spMkLst>
            <pc:docMk/>
            <pc:sldMk cId="3022239376" sldId="405"/>
            <ac:spMk id="265" creationId="{32BECCAE-72B4-4893-9C00-66F2A25D1015}"/>
          </ac:spMkLst>
        </pc:spChg>
        <pc:spChg chg="del">
          <ac:chgData name="Al Sheehan" userId="d21e2f327ba682b9" providerId="LiveId" clId="{F61095DE-F386-4D6C-8858-CC5448DC3C43}" dt="2019-09-25T04:05:10.219" v="5863" actId="478"/>
          <ac:spMkLst>
            <pc:docMk/>
            <pc:sldMk cId="3022239376" sldId="405"/>
            <ac:spMk id="266" creationId="{18ABF254-3EBD-4242-8F45-3AA1ED647AB7}"/>
          </ac:spMkLst>
        </pc:spChg>
        <pc:spChg chg="del">
          <ac:chgData name="Al Sheehan" userId="d21e2f327ba682b9" providerId="LiveId" clId="{F61095DE-F386-4D6C-8858-CC5448DC3C43}" dt="2019-09-25T04:05:10.219" v="5863" actId="478"/>
          <ac:spMkLst>
            <pc:docMk/>
            <pc:sldMk cId="3022239376" sldId="405"/>
            <ac:spMk id="267" creationId="{B6B231BA-F517-4961-8AEB-BF8D4E6808A5}"/>
          </ac:spMkLst>
        </pc:spChg>
        <pc:grpChg chg="del">
          <ac:chgData name="Al Sheehan" userId="d21e2f327ba682b9" providerId="LiveId" clId="{F61095DE-F386-4D6C-8858-CC5448DC3C43}" dt="2019-09-25T04:05:10.219" v="5863" actId="478"/>
          <ac:grpSpMkLst>
            <pc:docMk/>
            <pc:sldMk cId="3022239376" sldId="405"/>
            <ac:grpSpMk id="37" creationId="{86E2FACB-8E7E-457E-B8D8-B6D7C87C207F}"/>
          </ac:grpSpMkLst>
        </pc:grpChg>
        <pc:grpChg chg="del">
          <ac:chgData name="Al Sheehan" userId="d21e2f327ba682b9" providerId="LiveId" clId="{F61095DE-F386-4D6C-8858-CC5448DC3C43}" dt="2019-09-25T04:05:10.219" v="5863" actId="478"/>
          <ac:grpSpMkLst>
            <pc:docMk/>
            <pc:sldMk cId="3022239376" sldId="405"/>
            <ac:grpSpMk id="38" creationId="{287386DC-EB72-40DE-BEF3-527DE591ED9C}"/>
          </ac:grpSpMkLst>
        </pc:grpChg>
        <pc:grpChg chg="del">
          <ac:chgData name="Al Sheehan" userId="d21e2f327ba682b9" providerId="LiveId" clId="{F61095DE-F386-4D6C-8858-CC5448DC3C43}" dt="2019-09-25T04:05:10.219" v="5863" actId="478"/>
          <ac:grpSpMkLst>
            <pc:docMk/>
            <pc:sldMk cId="3022239376" sldId="405"/>
            <ac:grpSpMk id="43" creationId="{A9EC3AF2-80EA-4FCB-98F1-A4B75EBF230E}"/>
          </ac:grpSpMkLst>
        </pc:grpChg>
        <pc:grpChg chg="del">
          <ac:chgData name="Al Sheehan" userId="d21e2f327ba682b9" providerId="LiveId" clId="{F61095DE-F386-4D6C-8858-CC5448DC3C43}" dt="2019-09-25T04:05:10.219" v="5863" actId="478"/>
          <ac:grpSpMkLst>
            <pc:docMk/>
            <pc:sldMk cId="3022239376" sldId="405"/>
            <ac:grpSpMk id="44" creationId="{7F1F0C05-B2F5-4C33-9303-0535D0357BD0}"/>
          </ac:grpSpMkLst>
        </pc:grpChg>
        <pc:grpChg chg="del">
          <ac:chgData name="Al Sheehan" userId="d21e2f327ba682b9" providerId="LiveId" clId="{F61095DE-F386-4D6C-8858-CC5448DC3C43}" dt="2019-09-25T04:05:10.219" v="5863" actId="478"/>
          <ac:grpSpMkLst>
            <pc:docMk/>
            <pc:sldMk cId="3022239376" sldId="405"/>
            <ac:grpSpMk id="45" creationId="{B25A4E00-0D27-4F61-8E8B-1B7363404FB8}"/>
          </ac:grpSpMkLst>
        </pc:grpChg>
        <pc:grpChg chg="add del">
          <ac:chgData name="Al Sheehan" userId="d21e2f327ba682b9" providerId="LiveId" clId="{F61095DE-F386-4D6C-8858-CC5448DC3C43}" dt="2019-09-25T04:32:00.922" v="6754" actId="478"/>
          <ac:grpSpMkLst>
            <pc:docMk/>
            <pc:sldMk cId="3022239376" sldId="405"/>
            <ac:grpSpMk id="97" creationId="{2742E802-8EB5-4AA0-9629-89BBE526BED6}"/>
          </ac:grpSpMkLst>
        </pc:grpChg>
        <pc:grpChg chg="add del">
          <ac:chgData name="Al Sheehan" userId="d21e2f327ba682b9" providerId="LiveId" clId="{F61095DE-F386-4D6C-8858-CC5448DC3C43}" dt="2019-09-25T04:32:00.922" v="6754" actId="478"/>
          <ac:grpSpMkLst>
            <pc:docMk/>
            <pc:sldMk cId="3022239376" sldId="405"/>
            <ac:grpSpMk id="100" creationId="{0DFAC306-E422-498C-9A00-EE7495342076}"/>
          </ac:grpSpMkLst>
        </pc:grpChg>
        <pc:grpChg chg="add">
          <ac:chgData name="Al Sheehan" userId="d21e2f327ba682b9" providerId="LiveId" clId="{F61095DE-F386-4D6C-8858-CC5448DC3C43}" dt="2019-09-25T04:49:28.027" v="7772"/>
          <ac:grpSpMkLst>
            <pc:docMk/>
            <pc:sldMk cId="3022239376" sldId="405"/>
            <ac:grpSpMk id="109" creationId="{B97B57DD-4DE9-49FD-A2F6-EEE6D836C4E8}"/>
          </ac:grpSpMkLst>
        </pc:grpChg>
        <pc:grpChg chg="add">
          <ac:chgData name="Al Sheehan" userId="d21e2f327ba682b9" providerId="LiveId" clId="{F61095DE-F386-4D6C-8858-CC5448DC3C43}" dt="2019-09-25T04:49:28.027" v="7772"/>
          <ac:grpSpMkLst>
            <pc:docMk/>
            <pc:sldMk cId="3022239376" sldId="405"/>
            <ac:grpSpMk id="112" creationId="{ABA92FC6-DC2B-4598-852D-1904665A7EE6}"/>
          </ac:grpSpMkLst>
        </pc:grpChg>
        <pc:grpChg chg="add del mod">
          <ac:chgData name="Al Sheehan" userId="d21e2f327ba682b9" providerId="LiveId" clId="{F61095DE-F386-4D6C-8858-CC5448DC3C43}" dt="2019-09-25T04:50:03.495" v="7775" actId="478"/>
          <ac:grpSpMkLst>
            <pc:docMk/>
            <pc:sldMk cId="3022239376" sldId="405"/>
            <ac:grpSpMk id="143" creationId="{3D70923B-01C8-429B-AA99-A1939A916F2E}"/>
          </ac:grpSpMkLst>
        </pc:grpChg>
        <pc:grpChg chg="add del">
          <ac:chgData name="Al Sheehan" userId="d21e2f327ba682b9" providerId="LiveId" clId="{F61095DE-F386-4D6C-8858-CC5448DC3C43}" dt="2019-09-25T04:50:18.422" v="7777"/>
          <ac:grpSpMkLst>
            <pc:docMk/>
            <pc:sldMk cId="3022239376" sldId="405"/>
            <ac:grpSpMk id="150" creationId="{18228D1E-AB5D-4ECE-961E-2D0C5FD792B3}"/>
          </ac:grpSpMkLst>
        </pc:grpChg>
        <pc:grpChg chg="del">
          <ac:chgData name="Al Sheehan" userId="d21e2f327ba682b9" providerId="LiveId" clId="{F61095DE-F386-4D6C-8858-CC5448DC3C43}" dt="2019-09-25T04:05:10.219" v="5863" actId="478"/>
          <ac:grpSpMkLst>
            <pc:docMk/>
            <pc:sldMk cId="3022239376" sldId="405"/>
            <ac:grpSpMk id="193" creationId="{2C9506B2-238B-4DC5-8E46-91846343611D}"/>
          </ac:grpSpMkLst>
        </pc:grpChg>
        <pc:cxnChg chg="del mod">
          <ac:chgData name="Al Sheehan" userId="d21e2f327ba682b9" providerId="LiveId" clId="{F61095DE-F386-4D6C-8858-CC5448DC3C43}" dt="2019-09-25T04:05:10.219" v="5863" actId="478"/>
          <ac:cxnSpMkLst>
            <pc:docMk/>
            <pc:sldMk cId="3022239376" sldId="405"/>
            <ac:cxnSpMk id="48" creationId="{46559ED1-CE72-4413-AF44-97129A4AE698}"/>
          </ac:cxnSpMkLst>
        </pc:cxnChg>
        <pc:cxnChg chg="del mod">
          <ac:chgData name="Al Sheehan" userId="d21e2f327ba682b9" providerId="LiveId" clId="{F61095DE-F386-4D6C-8858-CC5448DC3C43}" dt="2019-09-25T04:05:10.219" v="5863" actId="478"/>
          <ac:cxnSpMkLst>
            <pc:docMk/>
            <pc:sldMk cId="3022239376" sldId="405"/>
            <ac:cxnSpMk id="95" creationId="{7BD6AB9B-952A-46C2-A772-87CF71F0ED35}"/>
          </ac:cxnSpMkLst>
        </pc:cxnChg>
        <pc:cxnChg chg="del mod">
          <ac:chgData name="Al Sheehan" userId="d21e2f327ba682b9" providerId="LiveId" clId="{F61095DE-F386-4D6C-8858-CC5448DC3C43}" dt="2019-09-25T04:05:10.219" v="5863" actId="478"/>
          <ac:cxnSpMkLst>
            <pc:docMk/>
            <pc:sldMk cId="3022239376" sldId="405"/>
            <ac:cxnSpMk id="120" creationId="{F0E3199A-BA8D-46ED-8E8B-D83272B091F7}"/>
          </ac:cxnSpMkLst>
        </pc:cxnChg>
        <pc:cxnChg chg="del mod">
          <ac:chgData name="Al Sheehan" userId="d21e2f327ba682b9" providerId="LiveId" clId="{F61095DE-F386-4D6C-8858-CC5448DC3C43}" dt="2019-09-25T04:05:10.219" v="5863" actId="478"/>
          <ac:cxnSpMkLst>
            <pc:docMk/>
            <pc:sldMk cId="3022239376" sldId="405"/>
            <ac:cxnSpMk id="128" creationId="{337D2A2D-5AF2-4EC4-83B2-5986BB4408CD}"/>
          </ac:cxnSpMkLst>
        </pc:cxnChg>
        <pc:cxnChg chg="del mod">
          <ac:chgData name="Al Sheehan" userId="d21e2f327ba682b9" providerId="LiveId" clId="{F61095DE-F386-4D6C-8858-CC5448DC3C43}" dt="2019-09-25T04:05:10.219" v="5863" actId="478"/>
          <ac:cxnSpMkLst>
            <pc:docMk/>
            <pc:sldMk cId="3022239376" sldId="405"/>
            <ac:cxnSpMk id="130" creationId="{F58EDE86-517C-40D3-895F-DC27ED42BAFE}"/>
          </ac:cxnSpMkLst>
        </pc:cxnChg>
        <pc:cxnChg chg="add mod">
          <ac:chgData name="Al Sheehan" userId="d21e2f327ba682b9" providerId="LiveId" clId="{F61095DE-F386-4D6C-8858-CC5448DC3C43}" dt="2019-09-25T05:47:53.112" v="10603" actId="14100"/>
          <ac:cxnSpMkLst>
            <pc:docMk/>
            <pc:sldMk cId="3022239376" sldId="405"/>
            <ac:cxnSpMk id="132" creationId="{4931E662-15EF-47D2-928F-1CE3761079A4}"/>
          </ac:cxnSpMkLst>
        </pc:cxnChg>
        <pc:cxnChg chg="del mod">
          <ac:chgData name="Al Sheehan" userId="d21e2f327ba682b9" providerId="LiveId" clId="{F61095DE-F386-4D6C-8858-CC5448DC3C43}" dt="2019-09-25T04:05:10.219" v="5863" actId="478"/>
          <ac:cxnSpMkLst>
            <pc:docMk/>
            <pc:sldMk cId="3022239376" sldId="405"/>
            <ac:cxnSpMk id="133" creationId="{2C568F13-C5A0-47D2-BCC4-D8434A4072A4}"/>
          </ac:cxnSpMkLst>
        </pc:cxnChg>
        <pc:cxnChg chg="add mod">
          <ac:chgData name="Al Sheehan" userId="d21e2f327ba682b9" providerId="LiveId" clId="{F61095DE-F386-4D6C-8858-CC5448DC3C43}" dt="2019-09-25T05:47:55.880" v="10604" actId="14100"/>
          <ac:cxnSpMkLst>
            <pc:docMk/>
            <pc:sldMk cId="3022239376" sldId="405"/>
            <ac:cxnSpMk id="134" creationId="{F0781E72-604A-4BD7-851E-5758DD0E9912}"/>
          </ac:cxnSpMkLst>
        </pc:cxnChg>
        <pc:cxnChg chg="add">
          <ac:chgData name="Al Sheehan" userId="d21e2f327ba682b9" providerId="LiveId" clId="{F61095DE-F386-4D6C-8858-CC5448DC3C43}" dt="2019-09-25T04:49:28.027" v="7772"/>
          <ac:cxnSpMkLst>
            <pc:docMk/>
            <pc:sldMk cId="3022239376" sldId="405"/>
            <ac:cxnSpMk id="135" creationId="{8AACA0B0-6E4C-4776-A54C-D7F8C9E9E973}"/>
          </ac:cxnSpMkLst>
        </pc:cxnChg>
        <pc:cxnChg chg="del mod">
          <ac:chgData name="Al Sheehan" userId="d21e2f327ba682b9" providerId="LiveId" clId="{F61095DE-F386-4D6C-8858-CC5448DC3C43}" dt="2019-09-25T04:05:10.219" v="5863" actId="478"/>
          <ac:cxnSpMkLst>
            <pc:docMk/>
            <pc:sldMk cId="3022239376" sldId="405"/>
            <ac:cxnSpMk id="136" creationId="{F635AA3B-7216-4C8F-8C52-A5432DDB4E23}"/>
          </ac:cxnSpMkLst>
        </pc:cxnChg>
        <pc:cxnChg chg="add">
          <ac:chgData name="Al Sheehan" userId="d21e2f327ba682b9" providerId="LiveId" clId="{F61095DE-F386-4D6C-8858-CC5448DC3C43}" dt="2019-09-25T04:49:28.027" v="7772"/>
          <ac:cxnSpMkLst>
            <pc:docMk/>
            <pc:sldMk cId="3022239376" sldId="405"/>
            <ac:cxnSpMk id="137" creationId="{D0084AB4-0122-4A38-8E17-8B127DD2C31E}"/>
          </ac:cxnSpMkLst>
        </pc:cxnChg>
        <pc:cxnChg chg="add">
          <ac:chgData name="Al Sheehan" userId="d21e2f327ba682b9" providerId="LiveId" clId="{F61095DE-F386-4D6C-8858-CC5448DC3C43}" dt="2019-09-25T04:49:28.027" v="7772"/>
          <ac:cxnSpMkLst>
            <pc:docMk/>
            <pc:sldMk cId="3022239376" sldId="405"/>
            <ac:cxnSpMk id="138" creationId="{840614B5-9C04-4A9E-BF3E-79304FABF65B}"/>
          </ac:cxnSpMkLst>
        </pc:cxnChg>
        <pc:cxnChg chg="del mod">
          <ac:chgData name="Al Sheehan" userId="d21e2f327ba682b9" providerId="LiveId" clId="{F61095DE-F386-4D6C-8858-CC5448DC3C43}" dt="2019-09-25T04:05:10.219" v="5863" actId="478"/>
          <ac:cxnSpMkLst>
            <pc:docMk/>
            <pc:sldMk cId="3022239376" sldId="405"/>
            <ac:cxnSpMk id="167" creationId="{88B2870A-40EB-42CC-8883-327CCDDAB83F}"/>
          </ac:cxnSpMkLst>
        </pc:cxnChg>
        <pc:cxnChg chg="del mod">
          <ac:chgData name="Al Sheehan" userId="d21e2f327ba682b9" providerId="LiveId" clId="{F61095DE-F386-4D6C-8858-CC5448DC3C43}" dt="2019-09-25T04:05:10.219" v="5863" actId="478"/>
          <ac:cxnSpMkLst>
            <pc:docMk/>
            <pc:sldMk cId="3022239376" sldId="405"/>
            <ac:cxnSpMk id="168" creationId="{40F7A514-857E-4153-ADD5-5519D4EDD0DA}"/>
          </ac:cxnSpMkLst>
        </pc:cxnChg>
        <pc:cxnChg chg="del mod">
          <ac:chgData name="Al Sheehan" userId="d21e2f327ba682b9" providerId="LiveId" clId="{F61095DE-F386-4D6C-8858-CC5448DC3C43}" dt="2019-09-25T04:05:10.219" v="5863" actId="478"/>
          <ac:cxnSpMkLst>
            <pc:docMk/>
            <pc:sldMk cId="3022239376" sldId="405"/>
            <ac:cxnSpMk id="194" creationId="{A527DE79-A016-470A-B4F3-17BE772EC63B}"/>
          </ac:cxnSpMkLst>
        </pc:cxnChg>
        <pc:cxnChg chg="del mod">
          <ac:chgData name="Al Sheehan" userId="d21e2f327ba682b9" providerId="LiveId" clId="{F61095DE-F386-4D6C-8858-CC5448DC3C43}" dt="2019-09-25T04:05:10.219" v="5863" actId="478"/>
          <ac:cxnSpMkLst>
            <pc:docMk/>
            <pc:sldMk cId="3022239376" sldId="405"/>
            <ac:cxnSpMk id="200" creationId="{38B170EA-B768-44C3-863E-75E3FB570294}"/>
          </ac:cxnSpMkLst>
        </pc:cxnChg>
        <pc:cxnChg chg="del mod">
          <ac:chgData name="Al Sheehan" userId="d21e2f327ba682b9" providerId="LiveId" clId="{F61095DE-F386-4D6C-8858-CC5448DC3C43}" dt="2019-09-25T04:05:10.219" v="5863" actId="478"/>
          <ac:cxnSpMkLst>
            <pc:docMk/>
            <pc:sldMk cId="3022239376" sldId="405"/>
            <ac:cxnSpMk id="203" creationId="{F9FB6F9B-4F11-439C-8129-27E1ADA97F47}"/>
          </ac:cxnSpMkLst>
        </pc:cxnChg>
        <pc:cxnChg chg="del mod">
          <ac:chgData name="Al Sheehan" userId="d21e2f327ba682b9" providerId="LiveId" clId="{F61095DE-F386-4D6C-8858-CC5448DC3C43}" dt="2019-09-25T04:05:10.219" v="5863" actId="478"/>
          <ac:cxnSpMkLst>
            <pc:docMk/>
            <pc:sldMk cId="3022239376" sldId="405"/>
            <ac:cxnSpMk id="206" creationId="{46B5E16F-231D-4E38-8E35-80A9BDEE5BED}"/>
          </ac:cxnSpMkLst>
        </pc:cxnChg>
        <pc:cxnChg chg="del mod">
          <ac:chgData name="Al Sheehan" userId="d21e2f327ba682b9" providerId="LiveId" clId="{F61095DE-F386-4D6C-8858-CC5448DC3C43}" dt="2019-09-25T04:05:10.219" v="5863" actId="478"/>
          <ac:cxnSpMkLst>
            <pc:docMk/>
            <pc:sldMk cId="3022239376" sldId="405"/>
            <ac:cxnSpMk id="209" creationId="{A60D2492-1017-4481-90C8-2D25E3E90458}"/>
          </ac:cxnSpMkLst>
        </pc:cxnChg>
        <pc:cxnChg chg="add del">
          <ac:chgData name="Al Sheehan" userId="d21e2f327ba682b9" providerId="LiveId" clId="{F61095DE-F386-4D6C-8858-CC5448DC3C43}" dt="2019-09-26T01:34:08.229" v="11979"/>
          <ac:cxnSpMkLst>
            <pc:docMk/>
            <pc:sldMk cId="3022239376" sldId="405"/>
            <ac:cxnSpMk id="214" creationId="{30CE45E8-A8B6-4460-A346-66EB10E46190}"/>
          </ac:cxnSpMkLst>
        </pc:cxnChg>
        <pc:cxnChg chg="del mod">
          <ac:chgData name="Al Sheehan" userId="d21e2f327ba682b9" providerId="LiveId" clId="{F61095DE-F386-4D6C-8858-CC5448DC3C43}" dt="2019-09-25T04:05:10.219" v="5863" actId="478"/>
          <ac:cxnSpMkLst>
            <pc:docMk/>
            <pc:sldMk cId="3022239376" sldId="405"/>
            <ac:cxnSpMk id="221" creationId="{FA826347-BE61-482C-9924-C4CA996CE629}"/>
          </ac:cxnSpMkLst>
        </pc:cxnChg>
        <pc:cxnChg chg="del mod">
          <ac:chgData name="Al Sheehan" userId="d21e2f327ba682b9" providerId="LiveId" clId="{F61095DE-F386-4D6C-8858-CC5448DC3C43}" dt="2019-09-25T04:05:10.219" v="5863" actId="478"/>
          <ac:cxnSpMkLst>
            <pc:docMk/>
            <pc:sldMk cId="3022239376" sldId="405"/>
            <ac:cxnSpMk id="224" creationId="{448B669B-90E3-44D6-8827-EC06E17298BB}"/>
          </ac:cxnSpMkLst>
        </pc:cxnChg>
        <pc:cxnChg chg="del mod">
          <ac:chgData name="Al Sheehan" userId="d21e2f327ba682b9" providerId="LiveId" clId="{F61095DE-F386-4D6C-8858-CC5448DC3C43}" dt="2019-09-25T04:05:10.219" v="5863" actId="478"/>
          <ac:cxnSpMkLst>
            <pc:docMk/>
            <pc:sldMk cId="3022239376" sldId="405"/>
            <ac:cxnSpMk id="227" creationId="{286DE136-5554-4A76-9188-BB25DB807FF3}"/>
          </ac:cxnSpMkLst>
        </pc:cxnChg>
        <pc:cxnChg chg="del mod">
          <ac:chgData name="Al Sheehan" userId="d21e2f327ba682b9" providerId="LiveId" clId="{F61095DE-F386-4D6C-8858-CC5448DC3C43}" dt="2019-09-25T04:05:10.219" v="5863" actId="478"/>
          <ac:cxnSpMkLst>
            <pc:docMk/>
            <pc:sldMk cId="3022239376" sldId="405"/>
            <ac:cxnSpMk id="233" creationId="{A2594E44-8B72-4966-9D92-4CB75BD1A077}"/>
          </ac:cxnSpMkLst>
        </pc:cxnChg>
        <pc:cxnChg chg="del mod">
          <ac:chgData name="Al Sheehan" userId="d21e2f327ba682b9" providerId="LiveId" clId="{F61095DE-F386-4D6C-8858-CC5448DC3C43}" dt="2019-09-25T04:05:10.219" v="5863" actId="478"/>
          <ac:cxnSpMkLst>
            <pc:docMk/>
            <pc:sldMk cId="3022239376" sldId="405"/>
            <ac:cxnSpMk id="236" creationId="{45E06F9E-4E0B-486E-ADF1-9A5A25BDA452}"/>
          </ac:cxnSpMkLst>
        </pc:cxnChg>
        <pc:cxnChg chg="del mod">
          <ac:chgData name="Al Sheehan" userId="d21e2f327ba682b9" providerId="LiveId" clId="{F61095DE-F386-4D6C-8858-CC5448DC3C43}" dt="2019-09-25T04:05:10.219" v="5863" actId="478"/>
          <ac:cxnSpMkLst>
            <pc:docMk/>
            <pc:sldMk cId="3022239376" sldId="405"/>
            <ac:cxnSpMk id="251" creationId="{F730C46F-6CB1-4D45-ADF0-E25EB0AE0662}"/>
          </ac:cxnSpMkLst>
        </pc:cxnChg>
        <pc:cxnChg chg="del mod">
          <ac:chgData name="Al Sheehan" userId="d21e2f327ba682b9" providerId="LiveId" clId="{F61095DE-F386-4D6C-8858-CC5448DC3C43}" dt="2019-09-25T04:05:10.219" v="5863" actId="478"/>
          <ac:cxnSpMkLst>
            <pc:docMk/>
            <pc:sldMk cId="3022239376" sldId="405"/>
            <ac:cxnSpMk id="255" creationId="{2036B37C-654C-47B9-9A9D-A65B8749E6CE}"/>
          </ac:cxnSpMkLst>
        </pc:cxnChg>
        <pc:cxnChg chg="del mod">
          <ac:chgData name="Al Sheehan" userId="d21e2f327ba682b9" providerId="LiveId" clId="{F61095DE-F386-4D6C-8858-CC5448DC3C43}" dt="2019-09-25T04:05:10.219" v="5863" actId="478"/>
          <ac:cxnSpMkLst>
            <pc:docMk/>
            <pc:sldMk cId="3022239376" sldId="405"/>
            <ac:cxnSpMk id="258" creationId="{B9BCE74F-8926-49A3-A35B-28F1D5ACF142}"/>
          </ac:cxnSpMkLst>
        </pc:cxnChg>
      </pc:sldChg>
      <pc:sldChg chg="addSp delSp modSp add ord">
        <pc:chgData name="Al Sheehan" userId="d21e2f327ba682b9" providerId="LiveId" clId="{F61095DE-F386-4D6C-8858-CC5448DC3C43}" dt="2019-10-01T03:31:54.498" v="25528" actId="20577"/>
        <pc:sldMkLst>
          <pc:docMk/>
          <pc:sldMk cId="60628845" sldId="406"/>
        </pc:sldMkLst>
        <pc:spChg chg="del mod topLvl">
          <ac:chgData name="Al Sheehan" userId="d21e2f327ba682b9" providerId="LiveId" clId="{F61095DE-F386-4D6C-8858-CC5448DC3C43}" dt="2019-09-25T05:10:19.373" v="8802" actId="478"/>
          <ac:spMkLst>
            <pc:docMk/>
            <pc:sldMk cId="60628845" sldId="406"/>
            <ac:spMk id="10" creationId="{58ACAC16-0A68-44FA-A3B0-2033364116B5}"/>
          </ac:spMkLst>
        </pc:spChg>
        <pc:spChg chg="add del mod">
          <ac:chgData name="Al Sheehan" userId="d21e2f327ba682b9" providerId="LiveId" clId="{F61095DE-F386-4D6C-8858-CC5448DC3C43}" dt="2019-09-25T05:10:19.373" v="8802" actId="478"/>
          <ac:spMkLst>
            <pc:docMk/>
            <pc:sldMk cId="60628845" sldId="406"/>
            <ac:spMk id="12" creationId="{420F5084-C314-4347-AC15-606A1236521D}"/>
          </ac:spMkLst>
        </pc:spChg>
        <pc:spChg chg="add del mod">
          <ac:chgData name="Al Sheehan" userId="d21e2f327ba682b9" providerId="LiveId" clId="{F61095DE-F386-4D6C-8858-CC5448DC3C43}" dt="2019-09-25T05:10:19.373" v="8802" actId="478"/>
          <ac:spMkLst>
            <pc:docMk/>
            <pc:sldMk cId="60628845" sldId="406"/>
            <ac:spMk id="13" creationId="{E7F7D2BD-BF39-4D7A-AB81-7940C8D2DD4B}"/>
          </ac:spMkLst>
        </pc:spChg>
        <pc:spChg chg="add del mod">
          <ac:chgData name="Al Sheehan" userId="d21e2f327ba682b9" providerId="LiveId" clId="{F61095DE-F386-4D6C-8858-CC5448DC3C43}" dt="2019-09-25T05:10:19.373" v="8802" actId="478"/>
          <ac:spMkLst>
            <pc:docMk/>
            <pc:sldMk cId="60628845" sldId="406"/>
            <ac:spMk id="14" creationId="{296B3E3C-B123-43E8-B3BC-2529B9036224}"/>
          </ac:spMkLst>
        </pc:spChg>
        <pc:spChg chg="add del mod">
          <ac:chgData name="Al Sheehan" userId="d21e2f327ba682b9" providerId="LiveId" clId="{F61095DE-F386-4D6C-8858-CC5448DC3C43}" dt="2019-09-25T05:10:19.373" v="8802" actId="478"/>
          <ac:spMkLst>
            <pc:docMk/>
            <pc:sldMk cId="60628845" sldId="406"/>
            <ac:spMk id="15" creationId="{5CC98CA5-D18C-40E6-A4EC-AF2C50A44119}"/>
          </ac:spMkLst>
        </pc:spChg>
        <pc:spChg chg="add del mod">
          <ac:chgData name="Al Sheehan" userId="d21e2f327ba682b9" providerId="LiveId" clId="{F61095DE-F386-4D6C-8858-CC5448DC3C43}" dt="2019-09-25T05:10:19.373" v="8802" actId="478"/>
          <ac:spMkLst>
            <pc:docMk/>
            <pc:sldMk cId="60628845" sldId="406"/>
            <ac:spMk id="20" creationId="{F50378D0-D3EA-4107-AD57-9B714E351EE1}"/>
          </ac:spMkLst>
        </pc:spChg>
        <pc:spChg chg="add del mod">
          <ac:chgData name="Al Sheehan" userId="d21e2f327ba682b9" providerId="LiveId" clId="{F61095DE-F386-4D6C-8858-CC5448DC3C43}" dt="2019-09-25T05:10:19.373" v="8802" actId="478"/>
          <ac:spMkLst>
            <pc:docMk/>
            <pc:sldMk cId="60628845" sldId="406"/>
            <ac:spMk id="24" creationId="{2A32530A-857C-4C8C-B317-A4C1626D6C1C}"/>
          </ac:spMkLst>
        </pc:spChg>
        <pc:spChg chg="add del mod">
          <ac:chgData name="Al Sheehan" userId="d21e2f327ba682b9" providerId="LiveId" clId="{F61095DE-F386-4D6C-8858-CC5448DC3C43}" dt="2019-09-25T05:10:19.373" v="8802" actId="478"/>
          <ac:spMkLst>
            <pc:docMk/>
            <pc:sldMk cId="60628845" sldId="406"/>
            <ac:spMk id="25" creationId="{84B433ED-A97B-4EDB-9CB5-F9E539E6A844}"/>
          </ac:spMkLst>
        </pc:spChg>
        <pc:spChg chg="add del mod">
          <ac:chgData name="Al Sheehan" userId="d21e2f327ba682b9" providerId="LiveId" clId="{F61095DE-F386-4D6C-8858-CC5448DC3C43}" dt="2019-09-25T05:10:19.373" v="8802" actId="478"/>
          <ac:spMkLst>
            <pc:docMk/>
            <pc:sldMk cId="60628845" sldId="406"/>
            <ac:spMk id="26" creationId="{EF8FA268-91EA-4390-9C4D-584798EC80BF}"/>
          </ac:spMkLst>
        </pc:spChg>
        <pc:spChg chg="add del mod">
          <ac:chgData name="Al Sheehan" userId="d21e2f327ba682b9" providerId="LiveId" clId="{F61095DE-F386-4D6C-8858-CC5448DC3C43}" dt="2019-09-25T05:10:19.373" v="8802" actId="478"/>
          <ac:spMkLst>
            <pc:docMk/>
            <pc:sldMk cId="60628845" sldId="406"/>
            <ac:spMk id="29" creationId="{1C2A5076-AA9B-4AB0-80E7-7545290655E6}"/>
          </ac:spMkLst>
        </pc:spChg>
        <pc:spChg chg="add del mod">
          <ac:chgData name="Al Sheehan" userId="d21e2f327ba682b9" providerId="LiveId" clId="{F61095DE-F386-4D6C-8858-CC5448DC3C43}" dt="2019-09-25T05:10:19.373" v="8802" actId="478"/>
          <ac:spMkLst>
            <pc:docMk/>
            <pc:sldMk cId="60628845" sldId="406"/>
            <ac:spMk id="31" creationId="{4F7DB914-FB66-476B-9A2A-03F1B7E2B2D3}"/>
          </ac:spMkLst>
        </pc:spChg>
        <pc:spChg chg="add del mod">
          <ac:chgData name="Al Sheehan" userId="d21e2f327ba682b9" providerId="LiveId" clId="{F61095DE-F386-4D6C-8858-CC5448DC3C43}" dt="2019-09-25T05:10:19.373" v="8802" actId="478"/>
          <ac:spMkLst>
            <pc:docMk/>
            <pc:sldMk cId="60628845" sldId="406"/>
            <ac:spMk id="32" creationId="{16A8BFAF-FD9B-4DB6-B1F3-664D46F23EDE}"/>
          </ac:spMkLst>
        </pc:spChg>
        <pc:spChg chg="del mod topLvl">
          <ac:chgData name="Al Sheehan" userId="d21e2f327ba682b9" providerId="LiveId" clId="{F61095DE-F386-4D6C-8858-CC5448DC3C43}" dt="2019-09-25T04:16:03.619" v="6056" actId="478"/>
          <ac:spMkLst>
            <pc:docMk/>
            <pc:sldMk cId="60628845" sldId="406"/>
            <ac:spMk id="34" creationId="{3A62A7D0-B18E-42F9-8DA9-6B8D99B19994}"/>
          </ac:spMkLst>
        </pc:spChg>
        <pc:spChg chg="del mod topLvl">
          <ac:chgData name="Al Sheehan" userId="d21e2f327ba682b9" providerId="LiveId" clId="{F61095DE-F386-4D6C-8858-CC5448DC3C43}" dt="2019-09-25T05:10:19.373" v="8802" actId="478"/>
          <ac:spMkLst>
            <pc:docMk/>
            <pc:sldMk cId="60628845" sldId="406"/>
            <ac:spMk id="35" creationId="{E9EB23AE-A465-48C2-A9CD-64C2EB65E1A8}"/>
          </ac:spMkLst>
        </pc:spChg>
        <pc:spChg chg="add del mod">
          <ac:chgData name="Al Sheehan" userId="d21e2f327ba682b9" providerId="LiveId" clId="{F61095DE-F386-4D6C-8858-CC5448DC3C43}" dt="2019-09-25T05:10:19.373" v="8802" actId="478"/>
          <ac:spMkLst>
            <pc:docMk/>
            <pc:sldMk cId="60628845" sldId="406"/>
            <ac:spMk id="36" creationId="{FD0EEB9C-D986-438D-9A26-2F4C4FB8AD2C}"/>
          </ac:spMkLst>
        </pc:spChg>
        <pc:spChg chg="add del mod">
          <ac:chgData name="Al Sheehan" userId="d21e2f327ba682b9" providerId="LiveId" clId="{F61095DE-F386-4D6C-8858-CC5448DC3C43}" dt="2019-09-25T05:10:19.373" v="8802" actId="478"/>
          <ac:spMkLst>
            <pc:docMk/>
            <pc:sldMk cId="60628845" sldId="406"/>
            <ac:spMk id="37" creationId="{AD75427C-2216-4526-80AC-0A715F704293}"/>
          </ac:spMkLst>
        </pc:spChg>
        <pc:spChg chg="add del mod">
          <ac:chgData name="Al Sheehan" userId="d21e2f327ba682b9" providerId="LiveId" clId="{F61095DE-F386-4D6C-8858-CC5448DC3C43}" dt="2019-09-25T05:10:19.373" v="8802" actId="478"/>
          <ac:spMkLst>
            <pc:docMk/>
            <pc:sldMk cId="60628845" sldId="406"/>
            <ac:spMk id="38" creationId="{4A092C75-8DEF-4D75-9C65-7DA6516C2D77}"/>
          </ac:spMkLst>
        </pc:spChg>
        <pc:spChg chg="add del mod">
          <ac:chgData name="Al Sheehan" userId="d21e2f327ba682b9" providerId="LiveId" clId="{F61095DE-F386-4D6C-8858-CC5448DC3C43}" dt="2019-09-25T05:10:19.373" v="8802" actId="478"/>
          <ac:spMkLst>
            <pc:docMk/>
            <pc:sldMk cId="60628845" sldId="406"/>
            <ac:spMk id="39" creationId="{5E651F7D-1442-4FE9-9D1B-A6CEF7EF2B04}"/>
          </ac:spMkLst>
        </pc:spChg>
        <pc:spChg chg="add del mod">
          <ac:chgData name="Al Sheehan" userId="d21e2f327ba682b9" providerId="LiveId" clId="{F61095DE-F386-4D6C-8858-CC5448DC3C43}" dt="2019-09-25T05:10:19.373" v="8802" actId="478"/>
          <ac:spMkLst>
            <pc:docMk/>
            <pc:sldMk cId="60628845" sldId="406"/>
            <ac:spMk id="40" creationId="{73C44FB7-D321-4068-B25F-D33045779593}"/>
          </ac:spMkLst>
        </pc:spChg>
        <pc:spChg chg="add del mod">
          <ac:chgData name="Al Sheehan" userId="d21e2f327ba682b9" providerId="LiveId" clId="{F61095DE-F386-4D6C-8858-CC5448DC3C43}" dt="2019-09-25T05:10:19.373" v="8802" actId="478"/>
          <ac:spMkLst>
            <pc:docMk/>
            <pc:sldMk cId="60628845" sldId="406"/>
            <ac:spMk id="41" creationId="{3A28F319-22B3-459B-9E38-0D42242B7E39}"/>
          </ac:spMkLst>
        </pc:spChg>
        <pc:spChg chg="add del mod">
          <ac:chgData name="Al Sheehan" userId="d21e2f327ba682b9" providerId="LiveId" clId="{F61095DE-F386-4D6C-8858-CC5448DC3C43}" dt="2019-09-25T05:10:19.373" v="8802" actId="478"/>
          <ac:spMkLst>
            <pc:docMk/>
            <pc:sldMk cId="60628845" sldId="406"/>
            <ac:spMk id="49" creationId="{E375A3D3-C902-48E0-A4C6-1150F8751E46}"/>
          </ac:spMkLst>
        </pc:spChg>
        <pc:spChg chg="add del mod">
          <ac:chgData name="Al Sheehan" userId="d21e2f327ba682b9" providerId="LiveId" clId="{F61095DE-F386-4D6C-8858-CC5448DC3C43}" dt="2019-09-25T05:10:19.373" v="8802" actId="478"/>
          <ac:spMkLst>
            <pc:docMk/>
            <pc:sldMk cId="60628845" sldId="406"/>
            <ac:spMk id="50" creationId="{CF706DA1-26D4-48FC-8A9D-A6C96B9DF732}"/>
          </ac:spMkLst>
        </pc:spChg>
        <pc:spChg chg="add del mod">
          <ac:chgData name="Al Sheehan" userId="d21e2f327ba682b9" providerId="LiveId" clId="{F61095DE-F386-4D6C-8858-CC5448DC3C43}" dt="2019-09-25T05:10:19.373" v="8802" actId="478"/>
          <ac:spMkLst>
            <pc:docMk/>
            <pc:sldMk cId="60628845" sldId="406"/>
            <ac:spMk id="51" creationId="{26CDC992-024A-4940-99EF-D4ECEB661E06}"/>
          </ac:spMkLst>
        </pc:spChg>
        <pc:spChg chg="add del mod">
          <ac:chgData name="Al Sheehan" userId="d21e2f327ba682b9" providerId="LiveId" clId="{F61095DE-F386-4D6C-8858-CC5448DC3C43}" dt="2019-10-01T03:28:55.963" v="25437" actId="21"/>
          <ac:spMkLst>
            <pc:docMk/>
            <pc:sldMk cId="60628845" sldId="406"/>
            <ac:spMk id="51" creationId="{5CF9E938-574F-48F5-A084-C414F734E36A}"/>
          </ac:spMkLst>
        </pc:spChg>
        <pc:spChg chg="add mod">
          <ac:chgData name="Al Sheehan" userId="d21e2f327ba682b9" providerId="LiveId" clId="{F61095DE-F386-4D6C-8858-CC5448DC3C43}" dt="2019-10-01T03:31:54.498" v="25528" actId="20577"/>
          <ac:spMkLst>
            <pc:docMk/>
            <pc:sldMk cId="60628845" sldId="406"/>
            <ac:spMk id="52" creationId="{A67786F9-6DF5-431B-8163-A6998A95280D}"/>
          </ac:spMkLst>
        </pc:spChg>
        <pc:spChg chg="add del mod">
          <ac:chgData name="Al Sheehan" userId="d21e2f327ba682b9" providerId="LiveId" clId="{F61095DE-F386-4D6C-8858-CC5448DC3C43}" dt="2019-09-25T05:10:19.373" v="8802" actId="478"/>
          <ac:spMkLst>
            <pc:docMk/>
            <pc:sldMk cId="60628845" sldId="406"/>
            <ac:spMk id="52" creationId="{FCF3138D-4A43-4C83-9AE2-076DA338FE1E}"/>
          </ac:spMkLst>
        </pc:spChg>
        <pc:spChg chg="add del mod">
          <ac:chgData name="Al Sheehan" userId="d21e2f327ba682b9" providerId="LiveId" clId="{F61095DE-F386-4D6C-8858-CC5448DC3C43}" dt="2019-09-25T05:10:19.373" v="8802" actId="478"/>
          <ac:spMkLst>
            <pc:docMk/>
            <pc:sldMk cId="60628845" sldId="406"/>
            <ac:spMk id="54" creationId="{A84CE4DF-1A6E-444D-911A-E7C1972920CD}"/>
          </ac:spMkLst>
        </pc:spChg>
        <pc:spChg chg="add">
          <ac:chgData name="Al Sheehan" userId="d21e2f327ba682b9" providerId="LiveId" clId="{F61095DE-F386-4D6C-8858-CC5448DC3C43}" dt="2019-09-25T05:10:26.054" v="8803"/>
          <ac:spMkLst>
            <pc:docMk/>
            <pc:sldMk cId="60628845" sldId="406"/>
            <ac:spMk id="55" creationId="{93AF192B-2FEA-4912-BB10-B5B7BF2E2865}"/>
          </ac:spMkLst>
        </pc:spChg>
        <pc:spChg chg="mod">
          <ac:chgData name="Al Sheehan" userId="d21e2f327ba682b9" providerId="LiveId" clId="{F61095DE-F386-4D6C-8858-CC5448DC3C43}" dt="2019-09-27T05:09:38.514" v="18163" actId="20577"/>
          <ac:spMkLst>
            <pc:docMk/>
            <pc:sldMk cId="60628845" sldId="406"/>
            <ac:spMk id="82" creationId="{7E409DDB-5621-49C0-9E7C-07CF911A1744}"/>
          </ac:spMkLst>
        </pc:spChg>
        <pc:spChg chg="add del">
          <ac:chgData name="Al Sheehan" userId="d21e2f327ba682b9" providerId="LiveId" clId="{F61095DE-F386-4D6C-8858-CC5448DC3C43}" dt="2019-09-25T22:01:12.582" v="11640" actId="478"/>
          <ac:spMkLst>
            <pc:docMk/>
            <pc:sldMk cId="60628845" sldId="406"/>
            <ac:spMk id="91" creationId="{50B67DFA-6D1B-4A09-8031-971FE04D8615}"/>
          </ac:spMkLst>
        </pc:spChg>
        <pc:spChg chg="add del">
          <ac:chgData name="Al Sheehan" userId="d21e2f327ba682b9" providerId="LiveId" clId="{F61095DE-F386-4D6C-8858-CC5448DC3C43}" dt="2019-09-25T07:35:58.492" v="11216" actId="478"/>
          <ac:spMkLst>
            <pc:docMk/>
            <pc:sldMk cId="60628845" sldId="406"/>
            <ac:spMk id="92" creationId="{F527434F-2AD2-42AF-8847-54827D73C130}"/>
          </ac:spMkLst>
        </pc:spChg>
        <pc:spChg chg="add mod">
          <ac:chgData name="Al Sheehan" userId="d21e2f327ba682b9" providerId="LiveId" clId="{F61095DE-F386-4D6C-8858-CC5448DC3C43}" dt="2019-09-25T22:10:57.072" v="11943" actId="113"/>
          <ac:spMkLst>
            <pc:docMk/>
            <pc:sldMk cId="60628845" sldId="406"/>
            <ac:spMk id="93" creationId="{5AD11281-CCEC-4BFE-88BE-A446438C0AC9}"/>
          </ac:spMkLst>
        </pc:spChg>
        <pc:spChg chg="add mod">
          <ac:chgData name="Al Sheehan" userId="d21e2f327ba682b9" providerId="LiveId" clId="{F61095DE-F386-4D6C-8858-CC5448DC3C43}" dt="2019-09-25T05:55:26.253" v="11131" actId="1036"/>
          <ac:spMkLst>
            <pc:docMk/>
            <pc:sldMk cId="60628845" sldId="406"/>
            <ac:spMk id="94" creationId="{0B50B31D-FDCA-4510-93A2-C3DF2983AFE6}"/>
          </ac:spMkLst>
        </pc:spChg>
        <pc:spChg chg="add mod">
          <ac:chgData name="Al Sheehan" userId="d21e2f327ba682b9" providerId="LiveId" clId="{F61095DE-F386-4D6C-8858-CC5448DC3C43}" dt="2019-09-25T22:11:00.458" v="11944" actId="113"/>
          <ac:spMkLst>
            <pc:docMk/>
            <pc:sldMk cId="60628845" sldId="406"/>
            <ac:spMk id="95" creationId="{610C2576-6F68-420E-9780-8E90120C0A32}"/>
          </ac:spMkLst>
        </pc:spChg>
        <pc:spChg chg="add mod">
          <ac:chgData name="Al Sheehan" userId="d21e2f327ba682b9" providerId="LiveId" clId="{F61095DE-F386-4D6C-8858-CC5448DC3C43}" dt="2019-09-25T22:11:03.867" v="11945" actId="113"/>
          <ac:spMkLst>
            <pc:docMk/>
            <pc:sldMk cId="60628845" sldId="406"/>
            <ac:spMk id="96" creationId="{CA3EE8D9-1296-4549-9CBD-957ECC83FA76}"/>
          </ac:spMkLst>
        </pc:spChg>
        <pc:spChg chg="add mod">
          <ac:chgData name="Al Sheehan" userId="d21e2f327ba682b9" providerId="LiveId" clId="{F61095DE-F386-4D6C-8858-CC5448DC3C43}" dt="2019-09-25T22:11:06.829" v="11946" actId="113"/>
          <ac:spMkLst>
            <pc:docMk/>
            <pc:sldMk cId="60628845" sldId="406"/>
            <ac:spMk id="102" creationId="{BE371C53-C9CE-41C7-9166-7D914326B81A}"/>
          </ac:spMkLst>
        </pc:spChg>
        <pc:spChg chg="add mod">
          <ac:chgData name="Al Sheehan" userId="d21e2f327ba682b9" providerId="LiveId" clId="{F61095DE-F386-4D6C-8858-CC5448DC3C43}" dt="2019-09-25T22:11:10.479" v="11947" actId="113"/>
          <ac:spMkLst>
            <pc:docMk/>
            <pc:sldMk cId="60628845" sldId="406"/>
            <ac:spMk id="103" creationId="{52BC2140-3EA7-4B7B-9257-14D6B9F201CE}"/>
          </ac:spMkLst>
        </pc:spChg>
        <pc:spChg chg="add mod">
          <ac:chgData name="Al Sheehan" userId="d21e2f327ba682b9" providerId="LiveId" clId="{F61095DE-F386-4D6C-8858-CC5448DC3C43}" dt="2019-09-27T05:15:52.490" v="18176" actId="20577"/>
          <ac:spMkLst>
            <pc:docMk/>
            <pc:sldMk cId="60628845" sldId="406"/>
            <ac:spMk id="104" creationId="{1419C609-8C87-41E7-BED2-B04007DCAA06}"/>
          </ac:spMkLst>
        </pc:spChg>
        <pc:spChg chg="add mod">
          <ac:chgData name="Al Sheehan" userId="d21e2f327ba682b9" providerId="LiveId" clId="{F61095DE-F386-4D6C-8858-CC5448DC3C43}" dt="2019-09-25T05:55:26.253" v="11131" actId="1036"/>
          <ac:spMkLst>
            <pc:docMk/>
            <pc:sldMk cId="60628845" sldId="406"/>
            <ac:spMk id="106" creationId="{71B22FFE-716A-46A2-AF83-EAE49B399991}"/>
          </ac:spMkLst>
        </pc:spChg>
        <pc:spChg chg="add">
          <ac:chgData name="Al Sheehan" userId="d21e2f327ba682b9" providerId="LiveId" clId="{F61095DE-F386-4D6C-8858-CC5448DC3C43}" dt="2019-09-25T05:31:51.229" v="10085"/>
          <ac:spMkLst>
            <pc:docMk/>
            <pc:sldMk cId="60628845" sldId="406"/>
            <ac:spMk id="107" creationId="{EE39B0AB-8E8D-4EB4-A77C-4F37C92479DF}"/>
          </ac:spMkLst>
        </pc:spChg>
        <pc:spChg chg="add">
          <ac:chgData name="Al Sheehan" userId="d21e2f327ba682b9" providerId="LiveId" clId="{F61095DE-F386-4D6C-8858-CC5448DC3C43}" dt="2019-09-25T05:31:51.229" v="10085"/>
          <ac:spMkLst>
            <pc:docMk/>
            <pc:sldMk cId="60628845" sldId="406"/>
            <ac:spMk id="108" creationId="{2CC9C7F5-87AF-4C22-B350-5E4D19BD252F}"/>
          </ac:spMkLst>
        </pc:spChg>
        <pc:spChg chg="add">
          <ac:chgData name="Al Sheehan" userId="d21e2f327ba682b9" providerId="LiveId" clId="{F61095DE-F386-4D6C-8858-CC5448DC3C43}" dt="2019-09-25T07:35:58.698" v="11217"/>
          <ac:spMkLst>
            <pc:docMk/>
            <pc:sldMk cId="60628845" sldId="406"/>
            <ac:spMk id="109" creationId="{46D3178A-39A8-444E-A3A4-1B6DA34B5725}"/>
          </ac:spMkLst>
        </pc:spChg>
        <pc:spChg chg="add mod">
          <ac:chgData name="Al Sheehan" userId="d21e2f327ba682b9" providerId="LiveId" clId="{F61095DE-F386-4D6C-8858-CC5448DC3C43}" dt="2019-09-26T04:41:32.438" v="14435"/>
          <ac:spMkLst>
            <pc:docMk/>
            <pc:sldMk cId="60628845" sldId="406"/>
            <ac:spMk id="110" creationId="{5EFDE21E-BF99-44A1-B7FF-3B31A434D324}"/>
          </ac:spMkLst>
        </pc:spChg>
        <pc:spChg chg="add mod">
          <ac:chgData name="Al Sheehan" userId="d21e2f327ba682b9" providerId="LiveId" clId="{F61095DE-F386-4D6C-8858-CC5448DC3C43}" dt="2019-09-25T22:11:14.572" v="11948" actId="113"/>
          <ac:spMkLst>
            <pc:docMk/>
            <pc:sldMk cId="60628845" sldId="406"/>
            <ac:spMk id="111" creationId="{E49CA9F8-1271-4776-8560-F7A50880DFCF}"/>
          </ac:spMkLst>
        </pc:spChg>
        <pc:grpChg chg="add del">
          <ac:chgData name="Al Sheehan" userId="d21e2f327ba682b9" providerId="LiveId" clId="{F61095DE-F386-4D6C-8858-CC5448DC3C43}" dt="2019-09-25T04:08:16.219" v="5900" actId="478"/>
          <ac:grpSpMkLst>
            <pc:docMk/>
            <pc:sldMk cId="60628845" sldId="406"/>
            <ac:grpSpMk id="9" creationId="{FB10F7B7-51EA-4260-9E51-C9A1B6F62B2B}"/>
          </ac:grpSpMkLst>
        </pc:grpChg>
        <pc:grpChg chg="add del mod">
          <ac:chgData name="Al Sheehan" userId="d21e2f327ba682b9" providerId="LiveId" clId="{F61095DE-F386-4D6C-8858-CC5448DC3C43}" dt="2019-09-25T04:16:01.083" v="6055" actId="165"/>
          <ac:grpSpMkLst>
            <pc:docMk/>
            <pc:sldMk cId="60628845" sldId="406"/>
            <ac:grpSpMk id="33" creationId="{96336B2C-9F26-489D-B111-F8D88C243A40}"/>
          </ac:grpSpMkLst>
        </pc:grpChg>
        <pc:grpChg chg="add">
          <ac:chgData name="Al Sheehan" userId="d21e2f327ba682b9" providerId="LiveId" clId="{F61095DE-F386-4D6C-8858-CC5448DC3C43}" dt="2019-09-25T05:10:26.054" v="8803"/>
          <ac:grpSpMkLst>
            <pc:docMk/>
            <pc:sldMk cId="60628845" sldId="406"/>
            <ac:grpSpMk id="56" creationId="{32F8D80B-E504-4B97-964D-D3DB4E0FED3A}"/>
          </ac:grpSpMkLst>
        </pc:grpChg>
        <pc:grpChg chg="del">
          <ac:chgData name="Al Sheehan" userId="d21e2f327ba682b9" providerId="LiveId" clId="{F61095DE-F386-4D6C-8858-CC5448DC3C43}" dt="2019-09-25T04:07:03.107" v="5866" actId="478"/>
          <ac:grpSpMkLst>
            <pc:docMk/>
            <pc:sldMk cId="60628845" sldId="406"/>
            <ac:grpSpMk id="97" creationId="{2742E802-8EB5-4AA0-9629-89BBE526BED6}"/>
          </ac:grpSpMkLst>
        </pc:grpChg>
        <pc:grpChg chg="del">
          <ac:chgData name="Al Sheehan" userId="d21e2f327ba682b9" providerId="LiveId" clId="{F61095DE-F386-4D6C-8858-CC5448DC3C43}" dt="2019-09-25T04:07:03.107" v="5866" actId="478"/>
          <ac:grpSpMkLst>
            <pc:docMk/>
            <pc:sldMk cId="60628845" sldId="406"/>
            <ac:grpSpMk id="100" creationId="{0DFAC306-E422-498C-9A00-EE7495342076}"/>
          </ac:grpSpMkLst>
        </pc:grpChg>
        <pc:cxnChg chg="add del mod">
          <ac:chgData name="Al Sheehan" userId="d21e2f327ba682b9" providerId="LiveId" clId="{F61095DE-F386-4D6C-8858-CC5448DC3C43}" dt="2019-09-25T05:10:19.373" v="8802" actId="478"/>
          <ac:cxnSpMkLst>
            <pc:docMk/>
            <pc:sldMk cId="60628845" sldId="406"/>
            <ac:cxnSpMk id="3" creationId="{3821EB20-E1A6-475B-8D25-1BFF15F996A6}"/>
          </ac:cxnSpMkLst>
        </pc:cxnChg>
        <pc:cxnChg chg="del topLvl">
          <ac:chgData name="Al Sheehan" userId="d21e2f327ba682b9" providerId="LiveId" clId="{F61095DE-F386-4D6C-8858-CC5448DC3C43}" dt="2019-09-25T04:08:16.219" v="5900" actId="478"/>
          <ac:cxnSpMkLst>
            <pc:docMk/>
            <pc:sldMk cId="60628845" sldId="406"/>
            <ac:cxnSpMk id="11" creationId="{2D4A5745-ACFC-482B-B4DB-1FB24E8F93CE}"/>
          </ac:cxnSpMkLst>
        </pc:cxnChg>
        <pc:cxnChg chg="add del mod">
          <ac:chgData name="Al Sheehan" userId="d21e2f327ba682b9" providerId="LiveId" clId="{F61095DE-F386-4D6C-8858-CC5448DC3C43}" dt="2019-09-25T05:10:19.373" v="8802" actId="478"/>
          <ac:cxnSpMkLst>
            <pc:docMk/>
            <pc:sldMk cId="60628845" sldId="406"/>
            <ac:cxnSpMk id="16" creationId="{3BB482FA-359E-4F1C-815E-00F66D2626B7}"/>
          </ac:cxnSpMkLst>
        </pc:cxnChg>
        <pc:cxnChg chg="add del mod">
          <ac:chgData name="Al Sheehan" userId="d21e2f327ba682b9" providerId="LiveId" clId="{F61095DE-F386-4D6C-8858-CC5448DC3C43}" dt="2019-09-25T05:10:19.373" v="8802" actId="478"/>
          <ac:cxnSpMkLst>
            <pc:docMk/>
            <pc:sldMk cId="60628845" sldId="406"/>
            <ac:cxnSpMk id="18" creationId="{6E17D782-5FB0-420A-B1E4-FCB49054E28A}"/>
          </ac:cxnSpMkLst>
        </pc:cxnChg>
        <pc:cxnChg chg="add del mod">
          <ac:chgData name="Al Sheehan" userId="d21e2f327ba682b9" providerId="LiveId" clId="{F61095DE-F386-4D6C-8858-CC5448DC3C43}" dt="2019-09-25T05:10:19.373" v="8802" actId="478"/>
          <ac:cxnSpMkLst>
            <pc:docMk/>
            <pc:sldMk cId="60628845" sldId="406"/>
            <ac:cxnSpMk id="19" creationId="{1A3358B9-3671-47A0-B682-D540D97A7B71}"/>
          </ac:cxnSpMkLst>
        </pc:cxnChg>
        <pc:cxnChg chg="add del mod">
          <ac:chgData name="Al Sheehan" userId="d21e2f327ba682b9" providerId="LiveId" clId="{F61095DE-F386-4D6C-8858-CC5448DC3C43}" dt="2019-09-25T05:10:19.373" v="8802" actId="478"/>
          <ac:cxnSpMkLst>
            <pc:docMk/>
            <pc:sldMk cId="60628845" sldId="406"/>
            <ac:cxnSpMk id="21" creationId="{C78E8BED-2B23-480E-8A64-392FBA1A2FF2}"/>
          </ac:cxnSpMkLst>
        </pc:cxnChg>
        <pc:cxnChg chg="add del mod">
          <ac:chgData name="Al Sheehan" userId="d21e2f327ba682b9" providerId="LiveId" clId="{F61095DE-F386-4D6C-8858-CC5448DC3C43}" dt="2019-09-25T05:10:19.373" v="8802" actId="478"/>
          <ac:cxnSpMkLst>
            <pc:docMk/>
            <pc:sldMk cId="60628845" sldId="406"/>
            <ac:cxnSpMk id="43" creationId="{7B1803D4-164C-4D95-92A9-D08D56857FD3}"/>
          </ac:cxnSpMkLst>
        </pc:cxnChg>
        <pc:cxnChg chg="add del mod">
          <ac:chgData name="Al Sheehan" userId="d21e2f327ba682b9" providerId="LiveId" clId="{F61095DE-F386-4D6C-8858-CC5448DC3C43}" dt="2019-09-25T05:10:19.373" v="8802" actId="478"/>
          <ac:cxnSpMkLst>
            <pc:docMk/>
            <pc:sldMk cId="60628845" sldId="406"/>
            <ac:cxnSpMk id="46" creationId="{14401771-72A1-47F9-ADCC-CD51CFD5DA76}"/>
          </ac:cxnSpMkLst>
        </pc:cxnChg>
        <pc:cxnChg chg="mod">
          <ac:chgData name="Al Sheehan" userId="d21e2f327ba682b9" providerId="LiveId" clId="{F61095DE-F386-4D6C-8858-CC5448DC3C43}" dt="2019-09-25T05:38:14.055" v="10322" actId="1038"/>
          <ac:cxnSpMkLst>
            <pc:docMk/>
            <pc:sldMk cId="60628845" sldId="406"/>
            <ac:cxnSpMk id="62" creationId="{B3D2F62B-81BA-447A-B054-F65DF3103D78}"/>
          </ac:cxnSpMkLst>
        </pc:cxnChg>
        <pc:cxnChg chg="mod">
          <ac:chgData name="Al Sheehan" userId="d21e2f327ba682b9" providerId="LiveId" clId="{F61095DE-F386-4D6C-8858-CC5448DC3C43}" dt="2019-09-25T05:38:18.011" v="10328" actId="1038"/>
          <ac:cxnSpMkLst>
            <pc:docMk/>
            <pc:sldMk cId="60628845" sldId="406"/>
            <ac:cxnSpMk id="63" creationId="{3E9FCDBD-E466-4246-A80E-F4866DBC148F}"/>
          </ac:cxnSpMkLst>
        </pc:cxnChg>
        <pc:cxnChg chg="mod">
          <ac:chgData name="Al Sheehan" userId="d21e2f327ba682b9" providerId="LiveId" clId="{F61095DE-F386-4D6C-8858-CC5448DC3C43}" dt="2019-09-25T05:38:10.625" v="10317" actId="14100"/>
          <ac:cxnSpMkLst>
            <pc:docMk/>
            <pc:sldMk cId="60628845" sldId="406"/>
            <ac:cxnSpMk id="72" creationId="{714D5BD3-C588-442D-BB40-F0BAD0E29D94}"/>
          </ac:cxnSpMkLst>
        </pc:cxnChg>
        <pc:cxnChg chg="mod">
          <ac:chgData name="Al Sheehan" userId="d21e2f327ba682b9" providerId="LiveId" clId="{F61095DE-F386-4D6C-8858-CC5448DC3C43}" dt="2019-09-25T05:38:07.083" v="10316" actId="14100"/>
          <ac:cxnSpMkLst>
            <pc:docMk/>
            <pc:sldMk cId="60628845" sldId="406"/>
            <ac:cxnSpMk id="73" creationId="{45E6247C-636C-446A-905C-62635C6C7D40}"/>
          </ac:cxnSpMkLst>
        </pc:cxnChg>
        <pc:cxnChg chg="mod">
          <ac:chgData name="Al Sheehan" userId="d21e2f327ba682b9" providerId="LiveId" clId="{F61095DE-F386-4D6C-8858-CC5448DC3C43}" dt="2019-09-25T05:38:28.836" v="10334" actId="1037"/>
          <ac:cxnSpMkLst>
            <pc:docMk/>
            <pc:sldMk cId="60628845" sldId="406"/>
            <ac:cxnSpMk id="83" creationId="{75B05673-48A5-4CB3-AC44-B4333A8FF07B}"/>
          </ac:cxnSpMkLst>
        </pc:cxnChg>
        <pc:cxnChg chg="mod">
          <ac:chgData name="Al Sheehan" userId="d21e2f327ba682b9" providerId="LiveId" clId="{F61095DE-F386-4D6C-8858-CC5448DC3C43}" dt="2019-09-25T05:38:28.836" v="10334" actId="1037"/>
          <ac:cxnSpMkLst>
            <pc:docMk/>
            <pc:sldMk cId="60628845" sldId="406"/>
            <ac:cxnSpMk id="84" creationId="{4295CDC2-FEE8-48DD-915D-B7FE7333E5B9}"/>
          </ac:cxnSpMkLst>
        </pc:cxnChg>
      </pc:sldChg>
      <pc:sldChg chg="addSp delSp modSp add ord">
        <pc:chgData name="Al Sheehan" userId="d21e2f327ba682b9" providerId="LiveId" clId="{F61095DE-F386-4D6C-8858-CC5448DC3C43}" dt="2019-10-01T03:25:05.510" v="25387" actId="20577"/>
        <pc:sldMkLst>
          <pc:docMk/>
          <pc:sldMk cId="3601688065" sldId="407"/>
        </pc:sldMkLst>
        <pc:spChg chg="add">
          <ac:chgData name="Al Sheehan" userId="d21e2f327ba682b9" providerId="LiveId" clId="{F61095DE-F386-4D6C-8858-CC5448DC3C43}" dt="2019-09-25T04:34:06.734" v="6819"/>
          <ac:spMkLst>
            <pc:docMk/>
            <pc:sldMk cId="3601688065" sldId="407"/>
            <ac:spMk id="3" creationId="{225F2CFB-364D-40C2-B7E2-9A9DCA3A4BCF}"/>
          </ac:spMkLst>
        </pc:spChg>
        <pc:spChg chg="add">
          <ac:chgData name="Al Sheehan" userId="d21e2f327ba682b9" providerId="LiveId" clId="{F61095DE-F386-4D6C-8858-CC5448DC3C43}" dt="2019-09-25T04:34:06.734" v="6819"/>
          <ac:spMkLst>
            <pc:docMk/>
            <pc:sldMk cId="3601688065" sldId="407"/>
            <ac:spMk id="10" creationId="{CB9164F9-DD2C-48B8-9798-5779C77071D7}"/>
          </ac:spMkLst>
        </pc:spChg>
        <pc:spChg chg="add mod">
          <ac:chgData name="Al Sheehan" userId="d21e2f327ba682b9" providerId="LiveId" clId="{F61095DE-F386-4D6C-8858-CC5448DC3C43}" dt="2019-10-01T03:17:28.965" v="24636" actId="20577"/>
          <ac:spMkLst>
            <pc:docMk/>
            <pc:sldMk cId="3601688065" sldId="407"/>
            <ac:spMk id="46" creationId="{C4F30E15-60F5-4BBB-9DE5-7CDE63D7AF79}"/>
          </ac:spMkLst>
        </pc:spChg>
        <pc:spChg chg="add mod">
          <ac:chgData name="Al Sheehan" userId="d21e2f327ba682b9" providerId="LiveId" clId="{F61095DE-F386-4D6C-8858-CC5448DC3C43}" dt="2019-10-01T03:25:05.510" v="25387" actId="20577"/>
          <ac:spMkLst>
            <pc:docMk/>
            <pc:sldMk cId="3601688065" sldId="407"/>
            <ac:spMk id="47" creationId="{A00EE5EE-E662-4FB1-AA82-503150379D57}"/>
          </ac:spMkLst>
        </pc:spChg>
        <pc:spChg chg="add mod">
          <ac:chgData name="Al Sheehan" userId="d21e2f327ba682b9" providerId="LiveId" clId="{F61095DE-F386-4D6C-8858-CC5448DC3C43}" dt="2019-10-01T03:21:47.114" v="25096" actId="33524"/>
          <ac:spMkLst>
            <pc:docMk/>
            <pc:sldMk cId="3601688065" sldId="407"/>
            <ac:spMk id="48" creationId="{DCD5401F-E421-4752-AC98-62FF8549D41F}"/>
          </ac:spMkLst>
        </pc:spChg>
        <pc:spChg chg="add mod">
          <ac:chgData name="Al Sheehan" userId="d21e2f327ba682b9" providerId="LiveId" clId="{F61095DE-F386-4D6C-8858-CC5448DC3C43}" dt="2019-10-01T03:20:40.582" v="24998" actId="1076"/>
          <ac:spMkLst>
            <pc:docMk/>
            <pc:sldMk cId="3601688065" sldId="407"/>
            <ac:spMk id="49" creationId="{A9D13FCE-1103-435A-B569-EC5AE1FFBE14}"/>
          </ac:spMkLst>
        </pc:spChg>
        <pc:spChg chg="add mod">
          <ac:chgData name="Al Sheehan" userId="d21e2f327ba682b9" providerId="LiveId" clId="{F61095DE-F386-4D6C-8858-CC5448DC3C43}" dt="2019-10-01T03:21:00.082" v="25008" actId="20577"/>
          <ac:spMkLst>
            <pc:docMk/>
            <pc:sldMk cId="3601688065" sldId="407"/>
            <ac:spMk id="50" creationId="{87037543-605A-47AD-B160-5F95A3A9879C}"/>
          </ac:spMkLst>
        </pc:spChg>
        <pc:spChg chg="add mod">
          <ac:chgData name="Al Sheehan" userId="d21e2f327ba682b9" providerId="LiveId" clId="{F61095DE-F386-4D6C-8858-CC5448DC3C43}" dt="2019-10-01T03:23:50.872" v="25363" actId="20577"/>
          <ac:spMkLst>
            <pc:docMk/>
            <pc:sldMk cId="3601688065" sldId="407"/>
            <ac:spMk id="52" creationId="{5D7F6038-C8C2-453D-B894-BCC8E08DD7B0}"/>
          </ac:spMkLst>
        </pc:spChg>
        <pc:spChg chg="add del">
          <ac:chgData name="Al Sheehan" userId="d21e2f327ba682b9" providerId="LiveId" clId="{F61095DE-F386-4D6C-8858-CC5448DC3C43}" dt="2019-09-25T04:34:11.095" v="6820" actId="478"/>
          <ac:spMkLst>
            <pc:docMk/>
            <pc:sldMk cId="3601688065" sldId="407"/>
            <ac:spMk id="53" creationId="{7D9949B5-BC69-4D62-98FE-71DF9B1B8752}"/>
          </ac:spMkLst>
        </pc:spChg>
        <pc:spChg chg="add">
          <ac:chgData name="Al Sheehan" userId="d21e2f327ba682b9" providerId="LiveId" clId="{F61095DE-F386-4D6C-8858-CC5448DC3C43}" dt="2019-09-25T04:34:06.734" v="6819"/>
          <ac:spMkLst>
            <pc:docMk/>
            <pc:sldMk cId="3601688065" sldId="407"/>
            <ac:spMk id="54" creationId="{2BDABE2B-AAEE-4DDF-AEF7-612BB32594EB}"/>
          </ac:spMkLst>
        </pc:spChg>
        <pc:spChg chg="add">
          <ac:chgData name="Al Sheehan" userId="d21e2f327ba682b9" providerId="LiveId" clId="{F61095DE-F386-4D6C-8858-CC5448DC3C43}" dt="2019-09-25T04:34:06.734" v="6819"/>
          <ac:spMkLst>
            <pc:docMk/>
            <pc:sldMk cId="3601688065" sldId="407"/>
            <ac:spMk id="63" creationId="{B01CB5CE-554D-421B-8081-D7BAF5BC16F4}"/>
          </ac:spMkLst>
        </pc:spChg>
        <pc:spChg chg="add">
          <ac:chgData name="Al Sheehan" userId="d21e2f327ba682b9" providerId="LiveId" clId="{F61095DE-F386-4D6C-8858-CC5448DC3C43}" dt="2019-09-25T04:34:06.734" v="6819"/>
          <ac:spMkLst>
            <pc:docMk/>
            <pc:sldMk cId="3601688065" sldId="407"/>
            <ac:spMk id="64" creationId="{45DF3835-4BE3-4A86-929A-6091619913BC}"/>
          </ac:spMkLst>
        </pc:spChg>
        <pc:spChg chg="add">
          <ac:chgData name="Al Sheehan" userId="d21e2f327ba682b9" providerId="LiveId" clId="{F61095DE-F386-4D6C-8858-CC5448DC3C43}" dt="2019-09-25T04:34:06.734" v="6819"/>
          <ac:spMkLst>
            <pc:docMk/>
            <pc:sldMk cId="3601688065" sldId="407"/>
            <ac:spMk id="65" creationId="{95BD23CF-6D5C-44E4-9043-F46CB9E7CC16}"/>
          </ac:spMkLst>
        </pc:spChg>
        <pc:spChg chg="add">
          <ac:chgData name="Al Sheehan" userId="d21e2f327ba682b9" providerId="LiveId" clId="{F61095DE-F386-4D6C-8858-CC5448DC3C43}" dt="2019-09-25T04:34:06.734" v="6819"/>
          <ac:spMkLst>
            <pc:docMk/>
            <pc:sldMk cId="3601688065" sldId="407"/>
            <ac:spMk id="69" creationId="{3DFB80AE-6316-492B-AF76-8CFF44C6B866}"/>
          </ac:spMkLst>
        </pc:spChg>
        <pc:spChg chg="add">
          <ac:chgData name="Al Sheehan" userId="d21e2f327ba682b9" providerId="LiveId" clId="{F61095DE-F386-4D6C-8858-CC5448DC3C43}" dt="2019-09-25T04:34:06.734" v="6819"/>
          <ac:spMkLst>
            <pc:docMk/>
            <pc:sldMk cId="3601688065" sldId="407"/>
            <ac:spMk id="73" creationId="{6957D7FA-0859-4656-8D28-5DE8CC05B862}"/>
          </ac:spMkLst>
        </pc:spChg>
        <pc:spChg chg="add">
          <ac:chgData name="Al Sheehan" userId="d21e2f327ba682b9" providerId="LiveId" clId="{F61095DE-F386-4D6C-8858-CC5448DC3C43}" dt="2019-09-25T04:34:06.734" v="6819"/>
          <ac:spMkLst>
            <pc:docMk/>
            <pc:sldMk cId="3601688065" sldId="407"/>
            <ac:spMk id="74" creationId="{F9E25135-0361-4268-BBD5-DC32CE9E35A7}"/>
          </ac:spMkLst>
        </pc:spChg>
        <pc:spChg chg="add">
          <ac:chgData name="Al Sheehan" userId="d21e2f327ba682b9" providerId="LiveId" clId="{F61095DE-F386-4D6C-8858-CC5448DC3C43}" dt="2019-09-25T04:34:06.734" v="6819"/>
          <ac:spMkLst>
            <pc:docMk/>
            <pc:sldMk cId="3601688065" sldId="407"/>
            <ac:spMk id="75" creationId="{99DF31C7-4B5A-4FE4-B244-BD5C81E5A124}"/>
          </ac:spMkLst>
        </pc:spChg>
        <pc:spChg chg="add del">
          <ac:chgData name="Al Sheehan" userId="d21e2f327ba682b9" providerId="LiveId" clId="{F61095DE-F386-4D6C-8858-CC5448DC3C43}" dt="2019-09-25T04:34:11.095" v="6820" actId="478"/>
          <ac:spMkLst>
            <pc:docMk/>
            <pc:sldMk cId="3601688065" sldId="407"/>
            <ac:spMk id="76" creationId="{21C8433E-EF05-49BF-BBD0-2EEAC447FC5A}"/>
          </ac:spMkLst>
        </pc:spChg>
        <pc:spChg chg="add">
          <ac:chgData name="Al Sheehan" userId="d21e2f327ba682b9" providerId="LiveId" clId="{F61095DE-F386-4D6C-8858-CC5448DC3C43}" dt="2019-09-25T04:34:06.734" v="6819"/>
          <ac:spMkLst>
            <pc:docMk/>
            <pc:sldMk cId="3601688065" sldId="407"/>
            <ac:spMk id="77" creationId="{701115FE-51A4-42B2-AA5B-67CFA65CD03C}"/>
          </ac:spMkLst>
        </pc:spChg>
        <pc:spChg chg="add">
          <ac:chgData name="Al Sheehan" userId="d21e2f327ba682b9" providerId="LiveId" clId="{F61095DE-F386-4D6C-8858-CC5448DC3C43}" dt="2019-09-25T04:34:06.734" v="6819"/>
          <ac:spMkLst>
            <pc:docMk/>
            <pc:sldMk cId="3601688065" sldId="407"/>
            <ac:spMk id="78" creationId="{ACAA44BF-A025-4EC9-B048-E40CAF86D9DD}"/>
          </ac:spMkLst>
        </pc:spChg>
        <pc:spChg chg="add">
          <ac:chgData name="Al Sheehan" userId="d21e2f327ba682b9" providerId="LiveId" clId="{F61095DE-F386-4D6C-8858-CC5448DC3C43}" dt="2019-09-25T04:34:42.012" v="6825"/>
          <ac:spMkLst>
            <pc:docMk/>
            <pc:sldMk cId="3601688065" sldId="407"/>
            <ac:spMk id="79" creationId="{9FF75A1B-8443-4157-B625-11633D0CC65F}"/>
          </ac:spMkLst>
        </pc:spChg>
        <pc:spChg chg="add mod">
          <ac:chgData name="Al Sheehan" userId="d21e2f327ba682b9" providerId="LiveId" clId="{F61095DE-F386-4D6C-8858-CC5448DC3C43}" dt="2019-09-25T04:36:09.023" v="6843" actId="164"/>
          <ac:spMkLst>
            <pc:docMk/>
            <pc:sldMk cId="3601688065" sldId="407"/>
            <ac:spMk id="80" creationId="{D485F815-9917-42C6-BA93-0E2D533FCD52}"/>
          </ac:spMkLst>
        </pc:spChg>
        <pc:spChg chg="add mod">
          <ac:chgData name="Al Sheehan" userId="d21e2f327ba682b9" providerId="LiveId" clId="{F61095DE-F386-4D6C-8858-CC5448DC3C43}" dt="2019-09-25T04:36:09.023" v="6843" actId="164"/>
          <ac:spMkLst>
            <pc:docMk/>
            <pc:sldMk cId="3601688065" sldId="407"/>
            <ac:spMk id="81" creationId="{0EE40BCA-8B9A-4073-9A0B-739B3FB0E0A9}"/>
          </ac:spMkLst>
        </pc:spChg>
        <pc:spChg chg="mod">
          <ac:chgData name="Al Sheehan" userId="d21e2f327ba682b9" providerId="LiveId" clId="{F61095DE-F386-4D6C-8858-CC5448DC3C43}" dt="2019-09-25T04:37:07.421" v="6849" actId="20577"/>
          <ac:spMkLst>
            <pc:docMk/>
            <pc:sldMk cId="3601688065" sldId="407"/>
            <ac:spMk id="82" creationId="{7E409DDB-5621-49C0-9E7C-07CF911A1744}"/>
          </ac:spMkLst>
        </pc:spChg>
        <pc:spChg chg="add mod">
          <ac:chgData name="Al Sheehan" userId="d21e2f327ba682b9" providerId="LiveId" clId="{F61095DE-F386-4D6C-8858-CC5448DC3C43}" dt="2019-10-01T03:15:22.465" v="24476" actId="20577"/>
          <ac:spMkLst>
            <pc:docMk/>
            <pc:sldMk cId="3601688065" sldId="407"/>
            <ac:spMk id="83" creationId="{6F9FB15C-F88B-43C8-8A53-52B8F7AE9990}"/>
          </ac:spMkLst>
        </pc:spChg>
        <pc:spChg chg="add mod">
          <ac:chgData name="Al Sheehan" userId="d21e2f327ba682b9" providerId="LiveId" clId="{F61095DE-F386-4D6C-8858-CC5448DC3C43}" dt="2019-09-25T21:56:48.814" v="11530" actId="113"/>
          <ac:spMkLst>
            <pc:docMk/>
            <pc:sldMk cId="3601688065" sldId="407"/>
            <ac:spMk id="84" creationId="{CD18B02E-0C81-408F-8199-E7C2772699D1}"/>
          </ac:spMkLst>
        </pc:spChg>
        <pc:spChg chg="add mod">
          <ac:chgData name="Al Sheehan" userId="d21e2f327ba682b9" providerId="LiveId" clId="{F61095DE-F386-4D6C-8858-CC5448DC3C43}" dt="2019-09-25T04:45:58.684" v="7573" actId="1036"/>
          <ac:spMkLst>
            <pc:docMk/>
            <pc:sldMk cId="3601688065" sldId="407"/>
            <ac:spMk id="85" creationId="{1ADFC908-0E5E-4435-9CA5-FC2CE4CA3B62}"/>
          </ac:spMkLst>
        </pc:spChg>
        <pc:spChg chg="add mod">
          <ac:chgData name="Al Sheehan" userId="d21e2f327ba682b9" providerId="LiveId" clId="{F61095DE-F386-4D6C-8858-CC5448DC3C43}" dt="2019-09-25T04:48:01.768" v="7767" actId="113"/>
          <ac:spMkLst>
            <pc:docMk/>
            <pc:sldMk cId="3601688065" sldId="407"/>
            <ac:spMk id="89" creationId="{78F8B8BC-6949-4C6E-AA6F-F711FE0825DF}"/>
          </ac:spMkLst>
        </pc:spChg>
        <pc:spChg chg="add mod">
          <ac:chgData name="Al Sheehan" userId="d21e2f327ba682b9" providerId="LiveId" clId="{F61095DE-F386-4D6C-8858-CC5448DC3C43}" dt="2019-09-25T21:59:49.475" v="11590" actId="1036"/>
          <ac:spMkLst>
            <pc:docMk/>
            <pc:sldMk cId="3601688065" sldId="407"/>
            <ac:spMk id="90" creationId="{A43342E2-57E5-42C0-8590-73527A784D27}"/>
          </ac:spMkLst>
        </pc:spChg>
        <pc:spChg chg="add mod">
          <ac:chgData name="Al Sheehan" userId="d21e2f327ba682b9" providerId="LiveId" clId="{F61095DE-F386-4D6C-8858-CC5448DC3C43}" dt="2019-09-25T21:59:35.812" v="11573" actId="1036"/>
          <ac:spMkLst>
            <pc:docMk/>
            <pc:sldMk cId="3601688065" sldId="407"/>
            <ac:spMk id="95" creationId="{FF78B772-D5B4-412B-ADE7-43B6134FB5A7}"/>
          </ac:spMkLst>
        </pc:spChg>
        <pc:grpChg chg="add mod">
          <ac:chgData name="Al Sheehan" userId="d21e2f327ba682b9" providerId="LiveId" clId="{F61095DE-F386-4D6C-8858-CC5448DC3C43}" dt="2019-09-25T04:46:07.664" v="7578" actId="1076"/>
          <ac:grpSpMkLst>
            <pc:docMk/>
            <pc:sldMk cId="3601688065" sldId="407"/>
            <ac:grpSpMk id="2" creationId="{4FB16147-446E-441E-9012-BE0FC9B4976B}"/>
          </ac:grpSpMkLst>
        </pc:grpChg>
        <pc:grpChg chg="add">
          <ac:chgData name="Al Sheehan" userId="d21e2f327ba682b9" providerId="LiveId" clId="{F61095DE-F386-4D6C-8858-CC5448DC3C43}" dt="2019-09-25T04:34:06.734" v="6819"/>
          <ac:grpSpMkLst>
            <pc:docMk/>
            <pc:sldMk cId="3601688065" sldId="407"/>
            <ac:grpSpMk id="4" creationId="{B3F64D0F-5D50-43F1-B6D4-1D3DE017451B}"/>
          </ac:grpSpMkLst>
        </pc:grpChg>
        <pc:grpChg chg="add">
          <ac:chgData name="Al Sheehan" userId="d21e2f327ba682b9" providerId="LiveId" clId="{F61095DE-F386-4D6C-8858-CC5448DC3C43}" dt="2019-09-25T04:34:06.734" v="6819"/>
          <ac:grpSpMkLst>
            <pc:docMk/>
            <pc:sldMk cId="3601688065" sldId="407"/>
            <ac:grpSpMk id="7" creationId="{09B7935F-D42B-4741-9CD7-C75132831753}"/>
          </ac:grpSpMkLst>
        </pc:grpChg>
        <pc:grpChg chg="add">
          <ac:chgData name="Al Sheehan" userId="d21e2f327ba682b9" providerId="LiveId" clId="{F61095DE-F386-4D6C-8858-CC5448DC3C43}" dt="2019-09-25T04:34:06.734" v="6819"/>
          <ac:grpSpMkLst>
            <pc:docMk/>
            <pc:sldMk cId="3601688065" sldId="407"/>
            <ac:grpSpMk id="11" creationId="{7E3D4A6E-F956-4248-9EFF-F78926249259}"/>
          </ac:grpSpMkLst>
        </pc:grpChg>
        <pc:grpChg chg="add">
          <ac:chgData name="Al Sheehan" userId="d21e2f327ba682b9" providerId="LiveId" clId="{F61095DE-F386-4D6C-8858-CC5448DC3C43}" dt="2019-09-25T04:34:06.734" v="6819"/>
          <ac:grpSpMkLst>
            <pc:docMk/>
            <pc:sldMk cId="3601688065" sldId="407"/>
            <ac:grpSpMk id="14" creationId="{B2CDF540-155C-4BF1-A0F6-D19176B61161}"/>
          </ac:grpSpMkLst>
        </pc:grpChg>
        <pc:grpChg chg="add del">
          <ac:chgData name="Al Sheehan" userId="d21e2f327ba682b9" providerId="LiveId" clId="{F61095DE-F386-4D6C-8858-CC5448DC3C43}" dt="2019-09-25T04:34:11.095" v="6820" actId="478"/>
          <ac:grpSpMkLst>
            <pc:docMk/>
            <pc:sldMk cId="3601688065" sldId="407"/>
            <ac:grpSpMk id="17" creationId="{4A41C117-F0DF-45CB-8901-E6615FABA936}"/>
          </ac:grpSpMkLst>
        </pc:grpChg>
        <pc:grpChg chg="add">
          <ac:chgData name="Al Sheehan" userId="d21e2f327ba682b9" providerId="LiveId" clId="{F61095DE-F386-4D6C-8858-CC5448DC3C43}" dt="2019-09-25T04:34:06.734" v="6819"/>
          <ac:grpSpMkLst>
            <pc:docMk/>
            <pc:sldMk cId="3601688065" sldId="407"/>
            <ac:grpSpMk id="59" creationId="{F85F4D2F-E5D7-4AC2-AAAC-E91E53E1CBE9}"/>
          </ac:grpSpMkLst>
        </pc:grpChg>
        <pc:grpChg chg="add mod">
          <ac:chgData name="Al Sheehan" userId="d21e2f327ba682b9" providerId="LiveId" clId="{F61095DE-F386-4D6C-8858-CC5448DC3C43}" dt="2019-09-25T04:46:03.474" v="7575"/>
          <ac:grpSpMkLst>
            <pc:docMk/>
            <pc:sldMk cId="3601688065" sldId="407"/>
            <ac:grpSpMk id="86" creationId="{0C1F6EB9-EF85-4754-93AA-7ABBF8285FC6}"/>
          </ac:grpSpMkLst>
        </pc:grpChg>
        <pc:cxnChg chg="add">
          <ac:chgData name="Al Sheehan" userId="d21e2f327ba682b9" providerId="LiveId" clId="{F61095DE-F386-4D6C-8858-CC5448DC3C43}" dt="2019-09-25T04:34:06.734" v="6819"/>
          <ac:cxnSpMkLst>
            <pc:docMk/>
            <pc:sldMk cId="3601688065" sldId="407"/>
            <ac:cxnSpMk id="51" creationId="{CAF639CA-389E-4C4A-8862-6E7725008C9A}"/>
          </ac:cxnSpMkLst>
        </pc:cxnChg>
        <pc:cxnChg chg="add del mod">
          <ac:chgData name="Al Sheehan" userId="d21e2f327ba682b9" providerId="LiveId" clId="{F61095DE-F386-4D6C-8858-CC5448DC3C43}" dt="2019-09-25T04:34:29.584" v="6821" actId="478"/>
          <ac:cxnSpMkLst>
            <pc:docMk/>
            <pc:sldMk cId="3601688065" sldId="407"/>
            <ac:cxnSpMk id="52" creationId="{895557CF-4CC3-4C0E-8DEE-9A56C6E3ABC3}"/>
          </ac:cxnSpMkLst>
        </pc:cxnChg>
        <pc:cxnChg chg="add del mod">
          <ac:chgData name="Al Sheehan" userId="d21e2f327ba682b9" providerId="LiveId" clId="{F61095DE-F386-4D6C-8858-CC5448DC3C43}" dt="2019-09-25T04:34:29.584" v="6821" actId="478"/>
          <ac:cxnSpMkLst>
            <pc:docMk/>
            <pc:sldMk cId="3601688065" sldId="407"/>
            <ac:cxnSpMk id="55" creationId="{7FB19700-2784-4E54-819E-AAD4FAF457F4}"/>
          </ac:cxnSpMkLst>
        </pc:cxnChg>
        <pc:cxnChg chg="add del mod">
          <ac:chgData name="Al Sheehan" userId="d21e2f327ba682b9" providerId="LiveId" clId="{F61095DE-F386-4D6C-8858-CC5448DC3C43}" dt="2019-09-25T04:34:29.584" v="6821" actId="478"/>
          <ac:cxnSpMkLst>
            <pc:docMk/>
            <pc:sldMk cId="3601688065" sldId="407"/>
            <ac:cxnSpMk id="56" creationId="{69452541-C20A-4C1C-91D1-CD00F874DC7F}"/>
          </ac:cxnSpMkLst>
        </pc:cxnChg>
        <pc:cxnChg chg="add del mod">
          <ac:chgData name="Al Sheehan" userId="d21e2f327ba682b9" providerId="LiveId" clId="{F61095DE-F386-4D6C-8858-CC5448DC3C43}" dt="2019-09-25T04:34:29.584" v="6821" actId="478"/>
          <ac:cxnSpMkLst>
            <pc:docMk/>
            <pc:sldMk cId="3601688065" sldId="407"/>
            <ac:cxnSpMk id="57" creationId="{8F95A644-D377-4CED-B931-F72B0E9B6B52}"/>
          </ac:cxnSpMkLst>
        </pc:cxnChg>
        <pc:cxnChg chg="add del mod">
          <ac:chgData name="Al Sheehan" userId="d21e2f327ba682b9" providerId="LiveId" clId="{F61095DE-F386-4D6C-8858-CC5448DC3C43}" dt="2019-09-25T04:34:29.584" v="6821" actId="478"/>
          <ac:cxnSpMkLst>
            <pc:docMk/>
            <pc:sldMk cId="3601688065" sldId="407"/>
            <ac:cxnSpMk id="58" creationId="{3B6FF4B2-84A8-42AF-A782-AE371327A83C}"/>
          </ac:cxnSpMkLst>
        </pc:cxnChg>
        <pc:cxnChg chg="add">
          <ac:chgData name="Al Sheehan" userId="d21e2f327ba682b9" providerId="LiveId" clId="{F61095DE-F386-4D6C-8858-CC5448DC3C43}" dt="2019-09-25T04:34:06.734" v="6819"/>
          <ac:cxnSpMkLst>
            <pc:docMk/>
            <pc:sldMk cId="3601688065" sldId="407"/>
            <ac:cxnSpMk id="66" creationId="{E2BEAD12-D7D4-4B9C-A857-9077A7E86EC3}"/>
          </ac:cxnSpMkLst>
        </pc:cxnChg>
        <pc:cxnChg chg="add">
          <ac:chgData name="Al Sheehan" userId="d21e2f327ba682b9" providerId="LiveId" clId="{F61095DE-F386-4D6C-8858-CC5448DC3C43}" dt="2019-09-25T04:34:06.734" v="6819"/>
          <ac:cxnSpMkLst>
            <pc:docMk/>
            <pc:sldMk cId="3601688065" sldId="407"/>
            <ac:cxnSpMk id="67" creationId="{37E50245-3980-481F-A188-7D53A7C9EFFF}"/>
          </ac:cxnSpMkLst>
        </pc:cxnChg>
        <pc:cxnChg chg="add">
          <ac:chgData name="Al Sheehan" userId="d21e2f327ba682b9" providerId="LiveId" clId="{F61095DE-F386-4D6C-8858-CC5448DC3C43}" dt="2019-09-25T04:34:06.734" v="6819"/>
          <ac:cxnSpMkLst>
            <pc:docMk/>
            <pc:sldMk cId="3601688065" sldId="407"/>
            <ac:cxnSpMk id="68" creationId="{314583AC-5FFA-4AB9-A63D-FAFEB9A236F8}"/>
          </ac:cxnSpMkLst>
        </pc:cxnChg>
        <pc:cxnChg chg="add del mod">
          <ac:chgData name="Al Sheehan" userId="d21e2f327ba682b9" providerId="LiveId" clId="{F61095DE-F386-4D6C-8858-CC5448DC3C43}" dt="2019-09-25T04:34:34.740" v="6824" actId="478"/>
          <ac:cxnSpMkLst>
            <pc:docMk/>
            <pc:sldMk cId="3601688065" sldId="407"/>
            <ac:cxnSpMk id="70" creationId="{36D22B3F-6C4B-4982-AB10-6ED592235495}"/>
          </ac:cxnSpMkLst>
        </pc:cxnChg>
        <pc:cxnChg chg="add del mod">
          <ac:chgData name="Al Sheehan" userId="d21e2f327ba682b9" providerId="LiveId" clId="{F61095DE-F386-4D6C-8858-CC5448DC3C43}" dt="2019-09-25T04:34:33.828" v="6823" actId="478"/>
          <ac:cxnSpMkLst>
            <pc:docMk/>
            <pc:sldMk cId="3601688065" sldId="407"/>
            <ac:cxnSpMk id="71" creationId="{DCEE0CB1-82ED-4AFB-82BE-3E3CEBA75BC3}"/>
          </ac:cxnSpMkLst>
        </pc:cxnChg>
        <pc:cxnChg chg="add del mod">
          <ac:chgData name="Al Sheehan" userId="d21e2f327ba682b9" providerId="LiveId" clId="{F61095DE-F386-4D6C-8858-CC5448DC3C43}" dt="2019-09-25T04:34:32.840" v="6822" actId="478"/>
          <ac:cxnSpMkLst>
            <pc:docMk/>
            <pc:sldMk cId="3601688065" sldId="407"/>
            <ac:cxnSpMk id="72" creationId="{FE51FA00-9114-467B-A21B-64078152C890}"/>
          </ac:cxnSpMkLst>
        </pc:cxnChg>
        <pc:cxnChg chg="add mod">
          <ac:chgData name="Al Sheehan" userId="d21e2f327ba682b9" providerId="LiveId" clId="{F61095DE-F386-4D6C-8858-CC5448DC3C43}" dt="2019-09-25T21:59:00.512" v="11560" actId="693"/>
          <ac:cxnSpMkLst>
            <pc:docMk/>
            <pc:sldMk cId="3601688065" sldId="407"/>
            <ac:cxnSpMk id="92" creationId="{D26A1058-52C2-4274-8F88-DD96DA42C5C5}"/>
          </ac:cxnSpMkLst>
        </pc:cxnChg>
      </pc:sldChg>
      <pc:sldChg chg="add del">
        <pc:chgData name="Al Sheehan" userId="d21e2f327ba682b9" providerId="LiveId" clId="{F61095DE-F386-4D6C-8858-CC5448DC3C43}" dt="2019-09-25T04:32:05.488" v="6755" actId="47"/>
        <pc:sldMkLst>
          <pc:docMk/>
          <pc:sldMk cId="4251296165" sldId="407"/>
        </pc:sldMkLst>
      </pc:sldChg>
      <pc:sldChg chg="addSp delSp modSp add del">
        <pc:chgData name="Al Sheehan" userId="d21e2f327ba682b9" providerId="LiveId" clId="{F61095DE-F386-4D6C-8858-CC5448DC3C43}" dt="2019-10-02T06:52:00.883" v="25745" actId="47"/>
        <pc:sldMkLst>
          <pc:docMk/>
          <pc:sldMk cId="3103081979" sldId="408"/>
        </pc:sldMkLst>
        <pc:spChg chg="mod">
          <ac:chgData name="Al Sheehan" userId="d21e2f327ba682b9" providerId="LiveId" clId="{F61095DE-F386-4D6C-8858-CC5448DC3C43}" dt="2019-09-30T02:30:50.077" v="22107" actId="208"/>
          <ac:spMkLst>
            <pc:docMk/>
            <pc:sldMk cId="3103081979" sldId="408"/>
            <ac:spMk id="41" creationId="{C7F4079A-9C81-4DC2-9ED8-59B9993F8EBF}"/>
          </ac:spMkLst>
        </pc:spChg>
        <pc:spChg chg="mod">
          <ac:chgData name="Al Sheehan" userId="d21e2f327ba682b9" providerId="LiveId" clId="{F61095DE-F386-4D6C-8858-CC5448DC3C43}" dt="2019-09-30T02:30:33.740" v="22104" actId="207"/>
          <ac:spMkLst>
            <pc:docMk/>
            <pc:sldMk cId="3103081979" sldId="408"/>
            <ac:spMk id="50" creationId="{B282CED5-6F2D-46C8-A09A-B7FF2394F784}"/>
          </ac:spMkLst>
        </pc:spChg>
        <pc:spChg chg="del mod">
          <ac:chgData name="Al Sheehan" userId="d21e2f327ba682b9" providerId="LiveId" clId="{F61095DE-F386-4D6C-8858-CC5448DC3C43}" dt="2019-09-30T01:57:41.769" v="21472" actId="478"/>
          <ac:spMkLst>
            <pc:docMk/>
            <pc:sldMk cId="3103081979" sldId="408"/>
            <ac:spMk id="51" creationId="{9DB9B1E9-BF19-4020-9703-4E238233CABD}"/>
          </ac:spMkLst>
        </pc:spChg>
        <pc:spChg chg="del mod">
          <ac:chgData name="Al Sheehan" userId="d21e2f327ba682b9" providerId="LiveId" clId="{F61095DE-F386-4D6C-8858-CC5448DC3C43}" dt="2019-09-30T01:57:31.888" v="21467" actId="478"/>
          <ac:spMkLst>
            <pc:docMk/>
            <pc:sldMk cId="3103081979" sldId="408"/>
            <ac:spMk id="52" creationId="{BF545C9B-9180-4614-B5E2-316B0375E6C6}"/>
          </ac:spMkLst>
        </pc:spChg>
        <pc:spChg chg="mod">
          <ac:chgData name="Al Sheehan" userId="d21e2f327ba682b9" providerId="LiveId" clId="{F61095DE-F386-4D6C-8858-CC5448DC3C43}" dt="2019-09-30T01:59:01.449" v="21500" actId="6549"/>
          <ac:spMkLst>
            <pc:docMk/>
            <pc:sldMk cId="3103081979" sldId="408"/>
            <ac:spMk id="53" creationId="{F84F79E5-D05D-4879-B9CF-2CD3CF50D12D}"/>
          </ac:spMkLst>
        </pc:spChg>
        <pc:spChg chg="add mod">
          <ac:chgData name="Al Sheehan" userId="d21e2f327ba682b9" providerId="LiveId" clId="{F61095DE-F386-4D6C-8858-CC5448DC3C43}" dt="2019-09-30T02:30:41.261" v="22106" actId="207"/>
          <ac:spMkLst>
            <pc:docMk/>
            <pc:sldMk cId="3103081979" sldId="408"/>
            <ac:spMk id="65" creationId="{5C6C4FE7-58DB-4F08-B3B3-3BFE9AFD38D7}"/>
          </ac:spMkLst>
        </pc:spChg>
        <pc:spChg chg="add mod">
          <ac:chgData name="Al Sheehan" userId="d21e2f327ba682b9" providerId="LiveId" clId="{F61095DE-F386-4D6C-8858-CC5448DC3C43}" dt="2019-09-30T02:30:41.261" v="22106" actId="207"/>
          <ac:spMkLst>
            <pc:docMk/>
            <pc:sldMk cId="3103081979" sldId="408"/>
            <ac:spMk id="78" creationId="{DA2506C3-F4FE-46A4-AA76-B7693BE21967}"/>
          </ac:spMkLst>
        </pc:spChg>
        <pc:spChg chg="add mod">
          <ac:chgData name="Al Sheehan" userId="d21e2f327ba682b9" providerId="LiveId" clId="{F61095DE-F386-4D6C-8858-CC5448DC3C43}" dt="2019-09-30T02:30:36.783" v="22105" actId="207"/>
          <ac:spMkLst>
            <pc:docMk/>
            <pc:sldMk cId="3103081979" sldId="408"/>
            <ac:spMk id="79" creationId="{29C67222-0157-4C54-A243-917EB69097FA}"/>
          </ac:spMkLst>
        </pc:spChg>
        <pc:spChg chg="add">
          <ac:chgData name="Al Sheehan" userId="d21e2f327ba682b9" providerId="LiveId" clId="{F61095DE-F386-4D6C-8858-CC5448DC3C43}" dt="2019-10-02T06:50:55.502" v="25737"/>
          <ac:spMkLst>
            <pc:docMk/>
            <pc:sldMk cId="3103081979" sldId="408"/>
            <ac:spMk id="80" creationId="{97B3D47D-32CB-4D02-8714-DA2970E10779}"/>
          </ac:spMkLst>
        </pc:spChg>
        <pc:spChg chg="add">
          <ac:chgData name="Al Sheehan" userId="d21e2f327ba682b9" providerId="LiveId" clId="{F61095DE-F386-4D6C-8858-CC5448DC3C43}" dt="2019-10-02T06:50:55.502" v="25737"/>
          <ac:spMkLst>
            <pc:docMk/>
            <pc:sldMk cId="3103081979" sldId="408"/>
            <ac:spMk id="83" creationId="{31390E39-A362-4262-820A-E374569804FD}"/>
          </ac:spMkLst>
        </pc:spChg>
        <pc:spChg chg="add">
          <ac:chgData name="Al Sheehan" userId="d21e2f327ba682b9" providerId="LiveId" clId="{F61095DE-F386-4D6C-8858-CC5448DC3C43}" dt="2019-10-02T06:50:55.502" v="25737"/>
          <ac:spMkLst>
            <pc:docMk/>
            <pc:sldMk cId="3103081979" sldId="408"/>
            <ac:spMk id="85" creationId="{D252B7AD-922C-4D35-8B57-B38484F48D43}"/>
          </ac:spMkLst>
        </pc:spChg>
        <pc:spChg chg="add">
          <ac:chgData name="Al Sheehan" userId="d21e2f327ba682b9" providerId="LiveId" clId="{F61095DE-F386-4D6C-8858-CC5448DC3C43}" dt="2019-10-02T06:50:55.502" v="25737"/>
          <ac:spMkLst>
            <pc:docMk/>
            <pc:sldMk cId="3103081979" sldId="408"/>
            <ac:spMk id="86" creationId="{CCF619F6-E1D2-4717-A879-82A1F9C4BC89}"/>
          </ac:spMkLst>
        </pc:spChg>
        <pc:spChg chg="mod">
          <ac:chgData name="Al Sheehan" userId="d21e2f327ba682b9" providerId="LiveId" clId="{F61095DE-F386-4D6C-8858-CC5448DC3C43}" dt="2019-10-02T06:49:20.606" v="25731" actId="313"/>
          <ac:spMkLst>
            <pc:docMk/>
            <pc:sldMk cId="3103081979" sldId="408"/>
            <ac:spMk id="87" creationId="{A67DFB30-A31A-442C-8F31-0CE0021AB0A8}"/>
          </ac:spMkLst>
        </pc:spChg>
        <pc:spChg chg="add">
          <ac:chgData name="Al Sheehan" userId="d21e2f327ba682b9" providerId="LiveId" clId="{F61095DE-F386-4D6C-8858-CC5448DC3C43}" dt="2019-10-02T06:50:55.502" v="25737"/>
          <ac:spMkLst>
            <pc:docMk/>
            <pc:sldMk cId="3103081979" sldId="408"/>
            <ac:spMk id="90" creationId="{7CF32DC6-EE0A-460E-9CD3-A43DB9BEAD57}"/>
          </ac:spMkLst>
        </pc:spChg>
        <pc:spChg chg="add">
          <ac:chgData name="Al Sheehan" userId="d21e2f327ba682b9" providerId="LiveId" clId="{F61095DE-F386-4D6C-8858-CC5448DC3C43}" dt="2019-10-02T06:50:55.502" v="25737"/>
          <ac:spMkLst>
            <pc:docMk/>
            <pc:sldMk cId="3103081979" sldId="408"/>
            <ac:spMk id="91" creationId="{71B41224-3824-48FE-BEEA-24405C358766}"/>
          </ac:spMkLst>
        </pc:spChg>
        <pc:spChg chg="add">
          <ac:chgData name="Al Sheehan" userId="d21e2f327ba682b9" providerId="LiveId" clId="{F61095DE-F386-4D6C-8858-CC5448DC3C43}" dt="2019-10-02T06:50:55.502" v="25737"/>
          <ac:spMkLst>
            <pc:docMk/>
            <pc:sldMk cId="3103081979" sldId="408"/>
            <ac:spMk id="97" creationId="{C84D62CF-0152-4D21-9BB9-85D20156EEDB}"/>
          </ac:spMkLst>
        </pc:spChg>
        <pc:picChg chg="add">
          <ac:chgData name="Al Sheehan" userId="d21e2f327ba682b9" providerId="LiveId" clId="{F61095DE-F386-4D6C-8858-CC5448DC3C43}" dt="2019-10-02T06:50:55.502" v="25737"/>
          <ac:picMkLst>
            <pc:docMk/>
            <pc:sldMk cId="3103081979" sldId="408"/>
            <ac:picMk id="82" creationId="{6AD0E6CE-E37B-4E86-A91E-59A32F06924E}"/>
          </ac:picMkLst>
        </pc:picChg>
        <pc:picChg chg="add">
          <ac:chgData name="Al Sheehan" userId="d21e2f327ba682b9" providerId="LiveId" clId="{F61095DE-F386-4D6C-8858-CC5448DC3C43}" dt="2019-10-02T06:50:55.502" v="25737"/>
          <ac:picMkLst>
            <pc:docMk/>
            <pc:sldMk cId="3103081979" sldId="408"/>
            <ac:picMk id="84" creationId="{930B6451-EDD4-475D-B411-76788ABD054F}"/>
          </ac:picMkLst>
        </pc:picChg>
        <pc:picChg chg="add">
          <ac:chgData name="Al Sheehan" userId="d21e2f327ba682b9" providerId="LiveId" clId="{F61095DE-F386-4D6C-8858-CC5448DC3C43}" dt="2019-10-02T06:50:55.502" v="25737"/>
          <ac:picMkLst>
            <pc:docMk/>
            <pc:sldMk cId="3103081979" sldId="408"/>
            <ac:picMk id="89" creationId="{EF8DEF4B-3B11-4A47-8782-C4FFAF9D617D}"/>
          </ac:picMkLst>
        </pc:picChg>
        <pc:cxnChg chg="add">
          <ac:chgData name="Al Sheehan" userId="d21e2f327ba682b9" providerId="LiveId" clId="{F61095DE-F386-4D6C-8858-CC5448DC3C43}" dt="2019-10-02T06:50:55.502" v="25737"/>
          <ac:cxnSpMkLst>
            <pc:docMk/>
            <pc:sldMk cId="3103081979" sldId="408"/>
            <ac:cxnSpMk id="92" creationId="{EE805F64-AC25-4063-A0E2-99E76354738F}"/>
          </ac:cxnSpMkLst>
        </pc:cxnChg>
        <pc:cxnChg chg="add">
          <ac:chgData name="Al Sheehan" userId="d21e2f327ba682b9" providerId="LiveId" clId="{F61095DE-F386-4D6C-8858-CC5448DC3C43}" dt="2019-10-02T06:50:55.502" v="25737"/>
          <ac:cxnSpMkLst>
            <pc:docMk/>
            <pc:sldMk cId="3103081979" sldId="408"/>
            <ac:cxnSpMk id="94" creationId="{EA666B9F-AB7A-4E8B-9289-BD16648AF4F9}"/>
          </ac:cxnSpMkLst>
        </pc:cxnChg>
        <pc:cxnChg chg="add">
          <ac:chgData name="Al Sheehan" userId="d21e2f327ba682b9" providerId="LiveId" clId="{F61095DE-F386-4D6C-8858-CC5448DC3C43}" dt="2019-10-02T06:50:55.502" v="25737"/>
          <ac:cxnSpMkLst>
            <pc:docMk/>
            <pc:sldMk cId="3103081979" sldId="408"/>
            <ac:cxnSpMk id="95" creationId="{EEE1CD9B-26D6-4CD7-9E89-787FE356636F}"/>
          </ac:cxnSpMkLst>
        </pc:cxnChg>
      </pc:sldChg>
      <pc:sldChg chg="modSp add">
        <pc:chgData name="Al Sheehan" userId="d21e2f327ba682b9" providerId="LiveId" clId="{F61095DE-F386-4D6C-8858-CC5448DC3C43}" dt="2019-09-25T21:53:55.265" v="11512" actId="1076"/>
        <pc:sldMkLst>
          <pc:docMk/>
          <pc:sldMk cId="3370625843" sldId="409"/>
        </pc:sldMkLst>
        <pc:spChg chg="mod">
          <ac:chgData name="Al Sheehan" userId="d21e2f327ba682b9" providerId="LiveId" clId="{F61095DE-F386-4D6C-8858-CC5448DC3C43}" dt="2019-09-25T21:53:55.265" v="11512" actId="1076"/>
          <ac:spMkLst>
            <pc:docMk/>
            <pc:sldMk cId="3370625843" sldId="409"/>
            <ac:spMk id="50" creationId="{CF706DA1-26D4-48FC-8A9D-A6C96B9DF732}"/>
          </ac:spMkLst>
        </pc:spChg>
        <pc:spChg chg="mod">
          <ac:chgData name="Al Sheehan" userId="d21e2f327ba682b9" providerId="LiveId" clId="{F61095DE-F386-4D6C-8858-CC5448DC3C43}" dt="2019-09-25T21:51:29.460" v="11322" actId="20577"/>
          <ac:spMkLst>
            <pc:docMk/>
            <pc:sldMk cId="3370625843" sldId="409"/>
            <ac:spMk id="51" creationId="{26CDC992-024A-4940-99EF-D4ECEB661E06}"/>
          </ac:spMkLst>
        </pc:spChg>
        <pc:spChg chg="mod">
          <ac:chgData name="Al Sheehan" userId="d21e2f327ba682b9" providerId="LiveId" clId="{F61095DE-F386-4D6C-8858-CC5448DC3C43}" dt="2019-09-25T07:45:44.590" v="11310" actId="20577"/>
          <ac:spMkLst>
            <pc:docMk/>
            <pc:sldMk cId="3370625843" sldId="409"/>
            <ac:spMk id="82" creationId="{7E409DDB-5621-49C0-9E7C-07CF911A1744}"/>
          </ac:spMkLst>
        </pc:spChg>
      </pc:sldChg>
      <pc:sldChg chg="addSp delSp modSp add ord">
        <pc:chgData name="Al Sheehan" userId="d21e2f327ba682b9" providerId="LiveId" clId="{F61095DE-F386-4D6C-8858-CC5448DC3C43}" dt="2019-09-27T05:20:21.633" v="18206" actId="1076"/>
        <pc:sldMkLst>
          <pc:docMk/>
          <pc:sldMk cId="3009612203" sldId="410"/>
        </pc:sldMkLst>
        <pc:spChg chg="add del mod">
          <ac:chgData name="Al Sheehan" userId="d21e2f327ba682b9" providerId="LiveId" clId="{F61095DE-F386-4D6C-8858-CC5448DC3C43}" dt="2019-09-25T07:53:38.771" v="11312" actId="478"/>
          <ac:spMkLst>
            <pc:docMk/>
            <pc:sldMk cId="3009612203" sldId="410"/>
            <ac:spMk id="53" creationId="{C88137DB-65F8-4380-8B41-7295388122DA}"/>
          </ac:spMkLst>
        </pc:spChg>
        <pc:spChg chg="add del mod">
          <ac:chgData name="Al Sheehan" userId="d21e2f327ba682b9" providerId="LiveId" clId="{F61095DE-F386-4D6C-8858-CC5448DC3C43}" dt="2019-09-25T07:53:38.771" v="11312" actId="478"/>
          <ac:spMkLst>
            <pc:docMk/>
            <pc:sldMk cId="3009612203" sldId="410"/>
            <ac:spMk id="54" creationId="{267541AF-5CBB-4A52-A5D7-0E40DF541F02}"/>
          </ac:spMkLst>
        </pc:spChg>
        <pc:spChg chg="del">
          <ac:chgData name="Al Sheehan" userId="d21e2f327ba682b9" providerId="LiveId" clId="{F61095DE-F386-4D6C-8858-CC5448DC3C43}" dt="2019-09-25T07:37:23.209" v="11234" actId="478"/>
          <ac:spMkLst>
            <pc:docMk/>
            <pc:sldMk cId="3009612203" sldId="410"/>
            <ac:spMk id="55" creationId="{93AF192B-2FEA-4912-BB10-B5B7BF2E2865}"/>
          </ac:spMkLst>
        </pc:spChg>
        <pc:spChg chg="add mod">
          <ac:chgData name="Al Sheehan" userId="d21e2f327ba682b9" providerId="LiveId" clId="{F61095DE-F386-4D6C-8858-CC5448DC3C43}" dt="2019-09-27T05:20:04.105" v="18200" actId="1076"/>
          <ac:spMkLst>
            <pc:docMk/>
            <pc:sldMk cId="3009612203" sldId="410"/>
            <ac:spMk id="64" creationId="{DDAAC09C-A153-4F5B-B265-8A8AC26237A1}"/>
          </ac:spMkLst>
        </pc:spChg>
        <pc:spChg chg="add mod">
          <ac:chgData name="Al Sheehan" userId="d21e2f327ba682b9" providerId="LiveId" clId="{F61095DE-F386-4D6C-8858-CC5448DC3C43}" dt="2019-09-27T05:20:11.831" v="18202" actId="1076"/>
          <ac:spMkLst>
            <pc:docMk/>
            <pc:sldMk cId="3009612203" sldId="410"/>
            <ac:spMk id="65" creationId="{48991B18-ADD7-45C3-8775-A46628BEC7C2}"/>
          </ac:spMkLst>
        </pc:spChg>
        <pc:spChg chg="add mod">
          <ac:chgData name="Al Sheehan" userId="d21e2f327ba682b9" providerId="LiveId" clId="{F61095DE-F386-4D6C-8858-CC5448DC3C43}" dt="2019-09-27T05:20:16.807" v="18204" actId="1076"/>
          <ac:spMkLst>
            <pc:docMk/>
            <pc:sldMk cId="3009612203" sldId="410"/>
            <ac:spMk id="66" creationId="{477C09F0-58D0-4249-B63F-E71CD8AE0171}"/>
          </ac:spMkLst>
        </pc:spChg>
        <pc:spChg chg="add mod">
          <ac:chgData name="Al Sheehan" userId="d21e2f327ba682b9" providerId="LiveId" clId="{F61095DE-F386-4D6C-8858-CC5448DC3C43}" dt="2019-09-27T05:20:21.633" v="18206" actId="1076"/>
          <ac:spMkLst>
            <pc:docMk/>
            <pc:sldMk cId="3009612203" sldId="410"/>
            <ac:spMk id="67" creationId="{128F9833-98EA-4691-A20E-52D5DE0BF2E3}"/>
          </ac:spMkLst>
        </pc:spChg>
        <pc:spChg chg="mod">
          <ac:chgData name="Al Sheehan" userId="d21e2f327ba682b9" providerId="LiveId" clId="{F61095DE-F386-4D6C-8858-CC5448DC3C43}" dt="2019-09-26T03:55:12.706" v="13704" actId="20577"/>
          <ac:spMkLst>
            <pc:docMk/>
            <pc:sldMk cId="3009612203" sldId="410"/>
            <ac:spMk id="82" creationId="{7E409DDB-5621-49C0-9E7C-07CF911A1744}"/>
          </ac:spMkLst>
        </pc:spChg>
        <pc:spChg chg="del">
          <ac:chgData name="Al Sheehan" userId="d21e2f327ba682b9" providerId="LiveId" clId="{F61095DE-F386-4D6C-8858-CC5448DC3C43}" dt="2019-09-25T07:37:23.209" v="11234" actId="478"/>
          <ac:spMkLst>
            <pc:docMk/>
            <pc:sldMk cId="3009612203" sldId="410"/>
            <ac:spMk id="91" creationId="{50B67DFA-6D1B-4A09-8031-971FE04D8615}"/>
          </ac:spMkLst>
        </pc:spChg>
        <pc:spChg chg="del">
          <ac:chgData name="Al Sheehan" userId="d21e2f327ba682b9" providerId="LiveId" clId="{F61095DE-F386-4D6C-8858-CC5448DC3C43}" dt="2019-09-25T07:37:23.209" v="11234" actId="478"/>
          <ac:spMkLst>
            <pc:docMk/>
            <pc:sldMk cId="3009612203" sldId="410"/>
            <ac:spMk id="93" creationId="{5AD11281-CCEC-4BFE-88BE-A446438C0AC9}"/>
          </ac:spMkLst>
        </pc:spChg>
        <pc:spChg chg="del">
          <ac:chgData name="Al Sheehan" userId="d21e2f327ba682b9" providerId="LiveId" clId="{F61095DE-F386-4D6C-8858-CC5448DC3C43}" dt="2019-09-25T07:37:23.209" v="11234" actId="478"/>
          <ac:spMkLst>
            <pc:docMk/>
            <pc:sldMk cId="3009612203" sldId="410"/>
            <ac:spMk id="94" creationId="{0B50B31D-FDCA-4510-93A2-C3DF2983AFE6}"/>
          </ac:spMkLst>
        </pc:spChg>
        <pc:spChg chg="del">
          <ac:chgData name="Al Sheehan" userId="d21e2f327ba682b9" providerId="LiveId" clId="{F61095DE-F386-4D6C-8858-CC5448DC3C43}" dt="2019-09-25T07:37:23.209" v="11234" actId="478"/>
          <ac:spMkLst>
            <pc:docMk/>
            <pc:sldMk cId="3009612203" sldId="410"/>
            <ac:spMk id="95" creationId="{610C2576-6F68-420E-9780-8E90120C0A32}"/>
          </ac:spMkLst>
        </pc:spChg>
        <pc:spChg chg="del">
          <ac:chgData name="Al Sheehan" userId="d21e2f327ba682b9" providerId="LiveId" clId="{F61095DE-F386-4D6C-8858-CC5448DC3C43}" dt="2019-09-25T07:37:23.209" v="11234" actId="478"/>
          <ac:spMkLst>
            <pc:docMk/>
            <pc:sldMk cId="3009612203" sldId="410"/>
            <ac:spMk id="96" creationId="{CA3EE8D9-1296-4549-9CBD-957ECC83FA76}"/>
          </ac:spMkLst>
        </pc:spChg>
        <pc:spChg chg="add">
          <ac:chgData name="Al Sheehan" userId="d21e2f327ba682b9" providerId="LiveId" clId="{F61095DE-F386-4D6C-8858-CC5448DC3C43}" dt="2019-09-25T07:53:39.168" v="11313"/>
          <ac:spMkLst>
            <pc:docMk/>
            <pc:sldMk cId="3009612203" sldId="410"/>
            <ac:spMk id="98" creationId="{B02FD6B2-B4A4-4824-A076-7BB93B56F3DC}"/>
          </ac:spMkLst>
        </pc:spChg>
        <pc:spChg chg="add">
          <ac:chgData name="Al Sheehan" userId="d21e2f327ba682b9" providerId="LiveId" clId="{F61095DE-F386-4D6C-8858-CC5448DC3C43}" dt="2019-09-25T07:53:39.168" v="11313"/>
          <ac:spMkLst>
            <pc:docMk/>
            <pc:sldMk cId="3009612203" sldId="410"/>
            <ac:spMk id="99" creationId="{73DCCCAE-7774-45C4-BF02-4CBDCBC9E2D7}"/>
          </ac:spMkLst>
        </pc:spChg>
        <pc:spChg chg="del">
          <ac:chgData name="Al Sheehan" userId="d21e2f327ba682b9" providerId="LiveId" clId="{F61095DE-F386-4D6C-8858-CC5448DC3C43}" dt="2019-09-25T07:37:23.209" v="11234" actId="478"/>
          <ac:spMkLst>
            <pc:docMk/>
            <pc:sldMk cId="3009612203" sldId="410"/>
            <ac:spMk id="102" creationId="{BE371C53-C9CE-41C7-9166-7D914326B81A}"/>
          </ac:spMkLst>
        </pc:spChg>
        <pc:spChg chg="del">
          <ac:chgData name="Al Sheehan" userId="d21e2f327ba682b9" providerId="LiveId" clId="{F61095DE-F386-4D6C-8858-CC5448DC3C43}" dt="2019-09-25T07:37:23.209" v="11234" actId="478"/>
          <ac:spMkLst>
            <pc:docMk/>
            <pc:sldMk cId="3009612203" sldId="410"/>
            <ac:spMk id="103" creationId="{52BC2140-3EA7-4B7B-9257-14D6B9F201CE}"/>
          </ac:spMkLst>
        </pc:spChg>
        <pc:spChg chg="del">
          <ac:chgData name="Al Sheehan" userId="d21e2f327ba682b9" providerId="LiveId" clId="{F61095DE-F386-4D6C-8858-CC5448DC3C43}" dt="2019-09-25T07:37:23.209" v="11234" actId="478"/>
          <ac:spMkLst>
            <pc:docMk/>
            <pc:sldMk cId="3009612203" sldId="410"/>
            <ac:spMk id="104" creationId="{1419C609-8C87-41E7-BED2-B04007DCAA06}"/>
          </ac:spMkLst>
        </pc:spChg>
        <pc:spChg chg="del">
          <ac:chgData name="Al Sheehan" userId="d21e2f327ba682b9" providerId="LiveId" clId="{F61095DE-F386-4D6C-8858-CC5448DC3C43}" dt="2019-09-25T07:37:23.209" v="11234" actId="478"/>
          <ac:spMkLst>
            <pc:docMk/>
            <pc:sldMk cId="3009612203" sldId="410"/>
            <ac:spMk id="106" creationId="{71B22FFE-716A-46A2-AF83-EAE49B399991}"/>
          </ac:spMkLst>
        </pc:spChg>
        <pc:spChg chg="del">
          <ac:chgData name="Al Sheehan" userId="d21e2f327ba682b9" providerId="LiveId" clId="{F61095DE-F386-4D6C-8858-CC5448DC3C43}" dt="2019-09-25T07:37:23.209" v="11234" actId="478"/>
          <ac:spMkLst>
            <pc:docMk/>
            <pc:sldMk cId="3009612203" sldId="410"/>
            <ac:spMk id="107" creationId="{EE39B0AB-8E8D-4EB4-A77C-4F37C92479DF}"/>
          </ac:spMkLst>
        </pc:spChg>
        <pc:spChg chg="del">
          <ac:chgData name="Al Sheehan" userId="d21e2f327ba682b9" providerId="LiveId" clId="{F61095DE-F386-4D6C-8858-CC5448DC3C43}" dt="2019-09-25T07:37:23.209" v="11234" actId="478"/>
          <ac:spMkLst>
            <pc:docMk/>
            <pc:sldMk cId="3009612203" sldId="410"/>
            <ac:spMk id="108" creationId="{2CC9C7F5-87AF-4C22-B350-5E4D19BD252F}"/>
          </ac:spMkLst>
        </pc:spChg>
        <pc:spChg chg="del">
          <ac:chgData name="Al Sheehan" userId="d21e2f327ba682b9" providerId="LiveId" clId="{F61095DE-F386-4D6C-8858-CC5448DC3C43}" dt="2019-09-25T07:37:23.209" v="11234" actId="478"/>
          <ac:spMkLst>
            <pc:docMk/>
            <pc:sldMk cId="3009612203" sldId="410"/>
            <ac:spMk id="109" creationId="{46D3178A-39A8-444E-A3A4-1B6DA34B5725}"/>
          </ac:spMkLst>
        </pc:spChg>
        <pc:spChg chg="add del">
          <ac:chgData name="Al Sheehan" userId="d21e2f327ba682b9" providerId="LiveId" clId="{F61095DE-F386-4D6C-8858-CC5448DC3C43}" dt="2019-09-26T01:24:20.963" v="11949" actId="478"/>
          <ac:spMkLst>
            <pc:docMk/>
            <pc:sldMk cId="3009612203" sldId="410"/>
            <ac:spMk id="113" creationId="{8A3CFF61-35D9-468D-897E-5AF977B1ECFB}"/>
          </ac:spMkLst>
        </pc:spChg>
        <pc:spChg chg="add del">
          <ac:chgData name="Al Sheehan" userId="d21e2f327ba682b9" providerId="LiveId" clId="{F61095DE-F386-4D6C-8858-CC5448DC3C43}" dt="2019-09-26T01:24:20.963" v="11949" actId="478"/>
          <ac:spMkLst>
            <pc:docMk/>
            <pc:sldMk cId="3009612203" sldId="410"/>
            <ac:spMk id="114" creationId="{0B7A0DE8-41DB-4CE2-A69F-945E12C0FAE1}"/>
          </ac:spMkLst>
        </pc:spChg>
        <pc:spChg chg="add del">
          <ac:chgData name="Al Sheehan" userId="d21e2f327ba682b9" providerId="LiveId" clId="{F61095DE-F386-4D6C-8858-CC5448DC3C43}" dt="2019-09-26T01:24:20.963" v="11949" actId="478"/>
          <ac:spMkLst>
            <pc:docMk/>
            <pc:sldMk cId="3009612203" sldId="410"/>
            <ac:spMk id="120" creationId="{ED39C131-C8D9-451F-BD71-25CA1478207B}"/>
          </ac:spMkLst>
        </pc:spChg>
        <pc:spChg chg="add del">
          <ac:chgData name="Al Sheehan" userId="d21e2f327ba682b9" providerId="LiveId" clId="{F61095DE-F386-4D6C-8858-CC5448DC3C43}" dt="2019-09-26T01:24:20.963" v="11949" actId="478"/>
          <ac:spMkLst>
            <pc:docMk/>
            <pc:sldMk cId="3009612203" sldId="410"/>
            <ac:spMk id="121" creationId="{211B95F2-798F-4C14-B277-133908799D44}"/>
          </ac:spMkLst>
        </pc:spChg>
        <pc:spChg chg="add">
          <ac:chgData name="Al Sheehan" userId="d21e2f327ba682b9" providerId="LiveId" clId="{F61095DE-F386-4D6C-8858-CC5448DC3C43}" dt="2019-09-25T07:53:39.168" v="11313"/>
          <ac:spMkLst>
            <pc:docMk/>
            <pc:sldMk cId="3009612203" sldId="410"/>
            <ac:spMk id="122" creationId="{FD6A33AE-3A10-4533-8642-58589248B5F5}"/>
          </ac:spMkLst>
        </pc:spChg>
        <pc:spChg chg="add">
          <ac:chgData name="Al Sheehan" userId="d21e2f327ba682b9" providerId="LiveId" clId="{F61095DE-F386-4D6C-8858-CC5448DC3C43}" dt="2019-09-25T07:53:39.168" v="11313"/>
          <ac:spMkLst>
            <pc:docMk/>
            <pc:sldMk cId="3009612203" sldId="410"/>
            <ac:spMk id="123" creationId="{60E52C34-A2A0-42C0-AA52-9111CB3594CE}"/>
          </ac:spMkLst>
        </pc:spChg>
        <pc:spChg chg="add">
          <ac:chgData name="Al Sheehan" userId="d21e2f327ba682b9" providerId="LiveId" clId="{F61095DE-F386-4D6C-8858-CC5448DC3C43}" dt="2019-09-25T07:53:39.168" v="11313"/>
          <ac:spMkLst>
            <pc:docMk/>
            <pc:sldMk cId="3009612203" sldId="410"/>
            <ac:spMk id="124" creationId="{904EC8B0-BA67-44A7-BCB0-C2FBC5021A34}"/>
          </ac:spMkLst>
        </pc:spChg>
        <pc:spChg chg="add del mod">
          <ac:chgData name="Al Sheehan" userId="d21e2f327ba682b9" providerId="LiveId" clId="{F61095DE-F386-4D6C-8858-CC5448DC3C43}" dt="2019-09-26T01:59:02.377" v="12879" actId="478"/>
          <ac:spMkLst>
            <pc:docMk/>
            <pc:sldMk cId="3009612203" sldId="410"/>
            <ac:spMk id="125" creationId="{43FD3ADC-3706-4FCE-8808-8339F81BDED4}"/>
          </ac:spMkLst>
        </pc:spChg>
        <pc:spChg chg="add del mod">
          <ac:chgData name="Al Sheehan" userId="d21e2f327ba682b9" providerId="LiveId" clId="{F61095DE-F386-4D6C-8858-CC5448DC3C43}" dt="2019-09-26T01:59:02.377" v="12879" actId="478"/>
          <ac:spMkLst>
            <pc:docMk/>
            <pc:sldMk cId="3009612203" sldId="410"/>
            <ac:spMk id="126" creationId="{C4B68C0B-74D6-4851-8C94-C6D66DD9E0F0}"/>
          </ac:spMkLst>
        </pc:spChg>
        <pc:spChg chg="add del mod">
          <ac:chgData name="Al Sheehan" userId="d21e2f327ba682b9" providerId="LiveId" clId="{F61095DE-F386-4D6C-8858-CC5448DC3C43}" dt="2019-09-26T01:59:02.377" v="12879" actId="478"/>
          <ac:spMkLst>
            <pc:docMk/>
            <pc:sldMk cId="3009612203" sldId="410"/>
            <ac:spMk id="127" creationId="{ED1C9472-F3B9-4C61-BF9B-22022881B3AE}"/>
          </ac:spMkLst>
        </pc:spChg>
        <pc:spChg chg="add del mod">
          <ac:chgData name="Al Sheehan" userId="d21e2f327ba682b9" providerId="LiveId" clId="{F61095DE-F386-4D6C-8858-CC5448DC3C43}" dt="2019-09-26T01:59:02.377" v="12879" actId="478"/>
          <ac:spMkLst>
            <pc:docMk/>
            <pc:sldMk cId="3009612203" sldId="410"/>
            <ac:spMk id="128" creationId="{51F1C25B-F084-4097-B931-BE47EB22BE95}"/>
          </ac:spMkLst>
        </pc:spChg>
        <pc:spChg chg="add mod">
          <ac:chgData name="Al Sheehan" userId="d21e2f327ba682b9" providerId="LiveId" clId="{F61095DE-F386-4D6C-8858-CC5448DC3C43}" dt="2019-09-26T04:47:03.409" v="14468" actId="552"/>
          <ac:spMkLst>
            <pc:docMk/>
            <pc:sldMk cId="3009612203" sldId="410"/>
            <ac:spMk id="129" creationId="{F9E7CE8E-2780-4D4B-97D8-79F8EFFE54C4}"/>
          </ac:spMkLst>
        </pc:spChg>
        <pc:spChg chg="add del">
          <ac:chgData name="Al Sheehan" userId="d21e2f327ba682b9" providerId="LiveId" clId="{F61095DE-F386-4D6C-8858-CC5448DC3C43}" dt="2019-09-26T01:24:20.963" v="11949" actId="478"/>
          <ac:spMkLst>
            <pc:docMk/>
            <pc:sldMk cId="3009612203" sldId="410"/>
            <ac:spMk id="130" creationId="{7CA35E80-2E9E-4637-BD6C-7E42254515A2}"/>
          </ac:spMkLst>
        </pc:spChg>
        <pc:spChg chg="add del">
          <ac:chgData name="Al Sheehan" userId="d21e2f327ba682b9" providerId="LiveId" clId="{F61095DE-F386-4D6C-8858-CC5448DC3C43}" dt="2019-09-26T01:24:20.963" v="11949" actId="478"/>
          <ac:spMkLst>
            <pc:docMk/>
            <pc:sldMk cId="3009612203" sldId="410"/>
            <ac:spMk id="131" creationId="{062BB836-A46B-44DE-A0F2-2AE21C0EEB5C}"/>
          </ac:spMkLst>
        </pc:spChg>
        <pc:spChg chg="mod topLvl">
          <ac:chgData name="Al Sheehan" userId="d21e2f327ba682b9" providerId="LiveId" clId="{F61095DE-F386-4D6C-8858-CC5448DC3C43}" dt="2019-09-26T05:19:35.665" v="14947" actId="14100"/>
          <ac:spMkLst>
            <pc:docMk/>
            <pc:sldMk cId="3009612203" sldId="410"/>
            <ac:spMk id="133" creationId="{80EDC0D6-72B1-4164-B99E-61B0C7B5EBE9}"/>
          </ac:spMkLst>
        </pc:spChg>
        <pc:spChg chg="add del mod">
          <ac:chgData name="Al Sheehan" userId="d21e2f327ba682b9" providerId="LiveId" clId="{F61095DE-F386-4D6C-8858-CC5448DC3C43}" dt="2019-09-26T01:59:41.890" v="12882" actId="478"/>
          <ac:spMkLst>
            <pc:docMk/>
            <pc:sldMk cId="3009612203" sldId="410"/>
            <ac:spMk id="136" creationId="{5C640FEB-4E33-45DC-B2D0-4DC730C73021}"/>
          </ac:spMkLst>
        </pc:spChg>
        <pc:spChg chg="add mod">
          <ac:chgData name="Al Sheehan" userId="d21e2f327ba682b9" providerId="LiveId" clId="{F61095DE-F386-4D6C-8858-CC5448DC3C43}" dt="2019-09-26T05:19:35.665" v="14947" actId="14100"/>
          <ac:spMkLst>
            <pc:docMk/>
            <pc:sldMk cId="3009612203" sldId="410"/>
            <ac:spMk id="139" creationId="{2D0DBCBD-DD3E-499B-8E49-9971C1C7B2AF}"/>
          </ac:spMkLst>
        </pc:spChg>
        <pc:spChg chg="add mod">
          <ac:chgData name="Al Sheehan" userId="d21e2f327ba682b9" providerId="LiveId" clId="{F61095DE-F386-4D6C-8858-CC5448DC3C43}" dt="2019-09-26T05:19:35.665" v="14947" actId="14100"/>
          <ac:spMkLst>
            <pc:docMk/>
            <pc:sldMk cId="3009612203" sldId="410"/>
            <ac:spMk id="140" creationId="{C8AB444E-6487-4518-845E-B0613690630B}"/>
          </ac:spMkLst>
        </pc:spChg>
        <pc:spChg chg="add mod">
          <ac:chgData name="Al Sheehan" userId="d21e2f327ba682b9" providerId="LiveId" clId="{F61095DE-F386-4D6C-8858-CC5448DC3C43}" dt="2019-09-26T05:19:42.241" v="14963" actId="1036"/>
          <ac:spMkLst>
            <pc:docMk/>
            <pc:sldMk cId="3009612203" sldId="410"/>
            <ac:spMk id="141" creationId="{81A6C51E-7C95-482F-9335-3A64EA23E0E6}"/>
          </ac:spMkLst>
        </pc:spChg>
        <pc:spChg chg="add mod">
          <ac:chgData name="Al Sheehan" userId="d21e2f327ba682b9" providerId="LiveId" clId="{F61095DE-F386-4D6C-8858-CC5448DC3C43}" dt="2019-09-26T05:20:20.333" v="15021" actId="1036"/>
          <ac:spMkLst>
            <pc:docMk/>
            <pc:sldMk cId="3009612203" sldId="410"/>
            <ac:spMk id="142" creationId="{97E4F918-415F-498C-B6F6-7BEAA4A0FB48}"/>
          </ac:spMkLst>
        </pc:spChg>
        <pc:spChg chg="add mod">
          <ac:chgData name="Al Sheehan" userId="d21e2f327ba682b9" providerId="LiveId" clId="{F61095DE-F386-4D6C-8858-CC5448DC3C43}" dt="2019-09-26T05:19:42.241" v="14963" actId="1036"/>
          <ac:spMkLst>
            <pc:docMk/>
            <pc:sldMk cId="3009612203" sldId="410"/>
            <ac:spMk id="143" creationId="{DC2A6635-00F2-455D-8598-9E7894E4DDBE}"/>
          </ac:spMkLst>
        </pc:spChg>
        <pc:spChg chg="add mod">
          <ac:chgData name="Al Sheehan" userId="d21e2f327ba682b9" providerId="LiveId" clId="{F61095DE-F386-4D6C-8858-CC5448DC3C43}" dt="2019-09-26T05:19:42.241" v="14963" actId="1036"/>
          <ac:spMkLst>
            <pc:docMk/>
            <pc:sldMk cId="3009612203" sldId="410"/>
            <ac:spMk id="144" creationId="{7EA9D335-8178-433F-AA3A-2624F0EAD8FE}"/>
          </ac:spMkLst>
        </pc:spChg>
        <pc:spChg chg="add del mod">
          <ac:chgData name="Al Sheehan" userId="d21e2f327ba682b9" providerId="LiveId" clId="{F61095DE-F386-4D6C-8858-CC5448DC3C43}" dt="2019-09-26T01:51:09.334" v="12268" actId="478"/>
          <ac:spMkLst>
            <pc:docMk/>
            <pc:sldMk cId="3009612203" sldId="410"/>
            <ac:spMk id="145" creationId="{11379655-E79F-48A4-AD4A-D747B42545A6}"/>
          </ac:spMkLst>
        </pc:spChg>
        <pc:spChg chg="add mod">
          <ac:chgData name="Al Sheehan" userId="d21e2f327ba682b9" providerId="LiveId" clId="{F61095DE-F386-4D6C-8858-CC5448DC3C43}" dt="2019-09-26T05:19:35.665" v="14947" actId="14100"/>
          <ac:spMkLst>
            <pc:docMk/>
            <pc:sldMk cId="3009612203" sldId="410"/>
            <ac:spMk id="146" creationId="{AE1A5717-B561-45F0-ABAA-BDC90847B2F0}"/>
          </ac:spMkLst>
        </pc:spChg>
        <pc:spChg chg="add del mod">
          <ac:chgData name="Al Sheehan" userId="d21e2f327ba682b9" providerId="LiveId" clId="{F61095DE-F386-4D6C-8858-CC5448DC3C43}" dt="2019-09-26T05:04:31.066" v="14532" actId="478"/>
          <ac:spMkLst>
            <pc:docMk/>
            <pc:sldMk cId="3009612203" sldId="410"/>
            <ac:spMk id="147" creationId="{20B3216C-10B6-480D-9D12-DC6B1BA9B6B9}"/>
          </ac:spMkLst>
        </pc:spChg>
        <pc:spChg chg="add mod">
          <ac:chgData name="Al Sheehan" userId="d21e2f327ba682b9" providerId="LiveId" clId="{F61095DE-F386-4D6C-8858-CC5448DC3C43}" dt="2019-09-26T05:19:42.241" v="14963" actId="1036"/>
          <ac:spMkLst>
            <pc:docMk/>
            <pc:sldMk cId="3009612203" sldId="410"/>
            <ac:spMk id="148" creationId="{3E16BD83-2F36-4553-B009-198EE0ECE02B}"/>
          </ac:spMkLst>
        </pc:spChg>
        <pc:spChg chg="add mod">
          <ac:chgData name="Al Sheehan" userId="d21e2f327ba682b9" providerId="LiveId" clId="{F61095DE-F386-4D6C-8858-CC5448DC3C43}" dt="2019-09-26T05:19:42.241" v="14963" actId="1036"/>
          <ac:spMkLst>
            <pc:docMk/>
            <pc:sldMk cId="3009612203" sldId="410"/>
            <ac:spMk id="149" creationId="{3C852774-CBD6-4E31-868B-32ACF1AA5352}"/>
          </ac:spMkLst>
        </pc:spChg>
        <pc:spChg chg="add mod">
          <ac:chgData name="Al Sheehan" userId="d21e2f327ba682b9" providerId="LiveId" clId="{F61095DE-F386-4D6C-8858-CC5448DC3C43}" dt="2019-09-26T05:19:42.241" v="14963" actId="1036"/>
          <ac:spMkLst>
            <pc:docMk/>
            <pc:sldMk cId="3009612203" sldId="410"/>
            <ac:spMk id="150" creationId="{A3545389-BAF4-4657-B5B6-69AD96024CDE}"/>
          </ac:spMkLst>
        </pc:spChg>
        <pc:spChg chg="add mod">
          <ac:chgData name="Al Sheehan" userId="d21e2f327ba682b9" providerId="LiveId" clId="{F61095DE-F386-4D6C-8858-CC5448DC3C43}" dt="2019-09-26T05:19:42.241" v="14963" actId="1036"/>
          <ac:spMkLst>
            <pc:docMk/>
            <pc:sldMk cId="3009612203" sldId="410"/>
            <ac:spMk id="151" creationId="{7FB06E44-8AF0-4DF8-8ACF-CDCE6BD4FD62}"/>
          </ac:spMkLst>
        </pc:spChg>
        <pc:spChg chg="add mod">
          <ac:chgData name="Al Sheehan" userId="d21e2f327ba682b9" providerId="LiveId" clId="{F61095DE-F386-4D6C-8858-CC5448DC3C43}" dt="2019-09-26T05:19:42.241" v="14963" actId="1036"/>
          <ac:spMkLst>
            <pc:docMk/>
            <pc:sldMk cId="3009612203" sldId="410"/>
            <ac:spMk id="152" creationId="{B8A6962A-ED51-47CB-8B48-EA92F3A555F7}"/>
          </ac:spMkLst>
        </pc:spChg>
        <pc:spChg chg="add mod">
          <ac:chgData name="Al Sheehan" userId="d21e2f327ba682b9" providerId="LiveId" clId="{F61095DE-F386-4D6C-8858-CC5448DC3C43}" dt="2019-09-26T05:19:42.241" v="14963" actId="1036"/>
          <ac:spMkLst>
            <pc:docMk/>
            <pc:sldMk cId="3009612203" sldId="410"/>
            <ac:spMk id="153" creationId="{36DB4F5C-60C9-43D9-A57C-7461861AD829}"/>
          </ac:spMkLst>
        </pc:spChg>
        <pc:spChg chg="add del mod">
          <ac:chgData name="Al Sheehan" userId="d21e2f327ba682b9" providerId="LiveId" clId="{F61095DE-F386-4D6C-8858-CC5448DC3C43}" dt="2019-09-26T02:02:00.273" v="12908" actId="478"/>
          <ac:spMkLst>
            <pc:docMk/>
            <pc:sldMk cId="3009612203" sldId="410"/>
            <ac:spMk id="154" creationId="{776384BB-F373-47D7-98EA-9591B87DD4AA}"/>
          </ac:spMkLst>
        </pc:spChg>
        <pc:spChg chg="add mod">
          <ac:chgData name="Al Sheehan" userId="d21e2f327ba682b9" providerId="LiveId" clId="{F61095DE-F386-4D6C-8858-CC5448DC3C43}" dt="2019-09-26T05:20:11.560" v="15000" actId="1036"/>
          <ac:spMkLst>
            <pc:docMk/>
            <pc:sldMk cId="3009612203" sldId="410"/>
            <ac:spMk id="155" creationId="{02E28C18-8FF4-4BCC-98BD-BD3D81772918}"/>
          </ac:spMkLst>
        </pc:spChg>
        <pc:spChg chg="add mod">
          <ac:chgData name="Al Sheehan" userId="d21e2f327ba682b9" providerId="LiveId" clId="{F61095DE-F386-4D6C-8858-CC5448DC3C43}" dt="2019-09-26T05:19:22.593" v="14945" actId="14100"/>
          <ac:spMkLst>
            <pc:docMk/>
            <pc:sldMk cId="3009612203" sldId="410"/>
            <ac:spMk id="156" creationId="{085D1EA2-B954-47C9-B6FB-B09B7868D21E}"/>
          </ac:spMkLst>
        </pc:spChg>
        <pc:spChg chg="add mod">
          <ac:chgData name="Al Sheehan" userId="d21e2f327ba682b9" providerId="LiveId" clId="{F61095DE-F386-4D6C-8858-CC5448DC3C43}" dt="2019-09-26T05:19:22.593" v="14945" actId="14100"/>
          <ac:spMkLst>
            <pc:docMk/>
            <pc:sldMk cId="3009612203" sldId="410"/>
            <ac:spMk id="157" creationId="{7A1B1A8D-58AB-4148-8E5E-110DD0423873}"/>
          </ac:spMkLst>
        </pc:spChg>
        <pc:spChg chg="add mod">
          <ac:chgData name="Al Sheehan" userId="d21e2f327ba682b9" providerId="LiveId" clId="{F61095DE-F386-4D6C-8858-CC5448DC3C43}" dt="2019-09-26T05:18:37.176" v="14938" actId="113"/>
          <ac:spMkLst>
            <pc:docMk/>
            <pc:sldMk cId="3009612203" sldId="410"/>
            <ac:spMk id="158" creationId="{148981CE-91FA-44A9-8911-7F5FB760A710}"/>
          </ac:spMkLst>
        </pc:spChg>
        <pc:spChg chg="add mod">
          <ac:chgData name="Al Sheehan" userId="d21e2f327ba682b9" providerId="LiveId" clId="{F61095DE-F386-4D6C-8858-CC5448DC3C43}" dt="2019-09-26T05:18:37.176" v="14938" actId="113"/>
          <ac:spMkLst>
            <pc:docMk/>
            <pc:sldMk cId="3009612203" sldId="410"/>
            <ac:spMk id="159" creationId="{66B187A7-2694-45BC-8EE9-AFF838EA3A79}"/>
          </ac:spMkLst>
        </pc:spChg>
        <pc:spChg chg="add mod">
          <ac:chgData name="Al Sheehan" userId="d21e2f327ba682b9" providerId="LiveId" clId="{F61095DE-F386-4D6C-8858-CC5448DC3C43}" dt="2019-09-26T05:18:37.176" v="14938" actId="113"/>
          <ac:spMkLst>
            <pc:docMk/>
            <pc:sldMk cId="3009612203" sldId="410"/>
            <ac:spMk id="160" creationId="{96525F92-D708-461F-B726-99F228390EDF}"/>
          </ac:spMkLst>
        </pc:spChg>
        <pc:spChg chg="add mod">
          <ac:chgData name="Al Sheehan" userId="d21e2f327ba682b9" providerId="LiveId" clId="{F61095DE-F386-4D6C-8858-CC5448DC3C43}" dt="2019-09-26T05:19:22.593" v="14945" actId="14100"/>
          <ac:spMkLst>
            <pc:docMk/>
            <pc:sldMk cId="3009612203" sldId="410"/>
            <ac:spMk id="161" creationId="{0DAE7C3B-12A7-4027-AB4E-B8576B23B9D7}"/>
          </ac:spMkLst>
        </pc:spChg>
        <pc:spChg chg="add mod">
          <ac:chgData name="Al Sheehan" userId="d21e2f327ba682b9" providerId="LiveId" clId="{F61095DE-F386-4D6C-8858-CC5448DC3C43}" dt="2019-09-26T05:18:37.176" v="14938" actId="113"/>
          <ac:spMkLst>
            <pc:docMk/>
            <pc:sldMk cId="3009612203" sldId="410"/>
            <ac:spMk id="162" creationId="{24CB4016-C46B-47FD-8D4A-34E3171D59B7}"/>
          </ac:spMkLst>
        </pc:spChg>
        <pc:spChg chg="add mod">
          <ac:chgData name="Al Sheehan" userId="d21e2f327ba682b9" providerId="LiveId" clId="{F61095DE-F386-4D6C-8858-CC5448DC3C43}" dt="2019-09-26T05:18:37.176" v="14938" actId="113"/>
          <ac:spMkLst>
            <pc:docMk/>
            <pc:sldMk cId="3009612203" sldId="410"/>
            <ac:spMk id="163" creationId="{1B5468D7-1119-4C07-88F3-9AF14A8FB3F5}"/>
          </ac:spMkLst>
        </pc:spChg>
        <pc:spChg chg="add mod">
          <ac:chgData name="Al Sheehan" userId="d21e2f327ba682b9" providerId="LiveId" clId="{F61095DE-F386-4D6C-8858-CC5448DC3C43}" dt="2019-09-26T05:18:37.176" v="14938" actId="113"/>
          <ac:spMkLst>
            <pc:docMk/>
            <pc:sldMk cId="3009612203" sldId="410"/>
            <ac:spMk id="164" creationId="{D5E64411-6866-4B5C-A09F-ACE1720C5969}"/>
          </ac:spMkLst>
        </pc:spChg>
        <pc:spChg chg="add mod">
          <ac:chgData name="Al Sheehan" userId="d21e2f327ba682b9" providerId="LiveId" clId="{F61095DE-F386-4D6C-8858-CC5448DC3C43}" dt="2019-09-26T05:18:37.176" v="14938" actId="113"/>
          <ac:spMkLst>
            <pc:docMk/>
            <pc:sldMk cId="3009612203" sldId="410"/>
            <ac:spMk id="165" creationId="{7656DB7B-A4BE-428E-9FA0-BBA71A4E95D8}"/>
          </ac:spMkLst>
        </pc:spChg>
        <pc:spChg chg="add mod">
          <ac:chgData name="Al Sheehan" userId="d21e2f327ba682b9" providerId="LiveId" clId="{F61095DE-F386-4D6C-8858-CC5448DC3C43}" dt="2019-09-26T05:18:37.176" v="14938" actId="113"/>
          <ac:spMkLst>
            <pc:docMk/>
            <pc:sldMk cId="3009612203" sldId="410"/>
            <ac:spMk id="166" creationId="{66CB38DD-2FD1-4169-82FD-478A42E20CFF}"/>
          </ac:spMkLst>
        </pc:spChg>
        <pc:spChg chg="add del mod">
          <ac:chgData name="Al Sheehan" userId="d21e2f327ba682b9" providerId="LiveId" clId="{F61095DE-F386-4D6C-8858-CC5448DC3C43}" dt="2019-09-26T03:30:27.277" v="13203" actId="478"/>
          <ac:spMkLst>
            <pc:docMk/>
            <pc:sldMk cId="3009612203" sldId="410"/>
            <ac:spMk id="167" creationId="{D2833902-DABB-4F61-BFDB-93558F04AAB7}"/>
          </ac:spMkLst>
        </pc:spChg>
        <pc:spChg chg="add mod">
          <ac:chgData name="Al Sheehan" userId="d21e2f327ba682b9" providerId="LiveId" clId="{F61095DE-F386-4D6C-8858-CC5448DC3C43}" dt="2019-09-26T05:18:37.176" v="14938" actId="113"/>
          <ac:spMkLst>
            <pc:docMk/>
            <pc:sldMk cId="3009612203" sldId="410"/>
            <ac:spMk id="168" creationId="{350FD1AE-B08E-4C36-9CE1-A3835CA176FA}"/>
          </ac:spMkLst>
        </pc:spChg>
        <pc:spChg chg="add mod">
          <ac:chgData name="Al Sheehan" userId="d21e2f327ba682b9" providerId="LiveId" clId="{F61095DE-F386-4D6C-8858-CC5448DC3C43}" dt="2019-09-26T05:20:20.333" v="15021" actId="1036"/>
          <ac:spMkLst>
            <pc:docMk/>
            <pc:sldMk cId="3009612203" sldId="410"/>
            <ac:spMk id="169" creationId="{47F08168-59EB-46F3-82FF-9AAEC40036D4}"/>
          </ac:spMkLst>
        </pc:spChg>
        <pc:spChg chg="add mod">
          <ac:chgData name="Al Sheehan" userId="d21e2f327ba682b9" providerId="LiveId" clId="{F61095DE-F386-4D6C-8858-CC5448DC3C43}" dt="2019-09-26T05:20:20.333" v="15021" actId="1036"/>
          <ac:spMkLst>
            <pc:docMk/>
            <pc:sldMk cId="3009612203" sldId="410"/>
            <ac:spMk id="170" creationId="{51B8AD61-7A55-4F98-B9E6-336E48816508}"/>
          </ac:spMkLst>
        </pc:spChg>
        <pc:spChg chg="add mod">
          <ac:chgData name="Al Sheehan" userId="d21e2f327ba682b9" providerId="LiveId" clId="{F61095DE-F386-4D6C-8858-CC5448DC3C43}" dt="2019-09-26T05:20:20.333" v="15021" actId="1036"/>
          <ac:spMkLst>
            <pc:docMk/>
            <pc:sldMk cId="3009612203" sldId="410"/>
            <ac:spMk id="171" creationId="{D4BF1F8A-E1C6-4D91-A239-3DCCB67D5A39}"/>
          </ac:spMkLst>
        </pc:spChg>
        <pc:spChg chg="add mod">
          <ac:chgData name="Al Sheehan" userId="d21e2f327ba682b9" providerId="LiveId" clId="{F61095DE-F386-4D6C-8858-CC5448DC3C43}" dt="2019-09-26T05:20:20.333" v="15021" actId="1036"/>
          <ac:spMkLst>
            <pc:docMk/>
            <pc:sldMk cId="3009612203" sldId="410"/>
            <ac:spMk id="172" creationId="{39EBC6BC-DD87-4DBF-A224-DE8F4E69AF2A}"/>
          </ac:spMkLst>
        </pc:spChg>
        <pc:spChg chg="add mod">
          <ac:chgData name="Al Sheehan" userId="d21e2f327ba682b9" providerId="LiveId" clId="{F61095DE-F386-4D6C-8858-CC5448DC3C43}" dt="2019-09-26T05:20:20.333" v="15021" actId="1036"/>
          <ac:spMkLst>
            <pc:docMk/>
            <pc:sldMk cId="3009612203" sldId="410"/>
            <ac:spMk id="173" creationId="{30E80B31-6592-45EB-B489-986C421C1F45}"/>
          </ac:spMkLst>
        </pc:spChg>
        <pc:spChg chg="add mod">
          <ac:chgData name="Al Sheehan" userId="d21e2f327ba682b9" providerId="LiveId" clId="{F61095DE-F386-4D6C-8858-CC5448DC3C43}" dt="2019-09-26T05:20:20.333" v="15021" actId="1036"/>
          <ac:spMkLst>
            <pc:docMk/>
            <pc:sldMk cId="3009612203" sldId="410"/>
            <ac:spMk id="174" creationId="{25ECF5EB-0FC7-4CEC-9468-C2CA6E83CA85}"/>
          </ac:spMkLst>
        </pc:spChg>
        <pc:spChg chg="add mod">
          <ac:chgData name="Al Sheehan" userId="d21e2f327ba682b9" providerId="LiveId" clId="{F61095DE-F386-4D6C-8858-CC5448DC3C43}" dt="2019-09-26T05:20:20.333" v="15021" actId="1036"/>
          <ac:spMkLst>
            <pc:docMk/>
            <pc:sldMk cId="3009612203" sldId="410"/>
            <ac:spMk id="175" creationId="{14CF2C6C-C50B-423C-92F3-6D0893310C05}"/>
          </ac:spMkLst>
        </pc:spChg>
        <pc:spChg chg="add mod">
          <ac:chgData name="Al Sheehan" userId="d21e2f327ba682b9" providerId="LiveId" clId="{F61095DE-F386-4D6C-8858-CC5448DC3C43}" dt="2019-09-26T05:20:20.333" v="15021" actId="1036"/>
          <ac:spMkLst>
            <pc:docMk/>
            <pc:sldMk cId="3009612203" sldId="410"/>
            <ac:spMk id="176" creationId="{06DCA744-77B9-48FD-A7C9-BCAA68C02F39}"/>
          </ac:spMkLst>
        </pc:spChg>
        <pc:spChg chg="add mod">
          <ac:chgData name="Al Sheehan" userId="d21e2f327ba682b9" providerId="LiveId" clId="{F61095DE-F386-4D6C-8858-CC5448DC3C43}" dt="2019-09-26T05:18:37.176" v="14938" actId="113"/>
          <ac:spMkLst>
            <pc:docMk/>
            <pc:sldMk cId="3009612203" sldId="410"/>
            <ac:spMk id="177" creationId="{49F56957-FB41-4D5D-8A2F-68F21FB21888}"/>
          </ac:spMkLst>
        </pc:spChg>
        <pc:spChg chg="add mod">
          <ac:chgData name="Al Sheehan" userId="d21e2f327ba682b9" providerId="LiveId" clId="{F61095DE-F386-4D6C-8858-CC5448DC3C43}" dt="2019-09-26T05:20:11.560" v="15000" actId="1036"/>
          <ac:spMkLst>
            <pc:docMk/>
            <pc:sldMk cId="3009612203" sldId="410"/>
            <ac:spMk id="178" creationId="{1C46E50C-EE95-4A1E-82FE-8C265CAF6DDF}"/>
          </ac:spMkLst>
        </pc:spChg>
        <pc:spChg chg="add del mod">
          <ac:chgData name="Al Sheehan" userId="d21e2f327ba682b9" providerId="LiveId" clId="{F61095DE-F386-4D6C-8858-CC5448DC3C43}" dt="2019-09-26T03:39:08.102" v="13397" actId="478"/>
          <ac:spMkLst>
            <pc:docMk/>
            <pc:sldMk cId="3009612203" sldId="410"/>
            <ac:spMk id="179" creationId="{E0E92647-13DE-4A53-85A9-9E52589F7462}"/>
          </ac:spMkLst>
        </pc:spChg>
        <pc:spChg chg="add del mod">
          <ac:chgData name="Al Sheehan" userId="d21e2f327ba682b9" providerId="LiveId" clId="{F61095DE-F386-4D6C-8858-CC5448DC3C43}" dt="2019-09-26T03:39:08.102" v="13397" actId="478"/>
          <ac:spMkLst>
            <pc:docMk/>
            <pc:sldMk cId="3009612203" sldId="410"/>
            <ac:spMk id="180" creationId="{5158CD16-4094-4EE7-8677-73A08733E8CE}"/>
          </ac:spMkLst>
        </pc:spChg>
        <pc:spChg chg="add mod">
          <ac:chgData name="Al Sheehan" userId="d21e2f327ba682b9" providerId="LiveId" clId="{F61095DE-F386-4D6C-8858-CC5448DC3C43}" dt="2019-09-26T05:20:20.333" v="15021" actId="1036"/>
          <ac:spMkLst>
            <pc:docMk/>
            <pc:sldMk cId="3009612203" sldId="410"/>
            <ac:spMk id="181" creationId="{4D726B56-6FE3-4B5D-A604-EAB0BAC12ABF}"/>
          </ac:spMkLst>
        </pc:spChg>
        <pc:spChg chg="add mod">
          <ac:chgData name="Al Sheehan" userId="d21e2f327ba682b9" providerId="LiveId" clId="{F61095DE-F386-4D6C-8858-CC5448DC3C43}" dt="2019-09-26T05:20:20.333" v="15021" actId="1036"/>
          <ac:spMkLst>
            <pc:docMk/>
            <pc:sldMk cId="3009612203" sldId="410"/>
            <ac:spMk id="182" creationId="{928C9CCC-D31D-4673-A2B2-0257BA1ADD67}"/>
          </ac:spMkLst>
        </pc:spChg>
        <pc:spChg chg="add mod">
          <ac:chgData name="Al Sheehan" userId="d21e2f327ba682b9" providerId="LiveId" clId="{F61095DE-F386-4D6C-8858-CC5448DC3C43}" dt="2019-09-26T05:20:20.333" v="15021" actId="1036"/>
          <ac:spMkLst>
            <pc:docMk/>
            <pc:sldMk cId="3009612203" sldId="410"/>
            <ac:spMk id="184" creationId="{A1735AE7-8B1B-4178-B700-4E36F7E99A33}"/>
          </ac:spMkLst>
        </pc:spChg>
        <pc:spChg chg="add mod">
          <ac:chgData name="Al Sheehan" userId="d21e2f327ba682b9" providerId="LiveId" clId="{F61095DE-F386-4D6C-8858-CC5448DC3C43}" dt="2019-09-26T05:19:42.241" v="14963" actId="1036"/>
          <ac:spMkLst>
            <pc:docMk/>
            <pc:sldMk cId="3009612203" sldId="410"/>
            <ac:spMk id="185" creationId="{15721505-73B6-437D-95A7-70904FB023DB}"/>
          </ac:spMkLst>
        </pc:spChg>
        <pc:spChg chg="add mod">
          <ac:chgData name="Al Sheehan" userId="d21e2f327ba682b9" providerId="LiveId" clId="{F61095DE-F386-4D6C-8858-CC5448DC3C43}" dt="2019-09-26T05:19:42.241" v="14963" actId="1036"/>
          <ac:spMkLst>
            <pc:docMk/>
            <pc:sldMk cId="3009612203" sldId="410"/>
            <ac:spMk id="186" creationId="{2E20A5D1-37B0-4F75-9652-D3C470D73624}"/>
          </ac:spMkLst>
        </pc:spChg>
        <pc:spChg chg="add del mod">
          <ac:chgData name="Al Sheehan" userId="d21e2f327ba682b9" providerId="LiveId" clId="{F61095DE-F386-4D6C-8858-CC5448DC3C43}" dt="2019-09-26T04:49:36.585" v="14470" actId="478"/>
          <ac:spMkLst>
            <pc:docMk/>
            <pc:sldMk cId="3009612203" sldId="410"/>
            <ac:spMk id="187" creationId="{28888FEA-96FD-42CC-A815-FD0B96CFC57C}"/>
          </ac:spMkLst>
        </pc:spChg>
        <pc:spChg chg="add mod">
          <ac:chgData name="Al Sheehan" userId="d21e2f327ba682b9" providerId="LiveId" clId="{F61095DE-F386-4D6C-8858-CC5448DC3C43}" dt="2019-09-26T05:19:42.241" v="14963" actId="1036"/>
          <ac:spMkLst>
            <pc:docMk/>
            <pc:sldMk cId="3009612203" sldId="410"/>
            <ac:spMk id="188" creationId="{3565873B-2AF6-4740-AF42-410CBDF5EEBF}"/>
          </ac:spMkLst>
        </pc:spChg>
        <pc:spChg chg="add mod">
          <ac:chgData name="Al Sheehan" userId="d21e2f327ba682b9" providerId="LiveId" clId="{F61095DE-F386-4D6C-8858-CC5448DC3C43}" dt="2019-09-26T05:19:42.241" v="14963" actId="1036"/>
          <ac:spMkLst>
            <pc:docMk/>
            <pc:sldMk cId="3009612203" sldId="410"/>
            <ac:spMk id="189" creationId="{EDE1F293-78E2-4E9F-B719-D617BF29C0FF}"/>
          </ac:spMkLst>
        </pc:spChg>
        <pc:spChg chg="add mod">
          <ac:chgData name="Al Sheehan" userId="d21e2f327ba682b9" providerId="LiveId" clId="{F61095DE-F386-4D6C-8858-CC5448DC3C43}" dt="2019-09-26T05:20:53.216" v="15080" actId="1035"/>
          <ac:spMkLst>
            <pc:docMk/>
            <pc:sldMk cId="3009612203" sldId="410"/>
            <ac:spMk id="190" creationId="{F59ED171-D207-47BD-B741-98B8900247BC}"/>
          </ac:spMkLst>
        </pc:spChg>
        <pc:spChg chg="add mod">
          <ac:chgData name="Al Sheehan" userId="d21e2f327ba682b9" providerId="LiveId" clId="{F61095DE-F386-4D6C-8858-CC5448DC3C43}" dt="2019-09-26T05:08:15.194" v="14587" actId="1076"/>
          <ac:spMkLst>
            <pc:docMk/>
            <pc:sldMk cId="3009612203" sldId="410"/>
            <ac:spMk id="191" creationId="{CF93EF32-7FDE-45A5-B135-E7BEFCAFBF5C}"/>
          </ac:spMkLst>
        </pc:spChg>
        <pc:spChg chg="add mod">
          <ac:chgData name="Al Sheehan" userId="d21e2f327ba682b9" providerId="LiveId" clId="{F61095DE-F386-4D6C-8858-CC5448DC3C43}" dt="2019-09-26T05:18:43.043" v="14940" actId="113"/>
          <ac:spMkLst>
            <pc:docMk/>
            <pc:sldMk cId="3009612203" sldId="410"/>
            <ac:spMk id="192" creationId="{D353482D-9B92-4890-867F-9B0D95389AF2}"/>
          </ac:spMkLst>
        </pc:spChg>
        <pc:spChg chg="add mod">
          <ac:chgData name="Al Sheehan" userId="d21e2f327ba682b9" providerId="LiveId" clId="{F61095DE-F386-4D6C-8858-CC5448DC3C43}" dt="2019-09-26T05:08:40.298" v="14593" actId="20577"/>
          <ac:spMkLst>
            <pc:docMk/>
            <pc:sldMk cId="3009612203" sldId="410"/>
            <ac:spMk id="193" creationId="{3BB12959-DB10-4B07-87E6-A8DD25C0BAD7}"/>
          </ac:spMkLst>
        </pc:spChg>
        <pc:spChg chg="add mod">
          <ac:chgData name="Al Sheehan" userId="d21e2f327ba682b9" providerId="LiveId" clId="{F61095DE-F386-4D6C-8858-CC5448DC3C43}" dt="2019-09-26T05:18:43.043" v="14940" actId="113"/>
          <ac:spMkLst>
            <pc:docMk/>
            <pc:sldMk cId="3009612203" sldId="410"/>
            <ac:spMk id="194" creationId="{838265CD-A18C-4766-A7A3-D030060C4BE3}"/>
          </ac:spMkLst>
        </pc:spChg>
        <pc:spChg chg="add mod">
          <ac:chgData name="Al Sheehan" userId="d21e2f327ba682b9" providerId="LiveId" clId="{F61095DE-F386-4D6C-8858-CC5448DC3C43}" dt="2019-09-26T05:10:25.220" v="14639" actId="20577"/>
          <ac:spMkLst>
            <pc:docMk/>
            <pc:sldMk cId="3009612203" sldId="410"/>
            <ac:spMk id="195" creationId="{1D5A43AC-99D1-4C34-907A-3C2CF4206BF1}"/>
          </ac:spMkLst>
        </pc:spChg>
        <pc:spChg chg="add mod">
          <ac:chgData name="Al Sheehan" userId="d21e2f327ba682b9" providerId="LiveId" clId="{F61095DE-F386-4D6C-8858-CC5448DC3C43}" dt="2019-09-26T05:18:43.043" v="14940" actId="113"/>
          <ac:spMkLst>
            <pc:docMk/>
            <pc:sldMk cId="3009612203" sldId="410"/>
            <ac:spMk id="196" creationId="{207D422D-63F6-43C9-9B88-31177A7C18A0}"/>
          </ac:spMkLst>
        </pc:spChg>
        <pc:spChg chg="add del mod">
          <ac:chgData name="Al Sheehan" userId="d21e2f327ba682b9" providerId="LiveId" clId="{F61095DE-F386-4D6C-8858-CC5448DC3C43}" dt="2019-09-26T05:19:47.214" v="14964" actId="478"/>
          <ac:spMkLst>
            <pc:docMk/>
            <pc:sldMk cId="3009612203" sldId="410"/>
            <ac:spMk id="197" creationId="{CBF7CE4E-77AE-4571-9ECF-97EF625EB974}"/>
          </ac:spMkLst>
        </pc:spChg>
        <pc:grpChg chg="add del mod">
          <ac:chgData name="Al Sheehan" userId="d21e2f327ba682b9" providerId="LiveId" clId="{F61095DE-F386-4D6C-8858-CC5448DC3C43}" dt="2019-09-25T07:53:38.771" v="11312" actId="478"/>
          <ac:grpSpMkLst>
            <pc:docMk/>
            <pc:sldMk cId="3009612203" sldId="410"/>
            <ac:grpSpMk id="50" creationId="{A3F5D69A-1544-4508-9C2D-FC07E45BACB9}"/>
          </ac:grpSpMkLst>
        </pc:grpChg>
        <pc:grpChg chg="del">
          <ac:chgData name="Al Sheehan" userId="d21e2f327ba682b9" providerId="LiveId" clId="{F61095DE-F386-4D6C-8858-CC5448DC3C43}" dt="2019-09-25T07:37:23.209" v="11234" actId="478"/>
          <ac:grpSpMkLst>
            <pc:docMk/>
            <pc:sldMk cId="3009612203" sldId="410"/>
            <ac:grpSpMk id="56" creationId="{32F8D80B-E504-4B97-964D-D3DB4E0FED3A}"/>
          </ac:grpSpMkLst>
        </pc:grpChg>
        <pc:grpChg chg="add del">
          <ac:chgData name="Al Sheehan" userId="d21e2f327ba682b9" providerId="LiveId" clId="{F61095DE-F386-4D6C-8858-CC5448DC3C43}" dt="2019-09-26T01:24:20.963" v="11949" actId="478"/>
          <ac:grpSpMkLst>
            <pc:docMk/>
            <pc:sldMk cId="3009612203" sldId="410"/>
            <ac:grpSpMk id="100" creationId="{C6A77702-B704-40A7-962C-123D12ED2FA8}"/>
          </ac:grpSpMkLst>
        </pc:grpChg>
        <pc:grpChg chg="add del">
          <ac:chgData name="Al Sheehan" userId="d21e2f327ba682b9" providerId="LiveId" clId="{F61095DE-F386-4D6C-8858-CC5448DC3C43}" dt="2019-09-26T01:24:20.963" v="11949" actId="478"/>
          <ac:grpSpMkLst>
            <pc:docMk/>
            <pc:sldMk cId="3009612203" sldId="410"/>
            <ac:grpSpMk id="110" creationId="{32705118-C6F7-4B54-BA5D-96E3355D946B}"/>
          </ac:grpSpMkLst>
        </pc:grpChg>
        <pc:grpChg chg="add del mod">
          <ac:chgData name="Al Sheehan" userId="d21e2f327ba682b9" providerId="LiveId" clId="{F61095DE-F386-4D6C-8858-CC5448DC3C43}" dt="2019-09-26T01:24:51.136" v="11956" actId="478"/>
          <ac:grpSpMkLst>
            <pc:docMk/>
            <pc:sldMk cId="3009612203" sldId="410"/>
            <ac:grpSpMk id="132" creationId="{4860D643-7823-46DC-9DAB-121CDA727E6F}"/>
          </ac:grpSpMkLst>
        </pc:grpChg>
        <pc:cxnChg chg="add del mod">
          <ac:chgData name="Al Sheehan" userId="d21e2f327ba682b9" providerId="LiveId" clId="{F61095DE-F386-4D6C-8858-CC5448DC3C43}" dt="2019-09-25T07:53:38.771" v="11312" actId="478"/>
          <ac:cxnSpMkLst>
            <pc:docMk/>
            <pc:sldMk cId="3009612203" sldId="410"/>
            <ac:cxnSpMk id="92" creationId="{47446E0D-888F-422C-B522-9E124C301666}"/>
          </ac:cxnSpMkLst>
        </pc:cxnChg>
        <pc:cxnChg chg="add del mod">
          <ac:chgData name="Al Sheehan" userId="d21e2f327ba682b9" providerId="LiveId" clId="{F61095DE-F386-4D6C-8858-CC5448DC3C43}" dt="2019-09-25T07:53:38.771" v="11312" actId="478"/>
          <ac:cxnSpMkLst>
            <pc:docMk/>
            <pc:sldMk cId="3009612203" sldId="410"/>
            <ac:cxnSpMk id="97" creationId="{A0359EC9-F51E-43A0-922D-D3C8B6A8AD7B}"/>
          </ac:cxnSpMkLst>
        </pc:cxnChg>
        <pc:cxnChg chg="add del mod">
          <ac:chgData name="Al Sheehan" userId="d21e2f327ba682b9" providerId="LiveId" clId="{F61095DE-F386-4D6C-8858-CC5448DC3C43}" dt="2019-09-26T01:24:20.963" v="11949" actId="478"/>
          <ac:cxnSpMkLst>
            <pc:docMk/>
            <pc:sldMk cId="3009612203" sldId="410"/>
            <ac:cxnSpMk id="115" creationId="{CC5CD98E-992F-483F-8260-D34F00D959BF}"/>
          </ac:cxnSpMkLst>
        </pc:cxnChg>
        <pc:cxnChg chg="add del mod">
          <ac:chgData name="Al Sheehan" userId="d21e2f327ba682b9" providerId="LiveId" clId="{F61095DE-F386-4D6C-8858-CC5448DC3C43}" dt="2019-09-26T01:24:20.963" v="11949" actId="478"/>
          <ac:cxnSpMkLst>
            <pc:docMk/>
            <pc:sldMk cId="3009612203" sldId="410"/>
            <ac:cxnSpMk id="116" creationId="{C97E911E-DE84-4CBC-A3A0-5357849DA045}"/>
          </ac:cxnSpMkLst>
        </pc:cxnChg>
        <pc:cxnChg chg="add del mod">
          <ac:chgData name="Al Sheehan" userId="d21e2f327ba682b9" providerId="LiveId" clId="{F61095DE-F386-4D6C-8858-CC5448DC3C43}" dt="2019-09-26T01:24:20.963" v="11949" actId="478"/>
          <ac:cxnSpMkLst>
            <pc:docMk/>
            <pc:sldMk cId="3009612203" sldId="410"/>
            <ac:cxnSpMk id="117" creationId="{CBCB301C-555E-4837-99E8-1830FA45C730}"/>
          </ac:cxnSpMkLst>
        </pc:cxnChg>
        <pc:cxnChg chg="add del mod">
          <ac:chgData name="Al Sheehan" userId="d21e2f327ba682b9" providerId="LiveId" clId="{F61095DE-F386-4D6C-8858-CC5448DC3C43}" dt="2019-09-26T01:24:20.963" v="11949" actId="478"/>
          <ac:cxnSpMkLst>
            <pc:docMk/>
            <pc:sldMk cId="3009612203" sldId="410"/>
            <ac:cxnSpMk id="118" creationId="{9BDC36D8-57A9-45A3-9779-77D1A0D401F7}"/>
          </ac:cxnSpMkLst>
        </pc:cxnChg>
        <pc:cxnChg chg="add del mod">
          <ac:chgData name="Al Sheehan" userId="d21e2f327ba682b9" providerId="LiveId" clId="{F61095DE-F386-4D6C-8858-CC5448DC3C43}" dt="2019-09-26T01:24:20.963" v="11949" actId="478"/>
          <ac:cxnSpMkLst>
            <pc:docMk/>
            <pc:sldMk cId="3009612203" sldId="410"/>
            <ac:cxnSpMk id="119" creationId="{932A76C6-219F-443C-9815-BA3245B7D60B}"/>
          </ac:cxnSpMkLst>
        </pc:cxnChg>
        <pc:cxnChg chg="del topLvl">
          <ac:chgData name="Al Sheehan" userId="d21e2f327ba682b9" providerId="LiveId" clId="{F61095DE-F386-4D6C-8858-CC5448DC3C43}" dt="2019-09-26T01:24:51.136" v="11956" actId="478"/>
          <ac:cxnSpMkLst>
            <pc:docMk/>
            <pc:sldMk cId="3009612203" sldId="410"/>
            <ac:cxnSpMk id="134" creationId="{6BDAA59D-4F53-4903-A32E-2BEF74B31B85}"/>
          </ac:cxnSpMkLst>
        </pc:cxnChg>
        <pc:cxnChg chg="del">
          <ac:chgData name="Al Sheehan" userId="d21e2f327ba682b9" providerId="LiveId" clId="{F61095DE-F386-4D6C-8858-CC5448DC3C43}" dt="2019-09-26T01:24:46.568" v="11953" actId="478"/>
          <ac:cxnSpMkLst>
            <pc:docMk/>
            <pc:sldMk cId="3009612203" sldId="410"/>
            <ac:cxnSpMk id="135" creationId="{EE6D5899-5EE5-4188-B807-9185744DFC44}"/>
          </ac:cxnSpMkLst>
        </pc:cxnChg>
        <pc:cxnChg chg="add mod">
          <ac:chgData name="Al Sheehan" userId="d21e2f327ba682b9" providerId="LiveId" clId="{F61095DE-F386-4D6C-8858-CC5448DC3C43}" dt="2019-09-26T02:05:36.194" v="12927" actId="1035"/>
          <ac:cxnSpMkLst>
            <pc:docMk/>
            <pc:sldMk cId="3009612203" sldId="410"/>
            <ac:cxnSpMk id="137" creationId="{3D29F8A0-0E23-49E4-8287-C6F3E69FE8F3}"/>
          </ac:cxnSpMkLst>
        </pc:cxnChg>
        <pc:cxnChg chg="add mod">
          <ac:chgData name="Al Sheehan" userId="d21e2f327ba682b9" providerId="LiveId" clId="{F61095DE-F386-4D6C-8858-CC5448DC3C43}" dt="2019-09-26T05:20:11.560" v="15000" actId="1036"/>
          <ac:cxnSpMkLst>
            <pc:docMk/>
            <pc:sldMk cId="3009612203" sldId="410"/>
            <ac:cxnSpMk id="138" creationId="{A603876C-A1BB-4624-81DB-A1CBA8F642BF}"/>
          </ac:cxnSpMkLst>
        </pc:cxnChg>
        <pc:cxnChg chg="add mod">
          <ac:chgData name="Al Sheehan" userId="d21e2f327ba682b9" providerId="LiveId" clId="{F61095DE-F386-4D6C-8858-CC5448DC3C43}" dt="2019-09-26T05:20:11.560" v="15000" actId="1036"/>
          <ac:cxnSpMkLst>
            <pc:docMk/>
            <pc:sldMk cId="3009612203" sldId="410"/>
            <ac:cxnSpMk id="183" creationId="{6B59AF63-DBBC-41E7-8F96-7DF99507C148}"/>
          </ac:cxnSpMkLst>
        </pc:cxnChg>
        <pc:cxnChg chg="add mod">
          <ac:chgData name="Al Sheehan" userId="d21e2f327ba682b9" providerId="LiveId" clId="{F61095DE-F386-4D6C-8858-CC5448DC3C43}" dt="2019-09-26T05:20:46.080" v="15062" actId="1076"/>
          <ac:cxnSpMkLst>
            <pc:docMk/>
            <pc:sldMk cId="3009612203" sldId="410"/>
            <ac:cxnSpMk id="198" creationId="{8B116C13-6465-4C20-B783-F2516A580FFE}"/>
          </ac:cxnSpMkLst>
        </pc:cxnChg>
      </pc:sldChg>
      <pc:sldChg chg="addSp delSp modSp add">
        <pc:chgData name="Al Sheehan" userId="d21e2f327ba682b9" providerId="LiveId" clId="{F61095DE-F386-4D6C-8858-CC5448DC3C43}" dt="2019-09-27T06:38:14.066" v="19717" actId="20577"/>
        <pc:sldMkLst>
          <pc:docMk/>
          <pc:sldMk cId="3351125590" sldId="411"/>
        </pc:sldMkLst>
        <pc:spChg chg="add mod ord">
          <ac:chgData name="Al Sheehan" userId="d21e2f327ba682b9" providerId="LiveId" clId="{F61095DE-F386-4D6C-8858-CC5448DC3C43}" dt="2019-09-26T06:37:42.180" v="17230" actId="1076"/>
          <ac:spMkLst>
            <pc:docMk/>
            <pc:sldMk cId="3351125590" sldId="411"/>
            <ac:spMk id="10" creationId="{B357E41F-6D8B-412B-9409-A79289465636}"/>
          </ac:spMkLst>
        </pc:spChg>
        <pc:spChg chg="add mod ord">
          <ac:chgData name="Al Sheehan" userId="d21e2f327ba682b9" providerId="LiveId" clId="{F61095DE-F386-4D6C-8858-CC5448DC3C43}" dt="2019-09-26T06:37:42.180" v="17230" actId="1076"/>
          <ac:spMkLst>
            <pc:docMk/>
            <pc:sldMk cId="3351125590" sldId="411"/>
            <ac:spMk id="11" creationId="{19F2B799-3091-4332-926A-798EB1F449ED}"/>
          </ac:spMkLst>
        </pc:spChg>
        <pc:spChg chg="add mod ord">
          <ac:chgData name="Al Sheehan" userId="d21e2f327ba682b9" providerId="LiveId" clId="{F61095DE-F386-4D6C-8858-CC5448DC3C43}" dt="2019-09-26T06:37:42.180" v="17230" actId="1076"/>
          <ac:spMkLst>
            <pc:docMk/>
            <pc:sldMk cId="3351125590" sldId="411"/>
            <ac:spMk id="17" creationId="{77D456C6-C936-46A8-B696-58F06C667967}"/>
          </ac:spMkLst>
        </pc:spChg>
        <pc:spChg chg="add mod ord">
          <ac:chgData name="Al Sheehan" userId="d21e2f327ba682b9" providerId="LiveId" clId="{F61095DE-F386-4D6C-8858-CC5448DC3C43}" dt="2019-09-26T06:37:42.180" v="17230" actId="1076"/>
          <ac:spMkLst>
            <pc:docMk/>
            <pc:sldMk cId="3351125590" sldId="411"/>
            <ac:spMk id="18" creationId="{BE0915CF-30F0-4D89-AFA4-7FEF78525B75}"/>
          </ac:spMkLst>
        </pc:spChg>
        <pc:spChg chg="add del mod">
          <ac:chgData name="Al Sheehan" userId="d21e2f327ba682b9" providerId="LiveId" clId="{F61095DE-F386-4D6C-8858-CC5448DC3C43}" dt="2019-09-26T06:36:15.235" v="17190" actId="478"/>
          <ac:spMkLst>
            <pc:docMk/>
            <pc:sldMk cId="3351125590" sldId="411"/>
            <ac:spMk id="29" creationId="{94805280-AF9F-44A2-B25D-1882C418C89F}"/>
          </ac:spMkLst>
        </pc:spChg>
        <pc:spChg chg="add mod ord">
          <ac:chgData name="Al Sheehan" userId="d21e2f327ba682b9" providerId="LiveId" clId="{F61095DE-F386-4D6C-8858-CC5448DC3C43}" dt="2019-09-26T06:37:42.180" v="17230" actId="1076"/>
          <ac:spMkLst>
            <pc:docMk/>
            <pc:sldMk cId="3351125590" sldId="411"/>
            <ac:spMk id="37" creationId="{797DE05B-CC9C-4AF5-825B-088945F503D6}"/>
          </ac:spMkLst>
        </pc:spChg>
        <pc:spChg chg="add del mod">
          <ac:chgData name="Al Sheehan" userId="d21e2f327ba682b9" providerId="LiveId" clId="{F61095DE-F386-4D6C-8858-CC5448DC3C43}" dt="2019-09-26T06:36:15.235" v="17190" actId="478"/>
          <ac:spMkLst>
            <pc:docMk/>
            <pc:sldMk cId="3351125590" sldId="411"/>
            <ac:spMk id="39" creationId="{71EC632C-70BD-479B-BCAB-8ED806FD0B31}"/>
          </ac:spMkLst>
        </pc:spChg>
        <pc:spChg chg="add del mod">
          <ac:chgData name="Al Sheehan" userId="d21e2f327ba682b9" providerId="LiveId" clId="{F61095DE-F386-4D6C-8858-CC5448DC3C43}" dt="2019-09-26T06:32:57.564" v="17151" actId="478"/>
          <ac:spMkLst>
            <pc:docMk/>
            <pc:sldMk cId="3351125590" sldId="411"/>
            <ac:spMk id="40" creationId="{D0C2489E-6996-42CF-97BD-3CCC89949993}"/>
          </ac:spMkLst>
        </pc:spChg>
        <pc:spChg chg="add del mod">
          <ac:chgData name="Al Sheehan" userId="d21e2f327ba682b9" providerId="LiveId" clId="{F61095DE-F386-4D6C-8858-CC5448DC3C43}" dt="2019-09-26T06:32:57.564" v="17151" actId="478"/>
          <ac:spMkLst>
            <pc:docMk/>
            <pc:sldMk cId="3351125590" sldId="411"/>
            <ac:spMk id="41" creationId="{9B0E4653-0E41-4677-AA7D-10A8B32B53C4}"/>
          </ac:spMkLst>
        </pc:spChg>
        <pc:spChg chg="add mod ord">
          <ac:chgData name="Al Sheehan" userId="d21e2f327ba682b9" providerId="LiveId" clId="{F61095DE-F386-4D6C-8858-CC5448DC3C43}" dt="2019-09-26T06:37:42.180" v="17230" actId="1076"/>
          <ac:spMkLst>
            <pc:docMk/>
            <pc:sldMk cId="3351125590" sldId="411"/>
            <ac:spMk id="42" creationId="{D28D797E-E311-4871-8DA2-DFD5D26ABC19}"/>
          </ac:spMkLst>
        </pc:spChg>
        <pc:spChg chg="add mod ord">
          <ac:chgData name="Al Sheehan" userId="d21e2f327ba682b9" providerId="LiveId" clId="{F61095DE-F386-4D6C-8858-CC5448DC3C43}" dt="2019-09-26T06:37:42.180" v="17230" actId="1076"/>
          <ac:spMkLst>
            <pc:docMk/>
            <pc:sldMk cId="3351125590" sldId="411"/>
            <ac:spMk id="43" creationId="{0F77352F-DCDB-4548-98CD-E6DD79D796A6}"/>
          </ac:spMkLst>
        </pc:spChg>
        <pc:spChg chg="add mod ord">
          <ac:chgData name="Al Sheehan" userId="d21e2f327ba682b9" providerId="LiveId" clId="{F61095DE-F386-4D6C-8858-CC5448DC3C43}" dt="2019-09-26T06:37:42.180" v="17230" actId="1076"/>
          <ac:spMkLst>
            <pc:docMk/>
            <pc:sldMk cId="3351125590" sldId="411"/>
            <ac:spMk id="44" creationId="{DCCDCCF6-0422-44C7-BC08-396C3D9760D2}"/>
          </ac:spMkLst>
        </pc:spChg>
        <pc:spChg chg="add mod ord">
          <ac:chgData name="Al Sheehan" userId="d21e2f327ba682b9" providerId="LiveId" clId="{F61095DE-F386-4D6C-8858-CC5448DC3C43}" dt="2019-09-26T06:37:42.180" v="17230" actId="1076"/>
          <ac:spMkLst>
            <pc:docMk/>
            <pc:sldMk cId="3351125590" sldId="411"/>
            <ac:spMk id="45" creationId="{2B623DCB-B117-4323-8A50-F07DAC29C142}"/>
          </ac:spMkLst>
        </pc:spChg>
        <pc:spChg chg="add mod ord">
          <ac:chgData name="Al Sheehan" userId="d21e2f327ba682b9" providerId="LiveId" clId="{F61095DE-F386-4D6C-8858-CC5448DC3C43}" dt="2019-09-26T07:06:03.327" v="17993" actId="2085"/>
          <ac:spMkLst>
            <pc:docMk/>
            <pc:sldMk cId="3351125590" sldId="411"/>
            <ac:spMk id="46" creationId="{AE253F8F-C758-4186-AE34-BC2FECA40695}"/>
          </ac:spMkLst>
        </pc:spChg>
        <pc:spChg chg="add mod ord">
          <ac:chgData name="Al Sheehan" userId="d21e2f327ba682b9" providerId="LiveId" clId="{F61095DE-F386-4D6C-8858-CC5448DC3C43}" dt="2019-09-26T06:37:42.180" v="17230" actId="1076"/>
          <ac:spMkLst>
            <pc:docMk/>
            <pc:sldMk cId="3351125590" sldId="411"/>
            <ac:spMk id="47" creationId="{694A9B61-A066-4EC0-8346-8BFE74F392C7}"/>
          </ac:spMkLst>
        </pc:spChg>
        <pc:spChg chg="mod">
          <ac:chgData name="Al Sheehan" userId="d21e2f327ba682b9" providerId="LiveId" clId="{F61095DE-F386-4D6C-8858-CC5448DC3C43}" dt="2019-09-26T06:37:42.180" v="17230" actId="1076"/>
          <ac:spMkLst>
            <pc:docMk/>
            <pc:sldMk cId="3351125590" sldId="411"/>
            <ac:spMk id="53" creationId="{C88137DB-65F8-4380-8B41-7295388122DA}"/>
          </ac:spMkLst>
        </pc:spChg>
        <pc:spChg chg="mod">
          <ac:chgData name="Al Sheehan" userId="d21e2f327ba682b9" providerId="LiveId" clId="{F61095DE-F386-4D6C-8858-CC5448DC3C43}" dt="2019-09-26T06:37:42.180" v="17230" actId="1076"/>
          <ac:spMkLst>
            <pc:docMk/>
            <pc:sldMk cId="3351125590" sldId="411"/>
            <ac:spMk id="54" creationId="{267541AF-5CBB-4A52-A5D7-0E40DF541F02}"/>
          </ac:spMkLst>
        </pc:spChg>
        <pc:spChg chg="add mod">
          <ac:chgData name="Al Sheehan" userId="d21e2f327ba682b9" providerId="LiveId" clId="{F61095DE-F386-4D6C-8858-CC5448DC3C43}" dt="2019-09-26T06:37:37.232" v="17229" actId="1076"/>
          <ac:spMkLst>
            <pc:docMk/>
            <pc:sldMk cId="3351125590" sldId="411"/>
            <ac:spMk id="56" creationId="{84531E1F-8D17-4A36-99A4-EBBB725CAE5B}"/>
          </ac:spMkLst>
        </pc:spChg>
        <pc:spChg chg="add mod">
          <ac:chgData name="Al Sheehan" userId="d21e2f327ba682b9" providerId="LiveId" clId="{F61095DE-F386-4D6C-8858-CC5448DC3C43}" dt="2019-09-26T06:37:37.232" v="17229" actId="1076"/>
          <ac:spMkLst>
            <pc:docMk/>
            <pc:sldMk cId="3351125590" sldId="411"/>
            <ac:spMk id="60" creationId="{F1EFFD2A-985C-4224-A574-6CC345217AE6}"/>
          </ac:spMkLst>
        </pc:spChg>
        <pc:spChg chg="add mod">
          <ac:chgData name="Al Sheehan" userId="d21e2f327ba682b9" providerId="LiveId" clId="{F61095DE-F386-4D6C-8858-CC5448DC3C43}" dt="2019-09-26T06:43:20.518" v="17323" actId="1036"/>
          <ac:spMkLst>
            <pc:docMk/>
            <pc:sldMk cId="3351125590" sldId="411"/>
            <ac:spMk id="61" creationId="{30C17743-1F90-4DCD-B1ED-4FBA8BD4F2C3}"/>
          </ac:spMkLst>
        </pc:spChg>
        <pc:spChg chg="add mod">
          <ac:chgData name="Al Sheehan" userId="d21e2f327ba682b9" providerId="LiveId" clId="{F61095DE-F386-4D6C-8858-CC5448DC3C43}" dt="2019-09-26T06:43:26.237" v="17342" actId="1035"/>
          <ac:spMkLst>
            <pc:docMk/>
            <pc:sldMk cId="3351125590" sldId="411"/>
            <ac:spMk id="62" creationId="{E4D4724C-43DA-482D-A0EE-20A8A1CD28AA}"/>
          </ac:spMkLst>
        </pc:spChg>
        <pc:spChg chg="add mod">
          <ac:chgData name="Al Sheehan" userId="d21e2f327ba682b9" providerId="LiveId" clId="{F61095DE-F386-4D6C-8858-CC5448DC3C43}" dt="2019-09-26T06:41:26.490" v="17267" actId="164"/>
          <ac:spMkLst>
            <pc:docMk/>
            <pc:sldMk cId="3351125590" sldId="411"/>
            <ac:spMk id="63" creationId="{64259C07-4415-4DD3-B578-82B4C8618D4A}"/>
          </ac:spMkLst>
        </pc:spChg>
        <pc:spChg chg="add mod">
          <ac:chgData name="Al Sheehan" userId="d21e2f327ba682b9" providerId="LiveId" clId="{F61095DE-F386-4D6C-8858-CC5448DC3C43}" dt="2019-09-26T06:41:21.759" v="17266" actId="164"/>
          <ac:spMkLst>
            <pc:docMk/>
            <pc:sldMk cId="3351125590" sldId="411"/>
            <ac:spMk id="64" creationId="{EF3017A6-DDC8-4F63-B4E9-2EBD95640449}"/>
          </ac:spMkLst>
        </pc:spChg>
        <pc:spChg chg="add mod">
          <ac:chgData name="Al Sheehan" userId="d21e2f327ba682b9" providerId="LiveId" clId="{F61095DE-F386-4D6C-8858-CC5448DC3C43}" dt="2019-09-26T06:41:16.469" v="17265" actId="164"/>
          <ac:spMkLst>
            <pc:docMk/>
            <pc:sldMk cId="3351125590" sldId="411"/>
            <ac:spMk id="65" creationId="{CDE8EF8B-2E26-481D-A3D0-E2CA728292B7}"/>
          </ac:spMkLst>
        </pc:spChg>
        <pc:spChg chg="add mod">
          <ac:chgData name="Al Sheehan" userId="d21e2f327ba682b9" providerId="LiveId" clId="{F61095DE-F386-4D6C-8858-CC5448DC3C43}" dt="2019-09-26T06:40:15.603" v="17256" actId="1076"/>
          <ac:spMkLst>
            <pc:docMk/>
            <pc:sldMk cId="3351125590" sldId="411"/>
            <ac:spMk id="66" creationId="{7DAEC4BB-F41A-4788-B5EC-F5256DB73985}"/>
          </ac:spMkLst>
        </pc:spChg>
        <pc:spChg chg="add mod">
          <ac:chgData name="Al Sheehan" userId="d21e2f327ba682b9" providerId="LiveId" clId="{F61095DE-F386-4D6C-8858-CC5448DC3C43}" dt="2019-09-26T06:40:27.426" v="17258" actId="1076"/>
          <ac:spMkLst>
            <pc:docMk/>
            <pc:sldMk cId="3351125590" sldId="411"/>
            <ac:spMk id="67" creationId="{82B9752F-265F-4B6F-B841-F27DF272AA41}"/>
          </ac:spMkLst>
        </pc:spChg>
        <pc:spChg chg="add mod">
          <ac:chgData name="Al Sheehan" userId="d21e2f327ba682b9" providerId="LiveId" clId="{F61095DE-F386-4D6C-8858-CC5448DC3C43}" dt="2019-09-26T06:40:21.892" v="17257" actId="1076"/>
          <ac:spMkLst>
            <pc:docMk/>
            <pc:sldMk cId="3351125590" sldId="411"/>
            <ac:spMk id="68" creationId="{1C5B31AF-141F-4AFC-BA40-6C3ECFA5DD31}"/>
          </ac:spMkLst>
        </pc:spChg>
        <pc:spChg chg="add mod">
          <ac:chgData name="Al Sheehan" userId="d21e2f327ba682b9" providerId="LiveId" clId="{F61095DE-F386-4D6C-8858-CC5448DC3C43}" dt="2019-09-26T06:41:21.759" v="17266" actId="164"/>
          <ac:spMkLst>
            <pc:docMk/>
            <pc:sldMk cId="3351125590" sldId="411"/>
            <ac:spMk id="69" creationId="{E36458EA-E4C4-49A2-B775-24204454CE72}"/>
          </ac:spMkLst>
        </pc:spChg>
        <pc:spChg chg="add mod">
          <ac:chgData name="Al Sheehan" userId="d21e2f327ba682b9" providerId="LiveId" clId="{F61095DE-F386-4D6C-8858-CC5448DC3C43}" dt="2019-09-26T06:41:16.469" v="17265" actId="164"/>
          <ac:spMkLst>
            <pc:docMk/>
            <pc:sldMk cId="3351125590" sldId="411"/>
            <ac:spMk id="70" creationId="{59029218-8357-48CB-A905-A15CF5C4B9B7}"/>
          </ac:spMkLst>
        </pc:spChg>
        <pc:spChg chg="add mod">
          <ac:chgData name="Al Sheehan" userId="d21e2f327ba682b9" providerId="LiveId" clId="{F61095DE-F386-4D6C-8858-CC5448DC3C43}" dt="2019-09-26T06:41:26.490" v="17267" actId="164"/>
          <ac:spMkLst>
            <pc:docMk/>
            <pc:sldMk cId="3351125590" sldId="411"/>
            <ac:spMk id="71" creationId="{F3638E29-064D-4B8E-A0AA-52DA68FE1BF1}"/>
          </ac:spMkLst>
        </pc:spChg>
        <pc:spChg chg="add mod">
          <ac:chgData name="Al Sheehan" userId="d21e2f327ba682b9" providerId="LiveId" clId="{F61095DE-F386-4D6C-8858-CC5448DC3C43}" dt="2019-09-26T06:44:27.423" v="17354" actId="164"/>
          <ac:spMkLst>
            <pc:docMk/>
            <pc:sldMk cId="3351125590" sldId="411"/>
            <ac:spMk id="78" creationId="{230A9F80-E26E-4214-A0F0-D816D2F68307}"/>
          </ac:spMkLst>
        </pc:spChg>
        <pc:spChg chg="mod">
          <ac:chgData name="Al Sheehan" userId="d21e2f327ba682b9" providerId="LiveId" clId="{F61095DE-F386-4D6C-8858-CC5448DC3C43}" dt="2019-09-27T06:38:14.066" v="19717" actId="20577"/>
          <ac:spMkLst>
            <pc:docMk/>
            <pc:sldMk cId="3351125590" sldId="411"/>
            <ac:spMk id="82" creationId="{7E409DDB-5621-49C0-9E7C-07CF911A1744}"/>
          </ac:spMkLst>
        </pc:spChg>
        <pc:spChg chg="mod">
          <ac:chgData name="Al Sheehan" userId="d21e2f327ba682b9" providerId="LiveId" clId="{F61095DE-F386-4D6C-8858-CC5448DC3C43}" dt="2019-09-26T06:48:05.250" v="17424" actId="14100"/>
          <ac:spMkLst>
            <pc:docMk/>
            <pc:sldMk cId="3351125590" sldId="411"/>
            <ac:spMk id="100" creationId="{EB01BFB2-C443-4EC7-85B2-69B5B634D090}"/>
          </ac:spMkLst>
        </pc:spChg>
        <pc:grpChg chg="add mod">
          <ac:chgData name="Al Sheehan" userId="d21e2f327ba682b9" providerId="LiveId" clId="{F61095DE-F386-4D6C-8858-CC5448DC3C43}" dt="2019-09-26T06:41:44.987" v="17269" actId="1076"/>
          <ac:grpSpMkLst>
            <pc:docMk/>
            <pc:sldMk cId="3351125590" sldId="411"/>
            <ac:grpSpMk id="32" creationId="{1C8E31E2-F75D-4E59-B3FB-134FBF90B6E5}"/>
          </ac:grpSpMkLst>
        </pc:grpChg>
        <pc:grpChg chg="add mod">
          <ac:chgData name="Al Sheehan" userId="d21e2f327ba682b9" providerId="LiveId" clId="{F61095DE-F386-4D6C-8858-CC5448DC3C43}" dt="2019-09-26T06:42:38.551" v="17277" actId="1035"/>
          <ac:grpSpMkLst>
            <pc:docMk/>
            <pc:sldMk cId="3351125590" sldId="411"/>
            <ac:grpSpMk id="33" creationId="{C2691EE6-DA1F-4D4D-9337-23842D273542}"/>
          </ac:grpSpMkLst>
        </pc:grpChg>
        <pc:grpChg chg="add mod">
          <ac:chgData name="Al Sheehan" userId="d21e2f327ba682b9" providerId="LiveId" clId="{F61095DE-F386-4D6C-8858-CC5448DC3C43}" dt="2019-09-26T06:42:38.551" v="17277" actId="1035"/>
          <ac:grpSpMkLst>
            <pc:docMk/>
            <pc:sldMk cId="3351125590" sldId="411"/>
            <ac:grpSpMk id="34" creationId="{5A6475B1-9AFA-4EDC-8803-43A471137285}"/>
          </ac:grpSpMkLst>
        </pc:grpChg>
        <pc:grpChg chg="add mod">
          <ac:chgData name="Al Sheehan" userId="d21e2f327ba682b9" providerId="LiveId" clId="{F61095DE-F386-4D6C-8858-CC5448DC3C43}" dt="2019-09-26T06:37:37.232" v="17229" actId="1076"/>
          <ac:grpSpMkLst>
            <pc:docMk/>
            <pc:sldMk cId="3351125590" sldId="411"/>
            <ac:grpSpMk id="48" creationId="{42716AA6-A7FA-45C5-80F8-EFC83EEFB4EB}"/>
          </ac:grpSpMkLst>
        </pc:grpChg>
        <pc:grpChg chg="mod">
          <ac:chgData name="Al Sheehan" userId="d21e2f327ba682b9" providerId="LiveId" clId="{F61095DE-F386-4D6C-8858-CC5448DC3C43}" dt="2019-09-26T06:37:42.180" v="17230" actId="1076"/>
          <ac:grpSpMkLst>
            <pc:docMk/>
            <pc:sldMk cId="3351125590" sldId="411"/>
            <ac:grpSpMk id="50" creationId="{A3F5D69A-1544-4508-9C2D-FC07E45BACB9}"/>
          </ac:grpSpMkLst>
        </pc:grpChg>
        <pc:grpChg chg="add mod">
          <ac:chgData name="Al Sheehan" userId="d21e2f327ba682b9" providerId="LiveId" clId="{F61095DE-F386-4D6C-8858-CC5448DC3C43}" dt="2019-09-26T06:37:37.232" v="17229" actId="1076"/>
          <ac:grpSpMkLst>
            <pc:docMk/>
            <pc:sldMk cId="3351125590" sldId="411"/>
            <ac:grpSpMk id="57" creationId="{C7D722E3-30C8-4C89-A8DC-C6E894DD66F6}"/>
          </ac:grpSpMkLst>
        </pc:grpChg>
        <pc:grpChg chg="add mod">
          <ac:chgData name="Al Sheehan" userId="d21e2f327ba682b9" providerId="LiveId" clId="{F61095DE-F386-4D6C-8858-CC5448DC3C43}" dt="2019-09-26T06:45:05.921" v="17365"/>
          <ac:grpSpMkLst>
            <pc:docMk/>
            <pc:sldMk cId="3351125590" sldId="411"/>
            <ac:grpSpMk id="84" creationId="{78A9035D-3AB2-46A8-BAAB-7104A843DC28}"/>
          </ac:grpSpMkLst>
        </pc:grpChg>
        <pc:grpChg chg="add mod">
          <ac:chgData name="Al Sheehan" userId="d21e2f327ba682b9" providerId="LiveId" clId="{F61095DE-F386-4D6C-8858-CC5448DC3C43}" dt="2019-09-26T06:47:11.794" v="17418" actId="14100"/>
          <ac:grpSpMkLst>
            <pc:docMk/>
            <pc:sldMk cId="3351125590" sldId="411"/>
            <ac:grpSpMk id="89" creationId="{15634995-1496-48C5-BF6B-581ECE31857A}"/>
          </ac:grpSpMkLst>
        </pc:grpChg>
        <pc:grpChg chg="add del mod">
          <ac:chgData name="Al Sheehan" userId="d21e2f327ba682b9" providerId="LiveId" clId="{F61095DE-F386-4D6C-8858-CC5448DC3C43}" dt="2019-09-26T06:51:11.614" v="17566" actId="478"/>
          <ac:grpSpMkLst>
            <pc:docMk/>
            <pc:sldMk cId="3351125590" sldId="411"/>
            <ac:grpSpMk id="98" creationId="{2779C8C3-30C7-4557-9F97-1965B395336F}"/>
          </ac:grpSpMkLst>
        </pc:grpChg>
        <pc:cxnChg chg="add del mod">
          <ac:chgData name="Al Sheehan" userId="d21e2f327ba682b9" providerId="LiveId" clId="{F61095DE-F386-4D6C-8858-CC5448DC3C43}" dt="2019-09-26T06:36:27.588" v="17191" actId="478"/>
          <ac:cxnSpMkLst>
            <pc:docMk/>
            <pc:sldMk cId="3351125590" sldId="411"/>
            <ac:cxnSpMk id="3" creationId="{AA67AF52-7BDE-4853-A705-F5EA3028DA96}"/>
          </ac:cxnSpMkLst>
        </pc:cxnChg>
        <pc:cxnChg chg="add del mod">
          <ac:chgData name="Al Sheehan" userId="d21e2f327ba682b9" providerId="LiveId" clId="{F61095DE-F386-4D6C-8858-CC5448DC3C43}" dt="2019-09-26T06:36:27.588" v="17191" actId="478"/>
          <ac:cxnSpMkLst>
            <pc:docMk/>
            <pc:sldMk cId="3351125590" sldId="411"/>
            <ac:cxnSpMk id="14" creationId="{A33DF8F0-3128-4DD9-A6F3-B35426AFD242}"/>
          </ac:cxnSpMkLst>
        </pc:cxnChg>
        <pc:cxnChg chg="add del mod">
          <ac:chgData name="Al Sheehan" userId="d21e2f327ba682b9" providerId="LiveId" clId="{F61095DE-F386-4D6C-8858-CC5448DC3C43}" dt="2019-09-26T06:19:21.316" v="17049" actId="478"/>
          <ac:cxnSpMkLst>
            <pc:docMk/>
            <pc:sldMk cId="3351125590" sldId="411"/>
            <ac:cxnSpMk id="19" creationId="{0D1CA036-8E95-4494-8AB2-C889DA70BB32}"/>
          </ac:cxnSpMkLst>
        </pc:cxnChg>
        <pc:cxnChg chg="add mod">
          <ac:chgData name="Al Sheehan" userId="d21e2f327ba682b9" providerId="LiveId" clId="{F61095DE-F386-4D6C-8858-CC5448DC3C43}" dt="2019-09-26T06:43:39.802" v="17344" actId="14100"/>
          <ac:cxnSpMkLst>
            <pc:docMk/>
            <pc:sldMk cId="3351125590" sldId="411"/>
            <ac:cxnSpMk id="72" creationId="{721A0044-A450-4C9A-B4CF-8C1466EC8187}"/>
          </ac:cxnSpMkLst>
        </pc:cxnChg>
        <pc:cxnChg chg="add mod">
          <ac:chgData name="Al Sheehan" userId="d21e2f327ba682b9" providerId="LiveId" clId="{F61095DE-F386-4D6C-8858-CC5448DC3C43}" dt="2019-09-26T06:43:26.237" v="17342" actId="1035"/>
          <ac:cxnSpMkLst>
            <pc:docMk/>
            <pc:sldMk cId="3351125590" sldId="411"/>
            <ac:cxnSpMk id="73" creationId="{45B810BC-5F59-472C-8997-3659310F64AA}"/>
          </ac:cxnSpMkLst>
        </pc:cxnChg>
        <pc:cxnChg chg="add mod">
          <ac:chgData name="Al Sheehan" userId="d21e2f327ba682b9" providerId="LiveId" clId="{F61095DE-F386-4D6C-8858-CC5448DC3C43}" dt="2019-09-26T06:43:20.518" v="17323" actId="1036"/>
          <ac:cxnSpMkLst>
            <pc:docMk/>
            <pc:sldMk cId="3351125590" sldId="411"/>
            <ac:cxnSpMk id="76" creationId="{D6DD7FF7-E5B0-47EC-BEBC-44C4B8999AB9}"/>
          </ac:cxnSpMkLst>
        </pc:cxnChg>
        <pc:cxnChg chg="add mod">
          <ac:chgData name="Al Sheehan" userId="d21e2f327ba682b9" providerId="LiveId" clId="{F61095DE-F386-4D6C-8858-CC5448DC3C43}" dt="2019-09-26T06:45:13.100" v="17367" actId="1036"/>
          <ac:cxnSpMkLst>
            <pc:docMk/>
            <pc:sldMk cId="3351125590" sldId="411"/>
            <ac:cxnSpMk id="81" creationId="{CAB45794-F610-4B8B-9C96-5DF7188E920D}"/>
          </ac:cxnSpMkLst>
        </pc:cxnChg>
        <pc:cxnChg chg="add mod">
          <ac:chgData name="Al Sheehan" userId="d21e2f327ba682b9" providerId="LiveId" clId="{F61095DE-F386-4D6C-8858-CC5448DC3C43}" dt="2019-09-26T06:45:05.921" v="17365"/>
          <ac:cxnSpMkLst>
            <pc:docMk/>
            <pc:sldMk cId="3351125590" sldId="411"/>
            <ac:cxnSpMk id="88" creationId="{B2780667-F159-472F-8674-2299135CEF83}"/>
          </ac:cxnSpMkLst>
        </pc:cxnChg>
        <pc:cxnChg chg="mod">
          <ac:chgData name="Al Sheehan" userId="d21e2f327ba682b9" providerId="LiveId" clId="{F61095DE-F386-4D6C-8858-CC5448DC3C43}" dt="2019-09-26T06:46:50.011" v="17397" actId="14100"/>
          <ac:cxnSpMkLst>
            <pc:docMk/>
            <pc:sldMk cId="3351125590" sldId="411"/>
            <ac:cxnSpMk id="90" creationId="{553BEC47-8EB4-49A1-A24B-0B6872792806}"/>
          </ac:cxnSpMkLst>
        </pc:cxnChg>
        <pc:cxnChg chg="mod">
          <ac:chgData name="Al Sheehan" userId="d21e2f327ba682b9" providerId="LiveId" clId="{F61095DE-F386-4D6C-8858-CC5448DC3C43}" dt="2019-09-26T06:37:42.180" v="17230" actId="1076"/>
          <ac:cxnSpMkLst>
            <pc:docMk/>
            <pc:sldMk cId="3351125590" sldId="411"/>
            <ac:cxnSpMk id="92" creationId="{47446E0D-888F-422C-B522-9E124C301666}"/>
          </ac:cxnSpMkLst>
        </pc:cxnChg>
        <pc:cxnChg chg="mod">
          <ac:chgData name="Al Sheehan" userId="d21e2f327ba682b9" providerId="LiveId" clId="{F61095DE-F386-4D6C-8858-CC5448DC3C43}" dt="2019-09-26T06:37:42.180" v="17230" actId="1076"/>
          <ac:cxnSpMkLst>
            <pc:docMk/>
            <pc:sldMk cId="3351125590" sldId="411"/>
            <ac:cxnSpMk id="97" creationId="{A0359EC9-F51E-43A0-922D-D3C8B6A8AD7B}"/>
          </ac:cxnSpMkLst>
        </pc:cxnChg>
        <pc:cxnChg chg="mod">
          <ac:chgData name="Al Sheehan" userId="d21e2f327ba682b9" providerId="LiveId" clId="{F61095DE-F386-4D6C-8858-CC5448DC3C43}" dt="2019-09-26T06:51:11.614" v="17566" actId="478"/>
          <ac:cxnSpMkLst>
            <pc:docMk/>
            <pc:sldMk cId="3351125590" sldId="411"/>
            <ac:cxnSpMk id="99" creationId="{4C474867-2D1B-45EF-BA56-42FE69E785AF}"/>
          </ac:cxnSpMkLst>
        </pc:cxnChg>
        <pc:cxnChg chg="add mod">
          <ac:chgData name="Al Sheehan" userId="d21e2f327ba682b9" providerId="LiveId" clId="{F61095DE-F386-4D6C-8858-CC5448DC3C43}" dt="2019-09-26T06:48:28.889" v="17430" actId="14100"/>
          <ac:cxnSpMkLst>
            <pc:docMk/>
            <pc:sldMk cId="3351125590" sldId="411"/>
            <ac:cxnSpMk id="102" creationId="{1750D60E-3333-4FBF-8CA7-ACED5037E30B}"/>
          </ac:cxnSpMkLst>
        </pc:cxnChg>
        <pc:cxnChg chg="add mod">
          <ac:chgData name="Al Sheehan" userId="d21e2f327ba682b9" providerId="LiveId" clId="{F61095DE-F386-4D6C-8858-CC5448DC3C43}" dt="2019-09-26T06:49:36.218" v="17451" actId="1037"/>
          <ac:cxnSpMkLst>
            <pc:docMk/>
            <pc:sldMk cId="3351125590" sldId="411"/>
            <ac:cxnSpMk id="105" creationId="{9B0B0319-D73A-47FE-B115-6BD57229658A}"/>
          </ac:cxnSpMkLst>
        </pc:cxnChg>
        <pc:cxnChg chg="add mod">
          <ac:chgData name="Al Sheehan" userId="d21e2f327ba682b9" providerId="LiveId" clId="{F61095DE-F386-4D6C-8858-CC5448DC3C43}" dt="2019-09-26T06:50:51.137" v="17565" actId="1037"/>
          <ac:cxnSpMkLst>
            <pc:docMk/>
            <pc:sldMk cId="3351125590" sldId="411"/>
            <ac:cxnSpMk id="108" creationId="{5A2983FA-7594-4635-90BA-A86339A49687}"/>
          </ac:cxnSpMkLst>
        </pc:cxnChg>
        <pc:cxnChg chg="add mod">
          <ac:chgData name="Al Sheehan" userId="d21e2f327ba682b9" providerId="LiveId" clId="{F61095DE-F386-4D6C-8858-CC5448DC3C43}" dt="2019-09-26T06:53:30.268" v="17571" actId="14100"/>
          <ac:cxnSpMkLst>
            <pc:docMk/>
            <pc:sldMk cId="3351125590" sldId="411"/>
            <ac:cxnSpMk id="116" creationId="{FFC13E3A-23E8-4E02-8F74-673D39299633}"/>
          </ac:cxnSpMkLst>
        </pc:cxnChg>
      </pc:sldChg>
      <pc:sldChg chg="addSp delSp modSp add">
        <pc:chgData name="Al Sheehan" userId="d21e2f327ba682b9" providerId="LiveId" clId="{F61095DE-F386-4D6C-8858-CC5448DC3C43}" dt="2019-10-08T00:50:55.111" v="25844" actId="14100"/>
        <pc:sldMkLst>
          <pc:docMk/>
          <pc:sldMk cId="2568705923" sldId="412"/>
        </pc:sldMkLst>
        <pc:spChg chg="mod">
          <ac:chgData name="Al Sheehan" userId="d21e2f327ba682b9" providerId="LiveId" clId="{F61095DE-F386-4D6C-8858-CC5448DC3C43}" dt="2019-09-26T05:31:00.145" v="15427" actId="1076"/>
          <ac:spMkLst>
            <pc:docMk/>
            <pc:sldMk cId="2568705923" sldId="412"/>
            <ac:spMk id="3" creationId="{225F2CFB-364D-40C2-B7E2-9A9DCA3A4BCF}"/>
          </ac:spMkLst>
        </pc:spChg>
        <pc:spChg chg="add mod">
          <ac:chgData name="Al Sheehan" userId="d21e2f327ba682b9" providerId="LiveId" clId="{F61095DE-F386-4D6C-8858-CC5448DC3C43}" dt="2019-09-27T05:19:42.708" v="18195" actId="207"/>
          <ac:spMkLst>
            <pc:docMk/>
            <pc:sldMk cId="2568705923" sldId="412"/>
            <ac:spMk id="4" creationId="{AA7A35CE-84C6-4CF0-8FA9-FCC877D30392}"/>
          </ac:spMkLst>
        </pc:spChg>
        <pc:spChg chg="add mod">
          <ac:chgData name="Al Sheehan" userId="d21e2f327ba682b9" providerId="LiveId" clId="{F61095DE-F386-4D6C-8858-CC5448DC3C43}" dt="2019-09-27T05:18:37.216" v="18188" actId="20577"/>
          <ac:spMkLst>
            <pc:docMk/>
            <pc:sldMk cId="2568705923" sldId="412"/>
            <ac:spMk id="46" creationId="{AEDB3142-D46E-4359-BBB0-333D23F8D171}"/>
          </ac:spMkLst>
        </pc:spChg>
        <pc:spChg chg="add mod">
          <ac:chgData name="Al Sheehan" userId="d21e2f327ba682b9" providerId="LiveId" clId="{F61095DE-F386-4D6C-8858-CC5448DC3C43}" dt="2019-09-26T05:29:40.376" v="15407" actId="465"/>
          <ac:spMkLst>
            <pc:docMk/>
            <pc:sldMk cId="2568705923" sldId="412"/>
            <ac:spMk id="47" creationId="{137F6270-28AD-4480-BBF4-C49812ABFEF3}"/>
          </ac:spMkLst>
        </pc:spChg>
        <pc:spChg chg="add mod">
          <ac:chgData name="Al Sheehan" userId="d21e2f327ba682b9" providerId="LiveId" clId="{F61095DE-F386-4D6C-8858-CC5448DC3C43}" dt="2019-09-26T05:29:40.376" v="15407" actId="465"/>
          <ac:spMkLst>
            <pc:docMk/>
            <pc:sldMk cId="2568705923" sldId="412"/>
            <ac:spMk id="48" creationId="{B627C52B-F89B-49B1-93C3-D749EA764A84}"/>
          </ac:spMkLst>
        </pc:spChg>
        <pc:spChg chg="add mod">
          <ac:chgData name="Al Sheehan" userId="d21e2f327ba682b9" providerId="LiveId" clId="{F61095DE-F386-4D6C-8858-CC5448DC3C43}" dt="2019-09-26T05:29:40.376" v="15407" actId="465"/>
          <ac:spMkLst>
            <pc:docMk/>
            <pc:sldMk cId="2568705923" sldId="412"/>
            <ac:spMk id="50" creationId="{D5CC87CA-8E58-433C-B0E6-7A62527D39A7}"/>
          </ac:spMkLst>
        </pc:spChg>
        <pc:spChg chg="add mod">
          <ac:chgData name="Al Sheehan" userId="d21e2f327ba682b9" providerId="LiveId" clId="{F61095DE-F386-4D6C-8858-CC5448DC3C43}" dt="2019-09-26T05:29:40.376" v="15407" actId="465"/>
          <ac:spMkLst>
            <pc:docMk/>
            <pc:sldMk cId="2568705923" sldId="412"/>
            <ac:spMk id="52" creationId="{A388D963-3E15-4E3A-A572-84AF1E944C1E}"/>
          </ac:spMkLst>
        </pc:spChg>
        <pc:spChg chg="add mod">
          <ac:chgData name="Al Sheehan" userId="d21e2f327ba682b9" providerId="LiveId" clId="{F61095DE-F386-4D6C-8858-CC5448DC3C43}" dt="2019-09-26T05:29:40.376" v="15407" actId="465"/>
          <ac:spMkLst>
            <pc:docMk/>
            <pc:sldMk cId="2568705923" sldId="412"/>
            <ac:spMk id="53" creationId="{096052B3-CD8C-473F-A880-B6F140BA6445}"/>
          </ac:spMkLst>
        </pc:spChg>
        <pc:spChg chg="del">
          <ac:chgData name="Al Sheehan" userId="d21e2f327ba682b9" providerId="LiveId" clId="{F61095DE-F386-4D6C-8858-CC5448DC3C43}" dt="2019-09-26T03:56:17.649" v="13713" actId="478"/>
          <ac:spMkLst>
            <pc:docMk/>
            <pc:sldMk cId="2568705923" sldId="412"/>
            <ac:spMk id="54" creationId="{2BDABE2B-AAEE-4DDF-AEF7-612BB32594EB}"/>
          </ac:spMkLst>
        </pc:spChg>
        <pc:spChg chg="add mod">
          <ac:chgData name="Al Sheehan" userId="d21e2f327ba682b9" providerId="LiveId" clId="{F61095DE-F386-4D6C-8858-CC5448DC3C43}" dt="2019-09-27T05:19:49.921" v="18197" actId="1076"/>
          <ac:spMkLst>
            <pc:docMk/>
            <pc:sldMk cId="2568705923" sldId="412"/>
            <ac:spMk id="54" creationId="{43D924AE-7FD5-471D-93E6-A7741DA56CCA}"/>
          </ac:spMkLst>
        </pc:spChg>
        <pc:spChg chg="add mod">
          <ac:chgData name="Al Sheehan" userId="d21e2f327ba682b9" providerId="LiveId" clId="{F61095DE-F386-4D6C-8858-CC5448DC3C43}" dt="2019-09-26T05:28:53.184" v="15367" actId="20577"/>
          <ac:spMkLst>
            <pc:docMk/>
            <pc:sldMk cId="2568705923" sldId="412"/>
            <ac:spMk id="55" creationId="{1DB0CBD0-0993-48ED-A413-362C15A04517}"/>
          </ac:spMkLst>
        </pc:spChg>
        <pc:spChg chg="add mod">
          <ac:chgData name="Al Sheehan" userId="d21e2f327ba682b9" providerId="LiveId" clId="{F61095DE-F386-4D6C-8858-CC5448DC3C43}" dt="2019-09-27T05:19:51.135" v="18198"/>
          <ac:spMkLst>
            <pc:docMk/>
            <pc:sldMk cId="2568705923" sldId="412"/>
            <ac:spMk id="56" creationId="{8FC44ACD-ADA1-4BB7-B3BC-DE5B9125B991}"/>
          </ac:spMkLst>
        </pc:spChg>
        <pc:spChg chg="add del mod">
          <ac:chgData name="Al Sheehan" userId="d21e2f327ba682b9" providerId="LiveId" clId="{F61095DE-F386-4D6C-8858-CC5448DC3C43}" dt="2019-09-26T05:28:11.954" v="15351" actId="21"/>
          <ac:spMkLst>
            <pc:docMk/>
            <pc:sldMk cId="2568705923" sldId="412"/>
            <ac:spMk id="56" creationId="{C28BF1BC-B414-4A43-B5F2-3B63DC8DEF41}"/>
          </ac:spMkLst>
        </pc:spChg>
        <pc:spChg chg="add mod">
          <ac:chgData name="Al Sheehan" userId="d21e2f327ba682b9" providerId="LiveId" clId="{F61095DE-F386-4D6C-8858-CC5448DC3C43}" dt="2019-09-26T05:29:40.376" v="15407" actId="465"/>
          <ac:spMkLst>
            <pc:docMk/>
            <pc:sldMk cId="2568705923" sldId="412"/>
            <ac:spMk id="57" creationId="{2ABF9EC6-66E6-4AAB-ABBF-4D2795B26F13}"/>
          </ac:spMkLst>
        </pc:spChg>
        <pc:spChg chg="add mod">
          <ac:chgData name="Al Sheehan" userId="d21e2f327ba682b9" providerId="LiveId" clId="{F61095DE-F386-4D6C-8858-CC5448DC3C43}" dt="2019-09-26T05:30:48.104" v="15423" actId="20577"/>
          <ac:spMkLst>
            <pc:docMk/>
            <pc:sldMk cId="2568705923" sldId="412"/>
            <ac:spMk id="58" creationId="{4519B595-0C5D-4198-8EAB-D8EB651297DE}"/>
          </ac:spMkLst>
        </pc:spChg>
        <pc:spChg chg="del">
          <ac:chgData name="Al Sheehan" userId="d21e2f327ba682b9" providerId="LiveId" clId="{F61095DE-F386-4D6C-8858-CC5448DC3C43}" dt="2019-09-26T03:56:17.649" v="13713" actId="478"/>
          <ac:spMkLst>
            <pc:docMk/>
            <pc:sldMk cId="2568705923" sldId="412"/>
            <ac:spMk id="63" creationId="{B01CB5CE-554D-421B-8081-D7BAF5BC16F4}"/>
          </ac:spMkLst>
        </pc:spChg>
        <pc:spChg chg="del">
          <ac:chgData name="Al Sheehan" userId="d21e2f327ba682b9" providerId="LiveId" clId="{F61095DE-F386-4D6C-8858-CC5448DC3C43}" dt="2019-09-26T03:56:17.649" v="13713" actId="478"/>
          <ac:spMkLst>
            <pc:docMk/>
            <pc:sldMk cId="2568705923" sldId="412"/>
            <ac:spMk id="64" creationId="{45DF3835-4BE3-4A86-929A-6091619913BC}"/>
          </ac:spMkLst>
        </pc:spChg>
        <pc:spChg chg="del">
          <ac:chgData name="Al Sheehan" userId="d21e2f327ba682b9" providerId="LiveId" clId="{F61095DE-F386-4D6C-8858-CC5448DC3C43}" dt="2019-09-26T03:56:17.649" v="13713" actId="478"/>
          <ac:spMkLst>
            <pc:docMk/>
            <pc:sldMk cId="2568705923" sldId="412"/>
            <ac:spMk id="65" creationId="{95BD23CF-6D5C-44E4-9043-F46CB9E7CC16}"/>
          </ac:spMkLst>
        </pc:spChg>
        <pc:spChg chg="del">
          <ac:chgData name="Al Sheehan" userId="d21e2f327ba682b9" providerId="LiveId" clId="{F61095DE-F386-4D6C-8858-CC5448DC3C43}" dt="2019-09-26T03:56:24.458" v="13714" actId="478"/>
          <ac:spMkLst>
            <pc:docMk/>
            <pc:sldMk cId="2568705923" sldId="412"/>
            <ac:spMk id="69" creationId="{3DFB80AE-6316-492B-AF76-8CFF44C6B866}"/>
          </ac:spMkLst>
        </pc:spChg>
        <pc:spChg chg="add mod">
          <ac:chgData name="Al Sheehan" userId="d21e2f327ba682b9" providerId="LiveId" clId="{F61095DE-F386-4D6C-8858-CC5448DC3C43}" dt="2019-09-26T05:30:55.144" v="15425" actId="1076"/>
          <ac:spMkLst>
            <pc:docMk/>
            <pc:sldMk cId="2568705923" sldId="412"/>
            <ac:spMk id="70" creationId="{982FE0DE-9A0E-4CFE-B76D-94A13968E1D5}"/>
          </ac:spMkLst>
        </pc:spChg>
        <pc:spChg chg="add mod">
          <ac:chgData name="Al Sheehan" userId="d21e2f327ba682b9" providerId="LiveId" clId="{F61095DE-F386-4D6C-8858-CC5448DC3C43}" dt="2019-09-26T05:31:08.412" v="15431" actId="20577"/>
          <ac:spMkLst>
            <pc:docMk/>
            <pc:sldMk cId="2568705923" sldId="412"/>
            <ac:spMk id="71" creationId="{33F9C218-AE10-4C57-BA77-CA711E6D0FD1}"/>
          </ac:spMkLst>
        </pc:spChg>
        <pc:spChg chg="add mod">
          <ac:chgData name="Al Sheehan" userId="d21e2f327ba682b9" providerId="LiveId" clId="{F61095DE-F386-4D6C-8858-CC5448DC3C43}" dt="2019-09-26T05:57:12.766" v="16494" actId="20577"/>
          <ac:spMkLst>
            <pc:docMk/>
            <pc:sldMk cId="2568705923" sldId="412"/>
            <ac:spMk id="72" creationId="{1622BEB6-4E83-4EB2-8FA3-47FA7B176952}"/>
          </ac:spMkLst>
        </pc:spChg>
        <pc:spChg chg="del">
          <ac:chgData name="Al Sheehan" userId="d21e2f327ba682b9" providerId="LiveId" clId="{F61095DE-F386-4D6C-8858-CC5448DC3C43}" dt="2019-09-26T03:56:28.142" v="13715" actId="478"/>
          <ac:spMkLst>
            <pc:docMk/>
            <pc:sldMk cId="2568705923" sldId="412"/>
            <ac:spMk id="73" creationId="{6957D7FA-0859-4656-8D28-5DE8CC05B862}"/>
          </ac:spMkLst>
        </pc:spChg>
        <pc:spChg chg="del">
          <ac:chgData name="Al Sheehan" userId="d21e2f327ba682b9" providerId="LiveId" clId="{F61095DE-F386-4D6C-8858-CC5448DC3C43}" dt="2019-09-26T03:56:17.649" v="13713" actId="478"/>
          <ac:spMkLst>
            <pc:docMk/>
            <pc:sldMk cId="2568705923" sldId="412"/>
            <ac:spMk id="74" creationId="{F9E25135-0361-4268-BBD5-DC32CE9E35A7}"/>
          </ac:spMkLst>
        </pc:spChg>
        <pc:spChg chg="del">
          <ac:chgData name="Al Sheehan" userId="d21e2f327ba682b9" providerId="LiveId" clId="{F61095DE-F386-4D6C-8858-CC5448DC3C43}" dt="2019-09-26T03:56:24.458" v="13714" actId="478"/>
          <ac:spMkLst>
            <pc:docMk/>
            <pc:sldMk cId="2568705923" sldId="412"/>
            <ac:spMk id="77" creationId="{701115FE-51A4-42B2-AA5B-67CFA65CD03C}"/>
          </ac:spMkLst>
        </pc:spChg>
        <pc:spChg chg="del">
          <ac:chgData name="Al Sheehan" userId="d21e2f327ba682b9" providerId="LiveId" clId="{F61095DE-F386-4D6C-8858-CC5448DC3C43}" dt="2019-09-26T03:56:24.458" v="13714" actId="478"/>
          <ac:spMkLst>
            <pc:docMk/>
            <pc:sldMk cId="2568705923" sldId="412"/>
            <ac:spMk id="78" creationId="{ACAA44BF-A025-4EC9-B048-E40CAF86D9DD}"/>
          </ac:spMkLst>
        </pc:spChg>
        <pc:spChg chg="mod">
          <ac:chgData name="Al Sheehan" userId="d21e2f327ba682b9" providerId="LiveId" clId="{F61095DE-F386-4D6C-8858-CC5448DC3C43}" dt="2019-09-26T03:56:00.067" v="13712" actId="20577"/>
          <ac:spMkLst>
            <pc:docMk/>
            <pc:sldMk cId="2568705923" sldId="412"/>
            <ac:spMk id="82" creationId="{7E409DDB-5621-49C0-9E7C-07CF911A1744}"/>
          </ac:spMkLst>
        </pc:spChg>
        <pc:spChg chg="del">
          <ac:chgData name="Al Sheehan" userId="d21e2f327ba682b9" providerId="LiveId" clId="{F61095DE-F386-4D6C-8858-CC5448DC3C43}" dt="2019-09-26T03:56:31.389" v="13716" actId="478"/>
          <ac:spMkLst>
            <pc:docMk/>
            <pc:sldMk cId="2568705923" sldId="412"/>
            <ac:spMk id="83" creationId="{6F9FB15C-F88B-43C8-8A53-52B8F7AE9990}"/>
          </ac:spMkLst>
        </pc:spChg>
        <pc:spChg chg="del">
          <ac:chgData name="Al Sheehan" userId="d21e2f327ba682b9" providerId="LiveId" clId="{F61095DE-F386-4D6C-8858-CC5448DC3C43}" dt="2019-09-26T03:56:31.389" v="13716" actId="478"/>
          <ac:spMkLst>
            <pc:docMk/>
            <pc:sldMk cId="2568705923" sldId="412"/>
            <ac:spMk id="84" creationId="{CD18B02E-0C81-408F-8199-E7C2772699D1}"/>
          </ac:spMkLst>
        </pc:spChg>
        <pc:spChg chg="del">
          <ac:chgData name="Al Sheehan" userId="d21e2f327ba682b9" providerId="LiveId" clId="{F61095DE-F386-4D6C-8858-CC5448DC3C43}" dt="2019-09-26T03:56:31.389" v="13716" actId="478"/>
          <ac:spMkLst>
            <pc:docMk/>
            <pc:sldMk cId="2568705923" sldId="412"/>
            <ac:spMk id="85" creationId="{1ADFC908-0E5E-4435-9CA5-FC2CE4CA3B62}"/>
          </ac:spMkLst>
        </pc:spChg>
        <pc:spChg chg="add mod">
          <ac:chgData name="Al Sheehan" userId="d21e2f327ba682b9" providerId="LiveId" clId="{F61095DE-F386-4D6C-8858-CC5448DC3C43}" dt="2019-09-26T05:41:01.754" v="15727" actId="1076"/>
          <ac:spMkLst>
            <pc:docMk/>
            <pc:sldMk cId="2568705923" sldId="412"/>
            <ac:spMk id="86" creationId="{14802D9C-4AD3-4F92-8B2A-E503265A696D}"/>
          </ac:spMkLst>
        </pc:spChg>
        <pc:spChg chg="add del mod">
          <ac:chgData name="Al Sheehan" userId="d21e2f327ba682b9" providerId="LiveId" clId="{F61095DE-F386-4D6C-8858-CC5448DC3C43}" dt="2019-09-26T05:40:45.132" v="15724" actId="21"/>
          <ac:spMkLst>
            <pc:docMk/>
            <pc:sldMk cId="2568705923" sldId="412"/>
            <ac:spMk id="87" creationId="{85A57DF3-9BD9-4A09-AEBE-04EE6A63C246}"/>
          </ac:spMkLst>
        </pc:spChg>
        <pc:spChg chg="add mod">
          <ac:chgData name="Al Sheehan" userId="d21e2f327ba682b9" providerId="LiveId" clId="{F61095DE-F386-4D6C-8858-CC5448DC3C43}" dt="2019-09-26T05:41:01.754" v="15727" actId="1076"/>
          <ac:spMkLst>
            <pc:docMk/>
            <pc:sldMk cId="2568705923" sldId="412"/>
            <ac:spMk id="88" creationId="{434DAD67-B9E5-42EE-94C6-6F7207CF2206}"/>
          </ac:spMkLst>
        </pc:spChg>
        <pc:spChg chg="del">
          <ac:chgData name="Al Sheehan" userId="d21e2f327ba682b9" providerId="LiveId" clId="{F61095DE-F386-4D6C-8858-CC5448DC3C43}" dt="2019-09-26T03:56:31.389" v="13716" actId="478"/>
          <ac:spMkLst>
            <pc:docMk/>
            <pc:sldMk cId="2568705923" sldId="412"/>
            <ac:spMk id="89" creationId="{78F8B8BC-6949-4C6E-AA6F-F711FE0825DF}"/>
          </ac:spMkLst>
        </pc:spChg>
        <pc:spChg chg="del">
          <ac:chgData name="Al Sheehan" userId="d21e2f327ba682b9" providerId="LiveId" clId="{F61095DE-F386-4D6C-8858-CC5448DC3C43}" dt="2019-09-26T05:32:08.109" v="15445" actId="478"/>
          <ac:spMkLst>
            <pc:docMk/>
            <pc:sldMk cId="2568705923" sldId="412"/>
            <ac:spMk id="90" creationId="{A43342E2-57E5-42C0-8590-73527A784D27}"/>
          </ac:spMkLst>
        </pc:spChg>
        <pc:spChg chg="add del mod">
          <ac:chgData name="Al Sheehan" userId="d21e2f327ba682b9" providerId="LiveId" clId="{F61095DE-F386-4D6C-8858-CC5448DC3C43}" dt="2019-09-26T05:34:01.716" v="15469" actId="478"/>
          <ac:spMkLst>
            <pc:docMk/>
            <pc:sldMk cId="2568705923" sldId="412"/>
            <ac:spMk id="91" creationId="{64818109-D8FB-49A8-86BD-6B06AAFEBD19}"/>
          </ac:spMkLst>
        </pc:spChg>
        <pc:spChg chg="add del mod">
          <ac:chgData name="Al Sheehan" userId="d21e2f327ba682b9" providerId="LiveId" clId="{F61095DE-F386-4D6C-8858-CC5448DC3C43}" dt="2019-09-26T05:34:01.716" v="15469" actId="478"/>
          <ac:spMkLst>
            <pc:docMk/>
            <pc:sldMk cId="2568705923" sldId="412"/>
            <ac:spMk id="93" creationId="{767DDFA2-E379-438F-9330-4BD06EE73B30}"/>
          </ac:spMkLst>
        </pc:spChg>
        <pc:spChg chg="add del mod">
          <ac:chgData name="Al Sheehan" userId="d21e2f327ba682b9" providerId="LiveId" clId="{F61095DE-F386-4D6C-8858-CC5448DC3C43}" dt="2019-09-26T05:40:45.132" v="15724" actId="21"/>
          <ac:spMkLst>
            <pc:docMk/>
            <pc:sldMk cId="2568705923" sldId="412"/>
            <ac:spMk id="94" creationId="{F64DC968-A763-49FF-88CC-B36BF3983CB8}"/>
          </ac:spMkLst>
        </pc:spChg>
        <pc:spChg chg="del">
          <ac:chgData name="Al Sheehan" userId="d21e2f327ba682b9" providerId="LiveId" clId="{F61095DE-F386-4D6C-8858-CC5448DC3C43}" dt="2019-09-26T05:32:08.109" v="15445" actId="478"/>
          <ac:spMkLst>
            <pc:docMk/>
            <pc:sldMk cId="2568705923" sldId="412"/>
            <ac:spMk id="95" creationId="{FF78B772-D5B4-412B-ADE7-43B6134FB5A7}"/>
          </ac:spMkLst>
        </pc:spChg>
        <pc:spChg chg="add mod">
          <ac:chgData name="Al Sheehan" userId="d21e2f327ba682b9" providerId="LiveId" clId="{F61095DE-F386-4D6C-8858-CC5448DC3C43}" dt="2019-09-26T05:41:01.754" v="15727" actId="1076"/>
          <ac:spMkLst>
            <pc:docMk/>
            <pc:sldMk cId="2568705923" sldId="412"/>
            <ac:spMk id="96" creationId="{B13DACD8-E860-4502-A4C3-89053C06ACE4}"/>
          </ac:spMkLst>
        </pc:spChg>
        <pc:spChg chg="add mod">
          <ac:chgData name="Al Sheehan" userId="d21e2f327ba682b9" providerId="LiveId" clId="{F61095DE-F386-4D6C-8858-CC5448DC3C43}" dt="2019-09-26T05:41:01.754" v="15727" actId="1076"/>
          <ac:spMkLst>
            <pc:docMk/>
            <pc:sldMk cId="2568705923" sldId="412"/>
            <ac:spMk id="97" creationId="{3133E12D-1AD5-41E4-B737-F30F1C27F30E}"/>
          </ac:spMkLst>
        </pc:spChg>
        <pc:spChg chg="add mod">
          <ac:chgData name="Al Sheehan" userId="d21e2f327ba682b9" providerId="LiveId" clId="{F61095DE-F386-4D6C-8858-CC5448DC3C43}" dt="2019-09-26T05:41:01.754" v="15727" actId="1076"/>
          <ac:spMkLst>
            <pc:docMk/>
            <pc:sldMk cId="2568705923" sldId="412"/>
            <ac:spMk id="98" creationId="{39845E68-AB6F-4536-AA1D-C9433FFB23D6}"/>
          </ac:spMkLst>
        </pc:spChg>
        <pc:spChg chg="add mod">
          <ac:chgData name="Al Sheehan" userId="d21e2f327ba682b9" providerId="LiveId" clId="{F61095DE-F386-4D6C-8858-CC5448DC3C43}" dt="2019-09-26T05:41:01.754" v="15727" actId="1076"/>
          <ac:spMkLst>
            <pc:docMk/>
            <pc:sldMk cId="2568705923" sldId="412"/>
            <ac:spMk id="99" creationId="{DF5954CD-73AE-4077-B2E6-138049AE6F12}"/>
          </ac:spMkLst>
        </pc:spChg>
        <pc:spChg chg="add del mod">
          <ac:chgData name="Al Sheehan" userId="d21e2f327ba682b9" providerId="LiveId" clId="{F61095DE-F386-4D6C-8858-CC5448DC3C43}" dt="2019-09-26T05:40:45.132" v="15724" actId="21"/>
          <ac:spMkLst>
            <pc:docMk/>
            <pc:sldMk cId="2568705923" sldId="412"/>
            <ac:spMk id="100" creationId="{825375F4-4C67-4D81-B91C-6981C89E809A}"/>
          </ac:spMkLst>
        </pc:spChg>
        <pc:spChg chg="add del mod">
          <ac:chgData name="Al Sheehan" userId="d21e2f327ba682b9" providerId="LiveId" clId="{F61095DE-F386-4D6C-8858-CC5448DC3C43}" dt="2019-09-26T05:40:45.132" v="15724" actId="21"/>
          <ac:spMkLst>
            <pc:docMk/>
            <pc:sldMk cId="2568705923" sldId="412"/>
            <ac:spMk id="101" creationId="{A4DB8AF9-C62E-4ABD-8C3B-25DFC6786086}"/>
          </ac:spMkLst>
        </pc:spChg>
        <pc:spChg chg="add del mod">
          <ac:chgData name="Al Sheehan" userId="d21e2f327ba682b9" providerId="LiveId" clId="{F61095DE-F386-4D6C-8858-CC5448DC3C43}" dt="2019-09-26T05:40:45.132" v="15724" actId="21"/>
          <ac:spMkLst>
            <pc:docMk/>
            <pc:sldMk cId="2568705923" sldId="412"/>
            <ac:spMk id="102" creationId="{353FE714-3C5B-45CE-843A-6F61AE4E554C}"/>
          </ac:spMkLst>
        </pc:spChg>
        <pc:spChg chg="add del mod">
          <ac:chgData name="Al Sheehan" userId="d21e2f327ba682b9" providerId="LiveId" clId="{F61095DE-F386-4D6C-8858-CC5448DC3C43}" dt="2019-09-26T05:40:45.132" v="15724" actId="21"/>
          <ac:spMkLst>
            <pc:docMk/>
            <pc:sldMk cId="2568705923" sldId="412"/>
            <ac:spMk id="103" creationId="{6C6AFAE8-09FC-4874-893D-C3D2C62AE931}"/>
          </ac:spMkLst>
        </pc:spChg>
        <pc:spChg chg="add mod">
          <ac:chgData name="Al Sheehan" userId="d21e2f327ba682b9" providerId="LiveId" clId="{F61095DE-F386-4D6C-8858-CC5448DC3C43}" dt="2019-10-08T00:50:55.111" v="25844" actId="14100"/>
          <ac:spMkLst>
            <pc:docMk/>
            <pc:sldMk cId="2568705923" sldId="412"/>
            <ac:spMk id="104" creationId="{79DEB6BD-5722-4C64-9806-C895E8C1804D}"/>
          </ac:spMkLst>
        </pc:spChg>
        <pc:spChg chg="add">
          <ac:chgData name="Al Sheehan" userId="d21e2f327ba682b9" providerId="LiveId" clId="{F61095DE-F386-4D6C-8858-CC5448DC3C43}" dt="2019-09-26T05:40:53.390" v="15726"/>
          <ac:spMkLst>
            <pc:docMk/>
            <pc:sldMk cId="2568705923" sldId="412"/>
            <ac:spMk id="106" creationId="{F2C88952-8565-4EEF-907F-3DAAB28BE5EB}"/>
          </ac:spMkLst>
        </pc:spChg>
        <pc:spChg chg="add">
          <ac:chgData name="Al Sheehan" userId="d21e2f327ba682b9" providerId="LiveId" clId="{F61095DE-F386-4D6C-8858-CC5448DC3C43}" dt="2019-09-26T05:40:53.390" v="15726"/>
          <ac:spMkLst>
            <pc:docMk/>
            <pc:sldMk cId="2568705923" sldId="412"/>
            <ac:spMk id="107" creationId="{373A84F5-6903-4D07-949F-535ED62AAC78}"/>
          </ac:spMkLst>
        </pc:spChg>
        <pc:spChg chg="add">
          <ac:chgData name="Al Sheehan" userId="d21e2f327ba682b9" providerId="LiveId" clId="{F61095DE-F386-4D6C-8858-CC5448DC3C43}" dt="2019-09-26T05:40:53.390" v="15726"/>
          <ac:spMkLst>
            <pc:docMk/>
            <pc:sldMk cId="2568705923" sldId="412"/>
            <ac:spMk id="108" creationId="{CB995261-A4DF-44D3-94AC-AD0D7FE30CAB}"/>
          </ac:spMkLst>
        </pc:spChg>
        <pc:spChg chg="add">
          <ac:chgData name="Al Sheehan" userId="d21e2f327ba682b9" providerId="LiveId" clId="{F61095DE-F386-4D6C-8858-CC5448DC3C43}" dt="2019-09-26T05:40:53.390" v="15726"/>
          <ac:spMkLst>
            <pc:docMk/>
            <pc:sldMk cId="2568705923" sldId="412"/>
            <ac:spMk id="109" creationId="{18176CD1-0040-438E-A086-66D08E5F7348}"/>
          </ac:spMkLst>
        </pc:spChg>
        <pc:spChg chg="add">
          <ac:chgData name="Al Sheehan" userId="d21e2f327ba682b9" providerId="LiveId" clId="{F61095DE-F386-4D6C-8858-CC5448DC3C43}" dt="2019-09-26T05:40:53.390" v="15726"/>
          <ac:spMkLst>
            <pc:docMk/>
            <pc:sldMk cId="2568705923" sldId="412"/>
            <ac:spMk id="110" creationId="{C1B55A58-B24A-486F-B4D5-B2F3C446FD28}"/>
          </ac:spMkLst>
        </pc:spChg>
        <pc:spChg chg="add">
          <ac:chgData name="Al Sheehan" userId="d21e2f327ba682b9" providerId="LiveId" clId="{F61095DE-F386-4D6C-8858-CC5448DC3C43}" dt="2019-09-26T05:40:53.390" v="15726"/>
          <ac:spMkLst>
            <pc:docMk/>
            <pc:sldMk cId="2568705923" sldId="412"/>
            <ac:spMk id="111" creationId="{55A3F32F-52A3-40DA-9771-A1AA9474D748}"/>
          </ac:spMkLst>
        </pc:spChg>
        <pc:spChg chg="add mod">
          <ac:chgData name="Al Sheehan" userId="d21e2f327ba682b9" providerId="LiveId" clId="{F61095DE-F386-4D6C-8858-CC5448DC3C43}" dt="2019-09-26T05:42:32.456" v="15776" actId="20577"/>
          <ac:spMkLst>
            <pc:docMk/>
            <pc:sldMk cId="2568705923" sldId="412"/>
            <ac:spMk id="112" creationId="{12AEC6D3-6FD4-43DD-9E07-305986ED028A}"/>
          </ac:spMkLst>
        </pc:spChg>
        <pc:spChg chg="add mod">
          <ac:chgData name="Al Sheehan" userId="d21e2f327ba682b9" providerId="LiveId" clId="{F61095DE-F386-4D6C-8858-CC5448DC3C43}" dt="2019-09-26T05:45:54.087" v="15879" actId="20577"/>
          <ac:spMkLst>
            <pc:docMk/>
            <pc:sldMk cId="2568705923" sldId="412"/>
            <ac:spMk id="113" creationId="{D6D30408-9BF5-44A1-9F3A-D09590F91918}"/>
          </ac:spMkLst>
        </pc:spChg>
        <pc:spChg chg="add mod">
          <ac:chgData name="Al Sheehan" userId="d21e2f327ba682b9" providerId="LiveId" clId="{F61095DE-F386-4D6C-8858-CC5448DC3C43}" dt="2019-09-26T05:44:21.049" v="15800"/>
          <ac:spMkLst>
            <pc:docMk/>
            <pc:sldMk cId="2568705923" sldId="412"/>
            <ac:spMk id="114" creationId="{916B37C1-A79A-48EE-9C03-251D348FA138}"/>
          </ac:spMkLst>
        </pc:spChg>
        <pc:spChg chg="add mod">
          <ac:chgData name="Al Sheehan" userId="d21e2f327ba682b9" providerId="LiveId" clId="{F61095DE-F386-4D6C-8858-CC5448DC3C43}" dt="2019-09-26T05:44:18.192" v="15799"/>
          <ac:spMkLst>
            <pc:docMk/>
            <pc:sldMk cId="2568705923" sldId="412"/>
            <ac:spMk id="115" creationId="{E642AC8C-9C5D-4124-ADA1-E60AAD15CC72}"/>
          </ac:spMkLst>
        </pc:spChg>
        <pc:spChg chg="add mod">
          <ac:chgData name="Al Sheehan" userId="d21e2f327ba682b9" providerId="LiveId" clId="{F61095DE-F386-4D6C-8858-CC5448DC3C43}" dt="2019-09-26T05:54:56.382" v="16260" actId="20577"/>
          <ac:spMkLst>
            <pc:docMk/>
            <pc:sldMk cId="2568705923" sldId="412"/>
            <ac:spMk id="116" creationId="{250A372F-9661-4EA4-96CD-FEAB8E9176F8}"/>
          </ac:spMkLst>
        </pc:spChg>
        <pc:spChg chg="add mod">
          <ac:chgData name="Al Sheehan" userId="d21e2f327ba682b9" providerId="LiveId" clId="{F61095DE-F386-4D6C-8858-CC5448DC3C43}" dt="2019-09-26T05:48:48.729" v="16000" actId="6549"/>
          <ac:spMkLst>
            <pc:docMk/>
            <pc:sldMk cId="2568705923" sldId="412"/>
            <ac:spMk id="117" creationId="{B2DF234C-325C-4812-A6DD-9075B9D1E90F}"/>
          </ac:spMkLst>
        </pc:spChg>
        <pc:spChg chg="add mod">
          <ac:chgData name="Al Sheehan" userId="d21e2f327ba682b9" providerId="LiveId" clId="{F61095DE-F386-4D6C-8858-CC5448DC3C43}" dt="2019-09-26T05:46:10.017" v="15895" actId="20577"/>
          <ac:spMkLst>
            <pc:docMk/>
            <pc:sldMk cId="2568705923" sldId="412"/>
            <ac:spMk id="118" creationId="{B06239B5-165F-4485-AF31-D1F55C305FD9}"/>
          </ac:spMkLst>
        </pc:spChg>
        <pc:spChg chg="add mod">
          <ac:chgData name="Al Sheehan" userId="d21e2f327ba682b9" providerId="LiveId" clId="{F61095DE-F386-4D6C-8858-CC5448DC3C43}" dt="2019-09-26T05:46:21.751" v="15905" actId="20577"/>
          <ac:spMkLst>
            <pc:docMk/>
            <pc:sldMk cId="2568705923" sldId="412"/>
            <ac:spMk id="119" creationId="{A70A049F-2973-4ED6-81FD-61458DDFEFED}"/>
          </ac:spMkLst>
        </pc:spChg>
        <pc:spChg chg="add mod">
          <ac:chgData name="Al Sheehan" userId="d21e2f327ba682b9" providerId="LiveId" clId="{F61095DE-F386-4D6C-8858-CC5448DC3C43}" dt="2019-10-01T04:10:27.038" v="25550" actId="20577"/>
          <ac:spMkLst>
            <pc:docMk/>
            <pc:sldMk cId="2568705923" sldId="412"/>
            <ac:spMk id="120" creationId="{DE1DE2B4-211A-4EDB-B94A-7222A598FA84}"/>
          </ac:spMkLst>
        </pc:spChg>
        <pc:spChg chg="add mod">
          <ac:chgData name="Al Sheehan" userId="d21e2f327ba682b9" providerId="LiveId" clId="{F61095DE-F386-4D6C-8858-CC5448DC3C43}" dt="2019-10-01T04:10:31.424" v="25557" actId="20577"/>
          <ac:spMkLst>
            <pc:docMk/>
            <pc:sldMk cId="2568705923" sldId="412"/>
            <ac:spMk id="121" creationId="{475965D2-59B6-45EA-B6EE-049BB3A613A4}"/>
          </ac:spMkLst>
        </pc:spChg>
        <pc:spChg chg="add mod">
          <ac:chgData name="Al Sheehan" userId="d21e2f327ba682b9" providerId="LiveId" clId="{F61095DE-F386-4D6C-8858-CC5448DC3C43}" dt="2019-09-26T05:48:23.950" v="15964" actId="1076"/>
          <ac:spMkLst>
            <pc:docMk/>
            <pc:sldMk cId="2568705923" sldId="412"/>
            <ac:spMk id="122" creationId="{3CBE1038-0ED3-4E2A-B9F3-02AE3DCF6729}"/>
          </ac:spMkLst>
        </pc:spChg>
        <pc:spChg chg="add mod">
          <ac:chgData name="Al Sheehan" userId="d21e2f327ba682b9" providerId="LiveId" clId="{F61095DE-F386-4D6C-8858-CC5448DC3C43}" dt="2019-09-26T05:50:37.942" v="16032" actId="1076"/>
          <ac:spMkLst>
            <pc:docMk/>
            <pc:sldMk cId="2568705923" sldId="412"/>
            <ac:spMk id="123" creationId="{CED2B6B1-EF9F-4936-BF4E-F1B8788693E1}"/>
          </ac:spMkLst>
        </pc:spChg>
        <pc:spChg chg="add mod">
          <ac:chgData name="Al Sheehan" userId="d21e2f327ba682b9" providerId="LiveId" clId="{F61095DE-F386-4D6C-8858-CC5448DC3C43}" dt="2019-09-26T05:50:49.824" v="16048" actId="20577"/>
          <ac:spMkLst>
            <pc:docMk/>
            <pc:sldMk cId="2568705923" sldId="412"/>
            <ac:spMk id="124" creationId="{3E98381D-7561-447F-98DD-5E5EF78EBB32}"/>
          </ac:spMkLst>
        </pc:spChg>
        <pc:spChg chg="add mod">
          <ac:chgData name="Al Sheehan" userId="d21e2f327ba682b9" providerId="LiveId" clId="{F61095DE-F386-4D6C-8858-CC5448DC3C43}" dt="2019-09-26T05:51:02.732" v="16058" actId="20577"/>
          <ac:spMkLst>
            <pc:docMk/>
            <pc:sldMk cId="2568705923" sldId="412"/>
            <ac:spMk id="125" creationId="{EB1B112E-E716-4243-A421-F304ABCF2835}"/>
          </ac:spMkLst>
        </pc:spChg>
        <pc:spChg chg="add mod">
          <ac:chgData name="Al Sheehan" userId="d21e2f327ba682b9" providerId="LiveId" clId="{F61095DE-F386-4D6C-8858-CC5448DC3C43}" dt="2019-09-26T05:51:09.682" v="16068" actId="20577"/>
          <ac:spMkLst>
            <pc:docMk/>
            <pc:sldMk cId="2568705923" sldId="412"/>
            <ac:spMk id="126" creationId="{91A98EAA-DBDC-4C52-A5E0-1A05BE0B4468}"/>
          </ac:spMkLst>
        </pc:spChg>
        <pc:spChg chg="add mod">
          <ac:chgData name="Al Sheehan" userId="d21e2f327ba682b9" providerId="LiveId" clId="{F61095DE-F386-4D6C-8858-CC5448DC3C43}" dt="2019-09-26T06:02:42.521" v="16952" actId="20577"/>
          <ac:spMkLst>
            <pc:docMk/>
            <pc:sldMk cId="2568705923" sldId="412"/>
            <ac:spMk id="127" creationId="{B3BDCA09-1E47-453D-A132-D52F467E9A8D}"/>
          </ac:spMkLst>
        </pc:spChg>
        <pc:grpChg chg="del">
          <ac:chgData name="Al Sheehan" userId="d21e2f327ba682b9" providerId="LiveId" clId="{F61095DE-F386-4D6C-8858-CC5448DC3C43}" dt="2019-09-26T03:56:24.458" v="13714" actId="478"/>
          <ac:grpSpMkLst>
            <pc:docMk/>
            <pc:sldMk cId="2568705923" sldId="412"/>
            <ac:grpSpMk id="4" creationId="{B3F64D0F-5D50-43F1-B6D4-1D3DE017451B}"/>
          </ac:grpSpMkLst>
        </pc:grpChg>
        <pc:grpChg chg="del">
          <ac:chgData name="Al Sheehan" userId="d21e2f327ba682b9" providerId="LiveId" clId="{F61095DE-F386-4D6C-8858-CC5448DC3C43}" dt="2019-09-26T03:56:24.458" v="13714" actId="478"/>
          <ac:grpSpMkLst>
            <pc:docMk/>
            <pc:sldMk cId="2568705923" sldId="412"/>
            <ac:grpSpMk id="7" creationId="{09B7935F-D42B-4741-9CD7-C75132831753}"/>
          </ac:grpSpMkLst>
        </pc:grpChg>
        <pc:grpChg chg="del">
          <ac:chgData name="Al Sheehan" userId="d21e2f327ba682b9" providerId="LiveId" clId="{F61095DE-F386-4D6C-8858-CC5448DC3C43}" dt="2019-09-26T03:56:24.458" v="13714" actId="478"/>
          <ac:grpSpMkLst>
            <pc:docMk/>
            <pc:sldMk cId="2568705923" sldId="412"/>
            <ac:grpSpMk id="11" creationId="{7E3D4A6E-F956-4248-9EFF-F78926249259}"/>
          </ac:grpSpMkLst>
        </pc:grpChg>
        <pc:grpChg chg="del">
          <ac:chgData name="Al Sheehan" userId="d21e2f327ba682b9" providerId="LiveId" clId="{F61095DE-F386-4D6C-8858-CC5448DC3C43}" dt="2019-09-26T03:56:24.458" v="13714" actId="478"/>
          <ac:grpSpMkLst>
            <pc:docMk/>
            <pc:sldMk cId="2568705923" sldId="412"/>
            <ac:grpSpMk id="14" creationId="{B2CDF540-155C-4BF1-A0F6-D19176B61161}"/>
          </ac:grpSpMkLst>
        </pc:grpChg>
        <pc:grpChg chg="del">
          <ac:chgData name="Al Sheehan" userId="d21e2f327ba682b9" providerId="LiveId" clId="{F61095DE-F386-4D6C-8858-CC5448DC3C43}" dt="2019-09-26T03:56:17.649" v="13713" actId="478"/>
          <ac:grpSpMkLst>
            <pc:docMk/>
            <pc:sldMk cId="2568705923" sldId="412"/>
            <ac:grpSpMk id="59" creationId="{F85F4D2F-E5D7-4AC2-AAAC-E91E53E1CBE9}"/>
          </ac:grpSpMkLst>
        </pc:grpChg>
        <pc:cxnChg chg="add">
          <ac:chgData name="Al Sheehan" userId="d21e2f327ba682b9" providerId="LiveId" clId="{F61095DE-F386-4D6C-8858-CC5448DC3C43}" dt="2019-09-26T05:24:38.664" v="15083"/>
          <ac:cxnSpMkLst>
            <pc:docMk/>
            <pc:sldMk cId="2568705923" sldId="412"/>
            <ac:cxnSpMk id="49" creationId="{5EF0CDCC-1184-4E1A-B608-49C5F53AC621}"/>
          </ac:cxnSpMkLst>
        </pc:cxnChg>
        <pc:cxnChg chg="del mod">
          <ac:chgData name="Al Sheehan" userId="d21e2f327ba682b9" providerId="LiveId" clId="{F61095DE-F386-4D6C-8858-CC5448DC3C43}" dt="2019-09-26T03:56:24.458" v="13714" actId="478"/>
          <ac:cxnSpMkLst>
            <pc:docMk/>
            <pc:sldMk cId="2568705923" sldId="412"/>
            <ac:cxnSpMk id="51" creationId="{CAF639CA-389E-4C4A-8862-6E7725008C9A}"/>
          </ac:cxnSpMkLst>
        </pc:cxnChg>
        <pc:cxnChg chg="del mod">
          <ac:chgData name="Al Sheehan" userId="d21e2f327ba682b9" providerId="LiveId" clId="{F61095DE-F386-4D6C-8858-CC5448DC3C43}" dt="2019-09-26T03:56:17.649" v="13713" actId="478"/>
          <ac:cxnSpMkLst>
            <pc:docMk/>
            <pc:sldMk cId="2568705923" sldId="412"/>
            <ac:cxnSpMk id="66" creationId="{E2BEAD12-D7D4-4B9C-A857-9077A7E86EC3}"/>
          </ac:cxnSpMkLst>
        </pc:cxnChg>
        <pc:cxnChg chg="del mod">
          <ac:chgData name="Al Sheehan" userId="d21e2f327ba682b9" providerId="LiveId" clId="{F61095DE-F386-4D6C-8858-CC5448DC3C43}" dt="2019-09-26T03:56:17.649" v="13713" actId="478"/>
          <ac:cxnSpMkLst>
            <pc:docMk/>
            <pc:sldMk cId="2568705923" sldId="412"/>
            <ac:cxnSpMk id="67" creationId="{37E50245-3980-481F-A188-7D53A7C9EFFF}"/>
          </ac:cxnSpMkLst>
        </pc:cxnChg>
        <pc:cxnChg chg="del mod">
          <ac:chgData name="Al Sheehan" userId="d21e2f327ba682b9" providerId="LiveId" clId="{F61095DE-F386-4D6C-8858-CC5448DC3C43}" dt="2019-09-26T03:56:17.649" v="13713" actId="478"/>
          <ac:cxnSpMkLst>
            <pc:docMk/>
            <pc:sldMk cId="2568705923" sldId="412"/>
            <ac:cxnSpMk id="68" creationId="{314583AC-5FFA-4AB9-A63D-FAFEB9A236F8}"/>
          </ac:cxnSpMkLst>
        </pc:cxnChg>
        <pc:cxnChg chg="add mod">
          <ac:chgData name="Al Sheehan" userId="d21e2f327ba682b9" providerId="LiveId" clId="{F61095DE-F386-4D6C-8858-CC5448DC3C43}" dt="2019-09-26T05:31:30.017" v="15433" actId="1076"/>
          <ac:cxnSpMkLst>
            <pc:docMk/>
            <pc:sldMk cId="2568705923" sldId="412"/>
            <ac:cxnSpMk id="76" creationId="{EB0ED3CE-F24A-4770-8D4E-6FBE56DB6D91}"/>
          </ac:cxnSpMkLst>
        </pc:cxnChg>
        <pc:cxnChg chg="del">
          <ac:chgData name="Al Sheehan" userId="d21e2f327ba682b9" providerId="LiveId" clId="{F61095DE-F386-4D6C-8858-CC5448DC3C43}" dt="2019-09-26T05:32:08.109" v="15445" actId="478"/>
          <ac:cxnSpMkLst>
            <pc:docMk/>
            <pc:sldMk cId="2568705923" sldId="412"/>
            <ac:cxnSpMk id="92" creationId="{D26A1058-52C2-4274-8F88-DD96DA42C5C5}"/>
          </ac:cxnSpMkLst>
        </pc:cxnChg>
        <pc:cxnChg chg="add mod">
          <ac:chgData name="Al Sheehan" userId="d21e2f327ba682b9" providerId="LiveId" clId="{F61095DE-F386-4D6C-8858-CC5448DC3C43}" dt="2019-09-26T05:38:03.080" v="15683" actId="1076"/>
          <ac:cxnSpMkLst>
            <pc:docMk/>
            <pc:sldMk cId="2568705923" sldId="412"/>
            <ac:cxnSpMk id="105" creationId="{4E631569-5F06-459C-90B5-89352D97702B}"/>
          </ac:cxnSpMkLst>
        </pc:cxnChg>
      </pc:sldChg>
      <pc:sldChg chg="addSp delSp modSp add">
        <pc:chgData name="Al Sheehan" userId="d21e2f327ba682b9" providerId="LiveId" clId="{F61095DE-F386-4D6C-8858-CC5448DC3C43}" dt="2019-09-27T06:38:24.694" v="19718"/>
        <pc:sldMkLst>
          <pc:docMk/>
          <pc:sldMk cId="1116709582" sldId="413"/>
        </pc:sldMkLst>
        <pc:spChg chg="mod">
          <ac:chgData name="Al Sheehan" userId="d21e2f327ba682b9" providerId="LiveId" clId="{F61095DE-F386-4D6C-8858-CC5448DC3C43}" dt="2019-09-26T07:05:50.050" v="17991" actId="121"/>
          <ac:spMkLst>
            <pc:docMk/>
            <pc:sldMk cId="1116709582" sldId="413"/>
            <ac:spMk id="46" creationId="{AE253F8F-C758-4186-AE34-BC2FECA40695}"/>
          </ac:spMkLst>
        </pc:spChg>
        <pc:spChg chg="mod">
          <ac:chgData name="Al Sheehan" userId="d21e2f327ba682b9" providerId="LiveId" clId="{F61095DE-F386-4D6C-8858-CC5448DC3C43}" dt="2019-09-26T07:05:55.537" v="17992" actId="2085"/>
          <ac:spMkLst>
            <pc:docMk/>
            <pc:sldMk cId="1116709582" sldId="413"/>
            <ac:spMk id="47" creationId="{694A9B61-A066-4EC0-8346-8BFE74F392C7}"/>
          </ac:spMkLst>
        </pc:spChg>
        <pc:spChg chg="del">
          <ac:chgData name="Al Sheehan" userId="d21e2f327ba682b9" providerId="LiveId" clId="{F61095DE-F386-4D6C-8858-CC5448DC3C43}" dt="2019-09-26T06:54:55.945" v="17609" actId="478"/>
          <ac:spMkLst>
            <pc:docMk/>
            <pc:sldMk cId="1116709582" sldId="413"/>
            <ac:spMk id="56" creationId="{84531E1F-8D17-4A36-99A4-EBBB725CAE5B}"/>
          </ac:spMkLst>
        </pc:spChg>
        <pc:spChg chg="del">
          <ac:chgData name="Al Sheehan" userId="d21e2f327ba682b9" providerId="LiveId" clId="{F61095DE-F386-4D6C-8858-CC5448DC3C43}" dt="2019-09-26T06:54:55.945" v="17609" actId="478"/>
          <ac:spMkLst>
            <pc:docMk/>
            <pc:sldMk cId="1116709582" sldId="413"/>
            <ac:spMk id="60" creationId="{F1EFFD2A-985C-4224-A574-6CC345217AE6}"/>
          </ac:spMkLst>
        </pc:spChg>
        <pc:spChg chg="del">
          <ac:chgData name="Al Sheehan" userId="d21e2f327ba682b9" providerId="LiveId" clId="{F61095DE-F386-4D6C-8858-CC5448DC3C43}" dt="2019-09-26T06:54:55.945" v="17609" actId="478"/>
          <ac:spMkLst>
            <pc:docMk/>
            <pc:sldMk cId="1116709582" sldId="413"/>
            <ac:spMk id="61" creationId="{30C17743-1F90-4DCD-B1ED-4FBA8BD4F2C3}"/>
          </ac:spMkLst>
        </pc:spChg>
        <pc:spChg chg="del">
          <ac:chgData name="Al Sheehan" userId="d21e2f327ba682b9" providerId="LiveId" clId="{F61095DE-F386-4D6C-8858-CC5448DC3C43}" dt="2019-09-26T06:54:55.945" v="17609" actId="478"/>
          <ac:spMkLst>
            <pc:docMk/>
            <pc:sldMk cId="1116709582" sldId="413"/>
            <ac:spMk id="62" creationId="{E4D4724C-43DA-482D-A0EE-20A8A1CD28AA}"/>
          </ac:spMkLst>
        </pc:spChg>
        <pc:spChg chg="mod">
          <ac:chgData name="Al Sheehan" userId="d21e2f327ba682b9" providerId="LiveId" clId="{F61095DE-F386-4D6C-8858-CC5448DC3C43}" dt="2019-09-27T06:38:24.694" v="19718"/>
          <ac:spMkLst>
            <pc:docMk/>
            <pc:sldMk cId="1116709582" sldId="413"/>
            <ac:spMk id="82" creationId="{7E409DDB-5621-49C0-9E7C-07CF911A1744}"/>
          </ac:spMkLst>
        </pc:spChg>
        <pc:spChg chg="mod">
          <ac:chgData name="Al Sheehan" userId="d21e2f327ba682b9" providerId="LiveId" clId="{F61095DE-F386-4D6C-8858-CC5448DC3C43}" dt="2019-09-26T06:56:46.056" v="17752" actId="2711"/>
          <ac:spMkLst>
            <pc:docMk/>
            <pc:sldMk cId="1116709582" sldId="413"/>
            <ac:spMk id="86" creationId="{A0521DEC-3FC9-437C-826A-67B67D30442B}"/>
          </ac:spMkLst>
        </pc:spChg>
        <pc:spChg chg="mod">
          <ac:chgData name="Al Sheehan" userId="d21e2f327ba682b9" providerId="LiveId" clId="{F61095DE-F386-4D6C-8858-CC5448DC3C43}" dt="2019-09-26T06:56:01.656" v="17745" actId="2711"/>
          <ac:spMkLst>
            <pc:docMk/>
            <pc:sldMk cId="1116709582" sldId="413"/>
            <ac:spMk id="93" creationId="{A8F35225-8A05-4B3D-9677-C17958C1A14A}"/>
          </ac:spMkLst>
        </pc:spChg>
        <pc:spChg chg="mod">
          <ac:chgData name="Al Sheehan" userId="d21e2f327ba682b9" providerId="LiveId" clId="{F61095DE-F386-4D6C-8858-CC5448DC3C43}" dt="2019-09-26T06:56:36.016" v="17750" actId="2711"/>
          <ac:spMkLst>
            <pc:docMk/>
            <pc:sldMk cId="1116709582" sldId="413"/>
            <ac:spMk id="98" creationId="{D4ECEDCF-A543-408F-8656-093EBD41E945}"/>
          </ac:spMkLst>
        </pc:spChg>
        <pc:spChg chg="mod">
          <ac:chgData name="Al Sheehan" userId="d21e2f327ba682b9" providerId="LiveId" clId="{F61095DE-F386-4D6C-8858-CC5448DC3C43}" dt="2019-09-26T06:56:29.128" v="17749" actId="2711"/>
          <ac:spMkLst>
            <pc:docMk/>
            <pc:sldMk cId="1116709582" sldId="413"/>
            <ac:spMk id="101" creationId="{41B400B1-E70E-4C5A-ADA9-8366894C3E5B}"/>
          </ac:spMkLst>
        </pc:spChg>
        <pc:spChg chg="mod">
          <ac:chgData name="Al Sheehan" userId="d21e2f327ba682b9" providerId="LiveId" clId="{F61095DE-F386-4D6C-8858-CC5448DC3C43}" dt="2019-09-26T06:56:56.983" v="17753" actId="2711"/>
          <ac:spMkLst>
            <pc:docMk/>
            <pc:sldMk cId="1116709582" sldId="413"/>
            <ac:spMk id="125" creationId="{2A0FE4A0-4C7F-4FA7-9DB6-1FD2D1AC0319}"/>
          </ac:spMkLst>
        </pc:spChg>
        <pc:spChg chg="mod">
          <ac:chgData name="Al Sheehan" userId="d21e2f327ba682b9" providerId="LiveId" clId="{F61095DE-F386-4D6C-8858-CC5448DC3C43}" dt="2019-09-26T06:56:41.113" v="17751" actId="2711"/>
          <ac:spMkLst>
            <pc:docMk/>
            <pc:sldMk cId="1116709582" sldId="413"/>
            <ac:spMk id="128" creationId="{B9CCF897-13F1-4003-8D35-056B461E0C8F}"/>
          </ac:spMkLst>
        </pc:spChg>
        <pc:spChg chg="add mod">
          <ac:chgData name="Al Sheehan" userId="d21e2f327ba682b9" providerId="LiveId" clId="{F61095DE-F386-4D6C-8858-CC5448DC3C43}" dt="2019-09-26T06:55:48.750" v="17744" actId="1035"/>
          <ac:spMkLst>
            <pc:docMk/>
            <pc:sldMk cId="1116709582" sldId="413"/>
            <ac:spMk id="132" creationId="{32F9A947-8069-4AC4-AC1D-7C045C4D7D8B}"/>
          </ac:spMkLst>
        </pc:spChg>
        <pc:spChg chg="add mod">
          <ac:chgData name="Al Sheehan" userId="d21e2f327ba682b9" providerId="LiveId" clId="{F61095DE-F386-4D6C-8858-CC5448DC3C43}" dt="2019-09-26T06:55:48.750" v="17744" actId="1035"/>
          <ac:spMkLst>
            <pc:docMk/>
            <pc:sldMk cId="1116709582" sldId="413"/>
            <ac:spMk id="133" creationId="{95592711-BB41-400D-B485-3AA83AF38D05}"/>
          </ac:spMkLst>
        </pc:spChg>
        <pc:spChg chg="add mod">
          <ac:chgData name="Al Sheehan" userId="d21e2f327ba682b9" providerId="LiveId" clId="{F61095DE-F386-4D6C-8858-CC5448DC3C43}" dt="2019-09-26T06:55:48.750" v="17744" actId="1035"/>
          <ac:spMkLst>
            <pc:docMk/>
            <pc:sldMk cId="1116709582" sldId="413"/>
            <ac:spMk id="134" creationId="{8EA99823-0B91-4029-8F73-5E7F8A1303E9}"/>
          </ac:spMkLst>
        </pc:spChg>
        <pc:spChg chg="add mod">
          <ac:chgData name="Al Sheehan" userId="d21e2f327ba682b9" providerId="LiveId" clId="{F61095DE-F386-4D6C-8858-CC5448DC3C43}" dt="2019-09-26T06:55:48.750" v="17744" actId="1035"/>
          <ac:spMkLst>
            <pc:docMk/>
            <pc:sldMk cId="1116709582" sldId="413"/>
            <ac:spMk id="135" creationId="{9FE7DCFB-EBE6-45C5-BB7B-B01EA6ADBF21}"/>
          </ac:spMkLst>
        </pc:spChg>
        <pc:spChg chg="add mod">
          <ac:chgData name="Al Sheehan" userId="d21e2f327ba682b9" providerId="LiveId" clId="{F61095DE-F386-4D6C-8858-CC5448DC3C43}" dt="2019-09-26T06:55:48.750" v="17744" actId="1035"/>
          <ac:spMkLst>
            <pc:docMk/>
            <pc:sldMk cId="1116709582" sldId="413"/>
            <ac:spMk id="136" creationId="{CBAF21A9-1464-4A4B-87B5-AE121236D567}"/>
          </ac:spMkLst>
        </pc:spChg>
        <pc:spChg chg="add mod">
          <ac:chgData name="Al Sheehan" userId="d21e2f327ba682b9" providerId="LiveId" clId="{F61095DE-F386-4D6C-8858-CC5448DC3C43}" dt="2019-09-26T06:55:48.750" v="17744" actId="1035"/>
          <ac:spMkLst>
            <pc:docMk/>
            <pc:sldMk cId="1116709582" sldId="413"/>
            <ac:spMk id="137" creationId="{65750689-E1BC-412F-9D3E-78FF103D192D}"/>
          </ac:spMkLst>
        </pc:spChg>
        <pc:spChg chg="add mod">
          <ac:chgData name="Al Sheehan" userId="d21e2f327ba682b9" providerId="LiveId" clId="{F61095DE-F386-4D6C-8858-CC5448DC3C43}" dt="2019-09-26T06:55:48.750" v="17744" actId="1035"/>
          <ac:spMkLst>
            <pc:docMk/>
            <pc:sldMk cId="1116709582" sldId="413"/>
            <ac:spMk id="138" creationId="{0CD4AEB9-97F3-4911-9BDD-C136E66E350D}"/>
          </ac:spMkLst>
        </pc:spChg>
        <pc:spChg chg="mod">
          <ac:chgData name="Al Sheehan" userId="d21e2f327ba682b9" providerId="LiveId" clId="{F61095DE-F386-4D6C-8858-CC5448DC3C43}" dt="2019-09-26T06:56:08.991" v="17746" actId="2711"/>
          <ac:spMkLst>
            <pc:docMk/>
            <pc:sldMk cId="1116709582" sldId="413"/>
            <ac:spMk id="145" creationId="{F415D8B8-0338-4A00-B742-DF5D77B24420}"/>
          </ac:spMkLst>
        </pc:spChg>
        <pc:spChg chg="mod">
          <ac:chgData name="Al Sheehan" userId="d21e2f327ba682b9" providerId="LiveId" clId="{F61095DE-F386-4D6C-8858-CC5448DC3C43}" dt="2019-09-26T06:57:26.139" v="17758" actId="14100"/>
          <ac:spMkLst>
            <pc:docMk/>
            <pc:sldMk cId="1116709582" sldId="413"/>
            <ac:spMk id="155" creationId="{66D70DDF-40AB-4DDE-B36F-EF21C7F3DA70}"/>
          </ac:spMkLst>
        </pc:spChg>
        <pc:spChg chg="mod">
          <ac:chgData name="Al Sheehan" userId="d21e2f327ba682b9" providerId="LiveId" clId="{F61095DE-F386-4D6C-8858-CC5448DC3C43}" dt="2019-09-26T06:58:29.353" v="17769" actId="14100"/>
          <ac:spMkLst>
            <pc:docMk/>
            <pc:sldMk cId="1116709582" sldId="413"/>
            <ac:spMk id="163" creationId="{7FCCA807-82EA-48E4-B8AE-2BCC01895F43}"/>
          </ac:spMkLst>
        </pc:spChg>
        <pc:grpChg chg="del">
          <ac:chgData name="Al Sheehan" userId="d21e2f327ba682b9" providerId="LiveId" clId="{F61095DE-F386-4D6C-8858-CC5448DC3C43}" dt="2019-09-26T06:54:55.945" v="17609" actId="478"/>
          <ac:grpSpMkLst>
            <pc:docMk/>
            <pc:sldMk cId="1116709582" sldId="413"/>
            <ac:grpSpMk id="48" creationId="{42716AA6-A7FA-45C5-80F8-EFC83EEFB4EB}"/>
          </ac:grpSpMkLst>
        </pc:grpChg>
        <pc:grpChg chg="del">
          <ac:chgData name="Al Sheehan" userId="d21e2f327ba682b9" providerId="LiveId" clId="{F61095DE-F386-4D6C-8858-CC5448DC3C43}" dt="2019-09-26T06:54:55.945" v="17609" actId="478"/>
          <ac:grpSpMkLst>
            <pc:docMk/>
            <pc:sldMk cId="1116709582" sldId="413"/>
            <ac:grpSpMk id="57" creationId="{C7D722E3-30C8-4C89-A8DC-C6E894DD66F6}"/>
          </ac:grpSpMkLst>
        </pc:grpChg>
        <pc:grpChg chg="add">
          <ac:chgData name="Al Sheehan" userId="d21e2f327ba682b9" providerId="LiveId" clId="{F61095DE-F386-4D6C-8858-CC5448DC3C43}" dt="2019-09-26T06:55:10.768" v="17613"/>
          <ac:grpSpMkLst>
            <pc:docMk/>
            <pc:sldMk cId="1116709582" sldId="413"/>
            <ac:grpSpMk id="75" creationId="{4F88BF9A-1590-43FD-A960-6DCEF6D34091}"/>
          </ac:grpSpMkLst>
        </pc:grpChg>
        <pc:grpChg chg="add mod">
          <ac:chgData name="Al Sheehan" userId="d21e2f327ba682b9" providerId="LiveId" clId="{F61095DE-F386-4D6C-8858-CC5448DC3C43}" dt="2019-09-26T06:55:48.750" v="17744" actId="1035"/>
          <ac:grpSpMkLst>
            <pc:docMk/>
            <pc:sldMk cId="1116709582" sldId="413"/>
            <ac:grpSpMk id="83" creationId="{A795F31D-34AA-484F-B8F3-57B90BB3C9E7}"/>
          </ac:grpSpMkLst>
        </pc:grpChg>
        <pc:grpChg chg="add mod">
          <ac:chgData name="Al Sheehan" userId="d21e2f327ba682b9" providerId="LiveId" clId="{F61095DE-F386-4D6C-8858-CC5448DC3C43}" dt="2019-09-26T06:55:48.750" v="17744" actId="1035"/>
          <ac:grpSpMkLst>
            <pc:docMk/>
            <pc:sldMk cId="1116709582" sldId="413"/>
            <ac:grpSpMk id="87" creationId="{A15691F5-45DF-40B4-8614-D385451A9C6E}"/>
          </ac:grpSpMkLst>
        </pc:grpChg>
        <pc:grpChg chg="mod">
          <ac:chgData name="Al Sheehan" userId="d21e2f327ba682b9" providerId="LiveId" clId="{F61095DE-F386-4D6C-8858-CC5448DC3C43}" dt="2019-09-26T06:55:48.750" v="17744" actId="1035"/>
          <ac:grpSpMkLst>
            <pc:docMk/>
            <pc:sldMk cId="1116709582" sldId="413"/>
            <ac:grpSpMk id="88" creationId="{8EED6D52-CA8C-4AB3-BA0A-26E3CE92D8C4}"/>
          </ac:grpSpMkLst>
        </pc:grpChg>
        <pc:grpChg chg="add mod">
          <ac:chgData name="Al Sheehan" userId="d21e2f327ba682b9" providerId="LiveId" clId="{F61095DE-F386-4D6C-8858-CC5448DC3C43}" dt="2019-09-26T06:55:48.750" v="17744" actId="1035"/>
          <ac:grpSpMkLst>
            <pc:docMk/>
            <pc:sldMk cId="1116709582" sldId="413"/>
            <ac:grpSpMk id="96" creationId="{86D4FEEB-667F-4910-9769-99BC128B87E0}"/>
          </ac:grpSpMkLst>
        </pc:grpChg>
        <pc:grpChg chg="add mod">
          <ac:chgData name="Al Sheehan" userId="d21e2f327ba682b9" providerId="LiveId" clId="{F61095DE-F386-4D6C-8858-CC5448DC3C43}" dt="2019-09-26T06:55:48.750" v="17744" actId="1035"/>
          <ac:grpSpMkLst>
            <pc:docMk/>
            <pc:sldMk cId="1116709582" sldId="413"/>
            <ac:grpSpMk id="100" creationId="{AB94AAE4-0DE3-4E46-AA17-7DF32354E29D}"/>
          </ac:grpSpMkLst>
        </pc:grpChg>
        <pc:grpChg chg="mod">
          <ac:chgData name="Al Sheehan" userId="d21e2f327ba682b9" providerId="LiveId" clId="{F61095DE-F386-4D6C-8858-CC5448DC3C43}" dt="2019-09-26T06:55:48.750" v="17744" actId="1035"/>
          <ac:grpSpMkLst>
            <pc:docMk/>
            <pc:sldMk cId="1116709582" sldId="413"/>
            <ac:grpSpMk id="103" creationId="{C22E72C3-E978-47D4-9CFC-CA02CEA0D0DB}"/>
          </ac:grpSpMkLst>
        </pc:grpChg>
        <pc:grpChg chg="add mod">
          <ac:chgData name="Al Sheehan" userId="d21e2f327ba682b9" providerId="LiveId" clId="{F61095DE-F386-4D6C-8858-CC5448DC3C43}" dt="2019-09-26T06:55:48.750" v="17744" actId="1035"/>
          <ac:grpSpMkLst>
            <pc:docMk/>
            <pc:sldMk cId="1116709582" sldId="413"/>
            <ac:grpSpMk id="124" creationId="{A891C491-B518-4CF1-838C-356071D38033}"/>
          </ac:grpSpMkLst>
        </pc:grpChg>
        <pc:grpChg chg="add mod">
          <ac:chgData name="Al Sheehan" userId="d21e2f327ba682b9" providerId="LiveId" clId="{F61095DE-F386-4D6C-8858-CC5448DC3C43}" dt="2019-09-26T06:55:48.750" v="17744" actId="1035"/>
          <ac:grpSpMkLst>
            <pc:docMk/>
            <pc:sldMk cId="1116709582" sldId="413"/>
            <ac:grpSpMk id="127" creationId="{A95B7192-7A64-4C17-BA24-B21851BBA8AF}"/>
          </ac:grpSpMkLst>
        </pc:grpChg>
        <pc:grpChg chg="add mod">
          <ac:chgData name="Al Sheehan" userId="d21e2f327ba682b9" providerId="LiveId" clId="{F61095DE-F386-4D6C-8858-CC5448DC3C43}" dt="2019-09-26T06:55:48.750" v="17744" actId="1035"/>
          <ac:grpSpMkLst>
            <pc:docMk/>
            <pc:sldMk cId="1116709582" sldId="413"/>
            <ac:grpSpMk id="144" creationId="{0D742543-B008-4184-88C6-BCC5D9C297AC}"/>
          </ac:grpSpMkLst>
        </pc:grpChg>
        <pc:grpChg chg="mod">
          <ac:chgData name="Al Sheehan" userId="d21e2f327ba682b9" providerId="LiveId" clId="{F61095DE-F386-4D6C-8858-CC5448DC3C43}" dt="2019-09-26T06:55:48.750" v="17744" actId="1035"/>
          <ac:grpSpMkLst>
            <pc:docMk/>
            <pc:sldMk cId="1116709582" sldId="413"/>
            <ac:grpSpMk id="146" creationId="{1E984113-698D-4C4E-BEEF-9E4BB3C70270}"/>
          </ac:grpSpMkLst>
        </pc:grpChg>
        <pc:grpChg chg="add mod">
          <ac:chgData name="Al Sheehan" userId="d21e2f327ba682b9" providerId="LiveId" clId="{F61095DE-F386-4D6C-8858-CC5448DC3C43}" dt="2019-09-26T06:55:48.750" v="17744" actId="1035"/>
          <ac:grpSpMkLst>
            <pc:docMk/>
            <pc:sldMk cId="1116709582" sldId="413"/>
            <ac:grpSpMk id="153" creationId="{7FE5475D-EEB1-49B9-90E0-9181271D01D8}"/>
          </ac:grpSpMkLst>
        </pc:grpChg>
        <pc:grpChg chg="mod">
          <ac:chgData name="Al Sheehan" userId="d21e2f327ba682b9" providerId="LiveId" clId="{F61095DE-F386-4D6C-8858-CC5448DC3C43}" dt="2019-09-26T06:55:48.750" v="17744" actId="1035"/>
          <ac:grpSpMkLst>
            <pc:docMk/>
            <pc:sldMk cId="1116709582" sldId="413"/>
            <ac:grpSpMk id="154" creationId="{2C62F9C8-548C-4B7E-B4BC-D52BCB370B34}"/>
          </ac:grpSpMkLst>
        </pc:grpChg>
        <pc:grpChg chg="add mod">
          <ac:chgData name="Al Sheehan" userId="d21e2f327ba682b9" providerId="LiveId" clId="{F61095DE-F386-4D6C-8858-CC5448DC3C43}" dt="2019-09-26T06:55:48.750" v="17744" actId="1035"/>
          <ac:grpSpMkLst>
            <pc:docMk/>
            <pc:sldMk cId="1116709582" sldId="413"/>
            <ac:grpSpMk id="158" creationId="{D6C3608A-7B81-46E4-9835-C7013824EC47}"/>
          </ac:grpSpMkLst>
        </pc:grpChg>
        <pc:grpChg chg="mod">
          <ac:chgData name="Al Sheehan" userId="d21e2f327ba682b9" providerId="LiveId" clId="{F61095DE-F386-4D6C-8858-CC5448DC3C43}" dt="2019-09-26T06:55:48.750" v="17744" actId="1035"/>
          <ac:grpSpMkLst>
            <pc:docMk/>
            <pc:sldMk cId="1116709582" sldId="413"/>
            <ac:grpSpMk id="159" creationId="{63BE1476-3B08-4B79-BE45-F80E877F8E95}"/>
          </ac:grpSpMkLst>
        </pc:grpChg>
        <pc:cxnChg chg="del mod">
          <ac:chgData name="Al Sheehan" userId="d21e2f327ba682b9" providerId="LiveId" clId="{F61095DE-F386-4D6C-8858-CC5448DC3C43}" dt="2019-09-26T06:54:59.352" v="17611" actId="478"/>
          <ac:cxnSpMkLst>
            <pc:docMk/>
            <pc:sldMk cId="1116709582" sldId="413"/>
            <ac:cxnSpMk id="72" creationId="{721A0044-A450-4C9A-B4CF-8C1466EC8187}"/>
          </ac:cxnSpMkLst>
        </pc:cxnChg>
        <pc:cxnChg chg="del mod">
          <ac:chgData name="Al Sheehan" userId="d21e2f327ba682b9" providerId="LiveId" clId="{F61095DE-F386-4D6C-8858-CC5448DC3C43}" dt="2019-09-26T06:54:58.225" v="17610" actId="478"/>
          <ac:cxnSpMkLst>
            <pc:docMk/>
            <pc:sldMk cId="1116709582" sldId="413"/>
            <ac:cxnSpMk id="73" creationId="{45B810BC-5F59-472C-8997-3659310F64AA}"/>
          </ac:cxnSpMkLst>
        </pc:cxnChg>
        <pc:cxnChg chg="add mod">
          <ac:chgData name="Al Sheehan" userId="d21e2f327ba682b9" providerId="LiveId" clId="{F61095DE-F386-4D6C-8858-CC5448DC3C43}" dt="2019-09-26T06:55:48.750" v="17744" actId="1035"/>
          <ac:cxnSpMkLst>
            <pc:docMk/>
            <pc:sldMk cId="1116709582" sldId="413"/>
            <ac:cxnSpMk id="74" creationId="{397C56DF-E1B8-4831-B2EC-4CED0931DFE0}"/>
          </ac:cxnSpMkLst>
        </pc:cxnChg>
        <pc:cxnChg chg="del mod">
          <ac:chgData name="Al Sheehan" userId="d21e2f327ba682b9" providerId="LiveId" clId="{F61095DE-F386-4D6C-8858-CC5448DC3C43}" dt="2019-09-26T06:55:00.704" v="17612" actId="478"/>
          <ac:cxnSpMkLst>
            <pc:docMk/>
            <pc:sldMk cId="1116709582" sldId="413"/>
            <ac:cxnSpMk id="76" creationId="{D6DD7FF7-E5B0-47EC-BEBC-44C4B8999AB9}"/>
          </ac:cxnSpMkLst>
        </pc:cxnChg>
        <pc:cxnChg chg="add mod">
          <ac:chgData name="Al Sheehan" userId="d21e2f327ba682b9" providerId="LiveId" clId="{F61095DE-F386-4D6C-8858-CC5448DC3C43}" dt="2019-09-26T06:55:48.750" v="17744" actId="1035"/>
          <ac:cxnSpMkLst>
            <pc:docMk/>
            <pc:sldMk cId="1116709582" sldId="413"/>
            <ac:cxnSpMk id="130" creationId="{A7079950-F4E1-4679-9ECB-87335BEF1CFC}"/>
          </ac:cxnSpMkLst>
        </pc:cxnChg>
        <pc:cxnChg chg="add mod">
          <ac:chgData name="Al Sheehan" userId="d21e2f327ba682b9" providerId="LiveId" clId="{F61095DE-F386-4D6C-8858-CC5448DC3C43}" dt="2019-09-26T06:55:48.750" v="17744" actId="1035"/>
          <ac:cxnSpMkLst>
            <pc:docMk/>
            <pc:sldMk cId="1116709582" sldId="413"/>
            <ac:cxnSpMk id="131" creationId="{63BB1FE4-4BF4-4263-9FCC-CEC122270774}"/>
          </ac:cxnSpMkLst>
        </pc:cxnChg>
        <pc:cxnChg chg="add mod">
          <ac:chgData name="Al Sheehan" userId="d21e2f327ba682b9" providerId="LiveId" clId="{F61095DE-F386-4D6C-8858-CC5448DC3C43}" dt="2019-09-26T06:55:48.750" v="17744" actId="1035"/>
          <ac:cxnSpMkLst>
            <pc:docMk/>
            <pc:sldMk cId="1116709582" sldId="413"/>
            <ac:cxnSpMk id="139" creationId="{E54FEF77-8EAB-466F-AA98-7BD15C5FA8CE}"/>
          </ac:cxnSpMkLst>
        </pc:cxnChg>
        <pc:cxnChg chg="add mod">
          <ac:chgData name="Al Sheehan" userId="d21e2f327ba682b9" providerId="LiveId" clId="{F61095DE-F386-4D6C-8858-CC5448DC3C43}" dt="2019-09-26T06:55:48.750" v="17744" actId="1035"/>
          <ac:cxnSpMkLst>
            <pc:docMk/>
            <pc:sldMk cId="1116709582" sldId="413"/>
            <ac:cxnSpMk id="140" creationId="{7701E98C-C5A3-4430-9ED5-B8A28896F623}"/>
          </ac:cxnSpMkLst>
        </pc:cxnChg>
        <pc:cxnChg chg="add mod">
          <ac:chgData name="Al Sheehan" userId="d21e2f327ba682b9" providerId="LiveId" clId="{F61095DE-F386-4D6C-8858-CC5448DC3C43}" dt="2019-09-26T06:55:48.750" v="17744" actId="1035"/>
          <ac:cxnSpMkLst>
            <pc:docMk/>
            <pc:sldMk cId="1116709582" sldId="413"/>
            <ac:cxnSpMk id="141" creationId="{05A88231-88F2-47B6-ABA7-58125E0EAB0F}"/>
          </ac:cxnSpMkLst>
        </pc:cxnChg>
        <pc:cxnChg chg="add mod">
          <ac:chgData name="Al Sheehan" userId="d21e2f327ba682b9" providerId="LiveId" clId="{F61095DE-F386-4D6C-8858-CC5448DC3C43}" dt="2019-09-26T06:55:48.750" v="17744" actId="1035"/>
          <ac:cxnSpMkLst>
            <pc:docMk/>
            <pc:sldMk cId="1116709582" sldId="413"/>
            <ac:cxnSpMk id="142" creationId="{4E108EFE-0A80-45C0-BB8E-A7A815CD337E}"/>
          </ac:cxnSpMkLst>
        </pc:cxnChg>
        <pc:cxnChg chg="add mod">
          <ac:chgData name="Al Sheehan" userId="d21e2f327ba682b9" providerId="LiveId" clId="{F61095DE-F386-4D6C-8858-CC5448DC3C43}" dt="2019-09-26T06:55:48.750" v="17744" actId="1035"/>
          <ac:cxnSpMkLst>
            <pc:docMk/>
            <pc:sldMk cId="1116709582" sldId="413"/>
            <ac:cxnSpMk id="143" creationId="{A6F309E9-88F1-42C6-B620-2BC86D2419E6}"/>
          </ac:cxnSpMkLst>
        </pc:cxnChg>
        <pc:cxnChg chg="add mod">
          <ac:chgData name="Al Sheehan" userId="d21e2f327ba682b9" providerId="LiveId" clId="{F61095DE-F386-4D6C-8858-CC5448DC3C43}" dt="2019-09-26T06:57:44.425" v="17762" actId="1037"/>
          <ac:cxnSpMkLst>
            <pc:docMk/>
            <pc:sldMk cId="1116709582" sldId="413"/>
            <ac:cxnSpMk id="164" creationId="{B748653A-8783-48F4-9262-7E5EB35E9F7A}"/>
          </ac:cxnSpMkLst>
        </pc:cxnChg>
        <pc:cxnChg chg="add mod">
          <ac:chgData name="Al Sheehan" userId="d21e2f327ba682b9" providerId="LiveId" clId="{F61095DE-F386-4D6C-8858-CC5448DC3C43}" dt="2019-09-26T06:58:42.590" v="17771" actId="14100"/>
          <ac:cxnSpMkLst>
            <pc:docMk/>
            <pc:sldMk cId="1116709582" sldId="413"/>
            <ac:cxnSpMk id="165" creationId="{5E3A0C8B-7F08-4FE1-A21C-DF4374C8CA0B}"/>
          </ac:cxnSpMkLst>
        </pc:cxnChg>
        <pc:cxnChg chg="add mod">
          <ac:chgData name="Al Sheehan" userId="d21e2f327ba682b9" providerId="LiveId" clId="{F61095DE-F386-4D6C-8858-CC5448DC3C43}" dt="2019-09-26T06:58:36.174" v="17770" actId="14100"/>
          <ac:cxnSpMkLst>
            <pc:docMk/>
            <pc:sldMk cId="1116709582" sldId="413"/>
            <ac:cxnSpMk id="166" creationId="{760D1C55-D957-4008-824A-33439384E874}"/>
          </ac:cxnSpMkLst>
        </pc:cxnChg>
        <pc:cxnChg chg="add mod">
          <ac:chgData name="Al Sheehan" userId="d21e2f327ba682b9" providerId="LiveId" clId="{F61095DE-F386-4D6C-8858-CC5448DC3C43}" dt="2019-09-26T06:59:04.431" v="17775" actId="14100"/>
          <ac:cxnSpMkLst>
            <pc:docMk/>
            <pc:sldMk cId="1116709582" sldId="413"/>
            <ac:cxnSpMk id="167" creationId="{E54605F1-55F0-4617-A66D-D4F053C39909}"/>
          </ac:cxnSpMkLst>
        </pc:cxnChg>
      </pc:sldChg>
      <pc:sldChg chg="add del">
        <pc:chgData name="Al Sheehan" userId="d21e2f327ba682b9" providerId="LiveId" clId="{F61095DE-F386-4D6C-8858-CC5448DC3C43}" dt="2019-09-26T05:23:26.622" v="15082"/>
        <pc:sldMkLst>
          <pc:docMk/>
          <pc:sldMk cId="1841222559" sldId="413"/>
        </pc:sldMkLst>
      </pc:sldChg>
      <pc:sldChg chg="add del">
        <pc:chgData name="Al Sheehan" userId="d21e2f327ba682b9" providerId="LiveId" clId="{F61095DE-F386-4D6C-8858-CC5448DC3C43}" dt="2019-09-26T06:36:33.733" v="17193" actId="47"/>
        <pc:sldMkLst>
          <pc:docMk/>
          <pc:sldMk cId="3512260260" sldId="413"/>
        </pc:sldMkLst>
      </pc:sldChg>
      <pc:sldChg chg="addSp delSp modSp add">
        <pc:chgData name="Al Sheehan" userId="d21e2f327ba682b9" providerId="LiveId" clId="{F61095DE-F386-4D6C-8858-CC5448DC3C43}" dt="2019-09-27T05:25:59.646" v="18531" actId="20577"/>
        <pc:sldMkLst>
          <pc:docMk/>
          <pc:sldMk cId="3595433252" sldId="414"/>
        </pc:sldMkLst>
        <pc:spChg chg="del">
          <ac:chgData name="Al Sheehan" userId="d21e2f327ba682b9" providerId="LiveId" clId="{F61095DE-F386-4D6C-8858-CC5448DC3C43}" dt="2019-09-26T07:01:54.809" v="17862" actId="478"/>
          <ac:spMkLst>
            <pc:docMk/>
            <pc:sldMk cId="3595433252" sldId="414"/>
            <ac:spMk id="10" creationId="{B357E41F-6D8B-412B-9409-A79289465636}"/>
          </ac:spMkLst>
        </pc:spChg>
        <pc:spChg chg="del">
          <ac:chgData name="Al Sheehan" userId="d21e2f327ba682b9" providerId="LiveId" clId="{F61095DE-F386-4D6C-8858-CC5448DC3C43}" dt="2019-09-26T07:01:54.809" v="17862" actId="478"/>
          <ac:spMkLst>
            <pc:docMk/>
            <pc:sldMk cId="3595433252" sldId="414"/>
            <ac:spMk id="11" creationId="{19F2B799-3091-4332-926A-798EB1F449ED}"/>
          </ac:spMkLst>
        </pc:spChg>
        <pc:spChg chg="del">
          <ac:chgData name="Al Sheehan" userId="d21e2f327ba682b9" providerId="LiveId" clId="{F61095DE-F386-4D6C-8858-CC5448DC3C43}" dt="2019-09-26T07:01:54.809" v="17862" actId="478"/>
          <ac:spMkLst>
            <pc:docMk/>
            <pc:sldMk cId="3595433252" sldId="414"/>
            <ac:spMk id="17" creationId="{77D456C6-C936-46A8-B696-58F06C667967}"/>
          </ac:spMkLst>
        </pc:spChg>
        <pc:spChg chg="del">
          <ac:chgData name="Al Sheehan" userId="d21e2f327ba682b9" providerId="LiveId" clId="{F61095DE-F386-4D6C-8858-CC5448DC3C43}" dt="2019-09-26T07:01:54.809" v="17862" actId="478"/>
          <ac:spMkLst>
            <pc:docMk/>
            <pc:sldMk cId="3595433252" sldId="414"/>
            <ac:spMk id="18" creationId="{BE0915CF-30F0-4D89-AFA4-7FEF78525B75}"/>
          </ac:spMkLst>
        </pc:spChg>
        <pc:spChg chg="del">
          <ac:chgData name="Al Sheehan" userId="d21e2f327ba682b9" providerId="LiveId" clId="{F61095DE-F386-4D6C-8858-CC5448DC3C43}" dt="2019-09-26T07:01:54.809" v="17862" actId="478"/>
          <ac:spMkLst>
            <pc:docMk/>
            <pc:sldMk cId="3595433252" sldId="414"/>
            <ac:spMk id="37" creationId="{797DE05B-CC9C-4AF5-825B-088945F503D6}"/>
          </ac:spMkLst>
        </pc:spChg>
        <pc:spChg chg="del">
          <ac:chgData name="Al Sheehan" userId="d21e2f327ba682b9" providerId="LiveId" clId="{F61095DE-F386-4D6C-8858-CC5448DC3C43}" dt="2019-09-26T07:01:54.809" v="17862" actId="478"/>
          <ac:spMkLst>
            <pc:docMk/>
            <pc:sldMk cId="3595433252" sldId="414"/>
            <ac:spMk id="42" creationId="{D28D797E-E311-4871-8DA2-DFD5D26ABC19}"/>
          </ac:spMkLst>
        </pc:spChg>
        <pc:spChg chg="del">
          <ac:chgData name="Al Sheehan" userId="d21e2f327ba682b9" providerId="LiveId" clId="{F61095DE-F386-4D6C-8858-CC5448DC3C43}" dt="2019-09-26T07:01:54.809" v="17862" actId="478"/>
          <ac:spMkLst>
            <pc:docMk/>
            <pc:sldMk cId="3595433252" sldId="414"/>
            <ac:spMk id="43" creationId="{0F77352F-DCDB-4548-98CD-E6DD79D796A6}"/>
          </ac:spMkLst>
        </pc:spChg>
        <pc:spChg chg="del">
          <ac:chgData name="Al Sheehan" userId="d21e2f327ba682b9" providerId="LiveId" clId="{F61095DE-F386-4D6C-8858-CC5448DC3C43}" dt="2019-09-26T07:01:54.809" v="17862" actId="478"/>
          <ac:spMkLst>
            <pc:docMk/>
            <pc:sldMk cId="3595433252" sldId="414"/>
            <ac:spMk id="44" creationId="{DCCDCCF6-0422-44C7-BC08-396C3D9760D2}"/>
          </ac:spMkLst>
        </pc:spChg>
        <pc:spChg chg="del">
          <ac:chgData name="Al Sheehan" userId="d21e2f327ba682b9" providerId="LiveId" clId="{F61095DE-F386-4D6C-8858-CC5448DC3C43}" dt="2019-09-26T07:01:54.809" v="17862" actId="478"/>
          <ac:spMkLst>
            <pc:docMk/>
            <pc:sldMk cId="3595433252" sldId="414"/>
            <ac:spMk id="45" creationId="{2B623DCB-B117-4323-8A50-F07DAC29C142}"/>
          </ac:spMkLst>
        </pc:spChg>
        <pc:spChg chg="del">
          <ac:chgData name="Al Sheehan" userId="d21e2f327ba682b9" providerId="LiveId" clId="{F61095DE-F386-4D6C-8858-CC5448DC3C43}" dt="2019-09-26T07:01:54.809" v="17862" actId="478"/>
          <ac:spMkLst>
            <pc:docMk/>
            <pc:sldMk cId="3595433252" sldId="414"/>
            <ac:spMk id="46" creationId="{AE253F8F-C758-4186-AE34-BC2FECA40695}"/>
          </ac:spMkLst>
        </pc:spChg>
        <pc:spChg chg="del">
          <ac:chgData name="Al Sheehan" userId="d21e2f327ba682b9" providerId="LiveId" clId="{F61095DE-F386-4D6C-8858-CC5448DC3C43}" dt="2019-09-26T07:01:54.809" v="17862" actId="478"/>
          <ac:spMkLst>
            <pc:docMk/>
            <pc:sldMk cId="3595433252" sldId="414"/>
            <ac:spMk id="47" creationId="{694A9B61-A066-4EC0-8346-8BFE74F392C7}"/>
          </ac:spMkLst>
        </pc:spChg>
        <pc:spChg chg="del">
          <ac:chgData name="Al Sheehan" userId="d21e2f327ba682b9" providerId="LiveId" clId="{F61095DE-F386-4D6C-8858-CC5448DC3C43}" dt="2019-09-26T07:01:54.809" v="17862" actId="478"/>
          <ac:spMkLst>
            <pc:docMk/>
            <pc:sldMk cId="3595433252" sldId="414"/>
            <ac:spMk id="53" creationId="{C88137DB-65F8-4380-8B41-7295388122DA}"/>
          </ac:spMkLst>
        </pc:spChg>
        <pc:spChg chg="del">
          <ac:chgData name="Al Sheehan" userId="d21e2f327ba682b9" providerId="LiveId" clId="{F61095DE-F386-4D6C-8858-CC5448DC3C43}" dt="2019-09-26T07:01:54.809" v="17862" actId="478"/>
          <ac:spMkLst>
            <pc:docMk/>
            <pc:sldMk cId="3595433252" sldId="414"/>
            <ac:spMk id="54" creationId="{267541AF-5CBB-4A52-A5D7-0E40DF541F02}"/>
          </ac:spMkLst>
        </pc:spChg>
        <pc:spChg chg="del">
          <ac:chgData name="Al Sheehan" userId="d21e2f327ba682b9" providerId="LiveId" clId="{F61095DE-F386-4D6C-8858-CC5448DC3C43}" dt="2019-09-26T07:01:54.809" v="17862" actId="478"/>
          <ac:spMkLst>
            <pc:docMk/>
            <pc:sldMk cId="3595433252" sldId="414"/>
            <ac:spMk id="66" creationId="{7DAEC4BB-F41A-4788-B5EC-F5256DB73985}"/>
          </ac:spMkLst>
        </pc:spChg>
        <pc:spChg chg="del">
          <ac:chgData name="Al Sheehan" userId="d21e2f327ba682b9" providerId="LiveId" clId="{F61095DE-F386-4D6C-8858-CC5448DC3C43}" dt="2019-09-26T07:01:54.809" v="17862" actId="478"/>
          <ac:spMkLst>
            <pc:docMk/>
            <pc:sldMk cId="3595433252" sldId="414"/>
            <ac:spMk id="67" creationId="{82B9752F-265F-4B6F-B841-F27DF272AA41}"/>
          </ac:spMkLst>
        </pc:spChg>
        <pc:spChg chg="del">
          <ac:chgData name="Al Sheehan" userId="d21e2f327ba682b9" providerId="LiveId" clId="{F61095DE-F386-4D6C-8858-CC5448DC3C43}" dt="2019-09-26T07:01:54.809" v="17862" actId="478"/>
          <ac:spMkLst>
            <pc:docMk/>
            <pc:sldMk cId="3595433252" sldId="414"/>
            <ac:spMk id="68" creationId="{1C5B31AF-141F-4AFC-BA40-6C3ECFA5DD31}"/>
          </ac:spMkLst>
        </pc:spChg>
        <pc:spChg chg="mod">
          <ac:chgData name="Al Sheehan" userId="d21e2f327ba682b9" providerId="LiveId" clId="{F61095DE-F386-4D6C-8858-CC5448DC3C43}" dt="2019-09-27T05:25:59.646" v="18531" actId="20577"/>
          <ac:spMkLst>
            <pc:docMk/>
            <pc:sldMk cId="3595433252" sldId="414"/>
            <ac:spMk id="82" creationId="{7E409DDB-5621-49C0-9E7C-07CF911A1744}"/>
          </ac:spMkLst>
        </pc:spChg>
        <pc:spChg chg="add mod">
          <ac:chgData name="Al Sheehan" userId="d21e2f327ba682b9" providerId="LiveId" clId="{F61095DE-F386-4D6C-8858-CC5448DC3C43}" dt="2019-09-26T07:04:36.786" v="17939" actId="1076"/>
          <ac:spMkLst>
            <pc:docMk/>
            <pc:sldMk cId="3595433252" sldId="414"/>
            <ac:spMk id="168" creationId="{89924A40-A8C6-4A55-8117-3FC3680695AB}"/>
          </ac:spMkLst>
        </pc:spChg>
        <pc:spChg chg="add mod">
          <ac:chgData name="Al Sheehan" userId="d21e2f327ba682b9" providerId="LiveId" clId="{F61095DE-F386-4D6C-8858-CC5448DC3C43}" dt="2019-09-26T07:03:47.340" v="17882" actId="1076"/>
          <ac:spMkLst>
            <pc:docMk/>
            <pc:sldMk cId="3595433252" sldId="414"/>
            <ac:spMk id="170" creationId="{AC8AFF8A-9655-45F2-8068-A718D1727212}"/>
          </ac:spMkLst>
        </pc:spChg>
        <pc:spChg chg="add mod">
          <ac:chgData name="Al Sheehan" userId="d21e2f327ba682b9" providerId="LiveId" clId="{F61095DE-F386-4D6C-8858-CC5448DC3C43}" dt="2019-09-26T07:03:47.340" v="17882" actId="1076"/>
          <ac:spMkLst>
            <pc:docMk/>
            <pc:sldMk cId="3595433252" sldId="414"/>
            <ac:spMk id="172" creationId="{A26A79B4-132D-41B7-B47C-16D372534EE6}"/>
          </ac:spMkLst>
        </pc:spChg>
        <pc:spChg chg="add mod">
          <ac:chgData name="Al Sheehan" userId="d21e2f327ba682b9" providerId="LiveId" clId="{F61095DE-F386-4D6C-8858-CC5448DC3C43}" dt="2019-09-26T07:03:27.651" v="17881" actId="1076"/>
          <ac:spMkLst>
            <pc:docMk/>
            <pc:sldMk cId="3595433252" sldId="414"/>
            <ac:spMk id="174" creationId="{DD2FA270-FD9B-42F1-90F0-C88B18EA301D}"/>
          </ac:spMkLst>
        </pc:spChg>
        <pc:spChg chg="add mod">
          <ac:chgData name="Al Sheehan" userId="d21e2f327ba682b9" providerId="LiveId" clId="{F61095DE-F386-4D6C-8858-CC5448DC3C43}" dt="2019-09-26T07:03:27.651" v="17881" actId="1076"/>
          <ac:spMkLst>
            <pc:docMk/>
            <pc:sldMk cId="3595433252" sldId="414"/>
            <ac:spMk id="176" creationId="{E35AF7A3-A842-4154-BE3F-534FBDBD2E3F}"/>
          </ac:spMkLst>
        </pc:spChg>
        <pc:spChg chg="add mod">
          <ac:chgData name="Al Sheehan" userId="d21e2f327ba682b9" providerId="LiveId" clId="{F61095DE-F386-4D6C-8858-CC5448DC3C43}" dt="2019-09-26T07:03:27.651" v="17881" actId="1076"/>
          <ac:spMkLst>
            <pc:docMk/>
            <pc:sldMk cId="3595433252" sldId="414"/>
            <ac:spMk id="178" creationId="{C22A0C39-3FD0-4096-B20E-6136743B27BD}"/>
          </ac:spMkLst>
        </pc:spChg>
        <pc:spChg chg="add mod">
          <ac:chgData name="Al Sheehan" userId="d21e2f327ba682b9" providerId="LiveId" clId="{F61095DE-F386-4D6C-8858-CC5448DC3C43}" dt="2019-09-26T07:03:27.651" v="17881" actId="1076"/>
          <ac:spMkLst>
            <pc:docMk/>
            <pc:sldMk cId="3595433252" sldId="414"/>
            <ac:spMk id="180" creationId="{A0D63E4C-B679-4459-8411-0CBB4C5CB033}"/>
          </ac:spMkLst>
        </pc:spChg>
        <pc:spChg chg="add mod">
          <ac:chgData name="Al Sheehan" userId="d21e2f327ba682b9" providerId="LiveId" clId="{F61095DE-F386-4D6C-8858-CC5448DC3C43}" dt="2019-09-26T07:03:27.651" v="17881" actId="1076"/>
          <ac:spMkLst>
            <pc:docMk/>
            <pc:sldMk cId="3595433252" sldId="414"/>
            <ac:spMk id="182" creationId="{2A5A0942-D97A-4861-8FC2-643D742AC9C5}"/>
          </ac:spMkLst>
        </pc:spChg>
        <pc:spChg chg="add mod">
          <ac:chgData name="Al Sheehan" userId="d21e2f327ba682b9" providerId="LiveId" clId="{F61095DE-F386-4D6C-8858-CC5448DC3C43}" dt="2019-09-26T07:03:27.651" v="17881" actId="1076"/>
          <ac:spMkLst>
            <pc:docMk/>
            <pc:sldMk cId="3595433252" sldId="414"/>
            <ac:spMk id="184" creationId="{01FD079E-AF0C-44F4-A303-02229A54F4D4}"/>
          </ac:spMkLst>
        </pc:spChg>
        <pc:spChg chg="add del mod">
          <ac:chgData name="Al Sheehan" userId="d21e2f327ba682b9" providerId="LiveId" clId="{F61095DE-F386-4D6C-8858-CC5448DC3C43}" dt="2019-09-26T07:06:27.398" v="17996" actId="478"/>
          <ac:spMkLst>
            <pc:docMk/>
            <pc:sldMk cId="3595433252" sldId="414"/>
            <ac:spMk id="186" creationId="{8851EFF0-C90E-4CF3-A281-4F1C8682BC56}"/>
          </ac:spMkLst>
        </pc:spChg>
        <pc:spChg chg="add mod">
          <ac:chgData name="Al Sheehan" userId="d21e2f327ba682b9" providerId="LiveId" clId="{F61095DE-F386-4D6C-8858-CC5448DC3C43}" dt="2019-09-26T07:04:30.803" v="17938" actId="1076"/>
          <ac:spMkLst>
            <pc:docMk/>
            <pc:sldMk cId="3595433252" sldId="414"/>
            <ac:spMk id="188" creationId="{4D99A24D-3AC3-4CED-8CA8-519D7255853A}"/>
          </ac:spMkLst>
        </pc:spChg>
        <pc:grpChg chg="del">
          <ac:chgData name="Al Sheehan" userId="d21e2f327ba682b9" providerId="LiveId" clId="{F61095DE-F386-4D6C-8858-CC5448DC3C43}" dt="2019-09-26T07:01:54.809" v="17862" actId="478"/>
          <ac:grpSpMkLst>
            <pc:docMk/>
            <pc:sldMk cId="3595433252" sldId="414"/>
            <ac:grpSpMk id="32" creationId="{1C8E31E2-F75D-4E59-B3FB-134FBF90B6E5}"/>
          </ac:grpSpMkLst>
        </pc:grpChg>
        <pc:grpChg chg="del">
          <ac:chgData name="Al Sheehan" userId="d21e2f327ba682b9" providerId="LiveId" clId="{F61095DE-F386-4D6C-8858-CC5448DC3C43}" dt="2019-09-26T07:01:54.809" v="17862" actId="478"/>
          <ac:grpSpMkLst>
            <pc:docMk/>
            <pc:sldMk cId="3595433252" sldId="414"/>
            <ac:grpSpMk id="33" creationId="{C2691EE6-DA1F-4D4D-9337-23842D273542}"/>
          </ac:grpSpMkLst>
        </pc:grpChg>
        <pc:grpChg chg="del">
          <ac:chgData name="Al Sheehan" userId="d21e2f327ba682b9" providerId="LiveId" clId="{F61095DE-F386-4D6C-8858-CC5448DC3C43}" dt="2019-09-26T07:01:54.809" v="17862" actId="478"/>
          <ac:grpSpMkLst>
            <pc:docMk/>
            <pc:sldMk cId="3595433252" sldId="414"/>
            <ac:grpSpMk id="34" creationId="{5A6475B1-9AFA-4EDC-8803-43A471137285}"/>
          </ac:grpSpMkLst>
        </pc:grpChg>
        <pc:grpChg chg="del">
          <ac:chgData name="Al Sheehan" userId="d21e2f327ba682b9" providerId="LiveId" clId="{F61095DE-F386-4D6C-8858-CC5448DC3C43}" dt="2019-09-26T07:01:54.809" v="17862" actId="478"/>
          <ac:grpSpMkLst>
            <pc:docMk/>
            <pc:sldMk cId="3595433252" sldId="414"/>
            <ac:grpSpMk id="50" creationId="{A3F5D69A-1544-4508-9C2D-FC07E45BACB9}"/>
          </ac:grpSpMkLst>
        </pc:grpChg>
        <pc:grpChg chg="del">
          <ac:chgData name="Al Sheehan" userId="d21e2f327ba682b9" providerId="LiveId" clId="{F61095DE-F386-4D6C-8858-CC5448DC3C43}" dt="2019-09-26T07:01:54.809" v="17862" actId="478"/>
          <ac:grpSpMkLst>
            <pc:docMk/>
            <pc:sldMk cId="3595433252" sldId="414"/>
            <ac:grpSpMk id="84" creationId="{78A9035D-3AB2-46A8-BAAB-7104A843DC28}"/>
          </ac:grpSpMkLst>
        </pc:grpChg>
        <pc:grpChg chg="del">
          <ac:chgData name="Al Sheehan" userId="d21e2f327ba682b9" providerId="LiveId" clId="{F61095DE-F386-4D6C-8858-CC5448DC3C43}" dt="2019-09-26T07:01:54.809" v="17862" actId="478"/>
          <ac:grpSpMkLst>
            <pc:docMk/>
            <pc:sldMk cId="3595433252" sldId="414"/>
            <ac:grpSpMk id="89" creationId="{15634995-1496-48C5-BF6B-581ECE31857A}"/>
          </ac:grpSpMkLst>
        </pc:grpChg>
        <pc:cxnChg chg="mod">
          <ac:chgData name="Al Sheehan" userId="d21e2f327ba682b9" providerId="LiveId" clId="{F61095DE-F386-4D6C-8858-CC5448DC3C43}" dt="2019-09-26T07:01:54.809" v="17862" actId="478"/>
          <ac:cxnSpMkLst>
            <pc:docMk/>
            <pc:sldMk cId="3595433252" sldId="414"/>
            <ac:cxnSpMk id="90" creationId="{553BEC47-8EB4-49A1-A24B-0B6872792806}"/>
          </ac:cxnSpMkLst>
        </pc:cxnChg>
        <pc:cxnChg chg="del mod">
          <ac:chgData name="Al Sheehan" userId="d21e2f327ba682b9" providerId="LiveId" clId="{F61095DE-F386-4D6C-8858-CC5448DC3C43}" dt="2019-09-26T07:01:54.809" v="17862" actId="478"/>
          <ac:cxnSpMkLst>
            <pc:docMk/>
            <pc:sldMk cId="3595433252" sldId="414"/>
            <ac:cxnSpMk id="92" creationId="{47446E0D-888F-422C-B522-9E124C301666}"/>
          </ac:cxnSpMkLst>
        </pc:cxnChg>
        <pc:cxnChg chg="del mod">
          <ac:chgData name="Al Sheehan" userId="d21e2f327ba682b9" providerId="LiveId" clId="{F61095DE-F386-4D6C-8858-CC5448DC3C43}" dt="2019-09-26T07:01:54.809" v="17862" actId="478"/>
          <ac:cxnSpMkLst>
            <pc:docMk/>
            <pc:sldMk cId="3595433252" sldId="414"/>
            <ac:cxnSpMk id="97" creationId="{A0359EC9-F51E-43A0-922D-D3C8B6A8AD7B}"/>
          </ac:cxnSpMkLst>
        </pc:cxnChg>
        <pc:cxnChg chg="del mod">
          <ac:chgData name="Al Sheehan" userId="d21e2f327ba682b9" providerId="LiveId" clId="{F61095DE-F386-4D6C-8858-CC5448DC3C43}" dt="2019-09-26T07:01:54.809" v="17862" actId="478"/>
          <ac:cxnSpMkLst>
            <pc:docMk/>
            <pc:sldMk cId="3595433252" sldId="414"/>
            <ac:cxnSpMk id="102" creationId="{1750D60E-3333-4FBF-8CA7-ACED5037E30B}"/>
          </ac:cxnSpMkLst>
        </pc:cxnChg>
        <pc:cxnChg chg="del">
          <ac:chgData name="Al Sheehan" userId="d21e2f327ba682b9" providerId="LiveId" clId="{F61095DE-F386-4D6C-8858-CC5448DC3C43}" dt="2019-09-26T07:01:54.809" v="17862" actId="478"/>
          <ac:cxnSpMkLst>
            <pc:docMk/>
            <pc:sldMk cId="3595433252" sldId="414"/>
            <ac:cxnSpMk id="105" creationId="{9B0B0319-D73A-47FE-B115-6BD57229658A}"/>
          </ac:cxnSpMkLst>
        </pc:cxnChg>
        <pc:cxnChg chg="del">
          <ac:chgData name="Al Sheehan" userId="d21e2f327ba682b9" providerId="LiveId" clId="{F61095DE-F386-4D6C-8858-CC5448DC3C43}" dt="2019-09-26T07:01:54.809" v="17862" actId="478"/>
          <ac:cxnSpMkLst>
            <pc:docMk/>
            <pc:sldMk cId="3595433252" sldId="414"/>
            <ac:cxnSpMk id="108" creationId="{5A2983FA-7594-4635-90BA-A86339A49687}"/>
          </ac:cxnSpMkLst>
        </pc:cxnChg>
        <pc:cxnChg chg="del mod">
          <ac:chgData name="Al Sheehan" userId="d21e2f327ba682b9" providerId="LiveId" clId="{F61095DE-F386-4D6C-8858-CC5448DC3C43}" dt="2019-09-26T07:01:54.809" v="17862" actId="478"/>
          <ac:cxnSpMkLst>
            <pc:docMk/>
            <pc:sldMk cId="3595433252" sldId="414"/>
            <ac:cxnSpMk id="116" creationId="{FFC13E3A-23E8-4E02-8F74-673D39299633}"/>
          </ac:cxnSpMkLst>
        </pc:cxnChg>
        <pc:cxnChg chg="del mod">
          <ac:chgData name="Al Sheehan" userId="d21e2f327ba682b9" providerId="LiveId" clId="{F61095DE-F386-4D6C-8858-CC5448DC3C43}" dt="2019-09-26T07:01:54.809" v="17862" actId="478"/>
          <ac:cxnSpMkLst>
            <pc:docMk/>
            <pc:sldMk cId="3595433252" sldId="414"/>
            <ac:cxnSpMk id="164" creationId="{B748653A-8783-48F4-9262-7E5EB35E9F7A}"/>
          </ac:cxnSpMkLst>
        </pc:cxnChg>
        <pc:cxnChg chg="del mod">
          <ac:chgData name="Al Sheehan" userId="d21e2f327ba682b9" providerId="LiveId" clId="{F61095DE-F386-4D6C-8858-CC5448DC3C43}" dt="2019-09-26T07:01:54.809" v="17862" actId="478"/>
          <ac:cxnSpMkLst>
            <pc:docMk/>
            <pc:sldMk cId="3595433252" sldId="414"/>
            <ac:cxnSpMk id="165" creationId="{5E3A0C8B-7F08-4FE1-A21C-DF4374C8CA0B}"/>
          </ac:cxnSpMkLst>
        </pc:cxnChg>
        <pc:cxnChg chg="del mod">
          <ac:chgData name="Al Sheehan" userId="d21e2f327ba682b9" providerId="LiveId" clId="{F61095DE-F386-4D6C-8858-CC5448DC3C43}" dt="2019-09-26T07:01:54.809" v="17862" actId="478"/>
          <ac:cxnSpMkLst>
            <pc:docMk/>
            <pc:sldMk cId="3595433252" sldId="414"/>
            <ac:cxnSpMk id="166" creationId="{760D1C55-D957-4008-824A-33439384E874}"/>
          </ac:cxnSpMkLst>
        </pc:cxnChg>
        <pc:cxnChg chg="del mod">
          <ac:chgData name="Al Sheehan" userId="d21e2f327ba682b9" providerId="LiveId" clId="{F61095DE-F386-4D6C-8858-CC5448DC3C43}" dt="2019-09-26T07:01:54.809" v="17862" actId="478"/>
          <ac:cxnSpMkLst>
            <pc:docMk/>
            <pc:sldMk cId="3595433252" sldId="414"/>
            <ac:cxnSpMk id="167" creationId="{E54605F1-55F0-4617-A66D-D4F053C39909}"/>
          </ac:cxnSpMkLst>
        </pc:cxnChg>
        <pc:cxnChg chg="add mod">
          <ac:chgData name="Al Sheehan" userId="d21e2f327ba682b9" providerId="LiveId" clId="{F61095DE-F386-4D6C-8858-CC5448DC3C43}" dt="2019-09-26T07:04:36.786" v="17939" actId="1076"/>
          <ac:cxnSpMkLst>
            <pc:docMk/>
            <pc:sldMk cId="3595433252" sldId="414"/>
            <ac:cxnSpMk id="169" creationId="{8232630C-4AF3-40ED-BC57-39A1CD5CFF6D}"/>
          </ac:cxnSpMkLst>
        </pc:cxnChg>
        <pc:cxnChg chg="add mod">
          <ac:chgData name="Al Sheehan" userId="d21e2f327ba682b9" providerId="LiveId" clId="{F61095DE-F386-4D6C-8858-CC5448DC3C43}" dt="2019-09-26T07:03:47.340" v="17882" actId="1076"/>
          <ac:cxnSpMkLst>
            <pc:docMk/>
            <pc:sldMk cId="3595433252" sldId="414"/>
            <ac:cxnSpMk id="171" creationId="{5CC96728-814D-4E72-8736-9C8B4E2937F4}"/>
          </ac:cxnSpMkLst>
        </pc:cxnChg>
        <pc:cxnChg chg="add mod">
          <ac:chgData name="Al Sheehan" userId="d21e2f327ba682b9" providerId="LiveId" clId="{F61095DE-F386-4D6C-8858-CC5448DC3C43}" dt="2019-09-26T07:03:47.340" v="17882" actId="1076"/>
          <ac:cxnSpMkLst>
            <pc:docMk/>
            <pc:sldMk cId="3595433252" sldId="414"/>
            <ac:cxnSpMk id="173" creationId="{B9DDCB1C-23AD-4A0E-8AB0-6DFE61226F97}"/>
          </ac:cxnSpMkLst>
        </pc:cxnChg>
        <pc:cxnChg chg="add mod">
          <ac:chgData name="Al Sheehan" userId="d21e2f327ba682b9" providerId="LiveId" clId="{F61095DE-F386-4D6C-8858-CC5448DC3C43}" dt="2019-09-26T07:03:27.651" v="17881" actId="1076"/>
          <ac:cxnSpMkLst>
            <pc:docMk/>
            <pc:sldMk cId="3595433252" sldId="414"/>
            <ac:cxnSpMk id="175" creationId="{CCC4E44E-A62B-4587-A6D9-FA7E16C0E13B}"/>
          </ac:cxnSpMkLst>
        </pc:cxnChg>
        <pc:cxnChg chg="add mod">
          <ac:chgData name="Al Sheehan" userId="d21e2f327ba682b9" providerId="LiveId" clId="{F61095DE-F386-4D6C-8858-CC5448DC3C43}" dt="2019-09-26T07:03:27.651" v="17881" actId="1076"/>
          <ac:cxnSpMkLst>
            <pc:docMk/>
            <pc:sldMk cId="3595433252" sldId="414"/>
            <ac:cxnSpMk id="177" creationId="{A1AA96BE-967A-4520-BD4F-26B86085C14A}"/>
          </ac:cxnSpMkLst>
        </pc:cxnChg>
        <pc:cxnChg chg="add mod">
          <ac:chgData name="Al Sheehan" userId="d21e2f327ba682b9" providerId="LiveId" clId="{F61095DE-F386-4D6C-8858-CC5448DC3C43}" dt="2019-09-26T07:03:27.651" v="17881" actId="1076"/>
          <ac:cxnSpMkLst>
            <pc:docMk/>
            <pc:sldMk cId="3595433252" sldId="414"/>
            <ac:cxnSpMk id="179" creationId="{8874B71C-FB51-4A46-A5B0-BC462F867AFB}"/>
          </ac:cxnSpMkLst>
        </pc:cxnChg>
        <pc:cxnChg chg="add mod">
          <ac:chgData name="Al Sheehan" userId="d21e2f327ba682b9" providerId="LiveId" clId="{F61095DE-F386-4D6C-8858-CC5448DC3C43}" dt="2019-09-26T07:03:27.651" v="17881" actId="1076"/>
          <ac:cxnSpMkLst>
            <pc:docMk/>
            <pc:sldMk cId="3595433252" sldId="414"/>
            <ac:cxnSpMk id="181" creationId="{D7BD035B-B197-4BED-B33A-73475C5D1AF0}"/>
          </ac:cxnSpMkLst>
        </pc:cxnChg>
        <pc:cxnChg chg="add mod">
          <ac:chgData name="Al Sheehan" userId="d21e2f327ba682b9" providerId="LiveId" clId="{F61095DE-F386-4D6C-8858-CC5448DC3C43}" dt="2019-09-26T07:03:27.651" v="17881" actId="1076"/>
          <ac:cxnSpMkLst>
            <pc:docMk/>
            <pc:sldMk cId="3595433252" sldId="414"/>
            <ac:cxnSpMk id="183" creationId="{20D406FB-7066-44DD-8151-362BE7D80D55}"/>
          </ac:cxnSpMkLst>
        </pc:cxnChg>
        <pc:cxnChg chg="add mod">
          <ac:chgData name="Al Sheehan" userId="d21e2f327ba682b9" providerId="LiveId" clId="{F61095DE-F386-4D6C-8858-CC5448DC3C43}" dt="2019-09-26T07:03:27.651" v="17881" actId="1076"/>
          <ac:cxnSpMkLst>
            <pc:docMk/>
            <pc:sldMk cId="3595433252" sldId="414"/>
            <ac:cxnSpMk id="185" creationId="{033816C5-2F1D-485D-8844-9954BB0EA37B}"/>
          </ac:cxnSpMkLst>
        </pc:cxnChg>
        <pc:cxnChg chg="add del mod">
          <ac:chgData name="Al Sheehan" userId="d21e2f327ba682b9" providerId="LiveId" clId="{F61095DE-F386-4D6C-8858-CC5448DC3C43}" dt="2019-09-26T07:06:27.398" v="17996" actId="478"/>
          <ac:cxnSpMkLst>
            <pc:docMk/>
            <pc:sldMk cId="3595433252" sldId="414"/>
            <ac:cxnSpMk id="187" creationId="{CD96306D-4597-4A0A-98C6-2458C9EFE3A7}"/>
          </ac:cxnSpMkLst>
        </pc:cxnChg>
        <pc:cxnChg chg="add mod">
          <ac:chgData name="Al Sheehan" userId="d21e2f327ba682b9" providerId="LiveId" clId="{F61095DE-F386-4D6C-8858-CC5448DC3C43}" dt="2019-09-26T07:04:30.803" v="17938" actId="1076"/>
          <ac:cxnSpMkLst>
            <pc:docMk/>
            <pc:sldMk cId="3595433252" sldId="414"/>
            <ac:cxnSpMk id="189" creationId="{F3EC7C26-E758-4349-AEB5-8F775AABC4CE}"/>
          </ac:cxnSpMkLst>
        </pc:cxnChg>
      </pc:sldChg>
      <pc:sldChg chg="addSp delSp modSp add">
        <pc:chgData name="Al Sheehan" userId="d21e2f327ba682b9" providerId="LiveId" clId="{F61095DE-F386-4D6C-8858-CC5448DC3C43}" dt="2019-09-27T06:38:43.787" v="19732" actId="20577"/>
        <pc:sldMkLst>
          <pc:docMk/>
          <pc:sldMk cId="1027910426" sldId="415"/>
        </pc:sldMkLst>
        <pc:spChg chg="mod">
          <ac:chgData name="Al Sheehan" userId="d21e2f327ba682b9" providerId="LiveId" clId="{F61095DE-F386-4D6C-8858-CC5448DC3C43}" dt="2019-09-27T06:38:43.787" v="19732" actId="20577"/>
          <ac:spMkLst>
            <pc:docMk/>
            <pc:sldMk cId="1027910426" sldId="415"/>
            <ac:spMk id="82" creationId="{7E409DDB-5621-49C0-9E7C-07CF911A1744}"/>
          </ac:spMkLst>
        </pc:spChg>
        <pc:spChg chg="add">
          <ac:chgData name="Al Sheehan" userId="d21e2f327ba682b9" providerId="LiveId" clId="{F61095DE-F386-4D6C-8858-CC5448DC3C43}" dt="2019-09-26T07:06:48.616" v="17999"/>
          <ac:spMkLst>
            <pc:docMk/>
            <pc:sldMk cId="1027910426" sldId="415"/>
            <ac:spMk id="102" creationId="{9EA53D2D-B4F7-4BE6-97B1-7938C17D0A9E}"/>
          </ac:spMkLst>
        </pc:spChg>
        <pc:spChg chg="add">
          <ac:chgData name="Al Sheehan" userId="d21e2f327ba682b9" providerId="LiveId" clId="{F61095DE-F386-4D6C-8858-CC5448DC3C43}" dt="2019-09-26T07:06:48.616" v="17999"/>
          <ac:spMkLst>
            <pc:docMk/>
            <pc:sldMk cId="1027910426" sldId="415"/>
            <ac:spMk id="105" creationId="{CDF73057-AA39-496B-AAD2-C02EB87DBE17}"/>
          </ac:spMkLst>
        </pc:spChg>
        <pc:spChg chg="add">
          <ac:chgData name="Al Sheehan" userId="d21e2f327ba682b9" providerId="LiveId" clId="{F61095DE-F386-4D6C-8858-CC5448DC3C43}" dt="2019-09-26T07:06:48.616" v="17999"/>
          <ac:spMkLst>
            <pc:docMk/>
            <pc:sldMk cId="1027910426" sldId="415"/>
            <ac:spMk id="108" creationId="{F9AD6975-4743-46DB-9B9F-6DCF93966F7D}"/>
          </ac:spMkLst>
        </pc:spChg>
        <pc:spChg chg="add">
          <ac:chgData name="Al Sheehan" userId="d21e2f327ba682b9" providerId="LiveId" clId="{F61095DE-F386-4D6C-8858-CC5448DC3C43}" dt="2019-09-26T07:06:48.616" v="17999"/>
          <ac:spMkLst>
            <pc:docMk/>
            <pc:sldMk cId="1027910426" sldId="415"/>
            <ac:spMk id="116" creationId="{9BA6C67F-3D35-444B-8F00-127855E20B5D}"/>
          </ac:spMkLst>
        </pc:spChg>
        <pc:spChg chg="add">
          <ac:chgData name="Al Sheehan" userId="d21e2f327ba682b9" providerId="LiveId" clId="{F61095DE-F386-4D6C-8858-CC5448DC3C43}" dt="2019-09-26T07:06:48.616" v="17999"/>
          <ac:spMkLst>
            <pc:docMk/>
            <pc:sldMk cId="1027910426" sldId="415"/>
            <ac:spMk id="164" creationId="{1CEC08DD-F476-4416-8FB6-3A4069A17602}"/>
          </ac:spMkLst>
        </pc:spChg>
        <pc:spChg chg="add">
          <ac:chgData name="Al Sheehan" userId="d21e2f327ba682b9" providerId="LiveId" clId="{F61095DE-F386-4D6C-8858-CC5448DC3C43}" dt="2019-09-26T07:06:48.616" v="17999"/>
          <ac:spMkLst>
            <pc:docMk/>
            <pc:sldMk cId="1027910426" sldId="415"/>
            <ac:spMk id="165" creationId="{330A690E-7A5C-4704-B0F5-FE47E38FC2AC}"/>
          </ac:spMkLst>
        </pc:spChg>
        <pc:spChg chg="add">
          <ac:chgData name="Al Sheehan" userId="d21e2f327ba682b9" providerId="LiveId" clId="{F61095DE-F386-4D6C-8858-CC5448DC3C43}" dt="2019-09-26T07:06:48.616" v="17999"/>
          <ac:spMkLst>
            <pc:docMk/>
            <pc:sldMk cId="1027910426" sldId="415"/>
            <ac:spMk id="166" creationId="{4851ACB6-4AB3-4EC5-BA9D-CC1E8052E73E}"/>
          </ac:spMkLst>
        </pc:spChg>
        <pc:spChg chg="add">
          <ac:chgData name="Al Sheehan" userId="d21e2f327ba682b9" providerId="LiveId" clId="{F61095DE-F386-4D6C-8858-CC5448DC3C43}" dt="2019-09-26T07:06:48.616" v="17999"/>
          <ac:spMkLst>
            <pc:docMk/>
            <pc:sldMk cId="1027910426" sldId="415"/>
            <ac:spMk id="167" creationId="{825CCCB3-8175-4E2A-AE0B-2286D881B885}"/>
          </ac:spMkLst>
        </pc:spChg>
        <pc:spChg chg="del mod">
          <ac:chgData name="Al Sheehan" userId="d21e2f327ba682b9" providerId="LiveId" clId="{F61095DE-F386-4D6C-8858-CC5448DC3C43}" dt="2019-09-26T07:07:17.899" v="18003" actId="478"/>
          <ac:spMkLst>
            <pc:docMk/>
            <pc:sldMk cId="1027910426" sldId="415"/>
            <ac:spMk id="168" creationId="{89924A40-A8C6-4A55-8117-3FC3680695AB}"/>
          </ac:spMkLst>
        </pc:spChg>
        <pc:spChg chg="del">
          <ac:chgData name="Al Sheehan" userId="d21e2f327ba682b9" providerId="LiveId" clId="{F61095DE-F386-4D6C-8858-CC5448DC3C43}" dt="2019-09-26T07:06:35.422" v="17997" actId="478"/>
          <ac:spMkLst>
            <pc:docMk/>
            <pc:sldMk cId="1027910426" sldId="415"/>
            <ac:spMk id="170" creationId="{AC8AFF8A-9655-45F2-8068-A718D1727212}"/>
          </ac:spMkLst>
        </pc:spChg>
        <pc:spChg chg="del">
          <ac:chgData name="Al Sheehan" userId="d21e2f327ba682b9" providerId="LiveId" clId="{F61095DE-F386-4D6C-8858-CC5448DC3C43}" dt="2019-09-26T07:06:35.422" v="17997" actId="478"/>
          <ac:spMkLst>
            <pc:docMk/>
            <pc:sldMk cId="1027910426" sldId="415"/>
            <ac:spMk id="172" creationId="{A26A79B4-132D-41B7-B47C-16D372534EE6}"/>
          </ac:spMkLst>
        </pc:spChg>
        <pc:spChg chg="del">
          <ac:chgData name="Al Sheehan" userId="d21e2f327ba682b9" providerId="LiveId" clId="{F61095DE-F386-4D6C-8858-CC5448DC3C43}" dt="2019-09-26T07:06:35.422" v="17997" actId="478"/>
          <ac:spMkLst>
            <pc:docMk/>
            <pc:sldMk cId="1027910426" sldId="415"/>
            <ac:spMk id="174" creationId="{DD2FA270-FD9B-42F1-90F0-C88B18EA301D}"/>
          </ac:spMkLst>
        </pc:spChg>
        <pc:spChg chg="del">
          <ac:chgData name="Al Sheehan" userId="d21e2f327ba682b9" providerId="LiveId" clId="{F61095DE-F386-4D6C-8858-CC5448DC3C43}" dt="2019-09-26T07:06:35.422" v="17997" actId="478"/>
          <ac:spMkLst>
            <pc:docMk/>
            <pc:sldMk cId="1027910426" sldId="415"/>
            <ac:spMk id="176" creationId="{E35AF7A3-A842-4154-BE3F-534FBDBD2E3F}"/>
          </ac:spMkLst>
        </pc:spChg>
        <pc:spChg chg="del">
          <ac:chgData name="Al Sheehan" userId="d21e2f327ba682b9" providerId="LiveId" clId="{F61095DE-F386-4D6C-8858-CC5448DC3C43}" dt="2019-09-26T07:06:35.422" v="17997" actId="478"/>
          <ac:spMkLst>
            <pc:docMk/>
            <pc:sldMk cId="1027910426" sldId="415"/>
            <ac:spMk id="178" creationId="{C22A0C39-3FD0-4096-B20E-6136743B27BD}"/>
          </ac:spMkLst>
        </pc:spChg>
        <pc:spChg chg="del">
          <ac:chgData name="Al Sheehan" userId="d21e2f327ba682b9" providerId="LiveId" clId="{F61095DE-F386-4D6C-8858-CC5448DC3C43}" dt="2019-09-26T07:06:35.422" v="17997" actId="478"/>
          <ac:spMkLst>
            <pc:docMk/>
            <pc:sldMk cId="1027910426" sldId="415"/>
            <ac:spMk id="180" creationId="{A0D63E4C-B679-4459-8411-0CBB4C5CB033}"/>
          </ac:spMkLst>
        </pc:spChg>
        <pc:spChg chg="del">
          <ac:chgData name="Al Sheehan" userId="d21e2f327ba682b9" providerId="LiveId" clId="{F61095DE-F386-4D6C-8858-CC5448DC3C43}" dt="2019-09-26T07:06:35.422" v="17997" actId="478"/>
          <ac:spMkLst>
            <pc:docMk/>
            <pc:sldMk cId="1027910426" sldId="415"/>
            <ac:spMk id="182" creationId="{2A5A0942-D97A-4861-8FC2-643D742AC9C5}"/>
          </ac:spMkLst>
        </pc:spChg>
        <pc:spChg chg="del">
          <ac:chgData name="Al Sheehan" userId="d21e2f327ba682b9" providerId="LiveId" clId="{F61095DE-F386-4D6C-8858-CC5448DC3C43}" dt="2019-09-26T07:06:35.422" v="17997" actId="478"/>
          <ac:spMkLst>
            <pc:docMk/>
            <pc:sldMk cId="1027910426" sldId="415"/>
            <ac:spMk id="184" creationId="{01FD079E-AF0C-44F4-A303-02229A54F4D4}"/>
          </ac:spMkLst>
        </pc:spChg>
        <pc:spChg chg="mod">
          <ac:chgData name="Al Sheehan" userId="d21e2f327ba682b9" providerId="LiveId" clId="{F61095DE-F386-4D6C-8858-CC5448DC3C43}" dt="2019-09-27T05:27:24.955" v="18539" actId="113"/>
          <ac:spMkLst>
            <pc:docMk/>
            <pc:sldMk cId="1027910426" sldId="415"/>
            <ac:spMk id="186" creationId="{8851EFF0-C90E-4CF3-A281-4F1C8682BC56}"/>
          </ac:spMkLst>
        </pc:spChg>
        <pc:spChg chg="del">
          <ac:chgData name="Al Sheehan" userId="d21e2f327ba682b9" providerId="LiveId" clId="{F61095DE-F386-4D6C-8858-CC5448DC3C43}" dt="2019-09-26T07:06:35.422" v="17997" actId="478"/>
          <ac:spMkLst>
            <pc:docMk/>
            <pc:sldMk cId="1027910426" sldId="415"/>
            <ac:spMk id="188" creationId="{4D99A24D-3AC3-4CED-8CA8-519D7255853A}"/>
          </ac:spMkLst>
        </pc:spChg>
        <pc:spChg chg="add">
          <ac:chgData name="Al Sheehan" userId="d21e2f327ba682b9" providerId="LiveId" clId="{F61095DE-F386-4D6C-8858-CC5448DC3C43}" dt="2019-09-26T07:06:48.616" v="17999"/>
          <ac:spMkLst>
            <pc:docMk/>
            <pc:sldMk cId="1027910426" sldId="415"/>
            <ac:spMk id="190" creationId="{1A53BDB3-DE63-41F7-AC30-273ACDD12CA5}"/>
          </ac:spMkLst>
        </pc:spChg>
        <pc:spChg chg="add">
          <ac:chgData name="Al Sheehan" userId="d21e2f327ba682b9" providerId="LiveId" clId="{F61095DE-F386-4D6C-8858-CC5448DC3C43}" dt="2019-09-26T07:06:48.616" v="17999"/>
          <ac:spMkLst>
            <pc:docMk/>
            <pc:sldMk cId="1027910426" sldId="415"/>
            <ac:spMk id="191" creationId="{9F401C94-5FDE-4597-A938-FF63C976392F}"/>
          </ac:spMkLst>
        </pc:spChg>
        <pc:spChg chg="add">
          <ac:chgData name="Al Sheehan" userId="d21e2f327ba682b9" providerId="LiveId" clId="{F61095DE-F386-4D6C-8858-CC5448DC3C43}" dt="2019-09-26T07:06:48.616" v="17999"/>
          <ac:spMkLst>
            <pc:docMk/>
            <pc:sldMk cId="1027910426" sldId="415"/>
            <ac:spMk id="192" creationId="{F84A6471-BB48-4D10-975D-FB18A6B8622E}"/>
          </ac:spMkLst>
        </pc:spChg>
        <pc:spChg chg="add">
          <ac:chgData name="Al Sheehan" userId="d21e2f327ba682b9" providerId="LiveId" clId="{F61095DE-F386-4D6C-8858-CC5448DC3C43}" dt="2019-09-26T07:06:48.616" v="17999"/>
          <ac:spMkLst>
            <pc:docMk/>
            <pc:sldMk cId="1027910426" sldId="415"/>
            <ac:spMk id="196" creationId="{9E89EEF9-87BD-421D-BD75-5B4BB7A3CDA6}"/>
          </ac:spMkLst>
        </pc:spChg>
        <pc:spChg chg="add">
          <ac:chgData name="Al Sheehan" userId="d21e2f327ba682b9" providerId="LiveId" clId="{F61095DE-F386-4D6C-8858-CC5448DC3C43}" dt="2019-09-26T07:06:48.616" v="17999"/>
          <ac:spMkLst>
            <pc:docMk/>
            <pc:sldMk cId="1027910426" sldId="415"/>
            <ac:spMk id="197" creationId="{8F3597F1-69B2-4630-97D6-E89A52AC64AF}"/>
          </ac:spMkLst>
        </pc:spChg>
        <pc:spChg chg="add">
          <ac:chgData name="Al Sheehan" userId="d21e2f327ba682b9" providerId="LiveId" clId="{F61095DE-F386-4D6C-8858-CC5448DC3C43}" dt="2019-09-26T07:06:48.616" v="17999"/>
          <ac:spMkLst>
            <pc:docMk/>
            <pc:sldMk cId="1027910426" sldId="415"/>
            <ac:spMk id="200" creationId="{6C7F6887-C8B3-46E6-9484-2A3E3389AB1D}"/>
          </ac:spMkLst>
        </pc:spChg>
        <pc:spChg chg="add">
          <ac:chgData name="Al Sheehan" userId="d21e2f327ba682b9" providerId="LiveId" clId="{F61095DE-F386-4D6C-8858-CC5448DC3C43}" dt="2019-09-26T07:06:48.616" v="17999"/>
          <ac:spMkLst>
            <pc:docMk/>
            <pc:sldMk cId="1027910426" sldId="415"/>
            <ac:spMk id="201" creationId="{C6566993-1F79-462E-857B-328BF8056FB9}"/>
          </ac:spMkLst>
        </pc:spChg>
        <pc:spChg chg="add">
          <ac:chgData name="Al Sheehan" userId="d21e2f327ba682b9" providerId="LiveId" clId="{F61095DE-F386-4D6C-8858-CC5448DC3C43}" dt="2019-09-26T07:06:48.616" v="17999"/>
          <ac:spMkLst>
            <pc:docMk/>
            <pc:sldMk cId="1027910426" sldId="415"/>
            <ac:spMk id="202" creationId="{C320C59B-F18D-4908-A0E2-97A0818A2CC3}"/>
          </ac:spMkLst>
        </pc:spChg>
        <pc:spChg chg="add mod">
          <ac:chgData name="Al Sheehan" userId="d21e2f327ba682b9" providerId="LiveId" clId="{F61095DE-F386-4D6C-8858-CC5448DC3C43}" dt="2019-09-26T07:10:25.318" v="18026" actId="14100"/>
          <ac:spMkLst>
            <pc:docMk/>
            <pc:sldMk cId="1027910426" sldId="415"/>
            <ac:spMk id="219" creationId="{F8F43AA6-2EDE-456D-A662-B36357942F62}"/>
          </ac:spMkLst>
        </pc:spChg>
        <pc:spChg chg="add mod">
          <ac:chgData name="Al Sheehan" userId="d21e2f327ba682b9" providerId="LiveId" clId="{F61095DE-F386-4D6C-8858-CC5448DC3C43}" dt="2019-09-26T07:10:25.318" v="18026" actId="14100"/>
          <ac:spMkLst>
            <pc:docMk/>
            <pc:sldMk cId="1027910426" sldId="415"/>
            <ac:spMk id="220" creationId="{665151B8-B140-4E66-9BBD-7F1A07555324}"/>
          </ac:spMkLst>
        </pc:spChg>
        <pc:spChg chg="add mod">
          <ac:chgData name="Al Sheehan" userId="d21e2f327ba682b9" providerId="LiveId" clId="{F61095DE-F386-4D6C-8858-CC5448DC3C43}" dt="2019-09-27T05:30:05.335" v="18581" actId="1076"/>
          <ac:spMkLst>
            <pc:docMk/>
            <pc:sldMk cId="1027910426" sldId="415"/>
            <ac:spMk id="223" creationId="{C9A01D68-79DB-4E3B-812C-284EA51C4A50}"/>
          </ac:spMkLst>
        </pc:spChg>
        <pc:spChg chg="add mod">
          <ac:chgData name="Al Sheehan" userId="d21e2f327ba682b9" providerId="LiveId" clId="{F61095DE-F386-4D6C-8858-CC5448DC3C43}" dt="2019-09-27T05:28:24.986" v="18559" actId="1036"/>
          <ac:spMkLst>
            <pc:docMk/>
            <pc:sldMk cId="1027910426" sldId="415"/>
            <ac:spMk id="224" creationId="{F6C4605E-D439-4FF9-8A54-4EC749CBCCC7}"/>
          </ac:spMkLst>
        </pc:spChg>
        <pc:spChg chg="add mod">
          <ac:chgData name="Al Sheehan" userId="d21e2f327ba682b9" providerId="LiveId" clId="{F61095DE-F386-4D6C-8858-CC5448DC3C43}" dt="2019-09-27T05:28:24.986" v="18559" actId="1036"/>
          <ac:spMkLst>
            <pc:docMk/>
            <pc:sldMk cId="1027910426" sldId="415"/>
            <ac:spMk id="225" creationId="{E746FF2B-FB52-46C6-B7B1-96364928B465}"/>
          </ac:spMkLst>
        </pc:spChg>
        <pc:spChg chg="add mod">
          <ac:chgData name="Al Sheehan" userId="d21e2f327ba682b9" providerId="LiveId" clId="{F61095DE-F386-4D6C-8858-CC5448DC3C43}" dt="2019-09-27T05:28:24.986" v="18559" actId="1036"/>
          <ac:spMkLst>
            <pc:docMk/>
            <pc:sldMk cId="1027910426" sldId="415"/>
            <ac:spMk id="226" creationId="{46F2B5A7-CE25-4AF7-A3FE-D811738A9E09}"/>
          </ac:spMkLst>
        </pc:spChg>
        <pc:spChg chg="add mod">
          <ac:chgData name="Al Sheehan" userId="d21e2f327ba682b9" providerId="LiveId" clId="{F61095DE-F386-4D6C-8858-CC5448DC3C43}" dt="2019-09-27T05:26:42.131" v="18534" actId="1076"/>
          <ac:spMkLst>
            <pc:docMk/>
            <pc:sldMk cId="1027910426" sldId="415"/>
            <ac:spMk id="227" creationId="{6BC336BC-3DFC-4E6A-9DB4-73946469B67C}"/>
          </ac:spMkLst>
        </pc:spChg>
        <pc:spChg chg="add mod">
          <ac:chgData name="Al Sheehan" userId="d21e2f327ba682b9" providerId="LiveId" clId="{F61095DE-F386-4D6C-8858-CC5448DC3C43}" dt="2019-09-27T05:26:37.627" v="18533" actId="1076"/>
          <ac:spMkLst>
            <pc:docMk/>
            <pc:sldMk cId="1027910426" sldId="415"/>
            <ac:spMk id="228" creationId="{9341A067-C057-42E8-9D66-0656739878AE}"/>
          </ac:spMkLst>
        </pc:spChg>
        <pc:spChg chg="add mod">
          <ac:chgData name="Al Sheehan" userId="d21e2f327ba682b9" providerId="LiveId" clId="{F61095DE-F386-4D6C-8858-CC5448DC3C43}" dt="2019-09-27T05:28:49.758" v="18566" actId="1076"/>
          <ac:spMkLst>
            <pc:docMk/>
            <pc:sldMk cId="1027910426" sldId="415"/>
            <ac:spMk id="229" creationId="{A5686098-C6AE-4F73-B06E-201BEA45753F}"/>
          </ac:spMkLst>
        </pc:spChg>
        <pc:spChg chg="add mod">
          <ac:chgData name="Al Sheehan" userId="d21e2f327ba682b9" providerId="LiveId" clId="{F61095DE-F386-4D6C-8858-CC5448DC3C43}" dt="2019-09-27T05:28:55.086" v="18567" actId="1076"/>
          <ac:spMkLst>
            <pc:docMk/>
            <pc:sldMk cId="1027910426" sldId="415"/>
            <ac:spMk id="230" creationId="{1C525933-0D45-47BA-891C-22320956AC1F}"/>
          </ac:spMkLst>
        </pc:spChg>
        <pc:spChg chg="add mod">
          <ac:chgData name="Al Sheehan" userId="d21e2f327ba682b9" providerId="LiveId" clId="{F61095DE-F386-4D6C-8858-CC5448DC3C43}" dt="2019-09-26T07:13:33.248" v="18115" actId="1076"/>
          <ac:spMkLst>
            <pc:docMk/>
            <pc:sldMk cId="1027910426" sldId="415"/>
            <ac:spMk id="231" creationId="{D8A84758-6E89-4CBC-9833-4CA6D2886213}"/>
          </ac:spMkLst>
        </pc:spChg>
        <pc:spChg chg="add mod">
          <ac:chgData name="Al Sheehan" userId="d21e2f327ba682b9" providerId="LiveId" clId="{F61095DE-F386-4D6C-8858-CC5448DC3C43}" dt="2019-09-26T07:13:33.248" v="18115" actId="1076"/>
          <ac:spMkLst>
            <pc:docMk/>
            <pc:sldMk cId="1027910426" sldId="415"/>
            <ac:spMk id="232" creationId="{8A047381-26CB-4133-8BB7-53E0126D4547}"/>
          </ac:spMkLst>
        </pc:spChg>
        <pc:spChg chg="add mod">
          <ac:chgData name="Al Sheehan" userId="d21e2f327ba682b9" providerId="LiveId" clId="{F61095DE-F386-4D6C-8858-CC5448DC3C43}" dt="2019-09-26T07:11:58.841" v="18055" actId="1038"/>
          <ac:spMkLst>
            <pc:docMk/>
            <pc:sldMk cId="1027910426" sldId="415"/>
            <ac:spMk id="233" creationId="{1CDBBA09-D179-4BA0-B93B-BEB55DC06262}"/>
          </ac:spMkLst>
        </pc:spChg>
        <pc:spChg chg="add mod">
          <ac:chgData name="Al Sheehan" userId="d21e2f327ba682b9" providerId="LiveId" clId="{F61095DE-F386-4D6C-8858-CC5448DC3C43}" dt="2019-09-26T07:11:58.841" v="18055" actId="1038"/>
          <ac:spMkLst>
            <pc:docMk/>
            <pc:sldMk cId="1027910426" sldId="415"/>
            <ac:spMk id="234" creationId="{4EAC242B-5B0C-4C83-9043-CF063BEE7B76}"/>
          </ac:spMkLst>
        </pc:spChg>
        <pc:spChg chg="add mod">
          <ac:chgData name="Al Sheehan" userId="d21e2f327ba682b9" providerId="LiveId" clId="{F61095DE-F386-4D6C-8858-CC5448DC3C43}" dt="2019-09-26T07:11:58.841" v="18055" actId="1038"/>
          <ac:spMkLst>
            <pc:docMk/>
            <pc:sldMk cId="1027910426" sldId="415"/>
            <ac:spMk id="235" creationId="{53B08887-85EC-41B3-86DC-F3BE76AD9F66}"/>
          </ac:spMkLst>
        </pc:spChg>
        <pc:spChg chg="add mod">
          <ac:chgData name="Al Sheehan" userId="d21e2f327ba682b9" providerId="LiveId" clId="{F61095DE-F386-4D6C-8858-CC5448DC3C43}" dt="2019-09-26T07:11:58.841" v="18055" actId="1038"/>
          <ac:spMkLst>
            <pc:docMk/>
            <pc:sldMk cId="1027910426" sldId="415"/>
            <ac:spMk id="236" creationId="{39787199-450B-4BCE-8E91-F3AD4350FC34}"/>
          </ac:spMkLst>
        </pc:spChg>
        <pc:spChg chg="add mod">
          <ac:chgData name="Al Sheehan" userId="d21e2f327ba682b9" providerId="LiveId" clId="{F61095DE-F386-4D6C-8858-CC5448DC3C43}" dt="2019-09-26T07:13:33.248" v="18115" actId="1076"/>
          <ac:spMkLst>
            <pc:docMk/>
            <pc:sldMk cId="1027910426" sldId="415"/>
            <ac:spMk id="237" creationId="{25D1CEE3-0FAB-4468-9F3A-19DF60FCC90F}"/>
          </ac:spMkLst>
        </pc:spChg>
        <pc:spChg chg="add mod">
          <ac:chgData name="Al Sheehan" userId="d21e2f327ba682b9" providerId="LiveId" clId="{F61095DE-F386-4D6C-8858-CC5448DC3C43}" dt="2019-09-27T05:28:49.758" v="18566" actId="1076"/>
          <ac:spMkLst>
            <pc:docMk/>
            <pc:sldMk cId="1027910426" sldId="415"/>
            <ac:spMk id="238" creationId="{79556A3B-515C-468C-9904-F96B43BF765A}"/>
          </ac:spMkLst>
        </pc:spChg>
        <pc:spChg chg="add mod">
          <ac:chgData name="Al Sheehan" userId="d21e2f327ba682b9" providerId="LiveId" clId="{F61095DE-F386-4D6C-8858-CC5448DC3C43}" dt="2019-09-27T05:29:16.955" v="18572" actId="14100"/>
          <ac:spMkLst>
            <pc:docMk/>
            <pc:sldMk cId="1027910426" sldId="415"/>
            <ac:spMk id="239" creationId="{44DEE1EA-2166-4C73-8834-861885D41839}"/>
          </ac:spMkLst>
        </pc:spChg>
        <pc:spChg chg="add mod">
          <ac:chgData name="Al Sheehan" userId="d21e2f327ba682b9" providerId="LiveId" clId="{F61095DE-F386-4D6C-8858-CC5448DC3C43}" dt="2019-09-26T07:08:34.858" v="18007" actId="1076"/>
          <ac:spMkLst>
            <pc:docMk/>
            <pc:sldMk cId="1027910426" sldId="415"/>
            <ac:spMk id="260" creationId="{A802EDFA-05EF-49F5-B8D6-D005D54F01BC}"/>
          </ac:spMkLst>
        </pc:spChg>
        <pc:spChg chg="add mod">
          <ac:chgData name="Al Sheehan" userId="d21e2f327ba682b9" providerId="LiveId" clId="{F61095DE-F386-4D6C-8858-CC5448DC3C43}" dt="2019-09-26T07:13:14.439" v="18092" actId="1038"/>
          <ac:spMkLst>
            <pc:docMk/>
            <pc:sldMk cId="1027910426" sldId="415"/>
            <ac:spMk id="261" creationId="{8B2ACEB4-1A7A-48B4-B6FB-DADCEFB44769}"/>
          </ac:spMkLst>
        </pc:spChg>
        <pc:spChg chg="add mod">
          <ac:chgData name="Al Sheehan" userId="d21e2f327ba682b9" providerId="LiveId" clId="{F61095DE-F386-4D6C-8858-CC5448DC3C43}" dt="2019-09-26T07:13:14.439" v="18092" actId="1038"/>
          <ac:spMkLst>
            <pc:docMk/>
            <pc:sldMk cId="1027910426" sldId="415"/>
            <ac:spMk id="262" creationId="{846E55BB-B14E-41BB-9F02-F927F40CC37A}"/>
          </ac:spMkLst>
        </pc:spChg>
        <pc:spChg chg="add mod">
          <ac:chgData name="Al Sheehan" userId="d21e2f327ba682b9" providerId="LiveId" clId="{F61095DE-F386-4D6C-8858-CC5448DC3C43}" dt="2019-09-26T07:10:11.288" v="18022" actId="14100"/>
          <ac:spMkLst>
            <pc:docMk/>
            <pc:sldMk cId="1027910426" sldId="415"/>
            <ac:spMk id="265" creationId="{61BC7F45-7009-48E5-9FFF-3F156FF53DDD}"/>
          </ac:spMkLst>
        </pc:spChg>
        <pc:spChg chg="add mod">
          <ac:chgData name="Al Sheehan" userId="d21e2f327ba682b9" providerId="LiveId" clId="{F61095DE-F386-4D6C-8858-CC5448DC3C43}" dt="2019-09-26T07:10:11.288" v="18022" actId="14100"/>
          <ac:spMkLst>
            <pc:docMk/>
            <pc:sldMk cId="1027910426" sldId="415"/>
            <ac:spMk id="266" creationId="{5D7D5592-27B3-4EEA-ACD9-60538AFAD27E}"/>
          </ac:spMkLst>
        </pc:spChg>
        <pc:spChg chg="add mod">
          <ac:chgData name="Al Sheehan" userId="d21e2f327ba682b9" providerId="LiveId" clId="{F61095DE-F386-4D6C-8858-CC5448DC3C43}" dt="2019-09-26T07:10:11.288" v="18022" actId="14100"/>
          <ac:spMkLst>
            <pc:docMk/>
            <pc:sldMk cId="1027910426" sldId="415"/>
            <ac:spMk id="267" creationId="{D7D755DE-7418-4DA3-A025-4D881625CA46}"/>
          </ac:spMkLst>
        </pc:spChg>
        <pc:grpChg chg="add">
          <ac:chgData name="Al Sheehan" userId="d21e2f327ba682b9" providerId="LiveId" clId="{F61095DE-F386-4D6C-8858-CC5448DC3C43}" dt="2019-09-26T07:06:48.616" v="17999"/>
          <ac:grpSpMkLst>
            <pc:docMk/>
            <pc:sldMk cId="1027910426" sldId="415"/>
            <ac:grpSpMk id="193" creationId="{C0620E38-1641-4673-A1D0-69E00E758E4B}"/>
          </ac:grpSpMkLst>
        </pc:grpChg>
        <pc:grpChg chg="add del">
          <ac:chgData name="Al Sheehan" userId="d21e2f327ba682b9" providerId="LiveId" clId="{F61095DE-F386-4D6C-8858-CC5448DC3C43}" dt="2019-09-26T07:07:24.637" v="18004" actId="478"/>
          <ac:grpSpMkLst>
            <pc:docMk/>
            <pc:sldMk cId="1027910426" sldId="415"/>
            <ac:grpSpMk id="203" creationId="{C07E5E25-5EE7-40BC-8656-50333596530D}"/>
          </ac:grpSpMkLst>
        </pc:grpChg>
        <pc:grpChg chg="add">
          <ac:chgData name="Al Sheehan" userId="d21e2f327ba682b9" providerId="LiveId" clId="{F61095DE-F386-4D6C-8858-CC5448DC3C43}" dt="2019-09-26T07:06:48.616" v="17999"/>
          <ac:grpSpMkLst>
            <pc:docMk/>
            <pc:sldMk cId="1027910426" sldId="415"/>
            <ac:grpSpMk id="206" creationId="{F796A93C-9058-4C67-9A84-2EB1932E90C5}"/>
          </ac:grpSpMkLst>
        </pc:grpChg>
        <pc:grpChg chg="add">
          <ac:chgData name="Al Sheehan" userId="d21e2f327ba682b9" providerId="LiveId" clId="{F61095DE-F386-4D6C-8858-CC5448DC3C43}" dt="2019-09-26T07:06:48.616" v="17999"/>
          <ac:grpSpMkLst>
            <pc:docMk/>
            <pc:sldMk cId="1027910426" sldId="415"/>
            <ac:grpSpMk id="209" creationId="{BBA84066-630A-483B-B0EF-FEB4AF5BB9A8}"/>
          </ac:grpSpMkLst>
        </pc:grpChg>
        <pc:grpChg chg="add">
          <ac:chgData name="Al Sheehan" userId="d21e2f327ba682b9" providerId="LiveId" clId="{F61095DE-F386-4D6C-8858-CC5448DC3C43}" dt="2019-09-26T07:06:48.616" v="17999"/>
          <ac:grpSpMkLst>
            <pc:docMk/>
            <pc:sldMk cId="1027910426" sldId="415"/>
            <ac:grpSpMk id="212" creationId="{7DB9CC0D-DC2A-42FB-A499-C4396D1DC3D7}"/>
          </ac:grpSpMkLst>
        </pc:grpChg>
        <pc:cxnChg chg="add mod">
          <ac:chgData name="Al Sheehan" userId="d21e2f327ba682b9" providerId="LiveId" clId="{F61095DE-F386-4D6C-8858-CC5448DC3C43}" dt="2019-09-27T05:30:05.335" v="18581" actId="1076"/>
          <ac:cxnSpMkLst>
            <pc:docMk/>
            <pc:sldMk cId="1027910426" sldId="415"/>
            <ac:cxnSpMk id="34" creationId="{D44008A9-A0DE-44AD-9EE4-CCB24AE3CD87}"/>
          </ac:cxnSpMkLst>
        </pc:cxnChg>
        <pc:cxnChg chg="del mod">
          <ac:chgData name="Al Sheehan" userId="d21e2f327ba682b9" providerId="LiveId" clId="{F61095DE-F386-4D6C-8858-CC5448DC3C43}" dt="2019-09-26T07:07:17.899" v="18003" actId="478"/>
          <ac:cxnSpMkLst>
            <pc:docMk/>
            <pc:sldMk cId="1027910426" sldId="415"/>
            <ac:cxnSpMk id="169" creationId="{8232630C-4AF3-40ED-BC57-39A1CD5CFF6D}"/>
          </ac:cxnSpMkLst>
        </pc:cxnChg>
        <pc:cxnChg chg="del mod">
          <ac:chgData name="Al Sheehan" userId="d21e2f327ba682b9" providerId="LiveId" clId="{F61095DE-F386-4D6C-8858-CC5448DC3C43}" dt="2019-09-26T07:06:35.422" v="17997" actId="478"/>
          <ac:cxnSpMkLst>
            <pc:docMk/>
            <pc:sldMk cId="1027910426" sldId="415"/>
            <ac:cxnSpMk id="171" creationId="{5CC96728-814D-4E72-8736-9C8B4E2937F4}"/>
          </ac:cxnSpMkLst>
        </pc:cxnChg>
        <pc:cxnChg chg="del mod">
          <ac:chgData name="Al Sheehan" userId="d21e2f327ba682b9" providerId="LiveId" clId="{F61095DE-F386-4D6C-8858-CC5448DC3C43}" dt="2019-09-26T07:06:35.422" v="17997" actId="478"/>
          <ac:cxnSpMkLst>
            <pc:docMk/>
            <pc:sldMk cId="1027910426" sldId="415"/>
            <ac:cxnSpMk id="173" creationId="{B9DDCB1C-23AD-4A0E-8AB0-6DFE61226F97}"/>
          </ac:cxnSpMkLst>
        </pc:cxnChg>
        <pc:cxnChg chg="del mod">
          <ac:chgData name="Al Sheehan" userId="d21e2f327ba682b9" providerId="LiveId" clId="{F61095DE-F386-4D6C-8858-CC5448DC3C43}" dt="2019-09-26T07:06:35.422" v="17997" actId="478"/>
          <ac:cxnSpMkLst>
            <pc:docMk/>
            <pc:sldMk cId="1027910426" sldId="415"/>
            <ac:cxnSpMk id="175" creationId="{CCC4E44E-A62B-4587-A6D9-FA7E16C0E13B}"/>
          </ac:cxnSpMkLst>
        </pc:cxnChg>
        <pc:cxnChg chg="del mod">
          <ac:chgData name="Al Sheehan" userId="d21e2f327ba682b9" providerId="LiveId" clId="{F61095DE-F386-4D6C-8858-CC5448DC3C43}" dt="2019-09-26T07:06:35.422" v="17997" actId="478"/>
          <ac:cxnSpMkLst>
            <pc:docMk/>
            <pc:sldMk cId="1027910426" sldId="415"/>
            <ac:cxnSpMk id="177" creationId="{A1AA96BE-967A-4520-BD4F-26B86085C14A}"/>
          </ac:cxnSpMkLst>
        </pc:cxnChg>
        <pc:cxnChg chg="del mod">
          <ac:chgData name="Al Sheehan" userId="d21e2f327ba682b9" providerId="LiveId" clId="{F61095DE-F386-4D6C-8858-CC5448DC3C43}" dt="2019-09-26T07:06:35.422" v="17997" actId="478"/>
          <ac:cxnSpMkLst>
            <pc:docMk/>
            <pc:sldMk cId="1027910426" sldId="415"/>
            <ac:cxnSpMk id="179" creationId="{8874B71C-FB51-4A46-A5B0-BC462F867AFB}"/>
          </ac:cxnSpMkLst>
        </pc:cxnChg>
        <pc:cxnChg chg="del mod">
          <ac:chgData name="Al Sheehan" userId="d21e2f327ba682b9" providerId="LiveId" clId="{F61095DE-F386-4D6C-8858-CC5448DC3C43}" dt="2019-09-26T07:06:35.422" v="17997" actId="478"/>
          <ac:cxnSpMkLst>
            <pc:docMk/>
            <pc:sldMk cId="1027910426" sldId="415"/>
            <ac:cxnSpMk id="181" creationId="{D7BD035B-B197-4BED-B33A-73475C5D1AF0}"/>
          </ac:cxnSpMkLst>
        </pc:cxnChg>
        <pc:cxnChg chg="del mod">
          <ac:chgData name="Al Sheehan" userId="d21e2f327ba682b9" providerId="LiveId" clId="{F61095DE-F386-4D6C-8858-CC5448DC3C43}" dt="2019-09-26T07:06:35.422" v="17997" actId="478"/>
          <ac:cxnSpMkLst>
            <pc:docMk/>
            <pc:sldMk cId="1027910426" sldId="415"/>
            <ac:cxnSpMk id="183" creationId="{20D406FB-7066-44DD-8151-362BE7D80D55}"/>
          </ac:cxnSpMkLst>
        </pc:cxnChg>
        <pc:cxnChg chg="del mod">
          <ac:chgData name="Al Sheehan" userId="d21e2f327ba682b9" providerId="LiveId" clId="{F61095DE-F386-4D6C-8858-CC5448DC3C43}" dt="2019-09-26T07:06:35.422" v="17997" actId="478"/>
          <ac:cxnSpMkLst>
            <pc:docMk/>
            <pc:sldMk cId="1027910426" sldId="415"/>
            <ac:cxnSpMk id="185" creationId="{033816C5-2F1D-485D-8844-9954BB0EA37B}"/>
          </ac:cxnSpMkLst>
        </pc:cxnChg>
        <pc:cxnChg chg="mod">
          <ac:chgData name="Al Sheehan" userId="d21e2f327ba682b9" providerId="LiveId" clId="{F61095DE-F386-4D6C-8858-CC5448DC3C43}" dt="2019-09-27T05:27:22.555" v="18538" actId="1076"/>
          <ac:cxnSpMkLst>
            <pc:docMk/>
            <pc:sldMk cId="1027910426" sldId="415"/>
            <ac:cxnSpMk id="187" creationId="{CD96306D-4597-4A0A-98C6-2458C9EFE3A7}"/>
          </ac:cxnSpMkLst>
        </pc:cxnChg>
        <pc:cxnChg chg="del mod">
          <ac:chgData name="Al Sheehan" userId="d21e2f327ba682b9" providerId="LiveId" clId="{F61095DE-F386-4D6C-8858-CC5448DC3C43}" dt="2019-09-26T07:06:35.422" v="17997" actId="478"/>
          <ac:cxnSpMkLst>
            <pc:docMk/>
            <pc:sldMk cId="1027910426" sldId="415"/>
            <ac:cxnSpMk id="189" creationId="{F3EC7C26-E758-4349-AEB5-8F775AABC4CE}"/>
          </ac:cxnSpMkLst>
        </pc:cxnChg>
        <pc:cxnChg chg="add">
          <ac:chgData name="Al Sheehan" userId="d21e2f327ba682b9" providerId="LiveId" clId="{F61095DE-F386-4D6C-8858-CC5448DC3C43}" dt="2019-09-26T07:06:48.616" v="17999"/>
          <ac:cxnSpMkLst>
            <pc:docMk/>
            <pc:sldMk cId="1027910426" sldId="415"/>
            <ac:cxnSpMk id="198" creationId="{3F81B27A-0CEC-4DD5-95D2-65D8907A3DDB}"/>
          </ac:cxnSpMkLst>
        </pc:cxnChg>
        <pc:cxnChg chg="add">
          <ac:chgData name="Al Sheehan" userId="d21e2f327ba682b9" providerId="LiveId" clId="{F61095DE-F386-4D6C-8858-CC5448DC3C43}" dt="2019-09-26T07:06:48.616" v="17999"/>
          <ac:cxnSpMkLst>
            <pc:docMk/>
            <pc:sldMk cId="1027910426" sldId="415"/>
            <ac:cxnSpMk id="199" creationId="{EB714755-87C3-4BD5-A808-74521B055F71}"/>
          </ac:cxnSpMkLst>
        </pc:cxnChg>
        <pc:cxnChg chg="add del mod">
          <ac:chgData name="Al Sheehan" userId="d21e2f327ba682b9" providerId="LiveId" clId="{F61095DE-F386-4D6C-8858-CC5448DC3C43}" dt="2019-09-26T07:07:24.637" v="18004" actId="478"/>
          <ac:cxnSpMkLst>
            <pc:docMk/>
            <pc:sldMk cId="1027910426" sldId="415"/>
            <ac:cxnSpMk id="215" creationId="{F0BDD51D-0157-4B7C-92B2-89C668273659}"/>
          </ac:cxnSpMkLst>
        </pc:cxnChg>
        <pc:cxnChg chg="add del">
          <ac:chgData name="Al Sheehan" userId="d21e2f327ba682b9" providerId="LiveId" clId="{F61095DE-F386-4D6C-8858-CC5448DC3C43}" dt="2019-09-26T07:07:24.637" v="18004" actId="478"/>
          <ac:cxnSpMkLst>
            <pc:docMk/>
            <pc:sldMk cId="1027910426" sldId="415"/>
            <ac:cxnSpMk id="216" creationId="{13CE5B1D-DB9B-46EA-A395-FFE4B7EC64BC}"/>
          </ac:cxnSpMkLst>
        </pc:cxnChg>
        <pc:cxnChg chg="add del">
          <ac:chgData name="Al Sheehan" userId="d21e2f327ba682b9" providerId="LiveId" clId="{F61095DE-F386-4D6C-8858-CC5448DC3C43}" dt="2019-09-26T07:07:24.637" v="18004" actId="478"/>
          <ac:cxnSpMkLst>
            <pc:docMk/>
            <pc:sldMk cId="1027910426" sldId="415"/>
            <ac:cxnSpMk id="217" creationId="{654AB0B7-E842-4330-B0A1-537E90C032EA}"/>
          </ac:cxnSpMkLst>
        </pc:cxnChg>
        <pc:cxnChg chg="add del mod">
          <ac:chgData name="Al Sheehan" userId="d21e2f327ba682b9" providerId="LiveId" clId="{F61095DE-F386-4D6C-8858-CC5448DC3C43}" dt="2019-09-26T07:10:58.282" v="18027" actId="478"/>
          <ac:cxnSpMkLst>
            <pc:docMk/>
            <pc:sldMk cId="1027910426" sldId="415"/>
            <ac:cxnSpMk id="218" creationId="{CDFB5325-D5A1-4D29-974F-D85AE27EFA1F}"/>
          </ac:cxnSpMkLst>
        </pc:cxnChg>
        <pc:cxnChg chg="add mod">
          <ac:chgData name="Al Sheehan" userId="d21e2f327ba682b9" providerId="LiveId" clId="{F61095DE-F386-4D6C-8858-CC5448DC3C43}" dt="2019-09-26T07:13:14.439" v="18092" actId="1038"/>
          <ac:cxnSpMkLst>
            <pc:docMk/>
            <pc:sldMk cId="1027910426" sldId="415"/>
            <ac:cxnSpMk id="221" creationId="{4F651882-E06A-4A62-A43A-4D0C17EA487E}"/>
          </ac:cxnSpMkLst>
        </pc:cxnChg>
        <pc:cxnChg chg="add mod">
          <ac:chgData name="Al Sheehan" userId="d21e2f327ba682b9" providerId="LiveId" clId="{F61095DE-F386-4D6C-8858-CC5448DC3C43}" dt="2019-09-26T07:13:14.439" v="18092" actId="1038"/>
          <ac:cxnSpMkLst>
            <pc:docMk/>
            <pc:sldMk cId="1027910426" sldId="415"/>
            <ac:cxnSpMk id="222" creationId="{ED6CA9FA-B951-44CD-9B26-4A2A98C967CC}"/>
          </ac:cxnSpMkLst>
        </pc:cxnChg>
        <pc:cxnChg chg="add mod">
          <ac:chgData name="Al Sheehan" userId="d21e2f327ba682b9" providerId="LiveId" clId="{F61095DE-F386-4D6C-8858-CC5448DC3C43}" dt="2019-09-26T07:12:52.920" v="18066" actId="14100"/>
          <ac:cxnSpMkLst>
            <pc:docMk/>
            <pc:sldMk cId="1027910426" sldId="415"/>
            <ac:cxnSpMk id="240" creationId="{E8EF3B8D-22F5-45C3-A0D5-BFDB8E179560}"/>
          </ac:cxnSpMkLst>
        </pc:cxnChg>
        <pc:cxnChg chg="add mod">
          <ac:chgData name="Al Sheehan" userId="d21e2f327ba682b9" providerId="LiveId" clId="{F61095DE-F386-4D6C-8858-CC5448DC3C43}" dt="2019-09-27T05:28:55.086" v="18567" actId="1076"/>
          <ac:cxnSpMkLst>
            <pc:docMk/>
            <pc:sldMk cId="1027910426" sldId="415"/>
            <ac:cxnSpMk id="241" creationId="{DC44C88B-33F4-4F24-913D-72BA694A2F01}"/>
          </ac:cxnSpMkLst>
        </pc:cxnChg>
        <pc:cxnChg chg="add mod">
          <ac:chgData name="Al Sheehan" userId="d21e2f327ba682b9" providerId="LiveId" clId="{F61095DE-F386-4D6C-8858-CC5448DC3C43}" dt="2019-09-26T07:11:58.841" v="18055" actId="1038"/>
          <ac:cxnSpMkLst>
            <pc:docMk/>
            <pc:sldMk cId="1027910426" sldId="415"/>
            <ac:cxnSpMk id="242" creationId="{31E3FEC3-AF4B-4E7C-ADF1-AB9563842BBC}"/>
          </ac:cxnSpMkLst>
        </pc:cxnChg>
        <pc:cxnChg chg="add mod">
          <ac:chgData name="Al Sheehan" userId="d21e2f327ba682b9" providerId="LiveId" clId="{F61095DE-F386-4D6C-8858-CC5448DC3C43}" dt="2019-09-27T05:28:55.086" v="18567" actId="1076"/>
          <ac:cxnSpMkLst>
            <pc:docMk/>
            <pc:sldMk cId="1027910426" sldId="415"/>
            <ac:cxnSpMk id="243" creationId="{5B1993B9-C954-4C29-AA1A-9742823F1F27}"/>
          </ac:cxnSpMkLst>
        </pc:cxnChg>
        <pc:cxnChg chg="add mod">
          <ac:chgData name="Al Sheehan" userId="d21e2f327ba682b9" providerId="LiveId" clId="{F61095DE-F386-4D6C-8858-CC5448DC3C43}" dt="2019-09-26T07:11:58.841" v="18055" actId="1038"/>
          <ac:cxnSpMkLst>
            <pc:docMk/>
            <pc:sldMk cId="1027910426" sldId="415"/>
            <ac:cxnSpMk id="244" creationId="{914C1738-D684-42D2-A8D7-502CDFF89294}"/>
          </ac:cxnSpMkLst>
        </pc:cxnChg>
        <pc:cxnChg chg="add mod">
          <ac:chgData name="Al Sheehan" userId="d21e2f327ba682b9" providerId="LiveId" clId="{F61095DE-F386-4D6C-8858-CC5448DC3C43}" dt="2019-09-27T05:28:55.086" v="18567" actId="1076"/>
          <ac:cxnSpMkLst>
            <pc:docMk/>
            <pc:sldMk cId="1027910426" sldId="415"/>
            <ac:cxnSpMk id="245" creationId="{D5AEC0F9-8CED-4127-B4F6-45C454B7EAB2}"/>
          </ac:cxnSpMkLst>
        </pc:cxnChg>
        <pc:cxnChg chg="add mod">
          <ac:chgData name="Al Sheehan" userId="d21e2f327ba682b9" providerId="LiveId" clId="{F61095DE-F386-4D6C-8858-CC5448DC3C43}" dt="2019-09-27T05:28:55.086" v="18567" actId="1076"/>
          <ac:cxnSpMkLst>
            <pc:docMk/>
            <pc:sldMk cId="1027910426" sldId="415"/>
            <ac:cxnSpMk id="246" creationId="{4F68DC51-ACDB-4236-8C60-91D54FA3CADB}"/>
          </ac:cxnSpMkLst>
        </pc:cxnChg>
        <pc:cxnChg chg="add mod">
          <ac:chgData name="Al Sheehan" userId="d21e2f327ba682b9" providerId="LiveId" clId="{F61095DE-F386-4D6C-8858-CC5448DC3C43}" dt="2019-09-26T07:11:58.841" v="18055" actId="1038"/>
          <ac:cxnSpMkLst>
            <pc:docMk/>
            <pc:sldMk cId="1027910426" sldId="415"/>
            <ac:cxnSpMk id="247" creationId="{1450B13A-6C34-4686-8FB6-8D6A8D109C70}"/>
          </ac:cxnSpMkLst>
        </pc:cxnChg>
        <pc:cxnChg chg="add mod">
          <ac:chgData name="Al Sheehan" userId="d21e2f327ba682b9" providerId="LiveId" clId="{F61095DE-F386-4D6C-8858-CC5448DC3C43}" dt="2019-09-27T05:30:05.335" v="18581" actId="1076"/>
          <ac:cxnSpMkLst>
            <pc:docMk/>
            <pc:sldMk cId="1027910426" sldId="415"/>
            <ac:cxnSpMk id="248" creationId="{233C0EA8-6423-41F7-B1EE-7D844C208F5B}"/>
          </ac:cxnSpMkLst>
        </pc:cxnChg>
        <pc:cxnChg chg="add mod">
          <ac:chgData name="Al Sheehan" userId="d21e2f327ba682b9" providerId="LiveId" clId="{F61095DE-F386-4D6C-8858-CC5448DC3C43}" dt="2019-09-27T05:30:05.335" v="18581" actId="1076"/>
          <ac:cxnSpMkLst>
            <pc:docMk/>
            <pc:sldMk cId="1027910426" sldId="415"/>
            <ac:cxnSpMk id="249" creationId="{07AAF51A-D2E4-42E8-A6A3-AED6D8C3026A}"/>
          </ac:cxnSpMkLst>
        </pc:cxnChg>
        <pc:cxnChg chg="add mod">
          <ac:chgData name="Al Sheehan" userId="d21e2f327ba682b9" providerId="LiveId" clId="{F61095DE-F386-4D6C-8858-CC5448DC3C43}" dt="2019-09-27T05:30:05.335" v="18581" actId="1076"/>
          <ac:cxnSpMkLst>
            <pc:docMk/>
            <pc:sldMk cId="1027910426" sldId="415"/>
            <ac:cxnSpMk id="250" creationId="{F5ECBC42-58DC-4C20-BCBF-3DBB5A57BD38}"/>
          </ac:cxnSpMkLst>
        </pc:cxnChg>
        <pc:cxnChg chg="add mod">
          <ac:chgData name="Al Sheehan" userId="d21e2f327ba682b9" providerId="LiveId" clId="{F61095DE-F386-4D6C-8858-CC5448DC3C43}" dt="2019-09-27T05:30:08.690" v="18582" actId="14100"/>
          <ac:cxnSpMkLst>
            <pc:docMk/>
            <pc:sldMk cId="1027910426" sldId="415"/>
            <ac:cxnSpMk id="251" creationId="{4928A578-4A06-4FD5-96F6-1D20D2B57250}"/>
          </ac:cxnSpMkLst>
        </pc:cxnChg>
        <pc:cxnChg chg="add mod">
          <ac:chgData name="Al Sheehan" userId="d21e2f327ba682b9" providerId="LiveId" clId="{F61095DE-F386-4D6C-8858-CC5448DC3C43}" dt="2019-09-27T05:28:49.758" v="18566" actId="1076"/>
          <ac:cxnSpMkLst>
            <pc:docMk/>
            <pc:sldMk cId="1027910426" sldId="415"/>
            <ac:cxnSpMk id="252" creationId="{4B5439BC-E000-4A7B-A055-A11FE520849D}"/>
          </ac:cxnSpMkLst>
        </pc:cxnChg>
        <pc:cxnChg chg="add mod">
          <ac:chgData name="Al Sheehan" userId="d21e2f327ba682b9" providerId="LiveId" clId="{F61095DE-F386-4D6C-8858-CC5448DC3C43}" dt="2019-09-27T05:28:49.758" v="18566" actId="1076"/>
          <ac:cxnSpMkLst>
            <pc:docMk/>
            <pc:sldMk cId="1027910426" sldId="415"/>
            <ac:cxnSpMk id="253" creationId="{9D6761CF-70E9-4A1B-A7BF-6E7E91C58636}"/>
          </ac:cxnSpMkLst>
        </pc:cxnChg>
        <pc:cxnChg chg="add mod">
          <ac:chgData name="Al Sheehan" userId="d21e2f327ba682b9" providerId="LiveId" clId="{F61095DE-F386-4D6C-8858-CC5448DC3C43}" dt="2019-09-27T05:29:16.955" v="18572" actId="14100"/>
          <ac:cxnSpMkLst>
            <pc:docMk/>
            <pc:sldMk cId="1027910426" sldId="415"/>
            <ac:cxnSpMk id="254" creationId="{A777126D-8700-49A7-B911-1F0BE1B721FB}"/>
          </ac:cxnSpMkLst>
        </pc:cxnChg>
        <pc:cxnChg chg="add mod">
          <ac:chgData name="Al Sheehan" userId="d21e2f327ba682b9" providerId="LiveId" clId="{F61095DE-F386-4D6C-8858-CC5448DC3C43}" dt="2019-09-27T05:28:49.758" v="18566" actId="1076"/>
          <ac:cxnSpMkLst>
            <pc:docMk/>
            <pc:sldMk cId="1027910426" sldId="415"/>
            <ac:cxnSpMk id="255" creationId="{7D0F7023-B24D-4811-85AB-F625B37566DE}"/>
          </ac:cxnSpMkLst>
        </pc:cxnChg>
        <pc:cxnChg chg="add mod">
          <ac:chgData name="Al Sheehan" userId="d21e2f327ba682b9" providerId="LiveId" clId="{F61095DE-F386-4D6C-8858-CC5448DC3C43}" dt="2019-09-27T05:26:57.508" v="18535" actId="14100"/>
          <ac:cxnSpMkLst>
            <pc:docMk/>
            <pc:sldMk cId="1027910426" sldId="415"/>
            <ac:cxnSpMk id="256" creationId="{5AF6F720-B21A-4D0B-ABAC-4146E6D6FBA0}"/>
          </ac:cxnSpMkLst>
        </pc:cxnChg>
        <pc:cxnChg chg="add mod">
          <ac:chgData name="Al Sheehan" userId="d21e2f327ba682b9" providerId="LiveId" clId="{F61095DE-F386-4D6C-8858-CC5448DC3C43}" dt="2019-09-27T05:27:04.460" v="18536" actId="14100"/>
          <ac:cxnSpMkLst>
            <pc:docMk/>
            <pc:sldMk cId="1027910426" sldId="415"/>
            <ac:cxnSpMk id="257" creationId="{3A9902D4-606A-4D94-A196-B0C6437E481E}"/>
          </ac:cxnSpMkLst>
        </pc:cxnChg>
        <pc:cxnChg chg="add del mod">
          <ac:chgData name="Al Sheehan" userId="d21e2f327ba682b9" providerId="LiveId" clId="{F61095DE-F386-4D6C-8858-CC5448DC3C43}" dt="2019-09-27T05:29:46.907" v="18577" actId="478"/>
          <ac:cxnSpMkLst>
            <pc:docMk/>
            <pc:sldMk cId="1027910426" sldId="415"/>
            <ac:cxnSpMk id="258" creationId="{9A32B397-DEB8-4CD5-B5CE-3347166C94D7}"/>
          </ac:cxnSpMkLst>
        </pc:cxnChg>
        <pc:cxnChg chg="add mod">
          <ac:chgData name="Al Sheehan" userId="d21e2f327ba682b9" providerId="LiveId" clId="{F61095DE-F386-4D6C-8858-CC5448DC3C43}" dt="2019-09-26T07:12:48.848" v="18065" actId="14100"/>
          <ac:cxnSpMkLst>
            <pc:docMk/>
            <pc:sldMk cId="1027910426" sldId="415"/>
            <ac:cxnSpMk id="259" creationId="{09C974D3-FF27-4552-8CA8-1A7E8BF9A1F6}"/>
          </ac:cxnSpMkLst>
        </pc:cxnChg>
        <pc:cxnChg chg="add mod">
          <ac:chgData name="Al Sheehan" userId="d21e2f327ba682b9" providerId="LiveId" clId="{F61095DE-F386-4D6C-8858-CC5448DC3C43}" dt="2019-09-26T07:13:14.439" v="18092" actId="1038"/>
          <ac:cxnSpMkLst>
            <pc:docMk/>
            <pc:sldMk cId="1027910426" sldId="415"/>
            <ac:cxnSpMk id="263" creationId="{06BC23E7-B8D9-4E5C-A4CE-546AEA27025B}"/>
          </ac:cxnSpMkLst>
        </pc:cxnChg>
        <pc:cxnChg chg="add mod">
          <ac:chgData name="Al Sheehan" userId="d21e2f327ba682b9" providerId="LiveId" clId="{F61095DE-F386-4D6C-8858-CC5448DC3C43}" dt="2019-09-26T07:13:14.439" v="18092" actId="1038"/>
          <ac:cxnSpMkLst>
            <pc:docMk/>
            <pc:sldMk cId="1027910426" sldId="415"/>
            <ac:cxnSpMk id="264" creationId="{90558486-27E3-43FF-9ACE-AFEFE2B62F03}"/>
          </ac:cxnSpMkLst>
        </pc:cxnChg>
        <pc:cxnChg chg="add mod">
          <ac:chgData name="Al Sheehan" userId="d21e2f327ba682b9" providerId="LiveId" clId="{F61095DE-F386-4D6C-8858-CC5448DC3C43}" dt="2019-09-26T07:13:14.439" v="18092" actId="1038"/>
          <ac:cxnSpMkLst>
            <pc:docMk/>
            <pc:sldMk cId="1027910426" sldId="415"/>
            <ac:cxnSpMk id="268" creationId="{56BABBD3-1EB9-4603-A1B6-0936F774E53C}"/>
          </ac:cxnSpMkLst>
        </pc:cxnChg>
        <pc:cxnChg chg="add mod">
          <ac:chgData name="Al Sheehan" userId="d21e2f327ba682b9" providerId="LiveId" clId="{F61095DE-F386-4D6C-8858-CC5448DC3C43}" dt="2019-09-26T07:13:14.439" v="18092" actId="1038"/>
          <ac:cxnSpMkLst>
            <pc:docMk/>
            <pc:sldMk cId="1027910426" sldId="415"/>
            <ac:cxnSpMk id="269" creationId="{E44DA230-5876-4B56-996D-A612AAD8A766}"/>
          </ac:cxnSpMkLst>
        </pc:cxnChg>
        <pc:cxnChg chg="add mod">
          <ac:chgData name="Al Sheehan" userId="d21e2f327ba682b9" providerId="LiveId" clId="{F61095DE-F386-4D6C-8858-CC5448DC3C43}" dt="2019-09-26T07:13:14.439" v="18092" actId="1038"/>
          <ac:cxnSpMkLst>
            <pc:docMk/>
            <pc:sldMk cId="1027910426" sldId="415"/>
            <ac:cxnSpMk id="270" creationId="{B50C4B88-AA9D-438F-8337-23FF7BB3DCAB}"/>
          </ac:cxnSpMkLst>
        </pc:cxnChg>
        <pc:cxnChg chg="add mod">
          <ac:chgData name="Al Sheehan" userId="d21e2f327ba682b9" providerId="LiveId" clId="{F61095DE-F386-4D6C-8858-CC5448DC3C43}" dt="2019-09-26T07:12:43.409" v="18064" actId="14100"/>
          <ac:cxnSpMkLst>
            <pc:docMk/>
            <pc:sldMk cId="1027910426" sldId="415"/>
            <ac:cxnSpMk id="271" creationId="{CEDF7F71-DF2D-4C45-8A6E-F926A5AD6476}"/>
          </ac:cxnSpMkLst>
        </pc:cxnChg>
      </pc:sldChg>
      <pc:sldChg chg="addSp delSp modSp add del">
        <pc:chgData name="Al Sheehan" userId="d21e2f327ba682b9" providerId="LiveId" clId="{F61095DE-F386-4D6C-8858-CC5448DC3C43}" dt="2019-09-27T06:38:48.534" v="19733" actId="47"/>
        <pc:sldMkLst>
          <pc:docMk/>
          <pc:sldMk cId="1488962688" sldId="416"/>
        </pc:sldMkLst>
        <pc:spChg chg="mod">
          <ac:chgData name="Al Sheehan" userId="d21e2f327ba682b9" providerId="LiveId" clId="{F61095DE-F386-4D6C-8858-CC5448DC3C43}" dt="2019-09-27T05:38:15.741" v="18616"/>
          <ac:spMkLst>
            <pc:docMk/>
            <pc:sldMk cId="1488962688" sldId="416"/>
            <ac:spMk id="82" creationId="{7E409DDB-5621-49C0-9E7C-07CF911A1744}"/>
          </ac:spMkLst>
        </pc:spChg>
        <pc:spChg chg="del">
          <ac:chgData name="Al Sheehan" userId="d21e2f327ba682b9" providerId="LiveId" clId="{F61095DE-F386-4D6C-8858-CC5448DC3C43}" dt="2019-09-27T05:38:22.652" v="18617" actId="478"/>
          <ac:spMkLst>
            <pc:docMk/>
            <pc:sldMk cId="1488962688" sldId="416"/>
            <ac:spMk id="102" creationId="{9EA53D2D-B4F7-4BE6-97B1-7938C17D0A9E}"/>
          </ac:spMkLst>
        </pc:spChg>
        <pc:spChg chg="del">
          <ac:chgData name="Al Sheehan" userId="d21e2f327ba682b9" providerId="LiveId" clId="{F61095DE-F386-4D6C-8858-CC5448DC3C43}" dt="2019-09-27T05:38:22.652" v="18617" actId="478"/>
          <ac:spMkLst>
            <pc:docMk/>
            <pc:sldMk cId="1488962688" sldId="416"/>
            <ac:spMk id="105" creationId="{CDF73057-AA39-496B-AAD2-C02EB87DBE17}"/>
          </ac:spMkLst>
        </pc:spChg>
        <pc:spChg chg="del">
          <ac:chgData name="Al Sheehan" userId="d21e2f327ba682b9" providerId="LiveId" clId="{F61095DE-F386-4D6C-8858-CC5448DC3C43}" dt="2019-09-27T05:38:22.652" v="18617" actId="478"/>
          <ac:spMkLst>
            <pc:docMk/>
            <pc:sldMk cId="1488962688" sldId="416"/>
            <ac:spMk id="108" creationId="{F9AD6975-4743-46DB-9B9F-6DCF93966F7D}"/>
          </ac:spMkLst>
        </pc:spChg>
        <pc:spChg chg="del">
          <ac:chgData name="Al Sheehan" userId="d21e2f327ba682b9" providerId="LiveId" clId="{F61095DE-F386-4D6C-8858-CC5448DC3C43}" dt="2019-09-27T05:38:22.652" v="18617" actId="478"/>
          <ac:spMkLst>
            <pc:docMk/>
            <pc:sldMk cId="1488962688" sldId="416"/>
            <ac:spMk id="116" creationId="{9BA6C67F-3D35-444B-8F00-127855E20B5D}"/>
          </ac:spMkLst>
        </pc:spChg>
        <pc:spChg chg="del">
          <ac:chgData name="Al Sheehan" userId="d21e2f327ba682b9" providerId="LiveId" clId="{F61095DE-F386-4D6C-8858-CC5448DC3C43}" dt="2019-09-27T05:38:22.652" v="18617" actId="478"/>
          <ac:spMkLst>
            <pc:docMk/>
            <pc:sldMk cId="1488962688" sldId="416"/>
            <ac:spMk id="132" creationId="{32F9A947-8069-4AC4-AC1D-7C045C4D7D8B}"/>
          </ac:spMkLst>
        </pc:spChg>
        <pc:spChg chg="del">
          <ac:chgData name="Al Sheehan" userId="d21e2f327ba682b9" providerId="LiveId" clId="{F61095DE-F386-4D6C-8858-CC5448DC3C43}" dt="2019-09-27T05:38:22.652" v="18617" actId="478"/>
          <ac:spMkLst>
            <pc:docMk/>
            <pc:sldMk cId="1488962688" sldId="416"/>
            <ac:spMk id="133" creationId="{95592711-BB41-400D-B485-3AA83AF38D05}"/>
          </ac:spMkLst>
        </pc:spChg>
        <pc:spChg chg="del">
          <ac:chgData name="Al Sheehan" userId="d21e2f327ba682b9" providerId="LiveId" clId="{F61095DE-F386-4D6C-8858-CC5448DC3C43}" dt="2019-09-27T05:38:22.652" v="18617" actId="478"/>
          <ac:spMkLst>
            <pc:docMk/>
            <pc:sldMk cId="1488962688" sldId="416"/>
            <ac:spMk id="134" creationId="{8EA99823-0B91-4029-8F73-5E7F8A1303E9}"/>
          </ac:spMkLst>
        </pc:spChg>
        <pc:spChg chg="del">
          <ac:chgData name="Al Sheehan" userId="d21e2f327ba682b9" providerId="LiveId" clId="{F61095DE-F386-4D6C-8858-CC5448DC3C43}" dt="2019-09-27T05:38:22.652" v="18617" actId="478"/>
          <ac:spMkLst>
            <pc:docMk/>
            <pc:sldMk cId="1488962688" sldId="416"/>
            <ac:spMk id="135" creationId="{9FE7DCFB-EBE6-45C5-BB7B-B01EA6ADBF21}"/>
          </ac:spMkLst>
        </pc:spChg>
        <pc:spChg chg="del">
          <ac:chgData name="Al Sheehan" userId="d21e2f327ba682b9" providerId="LiveId" clId="{F61095DE-F386-4D6C-8858-CC5448DC3C43}" dt="2019-09-27T05:38:22.652" v="18617" actId="478"/>
          <ac:spMkLst>
            <pc:docMk/>
            <pc:sldMk cId="1488962688" sldId="416"/>
            <ac:spMk id="136" creationId="{CBAF21A9-1464-4A4B-87B5-AE121236D567}"/>
          </ac:spMkLst>
        </pc:spChg>
        <pc:spChg chg="del">
          <ac:chgData name="Al Sheehan" userId="d21e2f327ba682b9" providerId="LiveId" clId="{F61095DE-F386-4D6C-8858-CC5448DC3C43}" dt="2019-09-27T05:38:22.652" v="18617" actId="478"/>
          <ac:spMkLst>
            <pc:docMk/>
            <pc:sldMk cId="1488962688" sldId="416"/>
            <ac:spMk id="137" creationId="{65750689-E1BC-412F-9D3E-78FF103D192D}"/>
          </ac:spMkLst>
        </pc:spChg>
        <pc:spChg chg="del">
          <ac:chgData name="Al Sheehan" userId="d21e2f327ba682b9" providerId="LiveId" clId="{F61095DE-F386-4D6C-8858-CC5448DC3C43}" dt="2019-09-27T05:38:22.652" v="18617" actId="478"/>
          <ac:spMkLst>
            <pc:docMk/>
            <pc:sldMk cId="1488962688" sldId="416"/>
            <ac:spMk id="138" creationId="{0CD4AEB9-97F3-4911-9BDD-C136E66E350D}"/>
          </ac:spMkLst>
        </pc:spChg>
        <pc:spChg chg="del">
          <ac:chgData name="Al Sheehan" userId="d21e2f327ba682b9" providerId="LiveId" clId="{F61095DE-F386-4D6C-8858-CC5448DC3C43}" dt="2019-09-27T05:38:22.652" v="18617" actId="478"/>
          <ac:spMkLst>
            <pc:docMk/>
            <pc:sldMk cId="1488962688" sldId="416"/>
            <ac:spMk id="164" creationId="{1CEC08DD-F476-4416-8FB6-3A4069A17602}"/>
          </ac:spMkLst>
        </pc:spChg>
        <pc:spChg chg="del">
          <ac:chgData name="Al Sheehan" userId="d21e2f327ba682b9" providerId="LiveId" clId="{F61095DE-F386-4D6C-8858-CC5448DC3C43}" dt="2019-09-27T05:38:22.652" v="18617" actId="478"/>
          <ac:spMkLst>
            <pc:docMk/>
            <pc:sldMk cId="1488962688" sldId="416"/>
            <ac:spMk id="165" creationId="{330A690E-7A5C-4704-B0F5-FE47E38FC2AC}"/>
          </ac:spMkLst>
        </pc:spChg>
        <pc:spChg chg="del">
          <ac:chgData name="Al Sheehan" userId="d21e2f327ba682b9" providerId="LiveId" clId="{F61095DE-F386-4D6C-8858-CC5448DC3C43}" dt="2019-09-27T05:38:22.652" v="18617" actId="478"/>
          <ac:spMkLst>
            <pc:docMk/>
            <pc:sldMk cId="1488962688" sldId="416"/>
            <ac:spMk id="166" creationId="{4851ACB6-4AB3-4EC5-BA9D-CC1E8052E73E}"/>
          </ac:spMkLst>
        </pc:spChg>
        <pc:spChg chg="del">
          <ac:chgData name="Al Sheehan" userId="d21e2f327ba682b9" providerId="LiveId" clId="{F61095DE-F386-4D6C-8858-CC5448DC3C43}" dt="2019-09-27T05:38:22.652" v="18617" actId="478"/>
          <ac:spMkLst>
            <pc:docMk/>
            <pc:sldMk cId="1488962688" sldId="416"/>
            <ac:spMk id="167" creationId="{825CCCB3-8175-4E2A-AE0B-2286D881B885}"/>
          </ac:spMkLst>
        </pc:spChg>
        <pc:spChg chg="add">
          <ac:chgData name="Al Sheehan" userId="d21e2f327ba682b9" providerId="LiveId" clId="{F61095DE-F386-4D6C-8858-CC5448DC3C43}" dt="2019-09-27T05:43:13.794" v="18618"/>
          <ac:spMkLst>
            <pc:docMk/>
            <pc:sldMk cId="1488962688" sldId="416"/>
            <ac:spMk id="168" creationId="{4847B49D-2F3B-4762-BB3F-6CEDDC4940EC}"/>
          </ac:spMkLst>
        </pc:spChg>
        <pc:spChg chg="del">
          <ac:chgData name="Al Sheehan" userId="d21e2f327ba682b9" providerId="LiveId" clId="{F61095DE-F386-4D6C-8858-CC5448DC3C43}" dt="2019-09-27T05:38:22.652" v="18617" actId="478"/>
          <ac:spMkLst>
            <pc:docMk/>
            <pc:sldMk cId="1488962688" sldId="416"/>
            <ac:spMk id="186" creationId="{8851EFF0-C90E-4CF3-A281-4F1C8682BC56}"/>
          </ac:spMkLst>
        </pc:spChg>
        <pc:spChg chg="del">
          <ac:chgData name="Al Sheehan" userId="d21e2f327ba682b9" providerId="LiveId" clId="{F61095DE-F386-4D6C-8858-CC5448DC3C43}" dt="2019-09-27T05:38:22.652" v="18617" actId="478"/>
          <ac:spMkLst>
            <pc:docMk/>
            <pc:sldMk cId="1488962688" sldId="416"/>
            <ac:spMk id="190" creationId="{1A53BDB3-DE63-41F7-AC30-273ACDD12CA5}"/>
          </ac:spMkLst>
        </pc:spChg>
        <pc:spChg chg="del">
          <ac:chgData name="Al Sheehan" userId="d21e2f327ba682b9" providerId="LiveId" clId="{F61095DE-F386-4D6C-8858-CC5448DC3C43}" dt="2019-09-27T05:38:22.652" v="18617" actId="478"/>
          <ac:spMkLst>
            <pc:docMk/>
            <pc:sldMk cId="1488962688" sldId="416"/>
            <ac:spMk id="191" creationId="{9F401C94-5FDE-4597-A938-FF63C976392F}"/>
          </ac:spMkLst>
        </pc:spChg>
        <pc:spChg chg="del">
          <ac:chgData name="Al Sheehan" userId="d21e2f327ba682b9" providerId="LiveId" clId="{F61095DE-F386-4D6C-8858-CC5448DC3C43}" dt="2019-09-27T05:38:22.652" v="18617" actId="478"/>
          <ac:spMkLst>
            <pc:docMk/>
            <pc:sldMk cId="1488962688" sldId="416"/>
            <ac:spMk id="192" creationId="{F84A6471-BB48-4D10-975D-FB18A6B8622E}"/>
          </ac:spMkLst>
        </pc:spChg>
        <pc:spChg chg="del">
          <ac:chgData name="Al Sheehan" userId="d21e2f327ba682b9" providerId="LiveId" clId="{F61095DE-F386-4D6C-8858-CC5448DC3C43}" dt="2019-09-27T05:38:22.652" v="18617" actId="478"/>
          <ac:spMkLst>
            <pc:docMk/>
            <pc:sldMk cId="1488962688" sldId="416"/>
            <ac:spMk id="196" creationId="{9E89EEF9-87BD-421D-BD75-5B4BB7A3CDA6}"/>
          </ac:spMkLst>
        </pc:spChg>
        <pc:spChg chg="del">
          <ac:chgData name="Al Sheehan" userId="d21e2f327ba682b9" providerId="LiveId" clId="{F61095DE-F386-4D6C-8858-CC5448DC3C43}" dt="2019-09-27T05:38:22.652" v="18617" actId="478"/>
          <ac:spMkLst>
            <pc:docMk/>
            <pc:sldMk cId="1488962688" sldId="416"/>
            <ac:spMk id="197" creationId="{8F3597F1-69B2-4630-97D6-E89A52AC64AF}"/>
          </ac:spMkLst>
        </pc:spChg>
        <pc:spChg chg="del">
          <ac:chgData name="Al Sheehan" userId="d21e2f327ba682b9" providerId="LiveId" clId="{F61095DE-F386-4D6C-8858-CC5448DC3C43}" dt="2019-09-27T05:38:22.652" v="18617" actId="478"/>
          <ac:spMkLst>
            <pc:docMk/>
            <pc:sldMk cId="1488962688" sldId="416"/>
            <ac:spMk id="200" creationId="{6C7F6887-C8B3-46E6-9484-2A3E3389AB1D}"/>
          </ac:spMkLst>
        </pc:spChg>
        <pc:spChg chg="del">
          <ac:chgData name="Al Sheehan" userId="d21e2f327ba682b9" providerId="LiveId" clId="{F61095DE-F386-4D6C-8858-CC5448DC3C43}" dt="2019-09-27T05:38:22.652" v="18617" actId="478"/>
          <ac:spMkLst>
            <pc:docMk/>
            <pc:sldMk cId="1488962688" sldId="416"/>
            <ac:spMk id="201" creationId="{C6566993-1F79-462E-857B-328BF8056FB9}"/>
          </ac:spMkLst>
        </pc:spChg>
        <pc:spChg chg="del">
          <ac:chgData name="Al Sheehan" userId="d21e2f327ba682b9" providerId="LiveId" clId="{F61095DE-F386-4D6C-8858-CC5448DC3C43}" dt="2019-09-27T05:38:22.652" v="18617" actId="478"/>
          <ac:spMkLst>
            <pc:docMk/>
            <pc:sldMk cId="1488962688" sldId="416"/>
            <ac:spMk id="202" creationId="{C320C59B-F18D-4908-A0E2-97A0818A2CC3}"/>
          </ac:spMkLst>
        </pc:spChg>
        <pc:spChg chg="del">
          <ac:chgData name="Al Sheehan" userId="d21e2f327ba682b9" providerId="LiveId" clId="{F61095DE-F386-4D6C-8858-CC5448DC3C43}" dt="2019-09-27T05:38:22.652" v="18617" actId="478"/>
          <ac:spMkLst>
            <pc:docMk/>
            <pc:sldMk cId="1488962688" sldId="416"/>
            <ac:spMk id="219" creationId="{F8F43AA6-2EDE-456D-A662-B36357942F62}"/>
          </ac:spMkLst>
        </pc:spChg>
        <pc:spChg chg="del">
          <ac:chgData name="Al Sheehan" userId="d21e2f327ba682b9" providerId="LiveId" clId="{F61095DE-F386-4D6C-8858-CC5448DC3C43}" dt="2019-09-27T05:38:22.652" v="18617" actId="478"/>
          <ac:spMkLst>
            <pc:docMk/>
            <pc:sldMk cId="1488962688" sldId="416"/>
            <ac:spMk id="220" creationId="{665151B8-B140-4E66-9BBD-7F1A07555324}"/>
          </ac:spMkLst>
        </pc:spChg>
        <pc:spChg chg="del">
          <ac:chgData name="Al Sheehan" userId="d21e2f327ba682b9" providerId="LiveId" clId="{F61095DE-F386-4D6C-8858-CC5448DC3C43}" dt="2019-09-27T05:38:22.652" v="18617" actId="478"/>
          <ac:spMkLst>
            <pc:docMk/>
            <pc:sldMk cId="1488962688" sldId="416"/>
            <ac:spMk id="223" creationId="{C9A01D68-79DB-4E3B-812C-284EA51C4A50}"/>
          </ac:spMkLst>
        </pc:spChg>
        <pc:spChg chg="del">
          <ac:chgData name="Al Sheehan" userId="d21e2f327ba682b9" providerId="LiveId" clId="{F61095DE-F386-4D6C-8858-CC5448DC3C43}" dt="2019-09-27T05:38:22.652" v="18617" actId="478"/>
          <ac:spMkLst>
            <pc:docMk/>
            <pc:sldMk cId="1488962688" sldId="416"/>
            <ac:spMk id="224" creationId="{F6C4605E-D439-4FF9-8A54-4EC749CBCCC7}"/>
          </ac:spMkLst>
        </pc:spChg>
        <pc:spChg chg="del">
          <ac:chgData name="Al Sheehan" userId="d21e2f327ba682b9" providerId="LiveId" clId="{F61095DE-F386-4D6C-8858-CC5448DC3C43}" dt="2019-09-27T05:38:22.652" v="18617" actId="478"/>
          <ac:spMkLst>
            <pc:docMk/>
            <pc:sldMk cId="1488962688" sldId="416"/>
            <ac:spMk id="225" creationId="{E746FF2B-FB52-46C6-B7B1-96364928B465}"/>
          </ac:spMkLst>
        </pc:spChg>
        <pc:spChg chg="del">
          <ac:chgData name="Al Sheehan" userId="d21e2f327ba682b9" providerId="LiveId" clId="{F61095DE-F386-4D6C-8858-CC5448DC3C43}" dt="2019-09-27T05:38:22.652" v="18617" actId="478"/>
          <ac:spMkLst>
            <pc:docMk/>
            <pc:sldMk cId="1488962688" sldId="416"/>
            <ac:spMk id="226" creationId="{46F2B5A7-CE25-4AF7-A3FE-D811738A9E09}"/>
          </ac:spMkLst>
        </pc:spChg>
        <pc:spChg chg="del">
          <ac:chgData name="Al Sheehan" userId="d21e2f327ba682b9" providerId="LiveId" clId="{F61095DE-F386-4D6C-8858-CC5448DC3C43}" dt="2019-09-27T05:38:22.652" v="18617" actId="478"/>
          <ac:spMkLst>
            <pc:docMk/>
            <pc:sldMk cId="1488962688" sldId="416"/>
            <ac:spMk id="227" creationId="{6BC336BC-3DFC-4E6A-9DB4-73946469B67C}"/>
          </ac:spMkLst>
        </pc:spChg>
        <pc:spChg chg="del">
          <ac:chgData name="Al Sheehan" userId="d21e2f327ba682b9" providerId="LiveId" clId="{F61095DE-F386-4D6C-8858-CC5448DC3C43}" dt="2019-09-27T05:38:22.652" v="18617" actId="478"/>
          <ac:spMkLst>
            <pc:docMk/>
            <pc:sldMk cId="1488962688" sldId="416"/>
            <ac:spMk id="228" creationId="{9341A067-C057-42E8-9D66-0656739878AE}"/>
          </ac:spMkLst>
        </pc:spChg>
        <pc:spChg chg="del">
          <ac:chgData name="Al Sheehan" userId="d21e2f327ba682b9" providerId="LiveId" clId="{F61095DE-F386-4D6C-8858-CC5448DC3C43}" dt="2019-09-27T05:38:22.652" v="18617" actId="478"/>
          <ac:spMkLst>
            <pc:docMk/>
            <pc:sldMk cId="1488962688" sldId="416"/>
            <ac:spMk id="229" creationId="{A5686098-C6AE-4F73-B06E-201BEA45753F}"/>
          </ac:spMkLst>
        </pc:spChg>
        <pc:spChg chg="del">
          <ac:chgData name="Al Sheehan" userId="d21e2f327ba682b9" providerId="LiveId" clId="{F61095DE-F386-4D6C-8858-CC5448DC3C43}" dt="2019-09-27T05:38:22.652" v="18617" actId="478"/>
          <ac:spMkLst>
            <pc:docMk/>
            <pc:sldMk cId="1488962688" sldId="416"/>
            <ac:spMk id="230" creationId="{1C525933-0D45-47BA-891C-22320956AC1F}"/>
          </ac:spMkLst>
        </pc:spChg>
        <pc:spChg chg="del">
          <ac:chgData name="Al Sheehan" userId="d21e2f327ba682b9" providerId="LiveId" clId="{F61095DE-F386-4D6C-8858-CC5448DC3C43}" dt="2019-09-27T05:38:22.652" v="18617" actId="478"/>
          <ac:spMkLst>
            <pc:docMk/>
            <pc:sldMk cId="1488962688" sldId="416"/>
            <ac:spMk id="231" creationId="{D8A84758-6E89-4CBC-9833-4CA6D2886213}"/>
          </ac:spMkLst>
        </pc:spChg>
        <pc:spChg chg="del">
          <ac:chgData name="Al Sheehan" userId="d21e2f327ba682b9" providerId="LiveId" clId="{F61095DE-F386-4D6C-8858-CC5448DC3C43}" dt="2019-09-27T05:38:22.652" v="18617" actId="478"/>
          <ac:spMkLst>
            <pc:docMk/>
            <pc:sldMk cId="1488962688" sldId="416"/>
            <ac:spMk id="232" creationId="{8A047381-26CB-4133-8BB7-53E0126D4547}"/>
          </ac:spMkLst>
        </pc:spChg>
        <pc:spChg chg="del">
          <ac:chgData name="Al Sheehan" userId="d21e2f327ba682b9" providerId="LiveId" clId="{F61095DE-F386-4D6C-8858-CC5448DC3C43}" dt="2019-09-27T05:38:22.652" v="18617" actId="478"/>
          <ac:spMkLst>
            <pc:docMk/>
            <pc:sldMk cId="1488962688" sldId="416"/>
            <ac:spMk id="233" creationId="{1CDBBA09-D179-4BA0-B93B-BEB55DC06262}"/>
          </ac:spMkLst>
        </pc:spChg>
        <pc:spChg chg="del">
          <ac:chgData name="Al Sheehan" userId="d21e2f327ba682b9" providerId="LiveId" clId="{F61095DE-F386-4D6C-8858-CC5448DC3C43}" dt="2019-09-27T05:38:22.652" v="18617" actId="478"/>
          <ac:spMkLst>
            <pc:docMk/>
            <pc:sldMk cId="1488962688" sldId="416"/>
            <ac:spMk id="234" creationId="{4EAC242B-5B0C-4C83-9043-CF063BEE7B76}"/>
          </ac:spMkLst>
        </pc:spChg>
        <pc:spChg chg="del">
          <ac:chgData name="Al Sheehan" userId="d21e2f327ba682b9" providerId="LiveId" clId="{F61095DE-F386-4D6C-8858-CC5448DC3C43}" dt="2019-09-27T05:38:22.652" v="18617" actId="478"/>
          <ac:spMkLst>
            <pc:docMk/>
            <pc:sldMk cId="1488962688" sldId="416"/>
            <ac:spMk id="235" creationId="{53B08887-85EC-41B3-86DC-F3BE76AD9F66}"/>
          </ac:spMkLst>
        </pc:spChg>
        <pc:spChg chg="del">
          <ac:chgData name="Al Sheehan" userId="d21e2f327ba682b9" providerId="LiveId" clId="{F61095DE-F386-4D6C-8858-CC5448DC3C43}" dt="2019-09-27T05:38:22.652" v="18617" actId="478"/>
          <ac:spMkLst>
            <pc:docMk/>
            <pc:sldMk cId="1488962688" sldId="416"/>
            <ac:spMk id="236" creationId="{39787199-450B-4BCE-8E91-F3AD4350FC34}"/>
          </ac:spMkLst>
        </pc:spChg>
        <pc:spChg chg="del">
          <ac:chgData name="Al Sheehan" userId="d21e2f327ba682b9" providerId="LiveId" clId="{F61095DE-F386-4D6C-8858-CC5448DC3C43}" dt="2019-09-27T05:38:22.652" v="18617" actId="478"/>
          <ac:spMkLst>
            <pc:docMk/>
            <pc:sldMk cId="1488962688" sldId="416"/>
            <ac:spMk id="237" creationId="{25D1CEE3-0FAB-4468-9F3A-19DF60FCC90F}"/>
          </ac:spMkLst>
        </pc:spChg>
        <pc:spChg chg="del">
          <ac:chgData name="Al Sheehan" userId="d21e2f327ba682b9" providerId="LiveId" clId="{F61095DE-F386-4D6C-8858-CC5448DC3C43}" dt="2019-09-27T05:38:22.652" v="18617" actId="478"/>
          <ac:spMkLst>
            <pc:docMk/>
            <pc:sldMk cId="1488962688" sldId="416"/>
            <ac:spMk id="238" creationId="{79556A3B-515C-468C-9904-F96B43BF765A}"/>
          </ac:spMkLst>
        </pc:spChg>
        <pc:spChg chg="del">
          <ac:chgData name="Al Sheehan" userId="d21e2f327ba682b9" providerId="LiveId" clId="{F61095DE-F386-4D6C-8858-CC5448DC3C43}" dt="2019-09-27T05:38:22.652" v="18617" actId="478"/>
          <ac:spMkLst>
            <pc:docMk/>
            <pc:sldMk cId="1488962688" sldId="416"/>
            <ac:spMk id="239" creationId="{44DEE1EA-2166-4C73-8834-861885D41839}"/>
          </ac:spMkLst>
        </pc:spChg>
        <pc:spChg chg="del">
          <ac:chgData name="Al Sheehan" userId="d21e2f327ba682b9" providerId="LiveId" clId="{F61095DE-F386-4D6C-8858-CC5448DC3C43}" dt="2019-09-27T05:38:22.652" v="18617" actId="478"/>
          <ac:spMkLst>
            <pc:docMk/>
            <pc:sldMk cId="1488962688" sldId="416"/>
            <ac:spMk id="260" creationId="{A802EDFA-05EF-49F5-B8D6-D005D54F01BC}"/>
          </ac:spMkLst>
        </pc:spChg>
        <pc:spChg chg="del">
          <ac:chgData name="Al Sheehan" userId="d21e2f327ba682b9" providerId="LiveId" clId="{F61095DE-F386-4D6C-8858-CC5448DC3C43}" dt="2019-09-27T05:38:22.652" v="18617" actId="478"/>
          <ac:spMkLst>
            <pc:docMk/>
            <pc:sldMk cId="1488962688" sldId="416"/>
            <ac:spMk id="261" creationId="{8B2ACEB4-1A7A-48B4-B6FB-DADCEFB44769}"/>
          </ac:spMkLst>
        </pc:spChg>
        <pc:spChg chg="del">
          <ac:chgData name="Al Sheehan" userId="d21e2f327ba682b9" providerId="LiveId" clId="{F61095DE-F386-4D6C-8858-CC5448DC3C43}" dt="2019-09-27T05:38:22.652" v="18617" actId="478"/>
          <ac:spMkLst>
            <pc:docMk/>
            <pc:sldMk cId="1488962688" sldId="416"/>
            <ac:spMk id="262" creationId="{846E55BB-B14E-41BB-9F02-F927F40CC37A}"/>
          </ac:spMkLst>
        </pc:spChg>
        <pc:spChg chg="del">
          <ac:chgData name="Al Sheehan" userId="d21e2f327ba682b9" providerId="LiveId" clId="{F61095DE-F386-4D6C-8858-CC5448DC3C43}" dt="2019-09-27T05:38:22.652" v="18617" actId="478"/>
          <ac:spMkLst>
            <pc:docMk/>
            <pc:sldMk cId="1488962688" sldId="416"/>
            <ac:spMk id="265" creationId="{61BC7F45-7009-48E5-9FFF-3F156FF53DDD}"/>
          </ac:spMkLst>
        </pc:spChg>
        <pc:spChg chg="del">
          <ac:chgData name="Al Sheehan" userId="d21e2f327ba682b9" providerId="LiveId" clId="{F61095DE-F386-4D6C-8858-CC5448DC3C43}" dt="2019-09-27T05:38:22.652" v="18617" actId="478"/>
          <ac:spMkLst>
            <pc:docMk/>
            <pc:sldMk cId="1488962688" sldId="416"/>
            <ac:spMk id="266" creationId="{5D7D5592-27B3-4EEA-ACD9-60538AFAD27E}"/>
          </ac:spMkLst>
        </pc:spChg>
        <pc:spChg chg="del">
          <ac:chgData name="Al Sheehan" userId="d21e2f327ba682b9" providerId="LiveId" clId="{F61095DE-F386-4D6C-8858-CC5448DC3C43}" dt="2019-09-27T05:38:22.652" v="18617" actId="478"/>
          <ac:spMkLst>
            <pc:docMk/>
            <pc:sldMk cId="1488962688" sldId="416"/>
            <ac:spMk id="267" creationId="{D7D755DE-7418-4DA3-A025-4D881625CA46}"/>
          </ac:spMkLst>
        </pc:spChg>
        <pc:grpChg chg="del">
          <ac:chgData name="Al Sheehan" userId="d21e2f327ba682b9" providerId="LiveId" clId="{F61095DE-F386-4D6C-8858-CC5448DC3C43}" dt="2019-09-27T05:38:22.652" v="18617" actId="478"/>
          <ac:grpSpMkLst>
            <pc:docMk/>
            <pc:sldMk cId="1488962688" sldId="416"/>
            <ac:grpSpMk id="75" creationId="{4F88BF9A-1590-43FD-A960-6DCEF6D34091}"/>
          </ac:grpSpMkLst>
        </pc:grpChg>
        <pc:grpChg chg="del">
          <ac:chgData name="Al Sheehan" userId="d21e2f327ba682b9" providerId="LiveId" clId="{F61095DE-F386-4D6C-8858-CC5448DC3C43}" dt="2019-09-27T05:38:22.652" v="18617" actId="478"/>
          <ac:grpSpMkLst>
            <pc:docMk/>
            <pc:sldMk cId="1488962688" sldId="416"/>
            <ac:grpSpMk id="83" creationId="{A795F31D-34AA-484F-B8F3-57B90BB3C9E7}"/>
          </ac:grpSpMkLst>
        </pc:grpChg>
        <pc:grpChg chg="del">
          <ac:chgData name="Al Sheehan" userId="d21e2f327ba682b9" providerId="LiveId" clId="{F61095DE-F386-4D6C-8858-CC5448DC3C43}" dt="2019-09-27T05:38:22.652" v="18617" actId="478"/>
          <ac:grpSpMkLst>
            <pc:docMk/>
            <pc:sldMk cId="1488962688" sldId="416"/>
            <ac:grpSpMk id="87" creationId="{A15691F5-45DF-40B4-8614-D385451A9C6E}"/>
          </ac:grpSpMkLst>
        </pc:grpChg>
        <pc:grpChg chg="del">
          <ac:chgData name="Al Sheehan" userId="d21e2f327ba682b9" providerId="LiveId" clId="{F61095DE-F386-4D6C-8858-CC5448DC3C43}" dt="2019-09-27T05:38:22.652" v="18617" actId="478"/>
          <ac:grpSpMkLst>
            <pc:docMk/>
            <pc:sldMk cId="1488962688" sldId="416"/>
            <ac:grpSpMk id="96" creationId="{86D4FEEB-667F-4910-9769-99BC128B87E0}"/>
          </ac:grpSpMkLst>
        </pc:grpChg>
        <pc:grpChg chg="del">
          <ac:chgData name="Al Sheehan" userId="d21e2f327ba682b9" providerId="LiveId" clId="{F61095DE-F386-4D6C-8858-CC5448DC3C43}" dt="2019-09-27T05:38:22.652" v="18617" actId="478"/>
          <ac:grpSpMkLst>
            <pc:docMk/>
            <pc:sldMk cId="1488962688" sldId="416"/>
            <ac:grpSpMk id="100" creationId="{AB94AAE4-0DE3-4E46-AA17-7DF32354E29D}"/>
          </ac:grpSpMkLst>
        </pc:grpChg>
        <pc:grpChg chg="del">
          <ac:chgData name="Al Sheehan" userId="d21e2f327ba682b9" providerId="LiveId" clId="{F61095DE-F386-4D6C-8858-CC5448DC3C43}" dt="2019-09-27T05:38:22.652" v="18617" actId="478"/>
          <ac:grpSpMkLst>
            <pc:docMk/>
            <pc:sldMk cId="1488962688" sldId="416"/>
            <ac:grpSpMk id="124" creationId="{A891C491-B518-4CF1-838C-356071D38033}"/>
          </ac:grpSpMkLst>
        </pc:grpChg>
        <pc:grpChg chg="del">
          <ac:chgData name="Al Sheehan" userId="d21e2f327ba682b9" providerId="LiveId" clId="{F61095DE-F386-4D6C-8858-CC5448DC3C43}" dt="2019-09-27T05:38:22.652" v="18617" actId="478"/>
          <ac:grpSpMkLst>
            <pc:docMk/>
            <pc:sldMk cId="1488962688" sldId="416"/>
            <ac:grpSpMk id="127" creationId="{A95B7192-7A64-4C17-BA24-B21851BBA8AF}"/>
          </ac:grpSpMkLst>
        </pc:grpChg>
        <pc:grpChg chg="del">
          <ac:chgData name="Al Sheehan" userId="d21e2f327ba682b9" providerId="LiveId" clId="{F61095DE-F386-4D6C-8858-CC5448DC3C43}" dt="2019-09-27T05:38:22.652" v="18617" actId="478"/>
          <ac:grpSpMkLst>
            <pc:docMk/>
            <pc:sldMk cId="1488962688" sldId="416"/>
            <ac:grpSpMk id="144" creationId="{0D742543-B008-4184-88C6-BCC5D9C297AC}"/>
          </ac:grpSpMkLst>
        </pc:grpChg>
        <pc:grpChg chg="del">
          <ac:chgData name="Al Sheehan" userId="d21e2f327ba682b9" providerId="LiveId" clId="{F61095DE-F386-4D6C-8858-CC5448DC3C43}" dt="2019-09-27T05:38:22.652" v="18617" actId="478"/>
          <ac:grpSpMkLst>
            <pc:docMk/>
            <pc:sldMk cId="1488962688" sldId="416"/>
            <ac:grpSpMk id="153" creationId="{7FE5475D-EEB1-49B9-90E0-9181271D01D8}"/>
          </ac:grpSpMkLst>
        </pc:grpChg>
        <pc:grpChg chg="del">
          <ac:chgData name="Al Sheehan" userId="d21e2f327ba682b9" providerId="LiveId" clId="{F61095DE-F386-4D6C-8858-CC5448DC3C43}" dt="2019-09-27T05:38:22.652" v="18617" actId="478"/>
          <ac:grpSpMkLst>
            <pc:docMk/>
            <pc:sldMk cId="1488962688" sldId="416"/>
            <ac:grpSpMk id="158" creationId="{D6C3608A-7B81-46E4-9835-C7013824EC47}"/>
          </ac:grpSpMkLst>
        </pc:grpChg>
        <pc:grpChg chg="del">
          <ac:chgData name="Al Sheehan" userId="d21e2f327ba682b9" providerId="LiveId" clId="{F61095DE-F386-4D6C-8858-CC5448DC3C43}" dt="2019-09-27T05:38:22.652" v="18617" actId="478"/>
          <ac:grpSpMkLst>
            <pc:docMk/>
            <pc:sldMk cId="1488962688" sldId="416"/>
            <ac:grpSpMk id="193" creationId="{C0620E38-1641-4673-A1D0-69E00E758E4B}"/>
          </ac:grpSpMkLst>
        </pc:grpChg>
        <pc:grpChg chg="del">
          <ac:chgData name="Al Sheehan" userId="d21e2f327ba682b9" providerId="LiveId" clId="{F61095DE-F386-4D6C-8858-CC5448DC3C43}" dt="2019-09-27T05:38:22.652" v="18617" actId="478"/>
          <ac:grpSpMkLst>
            <pc:docMk/>
            <pc:sldMk cId="1488962688" sldId="416"/>
            <ac:grpSpMk id="206" creationId="{F796A93C-9058-4C67-9A84-2EB1932E90C5}"/>
          </ac:grpSpMkLst>
        </pc:grpChg>
        <pc:grpChg chg="del">
          <ac:chgData name="Al Sheehan" userId="d21e2f327ba682b9" providerId="LiveId" clId="{F61095DE-F386-4D6C-8858-CC5448DC3C43}" dt="2019-09-27T05:38:22.652" v="18617" actId="478"/>
          <ac:grpSpMkLst>
            <pc:docMk/>
            <pc:sldMk cId="1488962688" sldId="416"/>
            <ac:grpSpMk id="209" creationId="{BBA84066-630A-483B-B0EF-FEB4AF5BB9A8}"/>
          </ac:grpSpMkLst>
        </pc:grpChg>
        <pc:grpChg chg="del">
          <ac:chgData name="Al Sheehan" userId="d21e2f327ba682b9" providerId="LiveId" clId="{F61095DE-F386-4D6C-8858-CC5448DC3C43}" dt="2019-09-27T05:38:22.652" v="18617" actId="478"/>
          <ac:grpSpMkLst>
            <pc:docMk/>
            <pc:sldMk cId="1488962688" sldId="416"/>
            <ac:grpSpMk id="212" creationId="{7DB9CC0D-DC2A-42FB-A499-C4396D1DC3D7}"/>
          </ac:grpSpMkLst>
        </pc:grpChg>
        <pc:cxnChg chg="del">
          <ac:chgData name="Al Sheehan" userId="d21e2f327ba682b9" providerId="LiveId" clId="{F61095DE-F386-4D6C-8858-CC5448DC3C43}" dt="2019-09-27T05:38:22.652" v="18617" actId="478"/>
          <ac:cxnSpMkLst>
            <pc:docMk/>
            <pc:sldMk cId="1488962688" sldId="416"/>
            <ac:cxnSpMk id="34" creationId="{D44008A9-A0DE-44AD-9EE4-CCB24AE3CD87}"/>
          </ac:cxnSpMkLst>
        </pc:cxnChg>
        <pc:cxnChg chg="del">
          <ac:chgData name="Al Sheehan" userId="d21e2f327ba682b9" providerId="LiveId" clId="{F61095DE-F386-4D6C-8858-CC5448DC3C43}" dt="2019-09-27T05:38:22.652" v="18617" actId="478"/>
          <ac:cxnSpMkLst>
            <pc:docMk/>
            <pc:sldMk cId="1488962688" sldId="416"/>
            <ac:cxnSpMk id="74" creationId="{397C56DF-E1B8-4831-B2EC-4CED0931DFE0}"/>
          </ac:cxnSpMkLst>
        </pc:cxnChg>
        <pc:cxnChg chg="del">
          <ac:chgData name="Al Sheehan" userId="d21e2f327ba682b9" providerId="LiveId" clId="{F61095DE-F386-4D6C-8858-CC5448DC3C43}" dt="2019-09-27T05:38:22.652" v="18617" actId="478"/>
          <ac:cxnSpMkLst>
            <pc:docMk/>
            <pc:sldMk cId="1488962688" sldId="416"/>
            <ac:cxnSpMk id="130" creationId="{A7079950-F4E1-4679-9ECB-87335BEF1CFC}"/>
          </ac:cxnSpMkLst>
        </pc:cxnChg>
        <pc:cxnChg chg="del">
          <ac:chgData name="Al Sheehan" userId="d21e2f327ba682b9" providerId="LiveId" clId="{F61095DE-F386-4D6C-8858-CC5448DC3C43}" dt="2019-09-27T05:38:22.652" v="18617" actId="478"/>
          <ac:cxnSpMkLst>
            <pc:docMk/>
            <pc:sldMk cId="1488962688" sldId="416"/>
            <ac:cxnSpMk id="131" creationId="{63BB1FE4-4BF4-4263-9FCC-CEC122270774}"/>
          </ac:cxnSpMkLst>
        </pc:cxnChg>
        <pc:cxnChg chg="del">
          <ac:chgData name="Al Sheehan" userId="d21e2f327ba682b9" providerId="LiveId" clId="{F61095DE-F386-4D6C-8858-CC5448DC3C43}" dt="2019-09-27T05:38:22.652" v="18617" actId="478"/>
          <ac:cxnSpMkLst>
            <pc:docMk/>
            <pc:sldMk cId="1488962688" sldId="416"/>
            <ac:cxnSpMk id="139" creationId="{E54FEF77-8EAB-466F-AA98-7BD15C5FA8CE}"/>
          </ac:cxnSpMkLst>
        </pc:cxnChg>
        <pc:cxnChg chg="del">
          <ac:chgData name="Al Sheehan" userId="d21e2f327ba682b9" providerId="LiveId" clId="{F61095DE-F386-4D6C-8858-CC5448DC3C43}" dt="2019-09-27T05:38:22.652" v="18617" actId="478"/>
          <ac:cxnSpMkLst>
            <pc:docMk/>
            <pc:sldMk cId="1488962688" sldId="416"/>
            <ac:cxnSpMk id="140" creationId="{7701E98C-C5A3-4430-9ED5-B8A28896F623}"/>
          </ac:cxnSpMkLst>
        </pc:cxnChg>
        <pc:cxnChg chg="del">
          <ac:chgData name="Al Sheehan" userId="d21e2f327ba682b9" providerId="LiveId" clId="{F61095DE-F386-4D6C-8858-CC5448DC3C43}" dt="2019-09-27T05:38:22.652" v="18617" actId="478"/>
          <ac:cxnSpMkLst>
            <pc:docMk/>
            <pc:sldMk cId="1488962688" sldId="416"/>
            <ac:cxnSpMk id="141" creationId="{05A88231-88F2-47B6-ABA7-58125E0EAB0F}"/>
          </ac:cxnSpMkLst>
        </pc:cxnChg>
        <pc:cxnChg chg="del">
          <ac:chgData name="Al Sheehan" userId="d21e2f327ba682b9" providerId="LiveId" clId="{F61095DE-F386-4D6C-8858-CC5448DC3C43}" dt="2019-09-27T05:38:22.652" v="18617" actId="478"/>
          <ac:cxnSpMkLst>
            <pc:docMk/>
            <pc:sldMk cId="1488962688" sldId="416"/>
            <ac:cxnSpMk id="142" creationId="{4E108EFE-0A80-45C0-BB8E-A7A815CD337E}"/>
          </ac:cxnSpMkLst>
        </pc:cxnChg>
        <pc:cxnChg chg="del">
          <ac:chgData name="Al Sheehan" userId="d21e2f327ba682b9" providerId="LiveId" clId="{F61095DE-F386-4D6C-8858-CC5448DC3C43}" dt="2019-09-27T05:38:22.652" v="18617" actId="478"/>
          <ac:cxnSpMkLst>
            <pc:docMk/>
            <pc:sldMk cId="1488962688" sldId="416"/>
            <ac:cxnSpMk id="143" creationId="{A6F309E9-88F1-42C6-B620-2BC86D2419E6}"/>
          </ac:cxnSpMkLst>
        </pc:cxnChg>
        <pc:cxnChg chg="add">
          <ac:chgData name="Al Sheehan" userId="d21e2f327ba682b9" providerId="LiveId" clId="{F61095DE-F386-4D6C-8858-CC5448DC3C43}" dt="2019-09-27T05:43:13.794" v="18618"/>
          <ac:cxnSpMkLst>
            <pc:docMk/>
            <pc:sldMk cId="1488962688" sldId="416"/>
            <ac:cxnSpMk id="169" creationId="{C7B4A98B-0BC2-409D-877E-1C7403106CD1}"/>
          </ac:cxnSpMkLst>
        </pc:cxnChg>
        <pc:cxnChg chg="del">
          <ac:chgData name="Al Sheehan" userId="d21e2f327ba682b9" providerId="LiveId" clId="{F61095DE-F386-4D6C-8858-CC5448DC3C43}" dt="2019-09-27T05:38:22.652" v="18617" actId="478"/>
          <ac:cxnSpMkLst>
            <pc:docMk/>
            <pc:sldMk cId="1488962688" sldId="416"/>
            <ac:cxnSpMk id="187" creationId="{CD96306D-4597-4A0A-98C6-2458C9EFE3A7}"/>
          </ac:cxnSpMkLst>
        </pc:cxnChg>
        <pc:cxnChg chg="del">
          <ac:chgData name="Al Sheehan" userId="d21e2f327ba682b9" providerId="LiveId" clId="{F61095DE-F386-4D6C-8858-CC5448DC3C43}" dt="2019-09-27T05:38:22.652" v="18617" actId="478"/>
          <ac:cxnSpMkLst>
            <pc:docMk/>
            <pc:sldMk cId="1488962688" sldId="416"/>
            <ac:cxnSpMk id="198" creationId="{3F81B27A-0CEC-4DD5-95D2-65D8907A3DDB}"/>
          </ac:cxnSpMkLst>
        </pc:cxnChg>
        <pc:cxnChg chg="del">
          <ac:chgData name="Al Sheehan" userId="d21e2f327ba682b9" providerId="LiveId" clId="{F61095DE-F386-4D6C-8858-CC5448DC3C43}" dt="2019-09-27T05:38:22.652" v="18617" actId="478"/>
          <ac:cxnSpMkLst>
            <pc:docMk/>
            <pc:sldMk cId="1488962688" sldId="416"/>
            <ac:cxnSpMk id="199" creationId="{EB714755-87C3-4BD5-A808-74521B055F71}"/>
          </ac:cxnSpMkLst>
        </pc:cxnChg>
        <pc:cxnChg chg="del">
          <ac:chgData name="Al Sheehan" userId="d21e2f327ba682b9" providerId="LiveId" clId="{F61095DE-F386-4D6C-8858-CC5448DC3C43}" dt="2019-09-27T05:38:22.652" v="18617" actId="478"/>
          <ac:cxnSpMkLst>
            <pc:docMk/>
            <pc:sldMk cId="1488962688" sldId="416"/>
            <ac:cxnSpMk id="221" creationId="{4F651882-E06A-4A62-A43A-4D0C17EA487E}"/>
          </ac:cxnSpMkLst>
        </pc:cxnChg>
        <pc:cxnChg chg="del">
          <ac:chgData name="Al Sheehan" userId="d21e2f327ba682b9" providerId="LiveId" clId="{F61095DE-F386-4D6C-8858-CC5448DC3C43}" dt="2019-09-27T05:38:22.652" v="18617" actId="478"/>
          <ac:cxnSpMkLst>
            <pc:docMk/>
            <pc:sldMk cId="1488962688" sldId="416"/>
            <ac:cxnSpMk id="222" creationId="{ED6CA9FA-B951-44CD-9B26-4A2A98C967CC}"/>
          </ac:cxnSpMkLst>
        </pc:cxnChg>
        <pc:cxnChg chg="del">
          <ac:chgData name="Al Sheehan" userId="d21e2f327ba682b9" providerId="LiveId" clId="{F61095DE-F386-4D6C-8858-CC5448DC3C43}" dt="2019-09-27T05:38:22.652" v="18617" actId="478"/>
          <ac:cxnSpMkLst>
            <pc:docMk/>
            <pc:sldMk cId="1488962688" sldId="416"/>
            <ac:cxnSpMk id="240" creationId="{E8EF3B8D-22F5-45C3-A0D5-BFDB8E179560}"/>
          </ac:cxnSpMkLst>
        </pc:cxnChg>
        <pc:cxnChg chg="del">
          <ac:chgData name="Al Sheehan" userId="d21e2f327ba682b9" providerId="LiveId" clId="{F61095DE-F386-4D6C-8858-CC5448DC3C43}" dt="2019-09-27T05:38:22.652" v="18617" actId="478"/>
          <ac:cxnSpMkLst>
            <pc:docMk/>
            <pc:sldMk cId="1488962688" sldId="416"/>
            <ac:cxnSpMk id="241" creationId="{DC44C88B-33F4-4F24-913D-72BA694A2F01}"/>
          </ac:cxnSpMkLst>
        </pc:cxnChg>
        <pc:cxnChg chg="del">
          <ac:chgData name="Al Sheehan" userId="d21e2f327ba682b9" providerId="LiveId" clId="{F61095DE-F386-4D6C-8858-CC5448DC3C43}" dt="2019-09-27T05:38:22.652" v="18617" actId="478"/>
          <ac:cxnSpMkLst>
            <pc:docMk/>
            <pc:sldMk cId="1488962688" sldId="416"/>
            <ac:cxnSpMk id="242" creationId="{31E3FEC3-AF4B-4E7C-ADF1-AB9563842BBC}"/>
          </ac:cxnSpMkLst>
        </pc:cxnChg>
        <pc:cxnChg chg="del">
          <ac:chgData name="Al Sheehan" userId="d21e2f327ba682b9" providerId="LiveId" clId="{F61095DE-F386-4D6C-8858-CC5448DC3C43}" dt="2019-09-27T05:38:22.652" v="18617" actId="478"/>
          <ac:cxnSpMkLst>
            <pc:docMk/>
            <pc:sldMk cId="1488962688" sldId="416"/>
            <ac:cxnSpMk id="243" creationId="{5B1993B9-C954-4C29-AA1A-9742823F1F27}"/>
          </ac:cxnSpMkLst>
        </pc:cxnChg>
        <pc:cxnChg chg="del">
          <ac:chgData name="Al Sheehan" userId="d21e2f327ba682b9" providerId="LiveId" clId="{F61095DE-F386-4D6C-8858-CC5448DC3C43}" dt="2019-09-27T05:38:22.652" v="18617" actId="478"/>
          <ac:cxnSpMkLst>
            <pc:docMk/>
            <pc:sldMk cId="1488962688" sldId="416"/>
            <ac:cxnSpMk id="244" creationId="{914C1738-D684-42D2-A8D7-502CDFF89294}"/>
          </ac:cxnSpMkLst>
        </pc:cxnChg>
        <pc:cxnChg chg="del">
          <ac:chgData name="Al Sheehan" userId="d21e2f327ba682b9" providerId="LiveId" clId="{F61095DE-F386-4D6C-8858-CC5448DC3C43}" dt="2019-09-27T05:38:22.652" v="18617" actId="478"/>
          <ac:cxnSpMkLst>
            <pc:docMk/>
            <pc:sldMk cId="1488962688" sldId="416"/>
            <ac:cxnSpMk id="245" creationId="{D5AEC0F9-8CED-4127-B4F6-45C454B7EAB2}"/>
          </ac:cxnSpMkLst>
        </pc:cxnChg>
        <pc:cxnChg chg="del">
          <ac:chgData name="Al Sheehan" userId="d21e2f327ba682b9" providerId="LiveId" clId="{F61095DE-F386-4D6C-8858-CC5448DC3C43}" dt="2019-09-27T05:38:22.652" v="18617" actId="478"/>
          <ac:cxnSpMkLst>
            <pc:docMk/>
            <pc:sldMk cId="1488962688" sldId="416"/>
            <ac:cxnSpMk id="246" creationId="{4F68DC51-ACDB-4236-8C60-91D54FA3CADB}"/>
          </ac:cxnSpMkLst>
        </pc:cxnChg>
        <pc:cxnChg chg="del">
          <ac:chgData name="Al Sheehan" userId="d21e2f327ba682b9" providerId="LiveId" clId="{F61095DE-F386-4D6C-8858-CC5448DC3C43}" dt="2019-09-27T05:38:22.652" v="18617" actId="478"/>
          <ac:cxnSpMkLst>
            <pc:docMk/>
            <pc:sldMk cId="1488962688" sldId="416"/>
            <ac:cxnSpMk id="247" creationId="{1450B13A-6C34-4686-8FB6-8D6A8D109C70}"/>
          </ac:cxnSpMkLst>
        </pc:cxnChg>
        <pc:cxnChg chg="del">
          <ac:chgData name="Al Sheehan" userId="d21e2f327ba682b9" providerId="LiveId" clId="{F61095DE-F386-4D6C-8858-CC5448DC3C43}" dt="2019-09-27T05:38:22.652" v="18617" actId="478"/>
          <ac:cxnSpMkLst>
            <pc:docMk/>
            <pc:sldMk cId="1488962688" sldId="416"/>
            <ac:cxnSpMk id="248" creationId="{233C0EA8-6423-41F7-B1EE-7D844C208F5B}"/>
          </ac:cxnSpMkLst>
        </pc:cxnChg>
        <pc:cxnChg chg="del">
          <ac:chgData name="Al Sheehan" userId="d21e2f327ba682b9" providerId="LiveId" clId="{F61095DE-F386-4D6C-8858-CC5448DC3C43}" dt="2019-09-27T05:38:22.652" v="18617" actId="478"/>
          <ac:cxnSpMkLst>
            <pc:docMk/>
            <pc:sldMk cId="1488962688" sldId="416"/>
            <ac:cxnSpMk id="249" creationId="{07AAF51A-D2E4-42E8-A6A3-AED6D8C3026A}"/>
          </ac:cxnSpMkLst>
        </pc:cxnChg>
        <pc:cxnChg chg="del">
          <ac:chgData name="Al Sheehan" userId="d21e2f327ba682b9" providerId="LiveId" clId="{F61095DE-F386-4D6C-8858-CC5448DC3C43}" dt="2019-09-27T05:38:22.652" v="18617" actId="478"/>
          <ac:cxnSpMkLst>
            <pc:docMk/>
            <pc:sldMk cId="1488962688" sldId="416"/>
            <ac:cxnSpMk id="250" creationId="{F5ECBC42-58DC-4C20-BCBF-3DBB5A57BD38}"/>
          </ac:cxnSpMkLst>
        </pc:cxnChg>
        <pc:cxnChg chg="del">
          <ac:chgData name="Al Sheehan" userId="d21e2f327ba682b9" providerId="LiveId" clId="{F61095DE-F386-4D6C-8858-CC5448DC3C43}" dt="2019-09-27T05:38:22.652" v="18617" actId="478"/>
          <ac:cxnSpMkLst>
            <pc:docMk/>
            <pc:sldMk cId="1488962688" sldId="416"/>
            <ac:cxnSpMk id="251" creationId="{4928A578-4A06-4FD5-96F6-1D20D2B57250}"/>
          </ac:cxnSpMkLst>
        </pc:cxnChg>
        <pc:cxnChg chg="del">
          <ac:chgData name="Al Sheehan" userId="d21e2f327ba682b9" providerId="LiveId" clId="{F61095DE-F386-4D6C-8858-CC5448DC3C43}" dt="2019-09-27T05:38:22.652" v="18617" actId="478"/>
          <ac:cxnSpMkLst>
            <pc:docMk/>
            <pc:sldMk cId="1488962688" sldId="416"/>
            <ac:cxnSpMk id="252" creationId="{4B5439BC-E000-4A7B-A055-A11FE520849D}"/>
          </ac:cxnSpMkLst>
        </pc:cxnChg>
        <pc:cxnChg chg="del">
          <ac:chgData name="Al Sheehan" userId="d21e2f327ba682b9" providerId="LiveId" clId="{F61095DE-F386-4D6C-8858-CC5448DC3C43}" dt="2019-09-27T05:38:22.652" v="18617" actId="478"/>
          <ac:cxnSpMkLst>
            <pc:docMk/>
            <pc:sldMk cId="1488962688" sldId="416"/>
            <ac:cxnSpMk id="253" creationId="{9D6761CF-70E9-4A1B-A7BF-6E7E91C58636}"/>
          </ac:cxnSpMkLst>
        </pc:cxnChg>
        <pc:cxnChg chg="del">
          <ac:chgData name="Al Sheehan" userId="d21e2f327ba682b9" providerId="LiveId" clId="{F61095DE-F386-4D6C-8858-CC5448DC3C43}" dt="2019-09-27T05:38:22.652" v="18617" actId="478"/>
          <ac:cxnSpMkLst>
            <pc:docMk/>
            <pc:sldMk cId="1488962688" sldId="416"/>
            <ac:cxnSpMk id="254" creationId="{A777126D-8700-49A7-B911-1F0BE1B721FB}"/>
          </ac:cxnSpMkLst>
        </pc:cxnChg>
        <pc:cxnChg chg="del">
          <ac:chgData name="Al Sheehan" userId="d21e2f327ba682b9" providerId="LiveId" clId="{F61095DE-F386-4D6C-8858-CC5448DC3C43}" dt="2019-09-27T05:38:22.652" v="18617" actId="478"/>
          <ac:cxnSpMkLst>
            <pc:docMk/>
            <pc:sldMk cId="1488962688" sldId="416"/>
            <ac:cxnSpMk id="255" creationId="{7D0F7023-B24D-4811-85AB-F625B37566DE}"/>
          </ac:cxnSpMkLst>
        </pc:cxnChg>
        <pc:cxnChg chg="del">
          <ac:chgData name="Al Sheehan" userId="d21e2f327ba682b9" providerId="LiveId" clId="{F61095DE-F386-4D6C-8858-CC5448DC3C43}" dt="2019-09-27T05:38:22.652" v="18617" actId="478"/>
          <ac:cxnSpMkLst>
            <pc:docMk/>
            <pc:sldMk cId="1488962688" sldId="416"/>
            <ac:cxnSpMk id="256" creationId="{5AF6F720-B21A-4D0B-ABAC-4146E6D6FBA0}"/>
          </ac:cxnSpMkLst>
        </pc:cxnChg>
        <pc:cxnChg chg="del">
          <ac:chgData name="Al Sheehan" userId="d21e2f327ba682b9" providerId="LiveId" clId="{F61095DE-F386-4D6C-8858-CC5448DC3C43}" dt="2019-09-27T05:38:22.652" v="18617" actId="478"/>
          <ac:cxnSpMkLst>
            <pc:docMk/>
            <pc:sldMk cId="1488962688" sldId="416"/>
            <ac:cxnSpMk id="257" creationId="{3A9902D4-606A-4D94-A196-B0C6437E481E}"/>
          </ac:cxnSpMkLst>
        </pc:cxnChg>
        <pc:cxnChg chg="del">
          <ac:chgData name="Al Sheehan" userId="d21e2f327ba682b9" providerId="LiveId" clId="{F61095DE-F386-4D6C-8858-CC5448DC3C43}" dt="2019-09-27T05:38:22.652" v="18617" actId="478"/>
          <ac:cxnSpMkLst>
            <pc:docMk/>
            <pc:sldMk cId="1488962688" sldId="416"/>
            <ac:cxnSpMk id="259" creationId="{09C974D3-FF27-4552-8CA8-1A7E8BF9A1F6}"/>
          </ac:cxnSpMkLst>
        </pc:cxnChg>
        <pc:cxnChg chg="del">
          <ac:chgData name="Al Sheehan" userId="d21e2f327ba682b9" providerId="LiveId" clId="{F61095DE-F386-4D6C-8858-CC5448DC3C43}" dt="2019-09-27T05:38:22.652" v="18617" actId="478"/>
          <ac:cxnSpMkLst>
            <pc:docMk/>
            <pc:sldMk cId="1488962688" sldId="416"/>
            <ac:cxnSpMk id="263" creationId="{06BC23E7-B8D9-4E5C-A4CE-546AEA27025B}"/>
          </ac:cxnSpMkLst>
        </pc:cxnChg>
        <pc:cxnChg chg="del">
          <ac:chgData name="Al Sheehan" userId="d21e2f327ba682b9" providerId="LiveId" clId="{F61095DE-F386-4D6C-8858-CC5448DC3C43}" dt="2019-09-27T05:38:22.652" v="18617" actId="478"/>
          <ac:cxnSpMkLst>
            <pc:docMk/>
            <pc:sldMk cId="1488962688" sldId="416"/>
            <ac:cxnSpMk id="264" creationId="{90558486-27E3-43FF-9ACE-AFEFE2B62F03}"/>
          </ac:cxnSpMkLst>
        </pc:cxnChg>
        <pc:cxnChg chg="del">
          <ac:chgData name="Al Sheehan" userId="d21e2f327ba682b9" providerId="LiveId" clId="{F61095DE-F386-4D6C-8858-CC5448DC3C43}" dt="2019-09-27T05:38:22.652" v="18617" actId="478"/>
          <ac:cxnSpMkLst>
            <pc:docMk/>
            <pc:sldMk cId="1488962688" sldId="416"/>
            <ac:cxnSpMk id="268" creationId="{56BABBD3-1EB9-4603-A1B6-0936F774E53C}"/>
          </ac:cxnSpMkLst>
        </pc:cxnChg>
        <pc:cxnChg chg="del">
          <ac:chgData name="Al Sheehan" userId="d21e2f327ba682b9" providerId="LiveId" clId="{F61095DE-F386-4D6C-8858-CC5448DC3C43}" dt="2019-09-27T05:38:22.652" v="18617" actId="478"/>
          <ac:cxnSpMkLst>
            <pc:docMk/>
            <pc:sldMk cId="1488962688" sldId="416"/>
            <ac:cxnSpMk id="269" creationId="{E44DA230-5876-4B56-996D-A612AAD8A766}"/>
          </ac:cxnSpMkLst>
        </pc:cxnChg>
        <pc:cxnChg chg="del">
          <ac:chgData name="Al Sheehan" userId="d21e2f327ba682b9" providerId="LiveId" clId="{F61095DE-F386-4D6C-8858-CC5448DC3C43}" dt="2019-09-27T05:38:22.652" v="18617" actId="478"/>
          <ac:cxnSpMkLst>
            <pc:docMk/>
            <pc:sldMk cId="1488962688" sldId="416"/>
            <ac:cxnSpMk id="270" creationId="{B50C4B88-AA9D-438F-8337-23FF7BB3DCAB}"/>
          </ac:cxnSpMkLst>
        </pc:cxnChg>
        <pc:cxnChg chg="del">
          <ac:chgData name="Al Sheehan" userId="d21e2f327ba682b9" providerId="LiveId" clId="{F61095DE-F386-4D6C-8858-CC5448DC3C43}" dt="2019-09-27T05:38:22.652" v="18617" actId="478"/>
          <ac:cxnSpMkLst>
            <pc:docMk/>
            <pc:sldMk cId="1488962688" sldId="416"/>
            <ac:cxnSpMk id="271" creationId="{CEDF7F71-DF2D-4C45-8A6E-F926A5AD6476}"/>
          </ac:cxnSpMkLst>
        </pc:cxnChg>
      </pc:sldChg>
      <pc:sldChg chg="addSp delSp modSp add del ord">
        <pc:chgData name="Al Sheehan" userId="d21e2f327ba682b9" providerId="LiveId" clId="{F61095DE-F386-4D6C-8858-CC5448DC3C43}" dt="2019-09-27T05:56:16.196" v="18931" actId="47"/>
        <pc:sldMkLst>
          <pc:docMk/>
          <pc:sldMk cId="1825002041" sldId="417"/>
        </pc:sldMkLst>
        <pc:spChg chg="add del ord">
          <ac:chgData name="Al Sheehan" userId="d21e2f327ba682b9" providerId="LiveId" clId="{F61095DE-F386-4D6C-8858-CC5448DC3C43}" dt="2019-09-27T05:45:18.957" v="18651" actId="478"/>
          <ac:spMkLst>
            <pc:docMk/>
            <pc:sldMk cId="1825002041" sldId="417"/>
            <ac:spMk id="2" creationId="{E0557AEE-3D82-4FA8-91D5-D3B915CF5F39}"/>
          </ac:spMkLst>
        </pc:spChg>
        <pc:spChg chg="add mod ord">
          <ac:chgData name="Al Sheehan" userId="d21e2f327ba682b9" providerId="LiveId" clId="{F61095DE-F386-4D6C-8858-CC5448DC3C43}" dt="2019-09-27T05:48:40.186" v="18699" actId="1076"/>
          <ac:spMkLst>
            <pc:docMk/>
            <pc:sldMk cId="1825002041" sldId="417"/>
            <ac:spMk id="3" creationId="{0A082B95-2272-4DEC-B1A1-674ACFFFF67B}"/>
          </ac:spMkLst>
        </pc:spChg>
        <pc:spChg chg="add mod ord">
          <ac:chgData name="Al Sheehan" userId="d21e2f327ba682b9" providerId="LiveId" clId="{F61095DE-F386-4D6C-8858-CC5448DC3C43}" dt="2019-09-27T05:48:40.186" v="18699" actId="1076"/>
          <ac:spMkLst>
            <pc:docMk/>
            <pc:sldMk cId="1825002041" sldId="417"/>
            <ac:spMk id="4" creationId="{F8B3DA66-5616-4AAD-9709-9A504A340EEE}"/>
          </ac:spMkLst>
        </pc:spChg>
        <pc:spChg chg="del">
          <ac:chgData name="Al Sheehan" userId="d21e2f327ba682b9" providerId="LiveId" clId="{F61095DE-F386-4D6C-8858-CC5448DC3C43}" dt="2019-09-27T05:44:16.014" v="18635" actId="478"/>
          <ac:spMkLst>
            <pc:docMk/>
            <pc:sldMk cId="1825002041" sldId="417"/>
            <ac:spMk id="10" creationId="{B357E41F-6D8B-412B-9409-A79289465636}"/>
          </ac:spMkLst>
        </pc:spChg>
        <pc:spChg chg="del">
          <ac:chgData name="Al Sheehan" userId="d21e2f327ba682b9" providerId="LiveId" clId="{F61095DE-F386-4D6C-8858-CC5448DC3C43}" dt="2019-09-27T05:44:16.014" v="18635" actId="478"/>
          <ac:spMkLst>
            <pc:docMk/>
            <pc:sldMk cId="1825002041" sldId="417"/>
            <ac:spMk id="11" creationId="{19F2B799-3091-4332-926A-798EB1F449ED}"/>
          </ac:spMkLst>
        </pc:spChg>
        <pc:spChg chg="del">
          <ac:chgData name="Al Sheehan" userId="d21e2f327ba682b9" providerId="LiveId" clId="{F61095DE-F386-4D6C-8858-CC5448DC3C43}" dt="2019-09-27T05:44:16.014" v="18635" actId="478"/>
          <ac:spMkLst>
            <pc:docMk/>
            <pc:sldMk cId="1825002041" sldId="417"/>
            <ac:spMk id="17" creationId="{77D456C6-C936-46A8-B696-58F06C667967}"/>
          </ac:spMkLst>
        </pc:spChg>
        <pc:spChg chg="del">
          <ac:chgData name="Al Sheehan" userId="d21e2f327ba682b9" providerId="LiveId" clId="{F61095DE-F386-4D6C-8858-CC5448DC3C43}" dt="2019-09-27T05:44:16.014" v="18635" actId="478"/>
          <ac:spMkLst>
            <pc:docMk/>
            <pc:sldMk cId="1825002041" sldId="417"/>
            <ac:spMk id="18" creationId="{BE0915CF-30F0-4D89-AFA4-7FEF78525B75}"/>
          </ac:spMkLst>
        </pc:spChg>
        <pc:spChg chg="del">
          <ac:chgData name="Al Sheehan" userId="d21e2f327ba682b9" providerId="LiveId" clId="{F61095DE-F386-4D6C-8858-CC5448DC3C43}" dt="2019-09-27T05:44:16.014" v="18635" actId="478"/>
          <ac:spMkLst>
            <pc:docMk/>
            <pc:sldMk cId="1825002041" sldId="417"/>
            <ac:spMk id="37" creationId="{797DE05B-CC9C-4AF5-825B-088945F503D6}"/>
          </ac:spMkLst>
        </pc:spChg>
        <pc:spChg chg="del">
          <ac:chgData name="Al Sheehan" userId="d21e2f327ba682b9" providerId="LiveId" clId="{F61095DE-F386-4D6C-8858-CC5448DC3C43}" dt="2019-09-27T05:44:16.014" v="18635" actId="478"/>
          <ac:spMkLst>
            <pc:docMk/>
            <pc:sldMk cId="1825002041" sldId="417"/>
            <ac:spMk id="42" creationId="{D28D797E-E311-4871-8DA2-DFD5D26ABC19}"/>
          </ac:spMkLst>
        </pc:spChg>
        <pc:spChg chg="del">
          <ac:chgData name="Al Sheehan" userId="d21e2f327ba682b9" providerId="LiveId" clId="{F61095DE-F386-4D6C-8858-CC5448DC3C43}" dt="2019-09-27T05:44:16.014" v="18635" actId="478"/>
          <ac:spMkLst>
            <pc:docMk/>
            <pc:sldMk cId="1825002041" sldId="417"/>
            <ac:spMk id="43" creationId="{0F77352F-DCDB-4548-98CD-E6DD79D796A6}"/>
          </ac:spMkLst>
        </pc:spChg>
        <pc:spChg chg="del">
          <ac:chgData name="Al Sheehan" userId="d21e2f327ba682b9" providerId="LiveId" clId="{F61095DE-F386-4D6C-8858-CC5448DC3C43}" dt="2019-09-27T05:44:16.014" v="18635" actId="478"/>
          <ac:spMkLst>
            <pc:docMk/>
            <pc:sldMk cId="1825002041" sldId="417"/>
            <ac:spMk id="44" creationId="{DCCDCCF6-0422-44C7-BC08-396C3D9760D2}"/>
          </ac:spMkLst>
        </pc:spChg>
        <pc:spChg chg="del">
          <ac:chgData name="Al Sheehan" userId="d21e2f327ba682b9" providerId="LiveId" clId="{F61095DE-F386-4D6C-8858-CC5448DC3C43}" dt="2019-09-27T05:44:16.014" v="18635" actId="478"/>
          <ac:spMkLst>
            <pc:docMk/>
            <pc:sldMk cId="1825002041" sldId="417"/>
            <ac:spMk id="45" creationId="{2B623DCB-B117-4323-8A50-F07DAC29C142}"/>
          </ac:spMkLst>
        </pc:spChg>
        <pc:spChg chg="del">
          <ac:chgData name="Al Sheehan" userId="d21e2f327ba682b9" providerId="LiveId" clId="{F61095DE-F386-4D6C-8858-CC5448DC3C43}" dt="2019-09-27T05:44:16.014" v="18635" actId="478"/>
          <ac:spMkLst>
            <pc:docMk/>
            <pc:sldMk cId="1825002041" sldId="417"/>
            <ac:spMk id="46" creationId="{AE253F8F-C758-4186-AE34-BC2FECA40695}"/>
          </ac:spMkLst>
        </pc:spChg>
        <pc:spChg chg="del">
          <ac:chgData name="Al Sheehan" userId="d21e2f327ba682b9" providerId="LiveId" clId="{F61095DE-F386-4D6C-8858-CC5448DC3C43}" dt="2019-09-27T05:44:16.014" v="18635" actId="478"/>
          <ac:spMkLst>
            <pc:docMk/>
            <pc:sldMk cId="1825002041" sldId="417"/>
            <ac:spMk id="47" creationId="{694A9B61-A066-4EC0-8346-8BFE74F392C7}"/>
          </ac:spMkLst>
        </pc:spChg>
        <pc:spChg chg="mod">
          <ac:chgData name="Al Sheehan" userId="d21e2f327ba682b9" providerId="LiveId" clId="{F61095DE-F386-4D6C-8858-CC5448DC3C43}" dt="2019-09-27T05:48:40.186" v="18699" actId="1076"/>
          <ac:spMkLst>
            <pc:docMk/>
            <pc:sldMk cId="1825002041" sldId="417"/>
            <ac:spMk id="53" creationId="{C88137DB-65F8-4380-8B41-7295388122DA}"/>
          </ac:spMkLst>
        </pc:spChg>
        <pc:spChg chg="mod">
          <ac:chgData name="Al Sheehan" userId="d21e2f327ba682b9" providerId="LiveId" clId="{F61095DE-F386-4D6C-8858-CC5448DC3C43}" dt="2019-09-27T05:48:40.186" v="18699" actId="1076"/>
          <ac:spMkLst>
            <pc:docMk/>
            <pc:sldMk cId="1825002041" sldId="417"/>
            <ac:spMk id="54" creationId="{267541AF-5CBB-4A52-A5D7-0E40DF541F02}"/>
          </ac:spMkLst>
        </pc:spChg>
        <pc:spChg chg="del">
          <ac:chgData name="Al Sheehan" userId="d21e2f327ba682b9" providerId="LiveId" clId="{F61095DE-F386-4D6C-8858-CC5448DC3C43}" dt="2019-09-27T05:44:16.014" v="18635" actId="478"/>
          <ac:spMkLst>
            <pc:docMk/>
            <pc:sldMk cId="1825002041" sldId="417"/>
            <ac:spMk id="56" creationId="{84531E1F-8D17-4A36-99A4-EBBB725CAE5B}"/>
          </ac:spMkLst>
        </pc:spChg>
        <pc:spChg chg="del">
          <ac:chgData name="Al Sheehan" userId="d21e2f327ba682b9" providerId="LiveId" clId="{F61095DE-F386-4D6C-8858-CC5448DC3C43}" dt="2019-09-27T05:44:16.014" v="18635" actId="478"/>
          <ac:spMkLst>
            <pc:docMk/>
            <pc:sldMk cId="1825002041" sldId="417"/>
            <ac:spMk id="60" creationId="{F1EFFD2A-985C-4224-A574-6CC345217AE6}"/>
          </ac:spMkLst>
        </pc:spChg>
        <pc:spChg chg="del">
          <ac:chgData name="Al Sheehan" userId="d21e2f327ba682b9" providerId="LiveId" clId="{F61095DE-F386-4D6C-8858-CC5448DC3C43}" dt="2019-09-27T05:44:16.014" v="18635" actId="478"/>
          <ac:spMkLst>
            <pc:docMk/>
            <pc:sldMk cId="1825002041" sldId="417"/>
            <ac:spMk id="61" creationId="{30C17743-1F90-4DCD-B1ED-4FBA8BD4F2C3}"/>
          </ac:spMkLst>
        </pc:spChg>
        <pc:spChg chg="del">
          <ac:chgData name="Al Sheehan" userId="d21e2f327ba682b9" providerId="LiveId" clId="{F61095DE-F386-4D6C-8858-CC5448DC3C43}" dt="2019-09-27T05:44:16.014" v="18635" actId="478"/>
          <ac:spMkLst>
            <pc:docMk/>
            <pc:sldMk cId="1825002041" sldId="417"/>
            <ac:spMk id="62" creationId="{E4D4724C-43DA-482D-A0EE-20A8A1CD28AA}"/>
          </ac:spMkLst>
        </pc:spChg>
        <pc:spChg chg="del">
          <ac:chgData name="Al Sheehan" userId="d21e2f327ba682b9" providerId="LiveId" clId="{F61095DE-F386-4D6C-8858-CC5448DC3C43}" dt="2019-09-27T05:44:16.014" v="18635" actId="478"/>
          <ac:spMkLst>
            <pc:docMk/>
            <pc:sldMk cId="1825002041" sldId="417"/>
            <ac:spMk id="66" creationId="{7DAEC4BB-F41A-4788-B5EC-F5256DB73985}"/>
          </ac:spMkLst>
        </pc:spChg>
        <pc:spChg chg="del">
          <ac:chgData name="Al Sheehan" userId="d21e2f327ba682b9" providerId="LiveId" clId="{F61095DE-F386-4D6C-8858-CC5448DC3C43}" dt="2019-09-27T05:44:16.014" v="18635" actId="478"/>
          <ac:spMkLst>
            <pc:docMk/>
            <pc:sldMk cId="1825002041" sldId="417"/>
            <ac:spMk id="67" creationId="{82B9752F-265F-4B6F-B841-F27DF272AA41}"/>
          </ac:spMkLst>
        </pc:spChg>
        <pc:spChg chg="del">
          <ac:chgData name="Al Sheehan" userId="d21e2f327ba682b9" providerId="LiveId" clId="{F61095DE-F386-4D6C-8858-CC5448DC3C43}" dt="2019-09-27T05:44:16.014" v="18635" actId="478"/>
          <ac:spMkLst>
            <pc:docMk/>
            <pc:sldMk cId="1825002041" sldId="417"/>
            <ac:spMk id="68" creationId="{1C5B31AF-141F-4AFC-BA40-6C3ECFA5DD31}"/>
          </ac:spMkLst>
        </pc:spChg>
        <pc:spChg chg="add mod">
          <ac:chgData name="Al Sheehan" userId="d21e2f327ba682b9" providerId="LiveId" clId="{F61095DE-F386-4D6C-8858-CC5448DC3C43}" dt="2019-09-27T05:48:40.186" v="18699" actId="1076"/>
          <ac:spMkLst>
            <pc:docMk/>
            <pc:sldMk cId="1825002041" sldId="417"/>
            <ac:spMk id="74" creationId="{80984124-1B65-4AE6-A8DB-45A254EA30D9}"/>
          </ac:spMkLst>
        </pc:spChg>
        <pc:spChg chg="add mod">
          <ac:chgData name="Al Sheehan" userId="d21e2f327ba682b9" providerId="LiveId" clId="{F61095DE-F386-4D6C-8858-CC5448DC3C43}" dt="2019-09-27T05:48:40.186" v="18699" actId="1076"/>
          <ac:spMkLst>
            <pc:docMk/>
            <pc:sldMk cId="1825002041" sldId="417"/>
            <ac:spMk id="75" creationId="{EDEB7049-2BD1-4AAE-BC42-4ABFE8D82BBF}"/>
          </ac:spMkLst>
        </pc:spChg>
        <pc:spChg chg="add mod">
          <ac:chgData name="Al Sheehan" userId="d21e2f327ba682b9" providerId="LiveId" clId="{F61095DE-F386-4D6C-8858-CC5448DC3C43}" dt="2019-09-27T05:48:40.186" v="18699" actId="1076"/>
          <ac:spMkLst>
            <pc:docMk/>
            <pc:sldMk cId="1825002041" sldId="417"/>
            <ac:spMk id="77" creationId="{FCE343FF-185A-42CC-A70F-605E13EB4968}"/>
          </ac:spMkLst>
        </pc:spChg>
        <pc:spChg chg="add mod">
          <ac:chgData name="Al Sheehan" userId="d21e2f327ba682b9" providerId="LiveId" clId="{F61095DE-F386-4D6C-8858-CC5448DC3C43}" dt="2019-09-27T05:48:40.186" v="18699" actId="1076"/>
          <ac:spMkLst>
            <pc:docMk/>
            <pc:sldMk cId="1825002041" sldId="417"/>
            <ac:spMk id="79" creationId="{C7644ABC-04C5-41E7-9CDC-49A3C9AC1824}"/>
          </ac:spMkLst>
        </pc:spChg>
        <pc:spChg chg="add mod">
          <ac:chgData name="Al Sheehan" userId="d21e2f327ba682b9" providerId="LiveId" clId="{F61095DE-F386-4D6C-8858-CC5448DC3C43}" dt="2019-09-27T05:48:40.186" v="18699" actId="1076"/>
          <ac:spMkLst>
            <pc:docMk/>
            <pc:sldMk cId="1825002041" sldId="417"/>
            <ac:spMk id="80" creationId="{A10B7366-3676-4668-BBE2-900B9FF6CD55}"/>
          </ac:spMkLst>
        </pc:spChg>
        <pc:spChg chg="mod">
          <ac:chgData name="Al Sheehan" userId="d21e2f327ba682b9" providerId="LiveId" clId="{F61095DE-F386-4D6C-8858-CC5448DC3C43}" dt="2019-09-27T05:43:54.477" v="18632"/>
          <ac:spMkLst>
            <pc:docMk/>
            <pc:sldMk cId="1825002041" sldId="417"/>
            <ac:spMk id="82" creationId="{7E409DDB-5621-49C0-9E7C-07CF911A1744}"/>
          </ac:spMkLst>
        </pc:spChg>
        <pc:spChg chg="add mod">
          <ac:chgData name="Al Sheehan" userId="d21e2f327ba682b9" providerId="LiveId" clId="{F61095DE-F386-4D6C-8858-CC5448DC3C43}" dt="2019-09-27T05:48:40.186" v="18699" actId="1076"/>
          <ac:spMkLst>
            <pc:docMk/>
            <pc:sldMk cId="1825002041" sldId="417"/>
            <ac:spMk id="83" creationId="{193685B0-FC25-49B2-A376-9242A86CDAD2}"/>
          </ac:spMkLst>
        </pc:spChg>
        <pc:spChg chg="add mod">
          <ac:chgData name="Al Sheehan" userId="d21e2f327ba682b9" providerId="LiveId" clId="{F61095DE-F386-4D6C-8858-CC5448DC3C43}" dt="2019-09-27T05:48:40.186" v="18699" actId="1076"/>
          <ac:spMkLst>
            <pc:docMk/>
            <pc:sldMk cId="1825002041" sldId="417"/>
            <ac:spMk id="88" creationId="{C3942171-DAD2-47CF-945F-1DBFC2452493}"/>
          </ac:spMkLst>
        </pc:spChg>
        <pc:spChg chg="add mod">
          <ac:chgData name="Al Sheehan" userId="d21e2f327ba682b9" providerId="LiveId" clId="{F61095DE-F386-4D6C-8858-CC5448DC3C43}" dt="2019-09-27T05:48:40.186" v="18699" actId="1076"/>
          <ac:spMkLst>
            <pc:docMk/>
            <pc:sldMk cId="1825002041" sldId="417"/>
            <ac:spMk id="93" creationId="{7A21BF87-3065-4D15-A533-3BA2508DE06A}"/>
          </ac:spMkLst>
        </pc:spChg>
        <pc:spChg chg="add mod">
          <ac:chgData name="Al Sheehan" userId="d21e2f327ba682b9" providerId="LiveId" clId="{F61095DE-F386-4D6C-8858-CC5448DC3C43}" dt="2019-09-27T05:48:40.186" v="18699" actId="1076"/>
          <ac:spMkLst>
            <pc:docMk/>
            <pc:sldMk cId="1825002041" sldId="417"/>
            <ac:spMk id="94" creationId="{19224155-8F31-4E22-B4EC-D44C30C45C3E}"/>
          </ac:spMkLst>
        </pc:spChg>
        <pc:spChg chg="add mod">
          <ac:chgData name="Al Sheehan" userId="d21e2f327ba682b9" providerId="LiveId" clId="{F61095DE-F386-4D6C-8858-CC5448DC3C43}" dt="2019-09-27T05:48:50.119" v="18702" actId="14100"/>
          <ac:spMkLst>
            <pc:docMk/>
            <pc:sldMk cId="1825002041" sldId="417"/>
            <ac:spMk id="99" creationId="{0485D9F6-94AA-429D-BA96-153AB37FF19F}"/>
          </ac:spMkLst>
        </pc:spChg>
        <pc:grpChg chg="del">
          <ac:chgData name="Al Sheehan" userId="d21e2f327ba682b9" providerId="LiveId" clId="{F61095DE-F386-4D6C-8858-CC5448DC3C43}" dt="2019-09-27T05:44:16.014" v="18635" actId="478"/>
          <ac:grpSpMkLst>
            <pc:docMk/>
            <pc:sldMk cId="1825002041" sldId="417"/>
            <ac:grpSpMk id="32" creationId="{1C8E31E2-F75D-4E59-B3FB-134FBF90B6E5}"/>
          </ac:grpSpMkLst>
        </pc:grpChg>
        <pc:grpChg chg="del">
          <ac:chgData name="Al Sheehan" userId="d21e2f327ba682b9" providerId="LiveId" clId="{F61095DE-F386-4D6C-8858-CC5448DC3C43}" dt="2019-09-27T05:44:16.014" v="18635" actId="478"/>
          <ac:grpSpMkLst>
            <pc:docMk/>
            <pc:sldMk cId="1825002041" sldId="417"/>
            <ac:grpSpMk id="33" creationId="{C2691EE6-DA1F-4D4D-9337-23842D273542}"/>
          </ac:grpSpMkLst>
        </pc:grpChg>
        <pc:grpChg chg="del">
          <ac:chgData name="Al Sheehan" userId="d21e2f327ba682b9" providerId="LiveId" clId="{F61095DE-F386-4D6C-8858-CC5448DC3C43}" dt="2019-09-27T05:44:16.014" v="18635" actId="478"/>
          <ac:grpSpMkLst>
            <pc:docMk/>
            <pc:sldMk cId="1825002041" sldId="417"/>
            <ac:grpSpMk id="34" creationId="{5A6475B1-9AFA-4EDC-8803-43A471137285}"/>
          </ac:grpSpMkLst>
        </pc:grpChg>
        <pc:grpChg chg="del">
          <ac:chgData name="Al Sheehan" userId="d21e2f327ba682b9" providerId="LiveId" clId="{F61095DE-F386-4D6C-8858-CC5448DC3C43}" dt="2019-09-27T05:44:16.014" v="18635" actId="478"/>
          <ac:grpSpMkLst>
            <pc:docMk/>
            <pc:sldMk cId="1825002041" sldId="417"/>
            <ac:grpSpMk id="48" creationId="{42716AA6-A7FA-45C5-80F8-EFC83EEFB4EB}"/>
          </ac:grpSpMkLst>
        </pc:grpChg>
        <pc:grpChg chg="mod">
          <ac:chgData name="Al Sheehan" userId="d21e2f327ba682b9" providerId="LiveId" clId="{F61095DE-F386-4D6C-8858-CC5448DC3C43}" dt="2019-09-27T05:48:40.186" v="18699" actId="1076"/>
          <ac:grpSpMkLst>
            <pc:docMk/>
            <pc:sldMk cId="1825002041" sldId="417"/>
            <ac:grpSpMk id="50" creationId="{A3F5D69A-1544-4508-9C2D-FC07E45BACB9}"/>
          </ac:grpSpMkLst>
        </pc:grpChg>
        <pc:grpChg chg="del">
          <ac:chgData name="Al Sheehan" userId="d21e2f327ba682b9" providerId="LiveId" clId="{F61095DE-F386-4D6C-8858-CC5448DC3C43}" dt="2019-09-27T05:44:16.014" v="18635" actId="478"/>
          <ac:grpSpMkLst>
            <pc:docMk/>
            <pc:sldMk cId="1825002041" sldId="417"/>
            <ac:grpSpMk id="57" creationId="{C7D722E3-30C8-4C89-A8DC-C6E894DD66F6}"/>
          </ac:grpSpMkLst>
        </pc:grpChg>
        <pc:grpChg chg="del">
          <ac:chgData name="Al Sheehan" userId="d21e2f327ba682b9" providerId="LiveId" clId="{F61095DE-F386-4D6C-8858-CC5448DC3C43}" dt="2019-09-27T05:44:16.014" v="18635" actId="478"/>
          <ac:grpSpMkLst>
            <pc:docMk/>
            <pc:sldMk cId="1825002041" sldId="417"/>
            <ac:grpSpMk id="84" creationId="{78A9035D-3AB2-46A8-BAAB-7104A843DC28}"/>
          </ac:grpSpMkLst>
        </pc:grpChg>
        <pc:grpChg chg="del">
          <ac:chgData name="Al Sheehan" userId="d21e2f327ba682b9" providerId="LiveId" clId="{F61095DE-F386-4D6C-8858-CC5448DC3C43}" dt="2019-09-27T05:44:16.014" v="18635" actId="478"/>
          <ac:grpSpMkLst>
            <pc:docMk/>
            <pc:sldMk cId="1825002041" sldId="417"/>
            <ac:grpSpMk id="89" creationId="{15634995-1496-48C5-BF6B-581ECE31857A}"/>
          </ac:grpSpMkLst>
        </pc:grpChg>
        <pc:cxnChg chg="del mod">
          <ac:chgData name="Al Sheehan" userId="d21e2f327ba682b9" providerId="LiveId" clId="{F61095DE-F386-4D6C-8858-CC5448DC3C43}" dt="2019-09-27T05:44:16.014" v="18635" actId="478"/>
          <ac:cxnSpMkLst>
            <pc:docMk/>
            <pc:sldMk cId="1825002041" sldId="417"/>
            <ac:cxnSpMk id="72" creationId="{721A0044-A450-4C9A-B4CF-8C1466EC8187}"/>
          </ac:cxnSpMkLst>
        </pc:cxnChg>
        <pc:cxnChg chg="del mod">
          <ac:chgData name="Al Sheehan" userId="d21e2f327ba682b9" providerId="LiveId" clId="{F61095DE-F386-4D6C-8858-CC5448DC3C43}" dt="2019-09-27T05:44:16.014" v="18635" actId="478"/>
          <ac:cxnSpMkLst>
            <pc:docMk/>
            <pc:sldMk cId="1825002041" sldId="417"/>
            <ac:cxnSpMk id="73" creationId="{45B810BC-5F59-472C-8997-3659310F64AA}"/>
          </ac:cxnSpMkLst>
        </pc:cxnChg>
        <pc:cxnChg chg="del mod">
          <ac:chgData name="Al Sheehan" userId="d21e2f327ba682b9" providerId="LiveId" clId="{F61095DE-F386-4D6C-8858-CC5448DC3C43}" dt="2019-09-27T05:44:16.014" v="18635" actId="478"/>
          <ac:cxnSpMkLst>
            <pc:docMk/>
            <pc:sldMk cId="1825002041" sldId="417"/>
            <ac:cxnSpMk id="76" creationId="{D6DD7FF7-E5B0-47EC-BEBC-44C4B8999AB9}"/>
          </ac:cxnSpMkLst>
        </pc:cxnChg>
        <pc:cxnChg chg="add mod">
          <ac:chgData name="Al Sheehan" userId="d21e2f327ba682b9" providerId="LiveId" clId="{F61095DE-F386-4D6C-8858-CC5448DC3C43}" dt="2019-09-27T05:48:40.186" v="18699" actId="1076"/>
          <ac:cxnSpMkLst>
            <pc:docMk/>
            <pc:sldMk cId="1825002041" sldId="417"/>
            <ac:cxnSpMk id="85" creationId="{BA5D1EDC-1138-43E1-B472-07F21DBA61AD}"/>
          </ac:cxnSpMkLst>
        </pc:cxnChg>
        <pc:cxnChg chg="add mod">
          <ac:chgData name="Al Sheehan" userId="d21e2f327ba682b9" providerId="LiveId" clId="{F61095DE-F386-4D6C-8858-CC5448DC3C43}" dt="2019-09-27T05:48:40.186" v="18699" actId="1076"/>
          <ac:cxnSpMkLst>
            <pc:docMk/>
            <pc:sldMk cId="1825002041" sldId="417"/>
            <ac:cxnSpMk id="86" creationId="{52FC7024-5126-4342-BE64-7D077EB59D12}"/>
          </ac:cxnSpMkLst>
        </pc:cxnChg>
        <pc:cxnChg chg="add mod">
          <ac:chgData name="Al Sheehan" userId="d21e2f327ba682b9" providerId="LiveId" clId="{F61095DE-F386-4D6C-8858-CC5448DC3C43}" dt="2019-09-27T05:48:40.186" v="18699" actId="1076"/>
          <ac:cxnSpMkLst>
            <pc:docMk/>
            <pc:sldMk cId="1825002041" sldId="417"/>
            <ac:cxnSpMk id="87" creationId="{7BD0938B-EC95-46F9-A3FF-D988669E4579}"/>
          </ac:cxnSpMkLst>
        </pc:cxnChg>
        <pc:cxnChg chg="mod">
          <ac:chgData name="Al Sheehan" userId="d21e2f327ba682b9" providerId="LiveId" clId="{F61095DE-F386-4D6C-8858-CC5448DC3C43}" dt="2019-09-27T05:44:16.014" v="18635" actId="478"/>
          <ac:cxnSpMkLst>
            <pc:docMk/>
            <pc:sldMk cId="1825002041" sldId="417"/>
            <ac:cxnSpMk id="90" creationId="{553BEC47-8EB4-49A1-A24B-0B6872792806}"/>
          </ac:cxnSpMkLst>
        </pc:cxnChg>
        <pc:cxnChg chg="mod">
          <ac:chgData name="Al Sheehan" userId="d21e2f327ba682b9" providerId="LiveId" clId="{F61095DE-F386-4D6C-8858-CC5448DC3C43}" dt="2019-09-27T05:48:40.186" v="18699" actId="1076"/>
          <ac:cxnSpMkLst>
            <pc:docMk/>
            <pc:sldMk cId="1825002041" sldId="417"/>
            <ac:cxnSpMk id="92" creationId="{47446E0D-888F-422C-B522-9E124C301666}"/>
          </ac:cxnSpMkLst>
        </pc:cxnChg>
        <pc:cxnChg chg="add mod">
          <ac:chgData name="Al Sheehan" userId="d21e2f327ba682b9" providerId="LiveId" clId="{F61095DE-F386-4D6C-8858-CC5448DC3C43}" dt="2019-09-27T05:48:40.186" v="18699" actId="1076"/>
          <ac:cxnSpMkLst>
            <pc:docMk/>
            <pc:sldMk cId="1825002041" sldId="417"/>
            <ac:cxnSpMk id="95" creationId="{0A44F3D7-B7AD-42DD-9F7F-82B8B7971050}"/>
          </ac:cxnSpMkLst>
        </pc:cxnChg>
        <pc:cxnChg chg="add mod">
          <ac:chgData name="Al Sheehan" userId="d21e2f327ba682b9" providerId="LiveId" clId="{F61095DE-F386-4D6C-8858-CC5448DC3C43}" dt="2019-09-27T05:48:40.186" v="18699" actId="1076"/>
          <ac:cxnSpMkLst>
            <pc:docMk/>
            <pc:sldMk cId="1825002041" sldId="417"/>
            <ac:cxnSpMk id="96" creationId="{AE1244E7-F395-43BA-A291-69A183D71318}"/>
          </ac:cxnSpMkLst>
        </pc:cxnChg>
        <pc:cxnChg chg="mod">
          <ac:chgData name="Al Sheehan" userId="d21e2f327ba682b9" providerId="LiveId" clId="{F61095DE-F386-4D6C-8858-CC5448DC3C43}" dt="2019-09-27T05:48:40.186" v="18699" actId="1076"/>
          <ac:cxnSpMkLst>
            <pc:docMk/>
            <pc:sldMk cId="1825002041" sldId="417"/>
            <ac:cxnSpMk id="97" creationId="{A0359EC9-F51E-43A0-922D-D3C8B6A8AD7B}"/>
          </ac:cxnSpMkLst>
        </pc:cxnChg>
        <pc:cxnChg chg="add mod">
          <ac:chgData name="Al Sheehan" userId="d21e2f327ba682b9" providerId="LiveId" clId="{F61095DE-F386-4D6C-8858-CC5448DC3C43}" dt="2019-09-27T05:48:40.186" v="18699" actId="1076"/>
          <ac:cxnSpMkLst>
            <pc:docMk/>
            <pc:sldMk cId="1825002041" sldId="417"/>
            <ac:cxnSpMk id="98" creationId="{6C2BEBAC-71D0-421B-A318-9D6D7FA04BFF}"/>
          </ac:cxnSpMkLst>
        </pc:cxnChg>
        <pc:cxnChg chg="del mod">
          <ac:chgData name="Al Sheehan" userId="d21e2f327ba682b9" providerId="LiveId" clId="{F61095DE-F386-4D6C-8858-CC5448DC3C43}" dt="2019-09-27T05:44:16.014" v="18635" actId="478"/>
          <ac:cxnSpMkLst>
            <pc:docMk/>
            <pc:sldMk cId="1825002041" sldId="417"/>
            <ac:cxnSpMk id="102" creationId="{1750D60E-3333-4FBF-8CA7-ACED5037E30B}"/>
          </ac:cxnSpMkLst>
        </pc:cxnChg>
        <pc:cxnChg chg="del">
          <ac:chgData name="Al Sheehan" userId="d21e2f327ba682b9" providerId="LiveId" clId="{F61095DE-F386-4D6C-8858-CC5448DC3C43}" dt="2019-09-27T05:44:16.014" v="18635" actId="478"/>
          <ac:cxnSpMkLst>
            <pc:docMk/>
            <pc:sldMk cId="1825002041" sldId="417"/>
            <ac:cxnSpMk id="105" creationId="{9B0B0319-D73A-47FE-B115-6BD57229658A}"/>
          </ac:cxnSpMkLst>
        </pc:cxnChg>
        <pc:cxnChg chg="del">
          <ac:chgData name="Al Sheehan" userId="d21e2f327ba682b9" providerId="LiveId" clId="{F61095DE-F386-4D6C-8858-CC5448DC3C43}" dt="2019-09-27T05:44:16.014" v="18635" actId="478"/>
          <ac:cxnSpMkLst>
            <pc:docMk/>
            <pc:sldMk cId="1825002041" sldId="417"/>
            <ac:cxnSpMk id="108" creationId="{5A2983FA-7594-4635-90BA-A86339A49687}"/>
          </ac:cxnSpMkLst>
        </pc:cxnChg>
        <pc:cxnChg chg="del mod">
          <ac:chgData name="Al Sheehan" userId="d21e2f327ba682b9" providerId="LiveId" clId="{F61095DE-F386-4D6C-8858-CC5448DC3C43}" dt="2019-09-27T05:44:16.014" v="18635" actId="478"/>
          <ac:cxnSpMkLst>
            <pc:docMk/>
            <pc:sldMk cId="1825002041" sldId="417"/>
            <ac:cxnSpMk id="116" creationId="{FFC13E3A-23E8-4E02-8F74-673D39299633}"/>
          </ac:cxnSpMkLst>
        </pc:cxnChg>
      </pc:sldChg>
      <pc:sldChg chg="addSp delSp modSp add">
        <pc:chgData name="Al Sheehan" userId="d21e2f327ba682b9" providerId="LiveId" clId="{F61095DE-F386-4D6C-8858-CC5448DC3C43}" dt="2019-09-30T00:31:45.230" v="20941" actId="115"/>
        <pc:sldMkLst>
          <pc:docMk/>
          <pc:sldMk cId="1048732779" sldId="418"/>
        </pc:sldMkLst>
        <pc:spChg chg="add del mod">
          <ac:chgData name="Al Sheehan" userId="d21e2f327ba682b9" providerId="LiveId" clId="{F61095DE-F386-4D6C-8858-CC5448DC3C43}" dt="2019-09-27T06:05:39.001" v="19176" actId="1038"/>
          <ac:spMkLst>
            <pc:docMk/>
            <pc:sldMk cId="1048732779" sldId="418"/>
            <ac:spMk id="3" creationId="{0A082B95-2272-4DEC-B1A1-674ACFFFF67B}"/>
          </ac:spMkLst>
        </pc:spChg>
        <pc:spChg chg="del mod">
          <ac:chgData name="Al Sheehan" userId="d21e2f327ba682b9" providerId="LiveId" clId="{F61095DE-F386-4D6C-8858-CC5448DC3C43}" dt="2019-09-27T05:50:57.981" v="18782" actId="478"/>
          <ac:spMkLst>
            <pc:docMk/>
            <pc:sldMk cId="1048732779" sldId="418"/>
            <ac:spMk id="4" creationId="{F8B3DA66-5616-4AAD-9709-9A504A340EEE}"/>
          </ac:spMkLst>
        </pc:spChg>
        <pc:spChg chg="add del mod ord">
          <ac:chgData name="Al Sheehan" userId="d21e2f327ba682b9" providerId="LiveId" clId="{F61095DE-F386-4D6C-8858-CC5448DC3C43}" dt="2019-09-27T06:00:14.772" v="19026" actId="478"/>
          <ac:spMkLst>
            <pc:docMk/>
            <pc:sldMk cId="1048732779" sldId="418"/>
            <ac:spMk id="25" creationId="{34D73083-CC2E-4040-BB86-2EE8E991F841}"/>
          </ac:spMkLst>
        </pc:spChg>
        <pc:spChg chg="add del mod">
          <ac:chgData name="Al Sheehan" userId="d21e2f327ba682b9" providerId="LiveId" clId="{F61095DE-F386-4D6C-8858-CC5448DC3C43}" dt="2019-09-27T06:03:25.815" v="19121" actId="478"/>
          <ac:spMkLst>
            <pc:docMk/>
            <pc:sldMk cId="1048732779" sldId="418"/>
            <ac:spMk id="29" creationId="{6B54C41B-D4FF-4917-B38B-84404B4D09CA}"/>
          </ac:spMkLst>
        </pc:spChg>
        <pc:spChg chg="add del mod">
          <ac:chgData name="Al Sheehan" userId="d21e2f327ba682b9" providerId="LiveId" clId="{F61095DE-F386-4D6C-8858-CC5448DC3C43}" dt="2019-09-27T07:04:32.024" v="20488" actId="478"/>
          <ac:spMkLst>
            <pc:docMk/>
            <pc:sldMk cId="1048732779" sldId="418"/>
            <ac:spMk id="30" creationId="{7FE3F3FE-2BB8-4ABA-81A0-F69DDBFE95C0}"/>
          </ac:spMkLst>
        </pc:spChg>
        <pc:spChg chg="add mod ord">
          <ac:chgData name="Al Sheehan" userId="d21e2f327ba682b9" providerId="LiveId" clId="{F61095DE-F386-4D6C-8858-CC5448DC3C43}" dt="2019-09-30T00:31:19.962" v="20933" actId="207"/>
          <ac:spMkLst>
            <pc:docMk/>
            <pc:sldMk cId="1048732779" sldId="418"/>
            <ac:spMk id="32" creationId="{F32581FF-5BEF-4060-8F93-0E995D0FB908}"/>
          </ac:spMkLst>
        </pc:spChg>
        <pc:spChg chg="add del">
          <ac:chgData name="Al Sheehan" userId="d21e2f327ba682b9" providerId="LiveId" clId="{F61095DE-F386-4D6C-8858-CC5448DC3C43}" dt="2019-09-27T07:05:22.407" v="20493" actId="478"/>
          <ac:spMkLst>
            <pc:docMk/>
            <pc:sldMk cId="1048732779" sldId="418"/>
            <ac:spMk id="33" creationId="{3D872FBC-04E0-41E3-9100-3AA91B764033}"/>
          </ac:spMkLst>
        </pc:spChg>
        <pc:spChg chg="mod">
          <ac:chgData name="Al Sheehan" userId="d21e2f327ba682b9" providerId="LiveId" clId="{F61095DE-F386-4D6C-8858-CC5448DC3C43}" dt="2019-09-27T06:05:39.001" v="19176" actId="1038"/>
          <ac:spMkLst>
            <pc:docMk/>
            <pc:sldMk cId="1048732779" sldId="418"/>
            <ac:spMk id="53" creationId="{C88137DB-65F8-4380-8B41-7295388122DA}"/>
          </ac:spMkLst>
        </pc:spChg>
        <pc:spChg chg="mod">
          <ac:chgData name="Al Sheehan" userId="d21e2f327ba682b9" providerId="LiveId" clId="{F61095DE-F386-4D6C-8858-CC5448DC3C43}" dt="2019-09-27T06:05:39.001" v="19176" actId="1038"/>
          <ac:spMkLst>
            <pc:docMk/>
            <pc:sldMk cId="1048732779" sldId="418"/>
            <ac:spMk id="54" creationId="{267541AF-5CBB-4A52-A5D7-0E40DF541F02}"/>
          </ac:spMkLst>
        </pc:spChg>
        <pc:spChg chg="add del mod">
          <ac:chgData name="Al Sheehan" userId="d21e2f327ba682b9" providerId="LiveId" clId="{F61095DE-F386-4D6C-8858-CC5448DC3C43}" dt="2019-09-27T06:00:14.772" v="19026" actId="478"/>
          <ac:spMkLst>
            <pc:docMk/>
            <pc:sldMk cId="1048732779" sldId="418"/>
            <ac:spMk id="55" creationId="{D2A1A828-F6BE-4945-99AD-E9D1A8E1B0AD}"/>
          </ac:spMkLst>
        </pc:spChg>
        <pc:spChg chg="add del mod">
          <ac:chgData name="Al Sheehan" userId="d21e2f327ba682b9" providerId="LiveId" clId="{F61095DE-F386-4D6C-8858-CC5448DC3C43}" dt="2019-09-27T06:00:14.772" v="19026" actId="478"/>
          <ac:spMkLst>
            <pc:docMk/>
            <pc:sldMk cId="1048732779" sldId="418"/>
            <ac:spMk id="56" creationId="{8273D828-5133-4736-9DC1-4FB71C2D7BCC}"/>
          </ac:spMkLst>
        </pc:spChg>
        <pc:spChg chg="add del">
          <ac:chgData name="Al Sheehan" userId="d21e2f327ba682b9" providerId="LiveId" clId="{F61095DE-F386-4D6C-8858-CC5448DC3C43}" dt="2019-09-27T07:04:32.024" v="20488" actId="478"/>
          <ac:spMkLst>
            <pc:docMk/>
            <pc:sldMk cId="1048732779" sldId="418"/>
            <ac:spMk id="60" creationId="{6509B7DD-D4E6-4DCE-9846-7CF2E1D4D812}"/>
          </ac:spMkLst>
        </pc:spChg>
        <pc:spChg chg="add del">
          <ac:chgData name="Al Sheehan" userId="d21e2f327ba682b9" providerId="LiveId" clId="{F61095DE-F386-4D6C-8858-CC5448DC3C43}" dt="2019-09-27T07:04:32.024" v="20488" actId="478"/>
          <ac:spMkLst>
            <pc:docMk/>
            <pc:sldMk cId="1048732779" sldId="418"/>
            <ac:spMk id="64" creationId="{3301CA74-37C4-45C2-A464-099423ED9CFE}"/>
          </ac:spMkLst>
        </pc:spChg>
        <pc:spChg chg="add del">
          <ac:chgData name="Al Sheehan" userId="d21e2f327ba682b9" providerId="LiveId" clId="{F61095DE-F386-4D6C-8858-CC5448DC3C43}" dt="2019-09-27T07:04:32.024" v="20488" actId="478"/>
          <ac:spMkLst>
            <pc:docMk/>
            <pc:sldMk cId="1048732779" sldId="418"/>
            <ac:spMk id="65" creationId="{255E96FB-1DEE-4A21-92DE-FF3AFE21BE3D}"/>
          </ac:spMkLst>
        </pc:spChg>
        <pc:spChg chg="add del">
          <ac:chgData name="Al Sheehan" userId="d21e2f327ba682b9" providerId="LiveId" clId="{F61095DE-F386-4D6C-8858-CC5448DC3C43}" dt="2019-09-27T07:04:32.024" v="20488" actId="478"/>
          <ac:spMkLst>
            <pc:docMk/>
            <pc:sldMk cId="1048732779" sldId="418"/>
            <ac:spMk id="66" creationId="{A8E0D378-8D64-4D0E-8C10-B42BFB95CA3A}"/>
          </ac:spMkLst>
        </pc:spChg>
        <pc:spChg chg="add mod">
          <ac:chgData name="Al Sheehan" userId="d21e2f327ba682b9" providerId="LiveId" clId="{F61095DE-F386-4D6C-8858-CC5448DC3C43}" dt="2019-09-27T07:08:43.716" v="20571" actId="554"/>
          <ac:spMkLst>
            <pc:docMk/>
            <pc:sldMk cId="1048732779" sldId="418"/>
            <ac:spMk id="67" creationId="{F692949A-7132-4A0A-BF7E-BD63DD69605D}"/>
          </ac:spMkLst>
        </pc:spChg>
        <pc:spChg chg="add mod">
          <ac:chgData name="Al Sheehan" userId="d21e2f327ba682b9" providerId="LiveId" clId="{F61095DE-F386-4D6C-8858-CC5448DC3C43}" dt="2019-09-27T07:08:43.716" v="20571" actId="554"/>
          <ac:spMkLst>
            <pc:docMk/>
            <pc:sldMk cId="1048732779" sldId="418"/>
            <ac:spMk id="68" creationId="{58B78A02-A87B-40BC-BC79-E9B9707642D7}"/>
          </ac:spMkLst>
        </pc:spChg>
        <pc:spChg chg="add mod">
          <ac:chgData name="Al Sheehan" userId="d21e2f327ba682b9" providerId="LiveId" clId="{F61095DE-F386-4D6C-8858-CC5448DC3C43}" dt="2019-09-27T07:08:43.716" v="20571" actId="554"/>
          <ac:spMkLst>
            <pc:docMk/>
            <pc:sldMk cId="1048732779" sldId="418"/>
            <ac:spMk id="69" creationId="{17D6FC12-DD18-4E0B-A747-029BEFDC77AF}"/>
          </ac:spMkLst>
        </pc:spChg>
        <pc:spChg chg="add mod">
          <ac:chgData name="Al Sheehan" userId="d21e2f327ba682b9" providerId="LiveId" clId="{F61095DE-F386-4D6C-8858-CC5448DC3C43}" dt="2019-09-27T07:08:43.716" v="20571" actId="554"/>
          <ac:spMkLst>
            <pc:docMk/>
            <pc:sldMk cId="1048732779" sldId="418"/>
            <ac:spMk id="70" creationId="{69536C4D-2EA9-4ECD-80DF-D11B027A06F2}"/>
          </ac:spMkLst>
        </pc:spChg>
        <pc:spChg chg="add del mod ord">
          <ac:chgData name="Al Sheehan" userId="d21e2f327ba682b9" providerId="LiveId" clId="{F61095DE-F386-4D6C-8858-CC5448DC3C43}" dt="2019-09-27T06:00:14.772" v="19026" actId="478"/>
          <ac:spMkLst>
            <pc:docMk/>
            <pc:sldMk cId="1048732779" sldId="418"/>
            <ac:spMk id="74" creationId="{80984124-1B65-4AE6-A8DB-45A254EA30D9}"/>
          </ac:spMkLst>
        </pc:spChg>
        <pc:spChg chg="add del mod ord">
          <ac:chgData name="Al Sheehan" userId="d21e2f327ba682b9" providerId="LiveId" clId="{F61095DE-F386-4D6C-8858-CC5448DC3C43}" dt="2019-09-27T06:00:14.772" v="19026" actId="478"/>
          <ac:spMkLst>
            <pc:docMk/>
            <pc:sldMk cId="1048732779" sldId="418"/>
            <ac:spMk id="75" creationId="{EDEB7049-2BD1-4AAE-BC42-4ABFE8D82BBF}"/>
          </ac:spMkLst>
        </pc:spChg>
        <pc:spChg chg="add del mod">
          <ac:chgData name="Al Sheehan" userId="d21e2f327ba682b9" providerId="LiveId" clId="{F61095DE-F386-4D6C-8858-CC5448DC3C43}" dt="2019-09-27T06:00:14.772" v="19026" actId="478"/>
          <ac:spMkLst>
            <pc:docMk/>
            <pc:sldMk cId="1048732779" sldId="418"/>
            <ac:spMk id="77" creationId="{FCE343FF-185A-42CC-A70F-605E13EB4968}"/>
          </ac:spMkLst>
        </pc:spChg>
        <pc:spChg chg="add mod">
          <ac:chgData name="Al Sheehan" userId="d21e2f327ba682b9" providerId="LiveId" clId="{F61095DE-F386-4D6C-8858-CC5448DC3C43}" dt="2019-09-30T00:31:40.293" v="20939" actId="115"/>
          <ac:spMkLst>
            <pc:docMk/>
            <pc:sldMk cId="1048732779" sldId="418"/>
            <ac:spMk id="78" creationId="{F7104A77-A845-4430-BCEC-9296D31D15B7}"/>
          </ac:spMkLst>
        </pc:spChg>
        <pc:spChg chg="add del mod">
          <ac:chgData name="Al Sheehan" userId="d21e2f327ba682b9" providerId="LiveId" clId="{F61095DE-F386-4D6C-8858-CC5448DC3C43}" dt="2019-09-27T06:00:14.772" v="19026" actId="478"/>
          <ac:spMkLst>
            <pc:docMk/>
            <pc:sldMk cId="1048732779" sldId="418"/>
            <ac:spMk id="79" creationId="{C7644ABC-04C5-41E7-9CDC-49A3C9AC1824}"/>
          </ac:spMkLst>
        </pc:spChg>
        <pc:spChg chg="add del mod">
          <ac:chgData name="Al Sheehan" userId="d21e2f327ba682b9" providerId="LiveId" clId="{F61095DE-F386-4D6C-8858-CC5448DC3C43}" dt="2019-09-27T06:00:14.772" v="19026" actId="478"/>
          <ac:spMkLst>
            <pc:docMk/>
            <pc:sldMk cId="1048732779" sldId="418"/>
            <ac:spMk id="80" creationId="{A10B7366-3676-4668-BBE2-900B9FF6CD55}"/>
          </ac:spMkLst>
        </pc:spChg>
        <pc:spChg chg="add mod">
          <ac:chgData name="Al Sheehan" userId="d21e2f327ba682b9" providerId="LiveId" clId="{F61095DE-F386-4D6C-8858-CC5448DC3C43}" dt="2019-09-30T00:31:33.903" v="20937" actId="115"/>
          <ac:spMkLst>
            <pc:docMk/>
            <pc:sldMk cId="1048732779" sldId="418"/>
            <ac:spMk id="81" creationId="{B826E4EA-92E7-4CE9-B625-D06DA8F4CFB8}"/>
          </ac:spMkLst>
        </pc:spChg>
        <pc:spChg chg="mod">
          <ac:chgData name="Al Sheehan" userId="d21e2f327ba682b9" providerId="LiveId" clId="{F61095DE-F386-4D6C-8858-CC5448DC3C43}" dt="2019-09-27T05:59:48.918" v="19023" actId="20577"/>
          <ac:spMkLst>
            <pc:docMk/>
            <pc:sldMk cId="1048732779" sldId="418"/>
            <ac:spMk id="82" creationId="{7E409DDB-5621-49C0-9E7C-07CF911A1744}"/>
          </ac:spMkLst>
        </pc:spChg>
        <pc:spChg chg="add del mod">
          <ac:chgData name="Al Sheehan" userId="d21e2f327ba682b9" providerId="LiveId" clId="{F61095DE-F386-4D6C-8858-CC5448DC3C43}" dt="2019-09-27T06:00:14.772" v="19026" actId="478"/>
          <ac:spMkLst>
            <pc:docMk/>
            <pc:sldMk cId="1048732779" sldId="418"/>
            <ac:spMk id="83" creationId="{193685B0-FC25-49B2-A376-9242A86CDAD2}"/>
          </ac:spMkLst>
        </pc:spChg>
        <pc:spChg chg="add mod">
          <ac:chgData name="Al Sheehan" userId="d21e2f327ba682b9" providerId="LiveId" clId="{F61095DE-F386-4D6C-8858-CC5448DC3C43}" dt="2019-09-30T00:31:31.050" v="20936" actId="115"/>
          <ac:spMkLst>
            <pc:docMk/>
            <pc:sldMk cId="1048732779" sldId="418"/>
            <ac:spMk id="84" creationId="{59300C2D-D7F2-4117-9119-6A8FA82E5A88}"/>
          </ac:spMkLst>
        </pc:spChg>
        <pc:spChg chg="add del mod">
          <ac:chgData name="Al Sheehan" userId="d21e2f327ba682b9" providerId="LiveId" clId="{F61095DE-F386-4D6C-8858-CC5448DC3C43}" dt="2019-09-27T06:00:14.772" v="19026" actId="478"/>
          <ac:spMkLst>
            <pc:docMk/>
            <pc:sldMk cId="1048732779" sldId="418"/>
            <ac:spMk id="88" creationId="{C3942171-DAD2-47CF-945F-1DBFC2452493}"/>
          </ac:spMkLst>
        </pc:spChg>
        <pc:spChg chg="add mod">
          <ac:chgData name="Al Sheehan" userId="d21e2f327ba682b9" providerId="LiveId" clId="{F61095DE-F386-4D6C-8858-CC5448DC3C43}" dt="2019-09-30T00:31:45.230" v="20941" actId="115"/>
          <ac:spMkLst>
            <pc:docMk/>
            <pc:sldMk cId="1048732779" sldId="418"/>
            <ac:spMk id="89" creationId="{32173251-D288-43D5-B554-0C9C94AFDFF7}"/>
          </ac:spMkLst>
        </pc:spChg>
        <pc:spChg chg="add del mod">
          <ac:chgData name="Al Sheehan" userId="d21e2f327ba682b9" providerId="LiveId" clId="{F61095DE-F386-4D6C-8858-CC5448DC3C43}" dt="2019-09-27T07:04:32.024" v="20488" actId="478"/>
          <ac:spMkLst>
            <pc:docMk/>
            <pc:sldMk cId="1048732779" sldId="418"/>
            <ac:spMk id="90" creationId="{009DA315-9400-4116-82F0-2F63BE2AB938}"/>
          </ac:spMkLst>
        </pc:spChg>
        <pc:spChg chg="add mod ord">
          <ac:chgData name="Al Sheehan" userId="d21e2f327ba682b9" providerId="LiveId" clId="{F61095DE-F386-4D6C-8858-CC5448DC3C43}" dt="2019-09-30T00:31:19.962" v="20933" actId="207"/>
          <ac:spMkLst>
            <pc:docMk/>
            <pc:sldMk cId="1048732779" sldId="418"/>
            <ac:spMk id="91" creationId="{86503250-548A-472D-93D5-BBAFE8F2B212}"/>
          </ac:spMkLst>
        </pc:spChg>
        <pc:spChg chg="add del mod">
          <ac:chgData name="Al Sheehan" userId="d21e2f327ba682b9" providerId="LiveId" clId="{F61095DE-F386-4D6C-8858-CC5448DC3C43}" dt="2019-09-27T06:00:14.772" v="19026" actId="478"/>
          <ac:spMkLst>
            <pc:docMk/>
            <pc:sldMk cId="1048732779" sldId="418"/>
            <ac:spMk id="93" creationId="{7A21BF87-3065-4D15-A533-3BA2508DE06A}"/>
          </ac:spMkLst>
        </pc:spChg>
        <pc:spChg chg="add del mod">
          <ac:chgData name="Al Sheehan" userId="d21e2f327ba682b9" providerId="LiveId" clId="{F61095DE-F386-4D6C-8858-CC5448DC3C43}" dt="2019-09-27T06:00:14.772" v="19026" actId="478"/>
          <ac:spMkLst>
            <pc:docMk/>
            <pc:sldMk cId="1048732779" sldId="418"/>
            <ac:spMk id="94" creationId="{19224155-8F31-4E22-B4EC-D44C30C45C3E}"/>
          </ac:spMkLst>
        </pc:spChg>
        <pc:spChg chg="add del mod">
          <ac:chgData name="Al Sheehan" userId="d21e2f327ba682b9" providerId="LiveId" clId="{F61095DE-F386-4D6C-8858-CC5448DC3C43}" dt="2019-09-27T06:00:14.772" v="19026" actId="478"/>
          <ac:spMkLst>
            <pc:docMk/>
            <pc:sldMk cId="1048732779" sldId="418"/>
            <ac:spMk id="99" creationId="{0485D9F6-94AA-429D-BA96-153AB37FF19F}"/>
          </ac:spMkLst>
        </pc:spChg>
        <pc:spChg chg="add mod ord">
          <ac:chgData name="Al Sheehan" userId="d21e2f327ba682b9" providerId="LiveId" clId="{F61095DE-F386-4D6C-8858-CC5448DC3C43}" dt="2019-09-30T00:30:24.487" v="20923" actId="1037"/>
          <ac:spMkLst>
            <pc:docMk/>
            <pc:sldMk cId="1048732779" sldId="418"/>
            <ac:spMk id="100" creationId="{E6F2817A-743C-4CEC-A2AC-513DFF5CC775}"/>
          </ac:spMkLst>
        </pc:spChg>
        <pc:spChg chg="add mod ord">
          <ac:chgData name="Al Sheehan" userId="d21e2f327ba682b9" providerId="LiveId" clId="{F61095DE-F386-4D6C-8858-CC5448DC3C43}" dt="2019-09-27T07:06:48.422" v="20522" actId="14100"/>
          <ac:spMkLst>
            <pc:docMk/>
            <pc:sldMk cId="1048732779" sldId="418"/>
            <ac:spMk id="101" creationId="{B91AFA59-BEF5-434B-BE48-D72D33B8191A}"/>
          </ac:spMkLst>
        </pc:spChg>
        <pc:spChg chg="add del mod">
          <ac:chgData name="Al Sheehan" userId="d21e2f327ba682b9" providerId="LiveId" clId="{F61095DE-F386-4D6C-8858-CC5448DC3C43}" dt="2019-09-27T06:13:57.707" v="19340" actId="478"/>
          <ac:spMkLst>
            <pc:docMk/>
            <pc:sldMk cId="1048732779" sldId="418"/>
            <ac:spMk id="102" creationId="{31BF7B5D-F4CB-47E1-AF45-742C2A837E89}"/>
          </ac:spMkLst>
        </pc:spChg>
        <pc:spChg chg="add del mod">
          <ac:chgData name="Al Sheehan" userId="d21e2f327ba682b9" providerId="LiveId" clId="{F61095DE-F386-4D6C-8858-CC5448DC3C43}" dt="2019-09-27T06:13:57.707" v="19340" actId="478"/>
          <ac:spMkLst>
            <pc:docMk/>
            <pc:sldMk cId="1048732779" sldId="418"/>
            <ac:spMk id="103" creationId="{DFE3195A-D6C3-49C8-88CD-6D33E13296B1}"/>
          </ac:spMkLst>
        </pc:spChg>
        <pc:spChg chg="add del mod">
          <ac:chgData name="Al Sheehan" userId="d21e2f327ba682b9" providerId="LiveId" clId="{F61095DE-F386-4D6C-8858-CC5448DC3C43}" dt="2019-09-27T07:05:48.630" v="20500" actId="478"/>
          <ac:spMkLst>
            <pc:docMk/>
            <pc:sldMk cId="1048732779" sldId="418"/>
            <ac:spMk id="104" creationId="{4816F6C9-19E5-4C33-8DB7-FB3DD9D8FB2C}"/>
          </ac:spMkLst>
        </pc:spChg>
        <pc:spChg chg="add del mod">
          <ac:chgData name="Al Sheehan" userId="d21e2f327ba682b9" providerId="LiveId" clId="{F61095DE-F386-4D6C-8858-CC5448DC3C43}" dt="2019-09-27T07:05:44.133" v="20498" actId="478"/>
          <ac:spMkLst>
            <pc:docMk/>
            <pc:sldMk cId="1048732779" sldId="418"/>
            <ac:spMk id="105" creationId="{1DBC34D0-76D0-4D90-8EA2-2C4B57613A3B}"/>
          </ac:spMkLst>
        </pc:spChg>
        <pc:grpChg chg="mod">
          <ac:chgData name="Al Sheehan" userId="d21e2f327ba682b9" providerId="LiveId" clId="{F61095DE-F386-4D6C-8858-CC5448DC3C43}" dt="2019-09-27T06:05:39.001" v="19176" actId="1038"/>
          <ac:grpSpMkLst>
            <pc:docMk/>
            <pc:sldMk cId="1048732779" sldId="418"/>
            <ac:grpSpMk id="50" creationId="{A3F5D69A-1544-4508-9C2D-FC07E45BACB9}"/>
          </ac:grpSpMkLst>
        </pc:grpChg>
        <pc:grpChg chg="add del">
          <ac:chgData name="Al Sheehan" userId="d21e2f327ba682b9" providerId="LiveId" clId="{F61095DE-F386-4D6C-8858-CC5448DC3C43}" dt="2019-09-27T07:04:32.024" v="20488" actId="478"/>
          <ac:grpSpMkLst>
            <pc:docMk/>
            <pc:sldMk cId="1048732779" sldId="418"/>
            <ac:grpSpMk id="57" creationId="{5D850538-C967-4D72-8245-B033FB919C50}"/>
          </ac:grpSpMkLst>
        </pc:grpChg>
        <pc:grpChg chg="add del">
          <ac:chgData name="Al Sheehan" userId="d21e2f327ba682b9" providerId="LiveId" clId="{F61095DE-F386-4D6C-8858-CC5448DC3C43}" dt="2019-09-27T07:04:32.024" v="20488" actId="478"/>
          <ac:grpSpMkLst>
            <pc:docMk/>
            <pc:sldMk cId="1048732779" sldId="418"/>
            <ac:grpSpMk id="61" creationId="{879ECB8F-A0CA-4A73-89A3-DCDC43DC4F48}"/>
          </ac:grpSpMkLst>
        </pc:grpChg>
        <pc:cxnChg chg="add del mod">
          <ac:chgData name="Al Sheehan" userId="d21e2f327ba682b9" providerId="LiveId" clId="{F61095DE-F386-4D6C-8858-CC5448DC3C43}" dt="2019-09-27T05:53:08.244" v="18838" actId="478"/>
          <ac:cxnSpMkLst>
            <pc:docMk/>
            <pc:sldMk cId="1048732779" sldId="418"/>
            <ac:cxnSpMk id="9" creationId="{CFF05613-4F35-420D-91B6-7C257FE00ED5}"/>
          </ac:cxnSpMkLst>
        </pc:cxnChg>
        <pc:cxnChg chg="add del mod">
          <ac:chgData name="Al Sheehan" userId="d21e2f327ba682b9" providerId="LiveId" clId="{F61095DE-F386-4D6C-8858-CC5448DC3C43}" dt="2019-09-27T06:00:14.772" v="19026" actId="478"/>
          <ac:cxnSpMkLst>
            <pc:docMk/>
            <pc:sldMk cId="1048732779" sldId="418"/>
            <ac:cxnSpMk id="28" creationId="{5DC0D35B-820E-4AF9-B9D3-EBC21EDAA11F}"/>
          </ac:cxnSpMkLst>
        </pc:cxnChg>
        <pc:cxnChg chg="add del mod">
          <ac:chgData name="Al Sheehan" userId="d21e2f327ba682b9" providerId="LiveId" clId="{F61095DE-F386-4D6C-8858-CC5448DC3C43}" dt="2019-09-27T06:00:14.772" v="19026" actId="478"/>
          <ac:cxnSpMkLst>
            <pc:docMk/>
            <pc:sldMk cId="1048732779" sldId="418"/>
            <ac:cxnSpMk id="31" creationId="{E3726A44-21AF-4B09-98A7-3C0967E8F696}"/>
          </ac:cxnSpMkLst>
        </pc:cxnChg>
        <pc:cxnChg chg="add del mod">
          <ac:chgData name="Al Sheehan" userId="d21e2f327ba682b9" providerId="LiveId" clId="{F61095DE-F386-4D6C-8858-CC5448DC3C43}" dt="2019-09-27T06:00:14.772" v="19026" actId="478"/>
          <ac:cxnSpMkLst>
            <pc:docMk/>
            <pc:sldMk cId="1048732779" sldId="418"/>
            <ac:cxnSpMk id="48" creationId="{3E71CD1E-14B5-466C-87D8-B999EF18D4D5}"/>
          </ac:cxnSpMkLst>
        </pc:cxnChg>
        <pc:cxnChg chg="add mod">
          <ac:chgData name="Al Sheehan" userId="d21e2f327ba682b9" providerId="LiveId" clId="{F61095DE-F386-4D6C-8858-CC5448DC3C43}" dt="2019-09-27T07:07:25.245" v="20546" actId="1037"/>
          <ac:cxnSpMkLst>
            <pc:docMk/>
            <pc:sldMk cId="1048732779" sldId="418"/>
            <ac:cxnSpMk id="71" creationId="{70938506-10CB-4405-BD95-2C0E6C486A2A}"/>
          </ac:cxnSpMkLst>
        </pc:cxnChg>
        <pc:cxnChg chg="add mod">
          <ac:chgData name="Al Sheehan" userId="d21e2f327ba682b9" providerId="LiveId" clId="{F61095DE-F386-4D6C-8858-CC5448DC3C43}" dt="2019-09-27T06:06:55.318" v="19203" actId="408"/>
          <ac:cxnSpMkLst>
            <pc:docMk/>
            <pc:sldMk cId="1048732779" sldId="418"/>
            <ac:cxnSpMk id="73" creationId="{7ED56021-363D-446F-8A3C-1D8C1E73D241}"/>
          </ac:cxnSpMkLst>
        </pc:cxnChg>
        <pc:cxnChg chg="add mod">
          <ac:chgData name="Al Sheehan" userId="d21e2f327ba682b9" providerId="LiveId" clId="{F61095DE-F386-4D6C-8858-CC5448DC3C43}" dt="2019-09-27T06:12:01.409" v="19306" actId="1037"/>
          <ac:cxnSpMkLst>
            <pc:docMk/>
            <pc:sldMk cId="1048732779" sldId="418"/>
            <ac:cxnSpMk id="76" creationId="{E5D2B47B-AFA9-4988-A4BF-3F426FBC13DA}"/>
          </ac:cxnSpMkLst>
        </pc:cxnChg>
        <pc:cxnChg chg="add del mod">
          <ac:chgData name="Al Sheehan" userId="d21e2f327ba682b9" providerId="LiveId" clId="{F61095DE-F386-4D6C-8858-CC5448DC3C43}" dt="2019-09-27T06:00:14.772" v="19026" actId="478"/>
          <ac:cxnSpMkLst>
            <pc:docMk/>
            <pc:sldMk cId="1048732779" sldId="418"/>
            <ac:cxnSpMk id="85" creationId="{BA5D1EDC-1138-43E1-B472-07F21DBA61AD}"/>
          </ac:cxnSpMkLst>
        </pc:cxnChg>
        <pc:cxnChg chg="add del mod">
          <ac:chgData name="Al Sheehan" userId="d21e2f327ba682b9" providerId="LiveId" clId="{F61095DE-F386-4D6C-8858-CC5448DC3C43}" dt="2019-09-27T06:00:14.772" v="19026" actId="478"/>
          <ac:cxnSpMkLst>
            <pc:docMk/>
            <pc:sldMk cId="1048732779" sldId="418"/>
            <ac:cxnSpMk id="86" creationId="{52FC7024-5126-4342-BE64-7D077EB59D12}"/>
          </ac:cxnSpMkLst>
        </pc:cxnChg>
        <pc:cxnChg chg="add del mod">
          <ac:chgData name="Al Sheehan" userId="d21e2f327ba682b9" providerId="LiveId" clId="{F61095DE-F386-4D6C-8858-CC5448DC3C43}" dt="2019-09-27T06:00:14.772" v="19026" actId="478"/>
          <ac:cxnSpMkLst>
            <pc:docMk/>
            <pc:sldMk cId="1048732779" sldId="418"/>
            <ac:cxnSpMk id="87" creationId="{7BD0938B-EC95-46F9-A3FF-D988669E4579}"/>
          </ac:cxnSpMkLst>
        </pc:cxnChg>
        <pc:cxnChg chg="mod">
          <ac:chgData name="Al Sheehan" userId="d21e2f327ba682b9" providerId="LiveId" clId="{F61095DE-F386-4D6C-8858-CC5448DC3C43}" dt="2019-09-27T06:05:39.001" v="19176" actId="1038"/>
          <ac:cxnSpMkLst>
            <pc:docMk/>
            <pc:sldMk cId="1048732779" sldId="418"/>
            <ac:cxnSpMk id="92" creationId="{47446E0D-888F-422C-B522-9E124C301666}"/>
          </ac:cxnSpMkLst>
        </pc:cxnChg>
        <pc:cxnChg chg="add del mod">
          <ac:chgData name="Al Sheehan" userId="d21e2f327ba682b9" providerId="LiveId" clId="{F61095DE-F386-4D6C-8858-CC5448DC3C43}" dt="2019-09-27T06:00:14.772" v="19026" actId="478"/>
          <ac:cxnSpMkLst>
            <pc:docMk/>
            <pc:sldMk cId="1048732779" sldId="418"/>
            <ac:cxnSpMk id="95" creationId="{0A44F3D7-B7AD-42DD-9F7F-82B8B7971050}"/>
          </ac:cxnSpMkLst>
        </pc:cxnChg>
        <pc:cxnChg chg="add del mod">
          <ac:chgData name="Al Sheehan" userId="d21e2f327ba682b9" providerId="LiveId" clId="{F61095DE-F386-4D6C-8858-CC5448DC3C43}" dt="2019-09-27T06:00:14.772" v="19026" actId="478"/>
          <ac:cxnSpMkLst>
            <pc:docMk/>
            <pc:sldMk cId="1048732779" sldId="418"/>
            <ac:cxnSpMk id="96" creationId="{AE1244E7-F395-43BA-A291-69A183D71318}"/>
          </ac:cxnSpMkLst>
        </pc:cxnChg>
        <pc:cxnChg chg="mod">
          <ac:chgData name="Al Sheehan" userId="d21e2f327ba682b9" providerId="LiveId" clId="{F61095DE-F386-4D6C-8858-CC5448DC3C43}" dt="2019-09-27T06:05:39.001" v="19176" actId="1038"/>
          <ac:cxnSpMkLst>
            <pc:docMk/>
            <pc:sldMk cId="1048732779" sldId="418"/>
            <ac:cxnSpMk id="97" creationId="{A0359EC9-F51E-43A0-922D-D3C8B6A8AD7B}"/>
          </ac:cxnSpMkLst>
        </pc:cxnChg>
        <pc:cxnChg chg="add del mod">
          <ac:chgData name="Al Sheehan" userId="d21e2f327ba682b9" providerId="LiveId" clId="{F61095DE-F386-4D6C-8858-CC5448DC3C43}" dt="2019-09-27T06:00:14.772" v="19026" actId="478"/>
          <ac:cxnSpMkLst>
            <pc:docMk/>
            <pc:sldMk cId="1048732779" sldId="418"/>
            <ac:cxnSpMk id="98" creationId="{6C2BEBAC-71D0-421B-A318-9D6D7FA04BFF}"/>
          </ac:cxnSpMkLst>
        </pc:cxnChg>
      </pc:sldChg>
      <pc:sldChg chg="addSp delSp modSp add mod ord">
        <pc:chgData name="Al Sheehan" userId="d21e2f327ba682b9" providerId="LiveId" clId="{F61095DE-F386-4D6C-8858-CC5448DC3C43}" dt="2019-10-25T04:18:19.369" v="26357" actId="1076"/>
        <pc:sldMkLst>
          <pc:docMk/>
          <pc:sldMk cId="3477193770" sldId="419"/>
        </pc:sldMkLst>
        <pc:spChg chg="del">
          <ac:chgData name="Al Sheehan" userId="d21e2f327ba682b9" providerId="LiveId" clId="{F61095DE-F386-4D6C-8858-CC5448DC3C43}" dt="2019-10-25T00:01:53.183" v="25939" actId="478"/>
          <ac:spMkLst>
            <pc:docMk/>
            <pc:sldMk cId="3477193770" sldId="419"/>
            <ac:spMk id="25" creationId="{34D73083-CC2E-4040-BB86-2EE8E991F841}"/>
          </ac:spMkLst>
        </pc:spChg>
        <pc:spChg chg="add del mod ord">
          <ac:chgData name="Al Sheehan" userId="d21e2f327ba682b9" providerId="LiveId" clId="{F61095DE-F386-4D6C-8858-CC5448DC3C43}" dt="2019-10-25T00:01:51.098" v="25938" actId="478"/>
          <ac:spMkLst>
            <pc:docMk/>
            <pc:sldMk cId="3477193770" sldId="419"/>
            <ac:spMk id="33" creationId="{11D05E51-F06C-46E9-8869-2D7AB12C88BC}"/>
          </ac:spMkLst>
        </pc:spChg>
        <pc:spChg chg="add del mod ord">
          <ac:chgData name="Al Sheehan" userId="d21e2f327ba682b9" providerId="LiveId" clId="{F61095DE-F386-4D6C-8858-CC5448DC3C43}" dt="2019-10-25T00:01:51.098" v="25938" actId="478"/>
          <ac:spMkLst>
            <pc:docMk/>
            <pc:sldMk cId="3477193770" sldId="419"/>
            <ac:spMk id="34" creationId="{BFCE05B6-0403-4D78-95D8-8E5F1AE30AF7}"/>
          </ac:spMkLst>
        </pc:spChg>
        <pc:spChg chg="add mod">
          <ac:chgData name="Al Sheehan" userId="d21e2f327ba682b9" providerId="LiveId" clId="{F61095DE-F386-4D6C-8858-CC5448DC3C43}" dt="2019-10-25T04:16:47.609" v="26178" actId="6549"/>
          <ac:spMkLst>
            <pc:docMk/>
            <pc:sldMk cId="3477193770" sldId="419"/>
            <ac:spMk id="38" creationId="{989AAD7B-C95A-4753-958E-4DB45F5FE13F}"/>
          </ac:spMkLst>
        </pc:spChg>
        <pc:spChg chg="add mod">
          <ac:chgData name="Al Sheehan" userId="d21e2f327ba682b9" providerId="LiveId" clId="{F61095DE-F386-4D6C-8858-CC5448DC3C43}" dt="2019-10-25T04:18:19.369" v="26357" actId="1076"/>
          <ac:spMkLst>
            <pc:docMk/>
            <pc:sldMk cId="3477193770" sldId="419"/>
            <ac:spMk id="43" creationId="{2D860BE6-2514-408D-8FA8-C9E1AFD86B63}"/>
          </ac:spMkLst>
        </pc:spChg>
        <pc:spChg chg="add del">
          <ac:chgData name="Al Sheehan" userId="d21e2f327ba682b9" providerId="LiveId" clId="{F61095DE-F386-4D6C-8858-CC5448DC3C43}" dt="2019-10-25T00:01:47.195" v="25936" actId="478"/>
          <ac:spMkLst>
            <pc:docMk/>
            <pc:sldMk cId="3477193770" sldId="419"/>
            <ac:spMk id="53" creationId="{C88137DB-65F8-4380-8B41-7295388122DA}"/>
          </ac:spMkLst>
        </pc:spChg>
        <pc:spChg chg="add del">
          <ac:chgData name="Al Sheehan" userId="d21e2f327ba682b9" providerId="LiveId" clId="{F61095DE-F386-4D6C-8858-CC5448DC3C43}" dt="2019-10-25T00:01:47.195" v="25936" actId="478"/>
          <ac:spMkLst>
            <pc:docMk/>
            <pc:sldMk cId="3477193770" sldId="419"/>
            <ac:spMk id="54" creationId="{267541AF-5CBB-4A52-A5D7-0E40DF541F02}"/>
          </ac:spMkLst>
        </pc:spChg>
        <pc:spChg chg="add del">
          <ac:chgData name="Al Sheehan" userId="d21e2f327ba682b9" providerId="LiveId" clId="{F61095DE-F386-4D6C-8858-CC5448DC3C43}" dt="2019-10-25T00:01:51.098" v="25938" actId="478"/>
          <ac:spMkLst>
            <pc:docMk/>
            <pc:sldMk cId="3477193770" sldId="419"/>
            <ac:spMk id="55" creationId="{D2A1A828-F6BE-4945-99AD-E9D1A8E1B0AD}"/>
          </ac:spMkLst>
        </pc:spChg>
        <pc:spChg chg="del">
          <ac:chgData name="Al Sheehan" userId="d21e2f327ba682b9" providerId="LiveId" clId="{F61095DE-F386-4D6C-8858-CC5448DC3C43}" dt="2019-10-25T00:01:40.239" v="25932" actId="478"/>
          <ac:spMkLst>
            <pc:docMk/>
            <pc:sldMk cId="3477193770" sldId="419"/>
            <ac:spMk id="56" creationId="{8273D828-5133-4736-9DC1-4FB71C2D7BCC}"/>
          </ac:spMkLst>
        </pc:spChg>
        <pc:spChg chg="del">
          <ac:chgData name="Al Sheehan" userId="d21e2f327ba682b9" providerId="LiveId" clId="{F61095DE-F386-4D6C-8858-CC5448DC3C43}" dt="2019-10-25T00:01:54.353" v="25940" actId="478"/>
          <ac:spMkLst>
            <pc:docMk/>
            <pc:sldMk cId="3477193770" sldId="419"/>
            <ac:spMk id="74" creationId="{80984124-1B65-4AE6-A8DB-45A254EA30D9}"/>
          </ac:spMkLst>
        </pc:spChg>
        <pc:spChg chg="del">
          <ac:chgData name="Al Sheehan" userId="d21e2f327ba682b9" providerId="LiveId" clId="{F61095DE-F386-4D6C-8858-CC5448DC3C43}" dt="2019-10-25T00:01:40.239" v="25932" actId="478"/>
          <ac:spMkLst>
            <pc:docMk/>
            <pc:sldMk cId="3477193770" sldId="419"/>
            <ac:spMk id="75" creationId="{EDEB7049-2BD1-4AAE-BC42-4ABFE8D82BBF}"/>
          </ac:spMkLst>
        </pc:spChg>
        <pc:spChg chg="add del mod">
          <ac:chgData name="Al Sheehan" userId="d21e2f327ba682b9" providerId="LiveId" clId="{F61095DE-F386-4D6C-8858-CC5448DC3C43}" dt="2019-10-25T00:01:51.098" v="25938" actId="478"/>
          <ac:spMkLst>
            <pc:docMk/>
            <pc:sldMk cId="3477193770" sldId="419"/>
            <ac:spMk id="77" creationId="{FCE343FF-185A-42CC-A70F-605E13EB4968}"/>
          </ac:spMkLst>
        </pc:spChg>
        <pc:spChg chg="del">
          <ac:chgData name="Al Sheehan" userId="d21e2f327ba682b9" providerId="LiveId" clId="{F61095DE-F386-4D6C-8858-CC5448DC3C43}" dt="2019-10-25T00:01:40.239" v="25932" actId="478"/>
          <ac:spMkLst>
            <pc:docMk/>
            <pc:sldMk cId="3477193770" sldId="419"/>
            <ac:spMk id="79" creationId="{C7644ABC-04C5-41E7-9CDC-49A3C9AC1824}"/>
          </ac:spMkLst>
        </pc:spChg>
        <pc:spChg chg="del">
          <ac:chgData name="Al Sheehan" userId="d21e2f327ba682b9" providerId="LiveId" clId="{F61095DE-F386-4D6C-8858-CC5448DC3C43}" dt="2019-10-25T00:01:40.239" v="25932" actId="478"/>
          <ac:spMkLst>
            <pc:docMk/>
            <pc:sldMk cId="3477193770" sldId="419"/>
            <ac:spMk id="80" creationId="{A10B7366-3676-4668-BBE2-900B9FF6CD55}"/>
          </ac:spMkLst>
        </pc:spChg>
        <pc:spChg chg="mod">
          <ac:chgData name="Al Sheehan" userId="d21e2f327ba682b9" providerId="LiveId" clId="{F61095DE-F386-4D6C-8858-CC5448DC3C43}" dt="2019-10-25T00:01:35.757" v="25931" actId="20577"/>
          <ac:spMkLst>
            <pc:docMk/>
            <pc:sldMk cId="3477193770" sldId="419"/>
            <ac:spMk id="82" creationId="{7E409DDB-5621-49C0-9E7C-07CF911A1744}"/>
          </ac:spMkLst>
        </pc:spChg>
        <pc:spChg chg="del">
          <ac:chgData name="Al Sheehan" userId="d21e2f327ba682b9" providerId="LiveId" clId="{F61095DE-F386-4D6C-8858-CC5448DC3C43}" dt="2019-10-25T00:01:40.239" v="25932" actId="478"/>
          <ac:spMkLst>
            <pc:docMk/>
            <pc:sldMk cId="3477193770" sldId="419"/>
            <ac:spMk id="83" creationId="{193685B0-FC25-49B2-A376-9242A86CDAD2}"/>
          </ac:spMkLst>
        </pc:spChg>
        <pc:spChg chg="mod">
          <ac:chgData name="Al Sheehan" userId="d21e2f327ba682b9" providerId="LiveId" clId="{F61095DE-F386-4D6C-8858-CC5448DC3C43}" dt="2019-10-25T04:16:31.141" v="26159" actId="1036"/>
          <ac:spMkLst>
            <pc:docMk/>
            <pc:sldMk cId="3477193770" sldId="419"/>
            <ac:spMk id="88" creationId="{C3942171-DAD2-47CF-945F-1DBFC2452493}"/>
          </ac:spMkLst>
        </pc:spChg>
        <pc:spChg chg="del">
          <ac:chgData name="Al Sheehan" userId="d21e2f327ba682b9" providerId="LiveId" clId="{F61095DE-F386-4D6C-8858-CC5448DC3C43}" dt="2019-10-25T04:15:10.811" v="26051" actId="478"/>
          <ac:spMkLst>
            <pc:docMk/>
            <pc:sldMk cId="3477193770" sldId="419"/>
            <ac:spMk id="93" creationId="{7A21BF87-3065-4D15-A533-3BA2508DE06A}"/>
          </ac:spMkLst>
        </pc:spChg>
        <pc:spChg chg="del">
          <ac:chgData name="Al Sheehan" userId="d21e2f327ba682b9" providerId="LiveId" clId="{F61095DE-F386-4D6C-8858-CC5448DC3C43}" dt="2019-10-25T04:15:10.811" v="26051" actId="478"/>
          <ac:spMkLst>
            <pc:docMk/>
            <pc:sldMk cId="3477193770" sldId="419"/>
            <ac:spMk id="94" creationId="{19224155-8F31-4E22-B4EC-D44C30C45C3E}"/>
          </ac:spMkLst>
        </pc:spChg>
        <pc:spChg chg="add del">
          <ac:chgData name="Al Sheehan" userId="d21e2f327ba682b9" providerId="LiveId" clId="{F61095DE-F386-4D6C-8858-CC5448DC3C43}" dt="2019-10-25T00:01:51.098" v="25938" actId="478"/>
          <ac:spMkLst>
            <pc:docMk/>
            <pc:sldMk cId="3477193770" sldId="419"/>
            <ac:spMk id="99" creationId="{0485D9F6-94AA-429D-BA96-153AB37FF19F}"/>
          </ac:spMkLst>
        </pc:spChg>
        <pc:cxnChg chg="add del mod">
          <ac:chgData name="Al Sheehan" userId="d21e2f327ba682b9" providerId="LiveId" clId="{F61095DE-F386-4D6C-8858-CC5448DC3C43}" dt="2019-10-25T00:01:49.776" v="25937" actId="478"/>
          <ac:cxnSpMkLst>
            <pc:docMk/>
            <pc:sldMk cId="3477193770" sldId="419"/>
            <ac:cxnSpMk id="28" creationId="{5DC0D35B-820E-4AF9-B9D3-EBC21EDAA11F}"/>
          </ac:cxnSpMkLst>
        </pc:cxnChg>
        <pc:cxnChg chg="add del mod">
          <ac:chgData name="Al Sheehan" userId="d21e2f327ba682b9" providerId="LiveId" clId="{F61095DE-F386-4D6C-8858-CC5448DC3C43}" dt="2019-10-25T04:16:31.141" v="26159" actId="1036"/>
          <ac:cxnSpMkLst>
            <pc:docMk/>
            <pc:sldMk cId="3477193770" sldId="419"/>
            <ac:cxnSpMk id="31" creationId="{E3726A44-21AF-4B09-98A7-3C0967E8F696}"/>
          </ac:cxnSpMkLst>
        </pc:cxnChg>
        <pc:cxnChg chg="add mod">
          <ac:chgData name="Al Sheehan" userId="d21e2f327ba682b9" providerId="LiveId" clId="{F61095DE-F386-4D6C-8858-CC5448DC3C43}" dt="2019-10-25T04:16:31.141" v="26159" actId="1036"/>
          <ac:cxnSpMkLst>
            <pc:docMk/>
            <pc:sldMk cId="3477193770" sldId="419"/>
            <ac:cxnSpMk id="39" creationId="{A6304283-E33A-49CB-AECB-8442D95596CE}"/>
          </ac:cxnSpMkLst>
        </pc:cxnChg>
        <pc:cxnChg chg="add mod">
          <ac:chgData name="Al Sheehan" userId="d21e2f327ba682b9" providerId="LiveId" clId="{F61095DE-F386-4D6C-8858-CC5448DC3C43}" dt="2019-10-25T04:18:19.369" v="26357" actId="1076"/>
          <ac:cxnSpMkLst>
            <pc:docMk/>
            <pc:sldMk cId="3477193770" sldId="419"/>
            <ac:cxnSpMk id="44" creationId="{95FFA8FB-7586-4791-B258-6520E2B0CA30}"/>
          </ac:cxnSpMkLst>
        </pc:cxnChg>
        <pc:cxnChg chg="add del mod">
          <ac:chgData name="Al Sheehan" userId="d21e2f327ba682b9" providerId="LiveId" clId="{F61095DE-F386-4D6C-8858-CC5448DC3C43}" dt="2019-10-25T00:01:51.098" v="25938" actId="478"/>
          <ac:cxnSpMkLst>
            <pc:docMk/>
            <pc:sldMk cId="3477193770" sldId="419"/>
            <ac:cxnSpMk id="48" creationId="{3E71CD1E-14B5-466C-87D8-B999EF18D4D5}"/>
          </ac:cxnSpMkLst>
        </pc:cxnChg>
        <pc:cxnChg chg="del mod">
          <ac:chgData name="Al Sheehan" userId="d21e2f327ba682b9" providerId="LiveId" clId="{F61095DE-F386-4D6C-8858-CC5448DC3C43}" dt="2019-10-25T00:01:40.239" v="25932" actId="478"/>
          <ac:cxnSpMkLst>
            <pc:docMk/>
            <pc:sldMk cId="3477193770" sldId="419"/>
            <ac:cxnSpMk id="85" creationId="{BA5D1EDC-1138-43E1-B472-07F21DBA61AD}"/>
          </ac:cxnSpMkLst>
        </pc:cxnChg>
        <pc:cxnChg chg="del mod">
          <ac:chgData name="Al Sheehan" userId="d21e2f327ba682b9" providerId="LiveId" clId="{F61095DE-F386-4D6C-8858-CC5448DC3C43}" dt="2019-10-25T00:01:40.239" v="25932" actId="478"/>
          <ac:cxnSpMkLst>
            <pc:docMk/>
            <pc:sldMk cId="3477193770" sldId="419"/>
            <ac:cxnSpMk id="86" creationId="{52FC7024-5126-4342-BE64-7D077EB59D12}"/>
          </ac:cxnSpMkLst>
        </pc:cxnChg>
        <pc:cxnChg chg="del mod">
          <ac:chgData name="Al Sheehan" userId="d21e2f327ba682b9" providerId="LiveId" clId="{F61095DE-F386-4D6C-8858-CC5448DC3C43}" dt="2019-10-25T00:01:40.239" v="25932" actId="478"/>
          <ac:cxnSpMkLst>
            <pc:docMk/>
            <pc:sldMk cId="3477193770" sldId="419"/>
            <ac:cxnSpMk id="87" creationId="{7BD0938B-EC95-46F9-A3FF-D988669E4579}"/>
          </ac:cxnSpMkLst>
        </pc:cxnChg>
        <pc:cxnChg chg="add del mod">
          <ac:chgData name="Al Sheehan" userId="d21e2f327ba682b9" providerId="LiveId" clId="{F61095DE-F386-4D6C-8858-CC5448DC3C43}" dt="2019-10-25T00:01:47.195" v="25936" actId="478"/>
          <ac:cxnSpMkLst>
            <pc:docMk/>
            <pc:sldMk cId="3477193770" sldId="419"/>
            <ac:cxnSpMk id="92" creationId="{47446E0D-888F-422C-B522-9E124C301666}"/>
          </ac:cxnSpMkLst>
        </pc:cxnChg>
        <pc:cxnChg chg="del mod">
          <ac:chgData name="Al Sheehan" userId="d21e2f327ba682b9" providerId="LiveId" clId="{F61095DE-F386-4D6C-8858-CC5448DC3C43}" dt="2019-10-25T00:01:58.813" v="25942" actId="478"/>
          <ac:cxnSpMkLst>
            <pc:docMk/>
            <pc:sldMk cId="3477193770" sldId="419"/>
            <ac:cxnSpMk id="95" creationId="{0A44F3D7-B7AD-42DD-9F7F-82B8B7971050}"/>
          </ac:cxnSpMkLst>
        </pc:cxnChg>
        <pc:cxnChg chg="del mod">
          <ac:chgData name="Al Sheehan" userId="d21e2f327ba682b9" providerId="LiveId" clId="{F61095DE-F386-4D6C-8858-CC5448DC3C43}" dt="2019-10-25T04:15:10.811" v="26051" actId="478"/>
          <ac:cxnSpMkLst>
            <pc:docMk/>
            <pc:sldMk cId="3477193770" sldId="419"/>
            <ac:cxnSpMk id="96" creationId="{AE1244E7-F395-43BA-A291-69A183D71318}"/>
          </ac:cxnSpMkLst>
        </pc:cxnChg>
        <pc:cxnChg chg="add del mod">
          <ac:chgData name="Al Sheehan" userId="d21e2f327ba682b9" providerId="LiveId" clId="{F61095DE-F386-4D6C-8858-CC5448DC3C43}" dt="2019-10-25T00:01:47.195" v="25936" actId="478"/>
          <ac:cxnSpMkLst>
            <pc:docMk/>
            <pc:sldMk cId="3477193770" sldId="419"/>
            <ac:cxnSpMk id="97" creationId="{A0359EC9-F51E-43A0-922D-D3C8B6A8AD7B}"/>
          </ac:cxnSpMkLst>
        </pc:cxnChg>
        <pc:cxnChg chg="del mod">
          <ac:chgData name="Al Sheehan" userId="d21e2f327ba682b9" providerId="LiveId" clId="{F61095DE-F386-4D6C-8858-CC5448DC3C43}" dt="2019-10-25T04:15:07.480" v="26050" actId="478"/>
          <ac:cxnSpMkLst>
            <pc:docMk/>
            <pc:sldMk cId="3477193770" sldId="419"/>
            <ac:cxnSpMk id="98" creationId="{6C2BEBAC-71D0-421B-A318-9D6D7FA04BFF}"/>
          </ac:cxnSpMkLst>
        </pc:cxnChg>
      </pc:sldChg>
      <pc:sldChg chg="addSp delSp modSp add ord">
        <pc:chgData name="Al Sheehan" userId="d21e2f327ba682b9" providerId="LiveId" clId="{F61095DE-F386-4D6C-8858-CC5448DC3C43}" dt="2019-10-01T04:10:53.261" v="25559"/>
        <pc:sldMkLst>
          <pc:docMk/>
          <pc:sldMk cId="3050219767" sldId="420"/>
        </pc:sldMkLst>
        <pc:spChg chg="add del mod ord">
          <ac:chgData name="Al Sheehan" userId="d21e2f327ba682b9" providerId="LiveId" clId="{F61095DE-F386-4D6C-8858-CC5448DC3C43}" dt="2019-09-27T06:24:11.794" v="19465" actId="478"/>
          <ac:spMkLst>
            <pc:docMk/>
            <pc:sldMk cId="3050219767" sldId="420"/>
            <ac:spMk id="2" creationId="{1A901980-ED90-4AB2-A6AA-0B0A371CB519}"/>
          </ac:spMkLst>
        </pc:spChg>
        <pc:spChg chg="del">
          <ac:chgData name="Al Sheehan" userId="d21e2f327ba682b9" providerId="LiveId" clId="{F61095DE-F386-4D6C-8858-CC5448DC3C43}" dt="2019-09-27T06:15:02.836" v="19403" actId="478"/>
          <ac:spMkLst>
            <pc:docMk/>
            <pc:sldMk cId="3050219767" sldId="420"/>
            <ac:spMk id="3" creationId="{0A082B95-2272-4DEC-B1A1-674ACFFFF67B}"/>
          </ac:spMkLst>
        </pc:spChg>
        <pc:spChg chg="del">
          <ac:chgData name="Al Sheehan" userId="d21e2f327ba682b9" providerId="LiveId" clId="{F61095DE-F386-4D6C-8858-CC5448DC3C43}" dt="2019-09-27T06:15:02.836" v="19403" actId="478"/>
          <ac:spMkLst>
            <pc:docMk/>
            <pc:sldMk cId="3050219767" sldId="420"/>
            <ac:spMk id="32" creationId="{F32581FF-5BEF-4060-8F93-0E995D0FB908}"/>
          </ac:spMkLst>
        </pc:spChg>
        <pc:spChg chg="add del mod">
          <ac:chgData name="Al Sheehan" userId="d21e2f327ba682b9" providerId="LiveId" clId="{F61095DE-F386-4D6C-8858-CC5448DC3C43}" dt="2019-09-27T06:19:40.244" v="19406" actId="478"/>
          <ac:spMkLst>
            <pc:docMk/>
            <pc:sldMk cId="3050219767" sldId="420"/>
            <ac:spMk id="38" creationId="{24FD2920-C452-4903-8BBC-2B4F756B350D}"/>
          </ac:spMkLst>
        </pc:spChg>
        <pc:spChg chg="add mod">
          <ac:chgData name="Al Sheehan" userId="d21e2f327ba682b9" providerId="LiveId" clId="{F61095DE-F386-4D6C-8858-CC5448DC3C43}" dt="2019-09-27T06:20:13.934" v="19421" actId="1076"/>
          <ac:spMkLst>
            <pc:docMk/>
            <pc:sldMk cId="3050219767" sldId="420"/>
            <ac:spMk id="39" creationId="{CD8EE535-E069-4A09-89AD-5CE959F7245E}"/>
          </ac:spMkLst>
        </pc:spChg>
        <pc:spChg chg="add mod">
          <ac:chgData name="Al Sheehan" userId="d21e2f327ba682b9" providerId="LiveId" clId="{F61095DE-F386-4D6C-8858-CC5448DC3C43}" dt="2019-09-27T06:22:50.068" v="19454" actId="1076"/>
          <ac:spMkLst>
            <pc:docMk/>
            <pc:sldMk cId="3050219767" sldId="420"/>
            <ac:spMk id="41" creationId="{3FB4628D-6D58-43FD-AE00-BE29228446D8}"/>
          </ac:spMkLst>
        </pc:spChg>
        <pc:spChg chg="add mod">
          <ac:chgData name="Al Sheehan" userId="d21e2f327ba682b9" providerId="LiveId" clId="{F61095DE-F386-4D6C-8858-CC5448DC3C43}" dt="2019-09-27T06:20:51.654" v="19442" actId="1076"/>
          <ac:spMkLst>
            <pc:docMk/>
            <pc:sldMk cId="3050219767" sldId="420"/>
            <ac:spMk id="42" creationId="{990F26CF-25C3-4AE5-9CA1-E2A8CFBC0DC1}"/>
          </ac:spMkLst>
        </pc:spChg>
        <pc:spChg chg="add mod">
          <ac:chgData name="Al Sheehan" userId="d21e2f327ba682b9" providerId="LiveId" clId="{F61095DE-F386-4D6C-8858-CC5448DC3C43}" dt="2019-09-27T06:24:10.107" v="19464" actId="1076"/>
          <ac:spMkLst>
            <pc:docMk/>
            <pc:sldMk cId="3050219767" sldId="420"/>
            <ac:spMk id="46" creationId="{50A46193-C1FB-475D-B762-EABEE11B6486}"/>
          </ac:spMkLst>
        </pc:spChg>
        <pc:spChg chg="add mod">
          <ac:chgData name="Al Sheehan" userId="d21e2f327ba682b9" providerId="LiveId" clId="{F61095DE-F386-4D6C-8858-CC5448DC3C43}" dt="2019-09-27T06:30:11.742" v="19589" actId="408"/>
          <ac:spMkLst>
            <pc:docMk/>
            <pc:sldMk cId="3050219767" sldId="420"/>
            <ac:spMk id="47" creationId="{C2C6123A-65BB-438E-AEDF-692DD51DCEFD}"/>
          </ac:spMkLst>
        </pc:spChg>
        <pc:spChg chg="add mod">
          <ac:chgData name="Al Sheehan" userId="d21e2f327ba682b9" providerId="LiveId" clId="{F61095DE-F386-4D6C-8858-CC5448DC3C43}" dt="2019-09-27T06:30:11.742" v="19589" actId="408"/>
          <ac:spMkLst>
            <pc:docMk/>
            <pc:sldMk cId="3050219767" sldId="420"/>
            <ac:spMk id="48" creationId="{1FBB6332-32F1-4E3D-9579-2874D2AB3CA8}"/>
          </ac:spMkLst>
        </pc:spChg>
        <pc:spChg chg="add mod">
          <ac:chgData name="Al Sheehan" userId="d21e2f327ba682b9" providerId="LiveId" clId="{F61095DE-F386-4D6C-8858-CC5448DC3C43}" dt="2019-09-27T06:34:14.739" v="19655" actId="21"/>
          <ac:spMkLst>
            <pc:docMk/>
            <pc:sldMk cId="3050219767" sldId="420"/>
            <ac:spMk id="49" creationId="{83DDEB8F-3B29-49B3-BD51-A67166344F9A}"/>
          </ac:spMkLst>
        </pc:spChg>
        <pc:spChg chg="del">
          <ac:chgData name="Al Sheehan" userId="d21e2f327ba682b9" providerId="LiveId" clId="{F61095DE-F386-4D6C-8858-CC5448DC3C43}" dt="2019-09-27T06:15:02.836" v="19403" actId="478"/>
          <ac:spMkLst>
            <pc:docMk/>
            <pc:sldMk cId="3050219767" sldId="420"/>
            <ac:spMk id="53" creationId="{C88137DB-65F8-4380-8B41-7295388122DA}"/>
          </ac:spMkLst>
        </pc:spChg>
        <pc:spChg chg="del">
          <ac:chgData name="Al Sheehan" userId="d21e2f327ba682b9" providerId="LiveId" clId="{F61095DE-F386-4D6C-8858-CC5448DC3C43}" dt="2019-09-27T06:15:02.836" v="19403" actId="478"/>
          <ac:spMkLst>
            <pc:docMk/>
            <pc:sldMk cId="3050219767" sldId="420"/>
            <ac:spMk id="54" creationId="{267541AF-5CBB-4A52-A5D7-0E40DF541F02}"/>
          </ac:spMkLst>
        </pc:spChg>
        <pc:spChg chg="add mod">
          <ac:chgData name="Al Sheehan" userId="d21e2f327ba682b9" providerId="LiveId" clId="{F61095DE-F386-4D6C-8858-CC5448DC3C43}" dt="2019-09-27T06:34:17.183" v="19656"/>
          <ac:spMkLst>
            <pc:docMk/>
            <pc:sldMk cId="3050219767" sldId="420"/>
            <ac:spMk id="55" creationId="{9F51F532-2FBA-4FDC-9BC6-4D0FEDFE4BA2}"/>
          </ac:spMkLst>
        </pc:spChg>
        <pc:spChg chg="del">
          <ac:chgData name="Al Sheehan" userId="d21e2f327ba682b9" providerId="LiveId" clId="{F61095DE-F386-4D6C-8858-CC5448DC3C43}" dt="2019-09-27T06:15:02.836" v="19403" actId="478"/>
          <ac:spMkLst>
            <pc:docMk/>
            <pc:sldMk cId="3050219767" sldId="420"/>
            <ac:spMk id="67" creationId="{F692949A-7132-4A0A-BF7E-BD63DD69605D}"/>
          </ac:spMkLst>
        </pc:spChg>
        <pc:spChg chg="del">
          <ac:chgData name="Al Sheehan" userId="d21e2f327ba682b9" providerId="LiveId" clId="{F61095DE-F386-4D6C-8858-CC5448DC3C43}" dt="2019-09-27T06:15:02.836" v="19403" actId="478"/>
          <ac:spMkLst>
            <pc:docMk/>
            <pc:sldMk cId="3050219767" sldId="420"/>
            <ac:spMk id="68" creationId="{58B78A02-A87B-40BC-BC79-E9B9707642D7}"/>
          </ac:spMkLst>
        </pc:spChg>
        <pc:spChg chg="del">
          <ac:chgData name="Al Sheehan" userId="d21e2f327ba682b9" providerId="LiveId" clId="{F61095DE-F386-4D6C-8858-CC5448DC3C43}" dt="2019-09-27T06:15:02.836" v="19403" actId="478"/>
          <ac:spMkLst>
            <pc:docMk/>
            <pc:sldMk cId="3050219767" sldId="420"/>
            <ac:spMk id="69" creationId="{17D6FC12-DD18-4E0B-A747-029BEFDC77AF}"/>
          </ac:spMkLst>
        </pc:spChg>
        <pc:spChg chg="del">
          <ac:chgData name="Al Sheehan" userId="d21e2f327ba682b9" providerId="LiveId" clId="{F61095DE-F386-4D6C-8858-CC5448DC3C43}" dt="2019-09-27T06:15:02.836" v="19403" actId="478"/>
          <ac:spMkLst>
            <pc:docMk/>
            <pc:sldMk cId="3050219767" sldId="420"/>
            <ac:spMk id="70" creationId="{69536C4D-2EA9-4ECD-80DF-D11B027A06F2}"/>
          </ac:spMkLst>
        </pc:spChg>
        <pc:spChg chg="add mod">
          <ac:chgData name="Al Sheehan" userId="d21e2f327ba682b9" providerId="LiveId" clId="{F61095DE-F386-4D6C-8858-CC5448DC3C43}" dt="2019-09-27T06:26:44.243" v="19477" actId="1076"/>
          <ac:spMkLst>
            <pc:docMk/>
            <pc:sldMk cId="3050219767" sldId="420"/>
            <ac:spMk id="77" creationId="{CE4F5749-D0C3-467A-B69B-9B71FFBA1041}"/>
          </ac:spMkLst>
        </pc:spChg>
        <pc:spChg chg="del">
          <ac:chgData name="Al Sheehan" userId="d21e2f327ba682b9" providerId="LiveId" clId="{F61095DE-F386-4D6C-8858-CC5448DC3C43}" dt="2019-09-27T06:15:02.836" v="19403" actId="478"/>
          <ac:spMkLst>
            <pc:docMk/>
            <pc:sldMk cId="3050219767" sldId="420"/>
            <ac:spMk id="78" creationId="{F7104A77-A845-4430-BCEC-9296D31D15B7}"/>
          </ac:spMkLst>
        </pc:spChg>
        <pc:spChg chg="add mod">
          <ac:chgData name="Al Sheehan" userId="d21e2f327ba682b9" providerId="LiveId" clId="{F61095DE-F386-4D6C-8858-CC5448DC3C43}" dt="2019-09-27T06:26:44.243" v="19477" actId="1076"/>
          <ac:spMkLst>
            <pc:docMk/>
            <pc:sldMk cId="3050219767" sldId="420"/>
            <ac:spMk id="79" creationId="{011CFA8E-5AED-4726-8DC3-B6FA59F48CEE}"/>
          </ac:spMkLst>
        </pc:spChg>
        <pc:spChg chg="del">
          <ac:chgData name="Al Sheehan" userId="d21e2f327ba682b9" providerId="LiveId" clId="{F61095DE-F386-4D6C-8858-CC5448DC3C43}" dt="2019-09-27T06:15:02.836" v="19403" actId="478"/>
          <ac:spMkLst>
            <pc:docMk/>
            <pc:sldMk cId="3050219767" sldId="420"/>
            <ac:spMk id="81" creationId="{B826E4EA-92E7-4CE9-B625-D06DA8F4CFB8}"/>
          </ac:spMkLst>
        </pc:spChg>
        <pc:spChg chg="mod">
          <ac:chgData name="Al Sheehan" userId="d21e2f327ba682b9" providerId="LiveId" clId="{F61095DE-F386-4D6C-8858-CC5448DC3C43}" dt="2019-09-27T06:14:56.392" v="19402" actId="20577"/>
          <ac:spMkLst>
            <pc:docMk/>
            <pc:sldMk cId="3050219767" sldId="420"/>
            <ac:spMk id="82" creationId="{7E409DDB-5621-49C0-9E7C-07CF911A1744}"/>
          </ac:spMkLst>
        </pc:spChg>
        <pc:spChg chg="del">
          <ac:chgData name="Al Sheehan" userId="d21e2f327ba682b9" providerId="LiveId" clId="{F61095DE-F386-4D6C-8858-CC5448DC3C43}" dt="2019-09-27T06:15:02.836" v="19403" actId="478"/>
          <ac:spMkLst>
            <pc:docMk/>
            <pc:sldMk cId="3050219767" sldId="420"/>
            <ac:spMk id="84" creationId="{59300C2D-D7F2-4117-9119-6A8FA82E5A88}"/>
          </ac:spMkLst>
        </pc:spChg>
        <pc:spChg chg="add mod">
          <ac:chgData name="Al Sheehan" userId="d21e2f327ba682b9" providerId="LiveId" clId="{F61095DE-F386-4D6C-8858-CC5448DC3C43}" dt="2019-09-27T06:30:34.182" v="19596" actId="20577"/>
          <ac:spMkLst>
            <pc:docMk/>
            <pc:sldMk cId="3050219767" sldId="420"/>
            <ac:spMk id="87" creationId="{20CA004D-3508-42C9-BFB7-D223C892B2A5}"/>
          </ac:spMkLst>
        </pc:spChg>
        <pc:spChg chg="add mod">
          <ac:chgData name="Al Sheehan" userId="d21e2f327ba682b9" providerId="LiveId" clId="{F61095DE-F386-4D6C-8858-CC5448DC3C43}" dt="2019-09-30T00:36:39.487" v="20948" actId="20577"/>
          <ac:spMkLst>
            <pc:docMk/>
            <pc:sldMk cId="3050219767" sldId="420"/>
            <ac:spMk id="88" creationId="{D4D91B44-D014-4E7D-A78B-6BA1FC88DF07}"/>
          </ac:spMkLst>
        </pc:spChg>
        <pc:spChg chg="del">
          <ac:chgData name="Al Sheehan" userId="d21e2f327ba682b9" providerId="LiveId" clId="{F61095DE-F386-4D6C-8858-CC5448DC3C43}" dt="2019-09-27T06:15:02.836" v="19403" actId="478"/>
          <ac:spMkLst>
            <pc:docMk/>
            <pc:sldMk cId="3050219767" sldId="420"/>
            <ac:spMk id="89" creationId="{32173251-D288-43D5-B554-0C9C94AFDFF7}"/>
          </ac:spMkLst>
        </pc:spChg>
        <pc:spChg chg="del">
          <ac:chgData name="Al Sheehan" userId="d21e2f327ba682b9" providerId="LiveId" clId="{F61095DE-F386-4D6C-8858-CC5448DC3C43}" dt="2019-09-27T06:15:02.836" v="19403" actId="478"/>
          <ac:spMkLst>
            <pc:docMk/>
            <pc:sldMk cId="3050219767" sldId="420"/>
            <ac:spMk id="91" creationId="{86503250-548A-472D-93D5-BBAFE8F2B212}"/>
          </ac:spMkLst>
        </pc:spChg>
        <pc:spChg chg="add mod">
          <ac:chgData name="Al Sheehan" userId="d21e2f327ba682b9" providerId="LiveId" clId="{F61095DE-F386-4D6C-8858-CC5448DC3C43}" dt="2019-09-30T00:36:42.710" v="20950" actId="20577"/>
          <ac:spMkLst>
            <pc:docMk/>
            <pc:sldMk cId="3050219767" sldId="420"/>
            <ac:spMk id="93" creationId="{F0DF6721-A851-4825-88E6-3E9F81E645AC}"/>
          </ac:spMkLst>
        </pc:spChg>
        <pc:spChg chg="add mod">
          <ac:chgData name="Al Sheehan" userId="d21e2f327ba682b9" providerId="LiveId" clId="{F61095DE-F386-4D6C-8858-CC5448DC3C43}" dt="2019-09-27T06:29:02.757" v="19523" actId="1076"/>
          <ac:spMkLst>
            <pc:docMk/>
            <pc:sldMk cId="3050219767" sldId="420"/>
            <ac:spMk id="94" creationId="{31C47BAC-45E8-41E2-8158-23035BC029E6}"/>
          </ac:spMkLst>
        </pc:spChg>
        <pc:spChg chg="add mod">
          <ac:chgData name="Al Sheehan" userId="d21e2f327ba682b9" providerId="LiveId" clId="{F61095DE-F386-4D6C-8858-CC5448DC3C43}" dt="2019-09-27T06:34:01.365" v="19651" actId="1076"/>
          <ac:spMkLst>
            <pc:docMk/>
            <pc:sldMk cId="3050219767" sldId="420"/>
            <ac:spMk id="95" creationId="{E3089C14-3771-42D9-AAF9-18B5467807D2}"/>
          </ac:spMkLst>
        </pc:spChg>
        <pc:spChg chg="add mod">
          <ac:chgData name="Al Sheehan" userId="d21e2f327ba682b9" providerId="LiveId" clId="{F61095DE-F386-4D6C-8858-CC5448DC3C43}" dt="2019-09-27T06:37:14.789" v="19699" actId="1076"/>
          <ac:spMkLst>
            <pc:docMk/>
            <pc:sldMk cId="3050219767" sldId="420"/>
            <ac:spMk id="96" creationId="{24AF0E8B-8245-4698-81A0-1CB44CB91DE1}"/>
          </ac:spMkLst>
        </pc:spChg>
        <pc:spChg chg="del">
          <ac:chgData name="Al Sheehan" userId="d21e2f327ba682b9" providerId="LiveId" clId="{F61095DE-F386-4D6C-8858-CC5448DC3C43}" dt="2019-09-27T06:15:02.836" v="19403" actId="478"/>
          <ac:spMkLst>
            <pc:docMk/>
            <pc:sldMk cId="3050219767" sldId="420"/>
            <ac:spMk id="100" creationId="{E6F2817A-743C-4CEC-A2AC-513DFF5CC775}"/>
          </ac:spMkLst>
        </pc:spChg>
        <pc:spChg chg="del">
          <ac:chgData name="Al Sheehan" userId="d21e2f327ba682b9" providerId="LiveId" clId="{F61095DE-F386-4D6C-8858-CC5448DC3C43}" dt="2019-09-27T06:15:02.836" v="19403" actId="478"/>
          <ac:spMkLst>
            <pc:docMk/>
            <pc:sldMk cId="3050219767" sldId="420"/>
            <ac:spMk id="101" creationId="{B91AFA59-BEF5-434B-BE48-D72D33B8191A}"/>
          </ac:spMkLst>
        </pc:spChg>
        <pc:spChg chg="add mod">
          <ac:chgData name="Al Sheehan" userId="d21e2f327ba682b9" providerId="LiveId" clId="{F61095DE-F386-4D6C-8858-CC5448DC3C43}" dt="2019-09-27T06:37:10.785" v="19698" actId="1076"/>
          <ac:spMkLst>
            <pc:docMk/>
            <pc:sldMk cId="3050219767" sldId="420"/>
            <ac:spMk id="104" creationId="{C0837352-624B-4ECA-BC1F-C1020F956246}"/>
          </ac:spMkLst>
        </pc:spChg>
        <pc:spChg chg="add mod">
          <ac:chgData name="Al Sheehan" userId="d21e2f327ba682b9" providerId="LiveId" clId="{F61095DE-F386-4D6C-8858-CC5448DC3C43}" dt="2019-09-27T06:37:10.785" v="19698" actId="1076"/>
          <ac:spMkLst>
            <pc:docMk/>
            <pc:sldMk cId="3050219767" sldId="420"/>
            <ac:spMk id="105" creationId="{D503F519-C0DA-4CDC-80C9-FD7CB5CA512E}"/>
          </ac:spMkLst>
        </pc:spChg>
        <pc:spChg chg="add mod">
          <ac:chgData name="Al Sheehan" userId="d21e2f327ba682b9" providerId="LiveId" clId="{F61095DE-F386-4D6C-8858-CC5448DC3C43}" dt="2019-09-27T06:35:35.572" v="19681" actId="1038"/>
          <ac:spMkLst>
            <pc:docMk/>
            <pc:sldMk cId="3050219767" sldId="420"/>
            <ac:spMk id="106" creationId="{7F104612-7318-4B09-B381-89A8828E2EE8}"/>
          </ac:spMkLst>
        </pc:spChg>
        <pc:spChg chg="add mod ord">
          <ac:chgData name="Al Sheehan" userId="d21e2f327ba682b9" providerId="LiveId" clId="{F61095DE-F386-4D6C-8858-CC5448DC3C43}" dt="2019-09-27T06:32:58.179" v="19642" actId="14100"/>
          <ac:spMkLst>
            <pc:docMk/>
            <pc:sldMk cId="3050219767" sldId="420"/>
            <ac:spMk id="107" creationId="{87095DA5-DC4E-4219-B127-D2FB9E9F1C0E}"/>
          </ac:spMkLst>
        </pc:spChg>
        <pc:spChg chg="add mod">
          <ac:chgData name="Al Sheehan" userId="d21e2f327ba682b9" providerId="LiveId" clId="{F61095DE-F386-4D6C-8858-CC5448DC3C43}" dt="2019-09-27T06:33:56.228" v="19650" actId="1076"/>
          <ac:spMkLst>
            <pc:docMk/>
            <pc:sldMk cId="3050219767" sldId="420"/>
            <ac:spMk id="108" creationId="{E3E78918-8267-470A-A4D2-A8FA0557558C}"/>
          </ac:spMkLst>
        </pc:spChg>
        <pc:grpChg chg="del">
          <ac:chgData name="Al Sheehan" userId="d21e2f327ba682b9" providerId="LiveId" clId="{F61095DE-F386-4D6C-8858-CC5448DC3C43}" dt="2019-09-27T06:15:02.836" v="19403" actId="478"/>
          <ac:grpSpMkLst>
            <pc:docMk/>
            <pc:sldMk cId="3050219767" sldId="420"/>
            <ac:grpSpMk id="50" creationId="{A3F5D69A-1544-4508-9C2D-FC07E45BACB9}"/>
          </ac:grpSpMkLst>
        </pc:grpChg>
        <pc:grpChg chg="add mod">
          <ac:chgData name="Al Sheehan" userId="d21e2f327ba682b9" providerId="LiveId" clId="{F61095DE-F386-4D6C-8858-CC5448DC3C43}" dt="2019-09-27T06:26:44.243" v="19477" actId="1076"/>
          <ac:grpSpMkLst>
            <pc:docMk/>
            <pc:sldMk cId="3050219767" sldId="420"/>
            <ac:grpSpMk id="72" creationId="{64CB8C15-55BC-4ADA-9A4D-FADEA8F407ED}"/>
          </ac:grpSpMkLst>
        </pc:grpChg>
        <pc:cxnChg chg="add del mod">
          <ac:chgData name="Al Sheehan" userId="d21e2f327ba682b9" providerId="LiveId" clId="{F61095DE-F386-4D6C-8858-CC5448DC3C43}" dt="2019-09-27T06:35:45.714" v="19683" actId="478"/>
          <ac:cxnSpMkLst>
            <pc:docMk/>
            <pc:sldMk cId="3050219767" sldId="420"/>
            <ac:cxnSpMk id="22" creationId="{71DA4EFA-BEF0-46D8-A0E5-AB86801988C5}"/>
          </ac:cxnSpMkLst>
        </pc:cxnChg>
        <pc:cxnChg chg="add mod">
          <ac:chgData name="Al Sheehan" userId="d21e2f327ba682b9" providerId="LiveId" clId="{F61095DE-F386-4D6C-8858-CC5448DC3C43}" dt="2019-09-27T06:19:59.262" v="19420" actId="1076"/>
          <ac:cxnSpMkLst>
            <pc:docMk/>
            <pc:sldMk cId="3050219767" sldId="420"/>
            <ac:cxnSpMk id="40" creationId="{1CAB260E-DA3C-49B6-9EA9-F38646365452}"/>
          </ac:cxnSpMkLst>
        </pc:cxnChg>
        <pc:cxnChg chg="add mod">
          <ac:chgData name="Al Sheehan" userId="d21e2f327ba682b9" providerId="LiveId" clId="{F61095DE-F386-4D6C-8858-CC5448DC3C43}" dt="2019-09-27T06:20:58.741" v="19444" actId="1076"/>
          <ac:cxnSpMkLst>
            <pc:docMk/>
            <pc:sldMk cId="3050219767" sldId="420"/>
            <ac:cxnSpMk id="43" creationId="{E15E998C-4CF2-4F53-8F5C-E12AF91EEA26}"/>
          </ac:cxnSpMkLst>
        </pc:cxnChg>
        <pc:cxnChg chg="add mod">
          <ac:chgData name="Al Sheehan" userId="d21e2f327ba682b9" providerId="LiveId" clId="{F61095DE-F386-4D6C-8858-CC5448DC3C43}" dt="2019-09-27T06:21:21.367" v="19451" actId="1036"/>
          <ac:cxnSpMkLst>
            <pc:docMk/>
            <pc:sldMk cId="3050219767" sldId="420"/>
            <ac:cxnSpMk id="45" creationId="{6BD98317-063E-4F3F-BCE5-609C61637636}"/>
          </ac:cxnSpMkLst>
        </pc:cxnChg>
        <pc:cxnChg chg="add mod">
          <ac:chgData name="Al Sheehan" userId="d21e2f327ba682b9" providerId="LiveId" clId="{F61095DE-F386-4D6C-8858-CC5448DC3C43}" dt="2019-09-27T06:36:27.906" v="19697" actId="208"/>
          <ac:cxnSpMkLst>
            <pc:docMk/>
            <pc:sldMk cId="3050219767" sldId="420"/>
            <ac:cxnSpMk id="56" creationId="{9F9F75CC-53C7-4B43-9EC2-C4B7C92911BD}"/>
          </ac:cxnSpMkLst>
        </pc:cxnChg>
        <pc:cxnChg chg="del">
          <ac:chgData name="Al Sheehan" userId="d21e2f327ba682b9" providerId="LiveId" clId="{F61095DE-F386-4D6C-8858-CC5448DC3C43}" dt="2019-09-27T06:15:02.836" v="19403" actId="478"/>
          <ac:cxnSpMkLst>
            <pc:docMk/>
            <pc:sldMk cId="3050219767" sldId="420"/>
            <ac:cxnSpMk id="71" creationId="{70938506-10CB-4405-BD95-2C0E6C486A2A}"/>
          </ac:cxnSpMkLst>
        </pc:cxnChg>
        <pc:cxnChg chg="del">
          <ac:chgData name="Al Sheehan" userId="d21e2f327ba682b9" providerId="LiveId" clId="{F61095DE-F386-4D6C-8858-CC5448DC3C43}" dt="2019-09-27T06:15:02.836" v="19403" actId="478"/>
          <ac:cxnSpMkLst>
            <pc:docMk/>
            <pc:sldMk cId="3050219767" sldId="420"/>
            <ac:cxnSpMk id="73" creationId="{7ED56021-363D-446F-8A3C-1D8C1E73D241}"/>
          </ac:cxnSpMkLst>
        </pc:cxnChg>
        <pc:cxnChg chg="del">
          <ac:chgData name="Al Sheehan" userId="d21e2f327ba682b9" providerId="LiveId" clId="{F61095DE-F386-4D6C-8858-CC5448DC3C43}" dt="2019-09-27T06:15:02.836" v="19403" actId="478"/>
          <ac:cxnSpMkLst>
            <pc:docMk/>
            <pc:sldMk cId="3050219767" sldId="420"/>
            <ac:cxnSpMk id="76" creationId="{E5D2B47B-AFA9-4988-A4BF-3F426FBC13DA}"/>
          </ac:cxnSpMkLst>
        </pc:cxnChg>
        <pc:cxnChg chg="add mod">
          <ac:chgData name="Al Sheehan" userId="d21e2f327ba682b9" providerId="LiveId" clId="{F61095DE-F386-4D6C-8858-CC5448DC3C43}" dt="2019-09-27T06:26:44.243" v="19477" actId="1076"/>
          <ac:cxnSpMkLst>
            <pc:docMk/>
            <pc:sldMk cId="3050219767" sldId="420"/>
            <ac:cxnSpMk id="80" creationId="{7AE48C08-3F0E-40F5-B1F7-3B69A8552F26}"/>
          </ac:cxnSpMkLst>
        </pc:cxnChg>
        <pc:cxnChg chg="add mod">
          <ac:chgData name="Al Sheehan" userId="d21e2f327ba682b9" providerId="LiveId" clId="{F61095DE-F386-4D6C-8858-CC5448DC3C43}" dt="2019-09-27T06:26:44.243" v="19477" actId="1076"/>
          <ac:cxnSpMkLst>
            <pc:docMk/>
            <pc:sldMk cId="3050219767" sldId="420"/>
            <ac:cxnSpMk id="83" creationId="{2A33CBC8-C274-44A6-8A12-1FA207829ED6}"/>
          </ac:cxnSpMkLst>
        </pc:cxnChg>
        <pc:cxnChg chg="add mod">
          <ac:chgData name="Al Sheehan" userId="d21e2f327ba682b9" providerId="LiveId" clId="{F61095DE-F386-4D6C-8858-CC5448DC3C43}" dt="2019-09-27T06:36:27.906" v="19697" actId="208"/>
          <ac:cxnSpMkLst>
            <pc:docMk/>
            <pc:sldMk cId="3050219767" sldId="420"/>
            <ac:cxnSpMk id="85" creationId="{F2268F2A-7210-4CD4-B49E-B7C695827704}"/>
          </ac:cxnSpMkLst>
        </pc:cxnChg>
        <pc:cxnChg chg="add mod">
          <ac:chgData name="Al Sheehan" userId="d21e2f327ba682b9" providerId="LiveId" clId="{F61095DE-F386-4D6C-8858-CC5448DC3C43}" dt="2019-09-27T06:36:27.906" v="19697" actId="208"/>
          <ac:cxnSpMkLst>
            <pc:docMk/>
            <pc:sldMk cId="3050219767" sldId="420"/>
            <ac:cxnSpMk id="86" creationId="{8AAED966-588E-480C-BA8A-F5708C85661F}"/>
          </ac:cxnSpMkLst>
        </pc:cxnChg>
        <pc:cxnChg chg="del mod">
          <ac:chgData name="Al Sheehan" userId="d21e2f327ba682b9" providerId="LiveId" clId="{F61095DE-F386-4D6C-8858-CC5448DC3C43}" dt="2019-09-27T06:15:02.836" v="19403" actId="478"/>
          <ac:cxnSpMkLst>
            <pc:docMk/>
            <pc:sldMk cId="3050219767" sldId="420"/>
            <ac:cxnSpMk id="92" creationId="{47446E0D-888F-422C-B522-9E124C301666}"/>
          </ac:cxnSpMkLst>
        </pc:cxnChg>
        <pc:cxnChg chg="del mod">
          <ac:chgData name="Al Sheehan" userId="d21e2f327ba682b9" providerId="LiveId" clId="{F61095DE-F386-4D6C-8858-CC5448DC3C43}" dt="2019-09-27T06:15:02.836" v="19403" actId="478"/>
          <ac:cxnSpMkLst>
            <pc:docMk/>
            <pc:sldMk cId="3050219767" sldId="420"/>
            <ac:cxnSpMk id="97" creationId="{A0359EC9-F51E-43A0-922D-D3C8B6A8AD7B}"/>
          </ac:cxnSpMkLst>
        </pc:cxnChg>
        <pc:cxnChg chg="add mod">
          <ac:chgData name="Al Sheehan" userId="d21e2f327ba682b9" providerId="LiveId" clId="{F61095DE-F386-4D6C-8858-CC5448DC3C43}" dt="2019-09-27T06:36:27.906" v="19697" actId="208"/>
          <ac:cxnSpMkLst>
            <pc:docMk/>
            <pc:sldMk cId="3050219767" sldId="420"/>
            <ac:cxnSpMk id="98" creationId="{B6E1E4AA-B362-4198-B263-816BF02B561A}"/>
          </ac:cxnSpMkLst>
        </pc:cxnChg>
        <pc:cxnChg chg="add mod">
          <ac:chgData name="Al Sheehan" userId="d21e2f327ba682b9" providerId="LiveId" clId="{F61095DE-F386-4D6C-8858-CC5448DC3C43}" dt="2019-09-27T06:36:27.906" v="19697" actId="208"/>
          <ac:cxnSpMkLst>
            <pc:docMk/>
            <pc:sldMk cId="3050219767" sldId="420"/>
            <ac:cxnSpMk id="99" creationId="{FEA93FEE-6C8B-4920-BBB2-D0E577B0D572}"/>
          </ac:cxnSpMkLst>
        </pc:cxnChg>
        <pc:cxnChg chg="add mod">
          <ac:chgData name="Al Sheehan" userId="d21e2f327ba682b9" providerId="LiveId" clId="{F61095DE-F386-4D6C-8858-CC5448DC3C43}" dt="2019-09-27T06:36:27.906" v="19697" actId="208"/>
          <ac:cxnSpMkLst>
            <pc:docMk/>
            <pc:sldMk cId="3050219767" sldId="420"/>
            <ac:cxnSpMk id="102" creationId="{0C79ACF7-DD33-44E8-A018-F9FC029BDCC1}"/>
          </ac:cxnSpMkLst>
        </pc:cxnChg>
        <pc:cxnChg chg="add mod">
          <ac:chgData name="Al Sheehan" userId="d21e2f327ba682b9" providerId="LiveId" clId="{F61095DE-F386-4D6C-8858-CC5448DC3C43}" dt="2019-09-30T00:36:42.710" v="20950" actId="20577"/>
          <ac:cxnSpMkLst>
            <pc:docMk/>
            <pc:sldMk cId="3050219767" sldId="420"/>
            <ac:cxnSpMk id="103" creationId="{B8F941BE-A672-4782-9B5D-1C3EB9FC5A05}"/>
          </ac:cxnSpMkLst>
        </pc:cxnChg>
        <pc:cxnChg chg="add mod">
          <ac:chgData name="Al Sheehan" userId="d21e2f327ba682b9" providerId="LiveId" clId="{F61095DE-F386-4D6C-8858-CC5448DC3C43}" dt="2019-09-27T06:36:27.906" v="19697" actId="208"/>
          <ac:cxnSpMkLst>
            <pc:docMk/>
            <pc:sldMk cId="3050219767" sldId="420"/>
            <ac:cxnSpMk id="109" creationId="{0CB2FD16-FC59-4F91-A6D4-83F66CB005FF}"/>
          </ac:cxnSpMkLst>
        </pc:cxnChg>
        <pc:cxnChg chg="add mod">
          <ac:chgData name="Al Sheehan" userId="d21e2f327ba682b9" providerId="LiveId" clId="{F61095DE-F386-4D6C-8858-CC5448DC3C43}" dt="2019-09-27T06:36:27.906" v="19697" actId="208"/>
          <ac:cxnSpMkLst>
            <pc:docMk/>
            <pc:sldMk cId="3050219767" sldId="420"/>
            <ac:cxnSpMk id="110" creationId="{32E16E49-5701-4289-8130-39681DD0B6D0}"/>
          </ac:cxnSpMkLst>
        </pc:cxnChg>
        <pc:cxnChg chg="add mod">
          <ac:chgData name="Al Sheehan" userId="d21e2f327ba682b9" providerId="LiveId" clId="{F61095DE-F386-4D6C-8858-CC5448DC3C43}" dt="2019-09-27T06:36:27.906" v="19697" actId="208"/>
          <ac:cxnSpMkLst>
            <pc:docMk/>
            <pc:sldMk cId="3050219767" sldId="420"/>
            <ac:cxnSpMk id="111" creationId="{F60B1556-094B-46C4-BBD5-AE8245746D1C}"/>
          </ac:cxnSpMkLst>
        </pc:cxnChg>
        <pc:cxnChg chg="add mod">
          <ac:chgData name="Al Sheehan" userId="d21e2f327ba682b9" providerId="LiveId" clId="{F61095DE-F386-4D6C-8858-CC5448DC3C43}" dt="2019-09-27T06:36:11.782" v="19696" actId="208"/>
          <ac:cxnSpMkLst>
            <pc:docMk/>
            <pc:sldMk cId="3050219767" sldId="420"/>
            <ac:cxnSpMk id="112" creationId="{C2A3FA90-2F97-44DB-A77B-5D4A1BDC29BE}"/>
          </ac:cxnSpMkLst>
        </pc:cxnChg>
        <pc:cxnChg chg="add mod">
          <ac:chgData name="Al Sheehan" userId="d21e2f327ba682b9" providerId="LiveId" clId="{F61095DE-F386-4D6C-8858-CC5448DC3C43}" dt="2019-09-30T00:36:42.710" v="20950" actId="20577"/>
          <ac:cxnSpMkLst>
            <pc:docMk/>
            <pc:sldMk cId="3050219767" sldId="420"/>
            <ac:cxnSpMk id="113" creationId="{E0330346-7F74-4CA5-B4F5-A216EB831BFD}"/>
          </ac:cxnSpMkLst>
        </pc:cxnChg>
        <pc:cxnChg chg="add mod">
          <ac:chgData name="Al Sheehan" userId="d21e2f327ba682b9" providerId="LiveId" clId="{F61095DE-F386-4D6C-8858-CC5448DC3C43}" dt="2019-09-27T06:37:17.468" v="19700" actId="14100"/>
          <ac:cxnSpMkLst>
            <pc:docMk/>
            <pc:sldMk cId="3050219767" sldId="420"/>
            <ac:cxnSpMk id="114" creationId="{D5F02EEC-65AE-4215-83FE-37494806D516}"/>
          </ac:cxnSpMkLst>
        </pc:cxnChg>
        <pc:cxnChg chg="add mod">
          <ac:chgData name="Al Sheehan" userId="d21e2f327ba682b9" providerId="LiveId" clId="{F61095DE-F386-4D6C-8858-CC5448DC3C43}" dt="2019-09-27T06:37:20.189" v="19701" actId="14100"/>
          <ac:cxnSpMkLst>
            <pc:docMk/>
            <pc:sldMk cId="3050219767" sldId="420"/>
            <ac:cxnSpMk id="115" creationId="{A586CA8E-A1A8-4CE3-98EA-F60EA795D08E}"/>
          </ac:cxnSpMkLst>
        </pc:cxnChg>
        <pc:cxnChg chg="add mod">
          <ac:chgData name="Al Sheehan" userId="d21e2f327ba682b9" providerId="LiveId" clId="{F61095DE-F386-4D6C-8858-CC5448DC3C43}" dt="2019-09-27T06:37:10.785" v="19698" actId="1076"/>
          <ac:cxnSpMkLst>
            <pc:docMk/>
            <pc:sldMk cId="3050219767" sldId="420"/>
            <ac:cxnSpMk id="116" creationId="{D7533E52-2B78-4DE8-B2B1-7466CE4676C4}"/>
          </ac:cxnSpMkLst>
        </pc:cxnChg>
        <pc:cxnChg chg="add mod">
          <ac:chgData name="Al Sheehan" userId="d21e2f327ba682b9" providerId="LiveId" clId="{F61095DE-F386-4D6C-8858-CC5448DC3C43}" dt="2019-09-27T06:37:10.785" v="19698" actId="1076"/>
          <ac:cxnSpMkLst>
            <pc:docMk/>
            <pc:sldMk cId="3050219767" sldId="420"/>
            <ac:cxnSpMk id="118" creationId="{46CAD2B6-3156-49FF-A94B-29B27C2CEE2D}"/>
          </ac:cxnSpMkLst>
        </pc:cxnChg>
        <pc:cxnChg chg="add mod">
          <ac:chgData name="Al Sheehan" userId="d21e2f327ba682b9" providerId="LiveId" clId="{F61095DE-F386-4D6C-8858-CC5448DC3C43}" dt="2019-09-27T06:37:25.996" v="19704" actId="14100"/>
          <ac:cxnSpMkLst>
            <pc:docMk/>
            <pc:sldMk cId="3050219767" sldId="420"/>
            <ac:cxnSpMk id="127" creationId="{D215D50C-C4B7-467D-B0ED-F3D1D3BD64BD}"/>
          </ac:cxnSpMkLst>
        </pc:cxnChg>
      </pc:sldChg>
      <pc:sldChg chg="addSp delSp modSp add del ord">
        <pc:chgData name="Al Sheehan" userId="d21e2f327ba682b9" providerId="LiveId" clId="{F61095DE-F386-4D6C-8858-CC5448DC3C43}" dt="2019-09-27T07:04:09.775" v="20487" actId="47"/>
        <pc:sldMkLst>
          <pc:docMk/>
          <pc:sldMk cId="514320387" sldId="421"/>
        </pc:sldMkLst>
        <pc:spChg chg="add mod">
          <ac:chgData name="Al Sheehan" userId="d21e2f327ba682b9" providerId="LiveId" clId="{F61095DE-F386-4D6C-8858-CC5448DC3C43}" dt="2019-09-27T06:57:16.327" v="20234" actId="1037"/>
          <ac:spMkLst>
            <pc:docMk/>
            <pc:sldMk cId="514320387" sldId="421"/>
            <ac:spMk id="2" creationId="{C0C08A42-2201-429F-832B-677DEBD61CFC}"/>
          </ac:spMkLst>
        </pc:spChg>
        <pc:spChg chg="add mod">
          <ac:chgData name="Al Sheehan" userId="d21e2f327ba682b9" providerId="LiveId" clId="{F61095DE-F386-4D6C-8858-CC5448DC3C43}" dt="2019-09-27T06:59:01.378" v="20262" actId="20577"/>
          <ac:spMkLst>
            <pc:docMk/>
            <pc:sldMk cId="514320387" sldId="421"/>
            <ac:spMk id="25" creationId="{5C6E552F-1153-494C-9591-3913B7AE1EC9}"/>
          </ac:spMkLst>
        </pc:spChg>
        <pc:spChg chg="mod">
          <ac:chgData name="Al Sheehan" userId="d21e2f327ba682b9" providerId="LiveId" clId="{F61095DE-F386-4D6C-8858-CC5448DC3C43}" dt="2019-09-27T06:44:20.772" v="19942" actId="313"/>
          <ac:spMkLst>
            <pc:docMk/>
            <pc:sldMk cId="514320387" sldId="421"/>
            <ac:spMk id="82" creationId="{7E409DDB-5621-49C0-9E7C-07CF911A1744}"/>
          </ac:spMkLst>
        </pc:spChg>
        <pc:spChg chg="del">
          <ac:chgData name="Al Sheehan" userId="d21e2f327ba682b9" providerId="LiveId" clId="{F61095DE-F386-4D6C-8858-CC5448DC3C43}" dt="2019-09-27T06:41:08.118" v="19764" actId="478"/>
          <ac:spMkLst>
            <pc:docMk/>
            <pc:sldMk cId="514320387" sldId="421"/>
            <ac:spMk id="102" creationId="{9EA53D2D-B4F7-4BE6-97B1-7938C17D0A9E}"/>
          </ac:spMkLst>
        </pc:spChg>
        <pc:spChg chg="del">
          <ac:chgData name="Al Sheehan" userId="d21e2f327ba682b9" providerId="LiveId" clId="{F61095DE-F386-4D6C-8858-CC5448DC3C43}" dt="2019-09-27T06:41:08.118" v="19764" actId="478"/>
          <ac:spMkLst>
            <pc:docMk/>
            <pc:sldMk cId="514320387" sldId="421"/>
            <ac:spMk id="105" creationId="{CDF73057-AA39-496B-AAD2-C02EB87DBE17}"/>
          </ac:spMkLst>
        </pc:spChg>
        <pc:spChg chg="del">
          <ac:chgData name="Al Sheehan" userId="d21e2f327ba682b9" providerId="LiveId" clId="{F61095DE-F386-4D6C-8858-CC5448DC3C43}" dt="2019-09-27T06:41:08.118" v="19764" actId="478"/>
          <ac:spMkLst>
            <pc:docMk/>
            <pc:sldMk cId="514320387" sldId="421"/>
            <ac:spMk id="108" creationId="{F9AD6975-4743-46DB-9B9F-6DCF93966F7D}"/>
          </ac:spMkLst>
        </pc:spChg>
        <pc:spChg chg="del">
          <ac:chgData name="Al Sheehan" userId="d21e2f327ba682b9" providerId="LiveId" clId="{F61095DE-F386-4D6C-8858-CC5448DC3C43}" dt="2019-09-27T06:41:08.118" v="19764" actId="478"/>
          <ac:spMkLst>
            <pc:docMk/>
            <pc:sldMk cId="514320387" sldId="421"/>
            <ac:spMk id="116" creationId="{9BA6C67F-3D35-444B-8F00-127855E20B5D}"/>
          </ac:spMkLst>
        </pc:spChg>
        <pc:spChg chg="del">
          <ac:chgData name="Al Sheehan" userId="d21e2f327ba682b9" providerId="LiveId" clId="{F61095DE-F386-4D6C-8858-CC5448DC3C43}" dt="2019-09-27T06:41:08.118" v="19764" actId="478"/>
          <ac:spMkLst>
            <pc:docMk/>
            <pc:sldMk cId="514320387" sldId="421"/>
            <ac:spMk id="132" creationId="{32F9A947-8069-4AC4-AC1D-7C045C4D7D8B}"/>
          </ac:spMkLst>
        </pc:spChg>
        <pc:spChg chg="del">
          <ac:chgData name="Al Sheehan" userId="d21e2f327ba682b9" providerId="LiveId" clId="{F61095DE-F386-4D6C-8858-CC5448DC3C43}" dt="2019-09-27T06:41:08.118" v="19764" actId="478"/>
          <ac:spMkLst>
            <pc:docMk/>
            <pc:sldMk cId="514320387" sldId="421"/>
            <ac:spMk id="133" creationId="{95592711-BB41-400D-B485-3AA83AF38D05}"/>
          </ac:spMkLst>
        </pc:spChg>
        <pc:spChg chg="del">
          <ac:chgData name="Al Sheehan" userId="d21e2f327ba682b9" providerId="LiveId" clId="{F61095DE-F386-4D6C-8858-CC5448DC3C43}" dt="2019-09-27T06:41:08.118" v="19764" actId="478"/>
          <ac:spMkLst>
            <pc:docMk/>
            <pc:sldMk cId="514320387" sldId="421"/>
            <ac:spMk id="134" creationId="{8EA99823-0B91-4029-8F73-5E7F8A1303E9}"/>
          </ac:spMkLst>
        </pc:spChg>
        <pc:spChg chg="del">
          <ac:chgData name="Al Sheehan" userId="d21e2f327ba682b9" providerId="LiveId" clId="{F61095DE-F386-4D6C-8858-CC5448DC3C43}" dt="2019-09-27T06:41:08.118" v="19764" actId="478"/>
          <ac:spMkLst>
            <pc:docMk/>
            <pc:sldMk cId="514320387" sldId="421"/>
            <ac:spMk id="135" creationId="{9FE7DCFB-EBE6-45C5-BB7B-B01EA6ADBF21}"/>
          </ac:spMkLst>
        </pc:spChg>
        <pc:spChg chg="del">
          <ac:chgData name="Al Sheehan" userId="d21e2f327ba682b9" providerId="LiveId" clId="{F61095DE-F386-4D6C-8858-CC5448DC3C43}" dt="2019-09-27T06:41:08.118" v="19764" actId="478"/>
          <ac:spMkLst>
            <pc:docMk/>
            <pc:sldMk cId="514320387" sldId="421"/>
            <ac:spMk id="136" creationId="{CBAF21A9-1464-4A4B-87B5-AE121236D567}"/>
          </ac:spMkLst>
        </pc:spChg>
        <pc:spChg chg="del">
          <ac:chgData name="Al Sheehan" userId="d21e2f327ba682b9" providerId="LiveId" clId="{F61095DE-F386-4D6C-8858-CC5448DC3C43}" dt="2019-09-27T06:41:08.118" v="19764" actId="478"/>
          <ac:spMkLst>
            <pc:docMk/>
            <pc:sldMk cId="514320387" sldId="421"/>
            <ac:spMk id="137" creationId="{65750689-E1BC-412F-9D3E-78FF103D192D}"/>
          </ac:spMkLst>
        </pc:spChg>
        <pc:spChg chg="del">
          <ac:chgData name="Al Sheehan" userId="d21e2f327ba682b9" providerId="LiveId" clId="{F61095DE-F386-4D6C-8858-CC5448DC3C43}" dt="2019-09-27T06:41:08.118" v="19764" actId="478"/>
          <ac:spMkLst>
            <pc:docMk/>
            <pc:sldMk cId="514320387" sldId="421"/>
            <ac:spMk id="138" creationId="{0CD4AEB9-97F3-4911-9BDD-C136E66E350D}"/>
          </ac:spMkLst>
        </pc:spChg>
        <pc:spChg chg="del">
          <ac:chgData name="Al Sheehan" userId="d21e2f327ba682b9" providerId="LiveId" clId="{F61095DE-F386-4D6C-8858-CC5448DC3C43}" dt="2019-09-27T06:41:08.118" v="19764" actId="478"/>
          <ac:spMkLst>
            <pc:docMk/>
            <pc:sldMk cId="514320387" sldId="421"/>
            <ac:spMk id="164" creationId="{1CEC08DD-F476-4416-8FB6-3A4069A17602}"/>
          </ac:spMkLst>
        </pc:spChg>
        <pc:spChg chg="del">
          <ac:chgData name="Al Sheehan" userId="d21e2f327ba682b9" providerId="LiveId" clId="{F61095DE-F386-4D6C-8858-CC5448DC3C43}" dt="2019-09-27T06:41:08.118" v="19764" actId="478"/>
          <ac:spMkLst>
            <pc:docMk/>
            <pc:sldMk cId="514320387" sldId="421"/>
            <ac:spMk id="165" creationId="{330A690E-7A5C-4704-B0F5-FE47E38FC2AC}"/>
          </ac:spMkLst>
        </pc:spChg>
        <pc:spChg chg="del">
          <ac:chgData name="Al Sheehan" userId="d21e2f327ba682b9" providerId="LiveId" clId="{F61095DE-F386-4D6C-8858-CC5448DC3C43}" dt="2019-09-27T06:41:08.118" v="19764" actId="478"/>
          <ac:spMkLst>
            <pc:docMk/>
            <pc:sldMk cId="514320387" sldId="421"/>
            <ac:spMk id="166" creationId="{4851ACB6-4AB3-4EC5-BA9D-CC1E8052E73E}"/>
          </ac:spMkLst>
        </pc:spChg>
        <pc:spChg chg="del">
          <ac:chgData name="Al Sheehan" userId="d21e2f327ba682b9" providerId="LiveId" clId="{F61095DE-F386-4D6C-8858-CC5448DC3C43}" dt="2019-09-27T06:41:08.118" v="19764" actId="478"/>
          <ac:spMkLst>
            <pc:docMk/>
            <pc:sldMk cId="514320387" sldId="421"/>
            <ac:spMk id="167" creationId="{825CCCB3-8175-4E2A-AE0B-2286D881B885}"/>
          </ac:spMkLst>
        </pc:spChg>
        <pc:spChg chg="del">
          <ac:chgData name="Al Sheehan" userId="d21e2f327ba682b9" providerId="LiveId" clId="{F61095DE-F386-4D6C-8858-CC5448DC3C43}" dt="2019-09-27T06:54:15.610" v="20131" actId="478"/>
          <ac:spMkLst>
            <pc:docMk/>
            <pc:sldMk cId="514320387" sldId="421"/>
            <ac:spMk id="169" creationId="{5DA29447-9B3A-49B2-A4BC-0AD6D57025F4}"/>
          </ac:spMkLst>
        </pc:spChg>
        <pc:spChg chg="del">
          <ac:chgData name="Al Sheehan" userId="d21e2f327ba682b9" providerId="LiveId" clId="{F61095DE-F386-4D6C-8858-CC5448DC3C43}" dt="2019-09-27T06:41:08.118" v="19764" actId="478"/>
          <ac:spMkLst>
            <pc:docMk/>
            <pc:sldMk cId="514320387" sldId="421"/>
            <ac:spMk id="186" creationId="{8851EFF0-C90E-4CF3-A281-4F1C8682BC56}"/>
          </ac:spMkLst>
        </pc:spChg>
        <pc:spChg chg="del">
          <ac:chgData name="Al Sheehan" userId="d21e2f327ba682b9" providerId="LiveId" clId="{F61095DE-F386-4D6C-8858-CC5448DC3C43}" dt="2019-09-27T06:41:08.118" v="19764" actId="478"/>
          <ac:spMkLst>
            <pc:docMk/>
            <pc:sldMk cId="514320387" sldId="421"/>
            <ac:spMk id="190" creationId="{1A53BDB3-DE63-41F7-AC30-273ACDD12CA5}"/>
          </ac:spMkLst>
        </pc:spChg>
        <pc:spChg chg="del">
          <ac:chgData name="Al Sheehan" userId="d21e2f327ba682b9" providerId="LiveId" clId="{F61095DE-F386-4D6C-8858-CC5448DC3C43}" dt="2019-09-27T06:41:08.118" v="19764" actId="478"/>
          <ac:spMkLst>
            <pc:docMk/>
            <pc:sldMk cId="514320387" sldId="421"/>
            <ac:spMk id="191" creationId="{9F401C94-5FDE-4597-A938-FF63C976392F}"/>
          </ac:spMkLst>
        </pc:spChg>
        <pc:spChg chg="del">
          <ac:chgData name="Al Sheehan" userId="d21e2f327ba682b9" providerId="LiveId" clId="{F61095DE-F386-4D6C-8858-CC5448DC3C43}" dt="2019-09-27T06:41:08.118" v="19764" actId="478"/>
          <ac:spMkLst>
            <pc:docMk/>
            <pc:sldMk cId="514320387" sldId="421"/>
            <ac:spMk id="192" creationId="{F84A6471-BB48-4D10-975D-FB18A6B8622E}"/>
          </ac:spMkLst>
        </pc:spChg>
        <pc:spChg chg="del">
          <ac:chgData name="Al Sheehan" userId="d21e2f327ba682b9" providerId="LiveId" clId="{F61095DE-F386-4D6C-8858-CC5448DC3C43}" dt="2019-09-27T06:41:08.118" v="19764" actId="478"/>
          <ac:spMkLst>
            <pc:docMk/>
            <pc:sldMk cId="514320387" sldId="421"/>
            <ac:spMk id="196" creationId="{9E89EEF9-87BD-421D-BD75-5B4BB7A3CDA6}"/>
          </ac:spMkLst>
        </pc:spChg>
        <pc:spChg chg="del">
          <ac:chgData name="Al Sheehan" userId="d21e2f327ba682b9" providerId="LiveId" clId="{F61095DE-F386-4D6C-8858-CC5448DC3C43}" dt="2019-09-27T06:41:08.118" v="19764" actId="478"/>
          <ac:spMkLst>
            <pc:docMk/>
            <pc:sldMk cId="514320387" sldId="421"/>
            <ac:spMk id="197" creationId="{8F3597F1-69B2-4630-97D6-E89A52AC64AF}"/>
          </ac:spMkLst>
        </pc:spChg>
        <pc:spChg chg="del">
          <ac:chgData name="Al Sheehan" userId="d21e2f327ba682b9" providerId="LiveId" clId="{F61095DE-F386-4D6C-8858-CC5448DC3C43}" dt="2019-09-27T06:41:08.118" v="19764" actId="478"/>
          <ac:spMkLst>
            <pc:docMk/>
            <pc:sldMk cId="514320387" sldId="421"/>
            <ac:spMk id="200" creationId="{6C7F6887-C8B3-46E6-9484-2A3E3389AB1D}"/>
          </ac:spMkLst>
        </pc:spChg>
        <pc:spChg chg="del">
          <ac:chgData name="Al Sheehan" userId="d21e2f327ba682b9" providerId="LiveId" clId="{F61095DE-F386-4D6C-8858-CC5448DC3C43}" dt="2019-09-27T06:41:08.118" v="19764" actId="478"/>
          <ac:spMkLst>
            <pc:docMk/>
            <pc:sldMk cId="514320387" sldId="421"/>
            <ac:spMk id="201" creationId="{C6566993-1F79-462E-857B-328BF8056FB9}"/>
          </ac:spMkLst>
        </pc:spChg>
        <pc:spChg chg="del">
          <ac:chgData name="Al Sheehan" userId="d21e2f327ba682b9" providerId="LiveId" clId="{F61095DE-F386-4D6C-8858-CC5448DC3C43}" dt="2019-09-27T06:41:08.118" v="19764" actId="478"/>
          <ac:spMkLst>
            <pc:docMk/>
            <pc:sldMk cId="514320387" sldId="421"/>
            <ac:spMk id="202" creationId="{C320C59B-F18D-4908-A0E2-97A0818A2CC3}"/>
          </ac:spMkLst>
        </pc:spChg>
        <pc:spChg chg="del">
          <ac:chgData name="Al Sheehan" userId="d21e2f327ba682b9" providerId="LiveId" clId="{F61095DE-F386-4D6C-8858-CC5448DC3C43}" dt="2019-09-27T06:41:08.118" v="19764" actId="478"/>
          <ac:spMkLst>
            <pc:docMk/>
            <pc:sldMk cId="514320387" sldId="421"/>
            <ac:spMk id="219" creationId="{F8F43AA6-2EDE-456D-A662-B36357942F62}"/>
          </ac:spMkLst>
        </pc:spChg>
        <pc:spChg chg="del">
          <ac:chgData name="Al Sheehan" userId="d21e2f327ba682b9" providerId="LiveId" clId="{F61095DE-F386-4D6C-8858-CC5448DC3C43}" dt="2019-09-27T06:41:08.118" v="19764" actId="478"/>
          <ac:spMkLst>
            <pc:docMk/>
            <pc:sldMk cId="514320387" sldId="421"/>
            <ac:spMk id="220" creationId="{665151B8-B140-4E66-9BBD-7F1A07555324}"/>
          </ac:spMkLst>
        </pc:spChg>
        <pc:spChg chg="del">
          <ac:chgData name="Al Sheehan" userId="d21e2f327ba682b9" providerId="LiveId" clId="{F61095DE-F386-4D6C-8858-CC5448DC3C43}" dt="2019-09-27T06:41:08.118" v="19764" actId="478"/>
          <ac:spMkLst>
            <pc:docMk/>
            <pc:sldMk cId="514320387" sldId="421"/>
            <ac:spMk id="223" creationId="{C9A01D68-79DB-4E3B-812C-284EA51C4A50}"/>
          </ac:spMkLst>
        </pc:spChg>
        <pc:spChg chg="del">
          <ac:chgData name="Al Sheehan" userId="d21e2f327ba682b9" providerId="LiveId" clId="{F61095DE-F386-4D6C-8858-CC5448DC3C43}" dt="2019-09-27T06:41:08.118" v="19764" actId="478"/>
          <ac:spMkLst>
            <pc:docMk/>
            <pc:sldMk cId="514320387" sldId="421"/>
            <ac:spMk id="224" creationId="{F6C4605E-D439-4FF9-8A54-4EC749CBCCC7}"/>
          </ac:spMkLst>
        </pc:spChg>
        <pc:spChg chg="del">
          <ac:chgData name="Al Sheehan" userId="d21e2f327ba682b9" providerId="LiveId" clId="{F61095DE-F386-4D6C-8858-CC5448DC3C43}" dt="2019-09-27T06:41:08.118" v="19764" actId="478"/>
          <ac:spMkLst>
            <pc:docMk/>
            <pc:sldMk cId="514320387" sldId="421"/>
            <ac:spMk id="225" creationId="{E746FF2B-FB52-46C6-B7B1-96364928B465}"/>
          </ac:spMkLst>
        </pc:spChg>
        <pc:spChg chg="del">
          <ac:chgData name="Al Sheehan" userId="d21e2f327ba682b9" providerId="LiveId" clId="{F61095DE-F386-4D6C-8858-CC5448DC3C43}" dt="2019-09-27T06:41:08.118" v="19764" actId="478"/>
          <ac:spMkLst>
            <pc:docMk/>
            <pc:sldMk cId="514320387" sldId="421"/>
            <ac:spMk id="226" creationId="{46F2B5A7-CE25-4AF7-A3FE-D811738A9E09}"/>
          </ac:spMkLst>
        </pc:spChg>
        <pc:spChg chg="del">
          <ac:chgData name="Al Sheehan" userId="d21e2f327ba682b9" providerId="LiveId" clId="{F61095DE-F386-4D6C-8858-CC5448DC3C43}" dt="2019-09-27T06:41:08.118" v="19764" actId="478"/>
          <ac:spMkLst>
            <pc:docMk/>
            <pc:sldMk cId="514320387" sldId="421"/>
            <ac:spMk id="227" creationId="{6BC336BC-3DFC-4E6A-9DB4-73946469B67C}"/>
          </ac:spMkLst>
        </pc:spChg>
        <pc:spChg chg="del">
          <ac:chgData name="Al Sheehan" userId="d21e2f327ba682b9" providerId="LiveId" clId="{F61095DE-F386-4D6C-8858-CC5448DC3C43}" dt="2019-09-27T06:41:08.118" v="19764" actId="478"/>
          <ac:spMkLst>
            <pc:docMk/>
            <pc:sldMk cId="514320387" sldId="421"/>
            <ac:spMk id="228" creationId="{9341A067-C057-42E8-9D66-0656739878AE}"/>
          </ac:spMkLst>
        </pc:spChg>
        <pc:spChg chg="del">
          <ac:chgData name="Al Sheehan" userId="d21e2f327ba682b9" providerId="LiveId" clId="{F61095DE-F386-4D6C-8858-CC5448DC3C43}" dt="2019-09-27T06:41:08.118" v="19764" actId="478"/>
          <ac:spMkLst>
            <pc:docMk/>
            <pc:sldMk cId="514320387" sldId="421"/>
            <ac:spMk id="229" creationId="{A5686098-C6AE-4F73-B06E-201BEA45753F}"/>
          </ac:spMkLst>
        </pc:spChg>
        <pc:spChg chg="del">
          <ac:chgData name="Al Sheehan" userId="d21e2f327ba682b9" providerId="LiveId" clId="{F61095DE-F386-4D6C-8858-CC5448DC3C43}" dt="2019-09-27T06:41:08.118" v="19764" actId="478"/>
          <ac:spMkLst>
            <pc:docMk/>
            <pc:sldMk cId="514320387" sldId="421"/>
            <ac:spMk id="230" creationId="{1C525933-0D45-47BA-891C-22320956AC1F}"/>
          </ac:spMkLst>
        </pc:spChg>
        <pc:spChg chg="del">
          <ac:chgData name="Al Sheehan" userId="d21e2f327ba682b9" providerId="LiveId" clId="{F61095DE-F386-4D6C-8858-CC5448DC3C43}" dt="2019-09-27T06:41:08.118" v="19764" actId="478"/>
          <ac:spMkLst>
            <pc:docMk/>
            <pc:sldMk cId="514320387" sldId="421"/>
            <ac:spMk id="231" creationId="{D8A84758-6E89-4CBC-9833-4CA6D2886213}"/>
          </ac:spMkLst>
        </pc:spChg>
        <pc:spChg chg="del">
          <ac:chgData name="Al Sheehan" userId="d21e2f327ba682b9" providerId="LiveId" clId="{F61095DE-F386-4D6C-8858-CC5448DC3C43}" dt="2019-09-27T06:41:08.118" v="19764" actId="478"/>
          <ac:spMkLst>
            <pc:docMk/>
            <pc:sldMk cId="514320387" sldId="421"/>
            <ac:spMk id="232" creationId="{8A047381-26CB-4133-8BB7-53E0126D4547}"/>
          </ac:spMkLst>
        </pc:spChg>
        <pc:spChg chg="del">
          <ac:chgData name="Al Sheehan" userId="d21e2f327ba682b9" providerId="LiveId" clId="{F61095DE-F386-4D6C-8858-CC5448DC3C43}" dt="2019-09-27T06:41:08.118" v="19764" actId="478"/>
          <ac:spMkLst>
            <pc:docMk/>
            <pc:sldMk cId="514320387" sldId="421"/>
            <ac:spMk id="233" creationId="{1CDBBA09-D179-4BA0-B93B-BEB55DC06262}"/>
          </ac:spMkLst>
        </pc:spChg>
        <pc:spChg chg="del">
          <ac:chgData name="Al Sheehan" userId="d21e2f327ba682b9" providerId="LiveId" clId="{F61095DE-F386-4D6C-8858-CC5448DC3C43}" dt="2019-09-27T06:41:08.118" v="19764" actId="478"/>
          <ac:spMkLst>
            <pc:docMk/>
            <pc:sldMk cId="514320387" sldId="421"/>
            <ac:spMk id="234" creationId="{4EAC242B-5B0C-4C83-9043-CF063BEE7B76}"/>
          </ac:spMkLst>
        </pc:spChg>
        <pc:spChg chg="del">
          <ac:chgData name="Al Sheehan" userId="d21e2f327ba682b9" providerId="LiveId" clId="{F61095DE-F386-4D6C-8858-CC5448DC3C43}" dt="2019-09-27T06:41:08.118" v="19764" actId="478"/>
          <ac:spMkLst>
            <pc:docMk/>
            <pc:sldMk cId="514320387" sldId="421"/>
            <ac:spMk id="235" creationId="{53B08887-85EC-41B3-86DC-F3BE76AD9F66}"/>
          </ac:spMkLst>
        </pc:spChg>
        <pc:spChg chg="del">
          <ac:chgData name="Al Sheehan" userId="d21e2f327ba682b9" providerId="LiveId" clId="{F61095DE-F386-4D6C-8858-CC5448DC3C43}" dt="2019-09-27T06:41:08.118" v="19764" actId="478"/>
          <ac:spMkLst>
            <pc:docMk/>
            <pc:sldMk cId="514320387" sldId="421"/>
            <ac:spMk id="236" creationId="{39787199-450B-4BCE-8E91-F3AD4350FC34}"/>
          </ac:spMkLst>
        </pc:spChg>
        <pc:spChg chg="del">
          <ac:chgData name="Al Sheehan" userId="d21e2f327ba682b9" providerId="LiveId" clId="{F61095DE-F386-4D6C-8858-CC5448DC3C43}" dt="2019-09-27T06:41:08.118" v="19764" actId="478"/>
          <ac:spMkLst>
            <pc:docMk/>
            <pc:sldMk cId="514320387" sldId="421"/>
            <ac:spMk id="237" creationId="{25D1CEE3-0FAB-4468-9F3A-19DF60FCC90F}"/>
          </ac:spMkLst>
        </pc:spChg>
        <pc:spChg chg="del">
          <ac:chgData name="Al Sheehan" userId="d21e2f327ba682b9" providerId="LiveId" clId="{F61095DE-F386-4D6C-8858-CC5448DC3C43}" dt="2019-09-27T06:41:08.118" v="19764" actId="478"/>
          <ac:spMkLst>
            <pc:docMk/>
            <pc:sldMk cId="514320387" sldId="421"/>
            <ac:spMk id="238" creationId="{79556A3B-515C-468C-9904-F96B43BF765A}"/>
          </ac:spMkLst>
        </pc:spChg>
        <pc:spChg chg="del">
          <ac:chgData name="Al Sheehan" userId="d21e2f327ba682b9" providerId="LiveId" clId="{F61095DE-F386-4D6C-8858-CC5448DC3C43}" dt="2019-09-27T06:41:08.118" v="19764" actId="478"/>
          <ac:spMkLst>
            <pc:docMk/>
            <pc:sldMk cId="514320387" sldId="421"/>
            <ac:spMk id="239" creationId="{44DEE1EA-2166-4C73-8834-861885D41839}"/>
          </ac:spMkLst>
        </pc:spChg>
        <pc:spChg chg="del">
          <ac:chgData name="Al Sheehan" userId="d21e2f327ba682b9" providerId="LiveId" clId="{F61095DE-F386-4D6C-8858-CC5448DC3C43}" dt="2019-09-27T06:41:08.118" v="19764" actId="478"/>
          <ac:spMkLst>
            <pc:docMk/>
            <pc:sldMk cId="514320387" sldId="421"/>
            <ac:spMk id="260" creationId="{A802EDFA-05EF-49F5-B8D6-D005D54F01BC}"/>
          </ac:spMkLst>
        </pc:spChg>
        <pc:spChg chg="del">
          <ac:chgData name="Al Sheehan" userId="d21e2f327ba682b9" providerId="LiveId" clId="{F61095DE-F386-4D6C-8858-CC5448DC3C43}" dt="2019-09-27T06:41:08.118" v="19764" actId="478"/>
          <ac:spMkLst>
            <pc:docMk/>
            <pc:sldMk cId="514320387" sldId="421"/>
            <ac:spMk id="261" creationId="{8B2ACEB4-1A7A-48B4-B6FB-DADCEFB44769}"/>
          </ac:spMkLst>
        </pc:spChg>
        <pc:spChg chg="del">
          <ac:chgData name="Al Sheehan" userId="d21e2f327ba682b9" providerId="LiveId" clId="{F61095DE-F386-4D6C-8858-CC5448DC3C43}" dt="2019-09-27T06:41:08.118" v="19764" actId="478"/>
          <ac:spMkLst>
            <pc:docMk/>
            <pc:sldMk cId="514320387" sldId="421"/>
            <ac:spMk id="262" creationId="{846E55BB-B14E-41BB-9F02-F927F40CC37A}"/>
          </ac:spMkLst>
        </pc:spChg>
        <pc:spChg chg="del">
          <ac:chgData name="Al Sheehan" userId="d21e2f327ba682b9" providerId="LiveId" clId="{F61095DE-F386-4D6C-8858-CC5448DC3C43}" dt="2019-09-27T06:41:08.118" v="19764" actId="478"/>
          <ac:spMkLst>
            <pc:docMk/>
            <pc:sldMk cId="514320387" sldId="421"/>
            <ac:spMk id="265" creationId="{61BC7F45-7009-48E5-9FFF-3F156FF53DDD}"/>
          </ac:spMkLst>
        </pc:spChg>
        <pc:spChg chg="del">
          <ac:chgData name="Al Sheehan" userId="d21e2f327ba682b9" providerId="LiveId" clId="{F61095DE-F386-4D6C-8858-CC5448DC3C43}" dt="2019-09-27T06:41:08.118" v="19764" actId="478"/>
          <ac:spMkLst>
            <pc:docMk/>
            <pc:sldMk cId="514320387" sldId="421"/>
            <ac:spMk id="266" creationId="{5D7D5592-27B3-4EEA-ACD9-60538AFAD27E}"/>
          </ac:spMkLst>
        </pc:spChg>
        <pc:spChg chg="del">
          <ac:chgData name="Al Sheehan" userId="d21e2f327ba682b9" providerId="LiveId" clId="{F61095DE-F386-4D6C-8858-CC5448DC3C43}" dt="2019-09-27T06:41:08.118" v="19764" actId="478"/>
          <ac:spMkLst>
            <pc:docMk/>
            <pc:sldMk cId="514320387" sldId="421"/>
            <ac:spMk id="267" creationId="{D7D755DE-7418-4DA3-A025-4D881625CA46}"/>
          </ac:spMkLst>
        </pc:spChg>
        <pc:spChg chg="del">
          <ac:chgData name="Al Sheehan" userId="d21e2f327ba682b9" providerId="LiveId" clId="{F61095DE-F386-4D6C-8858-CC5448DC3C43}" dt="2019-09-27T06:46:00.097" v="19945" actId="478"/>
          <ac:spMkLst>
            <pc:docMk/>
            <pc:sldMk cId="514320387" sldId="421"/>
            <ac:spMk id="282" creationId="{0A68ED0B-0036-4D0B-9C1E-85F522AF2F23}"/>
          </ac:spMkLst>
        </pc:spChg>
        <pc:spChg chg="add del mod">
          <ac:chgData name="Al Sheehan" userId="d21e2f327ba682b9" providerId="LiveId" clId="{F61095DE-F386-4D6C-8858-CC5448DC3C43}" dt="2019-09-27T06:46:43.730" v="19951" actId="478"/>
          <ac:spMkLst>
            <pc:docMk/>
            <pc:sldMk cId="514320387" sldId="421"/>
            <ac:spMk id="293" creationId="{AC35E9C2-55FE-4000-9135-75DE6E873FE1}"/>
          </ac:spMkLst>
        </pc:spChg>
        <pc:spChg chg="add del mod">
          <ac:chgData name="Al Sheehan" userId="d21e2f327ba682b9" providerId="LiveId" clId="{F61095DE-F386-4D6C-8858-CC5448DC3C43}" dt="2019-09-27T06:46:43.730" v="19951" actId="478"/>
          <ac:spMkLst>
            <pc:docMk/>
            <pc:sldMk cId="514320387" sldId="421"/>
            <ac:spMk id="297" creationId="{7985901B-EAA2-4DA6-AE35-514C624AC1E4}"/>
          </ac:spMkLst>
        </pc:spChg>
        <pc:spChg chg="add del mod">
          <ac:chgData name="Al Sheehan" userId="d21e2f327ba682b9" providerId="LiveId" clId="{F61095DE-F386-4D6C-8858-CC5448DC3C43}" dt="2019-09-27T06:46:43.730" v="19951" actId="478"/>
          <ac:spMkLst>
            <pc:docMk/>
            <pc:sldMk cId="514320387" sldId="421"/>
            <ac:spMk id="298" creationId="{374FE894-5E5D-44B2-8E5E-64A6BC9DD241}"/>
          </ac:spMkLst>
        </pc:spChg>
        <pc:spChg chg="add mod">
          <ac:chgData name="Al Sheehan" userId="d21e2f327ba682b9" providerId="LiveId" clId="{F61095DE-F386-4D6C-8858-CC5448DC3C43}" dt="2019-09-27T06:57:16.327" v="20234" actId="1037"/>
          <ac:spMkLst>
            <pc:docMk/>
            <pc:sldMk cId="514320387" sldId="421"/>
            <ac:spMk id="304" creationId="{242AAF04-1D57-4C09-9401-57DBDB69E44E}"/>
          </ac:spMkLst>
        </pc:spChg>
        <pc:spChg chg="add mod">
          <ac:chgData name="Al Sheehan" userId="d21e2f327ba682b9" providerId="LiveId" clId="{F61095DE-F386-4D6C-8858-CC5448DC3C43}" dt="2019-09-27T06:57:16.327" v="20234" actId="1037"/>
          <ac:spMkLst>
            <pc:docMk/>
            <pc:sldMk cId="514320387" sldId="421"/>
            <ac:spMk id="305" creationId="{E531D186-4D74-414E-90AD-C62E0C4A88F5}"/>
          </ac:spMkLst>
        </pc:spChg>
        <pc:spChg chg="add mod">
          <ac:chgData name="Al Sheehan" userId="d21e2f327ba682b9" providerId="LiveId" clId="{F61095DE-F386-4D6C-8858-CC5448DC3C43}" dt="2019-09-27T06:54:47.763" v="20170" actId="1035"/>
          <ac:spMkLst>
            <pc:docMk/>
            <pc:sldMk cId="514320387" sldId="421"/>
            <ac:spMk id="308" creationId="{77890E6C-E942-4F4D-88A7-0132F3AEB861}"/>
          </ac:spMkLst>
        </pc:spChg>
        <pc:spChg chg="add mod">
          <ac:chgData name="Al Sheehan" userId="d21e2f327ba682b9" providerId="LiveId" clId="{F61095DE-F386-4D6C-8858-CC5448DC3C43}" dt="2019-09-27T06:54:47.763" v="20170" actId="1035"/>
          <ac:spMkLst>
            <pc:docMk/>
            <pc:sldMk cId="514320387" sldId="421"/>
            <ac:spMk id="312" creationId="{5BFF2427-1B21-4401-90CD-45CE0C059FB3}"/>
          </ac:spMkLst>
        </pc:spChg>
        <pc:spChg chg="add mod">
          <ac:chgData name="Al Sheehan" userId="d21e2f327ba682b9" providerId="LiveId" clId="{F61095DE-F386-4D6C-8858-CC5448DC3C43}" dt="2019-09-27T06:54:47.763" v="20170" actId="1035"/>
          <ac:spMkLst>
            <pc:docMk/>
            <pc:sldMk cId="514320387" sldId="421"/>
            <ac:spMk id="313" creationId="{51663764-2179-48D6-B1C8-4964215442FE}"/>
          </ac:spMkLst>
        </pc:spChg>
        <pc:spChg chg="add mod">
          <ac:chgData name="Al Sheehan" userId="d21e2f327ba682b9" providerId="LiveId" clId="{F61095DE-F386-4D6C-8858-CC5448DC3C43}" dt="2019-09-27T06:56:57.824" v="20202" actId="113"/>
          <ac:spMkLst>
            <pc:docMk/>
            <pc:sldMk cId="514320387" sldId="421"/>
            <ac:spMk id="317" creationId="{CB64A5EB-B3F4-433B-9180-BFA23E6D2E6B}"/>
          </ac:spMkLst>
        </pc:spChg>
        <pc:spChg chg="add mod">
          <ac:chgData name="Al Sheehan" userId="d21e2f327ba682b9" providerId="LiveId" clId="{F61095DE-F386-4D6C-8858-CC5448DC3C43}" dt="2019-09-27T06:57:09.088" v="20204" actId="1076"/>
          <ac:spMkLst>
            <pc:docMk/>
            <pc:sldMk cId="514320387" sldId="421"/>
            <ac:spMk id="318" creationId="{7619B9BB-772D-4842-A88F-792441234FD9}"/>
          </ac:spMkLst>
        </pc:spChg>
        <pc:spChg chg="add mod">
          <ac:chgData name="Al Sheehan" userId="d21e2f327ba682b9" providerId="LiveId" clId="{F61095DE-F386-4D6C-8858-CC5448DC3C43}" dt="2019-09-27T06:59:16.122" v="20273" actId="1037"/>
          <ac:spMkLst>
            <pc:docMk/>
            <pc:sldMk cId="514320387" sldId="421"/>
            <ac:spMk id="319" creationId="{4CD2C520-AA81-4712-99AF-4174C3AE65A6}"/>
          </ac:spMkLst>
        </pc:spChg>
        <pc:spChg chg="add mod">
          <ac:chgData name="Al Sheehan" userId="d21e2f327ba682b9" providerId="LiveId" clId="{F61095DE-F386-4D6C-8858-CC5448DC3C43}" dt="2019-09-27T06:56:57.824" v="20202" actId="113"/>
          <ac:spMkLst>
            <pc:docMk/>
            <pc:sldMk cId="514320387" sldId="421"/>
            <ac:spMk id="323" creationId="{57659889-C989-4516-8803-F55BF6AF229B}"/>
          </ac:spMkLst>
        </pc:spChg>
        <pc:spChg chg="add mod">
          <ac:chgData name="Al Sheehan" userId="d21e2f327ba682b9" providerId="LiveId" clId="{F61095DE-F386-4D6C-8858-CC5448DC3C43}" dt="2019-09-27T06:58:58.648" v="20261" actId="20577"/>
          <ac:spMkLst>
            <pc:docMk/>
            <pc:sldMk cId="514320387" sldId="421"/>
            <ac:spMk id="324" creationId="{8E43454B-BFE6-4897-965B-8162F96D81CC}"/>
          </ac:spMkLst>
        </pc:spChg>
        <pc:spChg chg="add mod">
          <ac:chgData name="Al Sheehan" userId="d21e2f327ba682b9" providerId="LiveId" clId="{F61095DE-F386-4D6C-8858-CC5448DC3C43}" dt="2019-09-27T06:59:08.674" v="20263" actId="1076"/>
          <ac:spMkLst>
            <pc:docMk/>
            <pc:sldMk cId="514320387" sldId="421"/>
            <ac:spMk id="325" creationId="{420D073B-3041-4070-BACC-CE81329A6B85}"/>
          </ac:spMkLst>
        </pc:spChg>
        <pc:spChg chg="add mod">
          <ac:chgData name="Al Sheehan" userId="d21e2f327ba682b9" providerId="LiveId" clId="{F61095DE-F386-4D6C-8858-CC5448DC3C43}" dt="2019-09-27T06:59:13.457" v="20264" actId="1076"/>
          <ac:spMkLst>
            <pc:docMk/>
            <pc:sldMk cId="514320387" sldId="421"/>
            <ac:spMk id="326" creationId="{DD35A1BB-2C11-4446-A402-14FEFF06137A}"/>
          </ac:spMkLst>
        </pc:spChg>
        <pc:spChg chg="add del mod">
          <ac:chgData name="Al Sheehan" userId="d21e2f327ba682b9" providerId="LiveId" clId="{F61095DE-F386-4D6C-8858-CC5448DC3C43}" dt="2019-09-27T06:58:22.667" v="20256" actId="478"/>
          <ac:spMkLst>
            <pc:docMk/>
            <pc:sldMk cId="514320387" sldId="421"/>
            <ac:spMk id="327" creationId="{8D50DE28-44F4-4A54-B7AA-C6B9CF71C13D}"/>
          </ac:spMkLst>
        </pc:spChg>
        <pc:grpChg chg="del">
          <ac:chgData name="Al Sheehan" userId="d21e2f327ba682b9" providerId="LiveId" clId="{F61095DE-F386-4D6C-8858-CC5448DC3C43}" dt="2019-09-27T06:41:08.118" v="19764" actId="478"/>
          <ac:grpSpMkLst>
            <pc:docMk/>
            <pc:sldMk cId="514320387" sldId="421"/>
            <ac:grpSpMk id="75" creationId="{4F88BF9A-1590-43FD-A960-6DCEF6D34091}"/>
          </ac:grpSpMkLst>
        </pc:grpChg>
        <pc:grpChg chg="del">
          <ac:chgData name="Al Sheehan" userId="d21e2f327ba682b9" providerId="LiveId" clId="{F61095DE-F386-4D6C-8858-CC5448DC3C43}" dt="2019-09-27T06:41:08.118" v="19764" actId="478"/>
          <ac:grpSpMkLst>
            <pc:docMk/>
            <pc:sldMk cId="514320387" sldId="421"/>
            <ac:grpSpMk id="83" creationId="{A795F31D-34AA-484F-B8F3-57B90BB3C9E7}"/>
          </ac:grpSpMkLst>
        </pc:grpChg>
        <pc:grpChg chg="del">
          <ac:chgData name="Al Sheehan" userId="d21e2f327ba682b9" providerId="LiveId" clId="{F61095DE-F386-4D6C-8858-CC5448DC3C43}" dt="2019-09-27T06:41:08.118" v="19764" actId="478"/>
          <ac:grpSpMkLst>
            <pc:docMk/>
            <pc:sldMk cId="514320387" sldId="421"/>
            <ac:grpSpMk id="87" creationId="{A15691F5-45DF-40B4-8614-D385451A9C6E}"/>
          </ac:grpSpMkLst>
        </pc:grpChg>
        <pc:grpChg chg="del">
          <ac:chgData name="Al Sheehan" userId="d21e2f327ba682b9" providerId="LiveId" clId="{F61095DE-F386-4D6C-8858-CC5448DC3C43}" dt="2019-09-27T06:41:08.118" v="19764" actId="478"/>
          <ac:grpSpMkLst>
            <pc:docMk/>
            <pc:sldMk cId="514320387" sldId="421"/>
            <ac:grpSpMk id="96" creationId="{86D4FEEB-667F-4910-9769-99BC128B87E0}"/>
          </ac:grpSpMkLst>
        </pc:grpChg>
        <pc:grpChg chg="del">
          <ac:chgData name="Al Sheehan" userId="d21e2f327ba682b9" providerId="LiveId" clId="{F61095DE-F386-4D6C-8858-CC5448DC3C43}" dt="2019-09-27T06:41:08.118" v="19764" actId="478"/>
          <ac:grpSpMkLst>
            <pc:docMk/>
            <pc:sldMk cId="514320387" sldId="421"/>
            <ac:grpSpMk id="100" creationId="{AB94AAE4-0DE3-4E46-AA17-7DF32354E29D}"/>
          </ac:grpSpMkLst>
        </pc:grpChg>
        <pc:grpChg chg="del">
          <ac:chgData name="Al Sheehan" userId="d21e2f327ba682b9" providerId="LiveId" clId="{F61095DE-F386-4D6C-8858-CC5448DC3C43}" dt="2019-09-27T06:41:08.118" v="19764" actId="478"/>
          <ac:grpSpMkLst>
            <pc:docMk/>
            <pc:sldMk cId="514320387" sldId="421"/>
            <ac:grpSpMk id="124" creationId="{A891C491-B518-4CF1-838C-356071D38033}"/>
          </ac:grpSpMkLst>
        </pc:grpChg>
        <pc:grpChg chg="del">
          <ac:chgData name="Al Sheehan" userId="d21e2f327ba682b9" providerId="LiveId" clId="{F61095DE-F386-4D6C-8858-CC5448DC3C43}" dt="2019-09-27T06:41:08.118" v="19764" actId="478"/>
          <ac:grpSpMkLst>
            <pc:docMk/>
            <pc:sldMk cId="514320387" sldId="421"/>
            <ac:grpSpMk id="127" creationId="{A95B7192-7A64-4C17-BA24-B21851BBA8AF}"/>
          </ac:grpSpMkLst>
        </pc:grpChg>
        <pc:grpChg chg="del">
          <ac:chgData name="Al Sheehan" userId="d21e2f327ba682b9" providerId="LiveId" clId="{F61095DE-F386-4D6C-8858-CC5448DC3C43}" dt="2019-09-27T06:41:08.118" v="19764" actId="478"/>
          <ac:grpSpMkLst>
            <pc:docMk/>
            <pc:sldMk cId="514320387" sldId="421"/>
            <ac:grpSpMk id="144" creationId="{0D742543-B008-4184-88C6-BCC5D9C297AC}"/>
          </ac:grpSpMkLst>
        </pc:grpChg>
        <pc:grpChg chg="del">
          <ac:chgData name="Al Sheehan" userId="d21e2f327ba682b9" providerId="LiveId" clId="{F61095DE-F386-4D6C-8858-CC5448DC3C43}" dt="2019-09-27T06:41:08.118" v="19764" actId="478"/>
          <ac:grpSpMkLst>
            <pc:docMk/>
            <pc:sldMk cId="514320387" sldId="421"/>
            <ac:grpSpMk id="153" creationId="{7FE5475D-EEB1-49B9-90E0-9181271D01D8}"/>
          </ac:grpSpMkLst>
        </pc:grpChg>
        <pc:grpChg chg="del">
          <ac:chgData name="Al Sheehan" userId="d21e2f327ba682b9" providerId="LiveId" clId="{F61095DE-F386-4D6C-8858-CC5448DC3C43}" dt="2019-09-27T06:41:08.118" v="19764" actId="478"/>
          <ac:grpSpMkLst>
            <pc:docMk/>
            <pc:sldMk cId="514320387" sldId="421"/>
            <ac:grpSpMk id="158" creationId="{D6C3608A-7B81-46E4-9835-C7013824EC47}"/>
          </ac:grpSpMkLst>
        </pc:grpChg>
        <pc:grpChg chg="add del">
          <ac:chgData name="Al Sheehan" userId="d21e2f327ba682b9" providerId="LiveId" clId="{F61095DE-F386-4D6C-8858-CC5448DC3C43}" dt="2019-09-27T06:54:54.471" v="20171" actId="165"/>
          <ac:grpSpMkLst>
            <pc:docMk/>
            <pc:sldMk cId="514320387" sldId="421"/>
            <ac:grpSpMk id="168" creationId="{B69A4664-2918-4623-86D1-DF4E105751A3}"/>
          </ac:grpSpMkLst>
        </pc:grpChg>
        <pc:grpChg chg="mod topLvl">
          <ac:chgData name="Al Sheehan" userId="d21e2f327ba682b9" providerId="LiveId" clId="{F61095DE-F386-4D6C-8858-CC5448DC3C43}" dt="2019-09-27T06:54:54.471" v="20171" actId="165"/>
          <ac:grpSpMkLst>
            <pc:docMk/>
            <pc:sldMk cId="514320387" sldId="421"/>
            <ac:grpSpMk id="170" creationId="{321E54B2-C3AF-43F6-90D1-EF67726DD3C7}"/>
          </ac:grpSpMkLst>
        </pc:grpChg>
        <pc:grpChg chg="mod topLvl">
          <ac:chgData name="Al Sheehan" userId="d21e2f327ba682b9" providerId="LiveId" clId="{F61095DE-F386-4D6C-8858-CC5448DC3C43}" dt="2019-09-27T06:55:10.363" v="20173" actId="1076"/>
          <ac:grpSpMkLst>
            <pc:docMk/>
            <pc:sldMk cId="514320387" sldId="421"/>
            <ac:grpSpMk id="171" creationId="{31B1AD18-C0FD-46A8-A6D6-8B061F2B9B39}"/>
          </ac:grpSpMkLst>
        </pc:grpChg>
        <pc:grpChg chg="mod">
          <ac:chgData name="Al Sheehan" userId="d21e2f327ba682b9" providerId="LiveId" clId="{F61095DE-F386-4D6C-8858-CC5448DC3C43}" dt="2019-09-27T06:55:10.363" v="20173" actId="1076"/>
          <ac:grpSpMkLst>
            <pc:docMk/>
            <pc:sldMk cId="514320387" sldId="421"/>
            <ac:grpSpMk id="172" creationId="{C335A39C-DE1D-4762-9691-BBB1153A087F}"/>
          </ac:grpSpMkLst>
        </pc:grpChg>
        <pc:grpChg chg="del">
          <ac:chgData name="Al Sheehan" userId="d21e2f327ba682b9" providerId="LiveId" clId="{F61095DE-F386-4D6C-8858-CC5448DC3C43}" dt="2019-09-27T06:41:08.118" v="19764" actId="478"/>
          <ac:grpSpMkLst>
            <pc:docMk/>
            <pc:sldMk cId="514320387" sldId="421"/>
            <ac:grpSpMk id="193" creationId="{C0620E38-1641-4673-A1D0-69E00E758E4B}"/>
          </ac:grpSpMkLst>
        </pc:grpChg>
        <pc:grpChg chg="del">
          <ac:chgData name="Al Sheehan" userId="d21e2f327ba682b9" providerId="LiveId" clId="{F61095DE-F386-4D6C-8858-CC5448DC3C43}" dt="2019-09-27T06:41:08.118" v="19764" actId="478"/>
          <ac:grpSpMkLst>
            <pc:docMk/>
            <pc:sldMk cId="514320387" sldId="421"/>
            <ac:grpSpMk id="206" creationId="{F796A93C-9058-4C67-9A84-2EB1932E90C5}"/>
          </ac:grpSpMkLst>
        </pc:grpChg>
        <pc:grpChg chg="del">
          <ac:chgData name="Al Sheehan" userId="d21e2f327ba682b9" providerId="LiveId" clId="{F61095DE-F386-4D6C-8858-CC5448DC3C43}" dt="2019-09-27T06:41:08.118" v="19764" actId="478"/>
          <ac:grpSpMkLst>
            <pc:docMk/>
            <pc:sldMk cId="514320387" sldId="421"/>
            <ac:grpSpMk id="209" creationId="{BBA84066-630A-483B-B0EF-FEB4AF5BB9A8}"/>
          </ac:grpSpMkLst>
        </pc:grpChg>
        <pc:grpChg chg="del">
          <ac:chgData name="Al Sheehan" userId="d21e2f327ba682b9" providerId="LiveId" clId="{F61095DE-F386-4D6C-8858-CC5448DC3C43}" dt="2019-09-27T06:41:08.118" v="19764" actId="478"/>
          <ac:grpSpMkLst>
            <pc:docMk/>
            <pc:sldMk cId="514320387" sldId="421"/>
            <ac:grpSpMk id="212" creationId="{7DB9CC0D-DC2A-42FB-A499-C4396D1DC3D7}"/>
          </ac:grpSpMkLst>
        </pc:grpChg>
        <pc:grpChg chg="add del">
          <ac:chgData name="Al Sheehan" userId="d21e2f327ba682b9" providerId="LiveId" clId="{F61095DE-F386-4D6C-8858-CC5448DC3C43}" dt="2019-09-27T06:46:07.516" v="19946" actId="165"/>
          <ac:grpSpMkLst>
            <pc:docMk/>
            <pc:sldMk cId="514320387" sldId="421"/>
            <ac:grpSpMk id="281" creationId="{F671AB69-F97E-4CEA-B82A-14F0E9CF3116}"/>
          </ac:grpSpMkLst>
        </pc:grpChg>
        <pc:grpChg chg="del mod topLvl">
          <ac:chgData name="Al Sheehan" userId="d21e2f327ba682b9" providerId="LiveId" clId="{F61095DE-F386-4D6C-8858-CC5448DC3C43}" dt="2019-09-27T06:46:09.480" v="19947" actId="478"/>
          <ac:grpSpMkLst>
            <pc:docMk/>
            <pc:sldMk cId="514320387" sldId="421"/>
            <ac:grpSpMk id="283" creationId="{B3EFC10E-2A1C-4007-8407-FDDAA230AA56}"/>
          </ac:grpSpMkLst>
        </pc:grpChg>
        <pc:grpChg chg="mod topLvl">
          <ac:chgData name="Al Sheehan" userId="d21e2f327ba682b9" providerId="LiveId" clId="{F61095DE-F386-4D6C-8858-CC5448DC3C43}" dt="2019-09-27T06:54:11.996" v="20130" actId="1038"/>
          <ac:grpSpMkLst>
            <pc:docMk/>
            <pc:sldMk cId="514320387" sldId="421"/>
            <ac:grpSpMk id="284" creationId="{3B4BA9D3-A3A8-4376-AA41-484FB6B2FD8F}"/>
          </ac:grpSpMkLst>
        </pc:grpChg>
        <pc:grpChg chg="add del mod">
          <ac:chgData name="Al Sheehan" userId="d21e2f327ba682b9" providerId="LiveId" clId="{F61095DE-F386-4D6C-8858-CC5448DC3C43}" dt="2019-09-27T06:46:43.730" v="19951" actId="478"/>
          <ac:grpSpMkLst>
            <pc:docMk/>
            <pc:sldMk cId="514320387" sldId="421"/>
            <ac:grpSpMk id="294" creationId="{1E9262F2-1154-4FA7-AA6E-C41D10CD215F}"/>
          </ac:grpSpMkLst>
        </pc:grpChg>
        <pc:grpChg chg="add mod">
          <ac:chgData name="Al Sheehan" userId="d21e2f327ba682b9" providerId="LiveId" clId="{F61095DE-F386-4D6C-8858-CC5448DC3C43}" dt="2019-09-27T06:57:16.327" v="20234" actId="1037"/>
          <ac:grpSpMkLst>
            <pc:docMk/>
            <pc:sldMk cId="514320387" sldId="421"/>
            <ac:grpSpMk id="301" creationId="{7396B7B5-3076-4B06-BBFB-F4441CB98F94}"/>
          </ac:grpSpMkLst>
        </pc:grpChg>
        <pc:grpChg chg="add mod">
          <ac:chgData name="Al Sheehan" userId="d21e2f327ba682b9" providerId="LiveId" clId="{F61095DE-F386-4D6C-8858-CC5448DC3C43}" dt="2019-09-27T06:54:47.763" v="20170" actId="1035"/>
          <ac:grpSpMkLst>
            <pc:docMk/>
            <pc:sldMk cId="514320387" sldId="421"/>
            <ac:grpSpMk id="309" creationId="{BA58F319-1FBF-4D43-AF68-48BE82094240}"/>
          </ac:grpSpMkLst>
        </pc:grpChg>
        <pc:cxnChg chg="add del mod">
          <ac:chgData name="Al Sheehan" userId="d21e2f327ba682b9" providerId="LiveId" clId="{F61095DE-F386-4D6C-8858-CC5448DC3C43}" dt="2019-09-27T06:48:08.508" v="19963" actId="478"/>
          <ac:cxnSpMkLst>
            <pc:docMk/>
            <pc:sldMk cId="514320387" sldId="421"/>
            <ac:cxnSpMk id="4" creationId="{28287835-594F-4773-B060-7B449724D907}"/>
          </ac:cxnSpMkLst>
        </pc:cxnChg>
        <pc:cxnChg chg="add mod">
          <ac:chgData name="Al Sheehan" userId="d21e2f327ba682b9" providerId="LiveId" clId="{F61095DE-F386-4D6C-8858-CC5448DC3C43}" dt="2019-09-27T06:54:47.763" v="20170" actId="1035"/>
          <ac:cxnSpMkLst>
            <pc:docMk/>
            <pc:sldMk cId="514320387" sldId="421"/>
            <ac:cxnSpMk id="7" creationId="{4BAE8C10-1428-429F-9B2A-B44F2AF864E7}"/>
          </ac:cxnSpMkLst>
        </pc:cxnChg>
        <pc:cxnChg chg="add mod">
          <ac:chgData name="Al Sheehan" userId="d21e2f327ba682b9" providerId="LiveId" clId="{F61095DE-F386-4D6C-8858-CC5448DC3C43}" dt="2019-09-27T06:55:20.099" v="20175" actId="14100"/>
          <ac:cxnSpMkLst>
            <pc:docMk/>
            <pc:sldMk cId="514320387" sldId="421"/>
            <ac:cxnSpMk id="14" creationId="{F95DB334-4C44-4BFD-A154-A065881B6A85}"/>
          </ac:cxnSpMkLst>
        </pc:cxnChg>
        <pc:cxnChg chg="del">
          <ac:chgData name="Al Sheehan" userId="d21e2f327ba682b9" providerId="LiveId" clId="{F61095DE-F386-4D6C-8858-CC5448DC3C43}" dt="2019-09-27T06:41:08.118" v="19764" actId="478"/>
          <ac:cxnSpMkLst>
            <pc:docMk/>
            <pc:sldMk cId="514320387" sldId="421"/>
            <ac:cxnSpMk id="34" creationId="{D44008A9-A0DE-44AD-9EE4-CCB24AE3CD87}"/>
          </ac:cxnSpMkLst>
        </pc:cxnChg>
        <pc:cxnChg chg="del">
          <ac:chgData name="Al Sheehan" userId="d21e2f327ba682b9" providerId="LiveId" clId="{F61095DE-F386-4D6C-8858-CC5448DC3C43}" dt="2019-09-27T06:41:08.118" v="19764" actId="478"/>
          <ac:cxnSpMkLst>
            <pc:docMk/>
            <pc:sldMk cId="514320387" sldId="421"/>
            <ac:cxnSpMk id="74" creationId="{397C56DF-E1B8-4831-B2EC-4CED0931DFE0}"/>
          </ac:cxnSpMkLst>
        </pc:cxnChg>
        <pc:cxnChg chg="del">
          <ac:chgData name="Al Sheehan" userId="d21e2f327ba682b9" providerId="LiveId" clId="{F61095DE-F386-4D6C-8858-CC5448DC3C43}" dt="2019-09-27T06:41:08.118" v="19764" actId="478"/>
          <ac:cxnSpMkLst>
            <pc:docMk/>
            <pc:sldMk cId="514320387" sldId="421"/>
            <ac:cxnSpMk id="130" creationId="{A7079950-F4E1-4679-9ECB-87335BEF1CFC}"/>
          </ac:cxnSpMkLst>
        </pc:cxnChg>
        <pc:cxnChg chg="del">
          <ac:chgData name="Al Sheehan" userId="d21e2f327ba682b9" providerId="LiveId" clId="{F61095DE-F386-4D6C-8858-CC5448DC3C43}" dt="2019-09-27T06:41:08.118" v="19764" actId="478"/>
          <ac:cxnSpMkLst>
            <pc:docMk/>
            <pc:sldMk cId="514320387" sldId="421"/>
            <ac:cxnSpMk id="131" creationId="{63BB1FE4-4BF4-4263-9FCC-CEC122270774}"/>
          </ac:cxnSpMkLst>
        </pc:cxnChg>
        <pc:cxnChg chg="del">
          <ac:chgData name="Al Sheehan" userId="d21e2f327ba682b9" providerId="LiveId" clId="{F61095DE-F386-4D6C-8858-CC5448DC3C43}" dt="2019-09-27T06:41:08.118" v="19764" actId="478"/>
          <ac:cxnSpMkLst>
            <pc:docMk/>
            <pc:sldMk cId="514320387" sldId="421"/>
            <ac:cxnSpMk id="139" creationId="{E54FEF77-8EAB-466F-AA98-7BD15C5FA8CE}"/>
          </ac:cxnSpMkLst>
        </pc:cxnChg>
        <pc:cxnChg chg="del">
          <ac:chgData name="Al Sheehan" userId="d21e2f327ba682b9" providerId="LiveId" clId="{F61095DE-F386-4D6C-8858-CC5448DC3C43}" dt="2019-09-27T06:41:08.118" v="19764" actId="478"/>
          <ac:cxnSpMkLst>
            <pc:docMk/>
            <pc:sldMk cId="514320387" sldId="421"/>
            <ac:cxnSpMk id="140" creationId="{7701E98C-C5A3-4430-9ED5-B8A28896F623}"/>
          </ac:cxnSpMkLst>
        </pc:cxnChg>
        <pc:cxnChg chg="del">
          <ac:chgData name="Al Sheehan" userId="d21e2f327ba682b9" providerId="LiveId" clId="{F61095DE-F386-4D6C-8858-CC5448DC3C43}" dt="2019-09-27T06:41:08.118" v="19764" actId="478"/>
          <ac:cxnSpMkLst>
            <pc:docMk/>
            <pc:sldMk cId="514320387" sldId="421"/>
            <ac:cxnSpMk id="141" creationId="{05A88231-88F2-47B6-ABA7-58125E0EAB0F}"/>
          </ac:cxnSpMkLst>
        </pc:cxnChg>
        <pc:cxnChg chg="del">
          <ac:chgData name="Al Sheehan" userId="d21e2f327ba682b9" providerId="LiveId" clId="{F61095DE-F386-4D6C-8858-CC5448DC3C43}" dt="2019-09-27T06:41:08.118" v="19764" actId="478"/>
          <ac:cxnSpMkLst>
            <pc:docMk/>
            <pc:sldMk cId="514320387" sldId="421"/>
            <ac:cxnSpMk id="142" creationId="{4E108EFE-0A80-45C0-BB8E-A7A815CD337E}"/>
          </ac:cxnSpMkLst>
        </pc:cxnChg>
        <pc:cxnChg chg="del">
          <ac:chgData name="Al Sheehan" userId="d21e2f327ba682b9" providerId="LiveId" clId="{F61095DE-F386-4D6C-8858-CC5448DC3C43}" dt="2019-09-27T06:41:08.118" v="19764" actId="478"/>
          <ac:cxnSpMkLst>
            <pc:docMk/>
            <pc:sldMk cId="514320387" sldId="421"/>
            <ac:cxnSpMk id="143" creationId="{A6F309E9-88F1-42C6-B620-2BC86D2419E6}"/>
          </ac:cxnSpMkLst>
        </pc:cxnChg>
        <pc:cxnChg chg="del">
          <ac:chgData name="Al Sheehan" userId="d21e2f327ba682b9" providerId="LiveId" clId="{F61095DE-F386-4D6C-8858-CC5448DC3C43}" dt="2019-09-27T06:41:08.118" v="19764" actId="478"/>
          <ac:cxnSpMkLst>
            <pc:docMk/>
            <pc:sldMk cId="514320387" sldId="421"/>
            <ac:cxnSpMk id="187" creationId="{CD96306D-4597-4A0A-98C6-2458C9EFE3A7}"/>
          </ac:cxnSpMkLst>
        </pc:cxnChg>
        <pc:cxnChg chg="del">
          <ac:chgData name="Al Sheehan" userId="d21e2f327ba682b9" providerId="LiveId" clId="{F61095DE-F386-4D6C-8858-CC5448DC3C43}" dt="2019-09-27T06:41:08.118" v="19764" actId="478"/>
          <ac:cxnSpMkLst>
            <pc:docMk/>
            <pc:sldMk cId="514320387" sldId="421"/>
            <ac:cxnSpMk id="198" creationId="{3F81B27A-0CEC-4DD5-95D2-65D8907A3DDB}"/>
          </ac:cxnSpMkLst>
        </pc:cxnChg>
        <pc:cxnChg chg="del">
          <ac:chgData name="Al Sheehan" userId="d21e2f327ba682b9" providerId="LiveId" clId="{F61095DE-F386-4D6C-8858-CC5448DC3C43}" dt="2019-09-27T06:41:08.118" v="19764" actId="478"/>
          <ac:cxnSpMkLst>
            <pc:docMk/>
            <pc:sldMk cId="514320387" sldId="421"/>
            <ac:cxnSpMk id="199" creationId="{EB714755-87C3-4BD5-A808-74521B055F71}"/>
          </ac:cxnSpMkLst>
        </pc:cxnChg>
        <pc:cxnChg chg="del">
          <ac:chgData name="Al Sheehan" userId="d21e2f327ba682b9" providerId="LiveId" clId="{F61095DE-F386-4D6C-8858-CC5448DC3C43}" dt="2019-09-27T06:41:08.118" v="19764" actId="478"/>
          <ac:cxnSpMkLst>
            <pc:docMk/>
            <pc:sldMk cId="514320387" sldId="421"/>
            <ac:cxnSpMk id="221" creationId="{4F651882-E06A-4A62-A43A-4D0C17EA487E}"/>
          </ac:cxnSpMkLst>
        </pc:cxnChg>
        <pc:cxnChg chg="del">
          <ac:chgData name="Al Sheehan" userId="d21e2f327ba682b9" providerId="LiveId" clId="{F61095DE-F386-4D6C-8858-CC5448DC3C43}" dt="2019-09-27T06:41:08.118" v="19764" actId="478"/>
          <ac:cxnSpMkLst>
            <pc:docMk/>
            <pc:sldMk cId="514320387" sldId="421"/>
            <ac:cxnSpMk id="222" creationId="{ED6CA9FA-B951-44CD-9B26-4A2A98C967CC}"/>
          </ac:cxnSpMkLst>
        </pc:cxnChg>
        <pc:cxnChg chg="del">
          <ac:chgData name="Al Sheehan" userId="d21e2f327ba682b9" providerId="LiveId" clId="{F61095DE-F386-4D6C-8858-CC5448DC3C43}" dt="2019-09-27T06:41:08.118" v="19764" actId="478"/>
          <ac:cxnSpMkLst>
            <pc:docMk/>
            <pc:sldMk cId="514320387" sldId="421"/>
            <ac:cxnSpMk id="240" creationId="{E8EF3B8D-22F5-45C3-A0D5-BFDB8E179560}"/>
          </ac:cxnSpMkLst>
        </pc:cxnChg>
        <pc:cxnChg chg="del">
          <ac:chgData name="Al Sheehan" userId="d21e2f327ba682b9" providerId="LiveId" clId="{F61095DE-F386-4D6C-8858-CC5448DC3C43}" dt="2019-09-27T06:41:08.118" v="19764" actId="478"/>
          <ac:cxnSpMkLst>
            <pc:docMk/>
            <pc:sldMk cId="514320387" sldId="421"/>
            <ac:cxnSpMk id="241" creationId="{DC44C88B-33F4-4F24-913D-72BA694A2F01}"/>
          </ac:cxnSpMkLst>
        </pc:cxnChg>
        <pc:cxnChg chg="del">
          <ac:chgData name="Al Sheehan" userId="d21e2f327ba682b9" providerId="LiveId" clId="{F61095DE-F386-4D6C-8858-CC5448DC3C43}" dt="2019-09-27T06:41:08.118" v="19764" actId="478"/>
          <ac:cxnSpMkLst>
            <pc:docMk/>
            <pc:sldMk cId="514320387" sldId="421"/>
            <ac:cxnSpMk id="242" creationId="{31E3FEC3-AF4B-4E7C-ADF1-AB9563842BBC}"/>
          </ac:cxnSpMkLst>
        </pc:cxnChg>
        <pc:cxnChg chg="del">
          <ac:chgData name="Al Sheehan" userId="d21e2f327ba682b9" providerId="LiveId" clId="{F61095DE-F386-4D6C-8858-CC5448DC3C43}" dt="2019-09-27T06:41:08.118" v="19764" actId="478"/>
          <ac:cxnSpMkLst>
            <pc:docMk/>
            <pc:sldMk cId="514320387" sldId="421"/>
            <ac:cxnSpMk id="243" creationId="{5B1993B9-C954-4C29-AA1A-9742823F1F27}"/>
          </ac:cxnSpMkLst>
        </pc:cxnChg>
        <pc:cxnChg chg="del">
          <ac:chgData name="Al Sheehan" userId="d21e2f327ba682b9" providerId="LiveId" clId="{F61095DE-F386-4D6C-8858-CC5448DC3C43}" dt="2019-09-27T06:41:08.118" v="19764" actId="478"/>
          <ac:cxnSpMkLst>
            <pc:docMk/>
            <pc:sldMk cId="514320387" sldId="421"/>
            <ac:cxnSpMk id="244" creationId="{914C1738-D684-42D2-A8D7-502CDFF89294}"/>
          </ac:cxnSpMkLst>
        </pc:cxnChg>
        <pc:cxnChg chg="del">
          <ac:chgData name="Al Sheehan" userId="d21e2f327ba682b9" providerId="LiveId" clId="{F61095DE-F386-4D6C-8858-CC5448DC3C43}" dt="2019-09-27T06:41:08.118" v="19764" actId="478"/>
          <ac:cxnSpMkLst>
            <pc:docMk/>
            <pc:sldMk cId="514320387" sldId="421"/>
            <ac:cxnSpMk id="245" creationId="{D5AEC0F9-8CED-4127-B4F6-45C454B7EAB2}"/>
          </ac:cxnSpMkLst>
        </pc:cxnChg>
        <pc:cxnChg chg="del">
          <ac:chgData name="Al Sheehan" userId="d21e2f327ba682b9" providerId="LiveId" clId="{F61095DE-F386-4D6C-8858-CC5448DC3C43}" dt="2019-09-27T06:41:08.118" v="19764" actId="478"/>
          <ac:cxnSpMkLst>
            <pc:docMk/>
            <pc:sldMk cId="514320387" sldId="421"/>
            <ac:cxnSpMk id="246" creationId="{4F68DC51-ACDB-4236-8C60-91D54FA3CADB}"/>
          </ac:cxnSpMkLst>
        </pc:cxnChg>
        <pc:cxnChg chg="del">
          <ac:chgData name="Al Sheehan" userId="d21e2f327ba682b9" providerId="LiveId" clId="{F61095DE-F386-4D6C-8858-CC5448DC3C43}" dt="2019-09-27T06:41:08.118" v="19764" actId="478"/>
          <ac:cxnSpMkLst>
            <pc:docMk/>
            <pc:sldMk cId="514320387" sldId="421"/>
            <ac:cxnSpMk id="247" creationId="{1450B13A-6C34-4686-8FB6-8D6A8D109C70}"/>
          </ac:cxnSpMkLst>
        </pc:cxnChg>
        <pc:cxnChg chg="del">
          <ac:chgData name="Al Sheehan" userId="d21e2f327ba682b9" providerId="LiveId" clId="{F61095DE-F386-4D6C-8858-CC5448DC3C43}" dt="2019-09-27T06:41:08.118" v="19764" actId="478"/>
          <ac:cxnSpMkLst>
            <pc:docMk/>
            <pc:sldMk cId="514320387" sldId="421"/>
            <ac:cxnSpMk id="248" creationId="{233C0EA8-6423-41F7-B1EE-7D844C208F5B}"/>
          </ac:cxnSpMkLst>
        </pc:cxnChg>
        <pc:cxnChg chg="del">
          <ac:chgData name="Al Sheehan" userId="d21e2f327ba682b9" providerId="LiveId" clId="{F61095DE-F386-4D6C-8858-CC5448DC3C43}" dt="2019-09-27T06:41:08.118" v="19764" actId="478"/>
          <ac:cxnSpMkLst>
            <pc:docMk/>
            <pc:sldMk cId="514320387" sldId="421"/>
            <ac:cxnSpMk id="249" creationId="{07AAF51A-D2E4-42E8-A6A3-AED6D8C3026A}"/>
          </ac:cxnSpMkLst>
        </pc:cxnChg>
        <pc:cxnChg chg="del">
          <ac:chgData name="Al Sheehan" userId="d21e2f327ba682b9" providerId="LiveId" clId="{F61095DE-F386-4D6C-8858-CC5448DC3C43}" dt="2019-09-27T06:41:08.118" v="19764" actId="478"/>
          <ac:cxnSpMkLst>
            <pc:docMk/>
            <pc:sldMk cId="514320387" sldId="421"/>
            <ac:cxnSpMk id="250" creationId="{F5ECBC42-58DC-4C20-BCBF-3DBB5A57BD38}"/>
          </ac:cxnSpMkLst>
        </pc:cxnChg>
        <pc:cxnChg chg="del">
          <ac:chgData name="Al Sheehan" userId="d21e2f327ba682b9" providerId="LiveId" clId="{F61095DE-F386-4D6C-8858-CC5448DC3C43}" dt="2019-09-27T06:41:08.118" v="19764" actId="478"/>
          <ac:cxnSpMkLst>
            <pc:docMk/>
            <pc:sldMk cId="514320387" sldId="421"/>
            <ac:cxnSpMk id="251" creationId="{4928A578-4A06-4FD5-96F6-1D20D2B57250}"/>
          </ac:cxnSpMkLst>
        </pc:cxnChg>
        <pc:cxnChg chg="del">
          <ac:chgData name="Al Sheehan" userId="d21e2f327ba682b9" providerId="LiveId" clId="{F61095DE-F386-4D6C-8858-CC5448DC3C43}" dt="2019-09-27T06:41:08.118" v="19764" actId="478"/>
          <ac:cxnSpMkLst>
            <pc:docMk/>
            <pc:sldMk cId="514320387" sldId="421"/>
            <ac:cxnSpMk id="252" creationId="{4B5439BC-E000-4A7B-A055-A11FE520849D}"/>
          </ac:cxnSpMkLst>
        </pc:cxnChg>
        <pc:cxnChg chg="del">
          <ac:chgData name="Al Sheehan" userId="d21e2f327ba682b9" providerId="LiveId" clId="{F61095DE-F386-4D6C-8858-CC5448DC3C43}" dt="2019-09-27T06:41:08.118" v="19764" actId="478"/>
          <ac:cxnSpMkLst>
            <pc:docMk/>
            <pc:sldMk cId="514320387" sldId="421"/>
            <ac:cxnSpMk id="253" creationId="{9D6761CF-70E9-4A1B-A7BF-6E7E91C58636}"/>
          </ac:cxnSpMkLst>
        </pc:cxnChg>
        <pc:cxnChg chg="del">
          <ac:chgData name="Al Sheehan" userId="d21e2f327ba682b9" providerId="LiveId" clId="{F61095DE-F386-4D6C-8858-CC5448DC3C43}" dt="2019-09-27T06:41:08.118" v="19764" actId="478"/>
          <ac:cxnSpMkLst>
            <pc:docMk/>
            <pc:sldMk cId="514320387" sldId="421"/>
            <ac:cxnSpMk id="254" creationId="{A777126D-8700-49A7-B911-1F0BE1B721FB}"/>
          </ac:cxnSpMkLst>
        </pc:cxnChg>
        <pc:cxnChg chg="del">
          <ac:chgData name="Al Sheehan" userId="d21e2f327ba682b9" providerId="LiveId" clId="{F61095DE-F386-4D6C-8858-CC5448DC3C43}" dt="2019-09-27T06:41:08.118" v="19764" actId="478"/>
          <ac:cxnSpMkLst>
            <pc:docMk/>
            <pc:sldMk cId="514320387" sldId="421"/>
            <ac:cxnSpMk id="255" creationId="{7D0F7023-B24D-4811-85AB-F625B37566DE}"/>
          </ac:cxnSpMkLst>
        </pc:cxnChg>
        <pc:cxnChg chg="del">
          <ac:chgData name="Al Sheehan" userId="d21e2f327ba682b9" providerId="LiveId" clId="{F61095DE-F386-4D6C-8858-CC5448DC3C43}" dt="2019-09-27T06:41:08.118" v="19764" actId="478"/>
          <ac:cxnSpMkLst>
            <pc:docMk/>
            <pc:sldMk cId="514320387" sldId="421"/>
            <ac:cxnSpMk id="256" creationId="{5AF6F720-B21A-4D0B-ABAC-4146E6D6FBA0}"/>
          </ac:cxnSpMkLst>
        </pc:cxnChg>
        <pc:cxnChg chg="del">
          <ac:chgData name="Al Sheehan" userId="d21e2f327ba682b9" providerId="LiveId" clId="{F61095DE-F386-4D6C-8858-CC5448DC3C43}" dt="2019-09-27T06:41:08.118" v="19764" actId="478"/>
          <ac:cxnSpMkLst>
            <pc:docMk/>
            <pc:sldMk cId="514320387" sldId="421"/>
            <ac:cxnSpMk id="257" creationId="{3A9902D4-606A-4D94-A196-B0C6437E481E}"/>
          </ac:cxnSpMkLst>
        </pc:cxnChg>
        <pc:cxnChg chg="del">
          <ac:chgData name="Al Sheehan" userId="d21e2f327ba682b9" providerId="LiveId" clId="{F61095DE-F386-4D6C-8858-CC5448DC3C43}" dt="2019-09-27T06:41:08.118" v="19764" actId="478"/>
          <ac:cxnSpMkLst>
            <pc:docMk/>
            <pc:sldMk cId="514320387" sldId="421"/>
            <ac:cxnSpMk id="259" creationId="{09C974D3-FF27-4552-8CA8-1A7E8BF9A1F6}"/>
          </ac:cxnSpMkLst>
        </pc:cxnChg>
        <pc:cxnChg chg="del">
          <ac:chgData name="Al Sheehan" userId="d21e2f327ba682b9" providerId="LiveId" clId="{F61095DE-F386-4D6C-8858-CC5448DC3C43}" dt="2019-09-27T06:41:08.118" v="19764" actId="478"/>
          <ac:cxnSpMkLst>
            <pc:docMk/>
            <pc:sldMk cId="514320387" sldId="421"/>
            <ac:cxnSpMk id="263" creationId="{06BC23E7-B8D9-4E5C-A4CE-546AEA27025B}"/>
          </ac:cxnSpMkLst>
        </pc:cxnChg>
        <pc:cxnChg chg="del">
          <ac:chgData name="Al Sheehan" userId="d21e2f327ba682b9" providerId="LiveId" clId="{F61095DE-F386-4D6C-8858-CC5448DC3C43}" dt="2019-09-27T06:41:08.118" v="19764" actId="478"/>
          <ac:cxnSpMkLst>
            <pc:docMk/>
            <pc:sldMk cId="514320387" sldId="421"/>
            <ac:cxnSpMk id="264" creationId="{90558486-27E3-43FF-9ACE-AFEFE2B62F03}"/>
          </ac:cxnSpMkLst>
        </pc:cxnChg>
        <pc:cxnChg chg="del">
          <ac:chgData name="Al Sheehan" userId="d21e2f327ba682b9" providerId="LiveId" clId="{F61095DE-F386-4D6C-8858-CC5448DC3C43}" dt="2019-09-27T06:41:08.118" v="19764" actId="478"/>
          <ac:cxnSpMkLst>
            <pc:docMk/>
            <pc:sldMk cId="514320387" sldId="421"/>
            <ac:cxnSpMk id="268" creationId="{56BABBD3-1EB9-4603-A1B6-0936F774E53C}"/>
          </ac:cxnSpMkLst>
        </pc:cxnChg>
        <pc:cxnChg chg="del">
          <ac:chgData name="Al Sheehan" userId="d21e2f327ba682b9" providerId="LiveId" clId="{F61095DE-F386-4D6C-8858-CC5448DC3C43}" dt="2019-09-27T06:41:08.118" v="19764" actId="478"/>
          <ac:cxnSpMkLst>
            <pc:docMk/>
            <pc:sldMk cId="514320387" sldId="421"/>
            <ac:cxnSpMk id="269" creationId="{E44DA230-5876-4B56-996D-A612AAD8A766}"/>
          </ac:cxnSpMkLst>
        </pc:cxnChg>
        <pc:cxnChg chg="del">
          <ac:chgData name="Al Sheehan" userId="d21e2f327ba682b9" providerId="LiveId" clId="{F61095DE-F386-4D6C-8858-CC5448DC3C43}" dt="2019-09-27T06:41:08.118" v="19764" actId="478"/>
          <ac:cxnSpMkLst>
            <pc:docMk/>
            <pc:sldMk cId="514320387" sldId="421"/>
            <ac:cxnSpMk id="270" creationId="{B50C4B88-AA9D-438F-8337-23FF7BB3DCAB}"/>
          </ac:cxnSpMkLst>
        </pc:cxnChg>
        <pc:cxnChg chg="del">
          <ac:chgData name="Al Sheehan" userId="d21e2f327ba682b9" providerId="LiveId" clId="{F61095DE-F386-4D6C-8858-CC5448DC3C43}" dt="2019-09-27T06:41:08.118" v="19764" actId="478"/>
          <ac:cxnSpMkLst>
            <pc:docMk/>
            <pc:sldMk cId="514320387" sldId="421"/>
            <ac:cxnSpMk id="271" creationId="{CEDF7F71-DF2D-4C45-8A6E-F926A5AD6476}"/>
          </ac:cxnSpMkLst>
        </pc:cxnChg>
        <pc:cxnChg chg="add del mod">
          <ac:chgData name="Al Sheehan" userId="d21e2f327ba682b9" providerId="LiveId" clId="{F61095DE-F386-4D6C-8858-CC5448DC3C43}" dt="2019-09-27T06:46:43.730" v="19951" actId="478"/>
          <ac:cxnSpMkLst>
            <pc:docMk/>
            <pc:sldMk cId="514320387" sldId="421"/>
            <ac:cxnSpMk id="299" creationId="{F1072B8A-0718-46D4-93CB-56CFC5C48A44}"/>
          </ac:cxnSpMkLst>
        </pc:cxnChg>
        <pc:cxnChg chg="add del mod">
          <ac:chgData name="Al Sheehan" userId="d21e2f327ba682b9" providerId="LiveId" clId="{F61095DE-F386-4D6C-8858-CC5448DC3C43}" dt="2019-09-27T06:46:43.730" v="19951" actId="478"/>
          <ac:cxnSpMkLst>
            <pc:docMk/>
            <pc:sldMk cId="514320387" sldId="421"/>
            <ac:cxnSpMk id="300" creationId="{FB796F3A-612A-4279-9470-B83F1C618B39}"/>
          </ac:cxnSpMkLst>
        </pc:cxnChg>
        <pc:cxnChg chg="add mod">
          <ac:chgData name="Al Sheehan" userId="d21e2f327ba682b9" providerId="LiveId" clId="{F61095DE-F386-4D6C-8858-CC5448DC3C43}" dt="2019-09-27T06:57:16.327" v="20234" actId="1037"/>
          <ac:cxnSpMkLst>
            <pc:docMk/>
            <pc:sldMk cId="514320387" sldId="421"/>
            <ac:cxnSpMk id="306" creationId="{242BDE00-2F81-4E5A-AD16-DA8580E18F33}"/>
          </ac:cxnSpMkLst>
        </pc:cxnChg>
        <pc:cxnChg chg="add mod">
          <ac:chgData name="Al Sheehan" userId="d21e2f327ba682b9" providerId="LiveId" clId="{F61095DE-F386-4D6C-8858-CC5448DC3C43}" dt="2019-09-27T06:57:16.327" v="20234" actId="1037"/>
          <ac:cxnSpMkLst>
            <pc:docMk/>
            <pc:sldMk cId="514320387" sldId="421"/>
            <ac:cxnSpMk id="307" creationId="{D5FA5E52-6F9F-4B89-B312-85E85A428ED9}"/>
          </ac:cxnSpMkLst>
        </pc:cxnChg>
        <pc:cxnChg chg="add mod">
          <ac:chgData name="Al Sheehan" userId="d21e2f327ba682b9" providerId="LiveId" clId="{F61095DE-F386-4D6C-8858-CC5448DC3C43}" dt="2019-09-27T06:54:47.763" v="20170" actId="1035"/>
          <ac:cxnSpMkLst>
            <pc:docMk/>
            <pc:sldMk cId="514320387" sldId="421"/>
            <ac:cxnSpMk id="314" creationId="{6E188EBC-537F-4C2C-9E6B-ADC1CDEA9815}"/>
          </ac:cxnSpMkLst>
        </pc:cxnChg>
        <pc:cxnChg chg="add mod">
          <ac:chgData name="Al Sheehan" userId="d21e2f327ba682b9" providerId="LiveId" clId="{F61095DE-F386-4D6C-8858-CC5448DC3C43}" dt="2019-09-27T06:54:47.763" v="20170" actId="1035"/>
          <ac:cxnSpMkLst>
            <pc:docMk/>
            <pc:sldMk cId="514320387" sldId="421"/>
            <ac:cxnSpMk id="315" creationId="{61FDCB6E-A342-43A4-8C39-B6C6D5BF7777}"/>
          </ac:cxnSpMkLst>
        </pc:cxnChg>
        <pc:cxnChg chg="add mod">
          <ac:chgData name="Al Sheehan" userId="d21e2f327ba682b9" providerId="LiveId" clId="{F61095DE-F386-4D6C-8858-CC5448DC3C43}" dt="2019-09-27T06:57:16.327" v="20234" actId="1037"/>
          <ac:cxnSpMkLst>
            <pc:docMk/>
            <pc:sldMk cId="514320387" sldId="421"/>
            <ac:cxnSpMk id="316" creationId="{0D4642A1-2BCD-4DC7-B696-54026E5C2A07}"/>
          </ac:cxnSpMkLst>
        </pc:cxnChg>
        <pc:cxnChg chg="add mod">
          <ac:chgData name="Al Sheehan" userId="d21e2f327ba682b9" providerId="LiveId" clId="{F61095DE-F386-4D6C-8858-CC5448DC3C43}" dt="2019-09-27T06:57:16.327" v="20234" actId="1037"/>
          <ac:cxnSpMkLst>
            <pc:docMk/>
            <pc:sldMk cId="514320387" sldId="421"/>
            <ac:cxnSpMk id="320" creationId="{B1C4311A-5328-4950-BB0D-79A2BD6C03CB}"/>
          </ac:cxnSpMkLst>
        </pc:cxnChg>
        <pc:cxnChg chg="add mod">
          <ac:chgData name="Al Sheehan" userId="d21e2f327ba682b9" providerId="LiveId" clId="{F61095DE-F386-4D6C-8858-CC5448DC3C43}" dt="2019-09-27T06:56:00.331" v="20178" actId="14100"/>
          <ac:cxnSpMkLst>
            <pc:docMk/>
            <pc:sldMk cId="514320387" sldId="421"/>
            <ac:cxnSpMk id="321" creationId="{497AEE37-807B-4641-81FB-44726CB8618C}"/>
          </ac:cxnSpMkLst>
        </pc:cxnChg>
        <pc:cxnChg chg="add mod">
          <ac:chgData name="Al Sheehan" userId="d21e2f327ba682b9" providerId="LiveId" clId="{F61095DE-F386-4D6C-8858-CC5448DC3C43}" dt="2019-09-27T06:57:16.327" v="20234" actId="1037"/>
          <ac:cxnSpMkLst>
            <pc:docMk/>
            <pc:sldMk cId="514320387" sldId="421"/>
            <ac:cxnSpMk id="322" creationId="{9D0A5847-7027-4460-8A0C-897FF97B9F6D}"/>
          </ac:cxnSpMkLst>
        </pc:cxnChg>
      </pc:sldChg>
      <pc:sldChg chg="addSp modSp add">
        <pc:chgData name="Al Sheehan" userId="d21e2f327ba682b9" providerId="LiveId" clId="{F61095DE-F386-4D6C-8858-CC5448DC3C43}" dt="2019-09-27T07:03:43.435" v="20486" actId="14100"/>
        <pc:sldMkLst>
          <pc:docMk/>
          <pc:sldMk cId="1960713834" sldId="422"/>
        </pc:sldMkLst>
        <pc:spChg chg="mod">
          <ac:chgData name="Al Sheehan" userId="d21e2f327ba682b9" providerId="LiveId" clId="{F61095DE-F386-4D6C-8858-CC5448DC3C43}" dt="2019-09-27T07:00:17.877" v="20340" actId="1035"/>
          <ac:spMkLst>
            <pc:docMk/>
            <pc:sldMk cId="1960713834" sldId="422"/>
            <ac:spMk id="2" creationId="{C0C08A42-2201-429F-832B-677DEBD61CFC}"/>
          </ac:spMkLst>
        </pc:spChg>
        <pc:spChg chg="add mod ord">
          <ac:chgData name="Al Sheehan" userId="d21e2f327ba682b9" providerId="LiveId" clId="{F61095DE-F386-4D6C-8858-CC5448DC3C43}" dt="2019-09-27T07:01:48.085" v="20381" actId="14100"/>
          <ac:spMkLst>
            <pc:docMk/>
            <pc:sldMk cId="1960713834" sldId="422"/>
            <ac:spMk id="5" creationId="{E2C4734C-0424-48DD-9D7E-0BAF4E535953}"/>
          </ac:spMkLst>
        </pc:spChg>
        <pc:spChg chg="mod">
          <ac:chgData name="Al Sheehan" userId="d21e2f327ba682b9" providerId="LiveId" clId="{F61095DE-F386-4D6C-8858-CC5448DC3C43}" dt="2019-09-27T07:00:00.949" v="20295" actId="1035"/>
          <ac:spMkLst>
            <pc:docMk/>
            <pc:sldMk cId="1960713834" sldId="422"/>
            <ac:spMk id="25" creationId="{5C6E552F-1153-494C-9591-3913B7AE1EC9}"/>
          </ac:spMkLst>
        </pc:spChg>
        <pc:spChg chg="add mod ord">
          <ac:chgData name="Al Sheehan" userId="d21e2f327ba682b9" providerId="LiveId" clId="{F61095DE-F386-4D6C-8858-CC5448DC3C43}" dt="2019-09-27T07:01:48.085" v="20381" actId="14100"/>
          <ac:spMkLst>
            <pc:docMk/>
            <pc:sldMk cId="1960713834" sldId="422"/>
            <ac:spMk id="77" creationId="{FC97C5BE-C541-48D6-B963-80AFD21CE55E}"/>
          </ac:spMkLst>
        </pc:spChg>
        <pc:spChg chg="add mod">
          <ac:chgData name="Al Sheehan" userId="d21e2f327ba682b9" providerId="LiveId" clId="{F61095DE-F386-4D6C-8858-CC5448DC3C43}" dt="2019-09-27T07:03:43.435" v="20486" actId="14100"/>
          <ac:spMkLst>
            <pc:docMk/>
            <pc:sldMk cId="1960713834" sldId="422"/>
            <ac:spMk id="78" creationId="{9AB40A5D-BF99-4F43-BDE0-0297D7F1E383}"/>
          </ac:spMkLst>
        </pc:spChg>
        <pc:spChg chg="add mod">
          <ac:chgData name="Al Sheehan" userId="d21e2f327ba682b9" providerId="LiveId" clId="{F61095DE-F386-4D6C-8858-CC5448DC3C43}" dt="2019-09-27T07:03:33.097" v="20485" actId="1035"/>
          <ac:spMkLst>
            <pc:docMk/>
            <pc:sldMk cId="1960713834" sldId="422"/>
            <ac:spMk id="79" creationId="{897D0F9A-04A4-4869-8C7A-A5585DCE8E67}"/>
          </ac:spMkLst>
        </pc:spChg>
        <pc:spChg chg="mod">
          <ac:chgData name="Al Sheehan" userId="d21e2f327ba682b9" providerId="LiveId" clId="{F61095DE-F386-4D6C-8858-CC5448DC3C43}" dt="2019-09-27T07:00:17.877" v="20340" actId="1035"/>
          <ac:spMkLst>
            <pc:docMk/>
            <pc:sldMk cId="1960713834" sldId="422"/>
            <ac:spMk id="304" creationId="{242AAF04-1D57-4C09-9401-57DBDB69E44E}"/>
          </ac:spMkLst>
        </pc:spChg>
        <pc:spChg chg="mod">
          <ac:chgData name="Al Sheehan" userId="d21e2f327ba682b9" providerId="LiveId" clId="{F61095DE-F386-4D6C-8858-CC5448DC3C43}" dt="2019-09-27T07:00:17.877" v="20340" actId="1035"/>
          <ac:spMkLst>
            <pc:docMk/>
            <pc:sldMk cId="1960713834" sldId="422"/>
            <ac:spMk id="305" creationId="{E531D186-4D74-414E-90AD-C62E0C4A88F5}"/>
          </ac:spMkLst>
        </pc:spChg>
        <pc:spChg chg="mod">
          <ac:chgData name="Al Sheehan" userId="d21e2f327ba682b9" providerId="LiveId" clId="{F61095DE-F386-4D6C-8858-CC5448DC3C43}" dt="2019-09-27T07:00:36.348" v="20364" actId="1038"/>
          <ac:spMkLst>
            <pc:docMk/>
            <pc:sldMk cId="1960713834" sldId="422"/>
            <ac:spMk id="308" creationId="{77890E6C-E942-4F4D-88A7-0132F3AEB861}"/>
          </ac:spMkLst>
        </pc:spChg>
        <pc:spChg chg="mod">
          <ac:chgData name="Al Sheehan" userId="d21e2f327ba682b9" providerId="LiveId" clId="{F61095DE-F386-4D6C-8858-CC5448DC3C43}" dt="2019-09-27T07:00:36.348" v="20364" actId="1038"/>
          <ac:spMkLst>
            <pc:docMk/>
            <pc:sldMk cId="1960713834" sldId="422"/>
            <ac:spMk id="312" creationId="{5BFF2427-1B21-4401-90CD-45CE0C059FB3}"/>
          </ac:spMkLst>
        </pc:spChg>
        <pc:spChg chg="mod">
          <ac:chgData name="Al Sheehan" userId="d21e2f327ba682b9" providerId="LiveId" clId="{F61095DE-F386-4D6C-8858-CC5448DC3C43}" dt="2019-09-27T07:00:36.348" v="20364" actId="1038"/>
          <ac:spMkLst>
            <pc:docMk/>
            <pc:sldMk cId="1960713834" sldId="422"/>
            <ac:spMk id="313" creationId="{51663764-2179-48D6-B1C8-4964215442FE}"/>
          </ac:spMkLst>
        </pc:spChg>
        <pc:spChg chg="mod">
          <ac:chgData name="Al Sheehan" userId="d21e2f327ba682b9" providerId="LiveId" clId="{F61095DE-F386-4D6C-8858-CC5448DC3C43}" dt="2019-09-27T07:00:00.949" v="20295" actId="1035"/>
          <ac:spMkLst>
            <pc:docMk/>
            <pc:sldMk cId="1960713834" sldId="422"/>
            <ac:spMk id="317" creationId="{CB64A5EB-B3F4-433B-9180-BFA23E6D2E6B}"/>
          </ac:spMkLst>
        </pc:spChg>
        <pc:spChg chg="mod">
          <ac:chgData name="Al Sheehan" userId="d21e2f327ba682b9" providerId="LiveId" clId="{F61095DE-F386-4D6C-8858-CC5448DC3C43}" dt="2019-09-27T07:00:10.127" v="20321" actId="1036"/>
          <ac:spMkLst>
            <pc:docMk/>
            <pc:sldMk cId="1960713834" sldId="422"/>
            <ac:spMk id="318" creationId="{7619B9BB-772D-4842-A88F-792441234FD9}"/>
          </ac:spMkLst>
        </pc:spChg>
        <pc:spChg chg="mod">
          <ac:chgData name="Al Sheehan" userId="d21e2f327ba682b9" providerId="LiveId" clId="{F61095DE-F386-4D6C-8858-CC5448DC3C43}" dt="2019-09-27T07:00:17.877" v="20340" actId="1035"/>
          <ac:spMkLst>
            <pc:docMk/>
            <pc:sldMk cId="1960713834" sldId="422"/>
            <ac:spMk id="319" creationId="{4CD2C520-AA81-4712-99AF-4174C3AE65A6}"/>
          </ac:spMkLst>
        </pc:spChg>
        <pc:spChg chg="mod">
          <ac:chgData name="Al Sheehan" userId="d21e2f327ba682b9" providerId="LiveId" clId="{F61095DE-F386-4D6C-8858-CC5448DC3C43}" dt="2019-09-27T07:00:10.127" v="20321" actId="1036"/>
          <ac:spMkLst>
            <pc:docMk/>
            <pc:sldMk cId="1960713834" sldId="422"/>
            <ac:spMk id="323" creationId="{57659889-C989-4516-8803-F55BF6AF229B}"/>
          </ac:spMkLst>
        </pc:spChg>
        <pc:spChg chg="mod">
          <ac:chgData name="Al Sheehan" userId="d21e2f327ba682b9" providerId="LiveId" clId="{F61095DE-F386-4D6C-8858-CC5448DC3C43}" dt="2019-09-27T07:00:10.127" v="20321" actId="1036"/>
          <ac:spMkLst>
            <pc:docMk/>
            <pc:sldMk cId="1960713834" sldId="422"/>
            <ac:spMk id="324" creationId="{8E43454B-BFE6-4897-965B-8162F96D81CC}"/>
          </ac:spMkLst>
        </pc:spChg>
        <pc:spChg chg="mod">
          <ac:chgData name="Al Sheehan" userId="d21e2f327ba682b9" providerId="LiveId" clId="{F61095DE-F386-4D6C-8858-CC5448DC3C43}" dt="2019-09-27T07:00:10.127" v="20321" actId="1036"/>
          <ac:spMkLst>
            <pc:docMk/>
            <pc:sldMk cId="1960713834" sldId="422"/>
            <ac:spMk id="325" creationId="{420D073B-3041-4070-BACC-CE81329A6B85}"/>
          </ac:spMkLst>
        </pc:spChg>
        <pc:spChg chg="mod">
          <ac:chgData name="Al Sheehan" userId="d21e2f327ba682b9" providerId="LiveId" clId="{F61095DE-F386-4D6C-8858-CC5448DC3C43}" dt="2019-09-27T07:00:17.877" v="20340" actId="1035"/>
          <ac:spMkLst>
            <pc:docMk/>
            <pc:sldMk cId="1960713834" sldId="422"/>
            <ac:spMk id="326" creationId="{DD35A1BB-2C11-4446-A402-14FEFF06137A}"/>
          </ac:spMkLst>
        </pc:spChg>
        <pc:grpChg chg="mod">
          <ac:chgData name="Al Sheehan" userId="d21e2f327ba682b9" providerId="LiveId" clId="{F61095DE-F386-4D6C-8858-CC5448DC3C43}" dt="2019-09-27T07:00:00.949" v="20295" actId="1035"/>
          <ac:grpSpMkLst>
            <pc:docMk/>
            <pc:sldMk cId="1960713834" sldId="422"/>
            <ac:grpSpMk id="170" creationId="{321E54B2-C3AF-43F6-90D1-EF67726DD3C7}"/>
          </ac:grpSpMkLst>
        </pc:grpChg>
        <pc:grpChg chg="mod">
          <ac:chgData name="Al Sheehan" userId="d21e2f327ba682b9" providerId="LiveId" clId="{F61095DE-F386-4D6C-8858-CC5448DC3C43}" dt="2019-09-27T07:00:10.127" v="20321" actId="1036"/>
          <ac:grpSpMkLst>
            <pc:docMk/>
            <pc:sldMk cId="1960713834" sldId="422"/>
            <ac:grpSpMk id="171" creationId="{31B1AD18-C0FD-46A8-A6D6-8B061F2B9B39}"/>
          </ac:grpSpMkLst>
        </pc:grpChg>
        <pc:grpChg chg="mod">
          <ac:chgData name="Al Sheehan" userId="d21e2f327ba682b9" providerId="LiveId" clId="{F61095DE-F386-4D6C-8858-CC5448DC3C43}" dt="2019-09-27T07:00:10.127" v="20321" actId="1036"/>
          <ac:grpSpMkLst>
            <pc:docMk/>
            <pc:sldMk cId="1960713834" sldId="422"/>
            <ac:grpSpMk id="172" creationId="{C335A39C-DE1D-4762-9691-BBB1153A087F}"/>
          </ac:grpSpMkLst>
        </pc:grpChg>
        <pc:grpChg chg="mod">
          <ac:chgData name="Al Sheehan" userId="d21e2f327ba682b9" providerId="LiveId" clId="{F61095DE-F386-4D6C-8858-CC5448DC3C43}" dt="2019-09-27T07:00:17.877" v="20340" actId="1035"/>
          <ac:grpSpMkLst>
            <pc:docMk/>
            <pc:sldMk cId="1960713834" sldId="422"/>
            <ac:grpSpMk id="284" creationId="{3B4BA9D3-A3A8-4376-AA41-484FB6B2FD8F}"/>
          </ac:grpSpMkLst>
        </pc:grpChg>
        <pc:grpChg chg="mod">
          <ac:chgData name="Al Sheehan" userId="d21e2f327ba682b9" providerId="LiveId" clId="{F61095DE-F386-4D6C-8858-CC5448DC3C43}" dt="2019-09-27T07:00:17.877" v="20340" actId="1035"/>
          <ac:grpSpMkLst>
            <pc:docMk/>
            <pc:sldMk cId="1960713834" sldId="422"/>
            <ac:grpSpMk id="301" creationId="{7396B7B5-3076-4B06-BBFB-F4441CB98F94}"/>
          </ac:grpSpMkLst>
        </pc:grpChg>
        <pc:grpChg chg="mod">
          <ac:chgData name="Al Sheehan" userId="d21e2f327ba682b9" providerId="LiveId" clId="{F61095DE-F386-4D6C-8858-CC5448DC3C43}" dt="2019-09-27T07:00:36.348" v="20364" actId="1038"/>
          <ac:grpSpMkLst>
            <pc:docMk/>
            <pc:sldMk cId="1960713834" sldId="422"/>
            <ac:grpSpMk id="309" creationId="{BA58F319-1FBF-4D43-AF68-48BE82094240}"/>
          </ac:grpSpMkLst>
        </pc:grpChg>
        <pc:cxnChg chg="mod">
          <ac:chgData name="Al Sheehan" userId="d21e2f327ba682b9" providerId="LiveId" clId="{F61095DE-F386-4D6C-8858-CC5448DC3C43}" dt="2019-09-27T07:00:36.348" v="20364" actId="1038"/>
          <ac:cxnSpMkLst>
            <pc:docMk/>
            <pc:sldMk cId="1960713834" sldId="422"/>
            <ac:cxnSpMk id="7" creationId="{4BAE8C10-1428-429F-9B2A-B44F2AF864E7}"/>
          </ac:cxnSpMkLst>
        </pc:cxnChg>
        <pc:cxnChg chg="mod">
          <ac:chgData name="Al Sheehan" userId="d21e2f327ba682b9" providerId="LiveId" clId="{F61095DE-F386-4D6C-8858-CC5448DC3C43}" dt="2019-09-27T07:00:45.886" v="20366" actId="14100"/>
          <ac:cxnSpMkLst>
            <pc:docMk/>
            <pc:sldMk cId="1960713834" sldId="422"/>
            <ac:cxnSpMk id="14" creationId="{F95DB334-4C44-4BFD-A154-A065881B6A85}"/>
          </ac:cxnSpMkLst>
        </pc:cxnChg>
        <pc:cxnChg chg="mod">
          <ac:chgData name="Al Sheehan" userId="d21e2f327ba682b9" providerId="LiveId" clId="{F61095DE-F386-4D6C-8858-CC5448DC3C43}" dt="2019-09-27T07:00:17.877" v="20340" actId="1035"/>
          <ac:cxnSpMkLst>
            <pc:docMk/>
            <pc:sldMk cId="1960713834" sldId="422"/>
            <ac:cxnSpMk id="306" creationId="{242BDE00-2F81-4E5A-AD16-DA8580E18F33}"/>
          </ac:cxnSpMkLst>
        </pc:cxnChg>
        <pc:cxnChg chg="mod">
          <ac:chgData name="Al Sheehan" userId="d21e2f327ba682b9" providerId="LiveId" clId="{F61095DE-F386-4D6C-8858-CC5448DC3C43}" dt="2019-09-27T07:00:17.877" v="20340" actId="1035"/>
          <ac:cxnSpMkLst>
            <pc:docMk/>
            <pc:sldMk cId="1960713834" sldId="422"/>
            <ac:cxnSpMk id="307" creationId="{D5FA5E52-6F9F-4B89-B312-85E85A428ED9}"/>
          </ac:cxnSpMkLst>
        </pc:cxnChg>
        <pc:cxnChg chg="mod">
          <ac:chgData name="Al Sheehan" userId="d21e2f327ba682b9" providerId="LiveId" clId="{F61095DE-F386-4D6C-8858-CC5448DC3C43}" dt="2019-09-27T07:00:36.348" v="20364" actId="1038"/>
          <ac:cxnSpMkLst>
            <pc:docMk/>
            <pc:sldMk cId="1960713834" sldId="422"/>
            <ac:cxnSpMk id="314" creationId="{6E188EBC-537F-4C2C-9E6B-ADC1CDEA9815}"/>
          </ac:cxnSpMkLst>
        </pc:cxnChg>
        <pc:cxnChg chg="mod">
          <ac:chgData name="Al Sheehan" userId="d21e2f327ba682b9" providerId="LiveId" clId="{F61095DE-F386-4D6C-8858-CC5448DC3C43}" dt="2019-09-27T07:00:36.348" v="20364" actId="1038"/>
          <ac:cxnSpMkLst>
            <pc:docMk/>
            <pc:sldMk cId="1960713834" sldId="422"/>
            <ac:cxnSpMk id="315" creationId="{61FDCB6E-A342-43A4-8C39-B6C6D5BF7777}"/>
          </ac:cxnSpMkLst>
        </pc:cxnChg>
        <pc:cxnChg chg="mod">
          <ac:chgData name="Al Sheehan" userId="d21e2f327ba682b9" providerId="LiveId" clId="{F61095DE-F386-4D6C-8858-CC5448DC3C43}" dt="2019-09-27T07:00:17.877" v="20340" actId="1035"/>
          <ac:cxnSpMkLst>
            <pc:docMk/>
            <pc:sldMk cId="1960713834" sldId="422"/>
            <ac:cxnSpMk id="316" creationId="{0D4642A1-2BCD-4DC7-B696-54026E5C2A07}"/>
          </ac:cxnSpMkLst>
        </pc:cxnChg>
        <pc:cxnChg chg="mod">
          <ac:chgData name="Al Sheehan" userId="d21e2f327ba682b9" providerId="LiveId" clId="{F61095DE-F386-4D6C-8858-CC5448DC3C43}" dt="2019-09-27T07:00:17.877" v="20340" actId="1035"/>
          <ac:cxnSpMkLst>
            <pc:docMk/>
            <pc:sldMk cId="1960713834" sldId="422"/>
            <ac:cxnSpMk id="320" creationId="{B1C4311A-5328-4950-BB0D-79A2BD6C03CB}"/>
          </ac:cxnSpMkLst>
        </pc:cxnChg>
        <pc:cxnChg chg="mod">
          <ac:chgData name="Al Sheehan" userId="d21e2f327ba682b9" providerId="LiveId" clId="{F61095DE-F386-4D6C-8858-CC5448DC3C43}" dt="2019-09-27T07:00:36.348" v="20364" actId="1038"/>
          <ac:cxnSpMkLst>
            <pc:docMk/>
            <pc:sldMk cId="1960713834" sldId="422"/>
            <ac:cxnSpMk id="321" creationId="{497AEE37-807B-4641-81FB-44726CB8618C}"/>
          </ac:cxnSpMkLst>
        </pc:cxnChg>
        <pc:cxnChg chg="mod">
          <ac:chgData name="Al Sheehan" userId="d21e2f327ba682b9" providerId="LiveId" clId="{F61095DE-F386-4D6C-8858-CC5448DC3C43}" dt="2019-09-27T07:00:17.877" v="20340" actId="1035"/>
          <ac:cxnSpMkLst>
            <pc:docMk/>
            <pc:sldMk cId="1960713834" sldId="422"/>
            <ac:cxnSpMk id="322" creationId="{9D0A5847-7027-4460-8A0C-897FF97B9F6D}"/>
          </ac:cxnSpMkLst>
        </pc:cxnChg>
      </pc:sldChg>
      <pc:sldChg chg="addSp delSp modSp add">
        <pc:chgData name="Al Sheehan" userId="d21e2f327ba682b9" providerId="LiveId" clId="{F61095DE-F386-4D6C-8858-CC5448DC3C43}" dt="2019-09-27T07:27:09.347" v="20887" actId="208"/>
        <pc:sldMkLst>
          <pc:docMk/>
          <pc:sldMk cId="1191226951" sldId="423"/>
        </pc:sldMkLst>
        <pc:spChg chg="del">
          <ac:chgData name="Al Sheehan" userId="d21e2f327ba682b9" providerId="LiveId" clId="{F61095DE-F386-4D6C-8858-CC5448DC3C43}" dt="2019-09-27T07:10:06.127" v="20573" actId="478"/>
          <ac:spMkLst>
            <pc:docMk/>
            <pc:sldMk cId="1191226951" sldId="423"/>
            <ac:spMk id="2" creationId="{C0C08A42-2201-429F-832B-677DEBD61CFC}"/>
          </ac:spMkLst>
        </pc:spChg>
        <pc:spChg chg="del">
          <ac:chgData name="Al Sheehan" userId="d21e2f327ba682b9" providerId="LiveId" clId="{F61095DE-F386-4D6C-8858-CC5448DC3C43}" dt="2019-09-27T07:10:06.127" v="20573" actId="478"/>
          <ac:spMkLst>
            <pc:docMk/>
            <pc:sldMk cId="1191226951" sldId="423"/>
            <ac:spMk id="5" creationId="{E2C4734C-0424-48DD-9D7E-0BAF4E535953}"/>
          </ac:spMkLst>
        </pc:spChg>
        <pc:spChg chg="del">
          <ac:chgData name="Al Sheehan" userId="d21e2f327ba682b9" providerId="LiveId" clId="{F61095DE-F386-4D6C-8858-CC5448DC3C43}" dt="2019-09-27T07:10:06.127" v="20573" actId="478"/>
          <ac:spMkLst>
            <pc:docMk/>
            <pc:sldMk cId="1191226951" sldId="423"/>
            <ac:spMk id="25" creationId="{5C6E552F-1153-494C-9591-3913B7AE1EC9}"/>
          </ac:spMkLst>
        </pc:spChg>
        <pc:spChg chg="add mod">
          <ac:chgData name="Al Sheehan" userId="d21e2f327ba682b9" providerId="LiveId" clId="{F61095DE-F386-4D6C-8858-CC5448DC3C43}" dt="2019-09-27T07:23:22.426" v="20849" actId="14100"/>
          <ac:spMkLst>
            <pc:docMk/>
            <pc:sldMk cId="1191226951" sldId="423"/>
            <ac:spMk id="33" creationId="{45D652FF-6926-4629-8FAD-4BE4903B8A2B}"/>
          </ac:spMkLst>
        </pc:spChg>
        <pc:spChg chg="add mod">
          <ac:chgData name="Al Sheehan" userId="d21e2f327ba682b9" providerId="LiveId" clId="{F61095DE-F386-4D6C-8858-CC5448DC3C43}" dt="2019-09-27T07:26:29.042" v="20881" actId="1076"/>
          <ac:spMkLst>
            <pc:docMk/>
            <pc:sldMk cId="1191226951" sldId="423"/>
            <ac:spMk id="46" creationId="{8AFE644F-46F5-4DBA-9989-6BADE4D89226}"/>
          </ac:spMkLst>
        </pc:spChg>
        <pc:spChg chg="del">
          <ac:chgData name="Al Sheehan" userId="d21e2f327ba682b9" providerId="LiveId" clId="{F61095DE-F386-4D6C-8858-CC5448DC3C43}" dt="2019-09-27T07:10:06.127" v="20573" actId="478"/>
          <ac:spMkLst>
            <pc:docMk/>
            <pc:sldMk cId="1191226951" sldId="423"/>
            <ac:spMk id="77" creationId="{FC97C5BE-C541-48D6-B963-80AFD21CE55E}"/>
          </ac:spMkLst>
        </pc:spChg>
        <pc:spChg chg="del">
          <ac:chgData name="Al Sheehan" userId="d21e2f327ba682b9" providerId="LiveId" clId="{F61095DE-F386-4D6C-8858-CC5448DC3C43}" dt="2019-09-27T07:10:06.127" v="20573" actId="478"/>
          <ac:spMkLst>
            <pc:docMk/>
            <pc:sldMk cId="1191226951" sldId="423"/>
            <ac:spMk id="78" creationId="{9AB40A5D-BF99-4F43-BDE0-0297D7F1E383}"/>
          </ac:spMkLst>
        </pc:spChg>
        <pc:spChg chg="del">
          <ac:chgData name="Al Sheehan" userId="d21e2f327ba682b9" providerId="LiveId" clId="{F61095DE-F386-4D6C-8858-CC5448DC3C43}" dt="2019-09-27T07:10:06.127" v="20573" actId="478"/>
          <ac:spMkLst>
            <pc:docMk/>
            <pc:sldMk cId="1191226951" sldId="423"/>
            <ac:spMk id="79" creationId="{897D0F9A-04A4-4869-8C7A-A5585DCE8E67}"/>
          </ac:spMkLst>
        </pc:spChg>
        <pc:spChg chg="add">
          <ac:chgData name="Al Sheehan" userId="d21e2f327ba682b9" providerId="LiveId" clId="{F61095DE-F386-4D6C-8858-CC5448DC3C43}" dt="2019-09-27T07:10:14.081" v="20574"/>
          <ac:spMkLst>
            <pc:docMk/>
            <pc:sldMk cId="1191226951" sldId="423"/>
            <ac:spMk id="80" creationId="{D03A6FC8-ADA0-420A-A9A4-F890F2EBAB42}"/>
          </ac:spMkLst>
        </pc:spChg>
        <pc:spChg chg="add">
          <ac:chgData name="Al Sheehan" userId="d21e2f327ba682b9" providerId="LiveId" clId="{F61095DE-F386-4D6C-8858-CC5448DC3C43}" dt="2019-09-27T07:10:14.081" v="20574"/>
          <ac:spMkLst>
            <pc:docMk/>
            <pc:sldMk cId="1191226951" sldId="423"/>
            <ac:spMk id="81" creationId="{101F8583-E40A-4541-A5D1-D9344D3F9B51}"/>
          </ac:spMkLst>
        </pc:spChg>
        <pc:spChg chg="add">
          <ac:chgData name="Al Sheehan" userId="d21e2f327ba682b9" providerId="LiveId" clId="{F61095DE-F386-4D6C-8858-CC5448DC3C43}" dt="2019-09-27T07:10:14.081" v="20574"/>
          <ac:spMkLst>
            <pc:docMk/>
            <pc:sldMk cId="1191226951" sldId="423"/>
            <ac:spMk id="83" creationId="{DA92763E-8F04-4D79-A8BC-919439B33484}"/>
          </ac:spMkLst>
        </pc:spChg>
        <pc:spChg chg="add">
          <ac:chgData name="Al Sheehan" userId="d21e2f327ba682b9" providerId="LiveId" clId="{F61095DE-F386-4D6C-8858-CC5448DC3C43}" dt="2019-09-27T07:10:14.081" v="20574"/>
          <ac:spMkLst>
            <pc:docMk/>
            <pc:sldMk cId="1191226951" sldId="423"/>
            <ac:spMk id="84" creationId="{CEB734D4-CD87-4E72-A8B9-71BF448E9DC2}"/>
          </ac:spMkLst>
        </pc:spChg>
        <pc:spChg chg="add">
          <ac:chgData name="Al Sheehan" userId="d21e2f327ba682b9" providerId="LiveId" clId="{F61095DE-F386-4D6C-8858-CC5448DC3C43}" dt="2019-09-27T07:10:14.081" v="20574"/>
          <ac:spMkLst>
            <pc:docMk/>
            <pc:sldMk cId="1191226951" sldId="423"/>
            <ac:spMk id="85" creationId="{237BA224-A392-471D-84B1-69227F6868B0}"/>
          </ac:spMkLst>
        </pc:spChg>
        <pc:spChg chg="add">
          <ac:chgData name="Al Sheehan" userId="d21e2f327ba682b9" providerId="LiveId" clId="{F61095DE-F386-4D6C-8858-CC5448DC3C43}" dt="2019-09-27T07:10:14.081" v="20574"/>
          <ac:spMkLst>
            <pc:docMk/>
            <pc:sldMk cId="1191226951" sldId="423"/>
            <ac:spMk id="86" creationId="{BF869A73-65F4-438C-B9FD-87CBF5E2DB4E}"/>
          </ac:spMkLst>
        </pc:spChg>
        <pc:spChg chg="add mod">
          <ac:chgData name="Al Sheehan" userId="d21e2f327ba682b9" providerId="LiveId" clId="{F61095DE-F386-4D6C-8858-CC5448DC3C43}" dt="2019-09-27T07:27:09.347" v="20887" actId="208"/>
          <ac:spMkLst>
            <pc:docMk/>
            <pc:sldMk cId="1191226951" sldId="423"/>
            <ac:spMk id="87" creationId="{AD9F4132-A50B-4DD9-B00E-BC0C4237233D}"/>
          </ac:spMkLst>
        </pc:spChg>
        <pc:spChg chg="add">
          <ac:chgData name="Al Sheehan" userId="d21e2f327ba682b9" providerId="LiveId" clId="{F61095DE-F386-4D6C-8858-CC5448DC3C43}" dt="2019-09-27T07:10:14.081" v="20574"/>
          <ac:spMkLst>
            <pc:docMk/>
            <pc:sldMk cId="1191226951" sldId="423"/>
            <ac:spMk id="88" creationId="{5DB6934D-DA0D-4E5D-9E68-CE75336C318B}"/>
          </ac:spMkLst>
        </pc:spChg>
        <pc:spChg chg="add">
          <ac:chgData name="Al Sheehan" userId="d21e2f327ba682b9" providerId="LiveId" clId="{F61095DE-F386-4D6C-8858-CC5448DC3C43}" dt="2019-09-27T07:10:14.081" v="20574"/>
          <ac:spMkLst>
            <pc:docMk/>
            <pc:sldMk cId="1191226951" sldId="423"/>
            <ac:spMk id="89" creationId="{CE4633C4-8A2B-48C9-A701-A45C56F29542}"/>
          </ac:spMkLst>
        </pc:spChg>
        <pc:spChg chg="add">
          <ac:chgData name="Al Sheehan" userId="d21e2f327ba682b9" providerId="LiveId" clId="{F61095DE-F386-4D6C-8858-CC5448DC3C43}" dt="2019-09-27T07:10:14.081" v="20574"/>
          <ac:spMkLst>
            <pc:docMk/>
            <pc:sldMk cId="1191226951" sldId="423"/>
            <ac:spMk id="90" creationId="{41F63E1F-D358-4258-8DA2-BEAEBC78F811}"/>
          </ac:spMkLst>
        </pc:spChg>
        <pc:spChg chg="add">
          <ac:chgData name="Al Sheehan" userId="d21e2f327ba682b9" providerId="LiveId" clId="{F61095DE-F386-4D6C-8858-CC5448DC3C43}" dt="2019-09-27T07:10:14.081" v="20574"/>
          <ac:spMkLst>
            <pc:docMk/>
            <pc:sldMk cId="1191226951" sldId="423"/>
            <ac:spMk id="91" creationId="{16C7849B-30A6-4AC2-8382-2704702BF8F2}"/>
          </ac:spMkLst>
        </pc:spChg>
        <pc:spChg chg="add">
          <ac:chgData name="Al Sheehan" userId="d21e2f327ba682b9" providerId="LiveId" clId="{F61095DE-F386-4D6C-8858-CC5448DC3C43}" dt="2019-09-27T07:10:14.081" v="20574"/>
          <ac:spMkLst>
            <pc:docMk/>
            <pc:sldMk cId="1191226951" sldId="423"/>
            <ac:spMk id="92" creationId="{82B6849E-D071-45D0-A606-AD4D778E312D}"/>
          </ac:spMkLst>
        </pc:spChg>
        <pc:spChg chg="add">
          <ac:chgData name="Al Sheehan" userId="d21e2f327ba682b9" providerId="LiveId" clId="{F61095DE-F386-4D6C-8858-CC5448DC3C43}" dt="2019-09-27T07:10:14.081" v="20574"/>
          <ac:spMkLst>
            <pc:docMk/>
            <pc:sldMk cId="1191226951" sldId="423"/>
            <ac:spMk id="93" creationId="{15289B02-8C81-4F2B-A29F-D0FB1015C0E4}"/>
          </ac:spMkLst>
        </pc:spChg>
        <pc:spChg chg="add del mod">
          <ac:chgData name="Al Sheehan" userId="d21e2f327ba682b9" providerId="LiveId" clId="{F61095DE-F386-4D6C-8858-CC5448DC3C43}" dt="2019-09-27T07:20:38.867" v="20811" actId="478"/>
          <ac:spMkLst>
            <pc:docMk/>
            <pc:sldMk cId="1191226951" sldId="423"/>
            <ac:spMk id="94" creationId="{5110ED94-88F2-4C5E-95E1-6821B3DD1B40}"/>
          </ac:spMkLst>
        </pc:spChg>
        <pc:spChg chg="add del mod">
          <ac:chgData name="Al Sheehan" userId="d21e2f327ba682b9" providerId="LiveId" clId="{F61095DE-F386-4D6C-8858-CC5448DC3C43}" dt="2019-09-27T07:20:38.867" v="20811" actId="478"/>
          <ac:spMkLst>
            <pc:docMk/>
            <pc:sldMk cId="1191226951" sldId="423"/>
            <ac:spMk id="95" creationId="{6F7ED859-3D57-48CA-91D2-98D4ACC22389}"/>
          </ac:spMkLst>
        </pc:spChg>
        <pc:spChg chg="add del mod">
          <ac:chgData name="Al Sheehan" userId="d21e2f327ba682b9" providerId="LiveId" clId="{F61095DE-F386-4D6C-8858-CC5448DC3C43}" dt="2019-09-27T07:20:38.867" v="20811" actId="478"/>
          <ac:spMkLst>
            <pc:docMk/>
            <pc:sldMk cId="1191226951" sldId="423"/>
            <ac:spMk id="96" creationId="{159EF520-796C-4B32-97F8-D1D45064AF53}"/>
          </ac:spMkLst>
        </pc:spChg>
        <pc:spChg chg="add del mod">
          <ac:chgData name="Al Sheehan" userId="d21e2f327ba682b9" providerId="LiveId" clId="{F61095DE-F386-4D6C-8858-CC5448DC3C43}" dt="2019-09-27T07:20:38.867" v="20811" actId="478"/>
          <ac:spMkLst>
            <pc:docMk/>
            <pc:sldMk cId="1191226951" sldId="423"/>
            <ac:spMk id="97" creationId="{4F0C9BE6-A054-4ACD-BF46-A789FF1633DB}"/>
          </ac:spMkLst>
        </pc:spChg>
        <pc:spChg chg="add">
          <ac:chgData name="Al Sheehan" userId="d21e2f327ba682b9" providerId="LiveId" clId="{F61095DE-F386-4D6C-8858-CC5448DC3C43}" dt="2019-09-27T07:10:14.081" v="20574"/>
          <ac:spMkLst>
            <pc:docMk/>
            <pc:sldMk cId="1191226951" sldId="423"/>
            <ac:spMk id="110" creationId="{C2CE52D9-C615-45CD-ADFA-0E984AD4CCE4}"/>
          </ac:spMkLst>
        </pc:spChg>
        <pc:spChg chg="add">
          <ac:chgData name="Al Sheehan" userId="d21e2f327ba682b9" providerId="LiveId" clId="{F61095DE-F386-4D6C-8858-CC5448DC3C43}" dt="2019-09-27T07:10:14.081" v="20574"/>
          <ac:spMkLst>
            <pc:docMk/>
            <pc:sldMk cId="1191226951" sldId="423"/>
            <ac:spMk id="117" creationId="{B6C892D1-0AB8-4177-84CA-7223724CD090}"/>
          </ac:spMkLst>
        </pc:spChg>
        <pc:spChg chg="add mod">
          <ac:chgData name="Al Sheehan" userId="d21e2f327ba682b9" providerId="LiveId" clId="{F61095DE-F386-4D6C-8858-CC5448DC3C43}" dt="2019-09-27T07:22:51.258" v="20843" actId="1076"/>
          <ac:spMkLst>
            <pc:docMk/>
            <pc:sldMk cId="1191226951" sldId="423"/>
            <ac:spMk id="119" creationId="{44FE0E4A-E0A4-49BD-B660-50D811E39753}"/>
          </ac:spMkLst>
        </pc:spChg>
        <pc:spChg chg="add mod">
          <ac:chgData name="Al Sheehan" userId="d21e2f327ba682b9" providerId="LiveId" clId="{F61095DE-F386-4D6C-8858-CC5448DC3C43}" dt="2019-09-27T07:22:48.090" v="20842" actId="1076"/>
          <ac:spMkLst>
            <pc:docMk/>
            <pc:sldMk cId="1191226951" sldId="423"/>
            <ac:spMk id="120" creationId="{A02225AB-4D2F-4B7A-BBF1-B7E7831736C0}"/>
          </ac:spMkLst>
        </pc:spChg>
        <pc:spChg chg="add mod">
          <ac:chgData name="Al Sheehan" userId="d21e2f327ba682b9" providerId="LiveId" clId="{F61095DE-F386-4D6C-8858-CC5448DC3C43}" dt="2019-09-27T07:22:44.362" v="20841" actId="1076"/>
          <ac:spMkLst>
            <pc:docMk/>
            <pc:sldMk cId="1191226951" sldId="423"/>
            <ac:spMk id="121" creationId="{F2A4C332-7CAC-4071-B42F-4D3C8766B709}"/>
          </ac:spMkLst>
        </pc:spChg>
        <pc:spChg chg="add mod">
          <ac:chgData name="Al Sheehan" userId="d21e2f327ba682b9" providerId="LiveId" clId="{F61095DE-F386-4D6C-8858-CC5448DC3C43}" dt="2019-09-27T07:22:41.762" v="20840" actId="1076"/>
          <ac:spMkLst>
            <pc:docMk/>
            <pc:sldMk cId="1191226951" sldId="423"/>
            <ac:spMk id="122" creationId="{4C632AD5-DA92-46BB-8EA6-178052C2250E}"/>
          </ac:spMkLst>
        </pc:spChg>
        <pc:spChg chg="add mod">
          <ac:chgData name="Al Sheehan" userId="d21e2f327ba682b9" providerId="LiveId" clId="{F61095DE-F386-4D6C-8858-CC5448DC3C43}" dt="2019-09-27T07:25:04.504" v="20865" actId="207"/>
          <ac:spMkLst>
            <pc:docMk/>
            <pc:sldMk cId="1191226951" sldId="423"/>
            <ac:spMk id="123" creationId="{B77869BC-DBB4-473A-BFE1-FAA01104E436}"/>
          </ac:spMkLst>
        </pc:spChg>
        <pc:spChg chg="add">
          <ac:chgData name="Al Sheehan" userId="d21e2f327ba682b9" providerId="LiveId" clId="{F61095DE-F386-4D6C-8858-CC5448DC3C43}" dt="2019-09-27T07:10:14.081" v="20574"/>
          <ac:spMkLst>
            <pc:docMk/>
            <pc:sldMk cId="1191226951" sldId="423"/>
            <ac:spMk id="124" creationId="{9D3A37F6-303F-4EF8-AA6B-782D73B457F7}"/>
          </ac:spMkLst>
        </pc:spChg>
        <pc:spChg chg="add">
          <ac:chgData name="Al Sheehan" userId="d21e2f327ba682b9" providerId="LiveId" clId="{F61095DE-F386-4D6C-8858-CC5448DC3C43}" dt="2019-09-27T07:10:14.081" v="20574"/>
          <ac:spMkLst>
            <pc:docMk/>
            <pc:sldMk cId="1191226951" sldId="423"/>
            <ac:spMk id="125" creationId="{865413BE-5968-47D0-96CD-BA900444D835}"/>
          </ac:spMkLst>
        </pc:spChg>
        <pc:spChg chg="add">
          <ac:chgData name="Al Sheehan" userId="d21e2f327ba682b9" providerId="LiveId" clId="{F61095DE-F386-4D6C-8858-CC5448DC3C43}" dt="2019-09-27T07:10:14.081" v="20574"/>
          <ac:spMkLst>
            <pc:docMk/>
            <pc:sldMk cId="1191226951" sldId="423"/>
            <ac:spMk id="126" creationId="{02A82371-FC0E-4168-A11C-8352A03055A1}"/>
          </ac:spMkLst>
        </pc:spChg>
        <pc:spChg chg="add">
          <ac:chgData name="Al Sheehan" userId="d21e2f327ba682b9" providerId="LiveId" clId="{F61095DE-F386-4D6C-8858-CC5448DC3C43}" dt="2019-09-27T07:10:14.081" v="20574"/>
          <ac:spMkLst>
            <pc:docMk/>
            <pc:sldMk cId="1191226951" sldId="423"/>
            <ac:spMk id="127" creationId="{201E8086-E13E-4C5B-931D-6BBA805C6330}"/>
          </ac:spMkLst>
        </pc:spChg>
        <pc:spChg chg="add">
          <ac:chgData name="Al Sheehan" userId="d21e2f327ba682b9" providerId="LiveId" clId="{F61095DE-F386-4D6C-8858-CC5448DC3C43}" dt="2019-09-27T07:10:14.081" v="20574"/>
          <ac:spMkLst>
            <pc:docMk/>
            <pc:sldMk cId="1191226951" sldId="423"/>
            <ac:spMk id="128" creationId="{0485F63E-1008-4D1F-884F-009344D5D7F2}"/>
          </ac:spMkLst>
        </pc:spChg>
        <pc:spChg chg="add">
          <ac:chgData name="Al Sheehan" userId="d21e2f327ba682b9" providerId="LiveId" clId="{F61095DE-F386-4D6C-8858-CC5448DC3C43}" dt="2019-09-27T07:10:14.081" v="20574"/>
          <ac:spMkLst>
            <pc:docMk/>
            <pc:sldMk cId="1191226951" sldId="423"/>
            <ac:spMk id="129" creationId="{18B6616A-EE5C-45D6-9B2E-D53636663545}"/>
          </ac:spMkLst>
        </pc:spChg>
        <pc:spChg chg="add">
          <ac:chgData name="Al Sheehan" userId="d21e2f327ba682b9" providerId="LiveId" clId="{F61095DE-F386-4D6C-8858-CC5448DC3C43}" dt="2019-09-27T07:10:14.081" v="20574"/>
          <ac:spMkLst>
            <pc:docMk/>
            <pc:sldMk cId="1191226951" sldId="423"/>
            <ac:spMk id="130" creationId="{E43D3D2B-EE6A-4791-89EB-45511942561F}"/>
          </ac:spMkLst>
        </pc:spChg>
        <pc:spChg chg="add">
          <ac:chgData name="Al Sheehan" userId="d21e2f327ba682b9" providerId="LiveId" clId="{F61095DE-F386-4D6C-8858-CC5448DC3C43}" dt="2019-09-27T07:10:14.081" v="20574"/>
          <ac:spMkLst>
            <pc:docMk/>
            <pc:sldMk cId="1191226951" sldId="423"/>
            <ac:spMk id="131" creationId="{ADC5352D-B3EE-46F3-A69E-587F680BC64C}"/>
          </ac:spMkLst>
        </pc:spChg>
        <pc:spChg chg="add mod">
          <ac:chgData name="Al Sheehan" userId="d21e2f327ba682b9" providerId="LiveId" clId="{F61095DE-F386-4D6C-8858-CC5448DC3C43}" dt="2019-09-27T07:23:44.893" v="20856" actId="1076"/>
          <ac:spMkLst>
            <pc:docMk/>
            <pc:sldMk cId="1191226951" sldId="423"/>
            <ac:spMk id="132" creationId="{E6C363BA-FD62-4A51-9BD0-3D1B89ADA56A}"/>
          </ac:spMkLst>
        </pc:spChg>
        <pc:spChg chg="add del mod">
          <ac:chgData name="Al Sheehan" userId="d21e2f327ba682b9" providerId="LiveId" clId="{F61095DE-F386-4D6C-8858-CC5448DC3C43}" dt="2019-09-27T07:20:38.867" v="20811" actId="478"/>
          <ac:spMkLst>
            <pc:docMk/>
            <pc:sldMk cId="1191226951" sldId="423"/>
            <ac:spMk id="135" creationId="{0CE7CC42-FA5E-4A7D-A5C6-97823E9DD168}"/>
          </ac:spMkLst>
        </pc:spChg>
        <pc:spChg chg="add mod">
          <ac:chgData name="Al Sheehan" userId="d21e2f327ba682b9" providerId="LiveId" clId="{F61095DE-F386-4D6C-8858-CC5448DC3C43}" dt="2019-09-27T07:22:23.489" v="20837" actId="1076"/>
          <ac:spMkLst>
            <pc:docMk/>
            <pc:sldMk cId="1191226951" sldId="423"/>
            <ac:spMk id="137" creationId="{C095C61A-4B1A-4205-A1A2-8E2871EAA86F}"/>
          </ac:spMkLst>
        </pc:spChg>
        <pc:spChg chg="add">
          <ac:chgData name="Al Sheehan" userId="d21e2f327ba682b9" providerId="LiveId" clId="{F61095DE-F386-4D6C-8858-CC5448DC3C43}" dt="2019-09-27T07:10:14.081" v="20574"/>
          <ac:spMkLst>
            <pc:docMk/>
            <pc:sldMk cId="1191226951" sldId="423"/>
            <ac:spMk id="138" creationId="{5DE9DD97-C627-4D0C-B564-875B50958CAA}"/>
          </ac:spMkLst>
        </pc:spChg>
        <pc:spChg chg="add">
          <ac:chgData name="Al Sheehan" userId="d21e2f327ba682b9" providerId="LiveId" clId="{F61095DE-F386-4D6C-8858-CC5448DC3C43}" dt="2019-09-27T07:10:14.081" v="20574"/>
          <ac:spMkLst>
            <pc:docMk/>
            <pc:sldMk cId="1191226951" sldId="423"/>
            <ac:spMk id="139" creationId="{8346C03E-7308-4C06-AD75-F405A49F8B25}"/>
          </ac:spMkLst>
        </pc:spChg>
        <pc:spChg chg="add">
          <ac:chgData name="Al Sheehan" userId="d21e2f327ba682b9" providerId="LiveId" clId="{F61095DE-F386-4D6C-8858-CC5448DC3C43}" dt="2019-09-27T07:10:14.081" v="20574"/>
          <ac:spMkLst>
            <pc:docMk/>
            <pc:sldMk cId="1191226951" sldId="423"/>
            <ac:spMk id="140" creationId="{2AB31311-7623-4AEE-BEE6-3FFA9A79AAAA}"/>
          </ac:spMkLst>
        </pc:spChg>
        <pc:spChg chg="add mod">
          <ac:chgData name="Al Sheehan" userId="d21e2f327ba682b9" providerId="LiveId" clId="{F61095DE-F386-4D6C-8858-CC5448DC3C43}" dt="2019-09-27T07:21:17.741" v="20814" actId="1076"/>
          <ac:spMkLst>
            <pc:docMk/>
            <pc:sldMk cId="1191226951" sldId="423"/>
            <ac:spMk id="219" creationId="{FB9EBB4A-8489-4336-9FF7-1CB121CE0CE7}"/>
          </ac:spMkLst>
        </pc:spChg>
        <pc:spChg chg="add mod">
          <ac:chgData name="Al Sheehan" userId="d21e2f327ba682b9" providerId="LiveId" clId="{F61095DE-F386-4D6C-8858-CC5448DC3C43}" dt="2019-09-27T07:21:17.741" v="20814" actId="1076"/>
          <ac:spMkLst>
            <pc:docMk/>
            <pc:sldMk cId="1191226951" sldId="423"/>
            <ac:spMk id="220" creationId="{BDC500F7-5B56-4228-91B0-6BA0E3DBA2C2}"/>
          </ac:spMkLst>
        </pc:spChg>
        <pc:spChg chg="add mod">
          <ac:chgData name="Al Sheehan" userId="d21e2f327ba682b9" providerId="LiveId" clId="{F61095DE-F386-4D6C-8858-CC5448DC3C43}" dt="2019-09-27T07:21:17.741" v="20814" actId="1076"/>
          <ac:spMkLst>
            <pc:docMk/>
            <pc:sldMk cId="1191226951" sldId="423"/>
            <ac:spMk id="221" creationId="{33278123-1CEB-4A47-8E7E-3BCBCA662377}"/>
          </ac:spMkLst>
        </pc:spChg>
        <pc:spChg chg="add mod">
          <ac:chgData name="Al Sheehan" userId="d21e2f327ba682b9" providerId="LiveId" clId="{F61095DE-F386-4D6C-8858-CC5448DC3C43}" dt="2019-09-27T07:21:17.741" v="20814" actId="1076"/>
          <ac:spMkLst>
            <pc:docMk/>
            <pc:sldMk cId="1191226951" sldId="423"/>
            <ac:spMk id="222" creationId="{F970D86E-151A-49F9-AB02-4E3B83AB1E59}"/>
          </ac:spMkLst>
        </pc:spChg>
        <pc:spChg chg="add mod">
          <ac:chgData name="Al Sheehan" userId="d21e2f327ba682b9" providerId="LiveId" clId="{F61095DE-F386-4D6C-8858-CC5448DC3C43}" dt="2019-09-27T07:21:17.741" v="20814" actId="1076"/>
          <ac:spMkLst>
            <pc:docMk/>
            <pc:sldMk cId="1191226951" sldId="423"/>
            <ac:spMk id="223" creationId="{6A4AE468-7ABA-4CC7-A76C-77CDDF0DCDA7}"/>
          </ac:spMkLst>
        </pc:spChg>
        <pc:spChg chg="add mod">
          <ac:chgData name="Al Sheehan" userId="d21e2f327ba682b9" providerId="LiveId" clId="{F61095DE-F386-4D6C-8858-CC5448DC3C43}" dt="2019-09-27T07:21:17.741" v="20814" actId="1076"/>
          <ac:spMkLst>
            <pc:docMk/>
            <pc:sldMk cId="1191226951" sldId="423"/>
            <ac:spMk id="224" creationId="{0E5D43B4-42E4-4E2B-972F-E4C556B5B7BB}"/>
          </ac:spMkLst>
        </pc:spChg>
        <pc:spChg chg="add mod">
          <ac:chgData name="Al Sheehan" userId="d21e2f327ba682b9" providerId="LiveId" clId="{F61095DE-F386-4D6C-8858-CC5448DC3C43}" dt="2019-09-27T07:21:17.741" v="20814" actId="1076"/>
          <ac:spMkLst>
            <pc:docMk/>
            <pc:sldMk cId="1191226951" sldId="423"/>
            <ac:spMk id="225" creationId="{049C7793-CD4C-452F-A40F-76C2DDDF5DBE}"/>
          </ac:spMkLst>
        </pc:spChg>
        <pc:spChg chg="add mod">
          <ac:chgData name="Al Sheehan" userId="d21e2f327ba682b9" providerId="LiveId" clId="{F61095DE-F386-4D6C-8858-CC5448DC3C43}" dt="2019-09-27T07:21:53.698" v="20827" actId="1076"/>
          <ac:spMkLst>
            <pc:docMk/>
            <pc:sldMk cId="1191226951" sldId="423"/>
            <ac:spMk id="228" creationId="{884353DD-8F37-48C0-84FB-B6822D87D206}"/>
          </ac:spMkLst>
        </pc:spChg>
        <pc:spChg chg="add mod">
          <ac:chgData name="Al Sheehan" userId="d21e2f327ba682b9" providerId="LiveId" clId="{F61095DE-F386-4D6C-8858-CC5448DC3C43}" dt="2019-09-27T07:22:31.232" v="20839" actId="1076"/>
          <ac:spMkLst>
            <pc:docMk/>
            <pc:sldMk cId="1191226951" sldId="423"/>
            <ac:spMk id="230" creationId="{7915E6DD-1B4B-441F-AEF5-208EF5547A1D}"/>
          </ac:spMkLst>
        </pc:spChg>
        <pc:spChg chg="add mod">
          <ac:chgData name="Al Sheehan" userId="d21e2f327ba682b9" providerId="LiveId" clId="{F61095DE-F386-4D6C-8858-CC5448DC3C43}" dt="2019-09-27T07:22:55.843" v="20845" actId="1076"/>
          <ac:spMkLst>
            <pc:docMk/>
            <pc:sldMk cId="1191226951" sldId="423"/>
            <ac:spMk id="231" creationId="{CCED8598-C3D9-4110-B052-F2BA9E3D3A41}"/>
          </ac:spMkLst>
        </pc:spChg>
        <pc:spChg chg="add mod">
          <ac:chgData name="Al Sheehan" userId="d21e2f327ba682b9" providerId="LiveId" clId="{F61095DE-F386-4D6C-8858-CC5448DC3C43}" dt="2019-09-27T07:23:05.315" v="20847" actId="1076"/>
          <ac:spMkLst>
            <pc:docMk/>
            <pc:sldMk cId="1191226951" sldId="423"/>
            <ac:spMk id="232" creationId="{A1F544C3-9161-492D-8334-F4B33EA408D1}"/>
          </ac:spMkLst>
        </pc:spChg>
        <pc:spChg chg="add mod">
          <ac:chgData name="Al Sheehan" userId="d21e2f327ba682b9" providerId="LiveId" clId="{F61095DE-F386-4D6C-8858-CC5448DC3C43}" dt="2019-09-27T07:24:41.818" v="20864" actId="20577"/>
          <ac:spMkLst>
            <pc:docMk/>
            <pc:sldMk cId="1191226951" sldId="423"/>
            <ac:spMk id="241" creationId="{4CD843FB-DD3A-4530-A96D-3F786206689F}"/>
          </ac:spMkLst>
        </pc:spChg>
        <pc:spChg chg="add mod">
          <ac:chgData name="Al Sheehan" userId="d21e2f327ba682b9" providerId="LiveId" clId="{F61095DE-F386-4D6C-8858-CC5448DC3C43}" dt="2019-09-27T07:26:25.594" v="20880" actId="1076"/>
          <ac:spMkLst>
            <pc:docMk/>
            <pc:sldMk cId="1191226951" sldId="423"/>
            <ac:spMk id="249" creationId="{9AD846BD-FB31-4CD8-946A-C4660AF3D59D}"/>
          </ac:spMkLst>
        </pc:spChg>
        <pc:spChg chg="add mod">
          <ac:chgData name="Al Sheehan" userId="d21e2f327ba682b9" providerId="LiveId" clId="{F61095DE-F386-4D6C-8858-CC5448DC3C43}" dt="2019-09-27T07:26:35.610" v="20883" actId="1076"/>
          <ac:spMkLst>
            <pc:docMk/>
            <pc:sldMk cId="1191226951" sldId="423"/>
            <ac:spMk id="250" creationId="{503F770F-20C3-49A5-A23F-5CDB74EA6D9D}"/>
          </ac:spMkLst>
        </pc:spChg>
        <pc:spChg chg="add del mod">
          <ac:chgData name="Al Sheehan" userId="d21e2f327ba682b9" providerId="LiveId" clId="{F61095DE-F386-4D6C-8858-CC5448DC3C43}" dt="2019-09-27T07:26:50.474" v="20886" actId="478"/>
          <ac:spMkLst>
            <pc:docMk/>
            <pc:sldMk cId="1191226951" sldId="423"/>
            <ac:spMk id="251" creationId="{58C6C5B5-1072-4129-AE8D-EAB1A8E4B5E0}"/>
          </ac:spMkLst>
        </pc:spChg>
        <pc:spChg chg="del">
          <ac:chgData name="Al Sheehan" userId="d21e2f327ba682b9" providerId="LiveId" clId="{F61095DE-F386-4D6C-8858-CC5448DC3C43}" dt="2019-09-27T07:10:06.127" v="20573" actId="478"/>
          <ac:spMkLst>
            <pc:docMk/>
            <pc:sldMk cId="1191226951" sldId="423"/>
            <ac:spMk id="304" creationId="{242AAF04-1D57-4C09-9401-57DBDB69E44E}"/>
          </ac:spMkLst>
        </pc:spChg>
        <pc:spChg chg="del">
          <ac:chgData name="Al Sheehan" userId="d21e2f327ba682b9" providerId="LiveId" clId="{F61095DE-F386-4D6C-8858-CC5448DC3C43}" dt="2019-09-27T07:10:06.127" v="20573" actId="478"/>
          <ac:spMkLst>
            <pc:docMk/>
            <pc:sldMk cId="1191226951" sldId="423"/>
            <ac:spMk id="305" creationId="{E531D186-4D74-414E-90AD-C62E0C4A88F5}"/>
          </ac:spMkLst>
        </pc:spChg>
        <pc:spChg chg="del">
          <ac:chgData name="Al Sheehan" userId="d21e2f327ba682b9" providerId="LiveId" clId="{F61095DE-F386-4D6C-8858-CC5448DC3C43}" dt="2019-09-27T07:10:06.127" v="20573" actId="478"/>
          <ac:spMkLst>
            <pc:docMk/>
            <pc:sldMk cId="1191226951" sldId="423"/>
            <ac:spMk id="308" creationId="{77890E6C-E942-4F4D-88A7-0132F3AEB861}"/>
          </ac:spMkLst>
        </pc:spChg>
        <pc:spChg chg="del">
          <ac:chgData name="Al Sheehan" userId="d21e2f327ba682b9" providerId="LiveId" clId="{F61095DE-F386-4D6C-8858-CC5448DC3C43}" dt="2019-09-27T07:10:06.127" v="20573" actId="478"/>
          <ac:spMkLst>
            <pc:docMk/>
            <pc:sldMk cId="1191226951" sldId="423"/>
            <ac:spMk id="312" creationId="{5BFF2427-1B21-4401-90CD-45CE0C059FB3}"/>
          </ac:spMkLst>
        </pc:spChg>
        <pc:spChg chg="del">
          <ac:chgData name="Al Sheehan" userId="d21e2f327ba682b9" providerId="LiveId" clId="{F61095DE-F386-4D6C-8858-CC5448DC3C43}" dt="2019-09-27T07:10:06.127" v="20573" actId="478"/>
          <ac:spMkLst>
            <pc:docMk/>
            <pc:sldMk cId="1191226951" sldId="423"/>
            <ac:spMk id="313" creationId="{51663764-2179-48D6-B1C8-4964215442FE}"/>
          </ac:spMkLst>
        </pc:spChg>
        <pc:spChg chg="del">
          <ac:chgData name="Al Sheehan" userId="d21e2f327ba682b9" providerId="LiveId" clId="{F61095DE-F386-4D6C-8858-CC5448DC3C43}" dt="2019-09-27T07:10:06.127" v="20573" actId="478"/>
          <ac:spMkLst>
            <pc:docMk/>
            <pc:sldMk cId="1191226951" sldId="423"/>
            <ac:spMk id="317" creationId="{CB64A5EB-B3F4-433B-9180-BFA23E6D2E6B}"/>
          </ac:spMkLst>
        </pc:spChg>
        <pc:spChg chg="del">
          <ac:chgData name="Al Sheehan" userId="d21e2f327ba682b9" providerId="LiveId" clId="{F61095DE-F386-4D6C-8858-CC5448DC3C43}" dt="2019-09-27T07:10:06.127" v="20573" actId="478"/>
          <ac:spMkLst>
            <pc:docMk/>
            <pc:sldMk cId="1191226951" sldId="423"/>
            <ac:spMk id="318" creationId="{7619B9BB-772D-4842-A88F-792441234FD9}"/>
          </ac:spMkLst>
        </pc:spChg>
        <pc:spChg chg="del">
          <ac:chgData name="Al Sheehan" userId="d21e2f327ba682b9" providerId="LiveId" clId="{F61095DE-F386-4D6C-8858-CC5448DC3C43}" dt="2019-09-27T07:10:06.127" v="20573" actId="478"/>
          <ac:spMkLst>
            <pc:docMk/>
            <pc:sldMk cId="1191226951" sldId="423"/>
            <ac:spMk id="319" creationId="{4CD2C520-AA81-4712-99AF-4174C3AE65A6}"/>
          </ac:spMkLst>
        </pc:spChg>
        <pc:spChg chg="del">
          <ac:chgData name="Al Sheehan" userId="d21e2f327ba682b9" providerId="LiveId" clId="{F61095DE-F386-4D6C-8858-CC5448DC3C43}" dt="2019-09-27T07:10:06.127" v="20573" actId="478"/>
          <ac:spMkLst>
            <pc:docMk/>
            <pc:sldMk cId="1191226951" sldId="423"/>
            <ac:spMk id="323" creationId="{57659889-C989-4516-8803-F55BF6AF229B}"/>
          </ac:spMkLst>
        </pc:spChg>
        <pc:spChg chg="del">
          <ac:chgData name="Al Sheehan" userId="d21e2f327ba682b9" providerId="LiveId" clId="{F61095DE-F386-4D6C-8858-CC5448DC3C43}" dt="2019-09-27T07:10:06.127" v="20573" actId="478"/>
          <ac:spMkLst>
            <pc:docMk/>
            <pc:sldMk cId="1191226951" sldId="423"/>
            <ac:spMk id="324" creationId="{8E43454B-BFE6-4897-965B-8162F96D81CC}"/>
          </ac:spMkLst>
        </pc:spChg>
        <pc:spChg chg="del">
          <ac:chgData name="Al Sheehan" userId="d21e2f327ba682b9" providerId="LiveId" clId="{F61095DE-F386-4D6C-8858-CC5448DC3C43}" dt="2019-09-27T07:10:06.127" v="20573" actId="478"/>
          <ac:spMkLst>
            <pc:docMk/>
            <pc:sldMk cId="1191226951" sldId="423"/>
            <ac:spMk id="325" creationId="{420D073B-3041-4070-BACC-CE81329A6B85}"/>
          </ac:spMkLst>
        </pc:spChg>
        <pc:spChg chg="del">
          <ac:chgData name="Al Sheehan" userId="d21e2f327ba682b9" providerId="LiveId" clId="{F61095DE-F386-4D6C-8858-CC5448DC3C43}" dt="2019-09-27T07:10:06.127" v="20573" actId="478"/>
          <ac:spMkLst>
            <pc:docMk/>
            <pc:sldMk cId="1191226951" sldId="423"/>
            <ac:spMk id="326" creationId="{DD35A1BB-2C11-4446-A402-14FEFF06137A}"/>
          </ac:spMkLst>
        </pc:spChg>
        <pc:grpChg chg="add mod">
          <ac:chgData name="Al Sheehan" userId="d21e2f327ba682b9" providerId="LiveId" clId="{F61095DE-F386-4D6C-8858-CC5448DC3C43}" dt="2019-09-27T07:20:33.108" v="20810" actId="1076"/>
          <ac:grpSpMkLst>
            <pc:docMk/>
            <pc:sldMk cId="1191226951" sldId="423"/>
            <ac:grpSpMk id="142" creationId="{318C7646-CD5F-483F-8AC1-14452C35E6F9}"/>
          </ac:grpSpMkLst>
        </pc:grpChg>
        <pc:grpChg chg="add mod">
          <ac:chgData name="Al Sheehan" userId="d21e2f327ba682b9" providerId="LiveId" clId="{F61095DE-F386-4D6C-8858-CC5448DC3C43}" dt="2019-09-27T07:20:33.108" v="20810" actId="1076"/>
          <ac:grpSpMkLst>
            <pc:docMk/>
            <pc:sldMk cId="1191226951" sldId="423"/>
            <ac:grpSpMk id="145" creationId="{305902F4-6D80-4292-BC36-0193CAE323B9}"/>
          </ac:grpSpMkLst>
        </pc:grpChg>
        <pc:grpChg chg="mod">
          <ac:chgData name="Al Sheehan" userId="d21e2f327ba682b9" providerId="LiveId" clId="{F61095DE-F386-4D6C-8858-CC5448DC3C43}" dt="2019-09-27T07:20:33.108" v="20810" actId="1076"/>
          <ac:grpSpMkLst>
            <pc:docMk/>
            <pc:sldMk cId="1191226951" sldId="423"/>
            <ac:grpSpMk id="146" creationId="{A00E8736-0239-46BB-93AE-D48DAA77195F}"/>
          </ac:grpSpMkLst>
        </pc:grpChg>
        <pc:grpChg chg="add mod">
          <ac:chgData name="Al Sheehan" userId="d21e2f327ba682b9" providerId="LiveId" clId="{F61095DE-F386-4D6C-8858-CC5448DC3C43}" dt="2019-09-27T07:20:33.108" v="20810" actId="1076"/>
          <ac:grpSpMkLst>
            <pc:docMk/>
            <pc:sldMk cId="1191226951" sldId="423"/>
            <ac:grpSpMk id="150" creationId="{8F8F8E95-6508-4787-9C42-20C0F75DF7FF}"/>
          </ac:grpSpMkLst>
        </pc:grpChg>
        <pc:grpChg chg="add mod">
          <ac:chgData name="Al Sheehan" userId="d21e2f327ba682b9" providerId="LiveId" clId="{F61095DE-F386-4D6C-8858-CC5448DC3C43}" dt="2019-09-27T07:20:33.108" v="20810" actId="1076"/>
          <ac:grpSpMkLst>
            <pc:docMk/>
            <pc:sldMk cId="1191226951" sldId="423"/>
            <ac:grpSpMk id="153" creationId="{DC9FA48F-EEFE-487F-818D-D59BA3190F78}"/>
          </ac:grpSpMkLst>
        </pc:grpChg>
        <pc:grpChg chg="mod">
          <ac:chgData name="Al Sheehan" userId="d21e2f327ba682b9" providerId="LiveId" clId="{F61095DE-F386-4D6C-8858-CC5448DC3C43}" dt="2019-09-27T07:20:33.108" v="20810" actId="1076"/>
          <ac:grpSpMkLst>
            <pc:docMk/>
            <pc:sldMk cId="1191226951" sldId="423"/>
            <ac:grpSpMk id="155" creationId="{5CD1A331-E83B-4C9A-ADB7-3CDAD2B59E21}"/>
          </ac:grpSpMkLst>
        </pc:grpChg>
        <pc:grpChg chg="del">
          <ac:chgData name="Al Sheehan" userId="d21e2f327ba682b9" providerId="LiveId" clId="{F61095DE-F386-4D6C-8858-CC5448DC3C43}" dt="2019-09-27T07:10:06.127" v="20573" actId="478"/>
          <ac:grpSpMkLst>
            <pc:docMk/>
            <pc:sldMk cId="1191226951" sldId="423"/>
            <ac:grpSpMk id="170" creationId="{321E54B2-C3AF-43F6-90D1-EF67726DD3C7}"/>
          </ac:grpSpMkLst>
        </pc:grpChg>
        <pc:grpChg chg="del">
          <ac:chgData name="Al Sheehan" userId="d21e2f327ba682b9" providerId="LiveId" clId="{F61095DE-F386-4D6C-8858-CC5448DC3C43}" dt="2019-09-27T07:10:06.127" v="20573" actId="478"/>
          <ac:grpSpMkLst>
            <pc:docMk/>
            <pc:sldMk cId="1191226951" sldId="423"/>
            <ac:grpSpMk id="171" creationId="{31B1AD18-C0FD-46A8-A6D6-8B061F2B9B39}"/>
          </ac:grpSpMkLst>
        </pc:grpChg>
        <pc:grpChg chg="add mod">
          <ac:chgData name="Al Sheehan" userId="d21e2f327ba682b9" providerId="LiveId" clId="{F61095DE-F386-4D6C-8858-CC5448DC3C43}" dt="2019-09-27T07:20:33.108" v="20810" actId="1076"/>
          <ac:grpSpMkLst>
            <pc:docMk/>
            <pc:sldMk cId="1191226951" sldId="423"/>
            <ac:grpSpMk id="191" creationId="{BB206AB0-CC13-4E9C-BB38-C7B3E2335C74}"/>
          </ac:grpSpMkLst>
        </pc:grpChg>
        <pc:grpChg chg="add mod">
          <ac:chgData name="Al Sheehan" userId="d21e2f327ba682b9" providerId="LiveId" clId="{F61095DE-F386-4D6C-8858-CC5448DC3C43}" dt="2019-09-27T07:20:33.108" v="20810" actId="1076"/>
          <ac:grpSpMkLst>
            <pc:docMk/>
            <pc:sldMk cId="1191226951" sldId="423"/>
            <ac:grpSpMk id="194" creationId="{D6ED8B3E-C982-42C6-A957-0937F9A69302}"/>
          </ac:grpSpMkLst>
        </pc:grpChg>
        <pc:grpChg chg="add mod">
          <ac:chgData name="Al Sheehan" userId="d21e2f327ba682b9" providerId="LiveId" clId="{F61095DE-F386-4D6C-8858-CC5448DC3C43}" dt="2019-09-27T07:20:33.108" v="20810" actId="1076"/>
          <ac:grpSpMkLst>
            <pc:docMk/>
            <pc:sldMk cId="1191226951" sldId="423"/>
            <ac:grpSpMk id="197" creationId="{377B170C-42D7-4F21-843D-32A0BCF044AB}"/>
          </ac:grpSpMkLst>
        </pc:grpChg>
        <pc:grpChg chg="mod">
          <ac:chgData name="Al Sheehan" userId="d21e2f327ba682b9" providerId="LiveId" clId="{F61095DE-F386-4D6C-8858-CC5448DC3C43}" dt="2019-09-27T07:20:33.108" v="20810" actId="1076"/>
          <ac:grpSpMkLst>
            <pc:docMk/>
            <pc:sldMk cId="1191226951" sldId="423"/>
            <ac:grpSpMk id="199" creationId="{9CE8272F-18A3-489B-8808-87CC7C5FA911}"/>
          </ac:grpSpMkLst>
        </pc:grpChg>
        <pc:grpChg chg="add mod">
          <ac:chgData name="Al Sheehan" userId="d21e2f327ba682b9" providerId="LiveId" clId="{F61095DE-F386-4D6C-8858-CC5448DC3C43}" dt="2019-09-27T07:20:33.108" v="20810" actId="1076"/>
          <ac:grpSpMkLst>
            <pc:docMk/>
            <pc:sldMk cId="1191226951" sldId="423"/>
            <ac:grpSpMk id="209" creationId="{FD84AB75-250F-44ED-AF50-51FEA83347AF}"/>
          </ac:grpSpMkLst>
        </pc:grpChg>
        <pc:grpChg chg="mod">
          <ac:chgData name="Al Sheehan" userId="d21e2f327ba682b9" providerId="LiveId" clId="{F61095DE-F386-4D6C-8858-CC5448DC3C43}" dt="2019-09-27T07:20:33.108" v="20810" actId="1076"/>
          <ac:grpSpMkLst>
            <pc:docMk/>
            <pc:sldMk cId="1191226951" sldId="423"/>
            <ac:grpSpMk id="210" creationId="{2A978955-39A5-4DA4-9667-7828AA5BFD8E}"/>
          </ac:grpSpMkLst>
        </pc:grpChg>
        <pc:grpChg chg="del">
          <ac:chgData name="Al Sheehan" userId="d21e2f327ba682b9" providerId="LiveId" clId="{F61095DE-F386-4D6C-8858-CC5448DC3C43}" dt="2019-09-27T07:10:06.127" v="20573" actId="478"/>
          <ac:grpSpMkLst>
            <pc:docMk/>
            <pc:sldMk cId="1191226951" sldId="423"/>
            <ac:grpSpMk id="284" creationId="{3B4BA9D3-A3A8-4376-AA41-484FB6B2FD8F}"/>
          </ac:grpSpMkLst>
        </pc:grpChg>
        <pc:grpChg chg="del">
          <ac:chgData name="Al Sheehan" userId="d21e2f327ba682b9" providerId="LiveId" clId="{F61095DE-F386-4D6C-8858-CC5448DC3C43}" dt="2019-09-27T07:10:06.127" v="20573" actId="478"/>
          <ac:grpSpMkLst>
            <pc:docMk/>
            <pc:sldMk cId="1191226951" sldId="423"/>
            <ac:grpSpMk id="301" creationId="{7396B7B5-3076-4B06-BBFB-F4441CB98F94}"/>
          </ac:grpSpMkLst>
        </pc:grpChg>
        <pc:grpChg chg="del">
          <ac:chgData name="Al Sheehan" userId="d21e2f327ba682b9" providerId="LiveId" clId="{F61095DE-F386-4D6C-8858-CC5448DC3C43}" dt="2019-09-27T07:10:06.127" v="20573" actId="478"/>
          <ac:grpSpMkLst>
            <pc:docMk/>
            <pc:sldMk cId="1191226951" sldId="423"/>
            <ac:grpSpMk id="309" creationId="{BA58F319-1FBF-4D43-AF68-48BE82094240}"/>
          </ac:grpSpMkLst>
        </pc:grpChg>
        <pc:cxnChg chg="del">
          <ac:chgData name="Al Sheehan" userId="d21e2f327ba682b9" providerId="LiveId" clId="{F61095DE-F386-4D6C-8858-CC5448DC3C43}" dt="2019-09-27T07:10:06.127" v="20573" actId="478"/>
          <ac:cxnSpMkLst>
            <pc:docMk/>
            <pc:sldMk cId="1191226951" sldId="423"/>
            <ac:cxnSpMk id="7" creationId="{4BAE8C10-1428-429F-9B2A-B44F2AF864E7}"/>
          </ac:cxnSpMkLst>
        </pc:cxnChg>
        <pc:cxnChg chg="del">
          <ac:chgData name="Al Sheehan" userId="d21e2f327ba682b9" providerId="LiveId" clId="{F61095DE-F386-4D6C-8858-CC5448DC3C43}" dt="2019-09-27T07:10:06.127" v="20573" actId="478"/>
          <ac:cxnSpMkLst>
            <pc:docMk/>
            <pc:sldMk cId="1191226951" sldId="423"/>
            <ac:cxnSpMk id="14" creationId="{F95DB334-4C44-4BFD-A154-A065881B6A85}"/>
          </ac:cxnSpMkLst>
        </pc:cxnChg>
        <pc:cxnChg chg="add">
          <ac:chgData name="Al Sheehan" userId="d21e2f327ba682b9" providerId="LiveId" clId="{F61095DE-F386-4D6C-8858-CC5448DC3C43}" dt="2019-09-27T07:10:14.081" v="20574"/>
          <ac:cxnSpMkLst>
            <pc:docMk/>
            <pc:sldMk cId="1191226951" sldId="423"/>
            <ac:cxnSpMk id="98" creationId="{92981702-7EB5-4911-9FEF-88998512CFA7}"/>
          </ac:cxnSpMkLst>
        </pc:cxnChg>
        <pc:cxnChg chg="add">
          <ac:chgData name="Al Sheehan" userId="d21e2f327ba682b9" providerId="LiveId" clId="{F61095DE-F386-4D6C-8858-CC5448DC3C43}" dt="2019-09-27T07:10:14.081" v="20574"/>
          <ac:cxnSpMkLst>
            <pc:docMk/>
            <pc:sldMk cId="1191226951" sldId="423"/>
            <ac:cxnSpMk id="99" creationId="{07C9F7BF-7515-4B92-8007-AC466946AF83}"/>
          </ac:cxnSpMkLst>
        </pc:cxnChg>
        <pc:cxnChg chg="add">
          <ac:chgData name="Al Sheehan" userId="d21e2f327ba682b9" providerId="LiveId" clId="{F61095DE-F386-4D6C-8858-CC5448DC3C43}" dt="2019-09-27T07:10:14.081" v="20574"/>
          <ac:cxnSpMkLst>
            <pc:docMk/>
            <pc:sldMk cId="1191226951" sldId="423"/>
            <ac:cxnSpMk id="100" creationId="{8E0676A9-E409-4ACC-AE7F-FB01D1E24A92}"/>
          </ac:cxnSpMkLst>
        </pc:cxnChg>
        <pc:cxnChg chg="add">
          <ac:chgData name="Al Sheehan" userId="d21e2f327ba682b9" providerId="LiveId" clId="{F61095DE-F386-4D6C-8858-CC5448DC3C43}" dt="2019-09-27T07:10:14.081" v="20574"/>
          <ac:cxnSpMkLst>
            <pc:docMk/>
            <pc:sldMk cId="1191226951" sldId="423"/>
            <ac:cxnSpMk id="101" creationId="{8CDDF752-7D09-4B4A-AB36-2924763D5346}"/>
          </ac:cxnSpMkLst>
        </pc:cxnChg>
        <pc:cxnChg chg="add">
          <ac:chgData name="Al Sheehan" userId="d21e2f327ba682b9" providerId="LiveId" clId="{F61095DE-F386-4D6C-8858-CC5448DC3C43}" dt="2019-09-27T07:10:14.081" v="20574"/>
          <ac:cxnSpMkLst>
            <pc:docMk/>
            <pc:sldMk cId="1191226951" sldId="423"/>
            <ac:cxnSpMk id="102" creationId="{13323350-547D-4DD5-BD59-F5199939B85C}"/>
          </ac:cxnSpMkLst>
        </pc:cxnChg>
        <pc:cxnChg chg="add">
          <ac:chgData name="Al Sheehan" userId="d21e2f327ba682b9" providerId="LiveId" clId="{F61095DE-F386-4D6C-8858-CC5448DC3C43}" dt="2019-09-27T07:10:14.081" v="20574"/>
          <ac:cxnSpMkLst>
            <pc:docMk/>
            <pc:sldMk cId="1191226951" sldId="423"/>
            <ac:cxnSpMk id="103" creationId="{63F89681-1902-45C5-8CA5-E2E7C7F75630}"/>
          </ac:cxnSpMkLst>
        </pc:cxnChg>
        <pc:cxnChg chg="add mod">
          <ac:chgData name="Al Sheehan" userId="d21e2f327ba682b9" providerId="LiveId" clId="{F61095DE-F386-4D6C-8858-CC5448DC3C43}" dt="2019-09-27T07:25:24.927" v="20866" actId="208"/>
          <ac:cxnSpMkLst>
            <pc:docMk/>
            <pc:sldMk cId="1191226951" sldId="423"/>
            <ac:cxnSpMk id="104" creationId="{5A845EE7-7D23-4032-95BC-FA77AFB29594}"/>
          </ac:cxnSpMkLst>
        </pc:cxnChg>
        <pc:cxnChg chg="add mod">
          <ac:chgData name="Al Sheehan" userId="d21e2f327ba682b9" providerId="LiveId" clId="{F61095DE-F386-4D6C-8858-CC5448DC3C43}" dt="2019-09-27T07:21:22.507" v="20815" actId="14100"/>
          <ac:cxnSpMkLst>
            <pc:docMk/>
            <pc:sldMk cId="1191226951" sldId="423"/>
            <ac:cxnSpMk id="105" creationId="{B0392D04-1C10-4B10-B06F-14B8B74AC76D}"/>
          </ac:cxnSpMkLst>
        </pc:cxnChg>
        <pc:cxnChg chg="add mod">
          <ac:chgData name="Al Sheehan" userId="d21e2f327ba682b9" providerId="LiveId" clId="{F61095DE-F386-4D6C-8858-CC5448DC3C43}" dt="2019-09-27T07:21:24.746" v="20816" actId="14100"/>
          <ac:cxnSpMkLst>
            <pc:docMk/>
            <pc:sldMk cId="1191226951" sldId="423"/>
            <ac:cxnSpMk id="106" creationId="{A616E844-0AA0-4B86-BE74-93E033C3E375}"/>
          </ac:cxnSpMkLst>
        </pc:cxnChg>
        <pc:cxnChg chg="add mod">
          <ac:chgData name="Al Sheehan" userId="d21e2f327ba682b9" providerId="LiveId" clId="{F61095DE-F386-4D6C-8858-CC5448DC3C43}" dt="2019-09-27T07:21:27.394" v="20817" actId="14100"/>
          <ac:cxnSpMkLst>
            <pc:docMk/>
            <pc:sldMk cId="1191226951" sldId="423"/>
            <ac:cxnSpMk id="107" creationId="{D53CC38B-A0FF-4B3F-8469-8D8C0CA19A9B}"/>
          </ac:cxnSpMkLst>
        </pc:cxnChg>
        <pc:cxnChg chg="add mod">
          <ac:chgData name="Al Sheehan" userId="d21e2f327ba682b9" providerId="LiveId" clId="{F61095DE-F386-4D6C-8858-CC5448DC3C43}" dt="2019-09-27T07:21:30.594" v="20818" actId="14100"/>
          <ac:cxnSpMkLst>
            <pc:docMk/>
            <pc:sldMk cId="1191226951" sldId="423"/>
            <ac:cxnSpMk id="108" creationId="{26D010F1-15AE-4358-9087-27F78F803533}"/>
          </ac:cxnSpMkLst>
        </pc:cxnChg>
        <pc:cxnChg chg="add mod">
          <ac:chgData name="Al Sheehan" userId="d21e2f327ba682b9" providerId="LiveId" clId="{F61095DE-F386-4D6C-8858-CC5448DC3C43}" dt="2019-09-27T07:23:31.219" v="20851" actId="14100"/>
          <ac:cxnSpMkLst>
            <pc:docMk/>
            <pc:sldMk cId="1191226951" sldId="423"/>
            <ac:cxnSpMk id="109" creationId="{CA98038E-255A-4362-999E-D881C3D8AF0C}"/>
          </ac:cxnSpMkLst>
        </pc:cxnChg>
        <pc:cxnChg chg="add del mod">
          <ac:chgData name="Al Sheehan" userId="d21e2f327ba682b9" providerId="LiveId" clId="{F61095DE-F386-4D6C-8858-CC5448DC3C43}" dt="2019-09-27T07:22:11.154" v="20835" actId="478"/>
          <ac:cxnSpMkLst>
            <pc:docMk/>
            <pc:sldMk cId="1191226951" sldId="423"/>
            <ac:cxnSpMk id="111" creationId="{AFE0D5C3-633C-49CF-84F2-763F7F777A9C}"/>
          </ac:cxnSpMkLst>
        </pc:cxnChg>
        <pc:cxnChg chg="add del mod">
          <ac:chgData name="Al Sheehan" userId="d21e2f327ba682b9" providerId="LiveId" clId="{F61095DE-F386-4D6C-8858-CC5448DC3C43}" dt="2019-09-27T07:22:05.706" v="20833" actId="478"/>
          <ac:cxnSpMkLst>
            <pc:docMk/>
            <pc:sldMk cId="1191226951" sldId="423"/>
            <ac:cxnSpMk id="112" creationId="{97A70A7E-8DE8-40F8-ABD9-CF6694613E06}"/>
          </ac:cxnSpMkLst>
        </pc:cxnChg>
        <pc:cxnChg chg="add del mod">
          <ac:chgData name="Al Sheehan" userId="d21e2f327ba682b9" providerId="LiveId" clId="{F61095DE-F386-4D6C-8858-CC5448DC3C43}" dt="2019-09-27T07:22:05.146" v="20832" actId="478"/>
          <ac:cxnSpMkLst>
            <pc:docMk/>
            <pc:sldMk cId="1191226951" sldId="423"/>
            <ac:cxnSpMk id="113" creationId="{92EE22DD-221D-4D5A-BD80-692ABBE5CD93}"/>
          </ac:cxnSpMkLst>
        </pc:cxnChg>
        <pc:cxnChg chg="add">
          <ac:chgData name="Al Sheehan" userId="d21e2f327ba682b9" providerId="LiveId" clId="{F61095DE-F386-4D6C-8858-CC5448DC3C43}" dt="2019-09-27T07:10:14.081" v="20574"/>
          <ac:cxnSpMkLst>
            <pc:docMk/>
            <pc:sldMk cId="1191226951" sldId="423"/>
            <ac:cxnSpMk id="114" creationId="{8D17A86B-D34F-408C-B311-1E8CAB10F3FB}"/>
          </ac:cxnSpMkLst>
        </pc:cxnChg>
        <pc:cxnChg chg="add">
          <ac:chgData name="Al Sheehan" userId="d21e2f327ba682b9" providerId="LiveId" clId="{F61095DE-F386-4D6C-8858-CC5448DC3C43}" dt="2019-09-27T07:10:14.081" v="20574"/>
          <ac:cxnSpMkLst>
            <pc:docMk/>
            <pc:sldMk cId="1191226951" sldId="423"/>
            <ac:cxnSpMk id="115" creationId="{A0A07D46-2A34-4348-B430-7ADDA42D1384}"/>
          </ac:cxnSpMkLst>
        </pc:cxnChg>
        <pc:cxnChg chg="add">
          <ac:chgData name="Al Sheehan" userId="d21e2f327ba682b9" providerId="LiveId" clId="{F61095DE-F386-4D6C-8858-CC5448DC3C43}" dt="2019-09-27T07:10:14.081" v="20574"/>
          <ac:cxnSpMkLst>
            <pc:docMk/>
            <pc:sldMk cId="1191226951" sldId="423"/>
            <ac:cxnSpMk id="116" creationId="{93D958E2-014B-4B92-BEF2-E66A3FCABCDE}"/>
          </ac:cxnSpMkLst>
        </pc:cxnChg>
        <pc:cxnChg chg="add">
          <ac:chgData name="Al Sheehan" userId="d21e2f327ba682b9" providerId="LiveId" clId="{F61095DE-F386-4D6C-8858-CC5448DC3C43}" dt="2019-09-27T07:10:14.081" v="20574"/>
          <ac:cxnSpMkLst>
            <pc:docMk/>
            <pc:sldMk cId="1191226951" sldId="423"/>
            <ac:cxnSpMk id="118" creationId="{871EAA29-1977-48C0-98C3-7F7C7F88FCA7}"/>
          </ac:cxnSpMkLst>
        </pc:cxnChg>
        <pc:cxnChg chg="add del mod">
          <ac:chgData name="Al Sheehan" userId="d21e2f327ba682b9" providerId="LiveId" clId="{F61095DE-F386-4D6C-8858-CC5448DC3C43}" dt="2019-09-27T07:22:07.682" v="20834" actId="478"/>
          <ac:cxnSpMkLst>
            <pc:docMk/>
            <pc:sldMk cId="1191226951" sldId="423"/>
            <ac:cxnSpMk id="133" creationId="{8BA57BB9-1071-42F2-92F8-DAA02E40B431}"/>
          </ac:cxnSpMkLst>
        </pc:cxnChg>
        <pc:cxnChg chg="add mod">
          <ac:chgData name="Al Sheehan" userId="d21e2f327ba682b9" providerId="LiveId" clId="{F61095DE-F386-4D6C-8858-CC5448DC3C43}" dt="2019-09-27T07:23:44.893" v="20856" actId="1076"/>
          <ac:cxnSpMkLst>
            <pc:docMk/>
            <pc:sldMk cId="1191226951" sldId="423"/>
            <ac:cxnSpMk id="134" creationId="{151E2489-7561-4F6A-BCE2-B2CA62E4860E}"/>
          </ac:cxnSpMkLst>
        </pc:cxnChg>
        <pc:cxnChg chg="add mod">
          <ac:chgData name="Al Sheehan" userId="d21e2f327ba682b9" providerId="LiveId" clId="{F61095DE-F386-4D6C-8858-CC5448DC3C43}" dt="2019-09-27T07:21:33.738" v="20819" actId="14100"/>
          <ac:cxnSpMkLst>
            <pc:docMk/>
            <pc:sldMk cId="1191226951" sldId="423"/>
            <ac:cxnSpMk id="136" creationId="{92B8ABE5-5842-48DF-AD76-14475EDAA276}"/>
          </ac:cxnSpMkLst>
        </pc:cxnChg>
        <pc:cxnChg chg="add del mod">
          <ac:chgData name="Al Sheehan" userId="d21e2f327ba682b9" providerId="LiveId" clId="{F61095DE-F386-4D6C-8858-CC5448DC3C43}" dt="2019-09-27T07:22:04.275" v="20831" actId="478"/>
          <ac:cxnSpMkLst>
            <pc:docMk/>
            <pc:sldMk cId="1191226951" sldId="423"/>
            <ac:cxnSpMk id="141" creationId="{AFEC26BB-831E-413F-854D-B8321CDA6C13}"/>
          </ac:cxnSpMkLst>
        </pc:cxnChg>
        <pc:cxnChg chg="add mod">
          <ac:chgData name="Al Sheehan" userId="d21e2f327ba682b9" providerId="LiveId" clId="{F61095DE-F386-4D6C-8858-CC5448DC3C43}" dt="2019-09-27T07:21:40.003" v="20822" actId="14100"/>
          <ac:cxnSpMkLst>
            <pc:docMk/>
            <pc:sldMk cId="1191226951" sldId="423"/>
            <ac:cxnSpMk id="226" creationId="{7DBC2119-66A7-487D-98E6-62E607D83E1C}"/>
          </ac:cxnSpMkLst>
        </pc:cxnChg>
        <pc:cxnChg chg="add mod">
          <ac:chgData name="Al Sheehan" userId="d21e2f327ba682b9" providerId="LiveId" clId="{F61095DE-F386-4D6C-8858-CC5448DC3C43}" dt="2019-09-27T07:21:45.163" v="20825" actId="14100"/>
          <ac:cxnSpMkLst>
            <pc:docMk/>
            <pc:sldMk cId="1191226951" sldId="423"/>
            <ac:cxnSpMk id="227" creationId="{0C9B4923-B8ED-4243-9146-76B460687863}"/>
          </ac:cxnSpMkLst>
        </pc:cxnChg>
        <pc:cxnChg chg="add mod">
          <ac:chgData name="Al Sheehan" userId="d21e2f327ba682b9" providerId="LiveId" clId="{F61095DE-F386-4D6C-8858-CC5448DC3C43}" dt="2019-09-27T07:21:59.363" v="20830" actId="14100"/>
          <ac:cxnSpMkLst>
            <pc:docMk/>
            <pc:sldMk cId="1191226951" sldId="423"/>
            <ac:cxnSpMk id="229" creationId="{B741FBE3-C131-4B9C-B08D-2047A5EAC1BE}"/>
          </ac:cxnSpMkLst>
        </pc:cxnChg>
        <pc:cxnChg chg="add mod">
          <ac:chgData name="Al Sheehan" userId="d21e2f327ba682b9" providerId="LiveId" clId="{F61095DE-F386-4D6C-8858-CC5448DC3C43}" dt="2019-09-27T07:23:52.009" v="20857" actId="14100"/>
          <ac:cxnSpMkLst>
            <pc:docMk/>
            <pc:sldMk cId="1191226951" sldId="423"/>
            <ac:cxnSpMk id="234" creationId="{44F0F4BD-70A7-46E3-AFAD-9E29043FAF90}"/>
          </ac:cxnSpMkLst>
        </pc:cxnChg>
        <pc:cxnChg chg="add del mod">
          <ac:chgData name="Al Sheehan" userId="d21e2f327ba682b9" providerId="LiveId" clId="{F61095DE-F386-4D6C-8858-CC5448DC3C43}" dt="2019-09-27T07:25:41.077" v="20873" actId="478"/>
          <ac:cxnSpMkLst>
            <pc:docMk/>
            <pc:sldMk cId="1191226951" sldId="423"/>
            <ac:cxnSpMk id="242" creationId="{0CDA5FFA-1E06-4FFB-8BA3-BD32ED5AE033}"/>
          </ac:cxnSpMkLst>
        </pc:cxnChg>
        <pc:cxnChg chg="add del mod">
          <ac:chgData name="Al Sheehan" userId="d21e2f327ba682b9" providerId="LiveId" clId="{F61095DE-F386-4D6C-8858-CC5448DC3C43}" dt="2019-09-27T07:25:41.077" v="20873" actId="478"/>
          <ac:cxnSpMkLst>
            <pc:docMk/>
            <pc:sldMk cId="1191226951" sldId="423"/>
            <ac:cxnSpMk id="245" creationId="{F540656C-4DC1-45E4-A0E1-18169E486E64}"/>
          </ac:cxnSpMkLst>
        </pc:cxnChg>
        <pc:cxnChg chg="del">
          <ac:chgData name="Al Sheehan" userId="d21e2f327ba682b9" providerId="LiveId" clId="{F61095DE-F386-4D6C-8858-CC5448DC3C43}" dt="2019-09-27T07:10:06.127" v="20573" actId="478"/>
          <ac:cxnSpMkLst>
            <pc:docMk/>
            <pc:sldMk cId="1191226951" sldId="423"/>
            <ac:cxnSpMk id="306" creationId="{242BDE00-2F81-4E5A-AD16-DA8580E18F33}"/>
          </ac:cxnSpMkLst>
        </pc:cxnChg>
        <pc:cxnChg chg="del">
          <ac:chgData name="Al Sheehan" userId="d21e2f327ba682b9" providerId="LiveId" clId="{F61095DE-F386-4D6C-8858-CC5448DC3C43}" dt="2019-09-27T07:10:06.127" v="20573" actId="478"/>
          <ac:cxnSpMkLst>
            <pc:docMk/>
            <pc:sldMk cId="1191226951" sldId="423"/>
            <ac:cxnSpMk id="307" creationId="{D5FA5E52-6F9F-4B89-B312-85E85A428ED9}"/>
          </ac:cxnSpMkLst>
        </pc:cxnChg>
        <pc:cxnChg chg="del">
          <ac:chgData name="Al Sheehan" userId="d21e2f327ba682b9" providerId="LiveId" clId="{F61095DE-F386-4D6C-8858-CC5448DC3C43}" dt="2019-09-27T07:10:06.127" v="20573" actId="478"/>
          <ac:cxnSpMkLst>
            <pc:docMk/>
            <pc:sldMk cId="1191226951" sldId="423"/>
            <ac:cxnSpMk id="314" creationId="{6E188EBC-537F-4C2C-9E6B-ADC1CDEA9815}"/>
          </ac:cxnSpMkLst>
        </pc:cxnChg>
        <pc:cxnChg chg="del">
          <ac:chgData name="Al Sheehan" userId="d21e2f327ba682b9" providerId="LiveId" clId="{F61095DE-F386-4D6C-8858-CC5448DC3C43}" dt="2019-09-27T07:10:06.127" v="20573" actId="478"/>
          <ac:cxnSpMkLst>
            <pc:docMk/>
            <pc:sldMk cId="1191226951" sldId="423"/>
            <ac:cxnSpMk id="315" creationId="{61FDCB6E-A342-43A4-8C39-B6C6D5BF7777}"/>
          </ac:cxnSpMkLst>
        </pc:cxnChg>
        <pc:cxnChg chg="del">
          <ac:chgData name="Al Sheehan" userId="d21e2f327ba682b9" providerId="LiveId" clId="{F61095DE-F386-4D6C-8858-CC5448DC3C43}" dt="2019-09-27T07:10:06.127" v="20573" actId="478"/>
          <ac:cxnSpMkLst>
            <pc:docMk/>
            <pc:sldMk cId="1191226951" sldId="423"/>
            <ac:cxnSpMk id="316" creationId="{0D4642A1-2BCD-4DC7-B696-54026E5C2A07}"/>
          </ac:cxnSpMkLst>
        </pc:cxnChg>
        <pc:cxnChg chg="del">
          <ac:chgData name="Al Sheehan" userId="d21e2f327ba682b9" providerId="LiveId" clId="{F61095DE-F386-4D6C-8858-CC5448DC3C43}" dt="2019-09-27T07:10:06.127" v="20573" actId="478"/>
          <ac:cxnSpMkLst>
            <pc:docMk/>
            <pc:sldMk cId="1191226951" sldId="423"/>
            <ac:cxnSpMk id="320" creationId="{B1C4311A-5328-4950-BB0D-79A2BD6C03CB}"/>
          </ac:cxnSpMkLst>
        </pc:cxnChg>
        <pc:cxnChg chg="del">
          <ac:chgData name="Al Sheehan" userId="d21e2f327ba682b9" providerId="LiveId" clId="{F61095DE-F386-4D6C-8858-CC5448DC3C43}" dt="2019-09-27T07:10:06.127" v="20573" actId="478"/>
          <ac:cxnSpMkLst>
            <pc:docMk/>
            <pc:sldMk cId="1191226951" sldId="423"/>
            <ac:cxnSpMk id="321" creationId="{497AEE37-807B-4641-81FB-44726CB8618C}"/>
          </ac:cxnSpMkLst>
        </pc:cxnChg>
        <pc:cxnChg chg="del">
          <ac:chgData name="Al Sheehan" userId="d21e2f327ba682b9" providerId="LiveId" clId="{F61095DE-F386-4D6C-8858-CC5448DC3C43}" dt="2019-09-27T07:10:06.127" v="20573" actId="478"/>
          <ac:cxnSpMkLst>
            <pc:docMk/>
            <pc:sldMk cId="1191226951" sldId="423"/>
            <ac:cxnSpMk id="322" creationId="{9D0A5847-7027-4460-8A0C-897FF97B9F6D}"/>
          </ac:cxnSpMkLst>
        </pc:cxnChg>
      </pc:sldChg>
      <pc:sldChg chg="addSp delSp modSp add ord">
        <pc:chgData name="Al Sheehan" userId="d21e2f327ba682b9" providerId="LiveId" clId="{F61095DE-F386-4D6C-8858-CC5448DC3C43}" dt="2019-09-27T07:19:20.235" v="20805" actId="14100"/>
        <pc:sldMkLst>
          <pc:docMk/>
          <pc:sldMk cId="13153295" sldId="424"/>
        </pc:sldMkLst>
        <pc:spChg chg="mod">
          <ac:chgData name="Al Sheehan" userId="d21e2f327ba682b9" providerId="LiveId" clId="{F61095DE-F386-4D6C-8858-CC5448DC3C43}" dt="2019-09-27T07:11:56.253" v="20594" actId="20577"/>
          <ac:spMkLst>
            <pc:docMk/>
            <pc:sldMk cId="13153295" sldId="424"/>
            <ac:spMk id="25" creationId="{5C6E552F-1153-494C-9591-3913B7AE1EC9}"/>
          </ac:spMkLst>
        </pc:spChg>
        <pc:spChg chg="add del mod">
          <ac:chgData name="Al Sheehan" userId="d21e2f327ba682b9" providerId="LiveId" clId="{F61095DE-F386-4D6C-8858-CC5448DC3C43}" dt="2019-09-27T07:15:27.651" v="20747" actId="478"/>
          <ac:spMkLst>
            <pc:docMk/>
            <pc:sldMk cId="13153295" sldId="424"/>
            <ac:spMk id="80" creationId="{17D78858-9E6E-4C5D-B1EF-78E5B7336A47}"/>
          </ac:spMkLst>
        </pc:spChg>
        <pc:spChg chg="add del mod">
          <ac:chgData name="Al Sheehan" userId="d21e2f327ba682b9" providerId="LiveId" clId="{F61095DE-F386-4D6C-8858-CC5448DC3C43}" dt="2019-09-27T07:15:27.651" v="20747" actId="478"/>
          <ac:spMkLst>
            <pc:docMk/>
            <pc:sldMk cId="13153295" sldId="424"/>
            <ac:spMk id="81" creationId="{86F9E45B-958B-4AE3-86C6-3703FA4F1D1C}"/>
          </ac:spMkLst>
        </pc:spChg>
        <pc:spChg chg="add del mod">
          <ac:chgData name="Al Sheehan" userId="d21e2f327ba682b9" providerId="LiveId" clId="{F61095DE-F386-4D6C-8858-CC5448DC3C43}" dt="2019-09-27T07:15:27.651" v="20747" actId="478"/>
          <ac:spMkLst>
            <pc:docMk/>
            <pc:sldMk cId="13153295" sldId="424"/>
            <ac:spMk id="83" creationId="{77CB5367-07DD-4D9B-B2FC-231C6E0CD468}"/>
          </ac:spMkLst>
        </pc:spChg>
        <pc:spChg chg="add del mod">
          <ac:chgData name="Al Sheehan" userId="d21e2f327ba682b9" providerId="LiveId" clId="{F61095DE-F386-4D6C-8858-CC5448DC3C43}" dt="2019-09-27T07:15:27.651" v="20747" actId="478"/>
          <ac:spMkLst>
            <pc:docMk/>
            <pc:sldMk cId="13153295" sldId="424"/>
            <ac:spMk id="84" creationId="{3B9F9E70-882C-4F16-9B37-6C9D23E0ED1E}"/>
          </ac:spMkLst>
        </pc:spChg>
        <pc:spChg chg="add mod">
          <ac:chgData name="Al Sheehan" userId="d21e2f327ba682b9" providerId="LiveId" clId="{F61095DE-F386-4D6C-8858-CC5448DC3C43}" dt="2019-09-27T07:19:20.235" v="20805" actId="14100"/>
          <ac:spMkLst>
            <pc:docMk/>
            <pc:sldMk cId="13153295" sldId="424"/>
            <ac:spMk id="85" creationId="{60879F94-3C2F-4C60-8FD1-0D48A3985918}"/>
          </ac:spMkLst>
        </pc:spChg>
        <pc:spChg chg="add del mod">
          <ac:chgData name="Al Sheehan" userId="d21e2f327ba682b9" providerId="LiveId" clId="{F61095DE-F386-4D6C-8858-CC5448DC3C43}" dt="2019-09-27T07:15:27.651" v="20747" actId="478"/>
          <ac:spMkLst>
            <pc:docMk/>
            <pc:sldMk cId="13153295" sldId="424"/>
            <ac:spMk id="86" creationId="{FA4870A5-35AB-46C4-B64C-2C741864AD4E}"/>
          </ac:spMkLst>
        </pc:spChg>
        <pc:spChg chg="add del mod">
          <ac:chgData name="Al Sheehan" userId="d21e2f327ba682b9" providerId="LiveId" clId="{F61095DE-F386-4D6C-8858-CC5448DC3C43}" dt="2019-09-27T07:15:27.651" v="20747" actId="478"/>
          <ac:spMkLst>
            <pc:docMk/>
            <pc:sldMk cId="13153295" sldId="424"/>
            <ac:spMk id="87" creationId="{74726D46-3EB6-424B-A865-988CD6B94028}"/>
          </ac:spMkLst>
        </pc:spChg>
        <pc:spChg chg="add del mod">
          <ac:chgData name="Al Sheehan" userId="d21e2f327ba682b9" providerId="LiveId" clId="{F61095DE-F386-4D6C-8858-CC5448DC3C43}" dt="2019-09-27T07:15:27.651" v="20747" actId="478"/>
          <ac:spMkLst>
            <pc:docMk/>
            <pc:sldMk cId="13153295" sldId="424"/>
            <ac:spMk id="88" creationId="{1A080868-96DB-4D90-A44A-4074C27E430D}"/>
          </ac:spMkLst>
        </pc:spChg>
        <pc:spChg chg="add mod">
          <ac:chgData name="Al Sheehan" userId="d21e2f327ba682b9" providerId="LiveId" clId="{F61095DE-F386-4D6C-8858-CC5448DC3C43}" dt="2019-09-27T07:18:26.726" v="20790" actId="14100"/>
          <ac:spMkLst>
            <pc:docMk/>
            <pc:sldMk cId="13153295" sldId="424"/>
            <ac:spMk id="92" creationId="{3DC20B52-EBAD-4B80-A32A-E9B6161E272F}"/>
          </ac:spMkLst>
        </pc:spChg>
        <pc:spChg chg="add mod">
          <ac:chgData name="Al Sheehan" userId="d21e2f327ba682b9" providerId="LiveId" clId="{F61095DE-F386-4D6C-8858-CC5448DC3C43}" dt="2019-09-27T07:18:00.363" v="20772" actId="113"/>
          <ac:spMkLst>
            <pc:docMk/>
            <pc:sldMk cId="13153295" sldId="424"/>
            <ac:spMk id="93" creationId="{BC5F006C-3D5F-4D11-B305-38E1313245E3}"/>
          </ac:spMkLst>
        </pc:spChg>
        <pc:spChg chg="mod">
          <ac:chgData name="Al Sheehan" userId="d21e2f327ba682b9" providerId="LiveId" clId="{F61095DE-F386-4D6C-8858-CC5448DC3C43}" dt="2019-09-27T07:15:35.147" v="20748" actId="14100"/>
          <ac:spMkLst>
            <pc:docMk/>
            <pc:sldMk cId="13153295" sldId="424"/>
            <ac:spMk id="317" creationId="{CB64A5EB-B3F4-433B-9180-BFA23E6D2E6B}"/>
          </ac:spMkLst>
        </pc:spChg>
        <pc:spChg chg="mod">
          <ac:chgData name="Al Sheehan" userId="d21e2f327ba682b9" providerId="LiveId" clId="{F61095DE-F386-4D6C-8858-CC5448DC3C43}" dt="2019-09-27T07:12:18.172" v="20634" actId="1076"/>
          <ac:spMkLst>
            <pc:docMk/>
            <pc:sldMk cId="13153295" sldId="424"/>
            <ac:spMk id="318" creationId="{7619B9BB-772D-4842-A88F-792441234FD9}"/>
          </ac:spMkLst>
        </pc:spChg>
        <pc:spChg chg="del">
          <ac:chgData name="Al Sheehan" userId="d21e2f327ba682b9" providerId="LiveId" clId="{F61095DE-F386-4D6C-8858-CC5448DC3C43}" dt="2019-09-27T07:11:18.420" v="20585" actId="478"/>
          <ac:spMkLst>
            <pc:docMk/>
            <pc:sldMk cId="13153295" sldId="424"/>
            <ac:spMk id="319" creationId="{4CD2C520-AA81-4712-99AF-4174C3AE65A6}"/>
          </ac:spMkLst>
        </pc:spChg>
        <pc:spChg chg="del">
          <ac:chgData name="Al Sheehan" userId="d21e2f327ba682b9" providerId="LiveId" clId="{F61095DE-F386-4D6C-8858-CC5448DC3C43}" dt="2019-09-27T07:11:11.646" v="20581" actId="478"/>
          <ac:spMkLst>
            <pc:docMk/>
            <pc:sldMk cId="13153295" sldId="424"/>
            <ac:spMk id="323" creationId="{57659889-C989-4516-8803-F55BF6AF229B}"/>
          </ac:spMkLst>
        </pc:spChg>
        <pc:spChg chg="del">
          <ac:chgData name="Al Sheehan" userId="d21e2f327ba682b9" providerId="LiveId" clId="{F61095DE-F386-4D6C-8858-CC5448DC3C43}" dt="2019-09-27T07:11:11.646" v="20581" actId="478"/>
          <ac:spMkLst>
            <pc:docMk/>
            <pc:sldMk cId="13153295" sldId="424"/>
            <ac:spMk id="324" creationId="{8E43454B-BFE6-4897-965B-8162F96D81CC}"/>
          </ac:spMkLst>
        </pc:spChg>
        <pc:spChg chg="mod ord">
          <ac:chgData name="Al Sheehan" userId="d21e2f327ba682b9" providerId="LiveId" clId="{F61095DE-F386-4D6C-8858-CC5448DC3C43}" dt="2019-09-27T07:17:42.216" v="20766" actId="166"/>
          <ac:spMkLst>
            <pc:docMk/>
            <pc:sldMk cId="13153295" sldId="424"/>
            <ac:spMk id="325" creationId="{420D073B-3041-4070-BACC-CE81329A6B85}"/>
          </ac:spMkLst>
        </pc:spChg>
        <pc:spChg chg="del">
          <ac:chgData name="Al Sheehan" userId="d21e2f327ba682b9" providerId="LiveId" clId="{F61095DE-F386-4D6C-8858-CC5448DC3C43}" dt="2019-09-27T07:11:17.168" v="20584" actId="478"/>
          <ac:spMkLst>
            <pc:docMk/>
            <pc:sldMk cId="13153295" sldId="424"/>
            <ac:spMk id="326" creationId="{DD35A1BB-2C11-4446-A402-14FEFF06137A}"/>
          </ac:spMkLst>
        </pc:spChg>
        <pc:cxnChg chg="del mod">
          <ac:chgData name="Al Sheehan" userId="d21e2f327ba682b9" providerId="LiveId" clId="{F61095DE-F386-4D6C-8858-CC5448DC3C43}" dt="2019-09-27T07:11:36.613" v="20588" actId="478"/>
          <ac:cxnSpMkLst>
            <pc:docMk/>
            <pc:sldMk cId="13153295" sldId="424"/>
            <ac:cxnSpMk id="14" creationId="{F95DB334-4C44-4BFD-A154-A065881B6A85}"/>
          </ac:cxnSpMkLst>
        </pc:cxnChg>
        <pc:cxnChg chg="add mod">
          <ac:chgData name="Al Sheehan" userId="d21e2f327ba682b9" providerId="LiveId" clId="{F61095DE-F386-4D6C-8858-CC5448DC3C43}" dt="2019-09-27T07:13:22.268" v="20639" actId="14100"/>
          <ac:cxnSpMkLst>
            <pc:docMk/>
            <pc:sldMk cId="13153295" sldId="424"/>
            <ac:cxnSpMk id="89" creationId="{7DB2C24A-FBD6-4EFA-AC82-1210D77AE5F4}"/>
          </ac:cxnSpMkLst>
        </pc:cxnChg>
        <pc:cxnChg chg="add mod">
          <ac:chgData name="Al Sheehan" userId="d21e2f327ba682b9" providerId="LiveId" clId="{F61095DE-F386-4D6C-8858-CC5448DC3C43}" dt="2019-09-27T07:13:33.389" v="20642" actId="14100"/>
          <ac:cxnSpMkLst>
            <pc:docMk/>
            <pc:sldMk cId="13153295" sldId="424"/>
            <ac:cxnSpMk id="90" creationId="{538F3D89-2D16-465E-855C-3D0FA3EC3CA9}"/>
          </ac:cxnSpMkLst>
        </pc:cxnChg>
        <pc:cxnChg chg="add mod">
          <ac:chgData name="Al Sheehan" userId="d21e2f327ba682b9" providerId="LiveId" clId="{F61095DE-F386-4D6C-8858-CC5448DC3C43}" dt="2019-09-27T07:19:20.235" v="20805" actId="14100"/>
          <ac:cxnSpMkLst>
            <pc:docMk/>
            <pc:sldMk cId="13153295" sldId="424"/>
            <ac:cxnSpMk id="94" creationId="{8C9DB5BF-2468-4804-881F-8F1B932A45D4}"/>
          </ac:cxnSpMkLst>
        </pc:cxnChg>
        <pc:cxnChg chg="add mod">
          <ac:chgData name="Al Sheehan" userId="d21e2f327ba682b9" providerId="LiveId" clId="{F61095DE-F386-4D6C-8858-CC5448DC3C43}" dt="2019-09-27T07:18:26.726" v="20790" actId="14100"/>
          <ac:cxnSpMkLst>
            <pc:docMk/>
            <pc:sldMk cId="13153295" sldId="424"/>
            <ac:cxnSpMk id="97" creationId="{3E17A262-D91F-4CA2-8AD9-6EA29CAC95EE}"/>
          </ac:cxnSpMkLst>
        </pc:cxnChg>
        <pc:cxnChg chg="add mod">
          <ac:chgData name="Al Sheehan" userId="d21e2f327ba682b9" providerId="LiveId" clId="{F61095DE-F386-4D6C-8858-CC5448DC3C43}" dt="2019-09-27T07:16:11.437" v="20763" actId="1076"/>
          <ac:cxnSpMkLst>
            <pc:docMk/>
            <pc:sldMk cId="13153295" sldId="424"/>
            <ac:cxnSpMk id="100" creationId="{D2BDE701-4D1E-4AC1-9D64-F985DEACF3FC}"/>
          </ac:cxnSpMkLst>
        </pc:cxnChg>
        <pc:cxnChg chg="del mod">
          <ac:chgData name="Al Sheehan" userId="d21e2f327ba682b9" providerId="LiveId" clId="{F61095DE-F386-4D6C-8858-CC5448DC3C43}" dt="2019-09-27T07:11:15.921" v="20583" actId="478"/>
          <ac:cxnSpMkLst>
            <pc:docMk/>
            <pc:sldMk cId="13153295" sldId="424"/>
            <ac:cxnSpMk id="320" creationId="{B1C4311A-5328-4950-BB0D-79A2BD6C03CB}"/>
          </ac:cxnSpMkLst>
        </pc:cxnChg>
        <pc:cxnChg chg="del mod">
          <ac:chgData name="Al Sheehan" userId="d21e2f327ba682b9" providerId="LiveId" clId="{F61095DE-F386-4D6C-8858-CC5448DC3C43}" dt="2019-09-27T07:11:11.646" v="20581" actId="478"/>
          <ac:cxnSpMkLst>
            <pc:docMk/>
            <pc:sldMk cId="13153295" sldId="424"/>
            <ac:cxnSpMk id="321" creationId="{497AEE37-807B-4641-81FB-44726CB8618C}"/>
          </ac:cxnSpMkLst>
        </pc:cxnChg>
        <pc:cxnChg chg="del mod">
          <ac:chgData name="Al Sheehan" userId="d21e2f327ba682b9" providerId="LiveId" clId="{F61095DE-F386-4D6C-8858-CC5448DC3C43}" dt="2019-09-27T07:11:12.895" v="20582" actId="478"/>
          <ac:cxnSpMkLst>
            <pc:docMk/>
            <pc:sldMk cId="13153295" sldId="424"/>
            <ac:cxnSpMk id="322" creationId="{9D0A5847-7027-4460-8A0C-897FF97B9F6D}"/>
          </ac:cxnSpMkLst>
        </pc:cxnChg>
      </pc:sldChg>
      <pc:sldChg chg="add">
        <pc:chgData name="Al Sheehan" userId="d21e2f327ba682b9" providerId="LiveId" clId="{F61095DE-F386-4D6C-8858-CC5448DC3C43}" dt="2019-09-27T07:28:35.805" v="20888"/>
        <pc:sldMkLst>
          <pc:docMk/>
          <pc:sldMk cId="4071649272" sldId="430"/>
        </pc:sldMkLst>
      </pc:sldChg>
      <pc:sldChg chg="addSp delSp modSp add mod">
        <pc:chgData name="Al Sheehan" userId="d21e2f327ba682b9" providerId="LiveId" clId="{F61095DE-F386-4D6C-8858-CC5448DC3C43}" dt="2019-10-24T23:58:39.638" v="25874" actId="20577"/>
        <pc:sldMkLst>
          <pc:docMk/>
          <pc:sldMk cId="119691845" sldId="431"/>
        </pc:sldMkLst>
        <pc:spChg chg="add mod">
          <ac:chgData name="Al Sheehan" userId="d21e2f327ba682b9" providerId="LiveId" clId="{F61095DE-F386-4D6C-8858-CC5448DC3C43}" dt="2019-09-30T00:42:37.964" v="21042" actId="1076"/>
          <ac:spMkLst>
            <pc:docMk/>
            <pc:sldMk cId="119691845" sldId="431"/>
            <ac:spMk id="2" creationId="{BB1D8EFE-1DF7-4F10-BA32-627AA379730F}"/>
          </ac:spMkLst>
        </pc:spChg>
        <pc:spChg chg="del">
          <ac:chgData name="Al Sheehan" userId="d21e2f327ba682b9" providerId="LiveId" clId="{F61095DE-F386-4D6C-8858-CC5448DC3C43}" dt="2019-09-30T00:37:23.971" v="20952" actId="478"/>
          <ac:spMkLst>
            <pc:docMk/>
            <pc:sldMk cId="119691845" sldId="431"/>
            <ac:spMk id="3" creationId="{0A082B95-2272-4DEC-B1A1-674ACFFFF67B}"/>
          </ac:spMkLst>
        </pc:spChg>
        <pc:spChg chg="add mod">
          <ac:chgData name="Al Sheehan" userId="d21e2f327ba682b9" providerId="LiveId" clId="{F61095DE-F386-4D6C-8858-CC5448DC3C43}" dt="2019-09-30T00:42:37.964" v="21042" actId="1076"/>
          <ac:spMkLst>
            <pc:docMk/>
            <pc:sldMk cId="119691845" sldId="431"/>
            <ac:spMk id="26" creationId="{DE0910FC-37AE-4F59-A135-E88C6E611AC4}"/>
          </ac:spMkLst>
        </pc:spChg>
        <pc:spChg chg="add mod">
          <ac:chgData name="Al Sheehan" userId="d21e2f327ba682b9" providerId="LiveId" clId="{F61095DE-F386-4D6C-8858-CC5448DC3C43}" dt="2019-09-30T00:42:37.964" v="21042" actId="1076"/>
          <ac:spMkLst>
            <pc:docMk/>
            <pc:sldMk cId="119691845" sldId="431"/>
            <ac:spMk id="27" creationId="{5CB541CB-632A-4D8C-9F30-2CF670F624F8}"/>
          </ac:spMkLst>
        </pc:spChg>
        <pc:spChg chg="add mod">
          <ac:chgData name="Al Sheehan" userId="d21e2f327ba682b9" providerId="LiveId" clId="{F61095DE-F386-4D6C-8858-CC5448DC3C43}" dt="2019-09-30T00:42:37.964" v="21042" actId="1076"/>
          <ac:spMkLst>
            <pc:docMk/>
            <pc:sldMk cId="119691845" sldId="431"/>
            <ac:spMk id="28" creationId="{08F7D7E8-E56E-4EDF-9888-6A4757D2548C}"/>
          </ac:spMkLst>
        </pc:spChg>
        <pc:spChg chg="add mod">
          <ac:chgData name="Al Sheehan" userId="d21e2f327ba682b9" providerId="LiveId" clId="{F61095DE-F386-4D6C-8858-CC5448DC3C43}" dt="2019-09-30T00:42:37.964" v="21042" actId="1076"/>
          <ac:spMkLst>
            <pc:docMk/>
            <pc:sldMk cId="119691845" sldId="431"/>
            <ac:spMk id="29" creationId="{2B4030FC-C433-4FC4-8E72-6B5E99279BE3}"/>
          </ac:spMkLst>
        </pc:spChg>
        <pc:spChg chg="add mod">
          <ac:chgData name="Al Sheehan" userId="d21e2f327ba682b9" providerId="LiveId" clId="{F61095DE-F386-4D6C-8858-CC5448DC3C43}" dt="2019-09-30T00:42:37.964" v="21042" actId="1076"/>
          <ac:spMkLst>
            <pc:docMk/>
            <pc:sldMk cId="119691845" sldId="431"/>
            <ac:spMk id="30" creationId="{14D0F03F-6842-4CE5-9BC4-396B3ADBB915}"/>
          </ac:spMkLst>
        </pc:spChg>
        <pc:spChg chg="add mod">
          <ac:chgData name="Al Sheehan" userId="d21e2f327ba682b9" providerId="LiveId" clId="{F61095DE-F386-4D6C-8858-CC5448DC3C43}" dt="2019-09-30T00:42:37.964" v="21042" actId="1076"/>
          <ac:spMkLst>
            <pc:docMk/>
            <pc:sldMk cId="119691845" sldId="431"/>
            <ac:spMk id="31" creationId="{8F5FCE6F-5ED4-403B-B07B-8ADBAE22625E}"/>
          </ac:spMkLst>
        </pc:spChg>
        <pc:spChg chg="del">
          <ac:chgData name="Al Sheehan" userId="d21e2f327ba682b9" providerId="LiveId" clId="{F61095DE-F386-4D6C-8858-CC5448DC3C43}" dt="2019-09-30T00:37:23.971" v="20952" actId="478"/>
          <ac:spMkLst>
            <pc:docMk/>
            <pc:sldMk cId="119691845" sldId="431"/>
            <ac:spMk id="32" creationId="{F32581FF-5BEF-4060-8F93-0E995D0FB908}"/>
          </ac:spMkLst>
        </pc:spChg>
        <pc:spChg chg="add mod">
          <ac:chgData name="Al Sheehan" userId="d21e2f327ba682b9" providerId="LiveId" clId="{F61095DE-F386-4D6C-8858-CC5448DC3C43}" dt="2019-09-30T00:42:37.964" v="21042" actId="1076"/>
          <ac:spMkLst>
            <pc:docMk/>
            <pc:sldMk cId="119691845" sldId="431"/>
            <ac:spMk id="33" creationId="{C8077A68-C253-46B8-BE77-0509DED4BF87}"/>
          </ac:spMkLst>
        </pc:spChg>
        <pc:spChg chg="add mod">
          <ac:chgData name="Al Sheehan" userId="d21e2f327ba682b9" providerId="LiveId" clId="{F61095DE-F386-4D6C-8858-CC5448DC3C43}" dt="2019-09-30T00:42:37.964" v="21042" actId="1076"/>
          <ac:spMkLst>
            <pc:docMk/>
            <pc:sldMk cId="119691845" sldId="431"/>
            <ac:spMk id="34" creationId="{7A4259BD-69EC-4361-8877-97D691D00891}"/>
          </ac:spMkLst>
        </pc:spChg>
        <pc:spChg chg="add mod">
          <ac:chgData name="Al Sheehan" userId="d21e2f327ba682b9" providerId="LiveId" clId="{F61095DE-F386-4D6C-8858-CC5448DC3C43}" dt="2019-09-30T00:42:37.964" v="21042" actId="1076"/>
          <ac:spMkLst>
            <pc:docMk/>
            <pc:sldMk cId="119691845" sldId="431"/>
            <ac:spMk id="35" creationId="{35CF1BA6-E114-48ED-95B3-A591FE9270E3}"/>
          </ac:spMkLst>
        </pc:spChg>
        <pc:spChg chg="add mod">
          <ac:chgData name="Al Sheehan" userId="d21e2f327ba682b9" providerId="LiveId" clId="{F61095DE-F386-4D6C-8858-CC5448DC3C43}" dt="2019-09-30T00:42:37.964" v="21042" actId="1076"/>
          <ac:spMkLst>
            <pc:docMk/>
            <pc:sldMk cId="119691845" sldId="431"/>
            <ac:spMk id="36" creationId="{3CBA7366-E74F-4298-B9F7-36FF7AFC6CB0}"/>
          </ac:spMkLst>
        </pc:spChg>
        <pc:spChg chg="add mod">
          <ac:chgData name="Al Sheehan" userId="d21e2f327ba682b9" providerId="LiveId" clId="{F61095DE-F386-4D6C-8858-CC5448DC3C43}" dt="2019-09-30T00:42:37.964" v="21042" actId="1076"/>
          <ac:spMkLst>
            <pc:docMk/>
            <pc:sldMk cId="119691845" sldId="431"/>
            <ac:spMk id="37" creationId="{63019F06-F82B-44EC-8371-8334B51E79B4}"/>
          </ac:spMkLst>
        </pc:spChg>
        <pc:spChg chg="add mod">
          <ac:chgData name="Al Sheehan" userId="d21e2f327ba682b9" providerId="LiveId" clId="{F61095DE-F386-4D6C-8858-CC5448DC3C43}" dt="2019-09-30T00:42:37.964" v="21042" actId="1076"/>
          <ac:spMkLst>
            <pc:docMk/>
            <pc:sldMk cId="119691845" sldId="431"/>
            <ac:spMk id="38" creationId="{F32B960C-97E1-4197-9015-E1B70EF262A0}"/>
          </ac:spMkLst>
        </pc:spChg>
        <pc:spChg chg="add mod">
          <ac:chgData name="Al Sheehan" userId="d21e2f327ba682b9" providerId="LiveId" clId="{F61095DE-F386-4D6C-8858-CC5448DC3C43}" dt="2019-09-30T00:42:37.964" v="21042" actId="1076"/>
          <ac:spMkLst>
            <pc:docMk/>
            <pc:sldMk cId="119691845" sldId="431"/>
            <ac:spMk id="39" creationId="{7F8AE87C-CB35-415A-8152-F06C343F1B95}"/>
          </ac:spMkLst>
        </pc:spChg>
        <pc:spChg chg="add mod">
          <ac:chgData name="Al Sheehan" userId="d21e2f327ba682b9" providerId="LiveId" clId="{F61095DE-F386-4D6C-8858-CC5448DC3C43}" dt="2019-09-30T00:42:37.964" v="21042" actId="1076"/>
          <ac:spMkLst>
            <pc:docMk/>
            <pc:sldMk cId="119691845" sldId="431"/>
            <ac:spMk id="40" creationId="{2974500E-CE30-4A04-A47E-BC0E11125E2E}"/>
          </ac:spMkLst>
        </pc:spChg>
        <pc:spChg chg="add mod">
          <ac:chgData name="Al Sheehan" userId="d21e2f327ba682b9" providerId="LiveId" clId="{F61095DE-F386-4D6C-8858-CC5448DC3C43}" dt="2019-09-30T00:42:37.964" v="21042" actId="1076"/>
          <ac:spMkLst>
            <pc:docMk/>
            <pc:sldMk cId="119691845" sldId="431"/>
            <ac:spMk id="41" creationId="{9472E710-082A-48B6-8795-6D55D00F4561}"/>
          </ac:spMkLst>
        </pc:spChg>
        <pc:spChg chg="add mod">
          <ac:chgData name="Al Sheehan" userId="d21e2f327ba682b9" providerId="LiveId" clId="{F61095DE-F386-4D6C-8858-CC5448DC3C43}" dt="2019-09-30T00:42:37.964" v="21042" actId="1076"/>
          <ac:spMkLst>
            <pc:docMk/>
            <pc:sldMk cId="119691845" sldId="431"/>
            <ac:spMk id="42" creationId="{CAF6CAAF-A38C-481C-8150-5D1DD23E520B}"/>
          </ac:spMkLst>
        </pc:spChg>
        <pc:spChg chg="add mod">
          <ac:chgData name="Al Sheehan" userId="d21e2f327ba682b9" providerId="LiveId" clId="{F61095DE-F386-4D6C-8858-CC5448DC3C43}" dt="2019-09-30T00:42:37.964" v="21042" actId="1076"/>
          <ac:spMkLst>
            <pc:docMk/>
            <pc:sldMk cId="119691845" sldId="431"/>
            <ac:spMk id="43" creationId="{B1BE33C0-9E7D-4D9F-BD43-D9099AD9946B}"/>
          </ac:spMkLst>
        </pc:spChg>
        <pc:spChg chg="add mod">
          <ac:chgData name="Al Sheehan" userId="d21e2f327ba682b9" providerId="LiveId" clId="{F61095DE-F386-4D6C-8858-CC5448DC3C43}" dt="2019-09-30T00:42:37.964" v="21042" actId="1076"/>
          <ac:spMkLst>
            <pc:docMk/>
            <pc:sldMk cId="119691845" sldId="431"/>
            <ac:spMk id="44" creationId="{83051C39-A2B5-4A19-B103-F243845DEE98}"/>
          </ac:spMkLst>
        </pc:spChg>
        <pc:spChg chg="add mod">
          <ac:chgData name="Al Sheehan" userId="d21e2f327ba682b9" providerId="LiveId" clId="{F61095DE-F386-4D6C-8858-CC5448DC3C43}" dt="2019-09-30T00:42:37.964" v="21042" actId="1076"/>
          <ac:spMkLst>
            <pc:docMk/>
            <pc:sldMk cId="119691845" sldId="431"/>
            <ac:spMk id="45" creationId="{B1E44243-A388-4073-8E11-D7C27AAB8C5F}"/>
          </ac:spMkLst>
        </pc:spChg>
        <pc:spChg chg="add mod">
          <ac:chgData name="Al Sheehan" userId="d21e2f327ba682b9" providerId="LiveId" clId="{F61095DE-F386-4D6C-8858-CC5448DC3C43}" dt="2019-09-30T00:42:37.964" v="21042" actId="1076"/>
          <ac:spMkLst>
            <pc:docMk/>
            <pc:sldMk cId="119691845" sldId="431"/>
            <ac:spMk id="46" creationId="{408D0729-80F0-4347-905B-FE4A6ED5B426}"/>
          </ac:spMkLst>
        </pc:spChg>
        <pc:spChg chg="add mod">
          <ac:chgData name="Al Sheehan" userId="d21e2f327ba682b9" providerId="LiveId" clId="{F61095DE-F386-4D6C-8858-CC5448DC3C43}" dt="2019-09-30T00:42:37.964" v="21042" actId="1076"/>
          <ac:spMkLst>
            <pc:docMk/>
            <pc:sldMk cId="119691845" sldId="431"/>
            <ac:spMk id="47" creationId="{9CFB2C67-DC5C-45A0-BCB0-E6E3CBE4ADAB}"/>
          </ac:spMkLst>
        </pc:spChg>
        <pc:spChg chg="add mod">
          <ac:chgData name="Al Sheehan" userId="d21e2f327ba682b9" providerId="LiveId" clId="{F61095DE-F386-4D6C-8858-CC5448DC3C43}" dt="2019-09-30T00:42:37.964" v="21042" actId="1076"/>
          <ac:spMkLst>
            <pc:docMk/>
            <pc:sldMk cId="119691845" sldId="431"/>
            <ac:spMk id="48" creationId="{6BAEE3E1-196E-4E7B-BA7E-7B0DBDE604B2}"/>
          </ac:spMkLst>
        </pc:spChg>
        <pc:spChg chg="add mod">
          <ac:chgData name="Al Sheehan" userId="d21e2f327ba682b9" providerId="LiveId" clId="{F61095DE-F386-4D6C-8858-CC5448DC3C43}" dt="2019-09-30T00:42:37.964" v="21042" actId="1076"/>
          <ac:spMkLst>
            <pc:docMk/>
            <pc:sldMk cId="119691845" sldId="431"/>
            <ac:spMk id="49" creationId="{B780EC79-CC05-4FD3-9ADB-4A4CFF8124AC}"/>
          </ac:spMkLst>
        </pc:spChg>
        <pc:spChg chg="del">
          <ac:chgData name="Al Sheehan" userId="d21e2f327ba682b9" providerId="LiveId" clId="{F61095DE-F386-4D6C-8858-CC5448DC3C43}" dt="2019-09-30T00:37:23.971" v="20952" actId="478"/>
          <ac:spMkLst>
            <pc:docMk/>
            <pc:sldMk cId="119691845" sldId="431"/>
            <ac:spMk id="53" creationId="{C88137DB-65F8-4380-8B41-7295388122DA}"/>
          </ac:spMkLst>
        </pc:spChg>
        <pc:spChg chg="del">
          <ac:chgData name="Al Sheehan" userId="d21e2f327ba682b9" providerId="LiveId" clId="{F61095DE-F386-4D6C-8858-CC5448DC3C43}" dt="2019-09-30T00:37:23.971" v="20952" actId="478"/>
          <ac:spMkLst>
            <pc:docMk/>
            <pc:sldMk cId="119691845" sldId="431"/>
            <ac:spMk id="54" creationId="{267541AF-5CBB-4A52-A5D7-0E40DF541F02}"/>
          </ac:spMkLst>
        </pc:spChg>
        <pc:spChg chg="add mod">
          <ac:chgData name="Al Sheehan" userId="d21e2f327ba682b9" providerId="LiveId" clId="{F61095DE-F386-4D6C-8858-CC5448DC3C43}" dt="2019-09-30T00:42:37.964" v="21042" actId="1076"/>
          <ac:spMkLst>
            <pc:docMk/>
            <pc:sldMk cId="119691845" sldId="431"/>
            <ac:spMk id="55" creationId="{6ECD2D91-07F8-4D97-BAD5-23A50C2ABF35}"/>
          </ac:spMkLst>
        </pc:spChg>
        <pc:spChg chg="add mod">
          <ac:chgData name="Al Sheehan" userId="d21e2f327ba682b9" providerId="LiveId" clId="{F61095DE-F386-4D6C-8858-CC5448DC3C43}" dt="2019-09-30T00:42:37.964" v="21042" actId="1076"/>
          <ac:spMkLst>
            <pc:docMk/>
            <pc:sldMk cId="119691845" sldId="431"/>
            <ac:spMk id="56" creationId="{C98B6CB2-A19E-49AC-85B0-E8882099A5AD}"/>
          </ac:spMkLst>
        </pc:spChg>
        <pc:spChg chg="add mod">
          <ac:chgData name="Al Sheehan" userId="d21e2f327ba682b9" providerId="LiveId" clId="{F61095DE-F386-4D6C-8858-CC5448DC3C43}" dt="2019-09-30T00:49:28.893" v="21165" actId="1076"/>
          <ac:spMkLst>
            <pc:docMk/>
            <pc:sldMk cId="119691845" sldId="431"/>
            <ac:spMk id="58" creationId="{11ACAE49-86F8-4BFA-B45D-2C6E62F0B965}"/>
          </ac:spMkLst>
        </pc:spChg>
        <pc:spChg chg="add mod">
          <ac:chgData name="Al Sheehan" userId="d21e2f327ba682b9" providerId="LiveId" clId="{F61095DE-F386-4D6C-8858-CC5448DC3C43}" dt="2019-09-30T00:49:16.917" v="21164" actId="1076"/>
          <ac:spMkLst>
            <pc:docMk/>
            <pc:sldMk cId="119691845" sldId="431"/>
            <ac:spMk id="59" creationId="{4CDD75CF-FFB2-467B-8FA7-3C04B37CF25C}"/>
          </ac:spMkLst>
        </pc:spChg>
        <pc:spChg chg="add mod">
          <ac:chgData name="Al Sheehan" userId="d21e2f327ba682b9" providerId="LiveId" clId="{F61095DE-F386-4D6C-8858-CC5448DC3C43}" dt="2019-09-30T00:42:37.964" v="21042" actId="1076"/>
          <ac:spMkLst>
            <pc:docMk/>
            <pc:sldMk cId="119691845" sldId="431"/>
            <ac:spMk id="60" creationId="{211CA117-E5AB-483D-81C3-AEEE1D86D67E}"/>
          </ac:spMkLst>
        </pc:spChg>
        <pc:spChg chg="add mod">
          <ac:chgData name="Al Sheehan" userId="d21e2f327ba682b9" providerId="LiveId" clId="{F61095DE-F386-4D6C-8858-CC5448DC3C43}" dt="2019-09-30T00:42:37.964" v="21042" actId="1076"/>
          <ac:spMkLst>
            <pc:docMk/>
            <pc:sldMk cId="119691845" sldId="431"/>
            <ac:spMk id="61" creationId="{E323C8D1-8BA1-471C-A4CE-32E2F443A3CC}"/>
          </ac:spMkLst>
        </pc:spChg>
        <pc:spChg chg="add mod">
          <ac:chgData name="Al Sheehan" userId="d21e2f327ba682b9" providerId="LiveId" clId="{F61095DE-F386-4D6C-8858-CC5448DC3C43}" dt="2019-09-30T00:42:37.964" v="21042" actId="1076"/>
          <ac:spMkLst>
            <pc:docMk/>
            <pc:sldMk cId="119691845" sldId="431"/>
            <ac:spMk id="62" creationId="{DCFF2F5E-53D0-486E-B50D-D0C426D28788}"/>
          </ac:spMkLst>
        </pc:spChg>
        <pc:spChg chg="add mod">
          <ac:chgData name="Al Sheehan" userId="d21e2f327ba682b9" providerId="LiveId" clId="{F61095DE-F386-4D6C-8858-CC5448DC3C43}" dt="2019-09-30T00:42:37.964" v="21042" actId="1076"/>
          <ac:spMkLst>
            <pc:docMk/>
            <pc:sldMk cId="119691845" sldId="431"/>
            <ac:spMk id="63" creationId="{BFEF57A8-1BBB-45B3-B25A-219C4DDF441A}"/>
          </ac:spMkLst>
        </pc:spChg>
        <pc:spChg chg="add mod">
          <ac:chgData name="Al Sheehan" userId="d21e2f327ba682b9" providerId="LiveId" clId="{F61095DE-F386-4D6C-8858-CC5448DC3C43}" dt="2019-09-30T00:42:37.964" v="21042" actId="1076"/>
          <ac:spMkLst>
            <pc:docMk/>
            <pc:sldMk cId="119691845" sldId="431"/>
            <ac:spMk id="64" creationId="{1B9FA986-CBCF-4C3A-AC12-D0BEDA5C2BAF}"/>
          </ac:spMkLst>
        </pc:spChg>
        <pc:spChg chg="add mod">
          <ac:chgData name="Al Sheehan" userId="d21e2f327ba682b9" providerId="LiveId" clId="{F61095DE-F386-4D6C-8858-CC5448DC3C43}" dt="2019-09-30T01:28:37.289" v="21406" actId="113"/>
          <ac:spMkLst>
            <pc:docMk/>
            <pc:sldMk cId="119691845" sldId="431"/>
            <ac:spMk id="65" creationId="{5EDA665B-7481-4D44-B110-A54605044022}"/>
          </ac:spMkLst>
        </pc:spChg>
        <pc:spChg chg="add mod">
          <ac:chgData name="Al Sheehan" userId="d21e2f327ba682b9" providerId="LiveId" clId="{F61095DE-F386-4D6C-8858-CC5448DC3C43}" dt="2019-09-30T01:28:25.929" v="21403" actId="115"/>
          <ac:spMkLst>
            <pc:docMk/>
            <pc:sldMk cId="119691845" sldId="431"/>
            <ac:spMk id="66" creationId="{37752B41-6292-4C9E-96DC-99EBE88F7C66}"/>
          </ac:spMkLst>
        </pc:spChg>
        <pc:spChg chg="del">
          <ac:chgData name="Al Sheehan" userId="d21e2f327ba682b9" providerId="LiveId" clId="{F61095DE-F386-4D6C-8858-CC5448DC3C43}" dt="2019-09-30T00:37:23.971" v="20952" actId="478"/>
          <ac:spMkLst>
            <pc:docMk/>
            <pc:sldMk cId="119691845" sldId="431"/>
            <ac:spMk id="67" creationId="{F692949A-7132-4A0A-BF7E-BD63DD69605D}"/>
          </ac:spMkLst>
        </pc:spChg>
        <pc:spChg chg="del">
          <ac:chgData name="Al Sheehan" userId="d21e2f327ba682b9" providerId="LiveId" clId="{F61095DE-F386-4D6C-8858-CC5448DC3C43}" dt="2019-09-30T00:37:23.971" v="20952" actId="478"/>
          <ac:spMkLst>
            <pc:docMk/>
            <pc:sldMk cId="119691845" sldId="431"/>
            <ac:spMk id="68" creationId="{58B78A02-A87B-40BC-BC79-E9B9707642D7}"/>
          </ac:spMkLst>
        </pc:spChg>
        <pc:spChg chg="del">
          <ac:chgData name="Al Sheehan" userId="d21e2f327ba682b9" providerId="LiveId" clId="{F61095DE-F386-4D6C-8858-CC5448DC3C43}" dt="2019-09-30T00:37:23.971" v="20952" actId="478"/>
          <ac:spMkLst>
            <pc:docMk/>
            <pc:sldMk cId="119691845" sldId="431"/>
            <ac:spMk id="69" creationId="{17D6FC12-DD18-4E0B-A747-029BEFDC77AF}"/>
          </ac:spMkLst>
        </pc:spChg>
        <pc:spChg chg="del">
          <ac:chgData name="Al Sheehan" userId="d21e2f327ba682b9" providerId="LiveId" clId="{F61095DE-F386-4D6C-8858-CC5448DC3C43}" dt="2019-09-30T00:37:23.971" v="20952" actId="478"/>
          <ac:spMkLst>
            <pc:docMk/>
            <pc:sldMk cId="119691845" sldId="431"/>
            <ac:spMk id="70" creationId="{69536C4D-2EA9-4ECD-80DF-D11B027A06F2}"/>
          </ac:spMkLst>
        </pc:spChg>
        <pc:spChg chg="add del">
          <ac:chgData name="Al Sheehan" userId="d21e2f327ba682b9" providerId="LiveId" clId="{F61095DE-F386-4D6C-8858-CC5448DC3C43}" dt="2019-09-30T00:40:15.485" v="20995" actId="478"/>
          <ac:spMkLst>
            <pc:docMk/>
            <pc:sldMk cId="119691845" sldId="431"/>
            <ac:spMk id="72" creationId="{082CEA02-F25B-4005-ACB4-A9CAF262FB07}"/>
          </ac:spMkLst>
        </pc:spChg>
        <pc:spChg chg="add del">
          <ac:chgData name="Al Sheehan" userId="d21e2f327ba682b9" providerId="LiveId" clId="{F61095DE-F386-4D6C-8858-CC5448DC3C43}" dt="2019-09-30T00:40:15.485" v="20995" actId="478"/>
          <ac:spMkLst>
            <pc:docMk/>
            <pc:sldMk cId="119691845" sldId="431"/>
            <ac:spMk id="75" creationId="{242F01FD-2143-4D7C-A464-1EC186F16100}"/>
          </ac:spMkLst>
        </pc:spChg>
        <pc:spChg chg="add del">
          <ac:chgData name="Al Sheehan" userId="d21e2f327ba682b9" providerId="LiveId" clId="{F61095DE-F386-4D6C-8858-CC5448DC3C43}" dt="2019-09-30T00:40:15.485" v="20995" actId="478"/>
          <ac:spMkLst>
            <pc:docMk/>
            <pc:sldMk cId="119691845" sldId="431"/>
            <ac:spMk id="77" creationId="{0A280CD6-0496-4E2A-8E54-984FCCF3E7F3}"/>
          </ac:spMkLst>
        </pc:spChg>
        <pc:spChg chg="del">
          <ac:chgData name="Al Sheehan" userId="d21e2f327ba682b9" providerId="LiveId" clId="{F61095DE-F386-4D6C-8858-CC5448DC3C43}" dt="2019-09-30T00:37:23.971" v="20952" actId="478"/>
          <ac:spMkLst>
            <pc:docMk/>
            <pc:sldMk cId="119691845" sldId="431"/>
            <ac:spMk id="78" creationId="{F7104A77-A845-4430-BCEC-9296D31D15B7}"/>
          </ac:spMkLst>
        </pc:spChg>
        <pc:spChg chg="add del">
          <ac:chgData name="Al Sheehan" userId="d21e2f327ba682b9" providerId="LiveId" clId="{F61095DE-F386-4D6C-8858-CC5448DC3C43}" dt="2019-09-30T00:40:15.485" v="20995" actId="478"/>
          <ac:spMkLst>
            <pc:docMk/>
            <pc:sldMk cId="119691845" sldId="431"/>
            <ac:spMk id="79" creationId="{F1942C6C-BC4C-44D3-A7C7-86806B8D3C64}"/>
          </ac:spMkLst>
        </pc:spChg>
        <pc:spChg chg="del">
          <ac:chgData name="Al Sheehan" userId="d21e2f327ba682b9" providerId="LiveId" clId="{F61095DE-F386-4D6C-8858-CC5448DC3C43}" dt="2019-09-30T00:37:23.971" v="20952" actId="478"/>
          <ac:spMkLst>
            <pc:docMk/>
            <pc:sldMk cId="119691845" sldId="431"/>
            <ac:spMk id="81" creationId="{B826E4EA-92E7-4CE9-B625-D06DA8F4CFB8}"/>
          </ac:spMkLst>
        </pc:spChg>
        <pc:spChg chg="mod">
          <ac:chgData name="Al Sheehan" userId="d21e2f327ba682b9" providerId="LiveId" clId="{F61095DE-F386-4D6C-8858-CC5448DC3C43}" dt="2019-10-24T23:58:39.638" v="25874" actId="20577"/>
          <ac:spMkLst>
            <pc:docMk/>
            <pc:sldMk cId="119691845" sldId="431"/>
            <ac:spMk id="82" creationId="{7E409DDB-5621-49C0-9E7C-07CF911A1744}"/>
          </ac:spMkLst>
        </pc:spChg>
        <pc:spChg chg="del">
          <ac:chgData name="Al Sheehan" userId="d21e2f327ba682b9" providerId="LiveId" clId="{F61095DE-F386-4D6C-8858-CC5448DC3C43}" dt="2019-09-30T00:37:23.971" v="20952" actId="478"/>
          <ac:spMkLst>
            <pc:docMk/>
            <pc:sldMk cId="119691845" sldId="431"/>
            <ac:spMk id="84" creationId="{59300C2D-D7F2-4117-9119-6A8FA82E5A88}"/>
          </ac:spMkLst>
        </pc:spChg>
        <pc:spChg chg="add del">
          <ac:chgData name="Al Sheehan" userId="d21e2f327ba682b9" providerId="LiveId" clId="{F61095DE-F386-4D6C-8858-CC5448DC3C43}" dt="2019-09-30T00:40:18.517" v="20996" actId="478"/>
          <ac:spMkLst>
            <pc:docMk/>
            <pc:sldMk cId="119691845" sldId="431"/>
            <ac:spMk id="86" creationId="{48FE187F-00A1-4A41-9D04-569F70DCC552}"/>
          </ac:spMkLst>
        </pc:spChg>
        <pc:spChg chg="add del">
          <ac:chgData name="Al Sheehan" userId="d21e2f327ba682b9" providerId="LiveId" clId="{F61095DE-F386-4D6C-8858-CC5448DC3C43}" dt="2019-09-30T00:40:18.517" v="20996" actId="478"/>
          <ac:spMkLst>
            <pc:docMk/>
            <pc:sldMk cId="119691845" sldId="431"/>
            <ac:spMk id="88" creationId="{FD570E25-33B7-41AD-9ACE-8C94A789419D}"/>
          </ac:spMkLst>
        </pc:spChg>
        <pc:spChg chg="del">
          <ac:chgData name="Al Sheehan" userId="d21e2f327ba682b9" providerId="LiveId" clId="{F61095DE-F386-4D6C-8858-CC5448DC3C43}" dt="2019-09-30T00:37:23.971" v="20952" actId="478"/>
          <ac:spMkLst>
            <pc:docMk/>
            <pc:sldMk cId="119691845" sldId="431"/>
            <ac:spMk id="89" creationId="{32173251-D288-43D5-B554-0C9C94AFDFF7}"/>
          </ac:spMkLst>
        </pc:spChg>
        <pc:spChg chg="add del">
          <ac:chgData name="Al Sheehan" userId="d21e2f327ba682b9" providerId="LiveId" clId="{F61095DE-F386-4D6C-8858-CC5448DC3C43}" dt="2019-09-30T00:40:18.517" v="20996" actId="478"/>
          <ac:spMkLst>
            <pc:docMk/>
            <pc:sldMk cId="119691845" sldId="431"/>
            <ac:spMk id="90" creationId="{EF8D3AB8-C0B2-4596-B30F-50CA3CAD57B5}"/>
          </ac:spMkLst>
        </pc:spChg>
        <pc:spChg chg="del">
          <ac:chgData name="Al Sheehan" userId="d21e2f327ba682b9" providerId="LiveId" clId="{F61095DE-F386-4D6C-8858-CC5448DC3C43}" dt="2019-09-30T00:37:23.971" v="20952" actId="478"/>
          <ac:spMkLst>
            <pc:docMk/>
            <pc:sldMk cId="119691845" sldId="431"/>
            <ac:spMk id="91" creationId="{86503250-548A-472D-93D5-BBAFE8F2B212}"/>
          </ac:spMkLst>
        </pc:spChg>
        <pc:spChg chg="add del">
          <ac:chgData name="Al Sheehan" userId="d21e2f327ba682b9" providerId="LiveId" clId="{F61095DE-F386-4D6C-8858-CC5448DC3C43}" dt="2019-09-30T00:40:18.517" v="20996" actId="478"/>
          <ac:spMkLst>
            <pc:docMk/>
            <pc:sldMk cId="119691845" sldId="431"/>
            <ac:spMk id="93" creationId="{91DAE2E8-1DF1-4941-95FB-4B8854AE5AA6}"/>
          </ac:spMkLst>
        </pc:spChg>
        <pc:spChg chg="add mod">
          <ac:chgData name="Al Sheehan" userId="d21e2f327ba682b9" providerId="LiveId" clId="{F61095DE-F386-4D6C-8858-CC5448DC3C43}" dt="2019-09-30T00:42:37.964" v="21042" actId="1076"/>
          <ac:spMkLst>
            <pc:docMk/>
            <pc:sldMk cId="119691845" sldId="431"/>
            <ac:spMk id="98" creationId="{5ED09252-E6C9-408F-B284-54664139EE13}"/>
          </ac:spMkLst>
        </pc:spChg>
        <pc:spChg chg="del">
          <ac:chgData name="Al Sheehan" userId="d21e2f327ba682b9" providerId="LiveId" clId="{F61095DE-F386-4D6C-8858-CC5448DC3C43}" dt="2019-09-30T00:37:23.971" v="20952" actId="478"/>
          <ac:spMkLst>
            <pc:docMk/>
            <pc:sldMk cId="119691845" sldId="431"/>
            <ac:spMk id="100" creationId="{E6F2817A-743C-4CEC-A2AC-513DFF5CC775}"/>
          </ac:spMkLst>
        </pc:spChg>
        <pc:spChg chg="del">
          <ac:chgData name="Al Sheehan" userId="d21e2f327ba682b9" providerId="LiveId" clId="{F61095DE-F386-4D6C-8858-CC5448DC3C43}" dt="2019-09-30T00:37:23.971" v="20952" actId="478"/>
          <ac:spMkLst>
            <pc:docMk/>
            <pc:sldMk cId="119691845" sldId="431"/>
            <ac:spMk id="101" creationId="{B91AFA59-BEF5-434B-BE48-D72D33B8191A}"/>
          </ac:spMkLst>
        </pc:spChg>
        <pc:spChg chg="add mod">
          <ac:chgData name="Al Sheehan" userId="d21e2f327ba682b9" providerId="LiveId" clId="{F61095DE-F386-4D6C-8858-CC5448DC3C43}" dt="2019-09-30T00:49:40.081" v="21166" actId="1076"/>
          <ac:spMkLst>
            <pc:docMk/>
            <pc:sldMk cId="119691845" sldId="431"/>
            <ac:spMk id="104" creationId="{7D384926-FA93-4CE3-BCFB-7F5937F0CF5D}"/>
          </ac:spMkLst>
        </pc:spChg>
        <pc:spChg chg="add mod">
          <ac:chgData name="Al Sheehan" userId="d21e2f327ba682b9" providerId="LiveId" clId="{F61095DE-F386-4D6C-8858-CC5448DC3C43}" dt="2019-09-30T00:49:40.081" v="21166" actId="1076"/>
          <ac:spMkLst>
            <pc:docMk/>
            <pc:sldMk cId="119691845" sldId="431"/>
            <ac:spMk id="105" creationId="{2F4E05B4-A819-4EE7-A8B1-C868D4CA4FDC}"/>
          </ac:spMkLst>
        </pc:spChg>
        <pc:spChg chg="add mod">
          <ac:chgData name="Al Sheehan" userId="d21e2f327ba682b9" providerId="LiveId" clId="{F61095DE-F386-4D6C-8858-CC5448DC3C43}" dt="2019-09-30T00:48:34.111" v="21159" actId="1076"/>
          <ac:spMkLst>
            <pc:docMk/>
            <pc:sldMk cId="119691845" sldId="431"/>
            <ac:spMk id="109" creationId="{2148E8F2-6C3D-4E57-BFBA-B6A18608C4E4}"/>
          </ac:spMkLst>
        </pc:spChg>
        <pc:spChg chg="add mod">
          <ac:chgData name="Al Sheehan" userId="d21e2f327ba682b9" providerId="LiveId" clId="{F61095DE-F386-4D6C-8858-CC5448DC3C43}" dt="2019-09-30T00:56:56.113" v="21246" actId="1076"/>
          <ac:spMkLst>
            <pc:docMk/>
            <pc:sldMk cId="119691845" sldId="431"/>
            <ac:spMk id="110" creationId="{2E5E51E1-5B99-4310-AD8A-BCDB2B7D62FE}"/>
          </ac:spMkLst>
        </pc:spChg>
        <pc:spChg chg="add mod">
          <ac:chgData name="Al Sheehan" userId="d21e2f327ba682b9" providerId="LiveId" clId="{F61095DE-F386-4D6C-8858-CC5448DC3C43}" dt="2019-09-30T01:24:13.774" v="21332" actId="1035"/>
          <ac:spMkLst>
            <pc:docMk/>
            <pc:sldMk cId="119691845" sldId="431"/>
            <ac:spMk id="112" creationId="{F5CD318B-0CE6-4C22-AC52-28E42C7C0536}"/>
          </ac:spMkLst>
        </pc:spChg>
        <pc:spChg chg="add mod">
          <ac:chgData name="Al Sheehan" userId="d21e2f327ba682b9" providerId="LiveId" clId="{F61095DE-F386-4D6C-8858-CC5448DC3C43}" dt="2019-09-30T01:25:08.024" v="21352" actId="20577"/>
          <ac:spMkLst>
            <pc:docMk/>
            <pc:sldMk cId="119691845" sldId="431"/>
            <ac:spMk id="113" creationId="{FC4A38B0-8133-4EA8-BC0B-E76E90A4B933}"/>
          </ac:spMkLst>
        </pc:spChg>
        <pc:grpChg chg="del">
          <ac:chgData name="Al Sheehan" userId="d21e2f327ba682b9" providerId="LiveId" clId="{F61095DE-F386-4D6C-8858-CC5448DC3C43}" dt="2019-09-30T00:37:23.971" v="20952" actId="478"/>
          <ac:grpSpMkLst>
            <pc:docMk/>
            <pc:sldMk cId="119691845" sldId="431"/>
            <ac:grpSpMk id="50" creationId="{A3F5D69A-1544-4508-9C2D-FC07E45BACB9}"/>
          </ac:grpSpMkLst>
        </pc:grpChg>
        <pc:grpChg chg="add mod">
          <ac:chgData name="Al Sheehan" userId="d21e2f327ba682b9" providerId="LiveId" clId="{F61095DE-F386-4D6C-8858-CC5448DC3C43}" dt="2019-09-30T00:49:40.081" v="21166" actId="1076"/>
          <ac:grpSpMkLst>
            <pc:docMk/>
            <pc:sldMk cId="119691845" sldId="431"/>
            <ac:grpSpMk id="99" creationId="{C5372C0F-1FB0-4242-A46D-2A6F84615B8C}"/>
          </ac:grpSpMkLst>
        </pc:grpChg>
        <pc:grpChg chg="add mod">
          <ac:chgData name="Al Sheehan" userId="d21e2f327ba682b9" providerId="LiveId" clId="{F61095DE-F386-4D6C-8858-CC5448DC3C43}" dt="2019-09-30T00:57:00.866" v="21247" actId="1076"/>
          <ac:grpSpMkLst>
            <pc:docMk/>
            <pc:sldMk cId="119691845" sldId="431"/>
            <ac:grpSpMk id="106" creationId="{51A5F629-6716-43BF-8E51-CED3758256C6}"/>
          </ac:grpSpMkLst>
        </pc:grpChg>
        <pc:grpChg chg="add del">
          <ac:chgData name="Al Sheehan" userId="d21e2f327ba682b9" providerId="LiveId" clId="{F61095DE-F386-4D6C-8858-CC5448DC3C43}" dt="2019-09-30T01:23:46.619" v="21309"/>
          <ac:grpSpMkLst>
            <pc:docMk/>
            <pc:sldMk cId="119691845" sldId="431"/>
            <ac:grpSpMk id="117" creationId="{34904856-F6F7-4838-B2C2-A6E5686320C2}"/>
          </ac:grpSpMkLst>
        </pc:grpChg>
        <pc:picChg chg="add mod">
          <ac:chgData name="Al Sheehan" userId="d21e2f327ba682b9" providerId="LiveId" clId="{F61095DE-F386-4D6C-8858-CC5448DC3C43}" dt="2019-09-30T01:24:22.208" v="21336" actId="1076"/>
          <ac:picMkLst>
            <pc:docMk/>
            <pc:sldMk cId="119691845" sldId="431"/>
            <ac:picMk id="15" creationId="{FAD99CC9-9BFE-4633-89F4-C925E9AEF0E6}"/>
          </ac:picMkLst>
        </pc:picChg>
        <pc:cxnChg chg="add mod">
          <ac:chgData name="Al Sheehan" userId="d21e2f327ba682b9" providerId="LiveId" clId="{F61095DE-F386-4D6C-8858-CC5448DC3C43}" dt="2019-09-30T00:56:30.556" v="21236"/>
          <ac:cxnSpMkLst>
            <pc:docMk/>
            <pc:sldMk cId="119691845" sldId="431"/>
            <ac:cxnSpMk id="6" creationId="{8D98D7FA-41CF-4E51-860B-009C4E038CE4}"/>
          </ac:cxnSpMkLst>
        </pc:cxnChg>
        <pc:cxnChg chg="add mod">
          <ac:chgData name="Al Sheehan" userId="d21e2f327ba682b9" providerId="LiveId" clId="{F61095DE-F386-4D6C-8858-CC5448DC3C43}" dt="2019-09-30T00:42:37.964" v="21042" actId="1076"/>
          <ac:cxnSpMkLst>
            <pc:docMk/>
            <pc:sldMk cId="119691845" sldId="431"/>
            <ac:cxnSpMk id="57" creationId="{7A697422-6C22-4F85-A8B8-938CFF257A06}"/>
          </ac:cxnSpMkLst>
        </pc:cxnChg>
        <pc:cxnChg chg="del">
          <ac:chgData name="Al Sheehan" userId="d21e2f327ba682b9" providerId="LiveId" clId="{F61095DE-F386-4D6C-8858-CC5448DC3C43}" dt="2019-09-30T00:37:23.971" v="20952" actId="478"/>
          <ac:cxnSpMkLst>
            <pc:docMk/>
            <pc:sldMk cId="119691845" sldId="431"/>
            <ac:cxnSpMk id="71" creationId="{70938506-10CB-4405-BD95-2C0E6C486A2A}"/>
          </ac:cxnSpMkLst>
        </pc:cxnChg>
        <pc:cxnChg chg="del">
          <ac:chgData name="Al Sheehan" userId="d21e2f327ba682b9" providerId="LiveId" clId="{F61095DE-F386-4D6C-8858-CC5448DC3C43}" dt="2019-09-30T00:37:23.971" v="20952" actId="478"/>
          <ac:cxnSpMkLst>
            <pc:docMk/>
            <pc:sldMk cId="119691845" sldId="431"/>
            <ac:cxnSpMk id="73" creationId="{7ED56021-363D-446F-8A3C-1D8C1E73D241}"/>
          </ac:cxnSpMkLst>
        </pc:cxnChg>
        <pc:cxnChg chg="add del mod">
          <ac:chgData name="Al Sheehan" userId="d21e2f327ba682b9" providerId="LiveId" clId="{F61095DE-F386-4D6C-8858-CC5448DC3C43}" dt="2019-09-30T00:40:15.485" v="20995" actId="478"/>
          <ac:cxnSpMkLst>
            <pc:docMk/>
            <pc:sldMk cId="119691845" sldId="431"/>
            <ac:cxnSpMk id="74" creationId="{082D4B5B-8E4F-40DF-9422-F2EAAB68EF25}"/>
          </ac:cxnSpMkLst>
        </pc:cxnChg>
        <pc:cxnChg chg="del">
          <ac:chgData name="Al Sheehan" userId="d21e2f327ba682b9" providerId="LiveId" clId="{F61095DE-F386-4D6C-8858-CC5448DC3C43}" dt="2019-09-30T00:37:23.971" v="20952" actId="478"/>
          <ac:cxnSpMkLst>
            <pc:docMk/>
            <pc:sldMk cId="119691845" sldId="431"/>
            <ac:cxnSpMk id="76" creationId="{E5D2B47B-AFA9-4988-A4BF-3F426FBC13DA}"/>
          </ac:cxnSpMkLst>
        </pc:cxnChg>
        <pc:cxnChg chg="add del mod">
          <ac:chgData name="Al Sheehan" userId="d21e2f327ba682b9" providerId="LiveId" clId="{F61095DE-F386-4D6C-8858-CC5448DC3C43}" dt="2019-09-30T00:40:15.485" v="20995" actId="478"/>
          <ac:cxnSpMkLst>
            <pc:docMk/>
            <pc:sldMk cId="119691845" sldId="431"/>
            <ac:cxnSpMk id="80" creationId="{BB209C3B-CDF1-40EA-A188-EE05C6E79D4C}"/>
          </ac:cxnSpMkLst>
        </pc:cxnChg>
        <pc:cxnChg chg="add del mod">
          <ac:chgData name="Al Sheehan" userId="d21e2f327ba682b9" providerId="LiveId" clId="{F61095DE-F386-4D6C-8858-CC5448DC3C43}" dt="2019-09-30T00:40:15.485" v="20995" actId="478"/>
          <ac:cxnSpMkLst>
            <pc:docMk/>
            <pc:sldMk cId="119691845" sldId="431"/>
            <ac:cxnSpMk id="83" creationId="{3A1EFE4A-9440-4799-BDD7-0BD7240D6097}"/>
          </ac:cxnSpMkLst>
        </pc:cxnChg>
        <pc:cxnChg chg="add del mod">
          <ac:chgData name="Al Sheehan" userId="d21e2f327ba682b9" providerId="LiveId" clId="{F61095DE-F386-4D6C-8858-CC5448DC3C43}" dt="2019-09-30T00:40:15.485" v="20995" actId="478"/>
          <ac:cxnSpMkLst>
            <pc:docMk/>
            <pc:sldMk cId="119691845" sldId="431"/>
            <ac:cxnSpMk id="85" creationId="{1996DEF2-6775-4C69-97ED-AF9679AAB07B}"/>
          </ac:cxnSpMkLst>
        </pc:cxnChg>
        <pc:cxnChg chg="add del mod">
          <ac:chgData name="Al Sheehan" userId="d21e2f327ba682b9" providerId="LiveId" clId="{F61095DE-F386-4D6C-8858-CC5448DC3C43}" dt="2019-09-30T00:40:18.517" v="20996" actId="478"/>
          <ac:cxnSpMkLst>
            <pc:docMk/>
            <pc:sldMk cId="119691845" sldId="431"/>
            <ac:cxnSpMk id="87" creationId="{AA8E7F08-F05B-40A5-9719-51E29D0F4D8D}"/>
          </ac:cxnSpMkLst>
        </pc:cxnChg>
        <pc:cxnChg chg="del mod">
          <ac:chgData name="Al Sheehan" userId="d21e2f327ba682b9" providerId="LiveId" clId="{F61095DE-F386-4D6C-8858-CC5448DC3C43}" dt="2019-09-30T00:37:23.971" v="20952" actId="478"/>
          <ac:cxnSpMkLst>
            <pc:docMk/>
            <pc:sldMk cId="119691845" sldId="431"/>
            <ac:cxnSpMk id="92" creationId="{47446E0D-888F-422C-B522-9E124C301666}"/>
          </ac:cxnSpMkLst>
        </pc:cxnChg>
        <pc:cxnChg chg="add del mod">
          <ac:chgData name="Al Sheehan" userId="d21e2f327ba682b9" providerId="LiveId" clId="{F61095DE-F386-4D6C-8858-CC5448DC3C43}" dt="2019-09-30T00:40:18.517" v="20996" actId="478"/>
          <ac:cxnSpMkLst>
            <pc:docMk/>
            <pc:sldMk cId="119691845" sldId="431"/>
            <ac:cxnSpMk id="94" creationId="{ABCF6D71-CE61-43B7-8BB0-DC34A004E04C}"/>
          </ac:cxnSpMkLst>
        </pc:cxnChg>
        <pc:cxnChg chg="add del mod">
          <ac:chgData name="Al Sheehan" userId="d21e2f327ba682b9" providerId="LiveId" clId="{F61095DE-F386-4D6C-8858-CC5448DC3C43}" dt="2019-09-30T00:40:18.517" v="20996" actId="478"/>
          <ac:cxnSpMkLst>
            <pc:docMk/>
            <pc:sldMk cId="119691845" sldId="431"/>
            <ac:cxnSpMk id="95" creationId="{1F649545-CB99-4F3D-A4BC-330324536DBB}"/>
          </ac:cxnSpMkLst>
        </pc:cxnChg>
        <pc:cxnChg chg="add del mod">
          <ac:chgData name="Al Sheehan" userId="d21e2f327ba682b9" providerId="LiveId" clId="{F61095DE-F386-4D6C-8858-CC5448DC3C43}" dt="2019-09-30T00:40:18.517" v="20996" actId="478"/>
          <ac:cxnSpMkLst>
            <pc:docMk/>
            <pc:sldMk cId="119691845" sldId="431"/>
            <ac:cxnSpMk id="96" creationId="{BEBB64CE-CE94-4E80-8356-49A45533B6FF}"/>
          </ac:cxnSpMkLst>
        </pc:cxnChg>
        <pc:cxnChg chg="del mod">
          <ac:chgData name="Al Sheehan" userId="d21e2f327ba682b9" providerId="LiveId" clId="{F61095DE-F386-4D6C-8858-CC5448DC3C43}" dt="2019-09-30T00:37:23.971" v="20952" actId="478"/>
          <ac:cxnSpMkLst>
            <pc:docMk/>
            <pc:sldMk cId="119691845" sldId="431"/>
            <ac:cxnSpMk id="97" creationId="{A0359EC9-F51E-43A0-922D-D3C8B6A8AD7B}"/>
          </ac:cxnSpMkLst>
        </pc:cxnChg>
        <pc:cxnChg chg="add mod">
          <ac:chgData name="Al Sheehan" userId="d21e2f327ba682b9" providerId="LiveId" clId="{F61095DE-F386-4D6C-8858-CC5448DC3C43}" dt="2019-09-30T00:49:06.481" v="21163" actId="14100"/>
          <ac:cxnSpMkLst>
            <pc:docMk/>
            <pc:sldMk cId="119691845" sldId="431"/>
            <ac:cxnSpMk id="111" creationId="{E2AD2410-99C4-48B0-AECD-512F9D5D7499}"/>
          </ac:cxnSpMkLst>
        </pc:cxnChg>
        <pc:cxnChg chg="add mod">
          <ac:chgData name="Al Sheehan" userId="d21e2f327ba682b9" providerId="LiveId" clId="{F61095DE-F386-4D6C-8858-CC5448DC3C43}" dt="2019-09-30T01:24:13.774" v="21332" actId="1035"/>
          <ac:cxnSpMkLst>
            <pc:docMk/>
            <pc:sldMk cId="119691845" sldId="431"/>
            <ac:cxnSpMk id="114" creationId="{4448D5C6-8551-433E-9F0F-B471090146E6}"/>
          </ac:cxnSpMkLst>
        </pc:cxnChg>
        <pc:cxnChg chg="add mod">
          <ac:chgData name="Al Sheehan" userId="d21e2f327ba682b9" providerId="LiveId" clId="{F61095DE-F386-4D6C-8858-CC5448DC3C43}" dt="2019-09-30T01:25:06.105" v="21342" actId="20577"/>
          <ac:cxnSpMkLst>
            <pc:docMk/>
            <pc:sldMk cId="119691845" sldId="431"/>
            <ac:cxnSpMk id="115" creationId="{6E1EDF6C-56AC-49A7-80B9-6909D0A9F716}"/>
          </ac:cxnSpMkLst>
        </pc:cxnChg>
        <pc:cxnChg chg="add mod">
          <ac:chgData name="Al Sheehan" userId="d21e2f327ba682b9" providerId="LiveId" clId="{F61095DE-F386-4D6C-8858-CC5448DC3C43}" dt="2019-09-30T00:56:56.113" v="21246" actId="1076"/>
          <ac:cxnSpMkLst>
            <pc:docMk/>
            <pc:sldMk cId="119691845" sldId="431"/>
            <ac:cxnSpMk id="116" creationId="{C8C7E960-2C99-4F18-BD72-7D40F86DC006}"/>
          </ac:cxnSpMkLst>
        </pc:cxnChg>
        <pc:cxnChg chg="add mod">
          <ac:chgData name="Al Sheehan" userId="d21e2f327ba682b9" providerId="LiveId" clId="{F61095DE-F386-4D6C-8858-CC5448DC3C43}" dt="2019-09-30T01:25:40.971" v="21354"/>
          <ac:cxnSpMkLst>
            <pc:docMk/>
            <pc:sldMk cId="119691845" sldId="431"/>
            <ac:cxnSpMk id="122" creationId="{0DEEDCCA-E012-464B-A433-E81B29514847}"/>
          </ac:cxnSpMkLst>
        </pc:cxnChg>
        <pc:cxnChg chg="add mod">
          <ac:chgData name="Al Sheehan" userId="d21e2f327ba682b9" providerId="LiveId" clId="{F61095DE-F386-4D6C-8858-CC5448DC3C43}" dt="2019-09-30T01:25:34.932" v="21353"/>
          <ac:cxnSpMkLst>
            <pc:docMk/>
            <pc:sldMk cId="119691845" sldId="431"/>
            <ac:cxnSpMk id="123" creationId="{813F87F8-9218-4F3F-875B-E9FE17CF83D8}"/>
          </ac:cxnSpMkLst>
        </pc:cxnChg>
      </pc:sldChg>
      <pc:sldChg chg="addSp delSp modSp add del">
        <pc:chgData name="Al Sheehan" userId="d21e2f327ba682b9" providerId="LiveId" clId="{F61095DE-F386-4D6C-8858-CC5448DC3C43}" dt="2019-09-30T01:26:50.964" v="21359" actId="47"/>
        <pc:sldMkLst>
          <pc:docMk/>
          <pc:sldMk cId="1714915284" sldId="432"/>
        </pc:sldMkLst>
        <pc:spChg chg="del">
          <ac:chgData name="Al Sheehan" userId="d21e2f327ba682b9" providerId="LiveId" clId="{F61095DE-F386-4D6C-8858-CC5448DC3C43}" dt="2019-09-30T00:46:00.035" v="21044" actId="478"/>
          <ac:spMkLst>
            <pc:docMk/>
            <pc:sldMk cId="1714915284" sldId="432"/>
            <ac:spMk id="2" creationId="{BB1D8EFE-1DF7-4F10-BA32-627AA379730F}"/>
          </ac:spMkLst>
        </pc:spChg>
        <pc:spChg chg="add mod">
          <ac:chgData name="Al Sheehan" userId="d21e2f327ba682b9" providerId="LiveId" clId="{F61095DE-F386-4D6C-8858-CC5448DC3C43}" dt="2019-09-30T01:23:33.108" v="21307" actId="164"/>
          <ac:spMkLst>
            <pc:docMk/>
            <pc:sldMk cId="1714915284" sldId="432"/>
            <ac:spMk id="3" creationId="{F58A8931-4799-44D1-A08B-A8B1304EA608}"/>
          </ac:spMkLst>
        </pc:spChg>
        <pc:spChg chg="add mod ord">
          <ac:chgData name="Al Sheehan" userId="d21e2f327ba682b9" providerId="LiveId" clId="{F61095DE-F386-4D6C-8858-CC5448DC3C43}" dt="2019-09-30T01:23:33.108" v="21307" actId="164"/>
          <ac:spMkLst>
            <pc:docMk/>
            <pc:sldMk cId="1714915284" sldId="432"/>
            <ac:spMk id="4" creationId="{0B050850-D070-41F5-A886-5CE94A8BBE9F}"/>
          </ac:spMkLst>
        </pc:spChg>
        <pc:spChg chg="add mod">
          <ac:chgData name="Al Sheehan" userId="d21e2f327ba682b9" providerId="LiveId" clId="{F61095DE-F386-4D6C-8858-CC5448DC3C43}" dt="2019-09-30T01:23:33.108" v="21307" actId="164"/>
          <ac:spMkLst>
            <pc:docMk/>
            <pc:sldMk cId="1714915284" sldId="432"/>
            <ac:spMk id="5" creationId="{AB4F5A8A-14C2-4FA8-A53D-D427520BBD65}"/>
          </ac:spMkLst>
        </pc:spChg>
        <pc:spChg chg="add mod ord">
          <ac:chgData name="Al Sheehan" userId="d21e2f327ba682b9" providerId="LiveId" clId="{F61095DE-F386-4D6C-8858-CC5448DC3C43}" dt="2019-09-30T01:23:33.108" v="21307" actId="164"/>
          <ac:spMkLst>
            <pc:docMk/>
            <pc:sldMk cId="1714915284" sldId="432"/>
            <ac:spMk id="6" creationId="{6FE6E434-59D8-40E9-BF00-39C02FFE7211}"/>
          </ac:spMkLst>
        </pc:spChg>
        <pc:spChg chg="del">
          <ac:chgData name="Al Sheehan" userId="d21e2f327ba682b9" providerId="LiveId" clId="{F61095DE-F386-4D6C-8858-CC5448DC3C43}" dt="2019-09-30T00:46:00.035" v="21044" actId="478"/>
          <ac:spMkLst>
            <pc:docMk/>
            <pc:sldMk cId="1714915284" sldId="432"/>
            <ac:spMk id="26" creationId="{DE0910FC-37AE-4F59-A135-E88C6E611AC4}"/>
          </ac:spMkLst>
        </pc:spChg>
        <pc:spChg chg="del">
          <ac:chgData name="Al Sheehan" userId="d21e2f327ba682b9" providerId="LiveId" clId="{F61095DE-F386-4D6C-8858-CC5448DC3C43}" dt="2019-09-30T00:46:00.035" v="21044" actId="478"/>
          <ac:spMkLst>
            <pc:docMk/>
            <pc:sldMk cId="1714915284" sldId="432"/>
            <ac:spMk id="27" creationId="{5CB541CB-632A-4D8C-9F30-2CF670F624F8}"/>
          </ac:spMkLst>
        </pc:spChg>
        <pc:spChg chg="del">
          <ac:chgData name="Al Sheehan" userId="d21e2f327ba682b9" providerId="LiveId" clId="{F61095DE-F386-4D6C-8858-CC5448DC3C43}" dt="2019-09-30T00:46:00.035" v="21044" actId="478"/>
          <ac:spMkLst>
            <pc:docMk/>
            <pc:sldMk cId="1714915284" sldId="432"/>
            <ac:spMk id="28" creationId="{08F7D7E8-E56E-4EDF-9888-6A4757D2548C}"/>
          </ac:spMkLst>
        </pc:spChg>
        <pc:spChg chg="del">
          <ac:chgData name="Al Sheehan" userId="d21e2f327ba682b9" providerId="LiveId" clId="{F61095DE-F386-4D6C-8858-CC5448DC3C43}" dt="2019-09-30T00:46:00.035" v="21044" actId="478"/>
          <ac:spMkLst>
            <pc:docMk/>
            <pc:sldMk cId="1714915284" sldId="432"/>
            <ac:spMk id="29" creationId="{2B4030FC-C433-4FC4-8E72-6B5E99279BE3}"/>
          </ac:spMkLst>
        </pc:spChg>
        <pc:spChg chg="del">
          <ac:chgData name="Al Sheehan" userId="d21e2f327ba682b9" providerId="LiveId" clId="{F61095DE-F386-4D6C-8858-CC5448DC3C43}" dt="2019-09-30T00:46:00.035" v="21044" actId="478"/>
          <ac:spMkLst>
            <pc:docMk/>
            <pc:sldMk cId="1714915284" sldId="432"/>
            <ac:spMk id="30" creationId="{14D0F03F-6842-4CE5-9BC4-396B3ADBB915}"/>
          </ac:spMkLst>
        </pc:spChg>
        <pc:spChg chg="del">
          <ac:chgData name="Al Sheehan" userId="d21e2f327ba682b9" providerId="LiveId" clId="{F61095DE-F386-4D6C-8858-CC5448DC3C43}" dt="2019-09-30T00:46:00.035" v="21044" actId="478"/>
          <ac:spMkLst>
            <pc:docMk/>
            <pc:sldMk cId="1714915284" sldId="432"/>
            <ac:spMk id="31" creationId="{8F5FCE6F-5ED4-403B-B07B-8ADBAE22625E}"/>
          </ac:spMkLst>
        </pc:spChg>
        <pc:spChg chg="del">
          <ac:chgData name="Al Sheehan" userId="d21e2f327ba682b9" providerId="LiveId" clId="{F61095DE-F386-4D6C-8858-CC5448DC3C43}" dt="2019-09-30T00:46:00.035" v="21044" actId="478"/>
          <ac:spMkLst>
            <pc:docMk/>
            <pc:sldMk cId="1714915284" sldId="432"/>
            <ac:spMk id="33" creationId="{C8077A68-C253-46B8-BE77-0509DED4BF87}"/>
          </ac:spMkLst>
        </pc:spChg>
        <pc:spChg chg="del">
          <ac:chgData name="Al Sheehan" userId="d21e2f327ba682b9" providerId="LiveId" clId="{F61095DE-F386-4D6C-8858-CC5448DC3C43}" dt="2019-09-30T00:46:00.035" v="21044" actId="478"/>
          <ac:spMkLst>
            <pc:docMk/>
            <pc:sldMk cId="1714915284" sldId="432"/>
            <ac:spMk id="34" creationId="{7A4259BD-69EC-4361-8877-97D691D00891}"/>
          </ac:spMkLst>
        </pc:spChg>
        <pc:spChg chg="del">
          <ac:chgData name="Al Sheehan" userId="d21e2f327ba682b9" providerId="LiveId" clId="{F61095DE-F386-4D6C-8858-CC5448DC3C43}" dt="2019-09-30T00:46:00.035" v="21044" actId="478"/>
          <ac:spMkLst>
            <pc:docMk/>
            <pc:sldMk cId="1714915284" sldId="432"/>
            <ac:spMk id="35" creationId="{35CF1BA6-E114-48ED-95B3-A591FE9270E3}"/>
          </ac:spMkLst>
        </pc:spChg>
        <pc:spChg chg="del">
          <ac:chgData name="Al Sheehan" userId="d21e2f327ba682b9" providerId="LiveId" clId="{F61095DE-F386-4D6C-8858-CC5448DC3C43}" dt="2019-09-30T00:46:00.035" v="21044" actId="478"/>
          <ac:spMkLst>
            <pc:docMk/>
            <pc:sldMk cId="1714915284" sldId="432"/>
            <ac:spMk id="36" creationId="{3CBA7366-E74F-4298-B9F7-36FF7AFC6CB0}"/>
          </ac:spMkLst>
        </pc:spChg>
        <pc:spChg chg="del">
          <ac:chgData name="Al Sheehan" userId="d21e2f327ba682b9" providerId="LiveId" clId="{F61095DE-F386-4D6C-8858-CC5448DC3C43}" dt="2019-09-30T00:46:00.035" v="21044" actId="478"/>
          <ac:spMkLst>
            <pc:docMk/>
            <pc:sldMk cId="1714915284" sldId="432"/>
            <ac:spMk id="37" creationId="{63019F06-F82B-44EC-8371-8334B51E79B4}"/>
          </ac:spMkLst>
        </pc:spChg>
        <pc:spChg chg="del">
          <ac:chgData name="Al Sheehan" userId="d21e2f327ba682b9" providerId="LiveId" clId="{F61095DE-F386-4D6C-8858-CC5448DC3C43}" dt="2019-09-30T00:46:00.035" v="21044" actId="478"/>
          <ac:spMkLst>
            <pc:docMk/>
            <pc:sldMk cId="1714915284" sldId="432"/>
            <ac:spMk id="38" creationId="{F32B960C-97E1-4197-9015-E1B70EF262A0}"/>
          </ac:spMkLst>
        </pc:spChg>
        <pc:spChg chg="del">
          <ac:chgData name="Al Sheehan" userId="d21e2f327ba682b9" providerId="LiveId" clId="{F61095DE-F386-4D6C-8858-CC5448DC3C43}" dt="2019-09-30T00:46:00.035" v="21044" actId="478"/>
          <ac:spMkLst>
            <pc:docMk/>
            <pc:sldMk cId="1714915284" sldId="432"/>
            <ac:spMk id="39" creationId="{7F8AE87C-CB35-415A-8152-F06C343F1B95}"/>
          </ac:spMkLst>
        </pc:spChg>
        <pc:spChg chg="del">
          <ac:chgData name="Al Sheehan" userId="d21e2f327ba682b9" providerId="LiveId" clId="{F61095DE-F386-4D6C-8858-CC5448DC3C43}" dt="2019-09-30T00:46:00.035" v="21044" actId="478"/>
          <ac:spMkLst>
            <pc:docMk/>
            <pc:sldMk cId="1714915284" sldId="432"/>
            <ac:spMk id="40" creationId="{2974500E-CE30-4A04-A47E-BC0E11125E2E}"/>
          </ac:spMkLst>
        </pc:spChg>
        <pc:spChg chg="del">
          <ac:chgData name="Al Sheehan" userId="d21e2f327ba682b9" providerId="LiveId" clId="{F61095DE-F386-4D6C-8858-CC5448DC3C43}" dt="2019-09-30T00:46:00.035" v="21044" actId="478"/>
          <ac:spMkLst>
            <pc:docMk/>
            <pc:sldMk cId="1714915284" sldId="432"/>
            <ac:spMk id="41" creationId="{9472E710-082A-48B6-8795-6D55D00F4561}"/>
          </ac:spMkLst>
        </pc:spChg>
        <pc:spChg chg="del">
          <ac:chgData name="Al Sheehan" userId="d21e2f327ba682b9" providerId="LiveId" clId="{F61095DE-F386-4D6C-8858-CC5448DC3C43}" dt="2019-09-30T00:46:00.035" v="21044" actId="478"/>
          <ac:spMkLst>
            <pc:docMk/>
            <pc:sldMk cId="1714915284" sldId="432"/>
            <ac:spMk id="42" creationId="{CAF6CAAF-A38C-481C-8150-5D1DD23E520B}"/>
          </ac:spMkLst>
        </pc:spChg>
        <pc:spChg chg="del">
          <ac:chgData name="Al Sheehan" userId="d21e2f327ba682b9" providerId="LiveId" clId="{F61095DE-F386-4D6C-8858-CC5448DC3C43}" dt="2019-09-30T00:46:00.035" v="21044" actId="478"/>
          <ac:spMkLst>
            <pc:docMk/>
            <pc:sldMk cId="1714915284" sldId="432"/>
            <ac:spMk id="43" creationId="{B1BE33C0-9E7D-4D9F-BD43-D9099AD9946B}"/>
          </ac:spMkLst>
        </pc:spChg>
        <pc:spChg chg="del">
          <ac:chgData name="Al Sheehan" userId="d21e2f327ba682b9" providerId="LiveId" clId="{F61095DE-F386-4D6C-8858-CC5448DC3C43}" dt="2019-09-30T00:46:00.035" v="21044" actId="478"/>
          <ac:spMkLst>
            <pc:docMk/>
            <pc:sldMk cId="1714915284" sldId="432"/>
            <ac:spMk id="44" creationId="{83051C39-A2B5-4A19-B103-F243845DEE98}"/>
          </ac:spMkLst>
        </pc:spChg>
        <pc:spChg chg="del">
          <ac:chgData name="Al Sheehan" userId="d21e2f327ba682b9" providerId="LiveId" clId="{F61095DE-F386-4D6C-8858-CC5448DC3C43}" dt="2019-09-30T00:46:00.035" v="21044" actId="478"/>
          <ac:spMkLst>
            <pc:docMk/>
            <pc:sldMk cId="1714915284" sldId="432"/>
            <ac:spMk id="45" creationId="{B1E44243-A388-4073-8E11-D7C27AAB8C5F}"/>
          </ac:spMkLst>
        </pc:spChg>
        <pc:spChg chg="del">
          <ac:chgData name="Al Sheehan" userId="d21e2f327ba682b9" providerId="LiveId" clId="{F61095DE-F386-4D6C-8858-CC5448DC3C43}" dt="2019-09-30T00:46:00.035" v="21044" actId="478"/>
          <ac:spMkLst>
            <pc:docMk/>
            <pc:sldMk cId="1714915284" sldId="432"/>
            <ac:spMk id="46" creationId="{408D0729-80F0-4347-905B-FE4A6ED5B426}"/>
          </ac:spMkLst>
        </pc:spChg>
        <pc:spChg chg="del">
          <ac:chgData name="Al Sheehan" userId="d21e2f327ba682b9" providerId="LiveId" clId="{F61095DE-F386-4D6C-8858-CC5448DC3C43}" dt="2019-09-30T00:46:00.035" v="21044" actId="478"/>
          <ac:spMkLst>
            <pc:docMk/>
            <pc:sldMk cId="1714915284" sldId="432"/>
            <ac:spMk id="47" creationId="{9CFB2C67-DC5C-45A0-BCB0-E6E3CBE4ADAB}"/>
          </ac:spMkLst>
        </pc:spChg>
        <pc:spChg chg="del">
          <ac:chgData name="Al Sheehan" userId="d21e2f327ba682b9" providerId="LiveId" clId="{F61095DE-F386-4D6C-8858-CC5448DC3C43}" dt="2019-09-30T00:46:00.035" v="21044" actId="478"/>
          <ac:spMkLst>
            <pc:docMk/>
            <pc:sldMk cId="1714915284" sldId="432"/>
            <ac:spMk id="48" creationId="{6BAEE3E1-196E-4E7B-BA7E-7B0DBDE604B2}"/>
          </ac:spMkLst>
        </pc:spChg>
        <pc:spChg chg="del">
          <ac:chgData name="Al Sheehan" userId="d21e2f327ba682b9" providerId="LiveId" clId="{F61095DE-F386-4D6C-8858-CC5448DC3C43}" dt="2019-09-30T00:46:00.035" v="21044" actId="478"/>
          <ac:spMkLst>
            <pc:docMk/>
            <pc:sldMk cId="1714915284" sldId="432"/>
            <ac:spMk id="49" creationId="{B780EC79-CC05-4FD3-9ADB-4A4CFF8124AC}"/>
          </ac:spMkLst>
        </pc:spChg>
        <pc:spChg chg="del">
          <ac:chgData name="Al Sheehan" userId="d21e2f327ba682b9" providerId="LiveId" clId="{F61095DE-F386-4D6C-8858-CC5448DC3C43}" dt="2019-09-30T00:46:00.035" v="21044" actId="478"/>
          <ac:spMkLst>
            <pc:docMk/>
            <pc:sldMk cId="1714915284" sldId="432"/>
            <ac:spMk id="55" creationId="{6ECD2D91-07F8-4D97-BAD5-23A50C2ABF35}"/>
          </ac:spMkLst>
        </pc:spChg>
        <pc:spChg chg="del">
          <ac:chgData name="Al Sheehan" userId="d21e2f327ba682b9" providerId="LiveId" clId="{F61095DE-F386-4D6C-8858-CC5448DC3C43}" dt="2019-09-30T00:46:00.035" v="21044" actId="478"/>
          <ac:spMkLst>
            <pc:docMk/>
            <pc:sldMk cId="1714915284" sldId="432"/>
            <ac:spMk id="56" creationId="{C98B6CB2-A19E-49AC-85B0-E8882099A5AD}"/>
          </ac:spMkLst>
        </pc:spChg>
        <pc:spChg chg="del">
          <ac:chgData name="Al Sheehan" userId="d21e2f327ba682b9" providerId="LiveId" clId="{F61095DE-F386-4D6C-8858-CC5448DC3C43}" dt="2019-09-30T00:46:00.035" v="21044" actId="478"/>
          <ac:spMkLst>
            <pc:docMk/>
            <pc:sldMk cId="1714915284" sldId="432"/>
            <ac:spMk id="58" creationId="{11ACAE49-86F8-4BFA-B45D-2C6E62F0B965}"/>
          </ac:spMkLst>
        </pc:spChg>
        <pc:spChg chg="del">
          <ac:chgData name="Al Sheehan" userId="d21e2f327ba682b9" providerId="LiveId" clId="{F61095DE-F386-4D6C-8858-CC5448DC3C43}" dt="2019-09-30T00:46:00.035" v="21044" actId="478"/>
          <ac:spMkLst>
            <pc:docMk/>
            <pc:sldMk cId="1714915284" sldId="432"/>
            <ac:spMk id="59" creationId="{4CDD75CF-FFB2-467B-8FA7-3C04B37CF25C}"/>
          </ac:spMkLst>
        </pc:spChg>
        <pc:spChg chg="del">
          <ac:chgData name="Al Sheehan" userId="d21e2f327ba682b9" providerId="LiveId" clId="{F61095DE-F386-4D6C-8858-CC5448DC3C43}" dt="2019-09-30T00:46:00.035" v="21044" actId="478"/>
          <ac:spMkLst>
            <pc:docMk/>
            <pc:sldMk cId="1714915284" sldId="432"/>
            <ac:spMk id="60" creationId="{211CA117-E5AB-483D-81C3-AEEE1D86D67E}"/>
          </ac:spMkLst>
        </pc:spChg>
        <pc:spChg chg="del">
          <ac:chgData name="Al Sheehan" userId="d21e2f327ba682b9" providerId="LiveId" clId="{F61095DE-F386-4D6C-8858-CC5448DC3C43}" dt="2019-09-30T00:46:00.035" v="21044" actId="478"/>
          <ac:spMkLst>
            <pc:docMk/>
            <pc:sldMk cId="1714915284" sldId="432"/>
            <ac:spMk id="61" creationId="{E323C8D1-8BA1-471C-A4CE-32E2F443A3CC}"/>
          </ac:spMkLst>
        </pc:spChg>
        <pc:spChg chg="del">
          <ac:chgData name="Al Sheehan" userId="d21e2f327ba682b9" providerId="LiveId" clId="{F61095DE-F386-4D6C-8858-CC5448DC3C43}" dt="2019-09-30T00:46:00.035" v="21044" actId="478"/>
          <ac:spMkLst>
            <pc:docMk/>
            <pc:sldMk cId="1714915284" sldId="432"/>
            <ac:spMk id="62" creationId="{DCFF2F5E-53D0-486E-B50D-D0C426D28788}"/>
          </ac:spMkLst>
        </pc:spChg>
        <pc:spChg chg="del">
          <ac:chgData name="Al Sheehan" userId="d21e2f327ba682b9" providerId="LiveId" clId="{F61095DE-F386-4D6C-8858-CC5448DC3C43}" dt="2019-09-30T00:46:00.035" v="21044" actId="478"/>
          <ac:spMkLst>
            <pc:docMk/>
            <pc:sldMk cId="1714915284" sldId="432"/>
            <ac:spMk id="63" creationId="{BFEF57A8-1BBB-45B3-B25A-219C4DDF441A}"/>
          </ac:spMkLst>
        </pc:spChg>
        <pc:spChg chg="del">
          <ac:chgData name="Al Sheehan" userId="d21e2f327ba682b9" providerId="LiveId" clId="{F61095DE-F386-4D6C-8858-CC5448DC3C43}" dt="2019-09-30T00:46:00.035" v="21044" actId="478"/>
          <ac:spMkLst>
            <pc:docMk/>
            <pc:sldMk cId="1714915284" sldId="432"/>
            <ac:spMk id="64" creationId="{1B9FA986-CBCF-4C3A-AC12-D0BEDA5C2BAF}"/>
          </ac:spMkLst>
        </pc:spChg>
        <pc:spChg chg="del">
          <ac:chgData name="Al Sheehan" userId="d21e2f327ba682b9" providerId="LiveId" clId="{F61095DE-F386-4D6C-8858-CC5448DC3C43}" dt="2019-09-30T00:46:00.035" v="21044" actId="478"/>
          <ac:spMkLst>
            <pc:docMk/>
            <pc:sldMk cId="1714915284" sldId="432"/>
            <ac:spMk id="65" creationId="{5EDA665B-7481-4D44-B110-A54605044022}"/>
          </ac:spMkLst>
        </pc:spChg>
        <pc:spChg chg="del">
          <ac:chgData name="Al Sheehan" userId="d21e2f327ba682b9" providerId="LiveId" clId="{F61095DE-F386-4D6C-8858-CC5448DC3C43}" dt="2019-09-30T00:46:00.035" v="21044" actId="478"/>
          <ac:spMkLst>
            <pc:docMk/>
            <pc:sldMk cId="1714915284" sldId="432"/>
            <ac:spMk id="66" creationId="{37752B41-6292-4C9E-96DC-99EBE88F7C66}"/>
          </ac:spMkLst>
        </pc:spChg>
        <pc:spChg chg="del">
          <ac:chgData name="Al Sheehan" userId="d21e2f327ba682b9" providerId="LiveId" clId="{F61095DE-F386-4D6C-8858-CC5448DC3C43}" dt="2019-09-30T00:46:00.035" v="21044" actId="478"/>
          <ac:spMkLst>
            <pc:docMk/>
            <pc:sldMk cId="1714915284" sldId="432"/>
            <ac:spMk id="98" creationId="{5ED09252-E6C9-408F-B284-54664139EE13}"/>
          </ac:spMkLst>
        </pc:spChg>
        <pc:grpChg chg="add del mod">
          <ac:chgData name="Al Sheehan" userId="d21e2f327ba682b9" providerId="LiveId" clId="{F61095DE-F386-4D6C-8858-CC5448DC3C43}" dt="2019-09-30T01:26:33.203" v="21357" actId="478"/>
          <ac:grpSpMkLst>
            <pc:docMk/>
            <pc:sldMk cId="1714915284" sldId="432"/>
            <ac:grpSpMk id="7" creationId="{1E55E231-AA00-466A-B658-A633AB79A3C6}"/>
          </ac:grpSpMkLst>
        </pc:grpChg>
        <pc:cxnChg chg="del">
          <ac:chgData name="Al Sheehan" userId="d21e2f327ba682b9" providerId="LiveId" clId="{F61095DE-F386-4D6C-8858-CC5448DC3C43}" dt="2019-09-30T00:46:00.035" v="21044" actId="478"/>
          <ac:cxnSpMkLst>
            <pc:docMk/>
            <pc:sldMk cId="1714915284" sldId="432"/>
            <ac:cxnSpMk id="57" creationId="{7A697422-6C22-4F85-A8B8-938CFF257A06}"/>
          </ac:cxnSpMkLst>
        </pc:cxnChg>
      </pc:sldChg>
      <pc:sldChg chg="addSp delSp modSp add">
        <pc:chgData name="Al Sheehan" userId="d21e2f327ba682b9" providerId="LiveId" clId="{F61095DE-F386-4D6C-8858-CC5448DC3C43}" dt="2019-10-01T03:08:52.804" v="24436" actId="20577"/>
        <pc:sldMkLst>
          <pc:docMk/>
          <pc:sldMk cId="2697731950" sldId="433"/>
        </pc:sldMkLst>
        <pc:spChg chg="del">
          <ac:chgData name="Al Sheehan" userId="d21e2f327ba682b9" providerId="LiveId" clId="{F61095DE-F386-4D6C-8858-CC5448DC3C43}" dt="2019-09-30T01:34:41.627" v="21427" actId="478"/>
          <ac:spMkLst>
            <pc:docMk/>
            <pc:sldMk cId="2697731950" sldId="433"/>
            <ac:spMk id="2" creationId="{DDC21D09-B883-46DE-824B-2C6BADED3498}"/>
          </ac:spMkLst>
        </pc:spChg>
        <pc:spChg chg="del">
          <ac:chgData name="Al Sheehan" userId="d21e2f327ba682b9" providerId="LiveId" clId="{F61095DE-F386-4D6C-8858-CC5448DC3C43}" dt="2019-09-30T01:34:41.627" v="21427" actId="478"/>
          <ac:spMkLst>
            <pc:docMk/>
            <pc:sldMk cId="2697731950" sldId="433"/>
            <ac:spMk id="22" creationId="{5CDDF225-848A-48C8-A0D5-037AFD5E135E}"/>
          </ac:spMkLst>
        </pc:spChg>
        <pc:spChg chg="del">
          <ac:chgData name="Al Sheehan" userId="d21e2f327ba682b9" providerId="LiveId" clId="{F61095DE-F386-4D6C-8858-CC5448DC3C43}" dt="2019-09-30T01:34:41.627" v="21427" actId="478"/>
          <ac:spMkLst>
            <pc:docMk/>
            <pc:sldMk cId="2697731950" sldId="433"/>
            <ac:spMk id="23" creationId="{184F4967-5FE0-442D-A71F-EB6524047083}"/>
          </ac:spMkLst>
        </pc:spChg>
        <pc:spChg chg="del">
          <ac:chgData name="Al Sheehan" userId="d21e2f327ba682b9" providerId="LiveId" clId="{F61095DE-F386-4D6C-8858-CC5448DC3C43}" dt="2019-09-30T01:34:41.627" v="21427" actId="478"/>
          <ac:spMkLst>
            <pc:docMk/>
            <pc:sldMk cId="2697731950" sldId="433"/>
            <ac:spMk id="27" creationId="{EC19A52C-C2AF-4DBD-B6D4-6C8982214449}"/>
          </ac:spMkLst>
        </pc:spChg>
        <pc:spChg chg="del">
          <ac:chgData name="Al Sheehan" userId="d21e2f327ba682b9" providerId="LiveId" clId="{F61095DE-F386-4D6C-8858-CC5448DC3C43}" dt="2019-09-30T01:34:41.627" v="21427" actId="478"/>
          <ac:spMkLst>
            <pc:docMk/>
            <pc:sldMk cId="2697731950" sldId="433"/>
            <ac:spMk id="41" creationId="{C7F4079A-9C81-4DC2-9ED8-59B9993F8EBF}"/>
          </ac:spMkLst>
        </pc:spChg>
        <pc:spChg chg="del">
          <ac:chgData name="Al Sheehan" userId="d21e2f327ba682b9" providerId="LiveId" clId="{F61095DE-F386-4D6C-8858-CC5448DC3C43}" dt="2019-09-30T01:34:41.627" v="21427" actId="478"/>
          <ac:spMkLst>
            <pc:docMk/>
            <pc:sldMk cId="2697731950" sldId="433"/>
            <ac:spMk id="50" creationId="{B282CED5-6F2D-46C8-A09A-B7FF2394F784}"/>
          </ac:spMkLst>
        </pc:spChg>
        <pc:spChg chg="del">
          <ac:chgData name="Al Sheehan" userId="d21e2f327ba682b9" providerId="LiveId" clId="{F61095DE-F386-4D6C-8858-CC5448DC3C43}" dt="2019-09-30T01:34:41.627" v="21427" actId="478"/>
          <ac:spMkLst>
            <pc:docMk/>
            <pc:sldMk cId="2697731950" sldId="433"/>
            <ac:spMk id="51" creationId="{9DB9B1E9-BF19-4020-9703-4E238233CABD}"/>
          </ac:spMkLst>
        </pc:spChg>
        <pc:spChg chg="del">
          <ac:chgData name="Al Sheehan" userId="d21e2f327ba682b9" providerId="LiveId" clId="{F61095DE-F386-4D6C-8858-CC5448DC3C43}" dt="2019-09-30T01:34:41.627" v="21427" actId="478"/>
          <ac:spMkLst>
            <pc:docMk/>
            <pc:sldMk cId="2697731950" sldId="433"/>
            <ac:spMk id="52" creationId="{BF545C9B-9180-4614-B5E2-316B0375E6C6}"/>
          </ac:spMkLst>
        </pc:spChg>
        <pc:spChg chg="del">
          <ac:chgData name="Al Sheehan" userId="d21e2f327ba682b9" providerId="LiveId" clId="{F61095DE-F386-4D6C-8858-CC5448DC3C43}" dt="2019-09-30T01:34:41.627" v="21427" actId="478"/>
          <ac:spMkLst>
            <pc:docMk/>
            <pc:sldMk cId="2697731950" sldId="433"/>
            <ac:spMk id="53" creationId="{F84F79E5-D05D-4879-B9CF-2CD3CF50D12D}"/>
          </ac:spMkLst>
        </pc:spChg>
        <pc:spChg chg="del">
          <ac:chgData name="Al Sheehan" userId="d21e2f327ba682b9" providerId="LiveId" clId="{F61095DE-F386-4D6C-8858-CC5448DC3C43}" dt="2019-09-30T01:34:41.627" v="21427" actId="478"/>
          <ac:spMkLst>
            <pc:docMk/>
            <pc:sldMk cId="2697731950" sldId="433"/>
            <ac:spMk id="57" creationId="{F5887F99-FBC1-45F1-BF46-84FED235773D}"/>
          </ac:spMkLst>
        </pc:spChg>
        <pc:spChg chg="del">
          <ac:chgData name="Al Sheehan" userId="d21e2f327ba682b9" providerId="LiveId" clId="{F61095DE-F386-4D6C-8858-CC5448DC3C43}" dt="2019-09-30T01:34:41.627" v="21427" actId="478"/>
          <ac:spMkLst>
            <pc:docMk/>
            <pc:sldMk cId="2697731950" sldId="433"/>
            <ac:spMk id="58" creationId="{DFDC8650-0788-4E4C-B8A4-0307566F5A48}"/>
          </ac:spMkLst>
        </pc:spChg>
        <pc:spChg chg="del">
          <ac:chgData name="Al Sheehan" userId="d21e2f327ba682b9" providerId="LiveId" clId="{F61095DE-F386-4D6C-8858-CC5448DC3C43}" dt="2019-09-30T01:34:41.627" v="21427" actId="478"/>
          <ac:spMkLst>
            <pc:docMk/>
            <pc:sldMk cId="2697731950" sldId="433"/>
            <ac:spMk id="59" creationId="{D4054A8D-D450-45FE-9CE2-DEFAAA3254C4}"/>
          </ac:spMkLst>
        </pc:spChg>
        <pc:spChg chg="del">
          <ac:chgData name="Al Sheehan" userId="d21e2f327ba682b9" providerId="LiveId" clId="{F61095DE-F386-4D6C-8858-CC5448DC3C43}" dt="2019-09-30T01:34:41.627" v="21427" actId="478"/>
          <ac:spMkLst>
            <pc:docMk/>
            <pc:sldMk cId="2697731950" sldId="433"/>
            <ac:spMk id="60" creationId="{30F988C5-F2DC-4DD8-9762-A11895366F3D}"/>
          </ac:spMkLst>
        </pc:spChg>
        <pc:spChg chg="del">
          <ac:chgData name="Al Sheehan" userId="d21e2f327ba682b9" providerId="LiveId" clId="{F61095DE-F386-4D6C-8858-CC5448DC3C43}" dt="2019-09-30T01:34:41.627" v="21427" actId="478"/>
          <ac:spMkLst>
            <pc:docMk/>
            <pc:sldMk cId="2697731950" sldId="433"/>
            <ac:spMk id="62" creationId="{910AC15A-C332-4D48-B842-B4A9327E9A12}"/>
          </ac:spMkLst>
        </pc:spChg>
        <pc:spChg chg="del">
          <ac:chgData name="Al Sheehan" userId="d21e2f327ba682b9" providerId="LiveId" clId="{F61095DE-F386-4D6C-8858-CC5448DC3C43}" dt="2019-09-30T01:34:41.627" v="21427" actId="478"/>
          <ac:spMkLst>
            <pc:docMk/>
            <pc:sldMk cId="2697731950" sldId="433"/>
            <ac:spMk id="63" creationId="{2C838E79-1759-410B-8B3F-0E02E98E211E}"/>
          </ac:spMkLst>
        </pc:spChg>
        <pc:spChg chg="del">
          <ac:chgData name="Al Sheehan" userId="d21e2f327ba682b9" providerId="LiveId" clId="{F61095DE-F386-4D6C-8858-CC5448DC3C43}" dt="2019-09-30T01:34:41.627" v="21427" actId="478"/>
          <ac:spMkLst>
            <pc:docMk/>
            <pc:sldMk cId="2697731950" sldId="433"/>
            <ac:spMk id="64" creationId="{A6B51E91-0D26-4825-B404-6737D906D1D5}"/>
          </ac:spMkLst>
        </pc:spChg>
        <pc:spChg chg="add mod">
          <ac:chgData name="Al Sheehan" userId="d21e2f327ba682b9" providerId="LiveId" clId="{F61095DE-F386-4D6C-8858-CC5448DC3C43}" dt="2019-09-30T02:35:24.040" v="22113" actId="207"/>
          <ac:spMkLst>
            <pc:docMk/>
            <pc:sldMk cId="2697731950" sldId="433"/>
            <ac:spMk id="65" creationId="{BDA22C60-420D-4AEB-9BC8-08AA641C6234}"/>
          </ac:spMkLst>
        </pc:spChg>
        <pc:spChg chg="del">
          <ac:chgData name="Al Sheehan" userId="d21e2f327ba682b9" providerId="LiveId" clId="{F61095DE-F386-4D6C-8858-CC5448DC3C43}" dt="2019-09-30T01:34:41.627" v="21427" actId="478"/>
          <ac:spMkLst>
            <pc:docMk/>
            <pc:sldMk cId="2697731950" sldId="433"/>
            <ac:spMk id="66" creationId="{15EF101A-7EB2-43DC-B9A8-D8C54191495B}"/>
          </ac:spMkLst>
        </pc:spChg>
        <pc:spChg chg="del">
          <ac:chgData name="Al Sheehan" userId="d21e2f327ba682b9" providerId="LiveId" clId="{F61095DE-F386-4D6C-8858-CC5448DC3C43}" dt="2019-09-30T01:34:41.627" v="21427" actId="478"/>
          <ac:spMkLst>
            <pc:docMk/>
            <pc:sldMk cId="2697731950" sldId="433"/>
            <ac:spMk id="67" creationId="{26F553D0-D6A9-4B4C-B697-C6FB3114EC56}"/>
          </ac:spMkLst>
        </pc:spChg>
        <pc:spChg chg="del">
          <ac:chgData name="Al Sheehan" userId="d21e2f327ba682b9" providerId="LiveId" clId="{F61095DE-F386-4D6C-8858-CC5448DC3C43}" dt="2019-09-30T01:34:41.627" v="21427" actId="478"/>
          <ac:spMkLst>
            <pc:docMk/>
            <pc:sldMk cId="2697731950" sldId="433"/>
            <ac:spMk id="68" creationId="{CC49CFF0-1CAB-4578-A307-8E3B6BEADE84}"/>
          </ac:spMkLst>
        </pc:spChg>
        <pc:spChg chg="del">
          <ac:chgData name="Al Sheehan" userId="d21e2f327ba682b9" providerId="LiveId" clId="{F61095DE-F386-4D6C-8858-CC5448DC3C43}" dt="2019-09-30T01:34:41.627" v="21427" actId="478"/>
          <ac:spMkLst>
            <pc:docMk/>
            <pc:sldMk cId="2697731950" sldId="433"/>
            <ac:spMk id="69" creationId="{A718AA84-F59B-46D0-A92B-C5CC541832FD}"/>
          </ac:spMkLst>
        </pc:spChg>
        <pc:spChg chg="del">
          <ac:chgData name="Al Sheehan" userId="d21e2f327ba682b9" providerId="LiveId" clId="{F61095DE-F386-4D6C-8858-CC5448DC3C43}" dt="2019-09-30T01:34:41.627" v="21427" actId="478"/>
          <ac:spMkLst>
            <pc:docMk/>
            <pc:sldMk cId="2697731950" sldId="433"/>
            <ac:spMk id="70" creationId="{16580ED0-C843-4F37-B5D5-EAF03E96C8C6}"/>
          </ac:spMkLst>
        </pc:spChg>
        <pc:spChg chg="del">
          <ac:chgData name="Al Sheehan" userId="d21e2f327ba682b9" providerId="LiveId" clId="{F61095DE-F386-4D6C-8858-CC5448DC3C43}" dt="2019-09-30T01:34:41.627" v="21427" actId="478"/>
          <ac:spMkLst>
            <pc:docMk/>
            <pc:sldMk cId="2697731950" sldId="433"/>
            <ac:spMk id="71" creationId="{03987AED-A94C-4DD7-94EB-1D72D380A066}"/>
          </ac:spMkLst>
        </pc:spChg>
        <pc:spChg chg="del">
          <ac:chgData name="Al Sheehan" userId="d21e2f327ba682b9" providerId="LiveId" clId="{F61095DE-F386-4D6C-8858-CC5448DC3C43}" dt="2019-09-30T01:34:41.627" v="21427" actId="478"/>
          <ac:spMkLst>
            <pc:docMk/>
            <pc:sldMk cId="2697731950" sldId="433"/>
            <ac:spMk id="73" creationId="{0CF2ED87-DBDD-4462-AF8D-C8D9B4E10714}"/>
          </ac:spMkLst>
        </pc:spChg>
        <pc:spChg chg="del">
          <ac:chgData name="Al Sheehan" userId="d21e2f327ba682b9" providerId="LiveId" clId="{F61095DE-F386-4D6C-8858-CC5448DC3C43}" dt="2019-09-30T01:34:41.627" v="21427" actId="478"/>
          <ac:spMkLst>
            <pc:docMk/>
            <pc:sldMk cId="2697731950" sldId="433"/>
            <ac:spMk id="74" creationId="{BBB8CFC3-B6EA-44EB-A599-B08B806FE8C7}"/>
          </ac:spMkLst>
        </pc:spChg>
        <pc:spChg chg="add mod">
          <ac:chgData name="Al Sheehan" userId="d21e2f327ba682b9" providerId="LiveId" clId="{F61095DE-F386-4D6C-8858-CC5448DC3C43}" dt="2019-09-30T02:35:27.125" v="22114" actId="207"/>
          <ac:spMkLst>
            <pc:docMk/>
            <pc:sldMk cId="2697731950" sldId="433"/>
            <ac:spMk id="78" creationId="{EFA7CB6A-2D62-4099-96BC-4552C30A2D2A}"/>
          </ac:spMkLst>
        </pc:spChg>
        <pc:spChg chg="add mod">
          <ac:chgData name="Al Sheehan" userId="d21e2f327ba682b9" providerId="LiveId" clId="{F61095DE-F386-4D6C-8858-CC5448DC3C43}" dt="2019-09-30T01:59:23.649" v="21503" actId="1076"/>
          <ac:spMkLst>
            <pc:docMk/>
            <pc:sldMk cId="2697731950" sldId="433"/>
            <ac:spMk id="80" creationId="{0FE697A4-9AB5-4581-AE88-EB4E93F6D46D}"/>
          </ac:spMkLst>
        </pc:spChg>
        <pc:spChg chg="del">
          <ac:chgData name="Al Sheehan" userId="d21e2f327ba682b9" providerId="LiveId" clId="{F61095DE-F386-4D6C-8858-CC5448DC3C43}" dt="2019-09-30T01:34:41.627" v="21427" actId="478"/>
          <ac:spMkLst>
            <pc:docMk/>
            <pc:sldMk cId="2697731950" sldId="433"/>
            <ac:spMk id="81" creationId="{9859A766-3298-42AF-BA2B-29CD0A9425F2}"/>
          </ac:spMkLst>
        </pc:spChg>
        <pc:spChg chg="add mod">
          <ac:chgData name="Al Sheehan" userId="d21e2f327ba682b9" providerId="LiveId" clId="{F61095DE-F386-4D6C-8858-CC5448DC3C43}" dt="2019-09-30T01:59:23.649" v="21503" actId="1076"/>
          <ac:spMkLst>
            <pc:docMk/>
            <pc:sldMk cId="2697731950" sldId="433"/>
            <ac:spMk id="82" creationId="{D0F6EBAF-ED41-4CC1-B558-559EC92A61AB}"/>
          </ac:spMkLst>
        </pc:spChg>
        <pc:spChg chg="add mod">
          <ac:chgData name="Al Sheehan" userId="d21e2f327ba682b9" providerId="LiveId" clId="{F61095DE-F386-4D6C-8858-CC5448DC3C43}" dt="2019-09-30T01:59:23.649" v="21503" actId="1076"/>
          <ac:spMkLst>
            <pc:docMk/>
            <pc:sldMk cId="2697731950" sldId="433"/>
            <ac:spMk id="83" creationId="{C7528DB1-61FA-4BA3-A22D-34F8107D0911}"/>
          </ac:spMkLst>
        </pc:spChg>
        <pc:spChg chg="add mod">
          <ac:chgData name="Al Sheehan" userId="d21e2f327ba682b9" providerId="LiveId" clId="{F61095DE-F386-4D6C-8858-CC5448DC3C43}" dt="2019-09-30T01:59:23.649" v="21503" actId="1076"/>
          <ac:spMkLst>
            <pc:docMk/>
            <pc:sldMk cId="2697731950" sldId="433"/>
            <ac:spMk id="84" creationId="{2D375963-7A0F-48BA-927E-3C019DEA54EF}"/>
          </ac:spMkLst>
        </pc:spChg>
        <pc:spChg chg="add mod">
          <ac:chgData name="Al Sheehan" userId="d21e2f327ba682b9" providerId="LiveId" clId="{F61095DE-F386-4D6C-8858-CC5448DC3C43}" dt="2019-09-30T01:59:23.649" v="21503" actId="1076"/>
          <ac:spMkLst>
            <pc:docMk/>
            <pc:sldMk cId="2697731950" sldId="433"/>
            <ac:spMk id="85" creationId="{35F3EB25-F0C9-4D18-A46F-71AB405D0197}"/>
          </ac:spMkLst>
        </pc:spChg>
        <pc:spChg chg="add mod">
          <ac:chgData name="Al Sheehan" userId="d21e2f327ba682b9" providerId="LiveId" clId="{F61095DE-F386-4D6C-8858-CC5448DC3C43}" dt="2019-09-30T01:59:23.649" v="21503" actId="1076"/>
          <ac:spMkLst>
            <pc:docMk/>
            <pc:sldMk cId="2697731950" sldId="433"/>
            <ac:spMk id="86" creationId="{01870D64-E348-49F1-B502-2E8AE4297638}"/>
          </ac:spMkLst>
        </pc:spChg>
        <pc:spChg chg="mod">
          <ac:chgData name="Al Sheehan" userId="d21e2f327ba682b9" providerId="LiveId" clId="{F61095DE-F386-4D6C-8858-CC5448DC3C43}" dt="2019-10-01T03:08:52.804" v="24436" actId="20577"/>
          <ac:spMkLst>
            <pc:docMk/>
            <pc:sldMk cId="2697731950" sldId="433"/>
            <ac:spMk id="87" creationId="{A67DFB30-A31A-442C-8F31-0CE0021AB0A8}"/>
          </ac:spMkLst>
        </pc:spChg>
        <pc:spChg chg="add mod">
          <ac:chgData name="Al Sheehan" userId="d21e2f327ba682b9" providerId="LiveId" clId="{F61095DE-F386-4D6C-8858-CC5448DC3C43}" dt="2019-09-30T01:59:23.649" v="21503" actId="1076"/>
          <ac:spMkLst>
            <pc:docMk/>
            <pc:sldMk cId="2697731950" sldId="433"/>
            <ac:spMk id="89" creationId="{9352CE51-DF6B-4ABB-B8C1-2D7526815B3C}"/>
          </ac:spMkLst>
        </pc:spChg>
        <pc:spChg chg="add mod">
          <ac:chgData name="Al Sheehan" userId="d21e2f327ba682b9" providerId="LiveId" clId="{F61095DE-F386-4D6C-8858-CC5448DC3C43}" dt="2019-09-30T01:59:23.649" v="21503" actId="1076"/>
          <ac:spMkLst>
            <pc:docMk/>
            <pc:sldMk cId="2697731950" sldId="433"/>
            <ac:spMk id="90" creationId="{2439D55B-6E97-4DB9-BCF6-4F76256C7BB1}"/>
          </ac:spMkLst>
        </pc:spChg>
        <pc:spChg chg="add mod">
          <ac:chgData name="Al Sheehan" userId="d21e2f327ba682b9" providerId="LiveId" clId="{F61095DE-F386-4D6C-8858-CC5448DC3C43}" dt="2019-09-30T01:59:23.649" v="21503" actId="1076"/>
          <ac:spMkLst>
            <pc:docMk/>
            <pc:sldMk cId="2697731950" sldId="433"/>
            <ac:spMk id="91" creationId="{24BAC066-277A-4E3D-9C7A-9E95734053DA}"/>
          </ac:spMkLst>
        </pc:spChg>
        <pc:spChg chg="add mod">
          <ac:chgData name="Al Sheehan" userId="d21e2f327ba682b9" providerId="LiveId" clId="{F61095DE-F386-4D6C-8858-CC5448DC3C43}" dt="2019-09-30T01:59:23.649" v="21503" actId="1076"/>
          <ac:spMkLst>
            <pc:docMk/>
            <pc:sldMk cId="2697731950" sldId="433"/>
            <ac:spMk id="92" creationId="{3EAE03B8-7DBE-4B7B-B82D-4109D3BE55AF}"/>
          </ac:spMkLst>
        </pc:spChg>
        <pc:spChg chg="del">
          <ac:chgData name="Al Sheehan" userId="d21e2f327ba682b9" providerId="LiveId" clId="{F61095DE-F386-4D6C-8858-CC5448DC3C43}" dt="2019-09-30T01:34:41.627" v="21427" actId="478"/>
          <ac:spMkLst>
            <pc:docMk/>
            <pc:sldMk cId="2697731950" sldId="433"/>
            <ac:spMk id="93" creationId="{402440EF-0B11-4577-A120-D73FF279054E}"/>
          </ac:spMkLst>
        </pc:spChg>
        <pc:spChg chg="add mod">
          <ac:chgData name="Al Sheehan" userId="d21e2f327ba682b9" providerId="LiveId" clId="{F61095DE-F386-4D6C-8858-CC5448DC3C43}" dt="2019-09-30T01:59:23.649" v="21503" actId="1076"/>
          <ac:spMkLst>
            <pc:docMk/>
            <pc:sldMk cId="2697731950" sldId="433"/>
            <ac:spMk id="94" creationId="{FD862EDF-B921-4F66-8A38-036C57D2C647}"/>
          </ac:spMkLst>
        </pc:spChg>
        <pc:spChg chg="del">
          <ac:chgData name="Al Sheehan" userId="d21e2f327ba682b9" providerId="LiveId" clId="{F61095DE-F386-4D6C-8858-CC5448DC3C43}" dt="2019-09-30T01:55:53.478" v="21433" actId="478"/>
          <ac:spMkLst>
            <pc:docMk/>
            <pc:sldMk cId="2697731950" sldId="433"/>
            <ac:spMk id="96" creationId="{B533F46C-ADFB-4885-82F7-0B4407989D18}"/>
          </ac:spMkLst>
        </pc:spChg>
        <pc:spChg chg="add mod">
          <ac:chgData name="Al Sheehan" userId="d21e2f327ba682b9" providerId="LiveId" clId="{F61095DE-F386-4D6C-8858-CC5448DC3C43}" dt="2019-09-30T02:36:33.352" v="22136" actId="207"/>
          <ac:spMkLst>
            <pc:docMk/>
            <pc:sldMk cId="2697731950" sldId="433"/>
            <ac:spMk id="105" creationId="{886F3D65-870E-4FB5-BEA9-1603137A4881}"/>
          </ac:spMkLst>
        </pc:spChg>
        <pc:spChg chg="add mod">
          <ac:chgData name="Al Sheehan" userId="d21e2f327ba682b9" providerId="LiveId" clId="{F61095DE-F386-4D6C-8858-CC5448DC3C43}" dt="2019-09-30T02:36:33.352" v="22136" actId="207"/>
          <ac:spMkLst>
            <pc:docMk/>
            <pc:sldMk cId="2697731950" sldId="433"/>
            <ac:spMk id="108" creationId="{A9C4AE34-4543-4D9F-B3FF-3C8FF09775BE}"/>
          </ac:spMkLst>
        </pc:spChg>
        <pc:spChg chg="del">
          <ac:chgData name="Al Sheehan" userId="d21e2f327ba682b9" providerId="LiveId" clId="{F61095DE-F386-4D6C-8858-CC5448DC3C43}" dt="2019-09-30T01:55:53.478" v="21433" actId="478"/>
          <ac:spMkLst>
            <pc:docMk/>
            <pc:sldMk cId="2697731950" sldId="433"/>
            <ac:spMk id="110" creationId="{54101811-1372-4D28-B50B-3B20976009A9}"/>
          </ac:spMkLst>
        </pc:spChg>
        <pc:spChg chg="add mod">
          <ac:chgData name="Al Sheehan" userId="d21e2f327ba682b9" providerId="LiveId" clId="{F61095DE-F386-4D6C-8858-CC5448DC3C43}" dt="2019-09-30T02:36:33.352" v="22136" actId="207"/>
          <ac:spMkLst>
            <pc:docMk/>
            <pc:sldMk cId="2697731950" sldId="433"/>
            <ac:spMk id="111" creationId="{FF46246F-E295-47CC-8103-A364A88D3F12}"/>
          </ac:spMkLst>
        </pc:spChg>
        <pc:spChg chg="add mod">
          <ac:chgData name="Al Sheehan" userId="d21e2f327ba682b9" providerId="LiveId" clId="{F61095DE-F386-4D6C-8858-CC5448DC3C43}" dt="2019-09-30T02:11:30.467" v="21808" actId="465"/>
          <ac:spMkLst>
            <pc:docMk/>
            <pc:sldMk cId="2697731950" sldId="433"/>
            <ac:spMk id="112" creationId="{ACB6D4CF-6FAF-4A4B-AB4C-CF04ABB334C2}"/>
          </ac:spMkLst>
        </pc:spChg>
        <pc:spChg chg="add mod">
          <ac:chgData name="Al Sheehan" userId="d21e2f327ba682b9" providerId="LiveId" clId="{F61095DE-F386-4D6C-8858-CC5448DC3C43}" dt="2019-09-30T02:22:57.692" v="21831"/>
          <ac:spMkLst>
            <pc:docMk/>
            <pc:sldMk cId="2697731950" sldId="433"/>
            <ac:spMk id="113" creationId="{A4E772E2-1DE5-410A-BBEB-98B06F22E1F2}"/>
          </ac:spMkLst>
        </pc:spChg>
        <pc:spChg chg="add mod">
          <ac:chgData name="Al Sheehan" userId="d21e2f327ba682b9" providerId="LiveId" clId="{F61095DE-F386-4D6C-8858-CC5448DC3C43}" dt="2019-09-30T03:38:58.167" v="22571" actId="20577"/>
          <ac:spMkLst>
            <pc:docMk/>
            <pc:sldMk cId="2697731950" sldId="433"/>
            <ac:spMk id="115" creationId="{83740297-BB57-46B9-B201-C0FC3F1EE9D5}"/>
          </ac:spMkLst>
        </pc:spChg>
        <pc:spChg chg="add mod">
          <ac:chgData name="Al Sheehan" userId="d21e2f327ba682b9" providerId="LiveId" clId="{F61095DE-F386-4D6C-8858-CC5448DC3C43}" dt="2019-09-30T02:12:31.467" v="21818" actId="1076"/>
          <ac:spMkLst>
            <pc:docMk/>
            <pc:sldMk cId="2697731950" sldId="433"/>
            <ac:spMk id="117" creationId="{EEB0404D-A0D3-4BF0-B87D-07E7241B3955}"/>
          </ac:spMkLst>
        </pc:spChg>
        <pc:spChg chg="add mod">
          <ac:chgData name="Al Sheehan" userId="d21e2f327ba682b9" providerId="LiveId" clId="{F61095DE-F386-4D6C-8858-CC5448DC3C43}" dt="2019-09-30T02:12:36.374" v="21820" actId="1076"/>
          <ac:spMkLst>
            <pc:docMk/>
            <pc:sldMk cId="2697731950" sldId="433"/>
            <ac:spMk id="118" creationId="{9D37EC21-7496-4821-A694-82CDD2DAFE42}"/>
          </ac:spMkLst>
        </pc:spChg>
        <pc:grpChg chg="del">
          <ac:chgData name="Al Sheehan" userId="d21e2f327ba682b9" providerId="LiveId" clId="{F61095DE-F386-4D6C-8858-CC5448DC3C43}" dt="2019-09-30T01:55:53.478" v="21433" actId="478"/>
          <ac:grpSpMkLst>
            <pc:docMk/>
            <pc:sldMk cId="2697731950" sldId="433"/>
            <ac:grpSpMk id="98" creationId="{4775D2DD-2BC6-46CE-8FCB-FD935592B160}"/>
          </ac:grpSpMkLst>
        </pc:grpChg>
        <pc:picChg chg="add del">
          <ac:chgData name="Al Sheehan" userId="d21e2f327ba682b9" providerId="LiveId" clId="{F61095DE-F386-4D6C-8858-CC5448DC3C43}" dt="2019-09-30T01:34:26.946" v="21426"/>
          <ac:picMkLst>
            <pc:docMk/>
            <pc:sldMk cId="2697731950" sldId="433"/>
            <ac:picMk id="3" creationId="{3D1B1F9F-C608-4311-A2FE-3C4C407CA804}"/>
          </ac:picMkLst>
        </pc:picChg>
        <pc:picChg chg="add del mod">
          <ac:chgData name="Al Sheehan" userId="d21e2f327ba682b9" providerId="LiveId" clId="{F61095DE-F386-4D6C-8858-CC5448DC3C43}" dt="2019-09-30T01:59:10.597" v="21501" actId="478"/>
          <ac:picMkLst>
            <pc:docMk/>
            <pc:sldMk cId="2697731950" sldId="433"/>
            <ac:picMk id="4" creationId="{FA8B1BF2-5423-47A2-9E7D-8AE674305141}"/>
          </ac:picMkLst>
        </pc:picChg>
        <pc:cxnChg chg="add mod">
          <ac:chgData name="Al Sheehan" userId="d21e2f327ba682b9" providerId="LiveId" clId="{F61095DE-F386-4D6C-8858-CC5448DC3C43}" dt="2019-09-30T06:29:33.742" v="23199" actId="108"/>
          <ac:cxnSpMkLst>
            <pc:docMk/>
            <pc:sldMk cId="2697731950" sldId="433"/>
            <ac:cxnSpMk id="6" creationId="{F2350F9B-2E18-4B3E-A3BD-9C1DE7CC84BA}"/>
          </ac:cxnSpMkLst>
        </pc:cxnChg>
        <pc:cxnChg chg="del">
          <ac:chgData name="Al Sheehan" userId="d21e2f327ba682b9" providerId="LiveId" clId="{F61095DE-F386-4D6C-8858-CC5448DC3C43}" dt="2019-09-30T01:34:41.627" v="21427" actId="478"/>
          <ac:cxnSpMkLst>
            <pc:docMk/>
            <pc:sldMk cId="2697731950" sldId="433"/>
            <ac:cxnSpMk id="21" creationId="{D42203AD-737F-4C87-B09D-3EEE29B8616B}"/>
          </ac:cxnSpMkLst>
        </pc:cxnChg>
        <pc:cxnChg chg="del">
          <ac:chgData name="Al Sheehan" userId="d21e2f327ba682b9" providerId="LiveId" clId="{F61095DE-F386-4D6C-8858-CC5448DC3C43}" dt="2019-09-30T01:34:41.627" v="21427" actId="478"/>
          <ac:cxnSpMkLst>
            <pc:docMk/>
            <pc:sldMk cId="2697731950" sldId="433"/>
            <ac:cxnSpMk id="26" creationId="{CA8A2DD3-5574-40A4-ABD2-A38A0C0BD9FB}"/>
          </ac:cxnSpMkLst>
        </pc:cxnChg>
        <pc:cxnChg chg="del">
          <ac:chgData name="Al Sheehan" userId="d21e2f327ba682b9" providerId="LiveId" clId="{F61095DE-F386-4D6C-8858-CC5448DC3C43}" dt="2019-09-30T01:34:41.627" v="21427" actId="478"/>
          <ac:cxnSpMkLst>
            <pc:docMk/>
            <pc:sldMk cId="2697731950" sldId="433"/>
            <ac:cxnSpMk id="42" creationId="{C5E3B601-38A5-4631-A4F6-3D7C5038EFD6}"/>
          </ac:cxnSpMkLst>
        </pc:cxnChg>
        <pc:cxnChg chg="del mod">
          <ac:chgData name="Al Sheehan" userId="d21e2f327ba682b9" providerId="LiveId" clId="{F61095DE-F386-4D6C-8858-CC5448DC3C43}" dt="2019-09-30T01:34:41.627" v="21427" actId="478"/>
          <ac:cxnSpMkLst>
            <pc:docMk/>
            <pc:sldMk cId="2697731950" sldId="433"/>
            <ac:cxnSpMk id="46" creationId="{2592D881-82FF-4638-B032-FED083357512}"/>
          </ac:cxnSpMkLst>
        </pc:cxnChg>
        <pc:cxnChg chg="del">
          <ac:chgData name="Al Sheehan" userId="d21e2f327ba682b9" providerId="LiveId" clId="{F61095DE-F386-4D6C-8858-CC5448DC3C43}" dt="2019-09-30T01:34:41.627" v="21427" actId="478"/>
          <ac:cxnSpMkLst>
            <pc:docMk/>
            <pc:sldMk cId="2697731950" sldId="433"/>
            <ac:cxnSpMk id="49" creationId="{0EB1E732-1A29-47AE-BBA7-4E472015927F}"/>
          </ac:cxnSpMkLst>
        </pc:cxnChg>
        <pc:cxnChg chg="del">
          <ac:chgData name="Al Sheehan" userId="d21e2f327ba682b9" providerId="LiveId" clId="{F61095DE-F386-4D6C-8858-CC5448DC3C43}" dt="2019-09-30T01:34:41.627" v="21427" actId="478"/>
          <ac:cxnSpMkLst>
            <pc:docMk/>
            <pc:sldMk cId="2697731950" sldId="433"/>
            <ac:cxnSpMk id="54" creationId="{3D0EE747-2AE8-4431-A811-000226597136}"/>
          </ac:cxnSpMkLst>
        </pc:cxnChg>
        <pc:cxnChg chg="del mod">
          <ac:chgData name="Al Sheehan" userId="d21e2f327ba682b9" providerId="LiveId" clId="{F61095DE-F386-4D6C-8858-CC5448DC3C43}" dt="2019-09-30T01:34:41.627" v="21427" actId="478"/>
          <ac:cxnSpMkLst>
            <pc:docMk/>
            <pc:sldMk cId="2697731950" sldId="433"/>
            <ac:cxnSpMk id="55" creationId="{04570D78-F14C-4260-A5ED-8A9C343666A7}"/>
          </ac:cxnSpMkLst>
        </pc:cxnChg>
        <pc:cxnChg chg="del mod">
          <ac:chgData name="Al Sheehan" userId="d21e2f327ba682b9" providerId="LiveId" clId="{F61095DE-F386-4D6C-8858-CC5448DC3C43}" dt="2019-09-30T01:34:41.627" v="21427" actId="478"/>
          <ac:cxnSpMkLst>
            <pc:docMk/>
            <pc:sldMk cId="2697731950" sldId="433"/>
            <ac:cxnSpMk id="56" creationId="{E98F267A-76D2-4547-99CE-CAAE9D94AF5B}"/>
          </ac:cxnSpMkLst>
        </pc:cxnChg>
        <pc:cxnChg chg="del mod">
          <ac:chgData name="Al Sheehan" userId="d21e2f327ba682b9" providerId="LiveId" clId="{F61095DE-F386-4D6C-8858-CC5448DC3C43}" dt="2019-09-30T01:34:41.627" v="21427" actId="478"/>
          <ac:cxnSpMkLst>
            <pc:docMk/>
            <pc:sldMk cId="2697731950" sldId="433"/>
            <ac:cxnSpMk id="61" creationId="{913F04C1-13CF-4705-9020-43BF5606D63D}"/>
          </ac:cxnSpMkLst>
        </pc:cxnChg>
        <pc:cxnChg chg="del">
          <ac:chgData name="Al Sheehan" userId="d21e2f327ba682b9" providerId="LiveId" clId="{F61095DE-F386-4D6C-8858-CC5448DC3C43}" dt="2019-09-30T01:34:41.627" v="21427" actId="478"/>
          <ac:cxnSpMkLst>
            <pc:docMk/>
            <pc:sldMk cId="2697731950" sldId="433"/>
            <ac:cxnSpMk id="72" creationId="{E0D0F00E-9DF0-45B1-B2D2-F1A6FEB07776}"/>
          </ac:cxnSpMkLst>
        </pc:cxnChg>
        <pc:cxnChg chg="del mod">
          <ac:chgData name="Al Sheehan" userId="d21e2f327ba682b9" providerId="LiveId" clId="{F61095DE-F386-4D6C-8858-CC5448DC3C43}" dt="2019-09-30T01:34:41.627" v="21427" actId="478"/>
          <ac:cxnSpMkLst>
            <pc:docMk/>
            <pc:sldMk cId="2697731950" sldId="433"/>
            <ac:cxnSpMk id="75" creationId="{A70B67C6-FD73-43AE-A1D2-0CE914724113}"/>
          </ac:cxnSpMkLst>
        </pc:cxnChg>
        <pc:cxnChg chg="del mod">
          <ac:chgData name="Al Sheehan" userId="d21e2f327ba682b9" providerId="LiveId" clId="{F61095DE-F386-4D6C-8858-CC5448DC3C43}" dt="2019-09-30T01:34:41.627" v="21427" actId="478"/>
          <ac:cxnSpMkLst>
            <pc:docMk/>
            <pc:sldMk cId="2697731950" sldId="433"/>
            <ac:cxnSpMk id="76" creationId="{08D093A4-3141-4D01-B0F4-A5B46590FBF9}"/>
          </ac:cxnSpMkLst>
        </pc:cxnChg>
        <pc:cxnChg chg="del mod">
          <ac:chgData name="Al Sheehan" userId="d21e2f327ba682b9" providerId="LiveId" clId="{F61095DE-F386-4D6C-8858-CC5448DC3C43}" dt="2019-09-30T01:34:41.627" v="21427" actId="478"/>
          <ac:cxnSpMkLst>
            <pc:docMk/>
            <pc:sldMk cId="2697731950" sldId="433"/>
            <ac:cxnSpMk id="77" creationId="{1924DC44-FB78-423A-8A2A-77D1AF4B050E}"/>
          </ac:cxnSpMkLst>
        </pc:cxnChg>
        <pc:cxnChg chg="add mod">
          <ac:chgData name="Al Sheehan" userId="d21e2f327ba682b9" providerId="LiveId" clId="{F61095DE-F386-4D6C-8858-CC5448DC3C43}" dt="2019-09-30T01:59:23.649" v="21503" actId="1076"/>
          <ac:cxnSpMkLst>
            <pc:docMk/>
            <pc:sldMk cId="2697731950" sldId="433"/>
            <ac:cxnSpMk id="79" creationId="{23496BE9-F828-4F9A-B133-69E0241688D1}"/>
          </ac:cxnSpMkLst>
        </pc:cxnChg>
        <pc:cxnChg chg="del">
          <ac:chgData name="Al Sheehan" userId="d21e2f327ba682b9" providerId="LiveId" clId="{F61095DE-F386-4D6C-8858-CC5448DC3C43}" dt="2019-09-30T01:34:41.627" v="21427" actId="478"/>
          <ac:cxnSpMkLst>
            <pc:docMk/>
            <pc:sldMk cId="2697731950" sldId="433"/>
            <ac:cxnSpMk id="88" creationId="{8B1FB627-C0EA-4B37-B640-19A63A3A0DB3}"/>
          </ac:cxnSpMkLst>
        </pc:cxnChg>
        <pc:cxnChg chg="add mod">
          <ac:chgData name="Al Sheehan" userId="d21e2f327ba682b9" providerId="LiveId" clId="{F61095DE-F386-4D6C-8858-CC5448DC3C43}" dt="2019-09-30T01:59:23.649" v="21503" actId="1076"/>
          <ac:cxnSpMkLst>
            <pc:docMk/>
            <pc:sldMk cId="2697731950" sldId="433"/>
            <ac:cxnSpMk id="95" creationId="{E88288B1-8680-4C58-A613-2C943081EC30}"/>
          </ac:cxnSpMkLst>
        </pc:cxnChg>
        <pc:cxnChg chg="add mod">
          <ac:chgData name="Al Sheehan" userId="d21e2f327ba682b9" providerId="LiveId" clId="{F61095DE-F386-4D6C-8858-CC5448DC3C43}" dt="2019-09-30T01:59:23.649" v="21503" actId="1076"/>
          <ac:cxnSpMkLst>
            <pc:docMk/>
            <pc:sldMk cId="2697731950" sldId="433"/>
            <ac:cxnSpMk id="97" creationId="{C46B61B7-C0E3-4696-8F58-97FE6B4F32F4}"/>
          </ac:cxnSpMkLst>
        </pc:cxnChg>
        <pc:cxnChg chg="add mod">
          <ac:chgData name="Al Sheehan" userId="d21e2f327ba682b9" providerId="LiveId" clId="{F61095DE-F386-4D6C-8858-CC5448DC3C43}" dt="2019-09-30T01:59:23.649" v="21503" actId="1076"/>
          <ac:cxnSpMkLst>
            <pc:docMk/>
            <pc:sldMk cId="2697731950" sldId="433"/>
            <ac:cxnSpMk id="102" creationId="{1E327E91-9C1D-4700-ABE1-73560A624233}"/>
          </ac:cxnSpMkLst>
        </pc:cxnChg>
        <pc:cxnChg chg="add mod">
          <ac:chgData name="Al Sheehan" userId="d21e2f327ba682b9" providerId="LiveId" clId="{F61095DE-F386-4D6C-8858-CC5448DC3C43}" dt="2019-09-30T01:59:23.649" v="21503" actId="1076"/>
          <ac:cxnSpMkLst>
            <pc:docMk/>
            <pc:sldMk cId="2697731950" sldId="433"/>
            <ac:cxnSpMk id="103" creationId="{E7B22EFE-1566-4B7F-A29F-A2286A193B2A}"/>
          </ac:cxnSpMkLst>
        </pc:cxnChg>
        <pc:cxnChg chg="add mod">
          <ac:chgData name="Al Sheehan" userId="d21e2f327ba682b9" providerId="LiveId" clId="{F61095DE-F386-4D6C-8858-CC5448DC3C43}" dt="2019-09-30T01:59:23.649" v="21503" actId="1076"/>
          <ac:cxnSpMkLst>
            <pc:docMk/>
            <pc:sldMk cId="2697731950" sldId="433"/>
            <ac:cxnSpMk id="104" creationId="{0A4FA957-CE8E-489A-84A2-BDB8846FAEEB}"/>
          </ac:cxnSpMkLst>
        </pc:cxnChg>
        <pc:cxnChg chg="add mod">
          <ac:chgData name="Al Sheehan" userId="d21e2f327ba682b9" providerId="LiveId" clId="{F61095DE-F386-4D6C-8858-CC5448DC3C43}" dt="2019-09-30T06:29:34.782" v="23200" actId="108"/>
          <ac:cxnSpMkLst>
            <pc:docMk/>
            <pc:sldMk cId="2697731950" sldId="433"/>
            <ac:cxnSpMk id="114" creationId="{D2C5F135-4F65-4366-A939-F00AE2FC6324}"/>
          </ac:cxnSpMkLst>
        </pc:cxnChg>
        <pc:cxnChg chg="add mod">
          <ac:chgData name="Al Sheehan" userId="d21e2f327ba682b9" providerId="LiveId" clId="{F61095DE-F386-4D6C-8858-CC5448DC3C43}" dt="2019-09-30T06:29:35.907" v="23201" actId="108"/>
          <ac:cxnSpMkLst>
            <pc:docMk/>
            <pc:sldMk cId="2697731950" sldId="433"/>
            <ac:cxnSpMk id="116" creationId="{FFFB3202-2DB4-4528-9BEE-7C424379E710}"/>
          </ac:cxnSpMkLst>
        </pc:cxnChg>
        <pc:cxnChg chg="add del mod">
          <ac:chgData name="Al Sheehan" userId="d21e2f327ba682b9" providerId="LiveId" clId="{F61095DE-F386-4D6C-8858-CC5448DC3C43}" dt="2019-09-30T03:41:38.453" v="22729" actId="478"/>
          <ac:cxnSpMkLst>
            <pc:docMk/>
            <pc:sldMk cId="2697731950" sldId="433"/>
            <ac:cxnSpMk id="119" creationId="{DF15C2B8-E052-4A1D-969E-5898E7DB5B86}"/>
          </ac:cxnSpMkLst>
        </pc:cxnChg>
        <pc:cxnChg chg="del">
          <ac:chgData name="Al Sheehan" userId="d21e2f327ba682b9" providerId="LiveId" clId="{F61095DE-F386-4D6C-8858-CC5448DC3C43}" dt="2019-09-30T01:34:41.627" v="21427" actId="478"/>
          <ac:cxnSpMkLst>
            <pc:docMk/>
            <pc:sldMk cId="2697731950" sldId="433"/>
            <ac:cxnSpMk id="122" creationId="{65868D13-9FF6-4726-A463-6DBD2AAAFCB0}"/>
          </ac:cxnSpMkLst>
        </pc:cxnChg>
        <pc:cxnChg chg="del">
          <ac:chgData name="Al Sheehan" userId="d21e2f327ba682b9" providerId="LiveId" clId="{F61095DE-F386-4D6C-8858-CC5448DC3C43}" dt="2019-09-30T01:34:41.627" v="21427" actId="478"/>
          <ac:cxnSpMkLst>
            <pc:docMk/>
            <pc:sldMk cId="2697731950" sldId="433"/>
            <ac:cxnSpMk id="123" creationId="{1CD2127C-3C1F-4DEE-A8D3-A70899B2414B}"/>
          </ac:cxnSpMkLst>
        </pc:cxnChg>
      </pc:sldChg>
      <pc:sldChg chg="addSp delSp modSp add ord">
        <pc:chgData name="Al Sheehan" userId="d21e2f327ba682b9" providerId="LiveId" clId="{F61095DE-F386-4D6C-8858-CC5448DC3C43}" dt="2019-10-02T06:56:39.512" v="25843" actId="1076"/>
        <pc:sldMkLst>
          <pc:docMk/>
          <pc:sldMk cId="4248392871" sldId="434"/>
        </pc:sldMkLst>
        <pc:spChg chg="add mod">
          <ac:chgData name="Al Sheehan" userId="d21e2f327ba682b9" providerId="LiveId" clId="{F61095DE-F386-4D6C-8858-CC5448DC3C43}" dt="2019-10-02T06:56:17.714" v="25834" actId="1037"/>
          <ac:spMkLst>
            <pc:docMk/>
            <pc:sldMk cId="4248392871" sldId="434"/>
            <ac:spMk id="2" creationId="{713B182C-7DCC-4F6D-BA6E-E78A729BB41E}"/>
          </ac:spMkLst>
        </pc:spChg>
        <pc:spChg chg="add del">
          <ac:chgData name="Al Sheehan" userId="d21e2f327ba682b9" providerId="LiveId" clId="{F61095DE-F386-4D6C-8858-CC5448DC3C43}" dt="2019-09-30T02:53:52.688" v="22426" actId="478"/>
          <ac:spMkLst>
            <pc:docMk/>
            <pc:sldMk cId="4248392871" sldId="434"/>
            <ac:spMk id="4" creationId="{F5C3EA44-3E38-4922-8A0B-9A62277821B5}"/>
          </ac:spMkLst>
        </pc:spChg>
        <pc:spChg chg="add mod">
          <ac:chgData name="Al Sheehan" userId="d21e2f327ba682b9" providerId="LiveId" clId="{F61095DE-F386-4D6C-8858-CC5448DC3C43}" dt="2019-10-01T01:55:06.885" v="23670" actId="1036"/>
          <ac:spMkLst>
            <pc:docMk/>
            <pc:sldMk cId="4248392871" sldId="434"/>
            <ac:spMk id="15" creationId="{43B981FE-19D7-42DC-9227-AD591E47941E}"/>
          </ac:spMkLst>
        </pc:spChg>
        <pc:spChg chg="add del">
          <ac:chgData name="Al Sheehan" userId="d21e2f327ba682b9" providerId="LiveId" clId="{F61095DE-F386-4D6C-8858-CC5448DC3C43}" dt="2019-09-30T02:37:09.481" v="22222" actId="478"/>
          <ac:spMkLst>
            <pc:docMk/>
            <pc:sldMk cId="4248392871" sldId="434"/>
            <ac:spMk id="33" creationId="{3C9CC7A3-0020-45BD-A6F4-E42D1FF5203A}"/>
          </ac:spMkLst>
        </pc:spChg>
        <pc:spChg chg="add mod">
          <ac:chgData name="Al Sheehan" userId="d21e2f327ba682b9" providerId="LiveId" clId="{F61095DE-F386-4D6C-8858-CC5448DC3C43}" dt="2019-09-30T06:28:09.315" v="23191" actId="14100"/>
          <ac:spMkLst>
            <pc:docMk/>
            <pc:sldMk cId="4248392871" sldId="434"/>
            <ac:spMk id="34" creationId="{A9AFE73B-F62C-42A3-9E60-7454EB7D309E}"/>
          </ac:spMkLst>
        </pc:spChg>
        <pc:spChg chg="add mod ord">
          <ac:chgData name="Al Sheehan" userId="d21e2f327ba682b9" providerId="LiveId" clId="{F61095DE-F386-4D6C-8858-CC5448DC3C43}" dt="2019-10-01T03:11:46.022" v="24468" actId="166"/>
          <ac:spMkLst>
            <pc:docMk/>
            <pc:sldMk cId="4248392871" sldId="434"/>
            <ac:spMk id="36" creationId="{DD381FD0-43A1-4F98-BE61-49D653CAD915}"/>
          </ac:spMkLst>
        </pc:spChg>
        <pc:spChg chg="add mod">
          <ac:chgData name="Al Sheehan" userId="d21e2f327ba682b9" providerId="LiveId" clId="{F61095DE-F386-4D6C-8858-CC5448DC3C43}" dt="2019-10-01T01:54:43.260" v="23654" actId="6549"/>
          <ac:spMkLst>
            <pc:docMk/>
            <pc:sldMk cId="4248392871" sldId="434"/>
            <ac:spMk id="39" creationId="{C3D958FD-9FCC-40A9-9034-72906DD344F7}"/>
          </ac:spMkLst>
        </pc:spChg>
        <pc:spChg chg="add mod ord">
          <ac:chgData name="Al Sheehan" userId="d21e2f327ba682b9" providerId="LiveId" clId="{F61095DE-F386-4D6C-8858-CC5448DC3C43}" dt="2019-10-01T03:12:25.651" v="24473" actId="207"/>
          <ac:spMkLst>
            <pc:docMk/>
            <pc:sldMk cId="4248392871" sldId="434"/>
            <ac:spMk id="41" creationId="{7E83CF82-7834-42B0-ABCE-905267B7531E}"/>
          </ac:spMkLst>
        </pc:spChg>
        <pc:spChg chg="add mod">
          <ac:chgData name="Al Sheehan" userId="d21e2f327ba682b9" providerId="LiveId" clId="{F61095DE-F386-4D6C-8858-CC5448DC3C43}" dt="2019-09-30T06:41:01.311" v="23604" actId="115"/>
          <ac:spMkLst>
            <pc:docMk/>
            <pc:sldMk cId="4248392871" sldId="434"/>
            <ac:spMk id="42" creationId="{1D5BC28F-7DDD-4872-8054-CEC64588A5F2}"/>
          </ac:spMkLst>
        </pc:spChg>
        <pc:spChg chg="add mod">
          <ac:chgData name="Al Sheehan" userId="d21e2f327ba682b9" providerId="LiveId" clId="{F61095DE-F386-4D6C-8858-CC5448DC3C43}" dt="2019-10-02T06:56:17.714" v="25834" actId="1037"/>
          <ac:spMkLst>
            <pc:docMk/>
            <pc:sldMk cId="4248392871" sldId="434"/>
            <ac:spMk id="44" creationId="{DCAD68BF-4089-4A8D-B912-6FCE178322C7}"/>
          </ac:spMkLst>
        </pc:spChg>
        <pc:spChg chg="add mod">
          <ac:chgData name="Al Sheehan" userId="d21e2f327ba682b9" providerId="LiveId" clId="{F61095DE-F386-4D6C-8858-CC5448DC3C43}" dt="2019-10-02T06:56:32.067" v="25837" actId="14100"/>
          <ac:spMkLst>
            <pc:docMk/>
            <pc:sldMk cId="4248392871" sldId="434"/>
            <ac:spMk id="45" creationId="{42A9380A-E034-435F-9F51-F7F711C6951A}"/>
          </ac:spMkLst>
        </pc:spChg>
        <pc:spChg chg="add mod">
          <ac:chgData name="Al Sheehan" userId="d21e2f327ba682b9" providerId="LiveId" clId="{F61095DE-F386-4D6C-8858-CC5448DC3C43}" dt="2019-10-02T06:56:39.512" v="25843" actId="1076"/>
          <ac:spMkLst>
            <pc:docMk/>
            <pc:sldMk cId="4248392871" sldId="434"/>
            <ac:spMk id="46" creationId="{872E6C45-D36A-4166-8455-BF161EDB2C0C}"/>
          </ac:spMkLst>
        </pc:spChg>
        <pc:spChg chg="add mod">
          <ac:chgData name="Al Sheehan" userId="d21e2f327ba682b9" providerId="LiveId" clId="{F61095DE-F386-4D6C-8858-CC5448DC3C43}" dt="2019-10-02T06:47:25.248" v="25645" actId="6549"/>
          <ac:spMkLst>
            <pc:docMk/>
            <pc:sldMk cId="4248392871" sldId="434"/>
            <ac:spMk id="47" creationId="{8BD60ED4-A8D4-43E4-A403-90C097FEA2D8}"/>
          </ac:spMkLst>
        </pc:spChg>
        <pc:spChg chg="add mod ord">
          <ac:chgData name="Al Sheehan" userId="d21e2f327ba682b9" providerId="LiveId" clId="{F61095DE-F386-4D6C-8858-CC5448DC3C43}" dt="2019-10-01T03:11:43.638" v="24467" actId="166"/>
          <ac:spMkLst>
            <pc:docMk/>
            <pc:sldMk cId="4248392871" sldId="434"/>
            <ac:spMk id="58" creationId="{20A6C1A2-C312-4896-8B9B-0BB68F411BF5}"/>
          </ac:spMkLst>
        </pc:spChg>
        <pc:spChg chg="add mod">
          <ac:chgData name="Al Sheehan" userId="d21e2f327ba682b9" providerId="LiveId" clId="{F61095DE-F386-4D6C-8858-CC5448DC3C43}" dt="2019-10-01T03:11:05.001" v="24460" actId="1076"/>
          <ac:spMkLst>
            <pc:docMk/>
            <pc:sldMk cId="4248392871" sldId="434"/>
            <ac:spMk id="59" creationId="{C0DE552D-5956-430B-8074-B8CC2D9BB42A}"/>
          </ac:spMkLst>
        </pc:spChg>
        <pc:spChg chg="add mod">
          <ac:chgData name="Al Sheehan" userId="d21e2f327ba682b9" providerId="LiveId" clId="{F61095DE-F386-4D6C-8858-CC5448DC3C43}" dt="2019-10-01T03:11:27.064" v="24463" actId="14100"/>
          <ac:spMkLst>
            <pc:docMk/>
            <pc:sldMk cId="4248392871" sldId="434"/>
            <ac:spMk id="60" creationId="{DFBB1F6A-39C9-40C5-BBF1-91C81E9BD907}"/>
          </ac:spMkLst>
        </pc:spChg>
        <pc:spChg chg="add mod">
          <ac:chgData name="Al Sheehan" userId="d21e2f327ba682b9" providerId="LiveId" clId="{F61095DE-F386-4D6C-8858-CC5448DC3C43}" dt="2019-10-01T03:12:21.100" v="24471" actId="14100"/>
          <ac:spMkLst>
            <pc:docMk/>
            <pc:sldMk cId="4248392871" sldId="434"/>
            <ac:spMk id="61" creationId="{BE5A8857-C70F-4653-9722-6BF43A1E78A2}"/>
          </ac:spMkLst>
        </pc:spChg>
        <pc:spChg chg="mod">
          <ac:chgData name="Al Sheehan" userId="d21e2f327ba682b9" providerId="LiveId" clId="{F61095DE-F386-4D6C-8858-CC5448DC3C43}" dt="2019-09-30T02:37:06.410" v="22221" actId="242"/>
          <ac:spMkLst>
            <pc:docMk/>
            <pc:sldMk cId="4248392871" sldId="434"/>
            <ac:spMk id="65" creationId="{BDA22C60-420D-4AEB-9BC8-08AA641C6234}"/>
          </ac:spMkLst>
        </pc:spChg>
        <pc:spChg chg="mod">
          <ac:chgData name="Al Sheehan" userId="d21e2f327ba682b9" providerId="LiveId" clId="{F61095DE-F386-4D6C-8858-CC5448DC3C43}" dt="2019-09-30T02:36:44.149" v="22218" actId="1036"/>
          <ac:spMkLst>
            <pc:docMk/>
            <pc:sldMk cId="4248392871" sldId="434"/>
            <ac:spMk id="78" creationId="{EFA7CB6A-2D62-4099-96BC-4552C30A2D2A}"/>
          </ac:spMkLst>
        </pc:spChg>
        <pc:spChg chg="mod">
          <ac:chgData name="Al Sheehan" userId="d21e2f327ba682b9" providerId="LiveId" clId="{F61095DE-F386-4D6C-8858-CC5448DC3C43}" dt="2019-09-30T02:36:44.149" v="22218" actId="1036"/>
          <ac:spMkLst>
            <pc:docMk/>
            <pc:sldMk cId="4248392871" sldId="434"/>
            <ac:spMk id="80" creationId="{0FE697A4-9AB5-4581-AE88-EB4E93F6D46D}"/>
          </ac:spMkLst>
        </pc:spChg>
        <pc:spChg chg="mod">
          <ac:chgData name="Al Sheehan" userId="d21e2f327ba682b9" providerId="LiveId" clId="{F61095DE-F386-4D6C-8858-CC5448DC3C43}" dt="2019-09-30T02:36:44.149" v="22218" actId="1036"/>
          <ac:spMkLst>
            <pc:docMk/>
            <pc:sldMk cId="4248392871" sldId="434"/>
            <ac:spMk id="82" creationId="{D0F6EBAF-ED41-4CC1-B558-559EC92A61AB}"/>
          </ac:spMkLst>
        </pc:spChg>
        <pc:spChg chg="mod">
          <ac:chgData name="Al Sheehan" userId="d21e2f327ba682b9" providerId="LiveId" clId="{F61095DE-F386-4D6C-8858-CC5448DC3C43}" dt="2019-09-30T02:36:44.149" v="22218" actId="1036"/>
          <ac:spMkLst>
            <pc:docMk/>
            <pc:sldMk cId="4248392871" sldId="434"/>
            <ac:spMk id="83" creationId="{C7528DB1-61FA-4BA3-A22D-34F8107D0911}"/>
          </ac:spMkLst>
        </pc:spChg>
        <pc:spChg chg="mod">
          <ac:chgData name="Al Sheehan" userId="d21e2f327ba682b9" providerId="LiveId" clId="{F61095DE-F386-4D6C-8858-CC5448DC3C43}" dt="2019-10-01T01:58:21.003" v="23714" actId="404"/>
          <ac:spMkLst>
            <pc:docMk/>
            <pc:sldMk cId="4248392871" sldId="434"/>
            <ac:spMk id="84" creationId="{2D375963-7A0F-48BA-927E-3C019DEA54EF}"/>
          </ac:spMkLst>
        </pc:spChg>
        <pc:spChg chg="mod">
          <ac:chgData name="Al Sheehan" userId="d21e2f327ba682b9" providerId="LiveId" clId="{F61095DE-F386-4D6C-8858-CC5448DC3C43}" dt="2019-10-01T01:58:25.028" v="23715" actId="108"/>
          <ac:spMkLst>
            <pc:docMk/>
            <pc:sldMk cId="4248392871" sldId="434"/>
            <ac:spMk id="85" creationId="{35F3EB25-F0C9-4D18-A46F-71AB405D0197}"/>
          </ac:spMkLst>
        </pc:spChg>
        <pc:spChg chg="mod">
          <ac:chgData name="Al Sheehan" userId="d21e2f327ba682b9" providerId="LiveId" clId="{F61095DE-F386-4D6C-8858-CC5448DC3C43}" dt="2019-10-01T01:58:26.325" v="23717" actId="108"/>
          <ac:spMkLst>
            <pc:docMk/>
            <pc:sldMk cId="4248392871" sldId="434"/>
            <ac:spMk id="86" creationId="{01870D64-E348-49F1-B502-2E8AE4297638}"/>
          </ac:spMkLst>
        </pc:spChg>
        <pc:spChg chg="mod">
          <ac:chgData name="Al Sheehan" userId="d21e2f327ba682b9" providerId="LiveId" clId="{F61095DE-F386-4D6C-8858-CC5448DC3C43}" dt="2019-10-01T02:28:23.964" v="24413" actId="20577"/>
          <ac:spMkLst>
            <pc:docMk/>
            <pc:sldMk cId="4248392871" sldId="434"/>
            <ac:spMk id="87" creationId="{A67DFB30-A31A-442C-8F31-0CE0021AB0A8}"/>
          </ac:spMkLst>
        </pc:spChg>
        <pc:spChg chg="mod">
          <ac:chgData name="Al Sheehan" userId="d21e2f327ba682b9" providerId="LiveId" clId="{F61095DE-F386-4D6C-8858-CC5448DC3C43}" dt="2019-10-01T01:58:31" v="23721" actId="108"/>
          <ac:spMkLst>
            <pc:docMk/>
            <pc:sldMk cId="4248392871" sldId="434"/>
            <ac:spMk id="89" creationId="{9352CE51-DF6B-4ABB-B8C1-2D7526815B3C}"/>
          </ac:spMkLst>
        </pc:spChg>
        <pc:spChg chg="mod">
          <ac:chgData name="Al Sheehan" userId="d21e2f327ba682b9" providerId="LiveId" clId="{F61095DE-F386-4D6C-8858-CC5448DC3C43}" dt="2019-10-01T01:58:29.422" v="23720" actId="108"/>
          <ac:spMkLst>
            <pc:docMk/>
            <pc:sldMk cId="4248392871" sldId="434"/>
            <ac:spMk id="90" creationId="{2439D55B-6E97-4DB9-BCF6-4F76256C7BB1}"/>
          </ac:spMkLst>
        </pc:spChg>
        <pc:spChg chg="mod">
          <ac:chgData name="Al Sheehan" userId="d21e2f327ba682b9" providerId="LiveId" clId="{F61095DE-F386-4D6C-8858-CC5448DC3C43}" dt="2019-10-01T01:58:28.546" v="23719" actId="108"/>
          <ac:spMkLst>
            <pc:docMk/>
            <pc:sldMk cId="4248392871" sldId="434"/>
            <ac:spMk id="91" creationId="{24BAC066-277A-4E3D-9C7A-9E95734053DA}"/>
          </ac:spMkLst>
        </pc:spChg>
        <pc:spChg chg="mod">
          <ac:chgData name="Al Sheehan" userId="d21e2f327ba682b9" providerId="LiveId" clId="{F61095DE-F386-4D6C-8858-CC5448DC3C43}" dt="2019-10-01T01:58:27.598" v="23718" actId="108"/>
          <ac:spMkLst>
            <pc:docMk/>
            <pc:sldMk cId="4248392871" sldId="434"/>
            <ac:spMk id="92" creationId="{3EAE03B8-7DBE-4B7B-B82D-4109D3BE55AF}"/>
          </ac:spMkLst>
        </pc:spChg>
        <pc:spChg chg="mod">
          <ac:chgData name="Al Sheehan" userId="d21e2f327ba682b9" providerId="LiveId" clId="{F61095DE-F386-4D6C-8858-CC5448DC3C43}" dt="2019-10-01T01:58:25.654" v="23716" actId="108"/>
          <ac:spMkLst>
            <pc:docMk/>
            <pc:sldMk cId="4248392871" sldId="434"/>
            <ac:spMk id="94" creationId="{FD862EDF-B921-4F66-8A38-036C57D2C647}"/>
          </ac:spMkLst>
        </pc:spChg>
        <pc:spChg chg="mod">
          <ac:chgData name="Al Sheehan" userId="d21e2f327ba682b9" providerId="LiveId" clId="{F61095DE-F386-4D6C-8858-CC5448DC3C43}" dt="2019-10-01T01:58:36.719" v="23722" actId="207"/>
          <ac:spMkLst>
            <pc:docMk/>
            <pc:sldMk cId="4248392871" sldId="434"/>
            <ac:spMk id="105" creationId="{886F3D65-870E-4FB5-BEA9-1603137A4881}"/>
          </ac:spMkLst>
        </pc:spChg>
        <pc:spChg chg="mod">
          <ac:chgData name="Al Sheehan" userId="d21e2f327ba682b9" providerId="LiveId" clId="{F61095DE-F386-4D6C-8858-CC5448DC3C43}" dt="2019-10-01T01:58:36.719" v="23722" actId="207"/>
          <ac:spMkLst>
            <pc:docMk/>
            <pc:sldMk cId="4248392871" sldId="434"/>
            <ac:spMk id="108" creationId="{A9C4AE34-4543-4D9F-B3FF-3C8FF09775BE}"/>
          </ac:spMkLst>
        </pc:spChg>
        <pc:spChg chg="mod">
          <ac:chgData name="Al Sheehan" userId="d21e2f327ba682b9" providerId="LiveId" clId="{F61095DE-F386-4D6C-8858-CC5448DC3C43}" dt="2019-10-01T01:58:36.719" v="23722" actId="207"/>
          <ac:spMkLst>
            <pc:docMk/>
            <pc:sldMk cId="4248392871" sldId="434"/>
            <ac:spMk id="111" creationId="{FF46246F-E295-47CC-8103-A364A88D3F12}"/>
          </ac:spMkLst>
        </pc:spChg>
        <pc:spChg chg="del">
          <ac:chgData name="Al Sheehan" userId="d21e2f327ba682b9" providerId="LiveId" clId="{F61095DE-F386-4D6C-8858-CC5448DC3C43}" dt="2019-09-30T02:35:08.738" v="22109" actId="478"/>
          <ac:spMkLst>
            <pc:docMk/>
            <pc:sldMk cId="4248392871" sldId="434"/>
            <ac:spMk id="112" creationId="{ACB6D4CF-6FAF-4A4B-AB4C-CF04ABB334C2}"/>
          </ac:spMkLst>
        </pc:spChg>
        <pc:spChg chg="del">
          <ac:chgData name="Al Sheehan" userId="d21e2f327ba682b9" providerId="LiveId" clId="{F61095DE-F386-4D6C-8858-CC5448DC3C43}" dt="2019-09-30T02:35:08.738" v="22109" actId="478"/>
          <ac:spMkLst>
            <pc:docMk/>
            <pc:sldMk cId="4248392871" sldId="434"/>
            <ac:spMk id="113" creationId="{A4E772E2-1DE5-410A-BBEB-98B06F22E1F2}"/>
          </ac:spMkLst>
        </pc:spChg>
        <pc:spChg chg="del">
          <ac:chgData name="Al Sheehan" userId="d21e2f327ba682b9" providerId="LiveId" clId="{F61095DE-F386-4D6C-8858-CC5448DC3C43}" dt="2019-09-30T02:35:08.738" v="22109" actId="478"/>
          <ac:spMkLst>
            <pc:docMk/>
            <pc:sldMk cId="4248392871" sldId="434"/>
            <ac:spMk id="115" creationId="{83740297-BB57-46B9-B201-C0FC3F1EE9D5}"/>
          </ac:spMkLst>
        </pc:spChg>
        <pc:spChg chg="del">
          <ac:chgData name="Al Sheehan" userId="d21e2f327ba682b9" providerId="LiveId" clId="{F61095DE-F386-4D6C-8858-CC5448DC3C43}" dt="2019-09-30T02:35:08.738" v="22109" actId="478"/>
          <ac:spMkLst>
            <pc:docMk/>
            <pc:sldMk cId="4248392871" sldId="434"/>
            <ac:spMk id="117" creationId="{EEB0404D-A0D3-4BF0-B87D-07E7241B3955}"/>
          </ac:spMkLst>
        </pc:spChg>
        <pc:spChg chg="del">
          <ac:chgData name="Al Sheehan" userId="d21e2f327ba682b9" providerId="LiveId" clId="{F61095DE-F386-4D6C-8858-CC5448DC3C43}" dt="2019-09-30T02:35:08.738" v="22109" actId="478"/>
          <ac:spMkLst>
            <pc:docMk/>
            <pc:sldMk cId="4248392871" sldId="434"/>
            <ac:spMk id="118" creationId="{9D37EC21-7496-4821-A694-82CDD2DAFE42}"/>
          </ac:spMkLst>
        </pc:spChg>
        <pc:cxnChg chg="del mod">
          <ac:chgData name="Al Sheehan" userId="d21e2f327ba682b9" providerId="LiveId" clId="{F61095DE-F386-4D6C-8858-CC5448DC3C43}" dt="2019-09-30T02:35:08.738" v="22109" actId="478"/>
          <ac:cxnSpMkLst>
            <pc:docMk/>
            <pc:sldMk cId="4248392871" sldId="434"/>
            <ac:cxnSpMk id="6" creationId="{F2350F9B-2E18-4B3E-A3BD-9C1DE7CC84BA}"/>
          </ac:cxnSpMkLst>
        </pc:cxnChg>
        <pc:cxnChg chg="add mod">
          <ac:chgData name="Al Sheehan" userId="d21e2f327ba682b9" providerId="LiveId" clId="{F61095DE-F386-4D6C-8858-CC5448DC3C43}" dt="2019-10-01T01:55:22.120" v="23671" actId="14100"/>
          <ac:cxnSpMkLst>
            <pc:docMk/>
            <pc:sldMk cId="4248392871" sldId="434"/>
            <ac:cxnSpMk id="14" creationId="{299AC65E-8D55-49F3-8E89-90B81A22F99A}"/>
          </ac:cxnSpMkLst>
        </pc:cxnChg>
        <pc:cxnChg chg="add mod">
          <ac:chgData name="Al Sheehan" userId="d21e2f327ba682b9" providerId="LiveId" clId="{F61095DE-F386-4D6C-8858-CC5448DC3C43}" dt="2019-09-30T06:29:28.688" v="23197" actId="108"/>
          <ac:cxnSpMkLst>
            <pc:docMk/>
            <pc:sldMk cId="4248392871" sldId="434"/>
            <ac:cxnSpMk id="35" creationId="{AE6E925D-16D9-4F9D-A2A4-67A397F22BA5}"/>
          </ac:cxnSpMkLst>
        </pc:cxnChg>
        <pc:cxnChg chg="add mod">
          <ac:chgData name="Al Sheehan" userId="d21e2f327ba682b9" providerId="LiveId" clId="{F61095DE-F386-4D6C-8858-CC5448DC3C43}" dt="2019-09-30T06:29:16.825" v="23196" actId="692"/>
          <ac:cxnSpMkLst>
            <pc:docMk/>
            <pc:sldMk cId="4248392871" sldId="434"/>
            <ac:cxnSpMk id="43" creationId="{131E2D23-EA2C-4C4C-85B3-F56AB0EC72E1}"/>
          </ac:cxnSpMkLst>
        </pc:cxnChg>
        <pc:cxnChg chg="add mod">
          <ac:chgData name="Al Sheehan" userId="d21e2f327ba682b9" providerId="LiveId" clId="{F61095DE-F386-4D6C-8858-CC5448DC3C43}" dt="2019-09-30T06:38:34.030" v="23375" actId="14100"/>
          <ac:cxnSpMkLst>
            <pc:docMk/>
            <pc:sldMk cId="4248392871" sldId="434"/>
            <ac:cxnSpMk id="48" creationId="{1C55462D-36AA-4CBF-A5D1-0BFA426505FB}"/>
          </ac:cxnSpMkLst>
        </pc:cxnChg>
        <pc:cxnChg chg="mod">
          <ac:chgData name="Al Sheehan" userId="d21e2f327ba682b9" providerId="LiveId" clId="{F61095DE-F386-4D6C-8858-CC5448DC3C43}" dt="2019-09-30T02:36:44.149" v="22218" actId="1036"/>
          <ac:cxnSpMkLst>
            <pc:docMk/>
            <pc:sldMk cId="4248392871" sldId="434"/>
            <ac:cxnSpMk id="79" creationId="{23496BE9-F828-4F9A-B133-69E0241688D1}"/>
          </ac:cxnSpMkLst>
        </pc:cxnChg>
        <pc:cxnChg chg="mod">
          <ac:chgData name="Al Sheehan" userId="d21e2f327ba682b9" providerId="LiveId" clId="{F61095DE-F386-4D6C-8858-CC5448DC3C43}" dt="2019-09-30T02:36:44.149" v="22218" actId="1036"/>
          <ac:cxnSpMkLst>
            <pc:docMk/>
            <pc:sldMk cId="4248392871" sldId="434"/>
            <ac:cxnSpMk id="95" creationId="{E88288B1-8680-4C58-A613-2C943081EC30}"/>
          </ac:cxnSpMkLst>
        </pc:cxnChg>
        <pc:cxnChg chg="mod">
          <ac:chgData name="Al Sheehan" userId="d21e2f327ba682b9" providerId="LiveId" clId="{F61095DE-F386-4D6C-8858-CC5448DC3C43}" dt="2019-09-30T02:36:44.149" v="22218" actId="1036"/>
          <ac:cxnSpMkLst>
            <pc:docMk/>
            <pc:sldMk cId="4248392871" sldId="434"/>
            <ac:cxnSpMk id="97" creationId="{C46B61B7-C0E3-4696-8F58-97FE6B4F32F4}"/>
          </ac:cxnSpMkLst>
        </pc:cxnChg>
        <pc:cxnChg chg="mod">
          <ac:chgData name="Al Sheehan" userId="d21e2f327ba682b9" providerId="LiveId" clId="{F61095DE-F386-4D6C-8858-CC5448DC3C43}" dt="2019-09-30T02:36:44.149" v="22218" actId="1036"/>
          <ac:cxnSpMkLst>
            <pc:docMk/>
            <pc:sldMk cId="4248392871" sldId="434"/>
            <ac:cxnSpMk id="102" creationId="{1E327E91-9C1D-4700-ABE1-73560A624233}"/>
          </ac:cxnSpMkLst>
        </pc:cxnChg>
        <pc:cxnChg chg="mod">
          <ac:chgData name="Al Sheehan" userId="d21e2f327ba682b9" providerId="LiveId" clId="{F61095DE-F386-4D6C-8858-CC5448DC3C43}" dt="2019-09-30T02:36:44.149" v="22218" actId="1036"/>
          <ac:cxnSpMkLst>
            <pc:docMk/>
            <pc:sldMk cId="4248392871" sldId="434"/>
            <ac:cxnSpMk id="103" creationId="{E7B22EFE-1566-4B7F-A29F-A2286A193B2A}"/>
          </ac:cxnSpMkLst>
        </pc:cxnChg>
        <pc:cxnChg chg="mod">
          <ac:chgData name="Al Sheehan" userId="d21e2f327ba682b9" providerId="LiveId" clId="{F61095DE-F386-4D6C-8858-CC5448DC3C43}" dt="2019-09-30T02:36:44.149" v="22218" actId="1036"/>
          <ac:cxnSpMkLst>
            <pc:docMk/>
            <pc:sldMk cId="4248392871" sldId="434"/>
            <ac:cxnSpMk id="104" creationId="{0A4FA957-CE8E-489A-84A2-BDB8846FAEEB}"/>
          </ac:cxnSpMkLst>
        </pc:cxnChg>
        <pc:cxnChg chg="del mod">
          <ac:chgData name="Al Sheehan" userId="d21e2f327ba682b9" providerId="LiveId" clId="{F61095DE-F386-4D6C-8858-CC5448DC3C43}" dt="2019-09-30T02:35:08.738" v="22109" actId="478"/>
          <ac:cxnSpMkLst>
            <pc:docMk/>
            <pc:sldMk cId="4248392871" sldId="434"/>
            <ac:cxnSpMk id="114" creationId="{D2C5F135-4F65-4366-A939-F00AE2FC6324}"/>
          </ac:cxnSpMkLst>
        </pc:cxnChg>
        <pc:cxnChg chg="del mod">
          <ac:chgData name="Al Sheehan" userId="d21e2f327ba682b9" providerId="LiveId" clId="{F61095DE-F386-4D6C-8858-CC5448DC3C43}" dt="2019-09-30T02:35:08.738" v="22109" actId="478"/>
          <ac:cxnSpMkLst>
            <pc:docMk/>
            <pc:sldMk cId="4248392871" sldId="434"/>
            <ac:cxnSpMk id="116" creationId="{FFFB3202-2DB4-4528-9BEE-7C424379E710}"/>
          </ac:cxnSpMkLst>
        </pc:cxnChg>
      </pc:sldChg>
      <pc:sldChg chg="modSp add">
        <pc:chgData name="Al Sheehan" userId="d21e2f327ba682b9" providerId="LiveId" clId="{F61095DE-F386-4D6C-8858-CC5448DC3C43}" dt="2019-10-01T01:52:54.777" v="23646" actId="6549"/>
        <pc:sldMkLst>
          <pc:docMk/>
          <pc:sldMk cId="1646791058" sldId="894"/>
        </pc:sldMkLst>
        <pc:spChg chg="mod">
          <ac:chgData name="Al Sheehan" userId="d21e2f327ba682b9" providerId="LiveId" clId="{F61095DE-F386-4D6C-8858-CC5448DC3C43}" dt="2019-10-01T01:52:54.777" v="23646" actId="6549"/>
          <ac:spMkLst>
            <pc:docMk/>
            <pc:sldMk cId="1646791058" sldId="894"/>
            <ac:spMk id="4" creationId="{EDA10371-34BD-4F4B-A37E-12CE5D41CFBD}"/>
          </ac:spMkLst>
        </pc:spChg>
      </pc:sldChg>
      <pc:sldChg chg="addSp delSp modSp add ord">
        <pc:chgData name="Al Sheehan" userId="d21e2f327ba682b9" providerId="LiveId" clId="{F61095DE-F386-4D6C-8858-CC5448DC3C43}" dt="2019-10-01T03:09:36.478" v="24452" actId="20577"/>
        <pc:sldMkLst>
          <pc:docMk/>
          <pc:sldMk cId="246497730" sldId="895"/>
        </pc:sldMkLst>
        <pc:spChg chg="del">
          <ac:chgData name="Al Sheehan" userId="d21e2f327ba682b9" providerId="LiveId" clId="{F61095DE-F386-4D6C-8858-CC5448DC3C43}" dt="2019-10-01T02:25:37.049" v="24327" actId="478"/>
          <ac:spMkLst>
            <pc:docMk/>
            <pc:sldMk cId="246497730" sldId="895"/>
            <ac:spMk id="15" creationId="{43B981FE-19D7-42DC-9227-AD591E47941E}"/>
          </ac:spMkLst>
        </pc:spChg>
        <pc:spChg chg="del mod">
          <ac:chgData name="Al Sheehan" userId="d21e2f327ba682b9" providerId="LiveId" clId="{F61095DE-F386-4D6C-8858-CC5448DC3C43}" dt="2019-10-01T02:20:25.905" v="24261" actId="478"/>
          <ac:spMkLst>
            <pc:docMk/>
            <pc:sldMk cId="246497730" sldId="895"/>
            <ac:spMk id="34" creationId="{A9AFE73B-F62C-42A3-9E60-7454EB7D309E}"/>
          </ac:spMkLst>
        </pc:spChg>
        <pc:spChg chg="del mod">
          <ac:chgData name="Al Sheehan" userId="d21e2f327ba682b9" providerId="LiveId" clId="{F61095DE-F386-4D6C-8858-CC5448DC3C43}" dt="2019-10-01T02:23:27.369" v="24303" actId="478"/>
          <ac:spMkLst>
            <pc:docMk/>
            <pc:sldMk cId="246497730" sldId="895"/>
            <ac:spMk id="36" creationId="{DD381FD0-43A1-4F98-BE61-49D653CAD915}"/>
          </ac:spMkLst>
        </pc:spChg>
        <pc:spChg chg="add mod">
          <ac:chgData name="Al Sheehan" userId="d21e2f327ba682b9" providerId="LiveId" clId="{F61095DE-F386-4D6C-8858-CC5448DC3C43}" dt="2019-10-01T01:59:26.874" v="23732" actId="404"/>
          <ac:spMkLst>
            <pc:docMk/>
            <pc:sldMk cId="246497730" sldId="895"/>
            <ac:spMk id="37" creationId="{99031426-2304-415E-B402-4D46C08357B7}"/>
          </ac:spMkLst>
        </pc:spChg>
        <pc:spChg chg="add mod">
          <ac:chgData name="Al Sheehan" userId="d21e2f327ba682b9" providerId="LiveId" clId="{F61095DE-F386-4D6C-8858-CC5448DC3C43}" dt="2019-10-01T01:59:39.705" v="23735" actId="113"/>
          <ac:spMkLst>
            <pc:docMk/>
            <pc:sldMk cId="246497730" sldId="895"/>
            <ac:spMk id="38" creationId="{86AAB908-50F5-409E-9B4A-7502316E69CB}"/>
          </ac:spMkLst>
        </pc:spChg>
        <pc:spChg chg="mod">
          <ac:chgData name="Al Sheehan" userId="d21e2f327ba682b9" providerId="LiveId" clId="{F61095DE-F386-4D6C-8858-CC5448DC3C43}" dt="2019-10-01T02:25:29.352" v="24326" actId="6549"/>
          <ac:spMkLst>
            <pc:docMk/>
            <pc:sldMk cId="246497730" sldId="895"/>
            <ac:spMk id="39" creationId="{C3D958FD-9FCC-40A9-9034-72906DD344F7}"/>
          </ac:spMkLst>
        </pc:spChg>
        <pc:spChg chg="add mod">
          <ac:chgData name="Al Sheehan" userId="d21e2f327ba682b9" providerId="LiveId" clId="{F61095DE-F386-4D6C-8858-CC5448DC3C43}" dt="2019-10-01T01:59:42.743" v="23736" actId="113"/>
          <ac:spMkLst>
            <pc:docMk/>
            <pc:sldMk cId="246497730" sldId="895"/>
            <ac:spMk id="40" creationId="{9F74F837-85A0-4453-B43E-5A76945FAD27}"/>
          </ac:spMkLst>
        </pc:spChg>
        <pc:spChg chg="mod ord">
          <ac:chgData name="Al Sheehan" userId="d21e2f327ba682b9" providerId="LiveId" clId="{F61095DE-F386-4D6C-8858-CC5448DC3C43}" dt="2019-10-01T02:26:49.436" v="24346" actId="166"/>
          <ac:spMkLst>
            <pc:docMk/>
            <pc:sldMk cId="246497730" sldId="895"/>
            <ac:spMk id="41" creationId="{7E83CF82-7834-42B0-ABCE-905267B7531E}"/>
          </ac:spMkLst>
        </pc:spChg>
        <pc:spChg chg="del mod">
          <ac:chgData name="Al Sheehan" userId="d21e2f327ba682b9" providerId="LiveId" clId="{F61095DE-F386-4D6C-8858-CC5448DC3C43}" dt="2019-10-01T02:15:08.060" v="23922" actId="478"/>
          <ac:spMkLst>
            <pc:docMk/>
            <pc:sldMk cId="246497730" sldId="895"/>
            <ac:spMk id="42" creationId="{1D5BC28F-7DDD-4872-8054-CEC64588A5F2}"/>
          </ac:spMkLst>
        </pc:spChg>
        <pc:spChg chg="del">
          <ac:chgData name="Al Sheehan" userId="d21e2f327ba682b9" providerId="LiveId" clId="{F61095DE-F386-4D6C-8858-CC5448DC3C43}" dt="2019-10-01T01:57:04.784" v="23705" actId="478"/>
          <ac:spMkLst>
            <pc:docMk/>
            <pc:sldMk cId="246497730" sldId="895"/>
            <ac:spMk id="47" creationId="{8BD60ED4-A8D4-43E4-A403-90C097FEA2D8}"/>
          </ac:spMkLst>
        </pc:spChg>
        <pc:spChg chg="add mod">
          <ac:chgData name="Al Sheehan" userId="d21e2f327ba682b9" providerId="LiveId" clId="{F61095DE-F386-4D6C-8858-CC5448DC3C43}" dt="2019-10-01T02:22:17.317" v="24292" actId="115"/>
          <ac:spMkLst>
            <pc:docMk/>
            <pc:sldMk cId="246497730" sldId="895"/>
            <ac:spMk id="49" creationId="{C4E0AD26-3F5E-4136-84E6-DF6D47B58139}"/>
          </ac:spMkLst>
        </pc:spChg>
        <pc:spChg chg="add mod">
          <ac:chgData name="Al Sheehan" userId="d21e2f327ba682b9" providerId="LiveId" clId="{F61095DE-F386-4D6C-8858-CC5448DC3C43}" dt="2019-10-01T02:26:07.979" v="24341" actId="6549"/>
          <ac:spMkLst>
            <pc:docMk/>
            <pc:sldMk cId="246497730" sldId="895"/>
            <ac:spMk id="50" creationId="{F89CE7AC-07BB-4E73-B836-D863EEB9E92C}"/>
          </ac:spMkLst>
        </pc:spChg>
        <pc:spChg chg="add del mod">
          <ac:chgData name="Al Sheehan" userId="d21e2f327ba682b9" providerId="LiveId" clId="{F61095DE-F386-4D6C-8858-CC5448DC3C43}" dt="2019-10-01T02:24:55.931" v="24314" actId="478"/>
          <ac:spMkLst>
            <pc:docMk/>
            <pc:sldMk cId="246497730" sldId="895"/>
            <ac:spMk id="51" creationId="{DA07A835-E5F1-48D2-AD7A-725CD1C06CF4}"/>
          </ac:spMkLst>
        </pc:spChg>
        <pc:spChg chg="add mod">
          <ac:chgData name="Al Sheehan" userId="d21e2f327ba682b9" providerId="LiveId" clId="{F61095DE-F386-4D6C-8858-CC5448DC3C43}" dt="2019-10-01T02:26:38.883" v="24344" actId="14100"/>
          <ac:spMkLst>
            <pc:docMk/>
            <pc:sldMk cId="246497730" sldId="895"/>
            <ac:spMk id="52" creationId="{0D545B1F-112E-4491-9C16-DCAEA915106D}"/>
          </ac:spMkLst>
        </pc:spChg>
        <pc:spChg chg="add mod">
          <ac:chgData name="Al Sheehan" userId="d21e2f327ba682b9" providerId="LiveId" clId="{F61095DE-F386-4D6C-8858-CC5448DC3C43}" dt="2019-10-01T02:23:47.703" v="24313" actId="1076"/>
          <ac:spMkLst>
            <pc:docMk/>
            <pc:sldMk cId="246497730" sldId="895"/>
            <ac:spMk id="53" creationId="{4A5C2B19-E131-4B5E-8194-46EB5861DBE5}"/>
          </ac:spMkLst>
        </pc:spChg>
        <pc:spChg chg="mod">
          <ac:chgData name="Al Sheehan" userId="d21e2f327ba682b9" providerId="LiveId" clId="{F61095DE-F386-4D6C-8858-CC5448DC3C43}" dt="2019-10-01T01:57:25.558" v="23710" actId="108"/>
          <ac:spMkLst>
            <pc:docMk/>
            <pc:sldMk cId="246497730" sldId="895"/>
            <ac:spMk id="65" creationId="{BDA22C60-420D-4AEB-9BC8-08AA641C6234}"/>
          </ac:spMkLst>
        </pc:spChg>
        <pc:spChg chg="mod">
          <ac:chgData name="Al Sheehan" userId="d21e2f327ba682b9" providerId="LiveId" clId="{F61095DE-F386-4D6C-8858-CC5448DC3C43}" dt="2019-10-01T03:09:36.478" v="24452" actId="20577"/>
          <ac:spMkLst>
            <pc:docMk/>
            <pc:sldMk cId="246497730" sldId="895"/>
            <ac:spMk id="87" creationId="{A67DFB30-A31A-442C-8F31-0CE0021AB0A8}"/>
          </ac:spMkLst>
        </pc:spChg>
        <pc:spChg chg="mod">
          <ac:chgData name="Al Sheehan" userId="d21e2f327ba682b9" providerId="LiveId" clId="{F61095DE-F386-4D6C-8858-CC5448DC3C43}" dt="2019-10-01T01:58:48.794" v="23723" actId="207"/>
          <ac:spMkLst>
            <pc:docMk/>
            <pc:sldMk cId="246497730" sldId="895"/>
            <ac:spMk id="105" creationId="{886F3D65-870E-4FB5-BEA9-1603137A4881}"/>
          </ac:spMkLst>
        </pc:spChg>
        <pc:spChg chg="mod">
          <ac:chgData name="Al Sheehan" userId="d21e2f327ba682b9" providerId="LiveId" clId="{F61095DE-F386-4D6C-8858-CC5448DC3C43}" dt="2019-10-01T01:58:48.794" v="23723" actId="207"/>
          <ac:spMkLst>
            <pc:docMk/>
            <pc:sldMk cId="246497730" sldId="895"/>
            <ac:spMk id="108" creationId="{A9C4AE34-4543-4D9F-B3FF-3C8FF09775BE}"/>
          </ac:spMkLst>
        </pc:spChg>
        <pc:spChg chg="mod">
          <ac:chgData name="Al Sheehan" userId="d21e2f327ba682b9" providerId="LiveId" clId="{F61095DE-F386-4D6C-8858-CC5448DC3C43}" dt="2019-10-01T01:58:48.794" v="23723" actId="207"/>
          <ac:spMkLst>
            <pc:docMk/>
            <pc:sldMk cId="246497730" sldId="895"/>
            <ac:spMk id="111" creationId="{FF46246F-E295-47CC-8103-A364A88D3F12}"/>
          </ac:spMkLst>
        </pc:spChg>
        <pc:cxnChg chg="del mod">
          <ac:chgData name="Al Sheehan" userId="d21e2f327ba682b9" providerId="LiveId" clId="{F61095DE-F386-4D6C-8858-CC5448DC3C43}" dt="2019-10-01T01:57:02.461" v="23704" actId="478"/>
          <ac:cxnSpMkLst>
            <pc:docMk/>
            <pc:sldMk cId="246497730" sldId="895"/>
            <ac:cxnSpMk id="14" creationId="{299AC65E-8D55-49F3-8E89-90B81A22F99A}"/>
          </ac:cxnSpMkLst>
        </pc:cxnChg>
        <pc:cxnChg chg="del mod">
          <ac:chgData name="Al Sheehan" userId="d21e2f327ba682b9" providerId="LiveId" clId="{F61095DE-F386-4D6C-8858-CC5448DC3C43}" dt="2019-10-01T02:25:01.090" v="24315" actId="478"/>
          <ac:cxnSpMkLst>
            <pc:docMk/>
            <pc:sldMk cId="246497730" sldId="895"/>
            <ac:cxnSpMk id="35" creationId="{AE6E925D-16D9-4F9D-A2A4-67A397F22BA5}"/>
          </ac:cxnSpMkLst>
        </pc:cxnChg>
        <pc:cxnChg chg="del mod">
          <ac:chgData name="Al Sheehan" userId="d21e2f327ba682b9" providerId="LiveId" clId="{F61095DE-F386-4D6C-8858-CC5448DC3C43}" dt="2019-10-01T02:25:03.659" v="24316" actId="478"/>
          <ac:cxnSpMkLst>
            <pc:docMk/>
            <pc:sldMk cId="246497730" sldId="895"/>
            <ac:cxnSpMk id="43" creationId="{131E2D23-EA2C-4C4C-85B3-F56AB0EC72E1}"/>
          </ac:cxnSpMkLst>
        </pc:cxnChg>
        <pc:cxnChg chg="add mod">
          <ac:chgData name="Al Sheehan" userId="d21e2f327ba682b9" providerId="LiveId" clId="{F61095DE-F386-4D6C-8858-CC5448DC3C43}" dt="2019-10-01T01:57:54.890" v="23712" actId="1076"/>
          <ac:cxnSpMkLst>
            <pc:docMk/>
            <pc:sldMk cId="246497730" sldId="895"/>
            <ac:cxnSpMk id="44" creationId="{1BDEBE23-10AD-476A-A6AC-A86A4BC31538}"/>
          </ac:cxnSpMkLst>
        </pc:cxnChg>
        <pc:cxnChg chg="add mod">
          <ac:chgData name="Al Sheehan" userId="d21e2f327ba682b9" providerId="LiveId" clId="{F61095DE-F386-4D6C-8858-CC5448DC3C43}" dt="2019-10-01T01:57:54.890" v="23712" actId="1076"/>
          <ac:cxnSpMkLst>
            <pc:docMk/>
            <pc:sldMk cId="246497730" sldId="895"/>
            <ac:cxnSpMk id="45" creationId="{B731FCC4-0138-46A8-923D-B1A4CE4EE83D}"/>
          </ac:cxnSpMkLst>
        </pc:cxnChg>
        <pc:cxnChg chg="add mod">
          <ac:chgData name="Al Sheehan" userId="d21e2f327ba682b9" providerId="LiveId" clId="{F61095DE-F386-4D6C-8858-CC5448DC3C43}" dt="2019-10-01T01:57:54.890" v="23712" actId="1076"/>
          <ac:cxnSpMkLst>
            <pc:docMk/>
            <pc:sldMk cId="246497730" sldId="895"/>
            <ac:cxnSpMk id="46" creationId="{89B40E19-844E-445E-8192-2C0790E16353}"/>
          </ac:cxnSpMkLst>
        </pc:cxnChg>
        <pc:cxnChg chg="del mod">
          <ac:chgData name="Al Sheehan" userId="d21e2f327ba682b9" providerId="LiveId" clId="{F61095DE-F386-4D6C-8858-CC5448DC3C43}" dt="2019-10-01T02:25:05.650" v="24317" actId="478"/>
          <ac:cxnSpMkLst>
            <pc:docMk/>
            <pc:sldMk cId="246497730" sldId="895"/>
            <ac:cxnSpMk id="48" creationId="{1C55462D-36AA-4CBF-A5D1-0BFA426505FB}"/>
          </ac:cxnSpMkLst>
        </pc:cxnChg>
      </pc:sldChg>
      <pc:sldChg chg="modSp add ord">
        <pc:chgData name="Al Sheehan" userId="d21e2f327ba682b9" providerId="LiveId" clId="{F61095DE-F386-4D6C-8858-CC5448DC3C43}" dt="2019-10-02T06:51:46.224" v="25744" actId="108"/>
        <pc:sldMkLst>
          <pc:docMk/>
          <pc:sldMk cId="1629980646" sldId="896"/>
        </pc:sldMkLst>
        <pc:spChg chg="mod">
          <ac:chgData name="Al Sheehan" userId="d21e2f327ba682b9" providerId="LiveId" clId="{F61095DE-F386-4D6C-8858-CC5448DC3C43}" dt="2019-10-02T06:51:33.010" v="25741" actId="108"/>
          <ac:spMkLst>
            <pc:docMk/>
            <pc:sldMk cId="1629980646" sldId="896"/>
            <ac:spMk id="50" creationId="{B282CED5-6F2D-46C8-A09A-B7FF2394F784}"/>
          </ac:spMkLst>
        </pc:spChg>
        <pc:spChg chg="mod">
          <ac:chgData name="Al Sheehan" userId="d21e2f327ba682b9" providerId="LiveId" clId="{F61095DE-F386-4D6C-8858-CC5448DC3C43}" dt="2019-10-02T06:51:45.555" v="25743" actId="108"/>
          <ac:spMkLst>
            <pc:docMk/>
            <pc:sldMk cId="1629980646" sldId="896"/>
            <ac:spMk id="51" creationId="{9DB9B1E9-BF19-4020-9703-4E238233CABD}"/>
          </ac:spMkLst>
        </pc:spChg>
        <pc:spChg chg="mod">
          <ac:chgData name="Al Sheehan" userId="d21e2f327ba682b9" providerId="LiveId" clId="{F61095DE-F386-4D6C-8858-CC5448DC3C43}" dt="2019-10-02T06:51:46.224" v="25744" actId="108"/>
          <ac:spMkLst>
            <pc:docMk/>
            <pc:sldMk cId="1629980646" sldId="896"/>
            <ac:spMk id="52" creationId="{BF545C9B-9180-4614-B5E2-316B0375E6C6}"/>
          </ac:spMkLst>
        </pc:spChg>
        <pc:spChg chg="mod">
          <ac:chgData name="Al Sheehan" userId="d21e2f327ba682b9" providerId="LiveId" clId="{F61095DE-F386-4D6C-8858-CC5448DC3C43}" dt="2019-10-02T06:51:44.943" v="25742" actId="108"/>
          <ac:spMkLst>
            <pc:docMk/>
            <pc:sldMk cId="1629980646" sldId="896"/>
            <ac:spMk id="65" creationId="{EE2E513C-6687-480A-8705-CF067B878620}"/>
          </ac:spMkLst>
        </pc:spChg>
      </pc:sldChg>
      <pc:sldChg chg="addSp delSp modSp add mod">
        <pc:chgData name="Al Sheehan" userId="d21e2f327ba682b9" providerId="LiveId" clId="{F61095DE-F386-4D6C-8858-CC5448DC3C43}" dt="2019-10-30T05:34:22.824" v="26384" actId="1076"/>
        <pc:sldMkLst>
          <pc:docMk/>
          <pc:sldMk cId="3556319013" sldId="897"/>
        </pc:sldMkLst>
        <pc:spChg chg="del">
          <ac:chgData name="Al Sheehan" userId="d21e2f327ba682b9" providerId="LiveId" clId="{F61095DE-F386-4D6C-8858-CC5448DC3C43}" dt="2019-10-30T05:33:53.418" v="26358" actId="478"/>
          <ac:spMkLst>
            <pc:docMk/>
            <pc:sldMk cId="3556319013" sldId="897"/>
            <ac:spMk id="3" creationId="{0A082B95-2272-4DEC-B1A1-674ACFFFF67B}"/>
          </ac:spMkLst>
        </pc:spChg>
        <pc:spChg chg="del">
          <ac:chgData name="Al Sheehan" userId="d21e2f327ba682b9" providerId="LiveId" clId="{F61095DE-F386-4D6C-8858-CC5448DC3C43}" dt="2019-10-30T05:33:53.418" v="26358" actId="478"/>
          <ac:spMkLst>
            <pc:docMk/>
            <pc:sldMk cId="3556319013" sldId="897"/>
            <ac:spMk id="25" creationId="{34D73083-CC2E-4040-BB86-2EE8E991F841}"/>
          </ac:spMkLst>
        </pc:spChg>
        <pc:spChg chg="del">
          <ac:chgData name="Al Sheehan" userId="d21e2f327ba682b9" providerId="LiveId" clId="{F61095DE-F386-4D6C-8858-CC5448DC3C43}" dt="2019-10-30T05:33:53.418" v="26358" actId="478"/>
          <ac:spMkLst>
            <pc:docMk/>
            <pc:sldMk cId="3556319013" sldId="897"/>
            <ac:spMk id="33" creationId="{11D05E51-F06C-46E9-8869-2D7AB12C88BC}"/>
          </ac:spMkLst>
        </pc:spChg>
        <pc:spChg chg="del">
          <ac:chgData name="Al Sheehan" userId="d21e2f327ba682b9" providerId="LiveId" clId="{F61095DE-F386-4D6C-8858-CC5448DC3C43}" dt="2019-10-30T05:33:53.418" v="26358" actId="478"/>
          <ac:spMkLst>
            <pc:docMk/>
            <pc:sldMk cId="3556319013" sldId="897"/>
            <ac:spMk id="34" creationId="{BFCE05B6-0403-4D78-95D8-8E5F1AE30AF7}"/>
          </ac:spMkLst>
        </pc:spChg>
        <pc:spChg chg="add">
          <ac:chgData name="Al Sheehan" userId="d21e2f327ba682b9" providerId="LiveId" clId="{F61095DE-F386-4D6C-8858-CC5448DC3C43}" dt="2019-10-30T05:33:53.567" v="26359"/>
          <ac:spMkLst>
            <pc:docMk/>
            <pc:sldMk cId="3556319013" sldId="897"/>
            <ac:spMk id="35" creationId="{E63E01E9-D45E-4BC1-936C-B9738B52B75D}"/>
          </ac:spMkLst>
        </pc:spChg>
        <pc:spChg chg="add">
          <ac:chgData name="Al Sheehan" userId="d21e2f327ba682b9" providerId="LiveId" clId="{F61095DE-F386-4D6C-8858-CC5448DC3C43}" dt="2019-10-30T05:33:53.567" v="26359"/>
          <ac:spMkLst>
            <pc:docMk/>
            <pc:sldMk cId="3556319013" sldId="897"/>
            <ac:spMk id="36" creationId="{686EEB71-1A4A-451B-95DA-71B9982ABDC7}"/>
          </ac:spMkLst>
        </pc:spChg>
        <pc:spChg chg="add">
          <ac:chgData name="Al Sheehan" userId="d21e2f327ba682b9" providerId="LiveId" clId="{F61095DE-F386-4D6C-8858-CC5448DC3C43}" dt="2019-10-30T05:33:53.567" v="26359"/>
          <ac:spMkLst>
            <pc:docMk/>
            <pc:sldMk cId="3556319013" sldId="897"/>
            <ac:spMk id="37" creationId="{086C9900-855C-41CC-874C-3DE47338A3B6}"/>
          </ac:spMkLst>
        </pc:spChg>
        <pc:spChg chg="add">
          <ac:chgData name="Al Sheehan" userId="d21e2f327ba682b9" providerId="LiveId" clId="{F61095DE-F386-4D6C-8858-CC5448DC3C43}" dt="2019-10-30T05:33:53.567" v="26359"/>
          <ac:spMkLst>
            <pc:docMk/>
            <pc:sldMk cId="3556319013" sldId="897"/>
            <ac:spMk id="38" creationId="{E00C2D37-2990-4B9A-8AE9-8649B596F762}"/>
          </ac:spMkLst>
        </pc:spChg>
        <pc:spChg chg="add">
          <ac:chgData name="Al Sheehan" userId="d21e2f327ba682b9" providerId="LiveId" clId="{F61095DE-F386-4D6C-8858-CC5448DC3C43}" dt="2019-10-30T05:33:53.567" v="26359"/>
          <ac:spMkLst>
            <pc:docMk/>
            <pc:sldMk cId="3556319013" sldId="897"/>
            <ac:spMk id="42" creationId="{352B0DA2-CF29-459A-AA71-25CECE007B90}"/>
          </ac:spMkLst>
        </pc:spChg>
        <pc:spChg chg="add">
          <ac:chgData name="Al Sheehan" userId="d21e2f327ba682b9" providerId="LiveId" clId="{F61095DE-F386-4D6C-8858-CC5448DC3C43}" dt="2019-10-30T05:33:53.567" v="26359"/>
          <ac:spMkLst>
            <pc:docMk/>
            <pc:sldMk cId="3556319013" sldId="897"/>
            <ac:spMk id="43" creationId="{70690D54-4E71-47C8-AC4D-5D0D606B16AA}"/>
          </ac:spMkLst>
        </pc:spChg>
        <pc:spChg chg="add">
          <ac:chgData name="Al Sheehan" userId="d21e2f327ba682b9" providerId="LiveId" clId="{F61095DE-F386-4D6C-8858-CC5448DC3C43}" dt="2019-10-30T05:33:53.567" v="26359"/>
          <ac:spMkLst>
            <pc:docMk/>
            <pc:sldMk cId="3556319013" sldId="897"/>
            <ac:spMk id="46" creationId="{DBC4A961-F685-4150-9AFC-1FE0838C3C84}"/>
          </ac:spMkLst>
        </pc:spChg>
        <pc:spChg chg="add">
          <ac:chgData name="Al Sheehan" userId="d21e2f327ba682b9" providerId="LiveId" clId="{F61095DE-F386-4D6C-8858-CC5448DC3C43}" dt="2019-10-30T05:33:53.567" v="26359"/>
          <ac:spMkLst>
            <pc:docMk/>
            <pc:sldMk cId="3556319013" sldId="897"/>
            <ac:spMk id="47" creationId="{CCADC199-0818-419D-A6F9-903D1A830597}"/>
          </ac:spMkLst>
        </pc:spChg>
        <pc:spChg chg="add">
          <ac:chgData name="Al Sheehan" userId="d21e2f327ba682b9" providerId="LiveId" clId="{F61095DE-F386-4D6C-8858-CC5448DC3C43}" dt="2019-10-30T05:33:53.567" v="26359"/>
          <ac:spMkLst>
            <pc:docMk/>
            <pc:sldMk cId="3556319013" sldId="897"/>
            <ac:spMk id="49" creationId="{F8874EAB-B446-466A-A735-A4B8810ECDD9}"/>
          </ac:spMkLst>
        </pc:spChg>
        <pc:spChg chg="del">
          <ac:chgData name="Al Sheehan" userId="d21e2f327ba682b9" providerId="LiveId" clId="{F61095DE-F386-4D6C-8858-CC5448DC3C43}" dt="2019-10-30T05:33:53.418" v="26358" actId="478"/>
          <ac:spMkLst>
            <pc:docMk/>
            <pc:sldMk cId="3556319013" sldId="897"/>
            <ac:spMk id="53" creationId="{C88137DB-65F8-4380-8B41-7295388122DA}"/>
          </ac:spMkLst>
        </pc:spChg>
        <pc:spChg chg="del">
          <ac:chgData name="Al Sheehan" userId="d21e2f327ba682b9" providerId="LiveId" clId="{F61095DE-F386-4D6C-8858-CC5448DC3C43}" dt="2019-10-30T05:33:53.418" v="26358" actId="478"/>
          <ac:spMkLst>
            <pc:docMk/>
            <pc:sldMk cId="3556319013" sldId="897"/>
            <ac:spMk id="54" creationId="{267541AF-5CBB-4A52-A5D7-0E40DF541F02}"/>
          </ac:spMkLst>
        </pc:spChg>
        <pc:spChg chg="del">
          <ac:chgData name="Al Sheehan" userId="d21e2f327ba682b9" providerId="LiveId" clId="{F61095DE-F386-4D6C-8858-CC5448DC3C43}" dt="2019-10-30T05:33:53.418" v="26358" actId="478"/>
          <ac:spMkLst>
            <pc:docMk/>
            <pc:sldMk cId="3556319013" sldId="897"/>
            <ac:spMk id="55" creationId="{D2A1A828-F6BE-4945-99AD-E9D1A8E1B0AD}"/>
          </ac:spMkLst>
        </pc:spChg>
        <pc:spChg chg="del">
          <ac:chgData name="Al Sheehan" userId="d21e2f327ba682b9" providerId="LiveId" clId="{F61095DE-F386-4D6C-8858-CC5448DC3C43}" dt="2019-10-30T05:33:53.418" v="26358" actId="478"/>
          <ac:spMkLst>
            <pc:docMk/>
            <pc:sldMk cId="3556319013" sldId="897"/>
            <ac:spMk id="56" creationId="{8273D828-5133-4736-9DC1-4FB71C2D7BCC}"/>
          </ac:spMkLst>
        </pc:spChg>
        <pc:spChg chg="add">
          <ac:chgData name="Al Sheehan" userId="d21e2f327ba682b9" providerId="LiveId" clId="{F61095DE-F386-4D6C-8858-CC5448DC3C43}" dt="2019-10-30T05:33:53.567" v="26359"/>
          <ac:spMkLst>
            <pc:docMk/>
            <pc:sldMk cId="3556319013" sldId="897"/>
            <ac:spMk id="57" creationId="{B53BA848-549F-485F-9DD8-B208AD830F92}"/>
          </ac:spMkLst>
        </pc:spChg>
        <pc:spChg chg="add">
          <ac:chgData name="Al Sheehan" userId="d21e2f327ba682b9" providerId="LiveId" clId="{F61095DE-F386-4D6C-8858-CC5448DC3C43}" dt="2019-10-30T05:33:53.567" v="26359"/>
          <ac:spMkLst>
            <pc:docMk/>
            <pc:sldMk cId="3556319013" sldId="897"/>
            <ac:spMk id="61" creationId="{B2DD3438-4958-497D-8B22-BCF21C9278F0}"/>
          </ac:spMkLst>
        </pc:spChg>
        <pc:spChg chg="add">
          <ac:chgData name="Al Sheehan" userId="d21e2f327ba682b9" providerId="LiveId" clId="{F61095DE-F386-4D6C-8858-CC5448DC3C43}" dt="2019-10-30T05:33:53.567" v="26359"/>
          <ac:spMkLst>
            <pc:docMk/>
            <pc:sldMk cId="3556319013" sldId="897"/>
            <ac:spMk id="62" creationId="{747BAD75-2980-4EBC-8D96-1D2B6F578CFB}"/>
          </ac:spMkLst>
        </pc:spChg>
        <pc:spChg chg="add">
          <ac:chgData name="Al Sheehan" userId="d21e2f327ba682b9" providerId="LiveId" clId="{F61095DE-F386-4D6C-8858-CC5448DC3C43}" dt="2019-10-30T05:33:53.567" v="26359"/>
          <ac:spMkLst>
            <pc:docMk/>
            <pc:sldMk cId="3556319013" sldId="897"/>
            <ac:spMk id="63" creationId="{D9CAA730-9796-4BFB-9942-2E0B1B328E3F}"/>
          </ac:spMkLst>
        </pc:spChg>
        <pc:spChg chg="add mod">
          <ac:chgData name="Al Sheehan" userId="d21e2f327ba682b9" providerId="LiveId" clId="{F61095DE-F386-4D6C-8858-CC5448DC3C43}" dt="2019-10-30T05:34:22.824" v="26384" actId="1076"/>
          <ac:spMkLst>
            <pc:docMk/>
            <pc:sldMk cId="3556319013" sldId="897"/>
            <ac:spMk id="67" creationId="{86284FCD-3137-4329-B5C3-9D41D8E863AC}"/>
          </ac:spMkLst>
        </pc:spChg>
        <pc:spChg chg="add">
          <ac:chgData name="Al Sheehan" userId="d21e2f327ba682b9" providerId="LiveId" clId="{F61095DE-F386-4D6C-8858-CC5448DC3C43}" dt="2019-10-30T05:33:53.567" v="26359"/>
          <ac:spMkLst>
            <pc:docMk/>
            <pc:sldMk cId="3556319013" sldId="897"/>
            <ac:spMk id="71" creationId="{8910DD05-AE87-4622-9E28-700B689C85AE}"/>
          </ac:spMkLst>
        </pc:spChg>
        <pc:spChg chg="add">
          <ac:chgData name="Al Sheehan" userId="d21e2f327ba682b9" providerId="LiveId" clId="{F61095DE-F386-4D6C-8858-CC5448DC3C43}" dt="2019-10-30T05:33:53.567" v="26359"/>
          <ac:spMkLst>
            <pc:docMk/>
            <pc:sldMk cId="3556319013" sldId="897"/>
            <ac:spMk id="72" creationId="{E973A420-4585-48F3-B1E2-A4357826A36C}"/>
          </ac:spMkLst>
        </pc:spChg>
        <pc:spChg chg="add">
          <ac:chgData name="Al Sheehan" userId="d21e2f327ba682b9" providerId="LiveId" clId="{F61095DE-F386-4D6C-8858-CC5448DC3C43}" dt="2019-10-30T05:33:53.567" v="26359"/>
          <ac:spMkLst>
            <pc:docMk/>
            <pc:sldMk cId="3556319013" sldId="897"/>
            <ac:spMk id="73" creationId="{9BF92F15-229A-42C4-BA86-C0BC9A0B8BB6}"/>
          </ac:spMkLst>
        </pc:spChg>
        <pc:spChg chg="del">
          <ac:chgData name="Al Sheehan" userId="d21e2f327ba682b9" providerId="LiveId" clId="{F61095DE-F386-4D6C-8858-CC5448DC3C43}" dt="2019-10-30T05:33:53.418" v="26358" actId="478"/>
          <ac:spMkLst>
            <pc:docMk/>
            <pc:sldMk cId="3556319013" sldId="897"/>
            <ac:spMk id="74" creationId="{80984124-1B65-4AE6-A8DB-45A254EA30D9}"/>
          </ac:spMkLst>
        </pc:spChg>
        <pc:spChg chg="del">
          <ac:chgData name="Al Sheehan" userId="d21e2f327ba682b9" providerId="LiveId" clId="{F61095DE-F386-4D6C-8858-CC5448DC3C43}" dt="2019-10-30T05:33:53.418" v="26358" actId="478"/>
          <ac:spMkLst>
            <pc:docMk/>
            <pc:sldMk cId="3556319013" sldId="897"/>
            <ac:spMk id="75" creationId="{EDEB7049-2BD1-4AAE-BC42-4ABFE8D82BBF}"/>
          </ac:spMkLst>
        </pc:spChg>
        <pc:spChg chg="add">
          <ac:chgData name="Al Sheehan" userId="d21e2f327ba682b9" providerId="LiveId" clId="{F61095DE-F386-4D6C-8858-CC5448DC3C43}" dt="2019-10-30T05:33:53.567" v="26359"/>
          <ac:spMkLst>
            <pc:docMk/>
            <pc:sldMk cId="3556319013" sldId="897"/>
            <ac:spMk id="76" creationId="{5A7B3B17-E85E-4FD2-ADBB-5B0B52C5BC98}"/>
          </ac:spMkLst>
        </pc:spChg>
        <pc:spChg chg="del">
          <ac:chgData name="Al Sheehan" userId="d21e2f327ba682b9" providerId="LiveId" clId="{F61095DE-F386-4D6C-8858-CC5448DC3C43}" dt="2019-10-30T05:33:53.418" v="26358" actId="478"/>
          <ac:spMkLst>
            <pc:docMk/>
            <pc:sldMk cId="3556319013" sldId="897"/>
            <ac:spMk id="77" creationId="{FCE343FF-185A-42CC-A70F-605E13EB4968}"/>
          </ac:spMkLst>
        </pc:spChg>
        <pc:spChg chg="add">
          <ac:chgData name="Al Sheehan" userId="d21e2f327ba682b9" providerId="LiveId" clId="{F61095DE-F386-4D6C-8858-CC5448DC3C43}" dt="2019-10-30T05:33:53.567" v="26359"/>
          <ac:spMkLst>
            <pc:docMk/>
            <pc:sldMk cId="3556319013" sldId="897"/>
            <ac:spMk id="78" creationId="{396CB99F-B045-440E-9F6C-C4B2721B436A}"/>
          </ac:spMkLst>
        </pc:spChg>
        <pc:spChg chg="del">
          <ac:chgData name="Al Sheehan" userId="d21e2f327ba682b9" providerId="LiveId" clId="{F61095DE-F386-4D6C-8858-CC5448DC3C43}" dt="2019-10-30T05:33:53.418" v="26358" actId="478"/>
          <ac:spMkLst>
            <pc:docMk/>
            <pc:sldMk cId="3556319013" sldId="897"/>
            <ac:spMk id="79" creationId="{C7644ABC-04C5-41E7-9CDC-49A3C9AC1824}"/>
          </ac:spMkLst>
        </pc:spChg>
        <pc:spChg chg="del">
          <ac:chgData name="Al Sheehan" userId="d21e2f327ba682b9" providerId="LiveId" clId="{F61095DE-F386-4D6C-8858-CC5448DC3C43}" dt="2019-10-30T05:33:53.418" v="26358" actId="478"/>
          <ac:spMkLst>
            <pc:docMk/>
            <pc:sldMk cId="3556319013" sldId="897"/>
            <ac:spMk id="80" creationId="{A10B7366-3676-4668-BBE2-900B9FF6CD55}"/>
          </ac:spMkLst>
        </pc:spChg>
        <pc:spChg chg="del">
          <ac:chgData name="Al Sheehan" userId="d21e2f327ba682b9" providerId="LiveId" clId="{F61095DE-F386-4D6C-8858-CC5448DC3C43}" dt="2019-10-30T05:33:53.418" v="26358" actId="478"/>
          <ac:spMkLst>
            <pc:docMk/>
            <pc:sldMk cId="3556319013" sldId="897"/>
            <ac:spMk id="83" creationId="{193685B0-FC25-49B2-A376-9242A86CDAD2}"/>
          </ac:spMkLst>
        </pc:spChg>
        <pc:spChg chg="del">
          <ac:chgData name="Al Sheehan" userId="d21e2f327ba682b9" providerId="LiveId" clId="{F61095DE-F386-4D6C-8858-CC5448DC3C43}" dt="2019-10-30T05:33:53.418" v="26358" actId="478"/>
          <ac:spMkLst>
            <pc:docMk/>
            <pc:sldMk cId="3556319013" sldId="897"/>
            <ac:spMk id="88" creationId="{C3942171-DAD2-47CF-945F-1DBFC2452493}"/>
          </ac:spMkLst>
        </pc:spChg>
        <pc:spChg chg="del">
          <ac:chgData name="Al Sheehan" userId="d21e2f327ba682b9" providerId="LiveId" clId="{F61095DE-F386-4D6C-8858-CC5448DC3C43}" dt="2019-10-30T05:33:53.418" v="26358" actId="478"/>
          <ac:spMkLst>
            <pc:docMk/>
            <pc:sldMk cId="3556319013" sldId="897"/>
            <ac:spMk id="93" creationId="{7A21BF87-3065-4D15-A533-3BA2508DE06A}"/>
          </ac:spMkLst>
        </pc:spChg>
        <pc:spChg chg="del">
          <ac:chgData name="Al Sheehan" userId="d21e2f327ba682b9" providerId="LiveId" clId="{F61095DE-F386-4D6C-8858-CC5448DC3C43}" dt="2019-10-30T05:33:53.418" v="26358" actId="478"/>
          <ac:spMkLst>
            <pc:docMk/>
            <pc:sldMk cId="3556319013" sldId="897"/>
            <ac:spMk id="94" creationId="{19224155-8F31-4E22-B4EC-D44C30C45C3E}"/>
          </ac:spMkLst>
        </pc:spChg>
        <pc:spChg chg="del">
          <ac:chgData name="Al Sheehan" userId="d21e2f327ba682b9" providerId="LiveId" clId="{F61095DE-F386-4D6C-8858-CC5448DC3C43}" dt="2019-10-30T05:33:53.418" v="26358" actId="478"/>
          <ac:spMkLst>
            <pc:docMk/>
            <pc:sldMk cId="3556319013" sldId="897"/>
            <ac:spMk id="99" creationId="{0485D9F6-94AA-429D-BA96-153AB37FF19F}"/>
          </ac:spMkLst>
        </pc:spChg>
        <pc:grpChg chg="add">
          <ac:chgData name="Al Sheehan" userId="d21e2f327ba682b9" providerId="LiveId" clId="{F61095DE-F386-4D6C-8858-CC5448DC3C43}" dt="2019-10-30T05:33:53.567" v="26359"/>
          <ac:grpSpMkLst>
            <pc:docMk/>
            <pc:sldMk cId="3556319013" sldId="897"/>
            <ac:grpSpMk id="39" creationId="{829CD728-C4A1-4C16-8AEE-A837C0BBAEBE}"/>
          </ac:grpSpMkLst>
        </pc:grpChg>
        <pc:grpChg chg="del">
          <ac:chgData name="Al Sheehan" userId="d21e2f327ba682b9" providerId="LiveId" clId="{F61095DE-F386-4D6C-8858-CC5448DC3C43}" dt="2019-10-30T05:33:53.418" v="26358" actId="478"/>
          <ac:grpSpMkLst>
            <pc:docMk/>
            <pc:sldMk cId="3556319013" sldId="897"/>
            <ac:grpSpMk id="50" creationId="{A3F5D69A-1544-4508-9C2D-FC07E45BACB9}"/>
          </ac:grpSpMkLst>
        </pc:grpChg>
        <pc:cxnChg chg="del mod">
          <ac:chgData name="Al Sheehan" userId="d21e2f327ba682b9" providerId="LiveId" clId="{F61095DE-F386-4D6C-8858-CC5448DC3C43}" dt="2019-10-30T05:33:53.418" v="26358" actId="478"/>
          <ac:cxnSpMkLst>
            <pc:docMk/>
            <pc:sldMk cId="3556319013" sldId="897"/>
            <ac:cxnSpMk id="28" creationId="{5DC0D35B-820E-4AF9-B9D3-EBC21EDAA11F}"/>
          </ac:cxnSpMkLst>
        </pc:cxnChg>
        <pc:cxnChg chg="del mod">
          <ac:chgData name="Al Sheehan" userId="d21e2f327ba682b9" providerId="LiveId" clId="{F61095DE-F386-4D6C-8858-CC5448DC3C43}" dt="2019-10-30T05:33:53.418" v="26358" actId="478"/>
          <ac:cxnSpMkLst>
            <pc:docMk/>
            <pc:sldMk cId="3556319013" sldId="897"/>
            <ac:cxnSpMk id="31" creationId="{E3726A44-21AF-4B09-98A7-3C0967E8F696}"/>
          </ac:cxnSpMkLst>
        </pc:cxnChg>
        <pc:cxnChg chg="add">
          <ac:chgData name="Al Sheehan" userId="d21e2f327ba682b9" providerId="LiveId" clId="{F61095DE-F386-4D6C-8858-CC5448DC3C43}" dt="2019-10-30T05:33:53.567" v="26359"/>
          <ac:cxnSpMkLst>
            <pc:docMk/>
            <pc:sldMk cId="3556319013" sldId="897"/>
            <ac:cxnSpMk id="44" creationId="{0920EC82-5D83-447C-8C8B-7E5D563903A0}"/>
          </ac:cxnSpMkLst>
        </pc:cxnChg>
        <pc:cxnChg chg="add">
          <ac:chgData name="Al Sheehan" userId="d21e2f327ba682b9" providerId="LiveId" clId="{F61095DE-F386-4D6C-8858-CC5448DC3C43}" dt="2019-10-30T05:33:53.567" v="26359"/>
          <ac:cxnSpMkLst>
            <pc:docMk/>
            <pc:sldMk cId="3556319013" sldId="897"/>
            <ac:cxnSpMk id="45" creationId="{D3412048-03EA-468C-8581-33C42E41AA6B}"/>
          </ac:cxnSpMkLst>
        </pc:cxnChg>
        <pc:cxnChg chg="del mod">
          <ac:chgData name="Al Sheehan" userId="d21e2f327ba682b9" providerId="LiveId" clId="{F61095DE-F386-4D6C-8858-CC5448DC3C43}" dt="2019-10-30T05:33:53.418" v="26358" actId="478"/>
          <ac:cxnSpMkLst>
            <pc:docMk/>
            <pc:sldMk cId="3556319013" sldId="897"/>
            <ac:cxnSpMk id="48" creationId="{3E71CD1E-14B5-466C-87D8-B999EF18D4D5}"/>
          </ac:cxnSpMkLst>
        </pc:cxnChg>
        <pc:cxnChg chg="add">
          <ac:chgData name="Al Sheehan" userId="d21e2f327ba682b9" providerId="LiveId" clId="{F61095DE-F386-4D6C-8858-CC5448DC3C43}" dt="2019-10-30T05:33:53.567" v="26359"/>
          <ac:cxnSpMkLst>
            <pc:docMk/>
            <pc:sldMk cId="3556319013" sldId="897"/>
            <ac:cxnSpMk id="58" creationId="{36A8C319-74B5-4892-B704-49166D06E430}"/>
          </ac:cxnSpMkLst>
        </pc:cxnChg>
        <pc:cxnChg chg="add">
          <ac:chgData name="Al Sheehan" userId="d21e2f327ba682b9" providerId="LiveId" clId="{F61095DE-F386-4D6C-8858-CC5448DC3C43}" dt="2019-10-30T05:33:53.567" v="26359"/>
          <ac:cxnSpMkLst>
            <pc:docMk/>
            <pc:sldMk cId="3556319013" sldId="897"/>
            <ac:cxnSpMk id="59" creationId="{79C31081-AE4E-4EE1-91FA-644705A95A0D}"/>
          </ac:cxnSpMkLst>
        </pc:cxnChg>
        <pc:cxnChg chg="add">
          <ac:chgData name="Al Sheehan" userId="d21e2f327ba682b9" providerId="LiveId" clId="{F61095DE-F386-4D6C-8858-CC5448DC3C43}" dt="2019-10-30T05:33:53.567" v="26359"/>
          <ac:cxnSpMkLst>
            <pc:docMk/>
            <pc:sldMk cId="3556319013" sldId="897"/>
            <ac:cxnSpMk id="60" creationId="{23F2BC4E-BF5D-4D7A-ACB8-23B4E622320C}"/>
          </ac:cxnSpMkLst>
        </pc:cxnChg>
        <pc:cxnChg chg="add">
          <ac:chgData name="Al Sheehan" userId="d21e2f327ba682b9" providerId="LiveId" clId="{F61095DE-F386-4D6C-8858-CC5448DC3C43}" dt="2019-10-30T05:33:53.567" v="26359"/>
          <ac:cxnSpMkLst>
            <pc:docMk/>
            <pc:sldMk cId="3556319013" sldId="897"/>
            <ac:cxnSpMk id="64" creationId="{55B2CFE0-3F1B-42D1-A1F2-1E8F6950087A}"/>
          </ac:cxnSpMkLst>
        </pc:cxnChg>
        <pc:cxnChg chg="add">
          <ac:chgData name="Al Sheehan" userId="d21e2f327ba682b9" providerId="LiveId" clId="{F61095DE-F386-4D6C-8858-CC5448DC3C43}" dt="2019-10-30T05:33:53.567" v="26359"/>
          <ac:cxnSpMkLst>
            <pc:docMk/>
            <pc:sldMk cId="3556319013" sldId="897"/>
            <ac:cxnSpMk id="65" creationId="{D1A554F0-B94F-4504-A245-D32AA88604DB}"/>
          </ac:cxnSpMkLst>
        </pc:cxnChg>
        <pc:cxnChg chg="add">
          <ac:chgData name="Al Sheehan" userId="d21e2f327ba682b9" providerId="LiveId" clId="{F61095DE-F386-4D6C-8858-CC5448DC3C43}" dt="2019-10-30T05:33:53.567" v="26359"/>
          <ac:cxnSpMkLst>
            <pc:docMk/>
            <pc:sldMk cId="3556319013" sldId="897"/>
            <ac:cxnSpMk id="66" creationId="{D7A83039-FF3A-48A8-80CD-FFDB50DA1E6D}"/>
          </ac:cxnSpMkLst>
        </pc:cxnChg>
        <pc:cxnChg chg="add">
          <ac:chgData name="Al Sheehan" userId="d21e2f327ba682b9" providerId="LiveId" clId="{F61095DE-F386-4D6C-8858-CC5448DC3C43}" dt="2019-10-30T05:33:53.567" v="26359"/>
          <ac:cxnSpMkLst>
            <pc:docMk/>
            <pc:sldMk cId="3556319013" sldId="897"/>
            <ac:cxnSpMk id="68" creationId="{7C198CBA-71D4-47FF-A592-5C0BA3E78DF0}"/>
          </ac:cxnSpMkLst>
        </pc:cxnChg>
        <pc:cxnChg chg="add">
          <ac:chgData name="Al Sheehan" userId="d21e2f327ba682b9" providerId="LiveId" clId="{F61095DE-F386-4D6C-8858-CC5448DC3C43}" dt="2019-10-30T05:33:53.567" v="26359"/>
          <ac:cxnSpMkLst>
            <pc:docMk/>
            <pc:sldMk cId="3556319013" sldId="897"/>
            <ac:cxnSpMk id="69" creationId="{917F2713-3F82-4255-913E-8671D573F47B}"/>
          </ac:cxnSpMkLst>
        </pc:cxnChg>
        <pc:cxnChg chg="add mod">
          <ac:chgData name="Al Sheehan" userId="d21e2f327ba682b9" providerId="LiveId" clId="{F61095DE-F386-4D6C-8858-CC5448DC3C43}" dt="2019-10-30T05:34:22.824" v="26384" actId="1076"/>
          <ac:cxnSpMkLst>
            <pc:docMk/>
            <pc:sldMk cId="3556319013" sldId="897"/>
            <ac:cxnSpMk id="70" creationId="{91AF745E-19B9-4BD3-A7BE-E25358911D7A}"/>
          </ac:cxnSpMkLst>
        </pc:cxnChg>
        <pc:cxnChg chg="del mod">
          <ac:chgData name="Al Sheehan" userId="d21e2f327ba682b9" providerId="LiveId" clId="{F61095DE-F386-4D6C-8858-CC5448DC3C43}" dt="2019-10-30T05:33:53.418" v="26358" actId="478"/>
          <ac:cxnSpMkLst>
            <pc:docMk/>
            <pc:sldMk cId="3556319013" sldId="897"/>
            <ac:cxnSpMk id="85" creationId="{BA5D1EDC-1138-43E1-B472-07F21DBA61AD}"/>
          </ac:cxnSpMkLst>
        </pc:cxnChg>
        <pc:cxnChg chg="del mod">
          <ac:chgData name="Al Sheehan" userId="d21e2f327ba682b9" providerId="LiveId" clId="{F61095DE-F386-4D6C-8858-CC5448DC3C43}" dt="2019-10-30T05:33:53.418" v="26358" actId="478"/>
          <ac:cxnSpMkLst>
            <pc:docMk/>
            <pc:sldMk cId="3556319013" sldId="897"/>
            <ac:cxnSpMk id="86" creationId="{52FC7024-5126-4342-BE64-7D077EB59D12}"/>
          </ac:cxnSpMkLst>
        </pc:cxnChg>
        <pc:cxnChg chg="del mod">
          <ac:chgData name="Al Sheehan" userId="d21e2f327ba682b9" providerId="LiveId" clId="{F61095DE-F386-4D6C-8858-CC5448DC3C43}" dt="2019-10-30T05:33:53.418" v="26358" actId="478"/>
          <ac:cxnSpMkLst>
            <pc:docMk/>
            <pc:sldMk cId="3556319013" sldId="897"/>
            <ac:cxnSpMk id="87" creationId="{7BD0938B-EC95-46F9-A3FF-D988669E4579}"/>
          </ac:cxnSpMkLst>
        </pc:cxnChg>
        <pc:cxnChg chg="del mod">
          <ac:chgData name="Al Sheehan" userId="d21e2f327ba682b9" providerId="LiveId" clId="{F61095DE-F386-4D6C-8858-CC5448DC3C43}" dt="2019-10-30T05:33:53.418" v="26358" actId="478"/>
          <ac:cxnSpMkLst>
            <pc:docMk/>
            <pc:sldMk cId="3556319013" sldId="897"/>
            <ac:cxnSpMk id="92" creationId="{47446E0D-888F-422C-B522-9E124C301666}"/>
          </ac:cxnSpMkLst>
        </pc:cxnChg>
        <pc:cxnChg chg="del mod">
          <ac:chgData name="Al Sheehan" userId="d21e2f327ba682b9" providerId="LiveId" clId="{F61095DE-F386-4D6C-8858-CC5448DC3C43}" dt="2019-10-30T05:33:53.418" v="26358" actId="478"/>
          <ac:cxnSpMkLst>
            <pc:docMk/>
            <pc:sldMk cId="3556319013" sldId="897"/>
            <ac:cxnSpMk id="95" creationId="{0A44F3D7-B7AD-42DD-9F7F-82B8B7971050}"/>
          </ac:cxnSpMkLst>
        </pc:cxnChg>
        <pc:cxnChg chg="del mod">
          <ac:chgData name="Al Sheehan" userId="d21e2f327ba682b9" providerId="LiveId" clId="{F61095DE-F386-4D6C-8858-CC5448DC3C43}" dt="2019-10-30T05:33:53.418" v="26358" actId="478"/>
          <ac:cxnSpMkLst>
            <pc:docMk/>
            <pc:sldMk cId="3556319013" sldId="897"/>
            <ac:cxnSpMk id="96" creationId="{AE1244E7-F395-43BA-A291-69A183D71318}"/>
          </ac:cxnSpMkLst>
        </pc:cxnChg>
        <pc:cxnChg chg="del mod">
          <ac:chgData name="Al Sheehan" userId="d21e2f327ba682b9" providerId="LiveId" clId="{F61095DE-F386-4D6C-8858-CC5448DC3C43}" dt="2019-10-30T05:33:53.418" v="26358" actId="478"/>
          <ac:cxnSpMkLst>
            <pc:docMk/>
            <pc:sldMk cId="3556319013" sldId="897"/>
            <ac:cxnSpMk id="97" creationId="{A0359EC9-F51E-43A0-922D-D3C8B6A8AD7B}"/>
          </ac:cxnSpMkLst>
        </pc:cxnChg>
        <pc:cxnChg chg="del mod">
          <ac:chgData name="Al Sheehan" userId="d21e2f327ba682b9" providerId="LiveId" clId="{F61095DE-F386-4D6C-8858-CC5448DC3C43}" dt="2019-10-30T05:33:53.418" v="26358" actId="478"/>
          <ac:cxnSpMkLst>
            <pc:docMk/>
            <pc:sldMk cId="3556319013" sldId="897"/>
            <ac:cxnSpMk id="98" creationId="{6C2BEBAC-71D0-421B-A318-9D6D7FA04BFF}"/>
          </ac:cxnSpMkLst>
        </pc:cxnChg>
      </pc:sldChg>
    </pc:docChg>
  </pc:docChgLst>
  <pc:docChgLst>
    <pc:chgData name="Al Sheehan" userId="d21e2f327ba682b9" providerId="LiveId" clId="{4B4DDDCD-2670-4496-BB06-705EDF3E7F63}"/>
    <pc:docChg chg="modSld">
      <pc:chgData name="Al Sheehan" userId="d21e2f327ba682b9" providerId="LiveId" clId="{4B4DDDCD-2670-4496-BB06-705EDF3E7F63}" dt="2018-10-10T05:17:31.496" v="125" actId="20577"/>
      <pc:docMkLst>
        <pc:docMk/>
      </pc:docMkLst>
      <pc:sldChg chg="modSp">
        <pc:chgData name="Al Sheehan" userId="d21e2f327ba682b9" providerId="LiveId" clId="{4B4DDDCD-2670-4496-BB06-705EDF3E7F63}" dt="2018-10-04T03:18:55.860" v="36" actId="6549"/>
        <pc:sldMkLst>
          <pc:docMk/>
          <pc:sldMk cId="4088024721" sldId="383"/>
        </pc:sldMkLst>
        <pc:spChg chg="mod">
          <ac:chgData name="Al Sheehan" userId="d21e2f327ba682b9" providerId="LiveId" clId="{4B4DDDCD-2670-4496-BB06-705EDF3E7F63}" dt="2018-10-04T03:18:55.860" v="36" actId="6549"/>
          <ac:spMkLst>
            <pc:docMk/>
            <pc:sldMk cId="4088024721" sldId="383"/>
            <ac:spMk id="106" creationId="{20683317-3544-48F9-BA06-1081465B3621}"/>
          </ac:spMkLst>
        </pc:spChg>
      </pc:sldChg>
      <pc:sldChg chg="addSp modSp">
        <pc:chgData name="Al Sheehan" userId="d21e2f327ba682b9" providerId="LiveId" clId="{4B4DDDCD-2670-4496-BB06-705EDF3E7F63}" dt="2018-10-10T05:17:31.496" v="125" actId="20577"/>
        <pc:sldMkLst>
          <pc:docMk/>
          <pc:sldMk cId="1388919102" sldId="384"/>
        </pc:sldMkLst>
        <pc:spChg chg="mod">
          <ac:chgData name="Al Sheehan" userId="d21e2f327ba682b9" providerId="LiveId" clId="{4B4DDDCD-2670-4496-BB06-705EDF3E7F63}" dt="2018-10-10T05:17:31.496" v="125" actId="20577"/>
          <ac:spMkLst>
            <pc:docMk/>
            <pc:sldMk cId="1388919102" sldId="384"/>
            <ac:spMk id="2" creationId="{52A7B836-6B6D-4722-92F5-F14A319C7EA5}"/>
          </ac:spMkLst>
        </pc:spChg>
        <pc:spChg chg="mod">
          <ac:chgData name="Al Sheehan" userId="d21e2f327ba682b9" providerId="LiveId" clId="{4B4DDDCD-2670-4496-BB06-705EDF3E7F63}" dt="2018-10-04T03:25:27.275" v="66" actId="20577"/>
          <ac:spMkLst>
            <pc:docMk/>
            <pc:sldMk cId="1388919102" sldId="384"/>
            <ac:spMk id="103" creationId="{15ADBF65-2C5E-4F8E-8F11-5036B8CA7F10}"/>
          </ac:spMkLst>
        </pc:spChg>
        <pc:spChg chg="add mod">
          <ac:chgData name="Al Sheehan" userId="d21e2f327ba682b9" providerId="LiveId" clId="{4B4DDDCD-2670-4496-BB06-705EDF3E7F63}" dt="2018-10-09T05:58:45.342" v="92" actId="20577"/>
          <ac:spMkLst>
            <pc:docMk/>
            <pc:sldMk cId="1388919102" sldId="384"/>
            <ac:spMk id="108" creationId="{B314EB21-8863-40E4-9209-7D70EDFAEA01}"/>
          </ac:spMkLst>
        </pc:spChg>
      </pc:sldChg>
      <pc:sldChg chg="addSp modSp">
        <pc:chgData name="Al Sheehan" userId="d21e2f327ba682b9" providerId="LiveId" clId="{4B4DDDCD-2670-4496-BB06-705EDF3E7F63}" dt="2018-10-10T00:25:34.167" v="103" actId="20577"/>
        <pc:sldMkLst>
          <pc:docMk/>
          <pc:sldMk cId="3966890863" sldId="387"/>
        </pc:sldMkLst>
        <pc:spChg chg="add mod">
          <ac:chgData name="Al Sheehan" userId="d21e2f327ba682b9" providerId="LiveId" clId="{4B4DDDCD-2670-4496-BB06-705EDF3E7F63}" dt="2018-10-04T03:20:30.643" v="38" actId="1076"/>
          <ac:spMkLst>
            <pc:docMk/>
            <pc:sldMk cId="3966890863" sldId="387"/>
            <ac:spMk id="89" creationId="{C4386A0D-6E31-4499-A715-55D0456F841A}"/>
          </ac:spMkLst>
        </pc:spChg>
        <pc:spChg chg="mod">
          <ac:chgData name="Al Sheehan" userId="d21e2f327ba682b9" providerId="LiveId" clId="{4B4DDDCD-2670-4496-BB06-705EDF3E7F63}" dt="2018-10-10T00:25:34.167" v="103" actId="20577"/>
          <ac:spMkLst>
            <pc:docMk/>
            <pc:sldMk cId="3966890863" sldId="387"/>
            <ac:spMk id="94" creationId="{21C03013-BD65-49E8-ABFF-E8F16FD5947F}"/>
          </ac:spMkLst>
        </pc:spChg>
        <pc:spChg chg="mod">
          <ac:chgData name="Al Sheehan" userId="d21e2f327ba682b9" providerId="LiveId" clId="{4B4DDDCD-2670-4496-BB06-705EDF3E7F63}" dt="2018-10-04T03:20:36.816" v="52" actId="1035"/>
          <ac:spMkLst>
            <pc:docMk/>
            <pc:sldMk cId="3966890863" sldId="387"/>
            <ac:spMk id="108" creationId="{7CFDC832-5A80-453D-A6C9-A75392ED0F09}"/>
          </ac:spMkLst>
        </pc:spChg>
        <pc:cxnChg chg="ord">
          <ac:chgData name="Al Sheehan" userId="d21e2f327ba682b9" providerId="LiveId" clId="{4B4DDDCD-2670-4496-BB06-705EDF3E7F63}" dt="2018-10-04T03:20:42.187" v="53" actId="166"/>
          <ac:cxnSpMkLst>
            <pc:docMk/>
            <pc:sldMk cId="3966890863" sldId="387"/>
            <ac:cxnSpMk id="22" creationId="{F8F1251C-E7A7-4FF6-AABC-43F41728862B}"/>
          </ac:cxnSpMkLst>
        </pc:cxnChg>
        <pc:cxnChg chg="ord">
          <ac:chgData name="Al Sheehan" userId="d21e2f327ba682b9" providerId="LiveId" clId="{4B4DDDCD-2670-4496-BB06-705EDF3E7F63}" dt="2018-10-04T03:20:45.835" v="54" actId="166"/>
          <ac:cxnSpMkLst>
            <pc:docMk/>
            <pc:sldMk cId="3966890863" sldId="387"/>
            <ac:cxnSpMk id="93" creationId="{8446F20E-D457-40B9-A92F-EFE2C8CE4FCE}"/>
          </ac:cxnSpMkLst>
        </pc:cxnChg>
      </pc:sldChg>
      <pc:sldChg chg="modSp">
        <pc:chgData name="Al Sheehan" userId="d21e2f327ba682b9" providerId="LiveId" clId="{4B4DDDCD-2670-4496-BB06-705EDF3E7F63}" dt="2018-10-10T00:26:16.051" v="121" actId="14100"/>
        <pc:sldMkLst>
          <pc:docMk/>
          <pc:sldMk cId="3829886045" sldId="390"/>
        </pc:sldMkLst>
        <pc:spChg chg="mod">
          <ac:chgData name="Al Sheehan" userId="d21e2f327ba682b9" providerId="LiveId" clId="{4B4DDDCD-2670-4496-BB06-705EDF3E7F63}" dt="2018-10-10T00:26:16.051" v="121" actId="14100"/>
          <ac:spMkLst>
            <pc:docMk/>
            <pc:sldMk cId="3829886045" sldId="390"/>
            <ac:spMk id="169" creationId="{E64252C1-4057-40CF-BD4D-B11DFF229C8F}"/>
          </ac:spMkLst>
        </pc:spChg>
      </pc:sldChg>
      <pc:sldChg chg="modSp">
        <pc:chgData name="Al Sheehan" userId="d21e2f327ba682b9" providerId="LiveId" clId="{4B4DDDCD-2670-4496-BB06-705EDF3E7F63}" dt="2018-10-09T05:58:02.225" v="71"/>
        <pc:sldMkLst>
          <pc:docMk/>
          <pc:sldMk cId="1014975779" sldId="392"/>
        </pc:sldMkLst>
        <pc:cxnChg chg="mod">
          <ac:chgData name="Al Sheehan" userId="d21e2f327ba682b9" providerId="LiveId" clId="{4B4DDDCD-2670-4496-BB06-705EDF3E7F63}" dt="2018-10-08T22:44:11.242" v="69"/>
          <ac:cxnSpMkLst>
            <pc:docMk/>
            <pc:sldMk cId="1014975779" sldId="392"/>
            <ac:cxnSpMk id="12" creationId="{F47F27C4-24BD-48CA-B03F-89DB4A2B889F}"/>
          </ac:cxnSpMkLst>
        </pc:cxnChg>
        <pc:cxnChg chg="mod">
          <ac:chgData name="Al Sheehan" userId="d21e2f327ba682b9" providerId="LiveId" clId="{4B4DDDCD-2670-4496-BB06-705EDF3E7F63}" dt="2018-10-08T22:44:11.242" v="69"/>
          <ac:cxnSpMkLst>
            <pc:docMk/>
            <pc:sldMk cId="1014975779" sldId="392"/>
            <ac:cxnSpMk id="116" creationId="{607ED835-30A8-4876-9F04-1CE24B73B25F}"/>
          </ac:cxnSpMkLst>
        </pc:cxnChg>
        <pc:cxnChg chg="mod">
          <ac:chgData name="Al Sheehan" userId="d21e2f327ba682b9" providerId="LiveId" clId="{4B4DDDCD-2670-4496-BB06-705EDF3E7F63}" dt="2018-10-08T22:44:11.242" v="69"/>
          <ac:cxnSpMkLst>
            <pc:docMk/>
            <pc:sldMk cId="1014975779" sldId="392"/>
            <ac:cxnSpMk id="117" creationId="{0E0998FC-BE96-4BC5-9ADB-91429E316B6E}"/>
          </ac:cxnSpMkLst>
        </pc:cxnChg>
        <pc:cxnChg chg="mod">
          <ac:chgData name="Al Sheehan" userId="d21e2f327ba682b9" providerId="LiveId" clId="{4B4DDDCD-2670-4496-BB06-705EDF3E7F63}" dt="2018-10-09T05:57:51.825" v="70"/>
          <ac:cxnSpMkLst>
            <pc:docMk/>
            <pc:sldMk cId="1014975779" sldId="392"/>
            <ac:cxnSpMk id="121" creationId="{BC275CE2-D889-45D7-8FB9-D8F26313EBB8}"/>
          </ac:cxnSpMkLst>
        </pc:cxnChg>
        <pc:cxnChg chg="mod">
          <ac:chgData name="Al Sheehan" userId="d21e2f327ba682b9" providerId="LiveId" clId="{4B4DDDCD-2670-4496-BB06-705EDF3E7F63}" dt="2018-10-09T05:58:02.225" v="71"/>
          <ac:cxnSpMkLst>
            <pc:docMk/>
            <pc:sldMk cId="1014975779" sldId="392"/>
            <ac:cxnSpMk id="122" creationId="{054B0B2D-48F2-46DC-9847-9A06D3FFF697}"/>
          </ac:cxnSpMkLst>
        </pc:cxnChg>
      </pc:sldChg>
    </pc:docChg>
  </pc:docChgLst>
  <pc:docChgLst>
    <pc:chgData name="Al Sheehan" userId="d21e2f327ba682b9" providerId="LiveId" clId="{68115977-BD09-4DF9-BA1C-EF2DA7A2B604}"/>
    <pc:docChg chg="undo custSel addSld delSld modSld sldOrd addSection delSection modSection">
      <pc:chgData name="Al Sheehan" userId="d21e2f327ba682b9" providerId="LiveId" clId="{68115977-BD09-4DF9-BA1C-EF2DA7A2B604}" dt="2019-11-13T05:11:06.052" v="13663" actId="47"/>
      <pc:docMkLst>
        <pc:docMk/>
      </pc:docMkLst>
      <pc:sldChg chg="del">
        <pc:chgData name="Al Sheehan" userId="d21e2f327ba682b9" providerId="LiveId" clId="{68115977-BD09-4DF9-BA1C-EF2DA7A2B604}" dt="2019-11-08T03:50:11.901" v="0" actId="47"/>
        <pc:sldMkLst>
          <pc:docMk/>
          <pc:sldMk cId="2748423340" sldId="389"/>
        </pc:sldMkLst>
      </pc:sldChg>
      <pc:sldChg chg="del">
        <pc:chgData name="Al Sheehan" userId="d21e2f327ba682b9" providerId="LiveId" clId="{68115977-BD09-4DF9-BA1C-EF2DA7A2B604}" dt="2019-11-08T03:50:11.901" v="0" actId="47"/>
        <pc:sldMkLst>
          <pc:docMk/>
          <pc:sldMk cId="1533950571" sldId="397"/>
        </pc:sldMkLst>
      </pc:sldChg>
      <pc:sldChg chg="addSp modSp add del mod">
        <pc:chgData name="Al Sheehan" userId="d21e2f327ba682b9" providerId="LiveId" clId="{68115977-BD09-4DF9-BA1C-EF2DA7A2B604}" dt="2019-11-10T23:58:48.664" v="5138" actId="114"/>
        <pc:sldMkLst>
          <pc:docMk/>
          <pc:sldMk cId="1389076895" sldId="404"/>
        </pc:sldMkLst>
        <pc:spChg chg="mod">
          <ac:chgData name="Al Sheehan" userId="d21e2f327ba682b9" providerId="LiveId" clId="{68115977-BD09-4DF9-BA1C-EF2DA7A2B604}" dt="2019-11-10T23:53:31.919" v="5047" actId="207"/>
          <ac:spMkLst>
            <pc:docMk/>
            <pc:sldMk cId="1389076895" sldId="404"/>
            <ac:spMk id="23" creationId="{184F4967-5FE0-442D-A71F-EB6524047083}"/>
          </ac:spMkLst>
        </pc:spChg>
        <pc:spChg chg="add mod">
          <ac:chgData name="Al Sheehan" userId="d21e2f327ba682b9" providerId="LiveId" clId="{68115977-BD09-4DF9-BA1C-EF2DA7A2B604}" dt="2019-11-10T23:58:48.664" v="5138" actId="114"/>
          <ac:spMkLst>
            <pc:docMk/>
            <pc:sldMk cId="1389076895" sldId="404"/>
            <ac:spMk id="29" creationId="{FA125C73-7BC9-469B-A0B2-48834E66F0FA}"/>
          </ac:spMkLst>
        </pc:spChg>
        <pc:spChg chg="mod">
          <ac:chgData name="Al Sheehan" userId="d21e2f327ba682b9" providerId="LiveId" clId="{68115977-BD09-4DF9-BA1C-EF2DA7A2B604}" dt="2019-11-10T23:52:25.802" v="5043" actId="20577"/>
          <ac:spMkLst>
            <pc:docMk/>
            <pc:sldMk cId="1389076895" sldId="404"/>
            <ac:spMk id="87" creationId="{A67DFB30-A31A-442C-8F31-0CE0021AB0A8}"/>
          </ac:spMkLst>
        </pc:spChg>
      </pc:sldChg>
      <pc:sldChg chg="del">
        <pc:chgData name="Al Sheehan" userId="d21e2f327ba682b9" providerId="LiveId" clId="{68115977-BD09-4DF9-BA1C-EF2DA7A2B604}" dt="2019-11-08T03:50:11.901" v="0" actId="47"/>
        <pc:sldMkLst>
          <pc:docMk/>
          <pc:sldMk cId="683416110" sldId="408"/>
        </pc:sldMkLst>
      </pc:sldChg>
      <pc:sldChg chg="del">
        <pc:chgData name="Al Sheehan" userId="d21e2f327ba682b9" providerId="LiveId" clId="{68115977-BD09-4DF9-BA1C-EF2DA7A2B604}" dt="2019-11-08T03:50:11.901" v="0" actId="47"/>
        <pc:sldMkLst>
          <pc:docMk/>
          <pc:sldMk cId="2054346432" sldId="411"/>
        </pc:sldMkLst>
      </pc:sldChg>
      <pc:sldChg chg="del">
        <pc:chgData name="Al Sheehan" userId="d21e2f327ba682b9" providerId="LiveId" clId="{68115977-BD09-4DF9-BA1C-EF2DA7A2B604}" dt="2019-11-08T03:50:11.901" v="0" actId="47"/>
        <pc:sldMkLst>
          <pc:docMk/>
          <pc:sldMk cId="1051181935" sldId="413"/>
        </pc:sldMkLst>
      </pc:sldChg>
      <pc:sldChg chg="del">
        <pc:chgData name="Al Sheehan" userId="d21e2f327ba682b9" providerId="LiveId" clId="{68115977-BD09-4DF9-BA1C-EF2DA7A2B604}" dt="2019-11-08T03:50:11.901" v="0" actId="47"/>
        <pc:sldMkLst>
          <pc:docMk/>
          <pc:sldMk cId="1553894347" sldId="414"/>
        </pc:sldMkLst>
      </pc:sldChg>
      <pc:sldChg chg="del">
        <pc:chgData name="Al Sheehan" userId="d21e2f327ba682b9" providerId="LiveId" clId="{68115977-BD09-4DF9-BA1C-EF2DA7A2B604}" dt="2019-11-08T03:50:11.901" v="0" actId="47"/>
        <pc:sldMkLst>
          <pc:docMk/>
          <pc:sldMk cId="4218575863" sldId="415"/>
        </pc:sldMkLst>
      </pc:sldChg>
      <pc:sldChg chg="del">
        <pc:chgData name="Al Sheehan" userId="d21e2f327ba682b9" providerId="LiveId" clId="{68115977-BD09-4DF9-BA1C-EF2DA7A2B604}" dt="2019-11-08T03:50:11.901" v="0" actId="47"/>
        <pc:sldMkLst>
          <pc:docMk/>
          <pc:sldMk cId="32913607" sldId="418"/>
        </pc:sldMkLst>
      </pc:sldChg>
      <pc:sldChg chg="del">
        <pc:chgData name="Al Sheehan" userId="d21e2f327ba682b9" providerId="LiveId" clId="{68115977-BD09-4DF9-BA1C-EF2DA7A2B604}" dt="2019-11-08T03:50:11.901" v="0" actId="47"/>
        <pc:sldMkLst>
          <pc:docMk/>
          <pc:sldMk cId="922185455" sldId="419"/>
        </pc:sldMkLst>
      </pc:sldChg>
      <pc:sldChg chg="del">
        <pc:chgData name="Al Sheehan" userId="d21e2f327ba682b9" providerId="LiveId" clId="{68115977-BD09-4DF9-BA1C-EF2DA7A2B604}" dt="2019-11-08T03:50:11.901" v="0" actId="47"/>
        <pc:sldMkLst>
          <pc:docMk/>
          <pc:sldMk cId="2260017115" sldId="420"/>
        </pc:sldMkLst>
      </pc:sldChg>
      <pc:sldChg chg="del">
        <pc:chgData name="Al Sheehan" userId="d21e2f327ba682b9" providerId="LiveId" clId="{68115977-BD09-4DF9-BA1C-EF2DA7A2B604}" dt="2019-11-08T03:50:11.901" v="0" actId="47"/>
        <pc:sldMkLst>
          <pc:docMk/>
          <pc:sldMk cId="2576745456" sldId="422"/>
        </pc:sldMkLst>
      </pc:sldChg>
      <pc:sldChg chg="del">
        <pc:chgData name="Al Sheehan" userId="d21e2f327ba682b9" providerId="LiveId" clId="{68115977-BD09-4DF9-BA1C-EF2DA7A2B604}" dt="2019-11-08T03:50:11.901" v="0" actId="47"/>
        <pc:sldMkLst>
          <pc:docMk/>
          <pc:sldMk cId="1884281787" sldId="423"/>
        </pc:sldMkLst>
      </pc:sldChg>
      <pc:sldChg chg="del">
        <pc:chgData name="Al Sheehan" userId="d21e2f327ba682b9" providerId="LiveId" clId="{68115977-BD09-4DF9-BA1C-EF2DA7A2B604}" dt="2019-11-08T03:50:11.901" v="0" actId="47"/>
        <pc:sldMkLst>
          <pc:docMk/>
          <pc:sldMk cId="496234721" sldId="424"/>
        </pc:sldMkLst>
      </pc:sldChg>
      <pc:sldChg chg="del">
        <pc:chgData name="Al Sheehan" userId="d21e2f327ba682b9" providerId="LiveId" clId="{68115977-BD09-4DF9-BA1C-EF2DA7A2B604}" dt="2019-11-08T03:50:11.901" v="0" actId="47"/>
        <pc:sldMkLst>
          <pc:docMk/>
          <pc:sldMk cId="1152623487" sldId="430"/>
        </pc:sldMkLst>
      </pc:sldChg>
      <pc:sldChg chg="del">
        <pc:chgData name="Al Sheehan" userId="d21e2f327ba682b9" providerId="LiveId" clId="{68115977-BD09-4DF9-BA1C-EF2DA7A2B604}" dt="2019-11-08T03:50:11.901" v="0" actId="47"/>
        <pc:sldMkLst>
          <pc:docMk/>
          <pc:sldMk cId="1810657961" sldId="431"/>
        </pc:sldMkLst>
      </pc:sldChg>
      <pc:sldChg chg="del">
        <pc:chgData name="Al Sheehan" userId="d21e2f327ba682b9" providerId="LiveId" clId="{68115977-BD09-4DF9-BA1C-EF2DA7A2B604}" dt="2019-11-08T03:50:11.901" v="0" actId="47"/>
        <pc:sldMkLst>
          <pc:docMk/>
          <pc:sldMk cId="1927076703" sldId="432"/>
        </pc:sldMkLst>
      </pc:sldChg>
      <pc:sldChg chg="del">
        <pc:chgData name="Al Sheehan" userId="d21e2f327ba682b9" providerId="LiveId" clId="{68115977-BD09-4DF9-BA1C-EF2DA7A2B604}" dt="2019-11-08T04:28:27.967" v="1329" actId="47"/>
        <pc:sldMkLst>
          <pc:docMk/>
          <pc:sldMk cId="2697731950" sldId="433"/>
        </pc:sldMkLst>
      </pc:sldChg>
      <pc:sldChg chg="del">
        <pc:chgData name="Al Sheehan" userId="d21e2f327ba682b9" providerId="LiveId" clId="{68115977-BD09-4DF9-BA1C-EF2DA7A2B604}" dt="2019-11-08T04:28:27.967" v="1329" actId="47"/>
        <pc:sldMkLst>
          <pc:docMk/>
          <pc:sldMk cId="4248392871" sldId="434"/>
        </pc:sldMkLst>
      </pc:sldChg>
      <pc:sldChg chg="del">
        <pc:chgData name="Al Sheehan" userId="d21e2f327ba682b9" providerId="LiveId" clId="{68115977-BD09-4DF9-BA1C-EF2DA7A2B604}" dt="2019-11-08T04:28:27.967" v="1329" actId="47"/>
        <pc:sldMkLst>
          <pc:docMk/>
          <pc:sldMk cId="246497730" sldId="895"/>
        </pc:sldMkLst>
      </pc:sldChg>
      <pc:sldChg chg="del">
        <pc:chgData name="Al Sheehan" userId="d21e2f327ba682b9" providerId="LiveId" clId="{68115977-BD09-4DF9-BA1C-EF2DA7A2B604}" dt="2019-11-08T03:50:11.901" v="0" actId="47"/>
        <pc:sldMkLst>
          <pc:docMk/>
          <pc:sldMk cId="1755666119" sldId="897"/>
        </pc:sldMkLst>
      </pc:sldChg>
      <pc:sldChg chg="modSp mod">
        <pc:chgData name="Al Sheehan" userId="d21e2f327ba682b9" providerId="LiveId" clId="{68115977-BD09-4DF9-BA1C-EF2DA7A2B604}" dt="2019-11-12T09:49:07.947" v="13602" actId="207"/>
        <pc:sldMkLst>
          <pc:docMk/>
          <pc:sldMk cId="3438479696" sldId="898"/>
        </pc:sldMkLst>
        <pc:spChg chg="mod">
          <ac:chgData name="Al Sheehan" userId="d21e2f327ba682b9" providerId="LiveId" clId="{68115977-BD09-4DF9-BA1C-EF2DA7A2B604}" dt="2019-11-12T09:49:07.947" v="13602" actId="207"/>
          <ac:spMkLst>
            <pc:docMk/>
            <pc:sldMk cId="3438479696" sldId="898"/>
            <ac:spMk id="60" creationId="{30F988C5-F2DC-4DD8-9762-A11895366F3D}"/>
          </ac:spMkLst>
        </pc:spChg>
      </pc:sldChg>
      <pc:sldChg chg="del">
        <pc:chgData name="Al Sheehan" userId="d21e2f327ba682b9" providerId="LiveId" clId="{68115977-BD09-4DF9-BA1C-EF2DA7A2B604}" dt="2019-11-08T03:50:25.589" v="2" actId="47"/>
        <pc:sldMkLst>
          <pc:docMk/>
          <pc:sldMk cId="277116093" sldId="899"/>
        </pc:sldMkLst>
      </pc:sldChg>
      <pc:sldChg chg="addSp delSp modSp add mod">
        <pc:chgData name="Al Sheehan" userId="d21e2f327ba682b9" providerId="LiveId" clId="{68115977-BD09-4DF9-BA1C-EF2DA7A2B604}" dt="2019-11-13T05:09:00.208" v="13637" actId="20577"/>
        <pc:sldMkLst>
          <pc:docMk/>
          <pc:sldMk cId="3699717770" sldId="899"/>
        </pc:sldMkLst>
        <pc:spChg chg="del">
          <ac:chgData name="Al Sheehan" userId="d21e2f327ba682b9" providerId="LiveId" clId="{68115977-BD09-4DF9-BA1C-EF2DA7A2B604}" dt="2019-11-08T03:50:32.139" v="4" actId="478"/>
          <ac:spMkLst>
            <pc:docMk/>
            <pc:sldMk cId="3699717770" sldId="899"/>
            <ac:spMk id="2" creationId="{DDC21D09-B883-46DE-824B-2C6BADED3498}"/>
          </ac:spMkLst>
        </pc:spChg>
        <pc:spChg chg="add del">
          <ac:chgData name="Al Sheehan" userId="d21e2f327ba682b9" providerId="LiveId" clId="{68115977-BD09-4DF9-BA1C-EF2DA7A2B604}" dt="2019-11-08T04:06:06.124" v="538"/>
          <ac:spMkLst>
            <pc:docMk/>
            <pc:sldMk cId="3699717770" sldId="899"/>
            <ac:spMk id="3" creationId="{F5E4AB6B-7045-4395-9718-3AFD8CBC1BFA}"/>
          </ac:spMkLst>
        </pc:spChg>
        <pc:spChg chg="add mod">
          <ac:chgData name="Al Sheehan" userId="d21e2f327ba682b9" providerId="LiveId" clId="{68115977-BD09-4DF9-BA1C-EF2DA7A2B604}" dt="2019-11-08T04:19:31.401" v="1137" actId="113"/>
          <ac:spMkLst>
            <pc:docMk/>
            <pc:sldMk cId="3699717770" sldId="899"/>
            <ac:spMk id="5" creationId="{93F8DC59-106B-40F2-8ED3-D6B860071007}"/>
          </ac:spMkLst>
        </pc:spChg>
        <pc:spChg chg="add mod ord">
          <ac:chgData name="Al Sheehan" userId="d21e2f327ba682b9" providerId="LiveId" clId="{68115977-BD09-4DF9-BA1C-EF2DA7A2B604}" dt="2019-11-08T04:25:18.340" v="1306" actId="207"/>
          <ac:spMkLst>
            <pc:docMk/>
            <pc:sldMk cId="3699717770" sldId="899"/>
            <ac:spMk id="10" creationId="{132C3075-C2BC-4144-979C-7C93E131F93D}"/>
          </ac:spMkLst>
        </pc:spChg>
        <pc:spChg chg="add mod">
          <ac:chgData name="Al Sheehan" userId="d21e2f327ba682b9" providerId="LiveId" clId="{68115977-BD09-4DF9-BA1C-EF2DA7A2B604}" dt="2019-11-08T04:30:03.623" v="1351" actId="1076"/>
          <ac:spMkLst>
            <pc:docMk/>
            <pc:sldMk cId="3699717770" sldId="899"/>
            <ac:spMk id="11" creationId="{0883E8BF-DEB7-4F17-8B40-0E772AA4FEE7}"/>
          </ac:spMkLst>
        </pc:spChg>
        <pc:spChg chg="del">
          <ac:chgData name="Al Sheehan" userId="d21e2f327ba682b9" providerId="LiveId" clId="{68115977-BD09-4DF9-BA1C-EF2DA7A2B604}" dt="2019-11-08T03:50:32.139" v="4" actId="478"/>
          <ac:spMkLst>
            <pc:docMk/>
            <pc:sldMk cId="3699717770" sldId="899"/>
            <ac:spMk id="22" creationId="{5CDDF225-848A-48C8-A0D5-037AFD5E135E}"/>
          </ac:spMkLst>
        </pc:spChg>
        <pc:spChg chg="del">
          <ac:chgData name="Al Sheehan" userId="d21e2f327ba682b9" providerId="LiveId" clId="{68115977-BD09-4DF9-BA1C-EF2DA7A2B604}" dt="2019-11-08T03:50:32.139" v="4" actId="478"/>
          <ac:spMkLst>
            <pc:docMk/>
            <pc:sldMk cId="3699717770" sldId="899"/>
            <ac:spMk id="23" creationId="{184F4967-5FE0-442D-A71F-EB6524047083}"/>
          </ac:spMkLst>
        </pc:spChg>
        <pc:spChg chg="del">
          <ac:chgData name="Al Sheehan" userId="d21e2f327ba682b9" providerId="LiveId" clId="{68115977-BD09-4DF9-BA1C-EF2DA7A2B604}" dt="2019-11-08T03:50:32.139" v="4" actId="478"/>
          <ac:spMkLst>
            <pc:docMk/>
            <pc:sldMk cId="3699717770" sldId="899"/>
            <ac:spMk id="27" creationId="{EC19A52C-C2AF-4DBD-B6D4-6C8982214449}"/>
          </ac:spMkLst>
        </pc:spChg>
        <pc:spChg chg="del">
          <ac:chgData name="Al Sheehan" userId="d21e2f327ba682b9" providerId="LiveId" clId="{68115977-BD09-4DF9-BA1C-EF2DA7A2B604}" dt="2019-11-08T03:50:32.139" v="4" actId="478"/>
          <ac:spMkLst>
            <pc:docMk/>
            <pc:sldMk cId="3699717770" sldId="899"/>
            <ac:spMk id="41" creationId="{C7F4079A-9C81-4DC2-9ED8-59B9993F8EBF}"/>
          </ac:spMkLst>
        </pc:spChg>
        <pc:spChg chg="del">
          <ac:chgData name="Al Sheehan" userId="d21e2f327ba682b9" providerId="LiveId" clId="{68115977-BD09-4DF9-BA1C-EF2DA7A2B604}" dt="2019-11-08T03:50:32.139" v="4" actId="478"/>
          <ac:spMkLst>
            <pc:docMk/>
            <pc:sldMk cId="3699717770" sldId="899"/>
            <ac:spMk id="50" creationId="{B282CED5-6F2D-46C8-A09A-B7FF2394F784}"/>
          </ac:spMkLst>
        </pc:spChg>
        <pc:spChg chg="del">
          <ac:chgData name="Al Sheehan" userId="d21e2f327ba682b9" providerId="LiveId" clId="{68115977-BD09-4DF9-BA1C-EF2DA7A2B604}" dt="2019-11-08T03:50:32.139" v="4" actId="478"/>
          <ac:spMkLst>
            <pc:docMk/>
            <pc:sldMk cId="3699717770" sldId="899"/>
            <ac:spMk id="51" creationId="{9DB9B1E9-BF19-4020-9703-4E238233CABD}"/>
          </ac:spMkLst>
        </pc:spChg>
        <pc:spChg chg="del">
          <ac:chgData name="Al Sheehan" userId="d21e2f327ba682b9" providerId="LiveId" clId="{68115977-BD09-4DF9-BA1C-EF2DA7A2B604}" dt="2019-11-08T03:50:32.139" v="4" actId="478"/>
          <ac:spMkLst>
            <pc:docMk/>
            <pc:sldMk cId="3699717770" sldId="899"/>
            <ac:spMk id="52" creationId="{BF545C9B-9180-4614-B5E2-316B0375E6C6}"/>
          </ac:spMkLst>
        </pc:spChg>
        <pc:spChg chg="del">
          <ac:chgData name="Al Sheehan" userId="d21e2f327ba682b9" providerId="LiveId" clId="{68115977-BD09-4DF9-BA1C-EF2DA7A2B604}" dt="2019-11-08T03:50:32.139" v="4" actId="478"/>
          <ac:spMkLst>
            <pc:docMk/>
            <pc:sldMk cId="3699717770" sldId="899"/>
            <ac:spMk id="53" creationId="{F84F79E5-D05D-4879-B9CF-2CD3CF50D12D}"/>
          </ac:spMkLst>
        </pc:spChg>
        <pc:spChg chg="del">
          <ac:chgData name="Al Sheehan" userId="d21e2f327ba682b9" providerId="LiveId" clId="{68115977-BD09-4DF9-BA1C-EF2DA7A2B604}" dt="2019-11-08T03:50:32.139" v="4" actId="478"/>
          <ac:spMkLst>
            <pc:docMk/>
            <pc:sldMk cId="3699717770" sldId="899"/>
            <ac:spMk id="57" creationId="{F5887F99-FBC1-45F1-BF46-84FED235773D}"/>
          </ac:spMkLst>
        </pc:spChg>
        <pc:spChg chg="del">
          <ac:chgData name="Al Sheehan" userId="d21e2f327ba682b9" providerId="LiveId" clId="{68115977-BD09-4DF9-BA1C-EF2DA7A2B604}" dt="2019-11-08T03:50:32.139" v="4" actId="478"/>
          <ac:spMkLst>
            <pc:docMk/>
            <pc:sldMk cId="3699717770" sldId="899"/>
            <ac:spMk id="58" creationId="{DFDC8650-0788-4E4C-B8A4-0307566F5A48}"/>
          </ac:spMkLst>
        </pc:spChg>
        <pc:spChg chg="del">
          <ac:chgData name="Al Sheehan" userId="d21e2f327ba682b9" providerId="LiveId" clId="{68115977-BD09-4DF9-BA1C-EF2DA7A2B604}" dt="2019-11-08T03:50:32.139" v="4" actId="478"/>
          <ac:spMkLst>
            <pc:docMk/>
            <pc:sldMk cId="3699717770" sldId="899"/>
            <ac:spMk id="59" creationId="{D4054A8D-D450-45FE-9CE2-DEFAAA3254C4}"/>
          </ac:spMkLst>
        </pc:spChg>
        <pc:spChg chg="del">
          <ac:chgData name="Al Sheehan" userId="d21e2f327ba682b9" providerId="LiveId" clId="{68115977-BD09-4DF9-BA1C-EF2DA7A2B604}" dt="2019-11-08T03:50:32.139" v="4" actId="478"/>
          <ac:spMkLst>
            <pc:docMk/>
            <pc:sldMk cId="3699717770" sldId="899"/>
            <ac:spMk id="60" creationId="{30F988C5-F2DC-4DD8-9762-A11895366F3D}"/>
          </ac:spMkLst>
        </pc:spChg>
        <pc:spChg chg="del">
          <ac:chgData name="Al Sheehan" userId="d21e2f327ba682b9" providerId="LiveId" clId="{68115977-BD09-4DF9-BA1C-EF2DA7A2B604}" dt="2019-11-08T03:50:32.139" v="4" actId="478"/>
          <ac:spMkLst>
            <pc:docMk/>
            <pc:sldMk cId="3699717770" sldId="899"/>
            <ac:spMk id="62" creationId="{910AC15A-C332-4D48-B842-B4A9327E9A12}"/>
          </ac:spMkLst>
        </pc:spChg>
        <pc:spChg chg="del">
          <ac:chgData name="Al Sheehan" userId="d21e2f327ba682b9" providerId="LiveId" clId="{68115977-BD09-4DF9-BA1C-EF2DA7A2B604}" dt="2019-11-08T03:50:32.139" v="4" actId="478"/>
          <ac:spMkLst>
            <pc:docMk/>
            <pc:sldMk cId="3699717770" sldId="899"/>
            <ac:spMk id="63" creationId="{2C838E79-1759-410B-8B3F-0E02E98E211E}"/>
          </ac:spMkLst>
        </pc:spChg>
        <pc:spChg chg="del">
          <ac:chgData name="Al Sheehan" userId="d21e2f327ba682b9" providerId="LiveId" clId="{68115977-BD09-4DF9-BA1C-EF2DA7A2B604}" dt="2019-11-08T03:50:32.139" v="4" actId="478"/>
          <ac:spMkLst>
            <pc:docMk/>
            <pc:sldMk cId="3699717770" sldId="899"/>
            <ac:spMk id="64" creationId="{A6B51E91-0D26-4825-B404-6737D906D1D5}"/>
          </ac:spMkLst>
        </pc:spChg>
        <pc:spChg chg="del">
          <ac:chgData name="Al Sheehan" userId="d21e2f327ba682b9" providerId="LiveId" clId="{68115977-BD09-4DF9-BA1C-EF2DA7A2B604}" dt="2019-11-08T03:50:32.139" v="4" actId="478"/>
          <ac:spMkLst>
            <pc:docMk/>
            <pc:sldMk cId="3699717770" sldId="899"/>
            <ac:spMk id="65" creationId="{EE2E513C-6687-480A-8705-CF067B878620}"/>
          </ac:spMkLst>
        </pc:spChg>
        <pc:spChg chg="del">
          <ac:chgData name="Al Sheehan" userId="d21e2f327ba682b9" providerId="LiveId" clId="{68115977-BD09-4DF9-BA1C-EF2DA7A2B604}" dt="2019-11-08T03:50:32.139" v="4" actId="478"/>
          <ac:spMkLst>
            <pc:docMk/>
            <pc:sldMk cId="3699717770" sldId="899"/>
            <ac:spMk id="66" creationId="{15EF101A-7EB2-43DC-B9A8-D8C54191495B}"/>
          </ac:spMkLst>
        </pc:spChg>
        <pc:spChg chg="del">
          <ac:chgData name="Al Sheehan" userId="d21e2f327ba682b9" providerId="LiveId" clId="{68115977-BD09-4DF9-BA1C-EF2DA7A2B604}" dt="2019-11-08T03:50:32.139" v="4" actId="478"/>
          <ac:spMkLst>
            <pc:docMk/>
            <pc:sldMk cId="3699717770" sldId="899"/>
            <ac:spMk id="67" creationId="{26F553D0-D6A9-4B4C-B697-C6FB3114EC56}"/>
          </ac:spMkLst>
        </pc:spChg>
        <pc:spChg chg="del">
          <ac:chgData name="Al Sheehan" userId="d21e2f327ba682b9" providerId="LiveId" clId="{68115977-BD09-4DF9-BA1C-EF2DA7A2B604}" dt="2019-11-08T03:50:32.139" v="4" actId="478"/>
          <ac:spMkLst>
            <pc:docMk/>
            <pc:sldMk cId="3699717770" sldId="899"/>
            <ac:spMk id="68" creationId="{CC49CFF0-1CAB-4578-A307-8E3B6BEADE84}"/>
          </ac:spMkLst>
        </pc:spChg>
        <pc:spChg chg="del">
          <ac:chgData name="Al Sheehan" userId="d21e2f327ba682b9" providerId="LiveId" clId="{68115977-BD09-4DF9-BA1C-EF2DA7A2B604}" dt="2019-11-08T03:50:32.139" v="4" actId="478"/>
          <ac:spMkLst>
            <pc:docMk/>
            <pc:sldMk cId="3699717770" sldId="899"/>
            <ac:spMk id="69" creationId="{A718AA84-F59B-46D0-A92B-C5CC541832FD}"/>
          </ac:spMkLst>
        </pc:spChg>
        <pc:spChg chg="del">
          <ac:chgData name="Al Sheehan" userId="d21e2f327ba682b9" providerId="LiveId" clId="{68115977-BD09-4DF9-BA1C-EF2DA7A2B604}" dt="2019-11-08T03:50:32.139" v="4" actId="478"/>
          <ac:spMkLst>
            <pc:docMk/>
            <pc:sldMk cId="3699717770" sldId="899"/>
            <ac:spMk id="70" creationId="{16580ED0-C843-4F37-B5D5-EAF03E96C8C6}"/>
          </ac:spMkLst>
        </pc:spChg>
        <pc:spChg chg="del">
          <ac:chgData name="Al Sheehan" userId="d21e2f327ba682b9" providerId="LiveId" clId="{68115977-BD09-4DF9-BA1C-EF2DA7A2B604}" dt="2019-11-08T03:50:32.139" v="4" actId="478"/>
          <ac:spMkLst>
            <pc:docMk/>
            <pc:sldMk cId="3699717770" sldId="899"/>
            <ac:spMk id="71" creationId="{03987AED-A94C-4DD7-94EB-1D72D380A066}"/>
          </ac:spMkLst>
        </pc:spChg>
        <pc:spChg chg="del">
          <ac:chgData name="Al Sheehan" userId="d21e2f327ba682b9" providerId="LiveId" clId="{68115977-BD09-4DF9-BA1C-EF2DA7A2B604}" dt="2019-11-08T03:50:32.139" v="4" actId="478"/>
          <ac:spMkLst>
            <pc:docMk/>
            <pc:sldMk cId="3699717770" sldId="899"/>
            <ac:spMk id="73" creationId="{0CF2ED87-DBDD-4462-AF8D-C8D9B4E10714}"/>
          </ac:spMkLst>
        </pc:spChg>
        <pc:spChg chg="del">
          <ac:chgData name="Al Sheehan" userId="d21e2f327ba682b9" providerId="LiveId" clId="{68115977-BD09-4DF9-BA1C-EF2DA7A2B604}" dt="2019-11-08T03:50:32.139" v="4" actId="478"/>
          <ac:spMkLst>
            <pc:docMk/>
            <pc:sldMk cId="3699717770" sldId="899"/>
            <ac:spMk id="74" creationId="{BBB8CFC3-B6EA-44EB-A599-B08B806FE8C7}"/>
          </ac:spMkLst>
        </pc:spChg>
        <pc:spChg chg="del">
          <ac:chgData name="Al Sheehan" userId="d21e2f327ba682b9" providerId="LiveId" clId="{68115977-BD09-4DF9-BA1C-EF2DA7A2B604}" dt="2019-11-08T03:50:32.139" v="4" actId="478"/>
          <ac:spMkLst>
            <pc:docMk/>
            <pc:sldMk cId="3699717770" sldId="899"/>
            <ac:spMk id="80" creationId="{2897DCC1-C748-4EB4-83A3-94E9D0129168}"/>
          </ac:spMkLst>
        </pc:spChg>
        <pc:spChg chg="del">
          <ac:chgData name="Al Sheehan" userId="d21e2f327ba682b9" providerId="LiveId" clId="{68115977-BD09-4DF9-BA1C-EF2DA7A2B604}" dt="2019-11-08T03:50:32.139" v="4" actId="478"/>
          <ac:spMkLst>
            <pc:docMk/>
            <pc:sldMk cId="3699717770" sldId="899"/>
            <ac:spMk id="81" creationId="{9859A766-3298-42AF-BA2B-29CD0A9425F2}"/>
          </ac:spMkLst>
        </pc:spChg>
        <pc:spChg chg="add mod">
          <ac:chgData name="Al Sheehan" userId="d21e2f327ba682b9" providerId="LiveId" clId="{68115977-BD09-4DF9-BA1C-EF2DA7A2B604}" dt="2019-11-09T06:26:32.557" v="4230" actId="207"/>
          <ac:spMkLst>
            <pc:docMk/>
            <pc:sldMk cId="3699717770" sldId="899"/>
            <ac:spMk id="82" creationId="{32214256-A333-465E-A2C3-97BECB41B290}"/>
          </ac:spMkLst>
        </pc:spChg>
        <pc:spChg chg="del">
          <ac:chgData name="Al Sheehan" userId="d21e2f327ba682b9" providerId="LiveId" clId="{68115977-BD09-4DF9-BA1C-EF2DA7A2B604}" dt="2019-11-08T03:50:32.139" v="4" actId="478"/>
          <ac:spMkLst>
            <pc:docMk/>
            <pc:sldMk cId="3699717770" sldId="899"/>
            <ac:spMk id="84" creationId="{7F5835B9-611C-4BB3-9311-9341A3D74822}"/>
          </ac:spMkLst>
        </pc:spChg>
        <pc:spChg chg="del">
          <ac:chgData name="Al Sheehan" userId="d21e2f327ba682b9" providerId="LiveId" clId="{68115977-BD09-4DF9-BA1C-EF2DA7A2B604}" dt="2019-11-08T03:50:32.139" v="4" actId="478"/>
          <ac:spMkLst>
            <pc:docMk/>
            <pc:sldMk cId="3699717770" sldId="899"/>
            <ac:spMk id="86" creationId="{CAB09079-652D-437D-B4C3-CE8C807B09D6}"/>
          </ac:spMkLst>
        </pc:spChg>
        <pc:spChg chg="mod">
          <ac:chgData name="Al Sheehan" userId="d21e2f327ba682b9" providerId="LiveId" clId="{68115977-BD09-4DF9-BA1C-EF2DA7A2B604}" dt="2019-11-13T05:09:00.208" v="13637" actId="20577"/>
          <ac:spMkLst>
            <pc:docMk/>
            <pc:sldMk cId="3699717770" sldId="899"/>
            <ac:spMk id="87" creationId="{A67DFB30-A31A-442C-8F31-0CE0021AB0A8}"/>
          </ac:spMkLst>
        </pc:spChg>
        <pc:spChg chg="del">
          <ac:chgData name="Al Sheehan" userId="d21e2f327ba682b9" providerId="LiveId" clId="{68115977-BD09-4DF9-BA1C-EF2DA7A2B604}" dt="2019-11-08T03:50:32.139" v="4" actId="478"/>
          <ac:spMkLst>
            <pc:docMk/>
            <pc:sldMk cId="3699717770" sldId="899"/>
            <ac:spMk id="90" creationId="{48C7064C-0C3C-4A78-AF89-82E8EF91C009}"/>
          </ac:spMkLst>
        </pc:spChg>
        <pc:spChg chg="del">
          <ac:chgData name="Al Sheehan" userId="d21e2f327ba682b9" providerId="LiveId" clId="{68115977-BD09-4DF9-BA1C-EF2DA7A2B604}" dt="2019-11-08T03:50:32.139" v="4" actId="478"/>
          <ac:spMkLst>
            <pc:docMk/>
            <pc:sldMk cId="3699717770" sldId="899"/>
            <ac:spMk id="91" creationId="{F4E73099-4FDB-4787-91FF-5D9DFC3BF45C}"/>
          </ac:spMkLst>
        </pc:spChg>
        <pc:spChg chg="del">
          <ac:chgData name="Al Sheehan" userId="d21e2f327ba682b9" providerId="LiveId" clId="{68115977-BD09-4DF9-BA1C-EF2DA7A2B604}" dt="2019-11-08T03:50:32.139" v="4" actId="478"/>
          <ac:spMkLst>
            <pc:docMk/>
            <pc:sldMk cId="3699717770" sldId="899"/>
            <ac:spMk id="93" creationId="{402440EF-0B11-4577-A120-D73FF279054E}"/>
          </ac:spMkLst>
        </pc:spChg>
        <pc:spChg chg="del">
          <ac:chgData name="Al Sheehan" userId="d21e2f327ba682b9" providerId="LiveId" clId="{68115977-BD09-4DF9-BA1C-EF2DA7A2B604}" dt="2019-11-08T03:50:32.139" v="4" actId="478"/>
          <ac:spMkLst>
            <pc:docMk/>
            <pc:sldMk cId="3699717770" sldId="899"/>
            <ac:spMk id="95" creationId="{86CF4A70-4EB6-4D47-9823-3CA2385DDEAF}"/>
          </ac:spMkLst>
        </pc:spChg>
        <pc:spChg chg="del">
          <ac:chgData name="Al Sheehan" userId="d21e2f327ba682b9" providerId="LiveId" clId="{68115977-BD09-4DF9-BA1C-EF2DA7A2B604}" dt="2019-11-08T03:50:32.139" v="4" actId="478"/>
          <ac:spMkLst>
            <pc:docMk/>
            <pc:sldMk cId="3699717770" sldId="899"/>
            <ac:spMk id="96" creationId="{B533F46C-ADFB-4885-82F7-0B4407989D18}"/>
          </ac:spMkLst>
        </pc:spChg>
        <pc:spChg chg="del">
          <ac:chgData name="Al Sheehan" userId="d21e2f327ba682b9" providerId="LiveId" clId="{68115977-BD09-4DF9-BA1C-EF2DA7A2B604}" dt="2019-11-08T03:50:32.139" v="4" actId="478"/>
          <ac:spMkLst>
            <pc:docMk/>
            <pc:sldMk cId="3699717770" sldId="899"/>
            <ac:spMk id="97" creationId="{426B8106-7A09-4A95-99A7-D34C584ABC51}"/>
          </ac:spMkLst>
        </pc:spChg>
        <pc:spChg chg="mod">
          <ac:chgData name="Al Sheehan" userId="d21e2f327ba682b9" providerId="LiveId" clId="{68115977-BD09-4DF9-BA1C-EF2DA7A2B604}" dt="2019-11-08T03:59:14.476" v="280" actId="1076"/>
          <ac:spMkLst>
            <pc:docMk/>
            <pc:sldMk cId="3699717770" sldId="899"/>
            <ac:spMk id="104" creationId="{E56995DD-1903-44B3-B4DB-4C7D177A1A76}"/>
          </ac:spMkLst>
        </pc:spChg>
        <pc:spChg chg="del">
          <ac:chgData name="Al Sheehan" userId="d21e2f327ba682b9" providerId="LiveId" clId="{68115977-BD09-4DF9-BA1C-EF2DA7A2B604}" dt="2019-11-08T03:50:32.139" v="4" actId="478"/>
          <ac:spMkLst>
            <pc:docMk/>
            <pc:sldMk cId="3699717770" sldId="899"/>
            <ac:spMk id="110" creationId="{54101811-1372-4D28-B50B-3B20976009A9}"/>
          </ac:spMkLst>
        </pc:spChg>
        <pc:spChg chg="mod">
          <ac:chgData name="Al Sheehan" userId="d21e2f327ba682b9" providerId="LiveId" clId="{68115977-BD09-4DF9-BA1C-EF2DA7A2B604}" dt="2019-11-08T04:25:51.454" v="1311" actId="20577"/>
          <ac:spMkLst>
            <pc:docMk/>
            <pc:sldMk cId="3699717770" sldId="899"/>
            <ac:spMk id="111" creationId="{AC95E1B0-E307-4A5E-A9C5-F4EE09584EFD}"/>
          </ac:spMkLst>
        </pc:spChg>
        <pc:spChg chg="add mod">
          <ac:chgData name="Al Sheehan" userId="d21e2f327ba682b9" providerId="LiveId" clId="{68115977-BD09-4DF9-BA1C-EF2DA7A2B604}" dt="2019-11-10T23:34:52.608" v="4875" actId="120"/>
          <ac:spMkLst>
            <pc:docMk/>
            <pc:sldMk cId="3699717770" sldId="899"/>
            <ac:spMk id="113" creationId="{02668BDE-4759-4B08-9B9F-D425100636F8}"/>
          </ac:spMkLst>
        </pc:spChg>
        <pc:spChg chg="add del mod">
          <ac:chgData name="Al Sheehan" userId="d21e2f327ba682b9" providerId="LiveId" clId="{68115977-BD09-4DF9-BA1C-EF2DA7A2B604}" dt="2019-11-08T04:19:33.509" v="1138" actId="478"/>
          <ac:spMkLst>
            <pc:docMk/>
            <pc:sldMk cId="3699717770" sldId="899"/>
            <ac:spMk id="114" creationId="{988DCBA4-8DF0-4BC9-86BF-F57AFCF4FA51}"/>
          </ac:spMkLst>
        </pc:spChg>
        <pc:spChg chg="add mod">
          <ac:chgData name="Al Sheehan" userId="d21e2f327ba682b9" providerId="LiveId" clId="{68115977-BD09-4DF9-BA1C-EF2DA7A2B604}" dt="2019-11-08T04:35:57.592" v="1389" actId="20577"/>
          <ac:spMkLst>
            <pc:docMk/>
            <pc:sldMk cId="3699717770" sldId="899"/>
            <ac:spMk id="115" creationId="{97381288-E0E9-45CA-B5B6-7045519C4C6A}"/>
          </ac:spMkLst>
        </pc:spChg>
        <pc:spChg chg="add mod">
          <ac:chgData name="Al Sheehan" userId="d21e2f327ba682b9" providerId="LiveId" clId="{68115977-BD09-4DF9-BA1C-EF2DA7A2B604}" dt="2019-11-08T04:36:39.961" v="1399" actId="20577"/>
          <ac:spMkLst>
            <pc:docMk/>
            <pc:sldMk cId="3699717770" sldId="899"/>
            <ac:spMk id="116" creationId="{85D6F9EE-9769-4332-8BB4-8CAAD8159512}"/>
          </ac:spMkLst>
        </pc:spChg>
        <pc:spChg chg="add mod">
          <ac:chgData name="Al Sheehan" userId="d21e2f327ba682b9" providerId="LiveId" clId="{68115977-BD09-4DF9-BA1C-EF2DA7A2B604}" dt="2019-11-08T04:17:08.581" v="996" actId="113"/>
          <ac:spMkLst>
            <pc:docMk/>
            <pc:sldMk cId="3699717770" sldId="899"/>
            <ac:spMk id="117" creationId="{7C986F72-DCC5-45B1-8FA9-4BDA0EAB0C25}"/>
          </ac:spMkLst>
        </pc:spChg>
        <pc:spChg chg="add mod">
          <ac:chgData name="Al Sheehan" userId="d21e2f327ba682b9" providerId="LiveId" clId="{68115977-BD09-4DF9-BA1C-EF2DA7A2B604}" dt="2019-11-08T04:17:08.581" v="996" actId="113"/>
          <ac:spMkLst>
            <pc:docMk/>
            <pc:sldMk cId="3699717770" sldId="899"/>
            <ac:spMk id="118" creationId="{67F93694-6CCA-4009-BECE-955CA10889C5}"/>
          </ac:spMkLst>
        </pc:spChg>
        <pc:spChg chg="add mod ord">
          <ac:chgData name="Al Sheehan" userId="d21e2f327ba682b9" providerId="LiveId" clId="{68115977-BD09-4DF9-BA1C-EF2DA7A2B604}" dt="2019-11-08T04:24:12.704" v="1277" actId="166"/>
          <ac:spMkLst>
            <pc:docMk/>
            <pc:sldMk cId="3699717770" sldId="899"/>
            <ac:spMk id="119" creationId="{42EA3500-9650-413C-9A36-CF4B3EBF762D}"/>
          </ac:spMkLst>
        </pc:spChg>
        <pc:spChg chg="add del mod">
          <ac:chgData name="Al Sheehan" userId="d21e2f327ba682b9" providerId="LiveId" clId="{68115977-BD09-4DF9-BA1C-EF2DA7A2B604}" dt="2019-11-08T04:19:33.509" v="1138" actId="478"/>
          <ac:spMkLst>
            <pc:docMk/>
            <pc:sldMk cId="3699717770" sldId="899"/>
            <ac:spMk id="120" creationId="{45CDBDB5-AEA2-4C90-8488-7D9919A93DF6}"/>
          </ac:spMkLst>
        </pc:spChg>
        <pc:spChg chg="add del mod">
          <ac:chgData name="Al Sheehan" userId="d21e2f327ba682b9" providerId="LiveId" clId="{68115977-BD09-4DF9-BA1C-EF2DA7A2B604}" dt="2019-11-08T04:25:08.301" v="1305" actId="478"/>
          <ac:spMkLst>
            <pc:docMk/>
            <pc:sldMk cId="3699717770" sldId="899"/>
            <ac:spMk id="121" creationId="{F2D8282C-EB37-46DD-A4A0-10CA8986B970}"/>
          </ac:spMkLst>
        </pc:spChg>
        <pc:spChg chg="add mod">
          <ac:chgData name="Al Sheehan" userId="d21e2f327ba682b9" providerId="LiveId" clId="{68115977-BD09-4DF9-BA1C-EF2DA7A2B604}" dt="2019-11-08T04:17:08.581" v="996" actId="113"/>
          <ac:spMkLst>
            <pc:docMk/>
            <pc:sldMk cId="3699717770" sldId="899"/>
            <ac:spMk id="124" creationId="{C3E64C75-4708-4DC9-9AFA-BDA1A04E7A65}"/>
          </ac:spMkLst>
        </pc:spChg>
        <pc:spChg chg="add del mod">
          <ac:chgData name="Al Sheehan" userId="d21e2f327ba682b9" providerId="LiveId" clId="{68115977-BD09-4DF9-BA1C-EF2DA7A2B604}" dt="2019-11-08T04:06:00.770" v="536" actId="478"/>
          <ac:spMkLst>
            <pc:docMk/>
            <pc:sldMk cId="3699717770" sldId="899"/>
            <ac:spMk id="125" creationId="{1314ECB0-023C-4A85-8D2A-81C3BC3F2641}"/>
          </ac:spMkLst>
        </pc:spChg>
        <pc:spChg chg="add del mod">
          <ac:chgData name="Al Sheehan" userId="d21e2f327ba682b9" providerId="LiveId" clId="{68115977-BD09-4DF9-BA1C-EF2DA7A2B604}" dt="2019-11-08T04:05:59.115" v="535" actId="478"/>
          <ac:spMkLst>
            <pc:docMk/>
            <pc:sldMk cId="3699717770" sldId="899"/>
            <ac:spMk id="126" creationId="{85DB33AC-CD9C-4A36-9B90-17277996744D}"/>
          </ac:spMkLst>
        </pc:spChg>
        <pc:spChg chg="add mod">
          <ac:chgData name="Al Sheehan" userId="d21e2f327ba682b9" providerId="LiveId" clId="{68115977-BD09-4DF9-BA1C-EF2DA7A2B604}" dt="2019-11-08T04:19:26.296" v="1135" actId="113"/>
          <ac:spMkLst>
            <pc:docMk/>
            <pc:sldMk cId="3699717770" sldId="899"/>
            <ac:spMk id="127" creationId="{3D1DD702-D223-4107-B3CF-2E7D6DDAB07D}"/>
          </ac:spMkLst>
        </pc:spChg>
        <pc:spChg chg="add mod">
          <ac:chgData name="Al Sheehan" userId="d21e2f327ba682b9" providerId="LiveId" clId="{68115977-BD09-4DF9-BA1C-EF2DA7A2B604}" dt="2019-11-08T04:12:11.305" v="672" actId="113"/>
          <ac:spMkLst>
            <pc:docMk/>
            <pc:sldMk cId="3699717770" sldId="899"/>
            <ac:spMk id="128" creationId="{B476682F-4861-4A2F-A97D-3BF077A1B404}"/>
          </ac:spMkLst>
        </pc:spChg>
        <pc:spChg chg="add mod">
          <ac:chgData name="Al Sheehan" userId="d21e2f327ba682b9" providerId="LiveId" clId="{68115977-BD09-4DF9-BA1C-EF2DA7A2B604}" dt="2019-11-09T06:28:14.575" v="4365" actId="207"/>
          <ac:spMkLst>
            <pc:docMk/>
            <pc:sldMk cId="3699717770" sldId="899"/>
            <ac:spMk id="129" creationId="{8F4DAA39-AE03-486D-BF68-A948B81A7D0B}"/>
          </ac:spMkLst>
        </pc:spChg>
        <pc:spChg chg="add mod">
          <ac:chgData name="Al Sheehan" userId="d21e2f327ba682b9" providerId="LiveId" clId="{68115977-BD09-4DF9-BA1C-EF2DA7A2B604}" dt="2019-11-09T06:28:19.901" v="4368" actId="207"/>
          <ac:spMkLst>
            <pc:docMk/>
            <pc:sldMk cId="3699717770" sldId="899"/>
            <ac:spMk id="130" creationId="{557753A4-D738-466E-9910-B194BA868DC1}"/>
          </ac:spMkLst>
        </pc:spChg>
        <pc:spChg chg="add mod">
          <ac:chgData name="Al Sheehan" userId="d21e2f327ba682b9" providerId="LiveId" clId="{68115977-BD09-4DF9-BA1C-EF2DA7A2B604}" dt="2019-11-09T06:28:25.182" v="4371" actId="207"/>
          <ac:spMkLst>
            <pc:docMk/>
            <pc:sldMk cId="3699717770" sldId="899"/>
            <ac:spMk id="131" creationId="{E2BBCF80-1750-4462-A192-D80677D7079D}"/>
          </ac:spMkLst>
        </pc:spChg>
        <pc:spChg chg="add mod">
          <ac:chgData name="Al Sheehan" userId="d21e2f327ba682b9" providerId="LiveId" clId="{68115977-BD09-4DF9-BA1C-EF2DA7A2B604}" dt="2019-11-08T04:15:36.740" v="989" actId="1076"/>
          <ac:spMkLst>
            <pc:docMk/>
            <pc:sldMk cId="3699717770" sldId="899"/>
            <ac:spMk id="132" creationId="{EDF831D9-5D95-4F72-BB77-8F7C62438F5C}"/>
          </ac:spMkLst>
        </pc:spChg>
        <pc:spChg chg="add mod">
          <ac:chgData name="Al Sheehan" userId="d21e2f327ba682b9" providerId="LiveId" clId="{68115977-BD09-4DF9-BA1C-EF2DA7A2B604}" dt="2019-11-08T04:15:41.422" v="991" actId="1076"/>
          <ac:spMkLst>
            <pc:docMk/>
            <pc:sldMk cId="3699717770" sldId="899"/>
            <ac:spMk id="133" creationId="{0195BF88-9DAF-4D55-BF04-3D3DE41D9986}"/>
          </ac:spMkLst>
        </pc:spChg>
        <pc:spChg chg="add mod">
          <ac:chgData name="Al Sheehan" userId="d21e2f327ba682b9" providerId="LiveId" clId="{68115977-BD09-4DF9-BA1C-EF2DA7A2B604}" dt="2019-11-08T04:15:42.327" v="992"/>
          <ac:spMkLst>
            <pc:docMk/>
            <pc:sldMk cId="3699717770" sldId="899"/>
            <ac:spMk id="134" creationId="{999C52F2-4BF9-451D-A140-C523CD3D1C0F}"/>
          </ac:spMkLst>
        </pc:spChg>
        <pc:spChg chg="add del mod">
          <ac:chgData name="Al Sheehan" userId="d21e2f327ba682b9" providerId="LiveId" clId="{68115977-BD09-4DF9-BA1C-EF2DA7A2B604}" dt="2019-11-08T04:18:32.593" v="1043" actId="478"/>
          <ac:spMkLst>
            <pc:docMk/>
            <pc:sldMk cId="3699717770" sldId="899"/>
            <ac:spMk id="136" creationId="{9EAB1A78-AE4F-46FE-BB66-906B1FFB4861}"/>
          </ac:spMkLst>
        </pc:spChg>
        <pc:spChg chg="add mod">
          <ac:chgData name="Al Sheehan" userId="d21e2f327ba682b9" providerId="LiveId" clId="{68115977-BD09-4DF9-BA1C-EF2DA7A2B604}" dt="2019-11-08T04:24:42.173" v="1282" actId="207"/>
          <ac:spMkLst>
            <pc:docMk/>
            <pc:sldMk cId="3699717770" sldId="899"/>
            <ac:spMk id="137" creationId="{C52E833E-99E4-4DAD-814E-09DDC94EFB1B}"/>
          </ac:spMkLst>
        </pc:spChg>
        <pc:spChg chg="add mod ord">
          <ac:chgData name="Al Sheehan" userId="d21e2f327ba682b9" providerId="LiveId" clId="{68115977-BD09-4DF9-BA1C-EF2DA7A2B604}" dt="2019-11-08T04:25:18.340" v="1306" actId="207"/>
          <ac:spMkLst>
            <pc:docMk/>
            <pc:sldMk cId="3699717770" sldId="899"/>
            <ac:spMk id="138" creationId="{5EB6024F-4718-458C-96C7-E24F3DA75A49}"/>
          </ac:spMkLst>
        </pc:spChg>
        <pc:spChg chg="add mod ord">
          <ac:chgData name="Al Sheehan" userId="d21e2f327ba682b9" providerId="LiveId" clId="{68115977-BD09-4DF9-BA1C-EF2DA7A2B604}" dt="2019-11-08T04:25:18.340" v="1306" actId="207"/>
          <ac:spMkLst>
            <pc:docMk/>
            <pc:sldMk cId="3699717770" sldId="899"/>
            <ac:spMk id="139" creationId="{21C1D1AE-58AC-40BB-98E5-18DE2F9AE724}"/>
          </ac:spMkLst>
        </pc:spChg>
        <pc:spChg chg="add mod">
          <ac:chgData name="Al Sheehan" userId="d21e2f327ba682b9" providerId="LiveId" clId="{68115977-BD09-4DF9-BA1C-EF2DA7A2B604}" dt="2019-11-08T04:25:40.815" v="1309" actId="207"/>
          <ac:spMkLst>
            <pc:docMk/>
            <pc:sldMk cId="3699717770" sldId="899"/>
            <ac:spMk id="140" creationId="{CD9EC77A-BEAB-4A64-BB71-986E4AC9483F}"/>
          </ac:spMkLst>
        </pc:spChg>
        <pc:spChg chg="add mod">
          <ac:chgData name="Al Sheehan" userId="d21e2f327ba682b9" providerId="LiveId" clId="{68115977-BD09-4DF9-BA1C-EF2DA7A2B604}" dt="2019-11-08T04:26:34.856" v="1328" actId="20577"/>
          <ac:spMkLst>
            <pc:docMk/>
            <pc:sldMk cId="3699717770" sldId="899"/>
            <ac:spMk id="141" creationId="{5B18ACD9-C2A8-4DAD-BD19-1D786E4D5AE8}"/>
          </ac:spMkLst>
        </pc:spChg>
        <pc:spChg chg="add mod">
          <ac:chgData name="Al Sheehan" userId="d21e2f327ba682b9" providerId="LiveId" clId="{68115977-BD09-4DF9-BA1C-EF2DA7A2B604}" dt="2019-11-08T04:30:09.119" v="1353" actId="1076"/>
          <ac:spMkLst>
            <pc:docMk/>
            <pc:sldMk cId="3699717770" sldId="899"/>
            <ac:spMk id="142" creationId="{6D1A9F77-29B7-4BC9-A179-CB18BDBCE51E}"/>
          </ac:spMkLst>
        </pc:spChg>
        <pc:spChg chg="add mod">
          <ac:chgData name="Al Sheehan" userId="d21e2f327ba682b9" providerId="LiveId" clId="{68115977-BD09-4DF9-BA1C-EF2DA7A2B604}" dt="2019-11-08T04:30:13.680" v="1355" actId="1076"/>
          <ac:spMkLst>
            <pc:docMk/>
            <pc:sldMk cId="3699717770" sldId="899"/>
            <ac:spMk id="143" creationId="{DEDEB570-B803-42C4-B133-875524EDC64C}"/>
          </ac:spMkLst>
        </pc:spChg>
        <pc:spChg chg="add mod">
          <ac:chgData name="Al Sheehan" userId="d21e2f327ba682b9" providerId="LiveId" clId="{68115977-BD09-4DF9-BA1C-EF2DA7A2B604}" dt="2019-11-08T04:30:17.199" v="1357" actId="1076"/>
          <ac:spMkLst>
            <pc:docMk/>
            <pc:sldMk cId="3699717770" sldId="899"/>
            <ac:spMk id="144" creationId="{2548D748-A4E8-465B-A868-EBD27AA77A81}"/>
          </ac:spMkLst>
        </pc:spChg>
        <pc:spChg chg="add mod">
          <ac:chgData name="Al Sheehan" userId="d21e2f327ba682b9" providerId="LiveId" clId="{68115977-BD09-4DF9-BA1C-EF2DA7A2B604}" dt="2019-11-08T04:30:27.093" v="1361" actId="1076"/>
          <ac:spMkLst>
            <pc:docMk/>
            <pc:sldMk cId="3699717770" sldId="899"/>
            <ac:spMk id="145" creationId="{04E68052-616C-4564-BDE1-7656D8B92F8B}"/>
          </ac:spMkLst>
        </pc:spChg>
        <pc:spChg chg="add mod">
          <ac:chgData name="Al Sheehan" userId="d21e2f327ba682b9" providerId="LiveId" clId="{68115977-BD09-4DF9-BA1C-EF2DA7A2B604}" dt="2019-11-08T04:30:39.246" v="1364" actId="1076"/>
          <ac:spMkLst>
            <pc:docMk/>
            <pc:sldMk cId="3699717770" sldId="899"/>
            <ac:spMk id="146" creationId="{05926CEF-1A46-4191-BDEE-DD8B699346A4}"/>
          </ac:spMkLst>
        </pc:spChg>
        <pc:spChg chg="add mod">
          <ac:chgData name="Al Sheehan" userId="d21e2f327ba682b9" providerId="LiveId" clId="{68115977-BD09-4DF9-BA1C-EF2DA7A2B604}" dt="2019-11-08T04:34:13.113" v="1385" actId="404"/>
          <ac:spMkLst>
            <pc:docMk/>
            <pc:sldMk cId="3699717770" sldId="899"/>
            <ac:spMk id="147" creationId="{C4B5E796-0680-42B7-84FB-F8DBDE0EAAE4}"/>
          </ac:spMkLst>
        </pc:spChg>
        <pc:spChg chg="add mod">
          <ac:chgData name="Al Sheehan" userId="d21e2f327ba682b9" providerId="LiveId" clId="{68115977-BD09-4DF9-BA1C-EF2DA7A2B604}" dt="2019-11-08T04:34:13.113" v="1385" actId="404"/>
          <ac:spMkLst>
            <pc:docMk/>
            <pc:sldMk cId="3699717770" sldId="899"/>
            <ac:spMk id="148" creationId="{C3ACA407-47EE-4B26-9296-673C0AC7A7A8}"/>
          </ac:spMkLst>
        </pc:spChg>
        <pc:spChg chg="add mod">
          <ac:chgData name="Al Sheehan" userId="d21e2f327ba682b9" providerId="LiveId" clId="{68115977-BD09-4DF9-BA1C-EF2DA7A2B604}" dt="2019-11-08T04:34:26.389" v="1388" actId="14100"/>
          <ac:spMkLst>
            <pc:docMk/>
            <pc:sldMk cId="3699717770" sldId="899"/>
            <ac:spMk id="149" creationId="{C54B852C-2BFC-494A-BEA2-746FAC6AA844}"/>
          </ac:spMkLst>
        </pc:spChg>
        <pc:grpChg chg="add mod">
          <ac:chgData name="Al Sheehan" userId="d21e2f327ba682b9" providerId="LiveId" clId="{68115977-BD09-4DF9-BA1C-EF2DA7A2B604}" dt="2019-11-08T04:04:42.906" v="518" actId="1076"/>
          <ac:grpSpMkLst>
            <pc:docMk/>
            <pc:sldMk cId="3699717770" sldId="899"/>
            <ac:grpSpMk id="85" creationId="{4A507E63-3AB4-41FD-8F10-D6A305989F74}"/>
          </ac:grpSpMkLst>
        </pc:grpChg>
        <pc:grpChg chg="del">
          <ac:chgData name="Al Sheehan" userId="d21e2f327ba682b9" providerId="LiveId" clId="{68115977-BD09-4DF9-BA1C-EF2DA7A2B604}" dt="2019-11-08T03:50:32.139" v="4" actId="478"/>
          <ac:grpSpMkLst>
            <pc:docMk/>
            <pc:sldMk cId="3699717770" sldId="899"/>
            <ac:grpSpMk id="98" creationId="{4775D2DD-2BC6-46CE-8FCB-FD935592B160}"/>
          </ac:grpSpMkLst>
        </pc:grpChg>
        <pc:grpChg chg="add mod">
          <ac:chgData name="Al Sheehan" userId="d21e2f327ba682b9" providerId="LiveId" clId="{68115977-BD09-4DF9-BA1C-EF2DA7A2B604}" dt="2019-11-08T04:04:42.906" v="518" actId="1076"/>
          <ac:grpSpMkLst>
            <pc:docMk/>
            <pc:sldMk cId="3699717770" sldId="899"/>
            <ac:grpSpMk id="105" creationId="{F2ACF9BB-EE2F-4088-BC7D-FDECB0303D85}"/>
          </ac:grpSpMkLst>
        </pc:grpChg>
        <pc:picChg chg="add mod">
          <ac:chgData name="Al Sheehan" userId="d21e2f327ba682b9" providerId="LiveId" clId="{68115977-BD09-4DF9-BA1C-EF2DA7A2B604}" dt="2019-11-08T04:39:23.566" v="1413" actId="1035"/>
          <ac:picMkLst>
            <pc:docMk/>
            <pc:sldMk cId="3699717770" sldId="899"/>
            <ac:picMk id="12" creationId="{32B20A4D-A3F7-4808-BD08-091C51551A68}"/>
          </ac:picMkLst>
        </pc:picChg>
        <pc:picChg chg="add del mod">
          <ac:chgData name="Al Sheehan" userId="d21e2f327ba682b9" providerId="LiveId" clId="{68115977-BD09-4DF9-BA1C-EF2DA7A2B604}" dt="2019-11-08T04:40:47.556" v="1423" actId="478"/>
          <ac:picMkLst>
            <pc:docMk/>
            <pc:sldMk cId="3699717770" sldId="899"/>
            <ac:picMk id="13" creationId="{AC3F605E-BFF5-4904-AE0C-AD4481E4A494}"/>
          </ac:picMkLst>
        </pc:picChg>
        <pc:picChg chg="add del mod">
          <ac:chgData name="Al Sheehan" userId="d21e2f327ba682b9" providerId="LiveId" clId="{68115977-BD09-4DF9-BA1C-EF2DA7A2B604}" dt="2019-11-08T03:57:29.692" v="194" actId="478"/>
          <ac:picMkLst>
            <pc:docMk/>
            <pc:sldMk cId="3699717770" sldId="899"/>
            <ac:picMk id="78" creationId="{4FE3E4AC-7224-43D7-9B1F-16C249399297}"/>
          </ac:picMkLst>
        </pc:picChg>
        <pc:picChg chg="del">
          <ac:chgData name="Al Sheehan" userId="d21e2f327ba682b9" providerId="LiveId" clId="{68115977-BD09-4DF9-BA1C-EF2DA7A2B604}" dt="2019-11-08T03:50:32.139" v="4" actId="478"/>
          <ac:picMkLst>
            <pc:docMk/>
            <pc:sldMk cId="3699717770" sldId="899"/>
            <ac:picMk id="79" creationId="{E589F0C9-F0B1-4809-AA7F-6729694B0CA9}"/>
          </ac:picMkLst>
        </pc:picChg>
        <pc:picChg chg="del">
          <ac:chgData name="Al Sheehan" userId="d21e2f327ba682b9" providerId="LiveId" clId="{68115977-BD09-4DF9-BA1C-EF2DA7A2B604}" dt="2019-11-08T03:50:32.139" v="4" actId="478"/>
          <ac:picMkLst>
            <pc:docMk/>
            <pc:sldMk cId="3699717770" sldId="899"/>
            <ac:picMk id="83" creationId="{B369ACCF-67C1-4232-8944-8EE13997B9C2}"/>
          </ac:picMkLst>
        </pc:picChg>
        <pc:picChg chg="del">
          <ac:chgData name="Al Sheehan" userId="d21e2f327ba682b9" providerId="LiveId" clId="{68115977-BD09-4DF9-BA1C-EF2DA7A2B604}" dt="2019-11-08T03:50:32.139" v="4" actId="478"/>
          <ac:picMkLst>
            <pc:docMk/>
            <pc:sldMk cId="3699717770" sldId="899"/>
            <ac:picMk id="89" creationId="{A6A4A1B7-BEC3-414E-9702-81030C69984B}"/>
          </ac:picMkLst>
        </pc:picChg>
        <pc:picChg chg="mod">
          <ac:chgData name="Al Sheehan" userId="d21e2f327ba682b9" providerId="LiveId" clId="{68115977-BD09-4DF9-BA1C-EF2DA7A2B604}" dt="2019-11-08T03:59:33.105" v="286" actId="1036"/>
          <ac:picMkLst>
            <pc:docMk/>
            <pc:sldMk cId="3699717770" sldId="899"/>
            <ac:picMk id="108" creationId="{C3283FA2-32A7-4700-98D9-C0F7990F4265}"/>
          </ac:picMkLst>
        </pc:picChg>
        <pc:picChg chg="add mod">
          <ac:chgData name="Al Sheehan" userId="d21e2f327ba682b9" providerId="LiveId" clId="{68115977-BD09-4DF9-BA1C-EF2DA7A2B604}" dt="2019-11-08T04:04:00.573" v="497" actId="1035"/>
          <ac:picMkLst>
            <pc:docMk/>
            <pc:sldMk cId="3699717770" sldId="899"/>
            <ac:picMk id="112" creationId="{1EECD91B-6D18-4A08-A995-1EBFBE8DD913}"/>
          </ac:picMkLst>
        </pc:picChg>
        <pc:cxnChg chg="del">
          <ac:chgData name="Al Sheehan" userId="d21e2f327ba682b9" providerId="LiveId" clId="{68115977-BD09-4DF9-BA1C-EF2DA7A2B604}" dt="2019-11-08T03:50:32.139" v="4" actId="478"/>
          <ac:cxnSpMkLst>
            <pc:docMk/>
            <pc:sldMk cId="3699717770" sldId="899"/>
            <ac:cxnSpMk id="4" creationId="{F43FBB70-F281-4C51-AC8C-193E0FB023DC}"/>
          </ac:cxnSpMkLst>
        </pc:cxnChg>
        <pc:cxnChg chg="add del mod">
          <ac:chgData name="Al Sheehan" userId="d21e2f327ba682b9" providerId="LiveId" clId="{68115977-BD09-4DF9-BA1C-EF2DA7A2B604}" dt="2019-11-08T04:22:39.509" v="1226" actId="478"/>
          <ac:cxnSpMkLst>
            <pc:docMk/>
            <pc:sldMk cId="3699717770" sldId="899"/>
            <ac:cxnSpMk id="7" creationId="{E69CDB1C-2659-45D3-9B4C-B03E7977B20F}"/>
          </ac:cxnSpMkLst>
        </pc:cxnChg>
        <pc:cxnChg chg="del">
          <ac:chgData name="Al Sheehan" userId="d21e2f327ba682b9" providerId="LiveId" clId="{68115977-BD09-4DF9-BA1C-EF2DA7A2B604}" dt="2019-11-08T03:50:32.139" v="4" actId="478"/>
          <ac:cxnSpMkLst>
            <pc:docMk/>
            <pc:sldMk cId="3699717770" sldId="899"/>
            <ac:cxnSpMk id="21" creationId="{D42203AD-737F-4C87-B09D-3EEE29B8616B}"/>
          </ac:cxnSpMkLst>
        </pc:cxnChg>
        <pc:cxnChg chg="del">
          <ac:chgData name="Al Sheehan" userId="d21e2f327ba682b9" providerId="LiveId" clId="{68115977-BD09-4DF9-BA1C-EF2DA7A2B604}" dt="2019-11-08T03:50:32.139" v="4" actId="478"/>
          <ac:cxnSpMkLst>
            <pc:docMk/>
            <pc:sldMk cId="3699717770" sldId="899"/>
            <ac:cxnSpMk id="26" creationId="{CA8A2DD3-5574-40A4-ABD2-A38A0C0BD9FB}"/>
          </ac:cxnSpMkLst>
        </pc:cxnChg>
        <pc:cxnChg chg="del">
          <ac:chgData name="Al Sheehan" userId="d21e2f327ba682b9" providerId="LiveId" clId="{68115977-BD09-4DF9-BA1C-EF2DA7A2B604}" dt="2019-11-08T03:50:32.139" v="4" actId="478"/>
          <ac:cxnSpMkLst>
            <pc:docMk/>
            <pc:sldMk cId="3699717770" sldId="899"/>
            <ac:cxnSpMk id="42" creationId="{C5E3B601-38A5-4631-A4F6-3D7C5038EFD6}"/>
          </ac:cxnSpMkLst>
        </pc:cxnChg>
        <pc:cxnChg chg="del">
          <ac:chgData name="Al Sheehan" userId="d21e2f327ba682b9" providerId="LiveId" clId="{68115977-BD09-4DF9-BA1C-EF2DA7A2B604}" dt="2019-11-08T03:50:32.139" v="4" actId="478"/>
          <ac:cxnSpMkLst>
            <pc:docMk/>
            <pc:sldMk cId="3699717770" sldId="899"/>
            <ac:cxnSpMk id="46" creationId="{2592D881-82FF-4638-B032-FED083357512}"/>
          </ac:cxnSpMkLst>
        </pc:cxnChg>
        <pc:cxnChg chg="del">
          <ac:chgData name="Al Sheehan" userId="d21e2f327ba682b9" providerId="LiveId" clId="{68115977-BD09-4DF9-BA1C-EF2DA7A2B604}" dt="2019-11-08T03:50:32.139" v="4" actId="478"/>
          <ac:cxnSpMkLst>
            <pc:docMk/>
            <pc:sldMk cId="3699717770" sldId="899"/>
            <ac:cxnSpMk id="49" creationId="{0EB1E732-1A29-47AE-BBA7-4E472015927F}"/>
          </ac:cxnSpMkLst>
        </pc:cxnChg>
        <pc:cxnChg chg="del">
          <ac:chgData name="Al Sheehan" userId="d21e2f327ba682b9" providerId="LiveId" clId="{68115977-BD09-4DF9-BA1C-EF2DA7A2B604}" dt="2019-11-08T03:50:32.139" v="4" actId="478"/>
          <ac:cxnSpMkLst>
            <pc:docMk/>
            <pc:sldMk cId="3699717770" sldId="899"/>
            <ac:cxnSpMk id="54" creationId="{3D0EE747-2AE8-4431-A811-000226597136}"/>
          </ac:cxnSpMkLst>
        </pc:cxnChg>
        <pc:cxnChg chg="del">
          <ac:chgData name="Al Sheehan" userId="d21e2f327ba682b9" providerId="LiveId" clId="{68115977-BD09-4DF9-BA1C-EF2DA7A2B604}" dt="2019-11-08T03:50:32.139" v="4" actId="478"/>
          <ac:cxnSpMkLst>
            <pc:docMk/>
            <pc:sldMk cId="3699717770" sldId="899"/>
            <ac:cxnSpMk id="55" creationId="{04570D78-F14C-4260-A5ED-8A9C343666A7}"/>
          </ac:cxnSpMkLst>
        </pc:cxnChg>
        <pc:cxnChg chg="del">
          <ac:chgData name="Al Sheehan" userId="d21e2f327ba682b9" providerId="LiveId" clId="{68115977-BD09-4DF9-BA1C-EF2DA7A2B604}" dt="2019-11-08T03:50:32.139" v="4" actId="478"/>
          <ac:cxnSpMkLst>
            <pc:docMk/>
            <pc:sldMk cId="3699717770" sldId="899"/>
            <ac:cxnSpMk id="56" creationId="{E98F267A-76D2-4547-99CE-CAAE9D94AF5B}"/>
          </ac:cxnSpMkLst>
        </pc:cxnChg>
        <pc:cxnChg chg="del">
          <ac:chgData name="Al Sheehan" userId="d21e2f327ba682b9" providerId="LiveId" clId="{68115977-BD09-4DF9-BA1C-EF2DA7A2B604}" dt="2019-11-08T03:50:32.139" v="4" actId="478"/>
          <ac:cxnSpMkLst>
            <pc:docMk/>
            <pc:sldMk cId="3699717770" sldId="899"/>
            <ac:cxnSpMk id="61" creationId="{913F04C1-13CF-4705-9020-43BF5606D63D}"/>
          </ac:cxnSpMkLst>
        </pc:cxnChg>
        <pc:cxnChg chg="del">
          <ac:chgData name="Al Sheehan" userId="d21e2f327ba682b9" providerId="LiveId" clId="{68115977-BD09-4DF9-BA1C-EF2DA7A2B604}" dt="2019-11-08T03:50:32.139" v="4" actId="478"/>
          <ac:cxnSpMkLst>
            <pc:docMk/>
            <pc:sldMk cId="3699717770" sldId="899"/>
            <ac:cxnSpMk id="72" creationId="{E0D0F00E-9DF0-45B1-B2D2-F1A6FEB07776}"/>
          </ac:cxnSpMkLst>
        </pc:cxnChg>
        <pc:cxnChg chg="del">
          <ac:chgData name="Al Sheehan" userId="d21e2f327ba682b9" providerId="LiveId" clId="{68115977-BD09-4DF9-BA1C-EF2DA7A2B604}" dt="2019-11-08T03:50:32.139" v="4" actId="478"/>
          <ac:cxnSpMkLst>
            <pc:docMk/>
            <pc:sldMk cId="3699717770" sldId="899"/>
            <ac:cxnSpMk id="75" creationId="{A70B67C6-FD73-43AE-A1D2-0CE914724113}"/>
          </ac:cxnSpMkLst>
        </pc:cxnChg>
        <pc:cxnChg chg="del">
          <ac:chgData name="Al Sheehan" userId="d21e2f327ba682b9" providerId="LiveId" clId="{68115977-BD09-4DF9-BA1C-EF2DA7A2B604}" dt="2019-11-08T03:50:32.139" v="4" actId="478"/>
          <ac:cxnSpMkLst>
            <pc:docMk/>
            <pc:sldMk cId="3699717770" sldId="899"/>
            <ac:cxnSpMk id="76" creationId="{08D093A4-3141-4D01-B0F4-A5B46590FBF9}"/>
          </ac:cxnSpMkLst>
        </pc:cxnChg>
        <pc:cxnChg chg="del">
          <ac:chgData name="Al Sheehan" userId="d21e2f327ba682b9" providerId="LiveId" clId="{68115977-BD09-4DF9-BA1C-EF2DA7A2B604}" dt="2019-11-08T03:50:32.139" v="4" actId="478"/>
          <ac:cxnSpMkLst>
            <pc:docMk/>
            <pc:sldMk cId="3699717770" sldId="899"/>
            <ac:cxnSpMk id="77" creationId="{1924DC44-FB78-423A-8A2A-77D1AF4B050E}"/>
          </ac:cxnSpMkLst>
        </pc:cxnChg>
        <pc:cxnChg chg="del">
          <ac:chgData name="Al Sheehan" userId="d21e2f327ba682b9" providerId="LiveId" clId="{68115977-BD09-4DF9-BA1C-EF2DA7A2B604}" dt="2019-11-08T03:50:32.139" v="4" actId="478"/>
          <ac:cxnSpMkLst>
            <pc:docMk/>
            <pc:sldMk cId="3699717770" sldId="899"/>
            <ac:cxnSpMk id="88" creationId="{8B1FB627-C0EA-4B37-B640-19A63A3A0DB3}"/>
          </ac:cxnSpMkLst>
        </pc:cxnChg>
        <pc:cxnChg chg="del">
          <ac:chgData name="Al Sheehan" userId="d21e2f327ba682b9" providerId="LiveId" clId="{68115977-BD09-4DF9-BA1C-EF2DA7A2B604}" dt="2019-11-08T03:50:32.139" v="4" actId="478"/>
          <ac:cxnSpMkLst>
            <pc:docMk/>
            <pc:sldMk cId="3699717770" sldId="899"/>
            <ac:cxnSpMk id="92" creationId="{6897557F-7E83-4040-8234-84A0EDE0D668}"/>
          </ac:cxnSpMkLst>
        </pc:cxnChg>
        <pc:cxnChg chg="del">
          <ac:chgData name="Al Sheehan" userId="d21e2f327ba682b9" providerId="LiveId" clId="{68115977-BD09-4DF9-BA1C-EF2DA7A2B604}" dt="2019-11-08T03:50:32.139" v="4" actId="478"/>
          <ac:cxnSpMkLst>
            <pc:docMk/>
            <pc:sldMk cId="3699717770" sldId="899"/>
            <ac:cxnSpMk id="94" creationId="{78B163F5-1449-426B-8A88-0C29A4F0106D}"/>
          </ac:cxnSpMkLst>
        </pc:cxnChg>
        <pc:cxnChg chg="del">
          <ac:chgData name="Al Sheehan" userId="d21e2f327ba682b9" providerId="LiveId" clId="{68115977-BD09-4DF9-BA1C-EF2DA7A2B604}" dt="2019-11-08T03:50:32.139" v="4" actId="478"/>
          <ac:cxnSpMkLst>
            <pc:docMk/>
            <pc:sldMk cId="3699717770" sldId="899"/>
            <ac:cxnSpMk id="102" creationId="{9C2EEDBC-CD94-40CE-9D0C-103F763BC6B5}"/>
          </ac:cxnSpMkLst>
        </pc:cxnChg>
        <pc:cxnChg chg="del">
          <ac:chgData name="Al Sheehan" userId="d21e2f327ba682b9" providerId="LiveId" clId="{68115977-BD09-4DF9-BA1C-EF2DA7A2B604}" dt="2019-11-08T03:50:32.139" v="4" actId="478"/>
          <ac:cxnSpMkLst>
            <pc:docMk/>
            <pc:sldMk cId="3699717770" sldId="899"/>
            <ac:cxnSpMk id="122" creationId="{65868D13-9FF6-4726-A463-6DBD2AAAFCB0}"/>
          </ac:cxnSpMkLst>
        </pc:cxnChg>
        <pc:cxnChg chg="del">
          <ac:chgData name="Al Sheehan" userId="d21e2f327ba682b9" providerId="LiveId" clId="{68115977-BD09-4DF9-BA1C-EF2DA7A2B604}" dt="2019-11-08T03:50:32.139" v="4" actId="478"/>
          <ac:cxnSpMkLst>
            <pc:docMk/>
            <pc:sldMk cId="3699717770" sldId="899"/>
            <ac:cxnSpMk id="123" creationId="{1CD2127C-3C1F-4DEE-A8D3-A70899B2414B}"/>
          </ac:cxnSpMkLst>
        </pc:cxnChg>
        <pc:cxnChg chg="add del mod">
          <ac:chgData name="Al Sheehan" userId="d21e2f327ba682b9" providerId="LiveId" clId="{68115977-BD09-4DF9-BA1C-EF2DA7A2B604}" dt="2019-11-08T04:22:41.481" v="1227" actId="478"/>
          <ac:cxnSpMkLst>
            <pc:docMk/>
            <pc:sldMk cId="3699717770" sldId="899"/>
            <ac:cxnSpMk id="135" creationId="{C4D04203-565C-4C66-9FAB-54134C9A9E0B}"/>
          </ac:cxnSpMkLst>
        </pc:cxnChg>
      </pc:sldChg>
      <pc:sldChg chg="delSp modSp add del mod">
        <pc:chgData name="Al Sheehan" userId="d21e2f327ba682b9" providerId="LiveId" clId="{68115977-BD09-4DF9-BA1C-EF2DA7A2B604}" dt="2019-11-08T04:46:33.512" v="1541" actId="47"/>
        <pc:sldMkLst>
          <pc:docMk/>
          <pc:sldMk cId="673428085" sldId="900"/>
        </pc:sldMkLst>
        <pc:picChg chg="del">
          <ac:chgData name="Al Sheehan" userId="d21e2f327ba682b9" providerId="LiveId" clId="{68115977-BD09-4DF9-BA1C-EF2DA7A2B604}" dt="2019-11-08T04:39:47.592" v="1418" actId="478"/>
          <ac:picMkLst>
            <pc:docMk/>
            <pc:sldMk cId="673428085" sldId="900"/>
            <ac:picMk id="12" creationId="{32B20A4D-A3F7-4808-BD08-091C51551A68}"/>
          </ac:picMkLst>
        </pc:picChg>
        <pc:picChg chg="mod">
          <ac:chgData name="Al Sheehan" userId="d21e2f327ba682b9" providerId="LiveId" clId="{68115977-BD09-4DF9-BA1C-EF2DA7A2B604}" dt="2019-11-08T04:39:51.369" v="1419" actId="1076"/>
          <ac:picMkLst>
            <pc:docMk/>
            <pc:sldMk cId="673428085" sldId="900"/>
            <ac:picMk id="13" creationId="{AC3F605E-BFF5-4904-AE0C-AD4481E4A494}"/>
          </ac:picMkLst>
        </pc:picChg>
      </pc:sldChg>
      <pc:sldChg chg="del">
        <pc:chgData name="Al Sheehan" userId="d21e2f327ba682b9" providerId="LiveId" clId="{68115977-BD09-4DF9-BA1C-EF2DA7A2B604}" dt="2019-11-08T03:50:25.589" v="2" actId="47"/>
        <pc:sldMkLst>
          <pc:docMk/>
          <pc:sldMk cId="987986636" sldId="900"/>
        </pc:sldMkLst>
      </pc:sldChg>
      <pc:sldChg chg="del">
        <pc:chgData name="Al Sheehan" userId="d21e2f327ba682b9" providerId="LiveId" clId="{68115977-BD09-4DF9-BA1C-EF2DA7A2B604}" dt="2019-11-08T03:50:11.901" v="0" actId="47"/>
        <pc:sldMkLst>
          <pc:docMk/>
          <pc:sldMk cId="1105701148" sldId="901"/>
        </pc:sldMkLst>
      </pc:sldChg>
      <pc:sldChg chg="modSp add del mod">
        <pc:chgData name="Al Sheehan" userId="d21e2f327ba682b9" providerId="LiveId" clId="{68115977-BD09-4DF9-BA1C-EF2DA7A2B604}" dt="2019-11-08T04:46:33.512" v="1541" actId="47"/>
        <pc:sldMkLst>
          <pc:docMk/>
          <pc:sldMk cId="3676986010" sldId="901"/>
        </pc:sldMkLst>
        <pc:picChg chg="mod">
          <ac:chgData name="Al Sheehan" userId="d21e2f327ba682b9" providerId="LiveId" clId="{68115977-BD09-4DF9-BA1C-EF2DA7A2B604}" dt="2019-11-08T04:40:11.633" v="1422" actId="1076"/>
          <ac:picMkLst>
            <pc:docMk/>
            <pc:sldMk cId="3676986010" sldId="901"/>
            <ac:picMk id="12" creationId="{32B20A4D-A3F7-4808-BD08-091C51551A68}"/>
          </ac:picMkLst>
        </pc:picChg>
      </pc:sldChg>
      <pc:sldChg chg="addSp delSp modSp add mod">
        <pc:chgData name="Al Sheehan" userId="d21e2f327ba682b9" providerId="LiveId" clId="{68115977-BD09-4DF9-BA1C-EF2DA7A2B604}" dt="2019-11-13T05:09:09.118" v="13638"/>
        <pc:sldMkLst>
          <pc:docMk/>
          <pc:sldMk cId="2957748669" sldId="902"/>
        </pc:sldMkLst>
        <pc:spChg chg="mod">
          <ac:chgData name="Al Sheehan" userId="d21e2f327ba682b9" providerId="LiveId" clId="{68115977-BD09-4DF9-BA1C-EF2DA7A2B604}" dt="2019-11-08T04:41:30.168" v="1428" actId="14100"/>
          <ac:spMkLst>
            <pc:docMk/>
            <pc:sldMk cId="2957748669" sldId="902"/>
            <ac:spMk id="5" creationId="{93F8DC59-106B-40F2-8ED3-D6B860071007}"/>
          </ac:spMkLst>
        </pc:spChg>
        <pc:spChg chg="del">
          <ac:chgData name="Al Sheehan" userId="d21e2f327ba682b9" providerId="LiveId" clId="{68115977-BD09-4DF9-BA1C-EF2DA7A2B604}" dt="2019-11-08T04:41:35.607" v="1429" actId="478"/>
          <ac:spMkLst>
            <pc:docMk/>
            <pc:sldMk cId="2957748669" sldId="902"/>
            <ac:spMk id="11" creationId="{0883E8BF-DEB7-4F17-8B40-0E772AA4FEE7}"/>
          </ac:spMkLst>
        </pc:spChg>
        <pc:spChg chg="add mod">
          <ac:chgData name="Al Sheehan" userId="d21e2f327ba682b9" providerId="LiveId" clId="{68115977-BD09-4DF9-BA1C-EF2DA7A2B604}" dt="2019-11-08T04:44:38.276" v="1507" actId="208"/>
          <ac:spMkLst>
            <pc:docMk/>
            <pc:sldMk cId="2957748669" sldId="902"/>
            <ac:spMk id="13" creationId="{E29362A1-D6D2-49CE-87F1-5B855A46E00D}"/>
          </ac:spMkLst>
        </pc:spChg>
        <pc:spChg chg="add mod">
          <ac:chgData name="Al Sheehan" userId="d21e2f327ba682b9" providerId="LiveId" clId="{68115977-BD09-4DF9-BA1C-EF2DA7A2B604}" dt="2019-11-08T04:45:45.696" v="1523" actId="2085"/>
          <ac:spMkLst>
            <pc:docMk/>
            <pc:sldMk cId="2957748669" sldId="902"/>
            <ac:spMk id="16" creationId="{12D50BAB-C810-4710-88B2-23E5B022A241}"/>
          </ac:spMkLst>
        </pc:spChg>
        <pc:spChg chg="add mod">
          <ac:chgData name="Al Sheehan" userId="d21e2f327ba682b9" providerId="LiveId" clId="{68115977-BD09-4DF9-BA1C-EF2DA7A2B604}" dt="2019-11-08T04:43:52.927" v="1501" actId="1035"/>
          <ac:spMkLst>
            <pc:docMk/>
            <pc:sldMk cId="2957748669" sldId="902"/>
            <ac:spMk id="44" creationId="{A701C392-3D64-4949-BBA4-0321ED5597DF}"/>
          </ac:spMkLst>
        </pc:spChg>
        <pc:spChg chg="add mod">
          <ac:chgData name="Al Sheehan" userId="d21e2f327ba682b9" providerId="LiveId" clId="{68115977-BD09-4DF9-BA1C-EF2DA7A2B604}" dt="2019-11-08T04:43:52.927" v="1501" actId="1035"/>
          <ac:spMkLst>
            <pc:docMk/>
            <pc:sldMk cId="2957748669" sldId="902"/>
            <ac:spMk id="45" creationId="{CE12C84A-3257-4DA3-B017-7E9850DC672A}"/>
          </ac:spMkLst>
        </pc:spChg>
        <pc:spChg chg="add mod">
          <ac:chgData name="Al Sheehan" userId="d21e2f327ba682b9" providerId="LiveId" clId="{68115977-BD09-4DF9-BA1C-EF2DA7A2B604}" dt="2019-11-08T04:43:52.927" v="1501" actId="1035"/>
          <ac:spMkLst>
            <pc:docMk/>
            <pc:sldMk cId="2957748669" sldId="902"/>
            <ac:spMk id="46" creationId="{47515C89-DACD-498D-B0DA-F7C1EA64439B}"/>
          </ac:spMkLst>
        </pc:spChg>
        <pc:spChg chg="add mod">
          <ac:chgData name="Al Sheehan" userId="d21e2f327ba682b9" providerId="LiveId" clId="{68115977-BD09-4DF9-BA1C-EF2DA7A2B604}" dt="2019-11-08T04:45:00.798" v="1512" actId="14100"/>
          <ac:spMkLst>
            <pc:docMk/>
            <pc:sldMk cId="2957748669" sldId="902"/>
            <ac:spMk id="56" creationId="{1EC24993-1D28-46FE-9101-DC826C856D81}"/>
          </ac:spMkLst>
        </pc:spChg>
        <pc:spChg chg="add mod">
          <ac:chgData name="Al Sheehan" userId="d21e2f327ba682b9" providerId="LiveId" clId="{68115977-BD09-4DF9-BA1C-EF2DA7A2B604}" dt="2019-11-08T04:45:45.696" v="1523" actId="2085"/>
          <ac:spMkLst>
            <pc:docMk/>
            <pc:sldMk cId="2957748669" sldId="902"/>
            <ac:spMk id="60" creationId="{ADEF36A7-9C85-42FB-AB96-048BBCE9791B}"/>
          </ac:spMkLst>
        </pc:spChg>
        <pc:spChg chg="add mod">
          <ac:chgData name="Al Sheehan" userId="d21e2f327ba682b9" providerId="LiveId" clId="{68115977-BD09-4DF9-BA1C-EF2DA7A2B604}" dt="2019-11-08T04:46:15.274" v="1540" actId="1076"/>
          <ac:spMkLst>
            <pc:docMk/>
            <pc:sldMk cId="2957748669" sldId="902"/>
            <ac:spMk id="63" creationId="{E957F497-861E-4A7A-AC11-57925A6ED2EC}"/>
          </ac:spMkLst>
        </pc:spChg>
        <pc:spChg chg="del">
          <ac:chgData name="Al Sheehan" userId="d21e2f327ba682b9" providerId="LiveId" clId="{68115977-BD09-4DF9-BA1C-EF2DA7A2B604}" dt="2019-11-08T04:41:35.607" v="1429" actId="478"/>
          <ac:spMkLst>
            <pc:docMk/>
            <pc:sldMk cId="2957748669" sldId="902"/>
            <ac:spMk id="82" creationId="{32214256-A333-465E-A2C3-97BECB41B290}"/>
          </ac:spMkLst>
        </pc:spChg>
        <pc:spChg chg="mod">
          <ac:chgData name="Al Sheehan" userId="d21e2f327ba682b9" providerId="LiveId" clId="{68115977-BD09-4DF9-BA1C-EF2DA7A2B604}" dt="2019-11-13T05:09:09.118" v="13638"/>
          <ac:spMkLst>
            <pc:docMk/>
            <pc:sldMk cId="2957748669" sldId="902"/>
            <ac:spMk id="87" creationId="{A67DFB30-A31A-442C-8F31-0CE0021AB0A8}"/>
          </ac:spMkLst>
        </pc:spChg>
        <pc:spChg chg="mod">
          <ac:chgData name="Al Sheehan" userId="d21e2f327ba682b9" providerId="LiveId" clId="{68115977-BD09-4DF9-BA1C-EF2DA7A2B604}" dt="2019-11-11T05:44:47.352" v="5510" actId="207"/>
          <ac:spMkLst>
            <pc:docMk/>
            <pc:sldMk cId="2957748669" sldId="902"/>
            <ac:spMk id="113" creationId="{02668BDE-4759-4B08-9B9F-D425100636F8}"/>
          </ac:spMkLst>
        </pc:spChg>
        <pc:spChg chg="del">
          <ac:chgData name="Al Sheehan" userId="d21e2f327ba682b9" providerId="LiveId" clId="{68115977-BD09-4DF9-BA1C-EF2DA7A2B604}" dt="2019-11-08T04:41:35.607" v="1429" actId="478"/>
          <ac:spMkLst>
            <pc:docMk/>
            <pc:sldMk cId="2957748669" sldId="902"/>
            <ac:spMk id="116" creationId="{85D6F9EE-9769-4332-8BB4-8CAAD8159512}"/>
          </ac:spMkLst>
        </pc:spChg>
        <pc:spChg chg="del">
          <ac:chgData name="Al Sheehan" userId="d21e2f327ba682b9" providerId="LiveId" clId="{68115977-BD09-4DF9-BA1C-EF2DA7A2B604}" dt="2019-11-08T04:41:35.607" v="1429" actId="478"/>
          <ac:spMkLst>
            <pc:docMk/>
            <pc:sldMk cId="2957748669" sldId="902"/>
            <ac:spMk id="117" creationId="{7C986F72-DCC5-45B1-8FA9-4BDA0EAB0C25}"/>
          </ac:spMkLst>
        </pc:spChg>
        <pc:spChg chg="del">
          <ac:chgData name="Al Sheehan" userId="d21e2f327ba682b9" providerId="LiveId" clId="{68115977-BD09-4DF9-BA1C-EF2DA7A2B604}" dt="2019-11-08T04:41:35.607" v="1429" actId="478"/>
          <ac:spMkLst>
            <pc:docMk/>
            <pc:sldMk cId="2957748669" sldId="902"/>
            <ac:spMk id="118" creationId="{67F93694-6CCA-4009-BECE-955CA10889C5}"/>
          </ac:spMkLst>
        </pc:spChg>
        <pc:spChg chg="del">
          <ac:chgData name="Al Sheehan" userId="d21e2f327ba682b9" providerId="LiveId" clId="{68115977-BD09-4DF9-BA1C-EF2DA7A2B604}" dt="2019-11-08T04:41:35.607" v="1429" actId="478"/>
          <ac:spMkLst>
            <pc:docMk/>
            <pc:sldMk cId="2957748669" sldId="902"/>
            <ac:spMk id="119" creationId="{42EA3500-9650-413C-9A36-CF4B3EBF762D}"/>
          </ac:spMkLst>
        </pc:spChg>
        <pc:spChg chg="add del mod">
          <ac:chgData name="Al Sheehan" userId="d21e2f327ba682b9" providerId="LiveId" clId="{68115977-BD09-4DF9-BA1C-EF2DA7A2B604}" dt="2019-11-08T04:44:09.923" v="1505" actId="113"/>
          <ac:spMkLst>
            <pc:docMk/>
            <pc:sldMk cId="2957748669" sldId="902"/>
            <ac:spMk id="124" creationId="{C3E64C75-4708-4DC9-9AFA-BDA1A04E7A65}"/>
          </ac:spMkLst>
        </pc:spChg>
        <pc:spChg chg="del">
          <ac:chgData name="Al Sheehan" userId="d21e2f327ba682b9" providerId="LiveId" clId="{68115977-BD09-4DF9-BA1C-EF2DA7A2B604}" dt="2019-11-08T04:41:35.607" v="1429" actId="478"/>
          <ac:spMkLst>
            <pc:docMk/>
            <pc:sldMk cId="2957748669" sldId="902"/>
            <ac:spMk id="127" creationId="{3D1DD702-D223-4107-B3CF-2E7D6DDAB07D}"/>
          </ac:spMkLst>
        </pc:spChg>
        <pc:spChg chg="del">
          <ac:chgData name="Al Sheehan" userId="d21e2f327ba682b9" providerId="LiveId" clId="{68115977-BD09-4DF9-BA1C-EF2DA7A2B604}" dt="2019-11-08T04:41:35.607" v="1429" actId="478"/>
          <ac:spMkLst>
            <pc:docMk/>
            <pc:sldMk cId="2957748669" sldId="902"/>
            <ac:spMk id="129" creationId="{8F4DAA39-AE03-486D-BF68-A948B81A7D0B}"/>
          </ac:spMkLst>
        </pc:spChg>
        <pc:spChg chg="del">
          <ac:chgData name="Al Sheehan" userId="d21e2f327ba682b9" providerId="LiveId" clId="{68115977-BD09-4DF9-BA1C-EF2DA7A2B604}" dt="2019-11-08T04:41:35.607" v="1429" actId="478"/>
          <ac:spMkLst>
            <pc:docMk/>
            <pc:sldMk cId="2957748669" sldId="902"/>
            <ac:spMk id="130" creationId="{557753A4-D738-466E-9910-B194BA868DC1}"/>
          </ac:spMkLst>
        </pc:spChg>
        <pc:spChg chg="del">
          <ac:chgData name="Al Sheehan" userId="d21e2f327ba682b9" providerId="LiveId" clId="{68115977-BD09-4DF9-BA1C-EF2DA7A2B604}" dt="2019-11-08T04:41:35.607" v="1429" actId="478"/>
          <ac:spMkLst>
            <pc:docMk/>
            <pc:sldMk cId="2957748669" sldId="902"/>
            <ac:spMk id="131" creationId="{E2BBCF80-1750-4462-A192-D80677D7079D}"/>
          </ac:spMkLst>
        </pc:spChg>
        <pc:spChg chg="del">
          <ac:chgData name="Al Sheehan" userId="d21e2f327ba682b9" providerId="LiveId" clId="{68115977-BD09-4DF9-BA1C-EF2DA7A2B604}" dt="2019-11-08T04:41:35.607" v="1429" actId="478"/>
          <ac:spMkLst>
            <pc:docMk/>
            <pc:sldMk cId="2957748669" sldId="902"/>
            <ac:spMk id="132" creationId="{EDF831D9-5D95-4F72-BB77-8F7C62438F5C}"/>
          </ac:spMkLst>
        </pc:spChg>
        <pc:spChg chg="del">
          <ac:chgData name="Al Sheehan" userId="d21e2f327ba682b9" providerId="LiveId" clId="{68115977-BD09-4DF9-BA1C-EF2DA7A2B604}" dt="2019-11-08T04:41:35.607" v="1429" actId="478"/>
          <ac:spMkLst>
            <pc:docMk/>
            <pc:sldMk cId="2957748669" sldId="902"/>
            <ac:spMk id="133" creationId="{0195BF88-9DAF-4D55-BF04-3D3DE41D9986}"/>
          </ac:spMkLst>
        </pc:spChg>
        <pc:spChg chg="del">
          <ac:chgData name="Al Sheehan" userId="d21e2f327ba682b9" providerId="LiveId" clId="{68115977-BD09-4DF9-BA1C-EF2DA7A2B604}" dt="2019-11-08T04:41:35.607" v="1429" actId="478"/>
          <ac:spMkLst>
            <pc:docMk/>
            <pc:sldMk cId="2957748669" sldId="902"/>
            <ac:spMk id="134" creationId="{999C52F2-4BF9-451D-A140-C523CD3D1C0F}"/>
          </ac:spMkLst>
        </pc:spChg>
        <pc:spChg chg="mod">
          <ac:chgData name="Al Sheehan" userId="d21e2f327ba682b9" providerId="LiveId" clId="{68115977-BD09-4DF9-BA1C-EF2DA7A2B604}" dt="2019-11-08T04:41:30.168" v="1428" actId="14100"/>
          <ac:spMkLst>
            <pc:docMk/>
            <pc:sldMk cId="2957748669" sldId="902"/>
            <ac:spMk id="138" creationId="{5EB6024F-4718-458C-96C7-E24F3DA75A49}"/>
          </ac:spMkLst>
        </pc:spChg>
        <pc:spChg chg="del">
          <ac:chgData name="Al Sheehan" userId="d21e2f327ba682b9" providerId="LiveId" clId="{68115977-BD09-4DF9-BA1C-EF2DA7A2B604}" dt="2019-11-08T04:41:35.607" v="1429" actId="478"/>
          <ac:spMkLst>
            <pc:docMk/>
            <pc:sldMk cId="2957748669" sldId="902"/>
            <ac:spMk id="139" creationId="{21C1D1AE-58AC-40BB-98E5-18DE2F9AE724}"/>
          </ac:spMkLst>
        </pc:spChg>
        <pc:spChg chg="del">
          <ac:chgData name="Al Sheehan" userId="d21e2f327ba682b9" providerId="LiveId" clId="{68115977-BD09-4DF9-BA1C-EF2DA7A2B604}" dt="2019-11-08T04:41:35.607" v="1429" actId="478"/>
          <ac:spMkLst>
            <pc:docMk/>
            <pc:sldMk cId="2957748669" sldId="902"/>
            <ac:spMk id="141" creationId="{5B18ACD9-C2A8-4DAD-BD19-1D786E4D5AE8}"/>
          </ac:spMkLst>
        </pc:spChg>
        <pc:spChg chg="del">
          <ac:chgData name="Al Sheehan" userId="d21e2f327ba682b9" providerId="LiveId" clId="{68115977-BD09-4DF9-BA1C-EF2DA7A2B604}" dt="2019-11-08T04:41:35.607" v="1429" actId="478"/>
          <ac:spMkLst>
            <pc:docMk/>
            <pc:sldMk cId="2957748669" sldId="902"/>
            <ac:spMk id="142" creationId="{6D1A9F77-29B7-4BC9-A179-CB18BDBCE51E}"/>
          </ac:spMkLst>
        </pc:spChg>
        <pc:spChg chg="del">
          <ac:chgData name="Al Sheehan" userId="d21e2f327ba682b9" providerId="LiveId" clId="{68115977-BD09-4DF9-BA1C-EF2DA7A2B604}" dt="2019-11-08T04:41:35.607" v="1429" actId="478"/>
          <ac:spMkLst>
            <pc:docMk/>
            <pc:sldMk cId="2957748669" sldId="902"/>
            <ac:spMk id="143" creationId="{DEDEB570-B803-42C4-B133-875524EDC64C}"/>
          </ac:spMkLst>
        </pc:spChg>
        <pc:spChg chg="del">
          <ac:chgData name="Al Sheehan" userId="d21e2f327ba682b9" providerId="LiveId" clId="{68115977-BD09-4DF9-BA1C-EF2DA7A2B604}" dt="2019-11-08T04:42:00.648" v="1444" actId="478"/>
          <ac:spMkLst>
            <pc:docMk/>
            <pc:sldMk cId="2957748669" sldId="902"/>
            <ac:spMk id="144" creationId="{2548D748-A4E8-465B-A868-EBD27AA77A81}"/>
          </ac:spMkLst>
        </pc:spChg>
        <pc:spChg chg="del">
          <ac:chgData name="Al Sheehan" userId="d21e2f327ba682b9" providerId="LiveId" clId="{68115977-BD09-4DF9-BA1C-EF2DA7A2B604}" dt="2019-11-08T04:41:35.607" v="1429" actId="478"/>
          <ac:spMkLst>
            <pc:docMk/>
            <pc:sldMk cId="2957748669" sldId="902"/>
            <ac:spMk id="147" creationId="{C4B5E796-0680-42B7-84FB-F8DBDE0EAAE4}"/>
          </ac:spMkLst>
        </pc:spChg>
        <pc:picChg chg="add mod">
          <ac:chgData name="Al Sheehan" userId="d21e2f327ba682b9" providerId="LiveId" clId="{68115977-BD09-4DF9-BA1C-EF2DA7A2B604}" dt="2019-11-08T04:41:54.445" v="1441" actId="1035"/>
          <ac:picMkLst>
            <pc:docMk/>
            <pc:sldMk cId="2957748669" sldId="902"/>
            <ac:picMk id="2" creationId="{03917854-9189-4966-BE2E-A5B9036A2F82}"/>
          </ac:picMkLst>
        </pc:picChg>
        <pc:cxnChg chg="add mod">
          <ac:chgData name="Al Sheehan" userId="d21e2f327ba682b9" providerId="LiveId" clId="{68115977-BD09-4DF9-BA1C-EF2DA7A2B604}" dt="2019-11-08T04:43:52.927" v="1501" actId="1035"/>
          <ac:cxnSpMkLst>
            <pc:docMk/>
            <pc:sldMk cId="2957748669" sldId="902"/>
            <ac:cxnSpMk id="4" creationId="{A0AF59BA-6039-4F89-BE58-F83E312C749D}"/>
          </ac:cxnSpMkLst>
        </pc:cxnChg>
        <pc:cxnChg chg="add del mod">
          <ac:chgData name="Al Sheehan" userId="d21e2f327ba682b9" providerId="LiveId" clId="{68115977-BD09-4DF9-BA1C-EF2DA7A2B604}" dt="2019-11-08T04:45:10.134" v="1514" actId="478"/>
          <ac:cxnSpMkLst>
            <pc:docMk/>
            <pc:sldMk cId="2957748669" sldId="902"/>
            <ac:cxnSpMk id="15" creationId="{142E569A-D044-4FCB-A45D-C4B833DBE3DA}"/>
          </ac:cxnSpMkLst>
        </pc:cxnChg>
        <pc:cxnChg chg="add mod">
          <ac:chgData name="Al Sheehan" userId="d21e2f327ba682b9" providerId="LiveId" clId="{68115977-BD09-4DF9-BA1C-EF2DA7A2B604}" dt="2019-11-08T04:45:38.219" v="1521"/>
          <ac:cxnSpMkLst>
            <pc:docMk/>
            <pc:sldMk cId="2957748669" sldId="902"/>
            <ac:cxnSpMk id="18" creationId="{0BA3831D-0144-4927-980B-4A4562029509}"/>
          </ac:cxnSpMkLst>
        </pc:cxnChg>
        <pc:cxnChg chg="add mod">
          <ac:chgData name="Al Sheehan" userId="d21e2f327ba682b9" providerId="LiveId" clId="{68115977-BD09-4DF9-BA1C-EF2DA7A2B604}" dt="2019-11-08T04:43:52.927" v="1501" actId="1035"/>
          <ac:cxnSpMkLst>
            <pc:docMk/>
            <pc:sldMk cId="2957748669" sldId="902"/>
            <ac:cxnSpMk id="49" creationId="{54428EE3-B615-4AFE-ACF5-9EEE614EC1A8}"/>
          </ac:cxnSpMkLst>
        </pc:cxnChg>
        <pc:cxnChg chg="add mod">
          <ac:chgData name="Al Sheehan" userId="d21e2f327ba682b9" providerId="LiveId" clId="{68115977-BD09-4DF9-BA1C-EF2DA7A2B604}" dt="2019-11-08T04:43:52.927" v="1501" actId="1035"/>
          <ac:cxnSpMkLst>
            <pc:docMk/>
            <pc:sldMk cId="2957748669" sldId="902"/>
            <ac:cxnSpMk id="52" creationId="{8A17A9C4-06B3-43A2-ABB0-69F6096DF458}"/>
          </ac:cxnSpMkLst>
        </pc:cxnChg>
      </pc:sldChg>
      <pc:sldChg chg="del">
        <pc:chgData name="Al Sheehan" userId="d21e2f327ba682b9" providerId="LiveId" clId="{68115977-BD09-4DF9-BA1C-EF2DA7A2B604}" dt="2019-11-08T03:50:11.901" v="0" actId="47"/>
        <pc:sldMkLst>
          <pc:docMk/>
          <pc:sldMk cId="2986986725" sldId="902"/>
        </pc:sldMkLst>
      </pc:sldChg>
      <pc:sldChg chg="del">
        <pc:chgData name="Al Sheehan" userId="d21e2f327ba682b9" providerId="LiveId" clId="{68115977-BD09-4DF9-BA1C-EF2DA7A2B604}" dt="2019-11-08T03:50:11.901" v="0" actId="47"/>
        <pc:sldMkLst>
          <pc:docMk/>
          <pc:sldMk cId="1194551150" sldId="903"/>
        </pc:sldMkLst>
      </pc:sldChg>
      <pc:sldChg chg="addSp delSp modSp add mod">
        <pc:chgData name="Al Sheehan" userId="d21e2f327ba682b9" providerId="LiveId" clId="{68115977-BD09-4DF9-BA1C-EF2DA7A2B604}" dt="2019-11-13T05:09:15.401" v="13639"/>
        <pc:sldMkLst>
          <pc:docMk/>
          <pc:sldMk cId="2538331854" sldId="903"/>
        </pc:sldMkLst>
        <pc:spChg chg="add mod">
          <ac:chgData name="Al Sheehan" userId="d21e2f327ba682b9" providerId="LiveId" clId="{68115977-BD09-4DF9-BA1C-EF2DA7A2B604}" dt="2019-11-09T05:05:05.755" v="2365" actId="1076"/>
          <ac:spMkLst>
            <pc:docMk/>
            <pc:sldMk cId="2538331854" sldId="903"/>
            <ac:spMk id="3" creationId="{049AC63A-E34E-47E1-9938-82D58D3CDB7D}"/>
          </ac:spMkLst>
        </pc:spChg>
        <pc:spChg chg="add mod">
          <ac:chgData name="Al Sheehan" userId="d21e2f327ba682b9" providerId="LiveId" clId="{68115977-BD09-4DF9-BA1C-EF2DA7A2B604}" dt="2019-11-09T05:09:03.522" v="2532" actId="1036"/>
          <ac:spMkLst>
            <pc:docMk/>
            <pc:sldMk cId="2538331854" sldId="903"/>
            <ac:spMk id="6" creationId="{445CB1F4-61CE-4B4E-A648-52D2D646AC36}"/>
          </ac:spMkLst>
        </pc:spChg>
        <pc:spChg chg="add mod">
          <ac:chgData name="Al Sheehan" userId="d21e2f327ba682b9" providerId="LiveId" clId="{68115977-BD09-4DF9-BA1C-EF2DA7A2B604}" dt="2019-11-09T05:09:03.522" v="2532" actId="1036"/>
          <ac:spMkLst>
            <pc:docMk/>
            <pc:sldMk cId="2538331854" sldId="903"/>
            <ac:spMk id="7" creationId="{AFC80610-0590-462F-BC7B-5FEF94D73EBD}"/>
          </ac:spMkLst>
        </pc:spChg>
        <pc:spChg chg="add del">
          <ac:chgData name="Al Sheehan" userId="d21e2f327ba682b9" providerId="LiveId" clId="{68115977-BD09-4DF9-BA1C-EF2DA7A2B604}" dt="2019-11-09T04:52:08.037" v="1733"/>
          <ac:spMkLst>
            <pc:docMk/>
            <pc:sldMk cId="2538331854" sldId="903"/>
            <ac:spMk id="8" creationId="{03FD53A3-3022-4EC2-8E99-1E0A61EDB9C5}"/>
          </ac:spMkLst>
        </pc:spChg>
        <pc:spChg chg="add del">
          <ac:chgData name="Al Sheehan" userId="d21e2f327ba682b9" providerId="LiveId" clId="{68115977-BD09-4DF9-BA1C-EF2DA7A2B604}" dt="2019-11-09T04:52:25.482" v="1737" actId="478"/>
          <ac:spMkLst>
            <pc:docMk/>
            <pc:sldMk cId="2538331854" sldId="903"/>
            <ac:spMk id="9" creationId="{86675D2A-8EB8-4FE9-9CFA-FE81C24FA868}"/>
          </ac:spMkLst>
        </pc:spChg>
        <pc:spChg chg="mod">
          <ac:chgData name="Al Sheehan" userId="d21e2f327ba682b9" providerId="LiveId" clId="{68115977-BD09-4DF9-BA1C-EF2DA7A2B604}" dt="2019-11-09T04:55:51.346" v="1834" actId="14100"/>
          <ac:spMkLst>
            <pc:docMk/>
            <pc:sldMk cId="2538331854" sldId="903"/>
            <ac:spMk id="10" creationId="{132C3075-C2BC-4144-979C-7C93E131F93D}"/>
          </ac:spMkLst>
        </pc:spChg>
        <pc:spChg chg="del">
          <ac:chgData name="Al Sheehan" userId="d21e2f327ba682b9" providerId="LiveId" clId="{68115977-BD09-4DF9-BA1C-EF2DA7A2B604}" dt="2019-11-09T04:48:46.039" v="1684" actId="478"/>
          <ac:spMkLst>
            <pc:docMk/>
            <pc:sldMk cId="2538331854" sldId="903"/>
            <ac:spMk id="13" creationId="{E29362A1-D6D2-49CE-87F1-5B855A46E00D}"/>
          </ac:spMkLst>
        </pc:spChg>
        <pc:spChg chg="del">
          <ac:chgData name="Al Sheehan" userId="d21e2f327ba682b9" providerId="LiveId" clId="{68115977-BD09-4DF9-BA1C-EF2DA7A2B604}" dt="2019-11-09T04:48:46.039" v="1684" actId="478"/>
          <ac:spMkLst>
            <pc:docMk/>
            <pc:sldMk cId="2538331854" sldId="903"/>
            <ac:spMk id="16" creationId="{12D50BAB-C810-4710-88B2-23E5B022A241}"/>
          </ac:spMkLst>
        </pc:spChg>
        <pc:spChg chg="add mod">
          <ac:chgData name="Al Sheehan" userId="d21e2f327ba682b9" providerId="LiveId" clId="{68115977-BD09-4DF9-BA1C-EF2DA7A2B604}" dt="2019-11-09T05:32:28.044" v="2744" actId="1038"/>
          <ac:spMkLst>
            <pc:docMk/>
            <pc:sldMk cId="2538331854" sldId="903"/>
            <ac:spMk id="22" creationId="{C9C0DA73-72E6-4C63-8DD1-2D20C58D2ED6}"/>
          </ac:spMkLst>
        </pc:spChg>
        <pc:spChg chg="add mod">
          <ac:chgData name="Al Sheehan" userId="d21e2f327ba682b9" providerId="LiveId" clId="{68115977-BD09-4DF9-BA1C-EF2DA7A2B604}" dt="2019-11-09T05:26:02.856" v="2663" actId="20577"/>
          <ac:spMkLst>
            <pc:docMk/>
            <pc:sldMk cId="2538331854" sldId="903"/>
            <ac:spMk id="39" creationId="{0F089ACF-F6A3-4655-A3E6-D22BFA2E8023}"/>
          </ac:spMkLst>
        </pc:spChg>
        <pc:spChg chg="add mod">
          <ac:chgData name="Al Sheehan" userId="d21e2f327ba682b9" providerId="LiveId" clId="{68115977-BD09-4DF9-BA1C-EF2DA7A2B604}" dt="2019-11-09T05:09:03.522" v="2532" actId="1036"/>
          <ac:spMkLst>
            <pc:docMk/>
            <pc:sldMk cId="2538331854" sldId="903"/>
            <ac:spMk id="40" creationId="{F9A3CE99-95B6-4E54-9B00-992B1BB3BC1D}"/>
          </ac:spMkLst>
        </pc:spChg>
        <pc:spChg chg="del">
          <ac:chgData name="Al Sheehan" userId="d21e2f327ba682b9" providerId="LiveId" clId="{68115977-BD09-4DF9-BA1C-EF2DA7A2B604}" dt="2019-11-09T04:49:25.320" v="1685" actId="478"/>
          <ac:spMkLst>
            <pc:docMk/>
            <pc:sldMk cId="2538331854" sldId="903"/>
            <ac:spMk id="44" creationId="{A701C392-3D64-4949-BBA4-0321ED5597DF}"/>
          </ac:spMkLst>
        </pc:spChg>
        <pc:spChg chg="del">
          <ac:chgData name="Al Sheehan" userId="d21e2f327ba682b9" providerId="LiveId" clId="{68115977-BD09-4DF9-BA1C-EF2DA7A2B604}" dt="2019-11-09T04:49:25.320" v="1685" actId="478"/>
          <ac:spMkLst>
            <pc:docMk/>
            <pc:sldMk cId="2538331854" sldId="903"/>
            <ac:spMk id="45" creationId="{CE12C84A-3257-4DA3-B017-7E9850DC672A}"/>
          </ac:spMkLst>
        </pc:spChg>
        <pc:spChg chg="del">
          <ac:chgData name="Al Sheehan" userId="d21e2f327ba682b9" providerId="LiveId" clId="{68115977-BD09-4DF9-BA1C-EF2DA7A2B604}" dt="2019-11-09T04:49:25.320" v="1685" actId="478"/>
          <ac:spMkLst>
            <pc:docMk/>
            <pc:sldMk cId="2538331854" sldId="903"/>
            <ac:spMk id="46" creationId="{47515C89-DACD-498D-B0DA-F7C1EA64439B}"/>
          </ac:spMkLst>
        </pc:spChg>
        <pc:spChg chg="add mod">
          <ac:chgData name="Al Sheehan" userId="d21e2f327ba682b9" providerId="LiveId" clId="{68115977-BD09-4DF9-BA1C-EF2DA7A2B604}" dt="2019-11-09T05:26:15.516" v="2665" actId="108"/>
          <ac:spMkLst>
            <pc:docMk/>
            <pc:sldMk cId="2538331854" sldId="903"/>
            <ac:spMk id="47" creationId="{76F36476-97B2-4E8C-BBE5-DAA7DD1B8F25}"/>
          </ac:spMkLst>
        </pc:spChg>
        <pc:spChg chg="add mod">
          <ac:chgData name="Al Sheehan" userId="d21e2f327ba682b9" providerId="LiveId" clId="{68115977-BD09-4DF9-BA1C-EF2DA7A2B604}" dt="2019-11-09T04:57:16.461" v="2031" actId="408"/>
          <ac:spMkLst>
            <pc:docMk/>
            <pc:sldMk cId="2538331854" sldId="903"/>
            <ac:spMk id="48" creationId="{EFB9B050-814A-45F8-9749-851A5DB4C776}"/>
          </ac:spMkLst>
        </pc:spChg>
        <pc:spChg chg="add mod">
          <ac:chgData name="Al Sheehan" userId="d21e2f327ba682b9" providerId="LiveId" clId="{68115977-BD09-4DF9-BA1C-EF2DA7A2B604}" dt="2019-11-09T04:57:16.461" v="2031" actId="408"/>
          <ac:spMkLst>
            <pc:docMk/>
            <pc:sldMk cId="2538331854" sldId="903"/>
            <ac:spMk id="50" creationId="{0F3B8540-454C-4836-A0B2-A7FAE91DAD95}"/>
          </ac:spMkLst>
        </pc:spChg>
        <pc:spChg chg="add mod">
          <ac:chgData name="Al Sheehan" userId="d21e2f327ba682b9" providerId="LiveId" clId="{68115977-BD09-4DF9-BA1C-EF2DA7A2B604}" dt="2019-11-09T05:26:09.139" v="2664" actId="108"/>
          <ac:spMkLst>
            <pc:docMk/>
            <pc:sldMk cId="2538331854" sldId="903"/>
            <ac:spMk id="51" creationId="{0E68077C-4517-416B-87C0-6271EDB9FCF3}"/>
          </ac:spMkLst>
        </pc:spChg>
        <pc:spChg chg="add mod">
          <ac:chgData name="Al Sheehan" userId="d21e2f327ba682b9" providerId="LiveId" clId="{68115977-BD09-4DF9-BA1C-EF2DA7A2B604}" dt="2019-11-09T04:57:16.461" v="2031" actId="408"/>
          <ac:spMkLst>
            <pc:docMk/>
            <pc:sldMk cId="2538331854" sldId="903"/>
            <ac:spMk id="53" creationId="{AA6B8548-7BFC-4734-9031-AB78B08D2B16}"/>
          </ac:spMkLst>
        </pc:spChg>
        <pc:spChg chg="add mod">
          <ac:chgData name="Al Sheehan" userId="d21e2f327ba682b9" providerId="LiveId" clId="{68115977-BD09-4DF9-BA1C-EF2DA7A2B604}" dt="2019-11-09T05:09:03.522" v="2532" actId="1036"/>
          <ac:spMkLst>
            <pc:docMk/>
            <pc:sldMk cId="2538331854" sldId="903"/>
            <ac:spMk id="54" creationId="{D2D8ACA1-92E7-46EB-9C09-286DCA280A14}"/>
          </ac:spMkLst>
        </pc:spChg>
        <pc:spChg chg="add mod">
          <ac:chgData name="Al Sheehan" userId="d21e2f327ba682b9" providerId="LiveId" clId="{68115977-BD09-4DF9-BA1C-EF2DA7A2B604}" dt="2019-11-09T05:09:03.522" v="2532" actId="1036"/>
          <ac:spMkLst>
            <pc:docMk/>
            <pc:sldMk cId="2538331854" sldId="903"/>
            <ac:spMk id="55" creationId="{726B9F9E-FD23-40D6-9265-C1E23623DDDB}"/>
          </ac:spMkLst>
        </pc:spChg>
        <pc:spChg chg="del">
          <ac:chgData name="Al Sheehan" userId="d21e2f327ba682b9" providerId="LiveId" clId="{68115977-BD09-4DF9-BA1C-EF2DA7A2B604}" dt="2019-11-09T04:48:46.039" v="1684" actId="478"/>
          <ac:spMkLst>
            <pc:docMk/>
            <pc:sldMk cId="2538331854" sldId="903"/>
            <ac:spMk id="56" creationId="{1EC24993-1D28-46FE-9101-DC826C856D81}"/>
          </ac:spMkLst>
        </pc:spChg>
        <pc:spChg chg="add mod">
          <ac:chgData name="Al Sheehan" userId="d21e2f327ba682b9" providerId="LiveId" clId="{68115977-BD09-4DF9-BA1C-EF2DA7A2B604}" dt="2019-11-09T05:09:03.522" v="2532" actId="1036"/>
          <ac:spMkLst>
            <pc:docMk/>
            <pc:sldMk cId="2538331854" sldId="903"/>
            <ac:spMk id="57" creationId="{31D1E788-4F27-486C-B886-740939D12E9E}"/>
          </ac:spMkLst>
        </pc:spChg>
        <pc:spChg chg="add mod">
          <ac:chgData name="Al Sheehan" userId="d21e2f327ba682b9" providerId="LiveId" clId="{68115977-BD09-4DF9-BA1C-EF2DA7A2B604}" dt="2019-11-09T05:09:03.522" v="2532" actId="1036"/>
          <ac:spMkLst>
            <pc:docMk/>
            <pc:sldMk cId="2538331854" sldId="903"/>
            <ac:spMk id="58" creationId="{C843DEC9-A694-4EAA-9FFC-8F83BA3C1BF7}"/>
          </ac:spMkLst>
        </pc:spChg>
        <pc:spChg chg="add mod">
          <ac:chgData name="Al Sheehan" userId="d21e2f327ba682b9" providerId="LiveId" clId="{68115977-BD09-4DF9-BA1C-EF2DA7A2B604}" dt="2019-11-09T05:09:03.522" v="2532" actId="1036"/>
          <ac:spMkLst>
            <pc:docMk/>
            <pc:sldMk cId="2538331854" sldId="903"/>
            <ac:spMk id="59" creationId="{6A208AE0-B13B-4B8B-B21C-DAC3ABE85088}"/>
          </ac:spMkLst>
        </pc:spChg>
        <pc:spChg chg="del">
          <ac:chgData name="Al Sheehan" userId="d21e2f327ba682b9" providerId="LiveId" clId="{68115977-BD09-4DF9-BA1C-EF2DA7A2B604}" dt="2019-11-09T04:48:46.039" v="1684" actId="478"/>
          <ac:spMkLst>
            <pc:docMk/>
            <pc:sldMk cId="2538331854" sldId="903"/>
            <ac:spMk id="60" creationId="{ADEF36A7-9C85-42FB-AB96-048BBCE9791B}"/>
          </ac:spMkLst>
        </pc:spChg>
        <pc:spChg chg="add mod">
          <ac:chgData name="Al Sheehan" userId="d21e2f327ba682b9" providerId="LiveId" clId="{68115977-BD09-4DF9-BA1C-EF2DA7A2B604}" dt="2019-11-09T05:09:03.522" v="2532" actId="1036"/>
          <ac:spMkLst>
            <pc:docMk/>
            <pc:sldMk cId="2538331854" sldId="903"/>
            <ac:spMk id="61" creationId="{DF20EA12-C135-4B0E-9443-AEDC86650D85}"/>
          </ac:spMkLst>
        </pc:spChg>
        <pc:spChg chg="add mod">
          <ac:chgData name="Al Sheehan" userId="d21e2f327ba682b9" providerId="LiveId" clId="{68115977-BD09-4DF9-BA1C-EF2DA7A2B604}" dt="2019-11-09T05:09:03.522" v="2532" actId="1036"/>
          <ac:spMkLst>
            <pc:docMk/>
            <pc:sldMk cId="2538331854" sldId="903"/>
            <ac:spMk id="62" creationId="{77784FB6-CB5A-436E-9F63-EC2DB5C057FE}"/>
          </ac:spMkLst>
        </pc:spChg>
        <pc:spChg chg="del">
          <ac:chgData name="Al Sheehan" userId="d21e2f327ba682b9" providerId="LiveId" clId="{68115977-BD09-4DF9-BA1C-EF2DA7A2B604}" dt="2019-11-09T04:48:46.039" v="1684" actId="478"/>
          <ac:spMkLst>
            <pc:docMk/>
            <pc:sldMk cId="2538331854" sldId="903"/>
            <ac:spMk id="63" creationId="{E957F497-861E-4A7A-AC11-57925A6ED2EC}"/>
          </ac:spMkLst>
        </pc:spChg>
        <pc:spChg chg="add mod">
          <ac:chgData name="Al Sheehan" userId="d21e2f327ba682b9" providerId="LiveId" clId="{68115977-BD09-4DF9-BA1C-EF2DA7A2B604}" dt="2019-11-09T05:09:03.522" v="2532" actId="1036"/>
          <ac:spMkLst>
            <pc:docMk/>
            <pc:sldMk cId="2538331854" sldId="903"/>
            <ac:spMk id="64" creationId="{6A13731E-1390-426C-9CC2-3204A24C5587}"/>
          </ac:spMkLst>
        </pc:spChg>
        <pc:spChg chg="add mod">
          <ac:chgData name="Al Sheehan" userId="d21e2f327ba682b9" providerId="LiveId" clId="{68115977-BD09-4DF9-BA1C-EF2DA7A2B604}" dt="2019-11-09T04:57:02.132" v="2005" actId="14100"/>
          <ac:spMkLst>
            <pc:docMk/>
            <pc:sldMk cId="2538331854" sldId="903"/>
            <ac:spMk id="65" creationId="{BAAD1BFC-CD8D-4891-9CCE-D0310B8A3AB3}"/>
          </ac:spMkLst>
        </pc:spChg>
        <pc:spChg chg="add mod">
          <ac:chgData name="Al Sheehan" userId="d21e2f327ba682b9" providerId="LiveId" clId="{68115977-BD09-4DF9-BA1C-EF2DA7A2B604}" dt="2019-11-09T05:11:07.320" v="2632" actId="20577"/>
          <ac:spMkLst>
            <pc:docMk/>
            <pc:sldMk cId="2538331854" sldId="903"/>
            <ac:spMk id="67" creationId="{DC78DB03-3E9E-4D34-B62A-6FA1C917F760}"/>
          </ac:spMkLst>
        </pc:spChg>
        <pc:spChg chg="add mod">
          <ac:chgData name="Al Sheehan" userId="d21e2f327ba682b9" providerId="LiveId" clId="{68115977-BD09-4DF9-BA1C-EF2DA7A2B604}" dt="2019-11-09T05:11:10.963" v="2637" actId="20577"/>
          <ac:spMkLst>
            <pc:docMk/>
            <pc:sldMk cId="2538331854" sldId="903"/>
            <ac:spMk id="68" creationId="{3B83158A-C03B-4833-84AD-62E37264B889}"/>
          </ac:spMkLst>
        </pc:spChg>
        <pc:spChg chg="add mod">
          <ac:chgData name="Al Sheehan" userId="d21e2f327ba682b9" providerId="LiveId" clId="{68115977-BD09-4DF9-BA1C-EF2DA7A2B604}" dt="2019-11-09T05:11:21.109" v="2658" actId="114"/>
          <ac:spMkLst>
            <pc:docMk/>
            <pc:sldMk cId="2538331854" sldId="903"/>
            <ac:spMk id="69" creationId="{3CFE3A4A-026C-4CEA-924F-6663296D865F}"/>
          </ac:spMkLst>
        </pc:spChg>
        <pc:spChg chg="add mod">
          <ac:chgData name="Al Sheehan" userId="d21e2f327ba682b9" providerId="LiveId" clId="{68115977-BD09-4DF9-BA1C-EF2DA7A2B604}" dt="2019-11-09T05:32:28.044" v="2744" actId="1038"/>
          <ac:spMkLst>
            <pc:docMk/>
            <pc:sldMk cId="2538331854" sldId="903"/>
            <ac:spMk id="70" creationId="{9CD407D6-56C8-4C31-97D1-688A8217AF8E}"/>
          </ac:spMkLst>
        </pc:spChg>
        <pc:spChg chg="add mod">
          <ac:chgData name="Al Sheehan" userId="d21e2f327ba682b9" providerId="LiveId" clId="{68115977-BD09-4DF9-BA1C-EF2DA7A2B604}" dt="2019-11-09T05:05:45.960" v="2402" actId="1037"/>
          <ac:spMkLst>
            <pc:docMk/>
            <pc:sldMk cId="2538331854" sldId="903"/>
            <ac:spMk id="71" creationId="{241D18BD-DF5F-4EB0-BEA5-DA00890A6E1C}"/>
          </ac:spMkLst>
        </pc:spChg>
        <pc:spChg chg="add mod">
          <ac:chgData name="Al Sheehan" userId="d21e2f327ba682b9" providerId="LiveId" clId="{68115977-BD09-4DF9-BA1C-EF2DA7A2B604}" dt="2019-11-09T05:32:28.044" v="2744" actId="1038"/>
          <ac:spMkLst>
            <pc:docMk/>
            <pc:sldMk cId="2538331854" sldId="903"/>
            <ac:spMk id="72" creationId="{37E86D38-A570-4349-8456-FC683A256AEF}"/>
          </ac:spMkLst>
        </pc:spChg>
        <pc:spChg chg="add mod">
          <ac:chgData name="Al Sheehan" userId="d21e2f327ba682b9" providerId="LiveId" clId="{68115977-BD09-4DF9-BA1C-EF2DA7A2B604}" dt="2019-11-09T05:32:28.044" v="2744" actId="1038"/>
          <ac:spMkLst>
            <pc:docMk/>
            <pc:sldMk cId="2538331854" sldId="903"/>
            <ac:spMk id="73" creationId="{3DE300FE-48EC-4ACF-B952-250EEAB5019D}"/>
          </ac:spMkLst>
        </pc:spChg>
        <pc:spChg chg="add mod">
          <ac:chgData name="Al Sheehan" userId="d21e2f327ba682b9" providerId="LiveId" clId="{68115977-BD09-4DF9-BA1C-EF2DA7A2B604}" dt="2019-11-09T05:32:28.044" v="2744" actId="1038"/>
          <ac:spMkLst>
            <pc:docMk/>
            <pc:sldMk cId="2538331854" sldId="903"/>
            <ac:spMk id="74" creationId="{A2AC02A5-2902-4B25-A861-403A8621F207}"/>
          </ac:spMkLst>
        </pc:spChg>
        <pc:spChg chg="add mod">
          <ac:chgData name="Al Sheehan" userId="d21e2f327ba682b9" providerId="LiveId" clId="{68115977-BD09-4DF9-BA1C-EF2DA7A2B604}" dt="2019-11-09T05:32:28.044" v="2744" actId="1038"/>
          <ac:spMkLst>
            <pc:docMk/>
            <pc:sldMk cId="2538331854" sldId="903"/>
            <ac:spMk id="75" creationId="{9891811F-83F8-4A1F-AF39-9DBBA0E1BD3B}"/>
          </ac:spMkLst>
        </pc:spChg>
        <pc:spChg chg="add mod">
          <ac:chgData name="Al Sheehan" userId="d21e2f327ba682b9" providerId="LiveId" clId="{68115977-BD09-4DF9-BA1C-EF2DA7A2B604}" dt="2019-11-09T05:05:38.551" v="2396" actId="1037"/>
          <ac:spMkLst>
            <pc:docMk/>
            <pc:sldMk cId="2538331854" sldId="903"/>
            <ac:spMk id="76" creationId="{F306C9F2-1A19-4E5A-A87A-BC6CA25D9D8F}"/>
          </ac:spMkLst>
        </pc:spChg>
        <pc:spChg chg="add mod">
          <ac:chgData name="Al Sheehan" userId="d21e2f327ba682b9" providerId="LiveId" clId="{68115977-BD09-4DF9-BA1C-EF2DA7A2B604}" dt="2019-11-09T05:32:28.044" v="2744" actId="1038"/>
          <ac:spMkLst>
            <pc:docMk/>
            <pc:sldMk cId="2538331854" sldId="903"/>
            <ac:spMk id="77" creationId="{6D91ABA9-ADA8-44E6-8A54-C59CCBDD34D4}"/>
          </ac:spMkLst>
        </pc:spChg>
        <pc:spChg chg="add mod">
          <ac:chgData name="Al Sheehan" userId="d21e2f327ba682b9" providerId="LiveId" clId="{68115977-BD09-4DF9-BA1C-EF2DA7A2B604}" dt="2019-11-09T05:32:28.044" v="2744" actId="1038"/>
          <ac:spMkLst>
            <pc:docMk/>
            <pc:sldMk cId="2538331854" sldId="903"/>
            <ac:spMk id="78" creationId="{8FB4BDBA-51AE-4C9B-B118-B455646A63D2}"/>
          </ac:spMkLst>
        </pc:spChg>
        <pc:spChg chg="add mod">
          <ac:chgData name="Al Sheehan" userId="d21e2f327ba682b9" providerId="LiveId" clId="{68115977-BD09-4DF9-BA1C-EF2DA7A2B604}" dt="2019-11-09T05:32:28.044" v="2744" actId="1038"/>
          <ac:spMkLst>
            <pc:docMk/>
            <pc:sldMk cId="2538331854" sldId="903"/>
            <ac:spMk id="79" creationId="{593DF42A-4DA7-44BA-A973-30C31B7D4718}"/>
          </ac:spMkLst>
        </pc:spChg>
        <pc:spChg chg="add mod">
          <ac:chgData name="Al Sheehan" userId="d21e2f327ba682b9" providerId="LiveId" clId="{68115977-BD09-4DF9-BA1C-EF2DA7A2B604}" dt="2019-11-09T05:32:28.044" v="2744" actId="1038"/>
          <ac:spMkLst>
            <pc:docMk/>
            <pc:sldMk cId="2538331854" sldId="903"/>
            <ac:spMk id="80" creationId="{D998055A-1A7A-463A-B828-8C6E56EBD4BB}"/>
          </ac:spMkLst>
        </pc:spChg>
        <pc:spChg chg="add">
          <ac:chgData name="Al Sheehan" userId="d21e2f327ba682b9" providerId="LiveId" clId="{68115977-BD09-4DF9-BA1C-EF2DA7A2B604}" dt="2019-11-09T05:08:52.111" v="2519"/>
          <ac:spMkLst>
            <pc:docMk/>
            <pc:sldMk cId="2538331854" sldId="903"/>
            <ac:spMk id="81" creationId="{6B305ED0-9E14-4506-8E25-31396E4A14F7}"/>
          </ac:spMkLst>
        </pc:spChg>
        <pc:spChg chg="mod">
          <ac:chgData name="Al Sheehan" userId="d21e2f327ba682b9" providerId="LiveId" clId="{68115977-BD09-4DF9-BA1C-EF2DA7A2B604}" dt="2019-11-13T05:09:15.401" v="13639"/>
          <ac:spMkLst>
            <pc:docMk/>
            <pc:sldMk cId="2538331854" sldId="903"/>
            <ac:spMk id="87" creationId="{A67DFB30-A31A-442C-8F31-0CE0021AB0A8}"/>
          </ac:spMkLst>
        </pc:spChg>
        <pc:spChg chg="add del">
          <ac:chgData name="Al Sheehan" userId="d21e2f327ba682b9" providerId="LiveId" clId="{68115977-BD09-4DF9-BA1C-EF2DA7A2B604}" dt="2019-11-09T05:59:12.349" v="2947"/>
          <ac:spMkLst>
            <pc:docMk/>
            <pc:sldMk cId="2538331854" sldId="903"/>
            <ac:spMk id="90" creationId="{A861BD44-6382-4F7B-AC8A-F98E2DE01E85}"/>
          </ac:spMkLst>
        </pc:spChg>
        <pc:spChg chg="mod">
          <ac:chgData name="Al Sheehan" userId="d21e2f327ba682b9" providerId="LiveId" clId="{68115977-BD09-4DF9-BA1C-EF2DA7A2B604}" dt="2019-11-10T23:33:31.831" v="4823" actId="20577"/>
          <ac:spMkLst>
            <pc:docMk/>
            <pc:sldMk cId="2538331854" sldId="903"/>
            <ac:spMk id="113" creationId="{02668BDE-4759-4B08-9B9F-D425100636F8}"/>
          </ac:spMkLst>
        </pc:spChg>
        <pc:spChg chg="del">
          <ac:chgData name="Al Sheehan" userId="d21e2f327ba682b9" providerId="LiveId" clId="{68115977-BD09-4DF9-BA1C-EF2DA7A2B604}" dt="2019-11-09T04:49:25.320" v="1685" actId="478"/>
          <ac:spMkLst>
            <pc:docMk/>
            <pc:sldMk cId="2538331854" sldId="903"/>
            <ac:spMk id="124" creationId="{C3E64C75-4708-4DC9-9AFA-BDA1A04E7A65}"/>
          </ac:spMkLst>
        </pc:spChg>
        <pc:spChg chg="mod">
          <ac:chgData name="Al Sheehan" userId="d21e2f327ba682b9" providerId="LiveId" clId="{68115977-BD09-4DF9-BA1C-EF2DA7A2B604}" dt="2019-11-09T04:56:00.550" v="1879" actId="1035"/>
          <ac:spMkLst>
            <pc:docMk/>
            <pc:sldMk cId="2538331854" sldId="903"/>
            <ac:spMk id="137" creationId="{C52E833E-99E4-4DAD-814E-09DDC94EFB1B}"/>
          </ac:spMkLst>
        </pc:spChg>
        <pc:spChg chg="mod">
          <ac:chgData name="Al Sheehan" userId="d21e2f327ba682b9" providerId="LiveId" clId="{68115977-BD09-4DF9-BA1C-EF2DA7A2B604}" dt="2019-11-09T04:56:06.500" v="1880" actId="14100"/>
          <ac:spMkLst>
            <pc:docMk/>
            <pc:sldMk cId="2538331854" sldId="903"/>
            <ac:spMk id="138" creationId="{5EB6024F-4718-458C-96C7-E24F3DA75A49}"/>
          </ac:spMkLst>
        </pc:spChg>
        <pc:spChg chg="del">
          <ac:chgData name="Al Sheehan" userId="d21e2f327ba682b9" providerId="LiveId" clId="{68115977-BD09-4DF9-BA1C-EF2DA7A2B604}" dt="2019-11-09T04:49:25.320" v="1685" actId="478"/>
          <ac:spMkLst>
            <pc:docMk/>
            <pc:sldMk cId="2538331854" sldId="903"/>
            <ac:spMk id="145" creationId="{04E68052-616C-4564-BDE1-7656D8B92F8B}"/>
          </ac:spMkLst>
        </pc:spChg>
        <pc:spChg chg="del">
          <ac:chgData name="Al Sheehan" userId="d21e2f327ba682b9" providerId="LiveId" clId="{68115977-BD09-4DF9-BA1C-EF2DA7A2B604}" dt="2019-11-09T04:49:25.320" v="1685" actId="478"/>
          <ac:spMkLst>
            <pc:docMk/>
            <pc:sldMk cId="2538331854" sldId="903"/>
            <ac:spMk id="146" creationId="{05926CEF-1A46-4191-BDEE-DD8B699346A4}"/>
          </ac:spMkLst>
        </pc:spChg>
        <pc:spChg chg="mod">
          <ac:chgData name="Al Sheehan" userId="d21e2f327ba682b9" providerId="LiveId" clId="{68115977-BD09-4DF9-BA1C-EF2DA7A2B604}" dt="2019-11-09T04:56:00.550" v="1879" actId="1035"/>
          <ac:spMkLst>
            <pc:docMk/>
            <pc:sldMk cId="2538331854" sldId="903"/>
            <ac:spMk id="148" creationId="{C3ACA407-47EE-4B26-9296-673C0AC7A7A8}"/>
          </ac:spMkLst>
        </pc:spChg>
        <pc:grpChg chg="add mod">
          <ac:chgData name="Al Sheehan" userId="d21e2f327ba682b9" providerId="LiveId" clId="{68115977-BD09-4DF9-BA1C-EF2DA7A2B604}" dt="2019-11-09T04:59:56.067" v="2210" actId="1076"/>
          <ac:grpSpMkLst>
            <pc:docMk/>
            <pc:sldMk cId="2538331854" sldId="903"/>
            <ac:grpSpMk id="21" creationId="{3ACF4095-768F-4B56-B9F9-61E2507DF11B}"/>
          </ac:grpSpMkLst>
        </pc:grpChg>
        <pc:grpChg chg="add del mod">
          <ac:chgData name="Al Sheehan" userId="d21e2f327ba682b9" providerId="LiveId" clId="{68115977-BD09-4DF9-BA1C-EF2DA7A2B604}" dt="2019-11-09T05:59:12.349" v="2947"/>
          <ac:grpSpMkLst>
            <pc:docMk/>
            <pc:sldMk cId="2538331854" sldId="903"/>
            <ac:grpSpMk id="82" creationId="{4F204A78-D441-45C5-A09D-9DED6DD3B1F2}"/>
          </ac:grpSpMkLst>
        </pc:grpChg>
        <pc:grpChg chg="add del mod">
          <ac:chgData name="Al Sheehan" userId="d21e2f327ba682b9" providerId="LiveId" clId="{68115977-BD09-4DF9-BA1C-EF2DA7A2B604}" dt="2019-11-09T05:59:12.349" v="2947"/>
          <ac:grpSpMkLst>
            <pc:docMk/>
            <pc:sldMk cId="2538331854" sldId="903"/>
            <ac:grpSpMk id="86" creationId="{668B75BB-E4BA-4FDC-81CB-A95CE3E84260}"/>
          </ac:grpSpMkLst>
        </pc:grpChg>
        <pc:picChg chg="add del">
          <ac:chgData name="Al Sheehan" userId="d21e2f327ba682b9" providerId="LiveId" clId="{68115977-BD09-4DF9-BA1C-EF2DA7A2B604}" dt="2019-11-09T04:48:40.699" v="1683" actId="478"/>
          <ac:picMkLst>
            <pc:docMk/>
            <pc:sldMk cId="2538331854" sldId="903"/>
            <ac:picMk id="2" creationId="{03917854-9189-4966-BE2E-A5B9036A2F82}"/>
          </ac:picMkLst>
        </pc:picChg>
        <pc:picChg chg="add del">
          <ac:chgData name="Al Sheehan" userId="d21e2f327ba682b9" providerId="LiveId" clId="{68115977-BD09-4DF9-BA1C-EF2DA7A2B604}" dt="2019-11-09T04:48:40.699" v="1683" actId="478"/>
          <ac:picMkLst>
            <pc:docMk/>
            <pc:sldMk cId="2538331854" sldId="903"/>
            <ac:picMk id="12" creationId="{32B20A4D-A3F7-4808-BD08-091C51551A68}"/>
          </ac:picMkLst>
        </pc:picChg>
        <pc:cxnChg chg="del mod">
          <ac:chgData name="Al Sheehan" userId="d21e2f327ba682b9" providerId="LiveId" clId="{68115977-BD09-4DF9-BA1C-EF2DA7A2B604}" dt="2019-11-09T04:49:25.320" v="1685" actId="478"/>
          <ac:cxnSpMkLst>
            <pc:docMk/>
            <pc:sldMk cId="2538331854" sldId="903"/>
            <ac:cxnSpMk id="4" creationId="{A0AF59BA-6039-4F89-BE58-F83E312C749D}"/>
          </ac:cxnSpMkLst>
        </pc:cxnChg>
        <pc:cxnChg chg="add mod">
          <ac:chgData name="Al Sheehan" userId="d21e2f327ba682b9" providerId="LiveId" clId="{68115977-BD09-4DF9-BA1C-EF2DA7A2B604}" dt="2019-11-09T05:09:11.127" v="2555" actId="1035"/>
          <ac:cxnSpMkLst>
            <pc:docMk/>
            <pc:sldMk cId="2538331854" sldId="903"/>
            <ac:cxnSpMk id="14" creationId="{46F0ACC5-1E13-4E1F-96DF-B575CB0D54AC}"/>
          </ac:cxnSpMkLst>
        </pc:cxnChg>
        <pc:cxnChg chg="add mod">
          <ac:chgData name="Al Sheehan" userId="d21e2f327ba682b9" providerId="LiveId" clId="{68115977-BD09-4DF9-BA1C-EF2DA7A2B604}" dt="2019-11-09T04:59:48.627" v="2209" actId="164"/>
          <ac:cxnSpMkLst>
            <pc:docMk/>
            <pc:sldMk cId="2538331854" sldId="903"/>
            <ac:cxnSpMk id="17" creationId="{E9BEFC23-1A99-4D66-A7A5-BE987400FFF4}"/>
          </ac:cxnSpMkLst>
        </pc:cxnChg>
        <pc:cxnChg chg="del mod">
          <ac:chgData name="Al Sheehan" userId="d21e2f327ba682b9" providerId="LiveId" clId="{68115977-BD09-4DF9-BA1C-EF2DA7A2B604}" dt="2019-11-09T04:48:46.039" v="1684" actId="478"/>
          <ac:cxnSpMkLst>
            <pc:docMk/>
            <pc:sldMk cId="2538331854" sldId="903"/>
            <ac:cxnSpMk id="18" creationId="{0BA3831D-0144-4927-980B-4A4562029509}"/>
          </ac:cxnSpMkLst>
        </pc:cxnChg>
        <pc:cxnChg chg="del mod">
          <ac:chgData name="Al Sheehan" userId="d21e2f327ba682b9" providerId="LiveId" clId="{68115977-BD09-4DF9-BA1C-EF2DA7A2B604}" dt="2019-11-09T04:49:25.320" v="1685" actId="478"/>
          <ac:cxnSpMkLst>
            <pc:docMk/>
            <pc:sldMk cId="2538331854" sldId="903"/>
            <ac:cxnSpMk id="49" creationId="{54428EE3-B615-4AFE-ACF5-9EEE614EC1A8}"/>
          </ac:cxnSpMkLst>
        </pc:cxnChg>
        <pc:cxnChg chg="del mod">
          <ac:chgData name="Al Sheehan" userId="d21e2f327ba682b9" providerId="LiveId" clId="{68115977-BD09-4DF9-BA1C-EF2DA7A2B604}" dt="2019-11-09T04:49:25.320" v="1685" actId="478"/>
          <ac:cxnSpMkLst>
            <pc:docMk/>
            <pc:sldMk cId="2538331854" sldId="903"/>
            <ac:cxnSpMk id="52" creationId="{8A17A9C4-06B3-43A2-ABB0-69F6096DF458}"/>
          </ac:cxnSpMkLst>
        </pc:cxnChg>
        <pc:cxnChg chg="add mod">
          <ac:chgData name="Al Sheehan" userId="d21e2f327ba682b9" providerId="LiveId" clId="{68115977-BD09-4DF9-BA1C-EF2DA7A2B604}" dt="2019-11-09T04:59:48.627" v="2209" actId="164"/>
          <ac:cxnSpMkLst>
            <pc:docMk/>
            <pc:sldMk cId="2538331854" sldId="903"/>
            <ac:cxnSpMk id="66" creationId="{DF148758-BDA8-4201-9A5A-84A943755BB9}"/>
          </ac:cxnSpMkLst>
        </pc:cxnChg>
      </pc:sldChg>
      <pc:sldChg chg="add del">
        <pc:chgData name="Al Sheehan" userId="d21e2f327ba682b9" providerId="LiveId" clId="{68115977-BD09-4DF9-BA1C-EF2DA7A2B604}" dt="2019-11-09T04:47:31.061" v="1588" actId="47"/>
        <pc:sldMkLst>
          <pc:docMk/>
          <pc:sldMk cId="1638698308" sldId="904"/>
        </pc:sldMkLst>
      </pc:sldChg>
      <pc:sldChg chg="del">
        <pc:chgData name="Al Sheehan" userId="d21e2f327ba682b9" providerId="LiveId" clId="{68115977-BD09-4DF9-BA1C-EF2DA7A2B604}" dt="2019-11-08T03:50:11.901" v="0" actId="47"/>
        <pc:sldMkLst>
          <pc:docMk/>
          <pc:sldMk cId="2860708041" sldId="904"/>
        </pc:sldMkLst>
      </pc:sldChg>
      <pc:sldChg chg="addSp delSp modSp add mod">
        <pc:chgData name="Al Sheehan" userId="d21e2f327ba682b9" providerId="LiveId" clId="{68115977-BD09-4DF9-BA1C-EF2DA7A2B604}" dt="2019-11-12T06:34:03.264" v="13419" actId="20577"/>
        <pc:sldMkLst>
          <pc:docMk/>
          <pc:sldMk cId="3150729168" sldId="904"/>
        </pc:sldMkLst>
        <pc:spChg chg="del">
          <ac:chgData name="Al Sheehan" userId="d21e2f327ba682b9" providerId="LiveId" clId="{68115977-BD09-4DF9-BA1C-EF2DA7A2B604}" dt="2019-11-09T05:57:36.293" v="2767" actId="478"/>
          <ac:spMkLst>
            <pc:docMk/>
            <pc:sldMk cId="3150729168" sldId="904"/>
            <ac:spMk id="3" creationId="{049AC63A-E34E-47E1-9938-82D58D3CDB7D}"/>
          </ac:spMkLst>
        </pc:spChg>
        <pc:spChg chg="del">
          <ac:chgData name="Al Sheehan" userId="d21e2f327ba682b9" providerId="LiveId" clId="{68115977-BD09-4DF9-BA1C-EF2DA7A2B604}" dt="2019-11-09T05:57:36.293" v="2767" actId="478"/>
          <ac:spMkLst>
            <pc:docMk/>
            <pc:sldMk cId="3150729168" sldId="904"/>
            <ac:spMk id="5" creationId="{93F8DC59-106B-40F2-8ED3-D6B860071007}"/>
          </ac:spMkLst>
        </pc:spChg>
        <pc:spChg chg="del">
          <ac:chgData name="Al Sheehan" userId="d21e2f327ba682b9" providerId="LiveId" clId="{68115977-BD09-4DF9-BA1C-EF2DA7A2B604}" dt="2019-11-09T05:57:36.293" v="2767" actId="478"/>
          <ac:spMkLst>
            <pc:docMk/>
            <pc:sldMk cId="3150729168" sldId="904"/>
            <ac:spMk id="6" creationId="{445CB1F4-61CE-4B4E-A648-52D2D646AC36}"/>
          </ac:spMkLst>
        </pc:spChg>
        <pc:spChg chg="del">
          <ac:chgData name="Al Sheehan" userId="d21e2f327ba682b9" providerId="LiveId" clId="{68115977-BD09-4DF9-BA1C-EF2DA7A2B604}" dt="2019-11-09T05:57:36.293" v="2767" actId="478"/>
          <ac:spMkLst>
            <pc:docMk/>
            <pc:sldMk cId="3150729168" sldId="904"/>
            <ac:spMk id="7" creationId="{AFC80610-0590-462F-BC7B-5FEF94D73EBD}"/>
          </ac:spMkLst>
        </pc:spChg>
        <pc:spChg chg="add mod ord">
          <ac:chgData name="Al Sheehan" userId="d21e2f327ba682b9" providerId="LiveId" clId="{68115977-BD09-4DF9-BA1C-EF2DA7A2B604}" dt="2019-11-09T06:25:54.021" v="4164" actId="207"/>
          <ac:spMkLst>
            <pc:docMk/>
            <pc:sldMk cId="3150729168" sldId="904"/>
            <ac:spMk id="9" creationId="{2BB1166C-0AB4-4387-80CF-9DCC581BFCF9}"/>
          </ac:spMkLst>
        </pc:spChg>
        <pc:spChg chg="del">
          <ac:chgData name="Al Sheehan" userId="d21e2f327ba682b9" providerId="LiveId" clId="{68115977-BD09-4DF9-BA1C-EF2DA7A2B604}" dt="2019-11-09T05:57:36.293" v="2767" actId="478"/>
          <ac:spMkLst>
            <pc:docMk/>
            <pc:sldMk cId="3150729168" sldId="904"/>
            <ac:spMk id="10" creationId="{132C3075-C2BC-4144-979C-7C93E131F93D}"/>
          </ac:spMkLst>
        </pc:spChg>
        <pc:spChg chg="del">
          <ac:chgData name="Al Sheehan" userId="d21e2f327ba682b9" providerId="LiveId" clId="{68115977-BD09-4DF9-BA1C-EF2DA7A2B604}" dt="2019-11-09T05:57:36.293" v="2767" actId="478"/>
          <ac:spMkLst>
            <pc:docMk/>
            <pc:sldMk cId="3150729168" sldId="904"/>
            <ac:spMk id="22" creationId="{C9C0DA73-72E6-4C63-8DD1-2D20C58D2ED6}"/>
          </ac:spMkLst>
        </pc:spChg>
        <pc:spChg chg="del">
          <ac:chgData name="Al Sheehan" userId="d21e2f327ba682b9" providerId="LiveId" clId="{68115977-BD09-4DF9-BA1C-EF2DA7A2B604}" dt="2019-11-09T05:57:36.293" v="2767" actId="478"/>
          <ac:spMkLst>
            <pc:docMk/>
            <pc:sldMk cId="3150729168" sldId="904"/>
            <ac:spMk id="39" creationId="{0F089ACF-F6A3-4655-A3E6-D22BFA2E8023}"/>
          </ac:spMkLst>
        </pc:spChg>
        <pc:spChg chg="del">
          <ac:chgData name="Al Sheehan" userId="d21e2f327ba682b9" providerId="LiveId" clId="{68115977-BD09-4DF9-BA1C-EF2DA7A2B604}" dt="2019-11-09T05:57:36.293" v="2767" actId="478"/>
          <ac:spMkLst>
            <pc:docMk/>
            <pc:sldMk cId="3150729168" sldId="904"/>
            <ac:spMk id="40" creationId="{F9A3CE99-95B6-4E54-9B00-992B1BB3BC1D}"/>
          </ac:spMkLst>
        </pc:spChg>
        <pc:spChg chg="del">
          <ac:chgData name="Al Sheehan" userId="d21e2f327ba682b9" providerId="LiveId" clId="{68115977-BD09-4DF9-BA1C-EF2DA7A2B604}" dt="2019-11-09T05:57:36.293" v="2767" actId="478"/>
          <ac:spMkLst>
            <pc:docMk/>
            <pc:sldMk cId="3150729168" sldId="904"/>
            <ac:spMk id="47" creationId="{76F36476-97B2-4E8C-BBE5-DAA7DD1B8F25}"/>
          </ac:spMkLst>
        </pc:spChg>
        <pc:spChg chg="del">
          <ac:chgData name="Al Sheehan" userId="d21e2f327ba682b9" providerId="LiveId" clId="{68115977-BD09-4DF9-BA1C-EF2DA7A2B604}" dt="2019-11-09T05:57:36.293" v="2767" actId="478"/>
          <ac:spMkLst>
            <pc:docMk/>
            <pc:sldMk cId="3150729168" sldId="904"/>
            <ac:spMk id="48" creationId="{EFB9B050-814A-45F8-9749-851A5DB4C776}"/>
          </ac:spMkLst>
        </pc:spChg>
        <pc:spChg chg="del">
          <ac:chgData name="Al Sheehan" userId="d21e2f327ba682b9" providerId="LiveId" clId="{68115977-BD09-4DF9-BA1C-EF2DA7A2B604}" dt="2019-11-09T05:57:36.293" v="2767" actId="478"/>
          <ac:spMkLst>
            <pc:docMk/>
            <pc:sldMk cId="3150729168" sldId="904"/>
            <ac:spMk id="50" creationId="{0F3B8540-454C-4836-A0B2-A7FAE91DAD95}"/>
          </ac:spMkLst>
        </pc:spChg>
        <pc:spChg chg="del">
          <ac:chgData name="Al Sheehan" userId="d21e2f327ba682b9" providerId="LiveId" clId="{68115977-BD09-4DF9-BA1C-EF2DA7A2B604}" dt="2019-11-09T05:57:36.293" v="2767" actId="478"/>
          <ac:spMkLst>
            <pc:docMk/>
            <pc:sldMk cId="3150729168" sldId="904"/>
            <ac:spMk id="51" creationId="{0E68077C-4517-416B-87C0-6271EDB9FCF3}"/>
          </ac:spMkLst>
        </pc:spChg>
        <pc:spChg chg="del">
          <ac:chgData name="Al Sheehan" userId="d21e2f327ba682b9" providerId="LiveId" clId="{68115977-BD09-4DF9-BA1C-EF2DA7A2B604}" dt="2019-11-09T05:57:36.293" v="2767" actId="478"/>
          <ac:spMkLst>
            <pc:docMk/>
            <pc:sldMk cId="3150729168" sldId="904"/>
            <ac:spMk id="53" creationId="{AA6B8548-7BFC-4734-9031-AB78B08D2B16}"/>
          </ac:spMkLst>
        </pc:spChg>
        <pc:spChg chg="del">
          <ac:chgData name="Al Sheehan" userId="d21e2f327ba682b9" providerId="LiveId" clId="{68115977-BD09-4DF9-BA1C-EF2DA7A2B604}" dt="2019-11-09T05:57:36.293" v="2767" actId="478"/>
          <ac:spMkLst>
            <pc:docMk/>
            <pc:sldMk cId="3150729168" sldId="904"/>
            <ac:spMk id="54" creationId="{D2D8ACA1-92E7-46EB-9C09-286DCA280A14}"/>
          </ac:spMkLst>
        </pc:spChg>
        <pc:spChg chg="del">
          <ac:chgData name="Al Sheehan" userId="d21e2f327ba682b9" providerId="LiveId" clId="{68115977-BD09-4DF9-BA1C-EF2DA7A2B604}" dt="2019-11-09T05:57:36.293" v="2767" actId="478"/>
          <ac:spMkLst>
            <pc:docMk/>
            <pc:sldMk cId="3150729168" sldId="904"/>
            <ac:spMk id="55" creationId="{726B9F9E-FD23-40D6-9265-C1E23623DDDB}"/>
          </ac:spMkLst>
        </pc:spChg>
        <pc:spChg chg="del">
          <ac:chgData name="Al Sheehan" userId="d21e2f327ba682b9" providerId="LiveId" clId="{68115977-BD09-4DF9-BA1C-EF2DA7A2B604}" dt="2019-11-09T05:57:36.293" v="2767" actId="478"/>
          <ac:spMkLst>
            <pc:docMk/>
            <pc:sldMk cId="3150729168" sldId="904"/>
            <ac:spMk id="57" creationId="{31D1E788-4F27-486C-B886-740939D12E9E}"/>
          </ac:spMkLst>
        </pc:spChg>
        <pc:spChg chg="del">
          <ac:chgData name="Al Sheehan" userId="d21e2f327ba682b9" providerId="LiveId" clId="{68115977-BD09-4DF9-BA1C-EF2DA7A2B604}" dt="2019-11-09T05:57:36.293" v="2767" actId="478"/>
          <ac:spMkLst>
            <pc:docMk/>
            <pc:sldMk cId="3150729168" sldId="904"/>
            <ac:spMk id="58" creationId="{C843DEC9-A694-4EAA-9FFC-8F83BA3C1BF7}"/>
          </ac:spMkLst>
        </pc:spChg>
        <pc:spChg chg="del">
          <ac:chgData name="Al Sheehan" userId="d21e2f327ba682b9" providerId="LiveId" clId="{68115977-BD09-4DF9-BA1C-EF2DA7A2B604}" dt="2019-11-09T05:57:36.293" v="2767" actId="478"/>
          <ac:spMkLst>
            <pc:docMk/>
            <pc:sldMk cId="3150729168" sldId="904"/>
            <ac:spMk id="59" creationId="{6A208AE0-B13B-4B8B-B21C-DAC3ABE85088}"/>
          </ac:spMkLst>
        </pc:spChg>
        <pc:spChg chg="del">
          <ac:chgData name="Al Sheehan" userId="d21e2f327ba682b9" providerId="LiveId" clId="{68115977-BD09-4DF9-BA1C-EF2DA7A2B604}" dt="2019-11-09T05:57:36.293" v="2767" actId="478"/>
          <ac:spMkLst>
            <pc:docMk/>
            <pc:sldMk cId="3150729168" sldId="904"/>
            <ac:spMk id="61" creationId="{DF20EA12-C135-4B0E-9443-AEDC86650D85}"/>
          </ac:spMkLst>
        </pc:spChg>
        <pc:spChg chg="del">
          <ac:chgData name="Al Sheehan" userId="d21e2f327ba682b9" providerId="LiveId" clId="{68115977-BD09-4DF9-BA1C-EF2DA7A2B604}" dt="2019-11-09T05:57:36.293" v="2767" actId="478"/>
          <ac:spMkLst>
            <pc:docMk/>
            <pc:sldMk cId="3150729168" sldId="904"/>
            <ac:spMk id="62" creationId="{77784FB6-CB5A-436E-9F63-EC2DB5C057FE}"/>
          </ac:spMkLst>
        </pc:spChg>
        <pc:spChg chg="del">
          <ac:chgData name="Al Sheehan" userId="d21e2f327ba682b9" providerId="LiveId" clId="{68115977-BD09-4DF9-BA1C-EF2DA7A2B604}" dt="2019-11-09T05:57:36.293" v="2767" actId="478"/>
          <ac:spMkLst>
            <pc:docMk/>
            <pc:sldMk cId="3150729168" sldId="904"/>
            <ac:spMk id="64" creationId="{6A13731E-1390-426C-9CC2-3204A24C5587}"/>
          </ac:spMkLst>
        </pc:spChg>
        <pc:spChg chg="del">
          <ac:chgData name="Al Sheehan" userId="d21e2f327ba682b9" providerId="LiveId" clId="{68115977-BD09-4DF9-BA1C-EF2DA7A2B604}" dt="2019-11-09T05:57:36.293" v="2767" actId="478"/>
          <ac:spMkLst>
            <pc:docMk/>
            <pc:sldMk cId="3150729168" sldId="904"/>
            <ac:spMk id="65" creationId="{BAAD1BFC-CD8D-4891-9CCE-D0310B8A3AB3}"/>
          </ac:spMkLst>
        </pc:spChg>
        <pc:spChg chg="del">
          <ac:chgData name="Al Sheehan" userId="d21e2f327ba682b9" providerId="LiveId" clId="{68115977-BD09-4DF9-BA1C-EF2DA7A2B604}" dt="2019-11-09T05:57:32.066" v="2766" actId="21"/>
          <ac:spMkLst>
            <pc:docMk/>
            <pc:sldMk cId="3150729168" sldId="904"/>
            <ac:spMk id="67" creationId="{DC78DB03-3E9E-4D34-B62A-6FA1C917F760}"/>
          </ac:spMkLst>
        </pc:spChg>
        <pc:spChg chg="del">
          <ac:chgData name="Al Sheehan" userId="d21e2f327ba682b9" providerId="LiveId" clId="{68115977-BD09-4DF9-BA1C-EF2DA7A2B604}" dt="2019-11-09T05:57:32.066" v="2766" actId="21"/>
          <ac:spMkLst>
            <pc:docMk/>
            <pc:sldMk cId="3150729168" sldId="904"/>
            <ac:spMk id="68" creationId="{3B83158A-C03B-4833-84AD-62E37264B889}"/>
          </ac:spMkLst>
        </pc:spChg>
        <pc:spChg chg="del">
          <ac:chgData name="Al Sheehan" userId="d21e2f327ba682b9" providerId="LiveId" clId="{68115977-BD09-4DF9-BA1C-EF2DA7A2B604}" dt="2019-11-09T05:57:32.066" v="2766" actId="21"/>
          <ac:spMkLst>
            <pc:docMk/>
            <pc:sldMk cId="3150729168" sldId="904"/>
            <ac:spMk id="69" creationId="{3CFE3A4A-026C-4CEA-924F-6663296D865F}"/>
          </ac:spMkLst>
        </pc:spChg>
        <pc:spChg chg="del">
          <ac:chgData name="Al Sheehan" userId="d21e2f327ba682b9" providerId="LiveId" clId="{68115977-BD09-4DF9-BA1C-EF2DA7A2B604}" dt="2019-11-09T05:57:36.293" v="2767" actId="478"/>
          <ac:spMkLst>
            <pc:docMk/>
            <pc:sldMk cId="3150729168" sldId="904"/>
            <ac:spMk id="70" creationId="{9CD407D6-56C8-4C31-97D1-688A8217AF8E}"/>
          </ac:spMkLst>
        </pc:spChg>
        <pc:spChg chg="del">
          <ac:chgData name="Al Sheehan" userId="d21e2f327ba682b9" providerId="LiveId" clId="{68115977-BD09-4DF9-BA1C-EF2DA7A2B604}" dt="2019-11-09T05:57:36.293" v="2767" actId="478"/>
          <ac:spMkLst>
            <pc:docMk/>
            <pc:sldMk cId="3150729168" sldId="904"/>
            <ac:spMk id="71" creationId="{241D18BD-DF5F-4EB0-BEA5-DA00890A6E1C}"/>
          </ac:spMkLst>
        </pc:spChg>
        <pc:spChg chg="del">
          <ac:chgData name="Al Sheehan" userId="d21e2f327ba682b9" providerId="LiveId" clId="{68115977-BD09-4DF9-BA1C-EF2DA7A2B604}" dt="2019-11-09T05:57:36.293" v="2767" actId="478"/>
          <ac:spMkLst>
            <pc:docMk/>
            <pc:sldMk cId="3150729168" sldId="904"/>
            <ac:spMk id="72" creationId="{37E86D38-A570-4349-8456-FC683A256AEF}"/>
          </ac:spMkLst>
        </pc:spChg>
        <pc:spChg chg="del">
          <ac:chgData name="Al Sheehan" userId="d21e2f327ba682b9" providerId="LiveId" clId="{68115977-BD09-4DF9-BA1C-EF2DA7A2B604}" dt="2019-11-09T05:57:36.293" v="2767" actId="478"/>
          <ac:spMkLst>
            <pc:docMk/>
            <pc:sldMk cId="3150729168" sldId="904"/>
            <ac:spMk id="73" creationId="{3DE300FE-48EC-4ACF-B952-250EEAB5019D}"/>
          </ac:spMkLst>
        </pc:spChg>
        <pc:spChg chg="del">
          <ac:chgData name="Al Sheehan" userId="d21e2f327ba682b9" providerId="LiveId" clId="{68115977-BD09-4DF9-BA1C-EF2DA7A2B604}" dt="2019-11-09T05:57:36.293" v="2767" actId="478"/>
          <ac:spMkLst>
            <pc:docMk/>
            <pc:sldMk cId="3150729168" sldId="904"/>
            <ac:spMk id="74" creationId="{A2AC02A5-2902-4B25-A861-403A8621F207}"/>
          </ac:spMkLst>
        </pc:spChg>
        <pc:spChg chg="del">
          <ac:chgData name="Al Sheehan" userId="d21e2f327ba682b9" providerId="LiveId" clId="{68115977-BD09-4DF9-BA1C-EF2DA7A2B604}" dt="2019-11-09T05:57:36.293" v="2767" actId="478"/>
          <ac:spMkLst>
            <pc:docMk/>
            <pc:sldMk cId="3150729168" sldId="904"/>
            <ac:spMk id="75" creationId="{9891811F-83F8-4A1F-AF39-9DBBA0E1BD3B}"/>
          </ac:spMkLst>
        </pc:spChg>
        <pc:spChg chg="del">
          <ac:chgData name="Al Sheehan" userId="d21e2f327ba682b9" providerId="LiveId" clId="{68115977-BD09-4DF9-BA1C-EF2DA7A2B604}" dt="2019-11-09T05:57:36.293" v="2767" actId="478"/>
          <ac:spMkLst>
            <pc:docMk/>
            <pc:sldMk cId="3150729168" sldId="904"/>
            <ac:spMk id="76" creationId="{F306C9F2-1A19-4E5A-A87A-BC6CA25D9D8F}"/>
          </ac:spMkLst>
        </pc:spChg>
        <pc:spChg chg="del">
          <ac:chgData name="Al Sheehan" userId="d21e2f327ba682b9" providerId="LiveId" clId="{68115977-BD09-4DF9-BA1C-EF2DA7A2B604}" dt="2019-11-09T05:57:36.293" v="2767" actId="478"/>
          <ac:spMkLst>
            <pc:docMk/>
            <pc:sldMk cId="3150729168" sldId="904"/>
            <ac:spMk id="77" creationId="{6D91ABA9-ADA8-44E6-8A54-C59CCBDD34D4}"/>
          </ac:spMkLst>
        </pc:spChg>
        <pc:spChg chg="del">
          <ac:chgData name="Al Sheehan" userId="d21e2f327ba682b9" providerId="LiveId" clId="{68115977-BD09-4DF9-BA1C-EF2DA7A2B604}" dt="2019-11-09T05:57:36.293" v="2767" actId="478"/>
          <ac:spMkLst>
            <pc:docMk/>
            <pc:sldMk cId="3150729168" sldId="904"/>
            <ac:spMk id="78" creationId="{8FB4BDBA-51AE-4C9B-B118-B455646A63D2}"/>
          </ac:spMkLst>
        </pc:spChg>
        <pc:spChg chg="del">
          <ac:chgData name="Al Sheehan" userId="d21e2f327ba682b9" providerId="LiveId" clId="{68115977-BD09-4DF9-BA1C-EF2DA7A2B604}" dt="2019-11-09T05:57:36.293" v="2767" actId="478"/>
          <ac:spMkLst>
            <pc:docMk/>
            <pc:sldMk cId="3150729168" sldId="904"/>
            <ac:spMk id="79" creationId="{593DF42A-4DA7-44BA-A973-30C31B7D4718}"/>
          </ac:spMkLst>
        </pc:spChg>
        <pc:spChg chg="del">
          <ac:chgData name="Al Sheehan" userId="d21e2f327ba682b9" providerId="LiveId" clId="{68115977-BD09-4DF9-BA1C-EF2DA7A2B604}" dt="2019-11-09T05:57:36.293" v="2767" actId="478"/>
          <ac:spMkLst>
            <pc:docMk/>
            <pc:sldMk cId="3150729168" sldId="904"/>
            <ac:spMk id="80" creationId="{D998055A-1A7A-463A-B828-8C6E56EBD4BB}"/>
          </ac:spMkLst>
        </pc:spChg>
        <pc:spChg chg="del">
          <ac:chgData name="Al Sheehan" userId="d21e2f327ba682b9" providerId="LiveId" clId="{68115977-BD09-4DF9-BA1C-EF2DA7A2B604}" dt="2019-11-09T05:57:36.293" v="2767" actId="478"/>
          <ac:spMkLst>
            <pc:docMk/>
            <pc:sldMk cId="3150729168" sldId="904"/>
            <ac:spMk id="81" creationId="{6B305ED0-9E14-4506-8E25-31396E4A14F7}"/>
          </ac:spMkLst>
        </pc:spChg>
        <pc:spChg chg="mod">
          <ac:chgData name="Al Sheehan" userId="d21e2f327ba682b9" providerId="LiveId" clId="{68115977-BD09-4DF9-BA1C-EF2DA7A2B604}" dt="2019-11-09T06:00:22.279" v="2976" actId="1037"/>
          <ac:spMkLst>
            <pc:docMk/>
            <pc:sldMk cId="3150729168" sldId="904"/>
            <ac:spMk id="82" creationId="{3DC74D19-89E7-4216-83F0-0F34B9AD3182}"/>
          </ac:spMkLst>
        </pc:spChg>
        <pc:spChg chg="mod">
          <ac:chgData name="Al Sheehan" userId="d21e2f327ba682b9" providerId="LiveId" clId="{68115977-BD09-4DF9-BA1C-EF2DA7A2B604}" dt="2019-11-09T06:00:02.468" v="2957" actId="1076"/>
          <ac:spMkLst>
            <pc:docMk/>
            <pc:sldMk cId="3150729168" sldId="904"/>
            <ac:spMk id="86" creationId="{B0866CCC-2D86-4423-9B8E-5110828121B8}"/>
          </ac:spMkLst>
        </pc:spChg>
        <pc:spChg chg="mod">
          <ac:chgData name="Al Sheehan" userId="d21e2f327ba682b9" providerId="LiveId" clId="{68115977-BD09-4DF9-BA1C-EF2DA7A2B604}" dt="2019-11-09T06:31:29.169" v="4547" actId="20577"/>
          <ac:spMkLst>
            <pc:docMk/>
            <pc:sldMk cId="3150729168" sldId="904"/>
            <ac:spMk id="87" creationId="{A67DFB30-A31A-442C-8F31-0CE0021AB0A8}"/>
          </ac:spMkLst>
        </pc:spChg>
        <pc:spChg chg="add mod">
          <ac:chgData name="Al Sheehan" userId="d21e2f327ba682b9" providerId="LiveId" clId="{68115977-BD09-4DF9-BA1C-EF2DA7A2B604}" dt="2019-11-09T06:00:50.782" v="2982" actId="14100"/>
          <ac:spMkLst>
            <pc:docMk/>
            <pc:sldMk cId="3150729168" sldId="904"/>
            <ac:spMk id="88" creationId="{6F97A263-B38D-461F-AC7D-04D26A9B3E58}"/>
          </ac:spMkLst>
        </pc:spChg>
        <pc:spChg chg="add mod">
          <ac:chgData name="Al Sheehan" userId="d21e2f327ba682b9" providerId="LiveId" clId="{68115977-BD09-4DF9-BA1C-EF2DA7A2B604}" dt="2019-11-09T06:35:39.603" v="4727" actId="1038"/>
          <ac:spMkLst>
            <pc:docMk/>
            <pc:sldMk cId="3150729168" sldId="904"/>
            <ac:spMk id="89" creationId="{3E8A6F05-1432-4383-BAB1-6F791270F1FE}"/>
          </ac:spMkLst>
        </pc:spChg>
        <pc:spChg chg="add mod">
          <ac:chgData name="Al Sheehan" userId="d21e2f327ba682b9" providerId="LiveId" clId="{68115977-BD09-4DF9-BA1C-EF2DA7A2B604}" dt="2019-11-09T06:35:39.603" v="4727" actId="1038"/>
          <ac:spMkLst>
            <pc:docMk/>
            <pc:sldMk cId="3150729168" sldId="904"/>
            <ac:spMk id="90" creationId="{BC22F1F8-8DA3-42A1-A69E-A4B1ECBDCE37}"/>
          </ac:spMkLst>
        </pc:spChg>
        <pc:spChg chg="add mod">
          <ac:chgData name="Al Sheehan" userId="d21e2f327ba682b9" providerId="LiveId" clId="{68115977-BD09-4DF9-BA1C-EF2DA7A2B604}" dt="2019-11-09T06:35:39.603" v="4727" actId="1038"/>
          <ac:spMkLst>
            <pc:docMk/>
            <pc:sldMk cId="3150729168" sldId="904"/>
            <ac:spMk id="91" creationId="{7507A90B-303D-4F0A-B9E4-49DADA61A10B}"/>
          </ac:spMkLst>
        </pc:spChg>
        <pc:spChg chg="add mod">
          <ac:chgData name="Al Sheehan" userId="d21e2f327ba682b9" providerId="LiveId" clId="{68115977-BD09-4DF9-BA1C-EF2DA7A2B604}" dt="2019-11-09T06:05:35.056" v="3128" actId="465"/>
          <ac:spMkLst>
            <pc:docMk/>
            <pc:sldMk cId="3150729168" sldId="904"/>
            <ac:spMk id="92" creationId="{967A7D97-305B-4966-90A9-8E3903A72EA6}"/>
          </ac:spMkLst>
        </pc:spChg>
        <pc:spChg chg="add mod">
          <ac:chgData name="Al Sheehan" userId="d21e2f327ba682b9" providerId="LiveId" clId="{68115977-BD09-4DF9-BA1C-EF2DA7A2B604}" dt="2019-11-11T05:56:58.787" v="5809" actId="20577"/>
          <ac:spMkLst>
            <pc:docMk/>
            <pc:sldMk cId="3150729168" sldId="904"/>
            <ac:spMk id="93" creationId="{D6D56034-6FCD-41E4-A028-57D07BC120E4}"/>
          </ac:spMkLst>
        </pc:spChg>
        <pc:spChg chg="add mod">
          <ac:chgData name="Al Sheehan" userId="d21e2f327ba682b9" providerId="LiveId" clId="{68115977-BD09-4DF9-BA1C-EF2DA7A2B604}" dt="2019-11-12T06:33:13.253" v="13408" actId="6549"/>
          <ac:spMkLst>
            <pc:docMk/>
            <pc:sldMk cId="3150729168" sldId="904"/>
            <ac:spMk id="94" creationId="{E3AB5347-7B20-4956-9C4A-C8E3E27543F2}"/>
          </ac:spMkLst>
        </pc:spChg>
        <pc:spChg chg="add mod">
          <ac:chgData name="Al Sheehan" userId="d21e2f327ba682b9" providerId="LiveId" clId="{68115977-BD09-4DF9-BA1C-EF2DA7A2B604}" dt="2019-11-09T06:38:53.838" v="4805" actId="1076"/>
          <ac:spMkLst>
            <pc:docMk/>
            <pc:sldMk cId="3150729168" sldId="904"/>
            <ac:spMk id="99" creationId="{DA987C99-D05E-43DE-B231-41DDC83BF423}"/>
          </ac:spMkLst>
        </pc:spChg>
        <pc:spChg chg="add mod">
          <ac:chgData name="Al Sheehan" userId="d21e2f327ba682b9" providerId="LiveId" clId="{68115977-BD09-4DF9-BA1C-EF2DA7A2B604}" dt="2019-11-12T06:05:42.462" v="12742" actId="6549"/>
          <ac:spMkLst>
            <pc:docMk/>
            <pc:sldMk cId="3150729168" sldId="904"/>
            <ac:spMk id="100" creationId="{43701E28-7910-4431-97C5-91EC73A80C1E}"/>
          </ac:spMkLst>
        </pc:spChg>
        <pc:spChg chg="add mod">
          <ac:chgData name="Al Sheehan" userId="d21e2f327ba682b9" providerId="LiveId" clId="{68115977-BD09-4DF9-BA1C-EF2DA7A2B604}" dt="2019-11-09T06:15:42.060" v="3794" actId="20577"/>
          <ac:spMkLst>
            <pc:docMk/>
            <pc:sldMk cId="3150729168" sldId="904"/>
            <ac:spMk id="101" creationId="{FC823944-C66D-4B1C-A68C-778114FAFB2D}"/>
          </ac:spMkLst>
        </pc:spChg>
        <pc:spChg chg="add mod">
          <ac:chgData name="Al Sheehan" userId="d21e2f327ba682b9" providerId="LiveId" clId="{68115977-BD09-4DF9-BA1C-EF2DA7A2B604}" dt="2019-11-12T06:05:49.548" v="12745"/>
          <ac:spMkLst>
            <pc:docMk/>
            <pc:sldMk cId="3150729168" sldId="904"/>
            <ac:spMk id="102" creationId="{E79E3769-4F70-4ECA-9497-003A51912F7D}"/>
          </ac:spMkLst>
        </pc:spChg>
        <pc:spChg chg="add mod">
          <ac:chgData name="Al Sheehan" userId="d21e2f327ba682b9" providerId="LiveId" clId="{68115977-BD09-4DF9-BA1C-EF2DA7A2B604}" dt="2019-11-09T06:16:14.470" v="3871" actId="1076"/>
          <ac:spMkLst>
            <pc:docMk/>
            <pc:sldMk cId="3150729168" sldId="904"/>
            <ac:spMk id="106" creationId="{AD6D25F9-8DD9-41BF-9967-1E07B4BEA661}"/>
          </ac:spMkLst>
        </pc:spChg>
        <pc:spChg chg="add mod">
          <ac:chgData name="Al Sheehan" userId="d21e2f327ba682b9" providerId="LiveId" clId="{68115977-BD09-4DF9-BA1C-EF2DA7A2B604}" dt="2019-11-09T06:25:01.858" v="4132" actId="1035"/>
          <ac:spMkLst>
            <pc:docMk/>
            <pc:sldMk cId="3150729168" sldId="904"/>
            <ac:spMk id="107" creationId="{14FC12B5-FEF1-4CF8-B629-AA00E0F97225}"/>
          </ac:spMkLst>
        </pc:spChg>
        <pc:spChg chg="add mod">
          <ac:chgData name="Al Sheehan" userId="d21e2f327ba682b9" providerId="LiveId" clId="{68115977-BD09-4DF9-BA1C-EF2DA7A2B604}" dt="2019-11-12T06:34:03.264" v="13419" actId="20577"/>
          <ac:spMkLst>
            <pc:docMk/>
            <pc:sldMk cId="3150729168" sldId="904"/>
            <ac:spMk id="109" creationId="{6402925E-0FAF-4079-91EC-9C0CF30B6368}"/>
          </ac:spMkLst>
        </pc:spChg>
        <pc:spChg chg="add mod">
          <ac:chgData name="Al Sheehan" userId="d21e2f327ba682b9" providerId="LiveId" clId="{68115977-BD09-4DF9-BA1C-EF2DA7A2B604}" dt="2019-11-09T06:17:28.359" v="3954" actId="6549"/>
          <ac:spMkLst>
            <pc:docMk/>
            <pc:sldMk cId="3150729168" sldId="904"/>
            <ac:spMk id="110" creationId="{E15329DC-298A-47A3-8661-DB6BFD6E4875}"/>
          </ac:spMkLst>
        </pc:spChg>
        <pc:spChg chg="del">
          <ac:chgData name="Al Sheehan" userId="d21e2f327ba682b9" providerId="LiveId" clId="{68115977-BD09-4DF9-BA1C-EF2DA7A2B604}" dt="2019-11-09T05:57:36.293" v="2767" actId="478"/>
          <ac:spMkLst>
            <pc:docMk/>
            <pc:sldMk cId="3150729168" sldId="904"/>
            <ac:spMk id="113" creationId="{02668BDE-4759-4B08-9B9F-D425100636F8}"/>
          </ac:spMkLst>
        </pc:spChg>
        <pc:spChg chg="add mod">
          <ac:chgData name="Al Sheehan" userId="d21e2f327ba682b9" providerId="LiveId" clId="{68115977-BD09-4DF9-BA1C-EF2DA7A2B604}" dt="2019-11-09T06:32:26.433" v="4557" actId="1076"/>
          <ac:spMkLst>
            <pc:docMk/>
            <pc:sldMk cId="3150729168" sldId="904"/>
            <ac:spMk id="114" creationId="{CEDE5BCB-BA68-48F4-BD77-7D68A5FB1AF0}"/>
          </ac:spMkLst>
        </pc:spChg>
        <pc:spChg chg="del">
          <ac:chgData name="Al Sheehan" userId="d21e2f327ba682b9" providerId="LiveId" clId="{68115977-BD09-4DF9-BA1C-EF2DA7A2B604}" dt="2019-11-09T05:57:36.293" v="2767" actId="478"/>
          <ac:spMkLst>
            <pc:docMk/>
            <pc:sldMk cId="3150729168" sldId="904"/>
            <ac:spMk id="115" creationId="{97381288-E0E9-45CA-B5B6-7045519C4C6A}"/>
          </ac:spMkLst>
        </pc:spChg>
        <pc:spChg chg="add mod">
          <ac:chgData name="Al Sheehan" userId="d21e2f327ba682b9" providerId="LiveId" clId="{68115977-BD09-4DF9-BA1C-EF2DA7A2B604}" dt="2019-11-09T06:32:23.435" v="4556" actId="1076"/>
          <ac:spMkLst>
            <pc:docMk/>
            <pc:sldMk cId="3150729168" sldId="904"/>
            <ac:spMk id="116" creationId="{E492FB21-7A43-4768-B3FA-0BA6653A074D}"/>
          </ac:spMkLst>
        </pc:spChg>
        <pc:spChg chg="add mod">
          <ac:chgData name="Al Sheehan" userId="d21e2f327ba682b9" providerId="LiveId" clId="{68115977-BD09-4DF9-BA1C-EF2DA7A2B604}" dt="2019-11-09T06:32:31.581" v="4559" actId="1076"/>
          <ac:spMkLst>
            <pc:docMk/>
            <pc:sldMk cId="3150729168" sldId="904"/>
            <ac:spMk id="117" creationId="{44CB845B-4551-4A99-BCFB-A4CF8A2F87D1}"/>
          </ac:spMkLst>
        </pc:spChg>
        <pc:spChg chg="add mod">
          <ac:chgData name="Al Sheehan" userId="d21e2f327ba682b9" providerId="LiveId" clId="{68115977-BD09-4DF9-BA1C-EF2DA7A2B604}" dt="2019-11-09T06:32:39.210" v="4561" actId="1076"/>
          <ac:spMkLst>
            <pc:docMk/>
            <pc:sldMk cId="3150729168" sldId="904"/>
            <ac:spMk id="118" creationId="{00FE67AA-D826-4125-AD2B-F41E87F1C4D2}"/>
          </ac:spMkLst>
        </pc:spChg>
        <pc:spChg chg="add mod">
          <ac:chgData name="Al Sheehan" userId="d21e2f327ba682b9" providerId="LiveId" clId="{68115977-BD09-4DF9-BA1C-EF2DA7A2B604}" dt="2019-11-09T06:33:39.095" v="4615" actId="20577"/>
          <ac:spMkLst>
            <pc:docMk/>
            <pc:sldMk cId="3150729168" sldId="904"/>
            <ac:spMk id="119" creationId="{C925749D-C3B5-46E0-8208-3D3E4819B369}"/>
          </ac:spMkLst>
        </pc:spChg>
        <pc:spChg chg="add mod">
          <ac:chgData name="Al Sheehan" userId="d21e2f327ba682b9" providerId="LiveId" clId="{68115977-BD09-4DF9-BA1C-EF2DA7A2B604}" dt="2019-11-09T06:35:16.537" v="4710" actId="14100"/>
          <ac:spMkLst>
            <pc:docMk/>
            <pc:sldMk cId="3150729168" sldId="904"/>
            <ac:spMk id="120" creationId="{052BD2BF-DF4F-496D-AE17-AAF703A4481F}"/>
          </ac:spMkLst>
        </pc:spChg>
        <pc:spChg chg="add mod">
          <ac:chgData name="Al Sheehan" userId="d21e2f327ba682b9" providerId="LiveId" clId="{68115977-BD09-4DF9-BA1C-EF2DA7A2B604}" dt="2019-11-09T06:35:10.319" v="4709" actId="1076"/>
          <ac:spMkLst>
            <pc:docMk/>
            <pc:sldMk cId="3150729168" sldId="904"/>
            <ac:spMk id="121" creationId="{18824EE7-532B-4EFD-AB24-FE61586928C7}"/>
          </ac:spMkLst>
        </pc:spChg>
        <pc:spChg chg="add mod">
          <ac:chgData name="Al Sheehan" userId="d21e2f327ba682b9" providerId="LiveId" clId="{68115977-BD09-4DF9-BA1C-EF2DA7A2B604}" dt="2019-11-09T06:36:47.352" v="4772" actId="1037"/>
          <ac:spMkLst>
            <pc:docMk/>
            <pc:sldMk cId="3150729168" sldId="904"/>
            <ac:spMk id="122" creationId="{F17ED9DD-3F76-4ACB-96CD-CEAE5A362293}"/>
          </ac:spMkLst>
        </pc:spChg>
        <pc:spChg chg="del">
          <ac:chgData name="Al Sheehan" userId="d21e2f327ba682b9" providerId="LiveId" clId="{68115977-BD09-4DF9-BA1C-EF2DA7A2B604}" dt="2019-11-09T05:57:36.293" v="2767" actId="478"/>
          <ac:spMkLst>
            <pc:docMk/>
            <pc:sldMk cId="3150729168" sldId="904"/>
            <ac:spMk id="128" creationId="{B476682F-4861-4A2F-A97D-3BF077A1B404}"/>
          </ac:spMkLst>
        </pc:spChg>
        <pc:spChg chg="del">
          <ac:chgData name="Al Sheehan" userId="d21e2f327ba682b9" providerId="LiveId" clId="{68115977-BD09-4DF9-BA1C-EF2DA7A2B604}" dt="2019-11-09T05:57:36.293" v="2767" actId="478"/>
          <ac:spMkLst>
            <pc:docMk/>
            <pc:sldMk cId="3150729168" sldId="904"/>
            <ac:spMk id="137" creationId="{C52E833E-99E4-4DAD-814E-09DDC94EFB1B}"/>
          </ac:spMkLst>
        </pc:spChg>
        <pc:spChg chg="del">
          <ac:chgData name="Al Sheehan" userId="d21e2f327ba682b9" providerId="LiveId" clId="{68115977-BD09-4DF9-BA1C-EF2DA7A2B604}" dt="2019-11-09T05:57:36.293" v="2767" actId="478"/>
          <ac:spMkLst>
            <pc:docMk/>
            <pc:sldMk cId="3150729168" sldId="904"/>
            <ac:spMk id="138" creationId="{5EB6024F-4718-458C-96C7-E24F3DA75A49}"/>
          </ac:spMkLst>
        </pc:spChg>
        <pc:spChg chg="del">
          <ac:chgData name="Al Sheehan" userId="d21e2f327ba682b9" providerId="LiveId" clId="{68115977-BD09-4DF9-BA1C-EF2DA7A2B604}" dt="2019-11-09T05:57:36.293" v="2767" actId="478"/>
          <ac:spMkLst>
            <pc:docMk/>
            <pc:sldMk cId="3150729168" sldId="904"/>
            <ac:spMk id="140" creationId="{CD9EC77A-BEAB-4A64-BB71-986E4AC9483F}"/>
          </ac:spMkLst>
        </pc:spChg>
        <pc:spChg chg="del">
          <ac:chgData name="Al Sheehan" userId="d21e2f327ba682b9" providerId="LiveId" clId="{68115977-BD09-4DF9-BA1C-EF2DA7A2B604}" dt="2019-11-09T05:57:36.293" v="2767" actId="478"/>
          <ac:spMkLst>
            <pc:docMk/>
            <pc:sldMk cId="3150729168" sldId="904"/>
            <ac:spMk id="148" creationId="{C3ACA407-47EE-4B26-9296-673C0AC7A7A8}"/>
          </ac:spMkLst>
        </pc:spChg>
        <pc:spChg chg="del">
          <ac:chgData name="Al Sheehan" userId="d21e2f327ba682b9" providerId="LiveId" clId="{68115977-BD09-4DF9-BA1C-EF2DA7A2B604}" dt="2019-11-09T05:57:36.293" v="2767" actId="478"/>
          <ac:spMkLst>
            <pc:docMk/>
            <pc:sldMk cId="3150729168" sldId="904"/>
            <ac:spMk id="149" creationId="{C54B852C-2BFC-494A-BEA2-746FAC6AA844}"/>
          </ac:spMkLst>
        </pc:spChg>
        <pc:grpChg chg="del">
          <ac:chgData name="Al Sheehan" userId="d21e2f327ba682b9" providerId="LiveId" clId="{68115977-BD09-4DF9-BA1C-EF2DA7A2B604}" dt="2019-11-09T05:57:36.293" v="2767" actId="478"/>
          <ac:grpSpMkLst>
            <pc:docMk/>
            <pc:sldMk cId="3150729168" sldId="904"/>
            <ac:grpSpMk id="21" creationId="{3ACF4095-768F-4B56-B9F9-61E2507DF11B}"/>
          </ac:grpSpMkLst>
        </pc:grpChg>
        <pc:grpChg chg="add mod">
          <ac:chgData name="Al Sheehan" userId="d21e2f327ba682b9" providerId="LiveId" clId="{68115977-BD09-4DF9-BA1C-EF2DA7A2B604}" dt="2019-11-09T06:00:29.568" v="2977" actId="1076"/>
          <ac:grpSpMkLst>
            <pc:docMk/>
            <pc:sldMk cId="3150729168" sldId="904"/>
            <ac:grpSpMk id="60" creationId="{DCAB03DA-9699-4063-8DF7-E1D401ACED3C}"/>
          </ac:grpSpMkLst>
        </pc:grpChg>
        <pc:grpChg chg="add mod">
          <ac:chgData name="Al Sheehan" userId="d21e2f327ba682b9" providerId="LiveId" clId="{68115977-BD09-4DF9-BA1C-EF2DA7A2B604}" dt="2019-11-09T06:00:29.568" v="2977" actId="1076"/>
          <ac:grpSpMkLst>
            <pc:docMk/>
            <pc:sldMk cId="3150729168" sldId="904"/>
            <ac:grpSpMk id="83" creationId="{42987BD2-125B-4C64-BAB3-91EEB44F4404}"/>
          </ac:grpSpMkLst>
        </pc:grpChg>
        <pc:grpChg chg="del">
          <ac:chgData name="Al Sheehan" userId="d21e2f327ba682b9" providerId="LiveId" clId="{68115977-BD09-4DF9-BA1C-EF2DA7A2B604}" dt="2019-11-09T05:57:36.293" v="2767" actId="478"/>
          <ac:grpSpMkLst>
            <pc:docMk/>
            <pc:sldMk cId="3150729168" sldId="904"/>
            <ac:grpSpMk id="85" creationId="{4A507E63-3AB4-41FD-8F10-D6A305989F74}"/>
          </ac:grpSpMkLst>
        </pc:grpChg>
        <pc:grpChg chg="del">
          <ac:chgData name="Al Sheehan" userId="d21e2f327ba682b9" providerId="LiveId" clId="{68115977-BD09-4DF9-BA1C-EF2DA7A2B604}" dt="2019-11-09T05:57:36.293" v="2767" actId="478"/>
          <ac:grpSpMkLst>
            <pc:docMk/>
            <pc:sldMk cId="3150729168" sldId="904"/>
            <ac:grpSpMk id="105" creationId="{F2ACF9BB-EE2F-4088-BC7D-FDECB0303D85}"/>
          </ac:grpSpMkLst>
        </pc:grpChg>
        <pc:picChg chg="mod">
          <ac:chgData name="Al Sheehan" userId="d21e2f327ba682b9" providerId="LiveId" clId="{68115977-BD09-4DF9-BA1C-EF2DA7A2B604}" dt="2019-11-09T06:00:17.150" v="2961" actId="14100"/>
          <ac:picMkLst>
            <pc:docMk/>
            <pc:sldMk cId="3150729168" sldId="904"/>
            <ac:picMk id="63" creationId="{6155E89E-B7E1-4888-9390-5C01C552C588}"/>
          </ac:picMkLst>
        </pc:picChg>
        <pc:picChg chg="mod">
          <ac:chgData name="Al Sheehan" userId="d21e2f327ba682b9" providerId="LiveId" clId="{68115977-BD09-4DF9-BA1C-EF2DA7A2B604}" dt="2019-11-09T06:00:05.684" v="2958" actId="1076"/>
          <ac:picMkLst>
            <pc:docMk/>
            <pc:sldMk cId="3150729168" sldId="904"/>
            <ac:picMk id="84" creationId="{E10A4CA6-5217-4BC4-8328-42533BD47F3A}"/>
          </ac:picMkLst>
        </pc:picChg>
        <pc:picChg chg="del">
          <ac:chgData name="Al Sheehan" userId="d21e2f327ba682b9" providerId="LiveId" clId="{68115977-BD09-4DF9-BA1C-EF2DA7A2B604}" dt="2019-11-09T05:57:36.293" v="2767" actId="478"/>
          <ac:picMkLst>
            <pc:docMk/>
            <pc:sldMk cId="3150729168" sldId="904"/>
            <ac:picMk id="112" creationId="{1EECD91B-6D18-4A08-A995-1EBFBE8DD913}"/>
          </ac:picMkLst>
        </pc:picChg>
        <pc:cxnChg chg="add mod">
          <ac:chgData name="Al Sheehan" userId="d21e2f327ba682b9" providerId="LiveId" clId="{68115977-BD09-4DF9-BA1C-EF2DA7A2B604}" dt="2019-11-09T06:03:29.380" v="3071" actId="465"/>
          <ac:cxnSpMkLst>
            <pc:docMk/>
            <pc:sldMk cId="3150729168" sldId="904"/>
            <ac:cxnSpMk id="4" creationId="{DA2B8B0E-F860-4D03-B86A-58E55CA82DD4}"/>
          </ac:cxnSpMkLst>
        </pc:cxnChg>
        <pc:cxnChg chg="del">
          <ac:chgData name="Al Sheehan" userId="d21e2f327ba682b9" providerId="LiveId" clId="{68115977-BD09-4DF9-BA1C-EF2DA7A2B604}" dt="2019-11-09T05:57:36.293" v="2767" actId="478"/>
          <ac:cxnSpMkLst>
            <pc:docMk/>
            <pc:sldMk cId="3150729168" sldId="904"/>
            <ac:cxnSpMk id="14" creationId="{46F0ACC5-1E13-4E1F-96DF-B575CB0D54AC}"/>
          </ac:cxnSpMkLst>
        </pc:cxnChg>
        <pc:cxnChg chg="add mod">
          <ac:chgData name="Al Sheehan" userId="d21e2f327ba682b9" providerId="LiveId" clId="{68115977-BD09-4DF9-BA1C-EF2DA7A2B604}" dt="2019-11-09T06:03:29.380" v="3071" actId="465"/>
          <ac:cxnSpMkLst>
            <pc:docMk/>
            <pc:sldMk cId="3150729168" sldId="904"/>
            <ac:cxnSpMk id="95" creationId="{51B1C6E9-CC1C-4C64-A5D4-142C3F790AA5}"/>
          </ac:cxnSpMkLst>
        </pc:cxnChg>
        <pc:cxnChg chg="add mod">
          <ac:chgData name="Al Sheehan" userId="d21e2f327ba682b9" providerId="LiveId" clId="{68115977-BD09-4DF9-BA1C-EF2DA7A2B604}" dt="2019-11-09T06:03:29.380" v="3071" actId="465"/>
          <ac:cxnSpMkLst>
            <pc:docMk/>
            <pc:sldMk cId="3150729168" sldId="904"/>
            <ac:cxnSpMk id="96" creationId="{35C1C910-47C1-496E-89A0-9619F0CAC378}"/>
          </ac:cxnSpMkLst>
        </pc:cxnChg>
        <pc:cxnChg chg="add mod">
          <ac:chgData name="Al Sheehan" userId="d21e2f327ba682b9" providerId="LiveId" clId="{68115977-BD09-4DF9-BA1C-EF2DA7A2B604}" dt="2019-11-09T06:05:26.799" v="3127" actId="465"/>
          <ac:cxnSpMkLst>
            <pc:docMk/>
            <pc:sldMk cId="3150729168" sldId="904"/>
            <ac:cxnSpMk id="97" creationId="{515F5A63-5CA4-43B3-B091-5C824793DC28}"/>
          </ac:cxnSpMkLst>
        </pc:cxnChg>
        <pc:cxnChg chg="add mod">
          <ac:chgData name="Al Sheehan" userId="d21e2f327ba682b9" providerId="LiveId" clId="{68115977-BD09-4DF9-BA1C-EF2DA7A2B604}" dt="2019-11-09T06:05:26.799" v="3127" actId="465"/>
          <ac:cxnSpMkLst>
            <pc:docMk/>
            <pc:sldMk cId="3150729168" sldId="904"/>
            <ac:cxnSpMk id="98" creationId="{C638C00C-A7CD-4445-85A1-4529FE02C8FD}"/>
          </ac:cxnSpMkLst>
        </pc:cxnChg>
      </pc:sldChg>
      <pc:sldChg chg="addSp delSp modSp add mod">
        <pc:chgData name="Al Sheehan" userId="d21e2f327ba682b9" providerId="LiveId" clId="{68115977-BD09-4DF9-BA1C-EF2DA7A2B604}" dt="2019-11-10T23:58:43.648" v="5137" actId="114"/>
        <pc:sldMkLst>
          <pc:docMk/>
          <pc:sldMk cId="769490149" sldId="905"/>
        </pc:sldMkLst>
        <pc:spChg chg="mod">
          <ac:chgData name="Al Sheehan" userId="d21e2f327ba682b9" providerId="LiveId" clId="{68115977-BD09-4DF9-BA1C-EF2DA7A2B604}" dt="2019-11-10T23:53:42.326" v="5049" actId="208"/>
          <ac:spMkLst>
            <pc:docMk/>
            <pc:sldMk cId="769490149" sldId="905"/>
            <ac:spMk id="22" creationId="{5CDDF225-848A-48C8-A0D5-037AFD5E135E}"/>
          </ac:spMkLst>
        </pc:spChg>
        <pc:spChg chg="mod">
          <ac:chgData name="Al Sheehan" userId="d21e2f327ba682b9" providerId="LiveId" clId="{68115977-BD09-4DF9-BA1C-EF2DA7A2B604}" dt="2019-11-10T23:58:43.648" v="5137" actId="114"/>
          <ac:spMkLst>
            <pc:docMk/>
            <pc:sldMk cId="769490149" sldId="905"/>
            <ac:spMk id="29" creationId="{FA125C73-7BC9-469B-A0B2-48834E66F0FA}"/>
          </ac:spMkLst>
        </pc:spChg>
        <pc:spChg chg="add">
          <ac:chgData name="Al Sheehan" userId="d21e2f327ba682b9" providerId="LiveId" clId="{68115977-BD09-4DF9-BA1C-EF2DA7A2B604}" dt="2019-11-10T23:52:38.587" v="5045"/>
          <ac:spMkLst>
            <pc:docMk/>
            <pc:sldMk cId="769490149" sldId="905"/>
            <ac:spMk id="30" creationId="{CEAD5284-C12E-4AB7-B737-AD29863247C5}"/>
          </ac:spMkLst>
        </pc:spChg>
        <pc:spChg chg="del">
          <ac:chgData name="Al Sheehan" userId="d21e2f327ba682b9" providerId="LiveId" clId="{68115977-BD09-4DF9-BA1C-EF2DA7A2B604}" dt="2019-11-10T23:52:38.312" v="5044" actId="478"/>
          <ac:spMkLst>
            <pc:docMk/>
            <pc:sldMk cId="769490149" sldId="905"/>
            <ac:spMk id="87" creationId="{A67DFB30-A31A-442C-8F31-0CE0021AB0A8}"/>
          </ac:spMkLst>
        </pc:spChg>
      </pc:sldChg>
      <pc:sldChg chg="del">
        <pc:chgData name="Al Sheehan" userId="d21e2f327ba682b9" providerId="LiveId" clId="{68115977-BD09-4DF9-BA1C-EF2DA7A2B604}" dt="2019-11-08T03:50:11.901" v="0" actId="47"/>
        <pc:sldMkLst>
          <pc:docMk/>
          <pc:sldMk cId="1619778021" sldId="905"/>
        </pc:sldMkLst>
      </pc:sldChg>
      <pc:sldChg chg="del">
        <pc:chgData name="Al Sheehan" userId="d21e2f327ba682b9" providerId="LiveId" clId="{68115977-BD09-4DF9-BA1C-EF2DA7A2B604}" dt="2019-11-08T03:50:11.901" v="0" actId="47"/>
        <pc:sldMkLst>
          <pc:docMk/>
          <pc:sldMk cId="959508481" sldId="906"/>
        </pc:sldMkLst>
      </pc:sldChg>
      <pc:sldChg chg="modSp add mod">
        <pc:chgData name="Al Sheehan" userId="d21e2f327ba682b9" providerId="LiveId" clId="{68115977-BD09-4DF9-BA1C-EF2DA7A2B604}" dt="2019-11-11T00:08:11.630" v="5416" actId="20577"/>
        <pc:sldMkLst>
          <pc:docMk/>
          <pc:sldMk cId="3839612764" sldId="906"/>
        </pc:sldMkLst>
        <pc:spChg chg="mod">
          <ac:chgData name="Al Sheehan" userId="d21e2f327ba682b9" providerId="LiveId" clId="{68115977-BD09-4DF9-BA1C-EF2DA7A2B604}" dt="2019-11-10T23:59:10.565" v="5140" actId="108"/>
          <ac:spMkLst>
            <pc:docMk/>
            <pc:sldMk cId="3839612764" sldId="906"/>
            <ac:spMk id="2" creationId="{DDC21D09-B883-46DE-824B-2C6BADED3498}"/>
          </ac:spMkLst>
        </pc:spChg>
        <pc:spChg chg="mod">
          <ac:chgData name="Al Sheehan" userId="d21e2f327ba682b9" providerId="LiveId" clId="{68115977-BD09-4DF9-BA1C-EF2DA7A2B604}" dt="2019-11-10T23:59:15.566" v="5141" actId="108"/>
          <ac:spMkLst>
            <pc:docMk/>
            <pc:sldMk cId="3839612764" sldId="906"/>
            <ac:spMk id="22" creationId="{5CDDF225-848A-48C8-A0D5-037AFD5E135E}"/>
          </ac:spMkLst>
        </pc:spChg>
        <pc:spChg chg="mod">
          <ac:chgData name="Al Sheehan" userId="d21e2f327ba682b9" providerId="LiveId" clId="{68115977-BD09-4DF9-BA1C-EF2DA7A2B604}" dt="2019-11-11T00:08:11.630" v="5416" actId="20577"/>
          <ac:spMkLst>
            <pc:docMk/>
            <pc:sldMk cId="3839612764" sldId="906"/>
            <ac:spMk id="29" creationId="{FA125C73-7BC9-469B-A0B2-48834E66F0FA}"/>
          </ac:spMkLst>
        </pc:spChg>
      </pc:sldChg>
      <pc:sldChg chg="del">
        <pc:chgData name="Al Sheehan" userId="d21e2f327ba682b9" providerId="LiveId" clId="{68115977-BD09-4DF9-BA1C-EF2DA7A2B604}" dt="2019-11-08T03:50:11.901" v="0" actId="47"/>
        <pc:sldMkLst>
          <pc:docMk/>
          <pc:sldMk cId="316496772" sldId="907"/>
        </pc:sldMkLst>
      </pc:sldChg>
      <pc:sldChg chg="addSp delSp modSp add del mod ord addCm delCm">
        <pc:chgData name="Al Sheehan" userId="d21e2f327ba682b9" providerId="LiveId" clId="{68115977-BD09-4DF9-BA1C-EF2DA7A2B604}" dt="2019-11-13T05:11:06.052" v="13663" actId="47"/>
        <pc:sldMkLst>
          <pc:docMk/>
          <pc:sldMk cId="2214465447" sldId="907"/>
        </pc:sldMkLst>
        <pc:spChg chg="add mod">
          <ac:chgData name="Al Sheehan" userId="d21e2f327ba682b9" providerId="LiveId" clId="{68115977-BD09-4DF9-BA1C-EF2DA7A2B604}" dt="2019-11-11T22:37:06.609" v="7950" actId="1037"/>
          <ac:spMkLst>
            <pc:docMk/>
            <pc:sldMk cId="2214465447" sldId="907"/>
            <ac:spMk id="2" creationId="{307F1556-447E-4659-BD77-64F801525641}"/>
          </ac:spMkLst>
        </pc:spChg>
        <pc:spChg chg="add del">
          <ac:chgData name="Al Sheehan" userId="d21e2f327ba682b9" providerId="LiveId" clId="{68115977-BD09-4DF9-BA1C-EF2DA7A2B604}" dt="2019-11-11T22:39:06.095" v="8195" actId="478"/>
          <ac:spMkLst>
            <pc:docMk/>
            <pc:sldMk cId="2214465447" sldId="907"/>
            <ac:spMk id="6" creationId="{8B05BA31-2BDC-414D-BF2D-492F3B2B9142}"/>
          </ac:spMkLst>
        </pc:spChg>
        <pc:spChg chg="del">
          <ac:chgData name="Al Sheehan" userId="d21e2f327ba682b9" providerId="LiveId" clId="{68115977-BD09-4DF9-BA1C-EF2DA7A2B604}" dt="2019-11-11T05:46:48.767" v="5517" actId="478"/>
          <ac:spMkLst>
            <pc:docMk/>
            <pc:sldMk cId="2214465447" sldId="907"/>
            <ac:spMk id="9" creationId="{2BB1166C-0AB4-4387-80CF-9DCC581BFCF9}"/>
          </ac:spMkLst>
        </pc:spChg>
        <pc:spChg chg="add del mod">
          <ac:chgData name="Al Sheehan" userId="d21e2f327ba682b9" providerId="LiveId" clId="{68115977-BD09-4DF9-BA1C-EF2DA7A2B604}" dt="2019-11-12T03:03:14.675" v="8312" actId="478"/>
          <ac:spMkLst>
            <pc:docMk/>
            <pc:sldMk cId="2214465447" sldId="907"/>
            <ac:spMk id="10" creationId="{D344308B-28CC-4F36-AF39-DD5CB905F2FE}"/>
          </ac:spMkLst>
        </pc:spChg>
        <pc:spChg chg="add mod">
          <ac:chgData name="Al Sheehan" userId="d21e2f327ba682b9" providerId="LiveId" clId="{68115977-BD09-4DF9-BA1C-EF2DA7A2B604}" dt="2019-11-11T22:37:06.609" v="7950" actId="1037"/>
          <ac:spMkLst>
            <pc:docMk/>
            <pc:sldMk cId="2214465447" sldId="907"/>
            <ac:spMk id="38" creationId="{AA935776-D57E-44E3-B7B6-4FB53B45E3FE}"/>
          </ac:spMkLst>
        </pc:spChg>
        <pc:spChg chg="add mod">
          <ac:chgData name="Al Sheehan" userId="d21e2f327ba682b9" providerId="LiveId" clId="{68115977-BD09-4DF9-BA1C-EF2DA7A2B604}" dt="2019-11-12T06:06:57.263" v="12764" actId="14100"/>
          <ac:spMkLst>
            <pc:docMk/>
            <pc:sldMk cId="2214465447" sldId="907"/>
            <ac:spMk id="39" creationId="{9B55FB86-6501-4EE1-B678-A23915DD71BD}"/>
          </ac:spMkLst>
        </pc:spChg>
        <pc:spChg chg="add mod">
          <ac:chgData name="Al Sheehan" userId="d21e2f327ba682b9" providerId="LiveId" clId="{68115977-BD09-4DF9-BA1C-EF2DA7A2B604}" dt="2019-11-12T06:07:02.567" v="12765" actId="14100"/>
          <ac:spMkLst>
            <pc:docMk/>
            <pc:sldMk cId="2214465447" sldId="907"/>
            <ac:spMk id="40" creationId="{5DD7C069-5CF5-402E-A52D-C7CED4C7D6BB}"/>
          </ac:spMkLst>
        </pc:spChg>
        <pc:spChg chg="add mod">
          <ac:chgData name="Al Sheehan" userId="d21e2f327ba682b9" providerId="LiveId" clId="{68115977-BD09-4DF9-BA1C-EF2DA7A2B604}" dt="2019-11-12T04:47:53.223" v="10090" actId="20577"/>
          <ac:spMkLst>
            <pc:docMk/>
            <pc:sldMk cId="2214465447" sldId="907"/>
            <ac:spMk id="41" creationId="{49231392-6D1F-4D04-9501-6CA1FF918A0A}"/>
          </ac:spMkLst>
        </pc:spChg>
        <pc:spChg chg="add mod">
          <ac:chgData name="Al Sheehan" userId="d21e2f327ba682b9" providerId="LiveId" clId="{68115977-BD09-4DF9-BA1C-EF2DA7A2B604}" dt="2019-11-11T22:37:06.609" v="7950" actId="1037"/>
          <ac:spMkLst>
            <pc:docMk/>
            <pc:sldMk cId="2214465447" sldId="907"/>
            <ac:spMk id="43" creationId="{152FE15C-2DC1-47EB-A188-A572D652BBA2}"/>
          </ac:spMkLst>
        </pc:spChg>
        <pc:spChg chg="add mod">
          <ac:chgData name="Al Sheehan" userId="d21e2f327ba682b9" providerId="LiveId" clId="{68115977-BD09-4DF9-BA1C-EF2DA7A2B604}" dt="2019-11-11T22:37:06.609" v="7950" actId="1037"/>
          <ac:spMkLst>
            <pc:docMk/>
            <pc:sldMk cId="2214465447" sldId="907"/>
            <ac:spMk id="44" creationId="{5D130B57-AB37-42D0-B7C3-8851BAD39364}"/>
          </ac:spMkLst>
        </pc:spChg>
        <pc:spChg chg="add mod">
          <ac:chgData name="Al Sheehan" userId="d21e2f327ba682b9" providerId="LiveId" clId="{68115977-BD09-4DF9-BA1C-EF2DA7A2B604}" dt="2019-11-11T22:37:06.609" v="7950" actId="1037"/>
          <ac:spMkLst>
            <pc:docMk/>
            <pc:sldMk cId="2214465447" sldId="907"/>
            <ac:spMk id="45" creationId="{2487ED31-683D-4253-9EF1-9B1CF965D3D6}"/>
          </ac:spMkLst>
        </pc:spChg>
        <pc:spChg chg="mod">
          <ac:chgData name="Al Sheehan" userId="d21e2f327ba682b9" providerId="LiveId" clId="{68115977-BD09-4DF9-BA1C-EF2DA7A2B604}" dt="2019-11-11T22:36:41.123" v="7924" actId="1038"/>
          <ac:spMkLst>
            <pc:docMk/>
            <pc:sldMk cId="2214465447" sldId="907"/>
            <ac:spMk id="54" creationId="{ABEB6A9E-4A32-493D-B24F-F4C09189555C}"/>
          </ac:spMkLst>
        </pc:spChg>
        <pc:spChg chg="add mod">
          <ac:chgData name="Al Sheehan" userId="d21e2f327ba682b9" providerId="LiveId" clId="{68115977-BD09-4DF9-BA1C-EF2DA7A2B604}" dt="2019-11-11T22:40:36.721" v="8247" actId="20577"/>
          <ac:spMkLst>
            <pc:docMk/>
            <pc:sldMk cId="2214465447" sldId="907"/>
            <ac:spMk id="55" creationId="{AEF3B625-3830-43B7-9ED0-A47662940633}"/>
          </ac:spMkLst>
        </pc:spChg>
        <pc:spChg chg="add mod">
          <ac:chgData name="Al Sheehan" userId="d21e2f327ba682b9" providerId="LiveId" clId="{68115977-BD09-4DF9-BA1C-EF2DA7A2B604}" dt="2019-11-11T22:40:33.920" v="8245" actId="20577"/>
          <ac:spMkLst>
            <pc:docMk/>
            <pc:sldMk cId="2214465447" sldId="907"/>
            <ac:spMk id="56" creationId="{A9CE55D8-78DF-4AEF-A08E-77932012D1EA}"/>
          </ac:spMkLst>
        </pc:spChg>
        <pc:spChg chg="add del mod">
          <ac:chgData name="Al Sheehan" userId="d21e2f327ba682b9" providerId="LiveId" clId="{68115977-BD09-4DF9-BA1C-EF2DA7A2B604}" dt="2019-11-12T03:03:14.675" v="8312" actId="478"/>
          <ac:spMkLst>
            <pc:docMk/>
            <pc:sldMk cId="2214465447" sldId="907"/>
            <ac:spMk id="64" creationId="{D43BA310-C6BD-43BD-9992-95968DC35BE2}"/>
          </ac:spMkLst>
        </pc:spChg>
        <pc:spChg chg="mod">
          <ac:chgData name="Al Sheehan" userId="d21e2f327ba682b9" providerId="LiveId" clId="{68115977-BD09-4DF9-BA1C-EF2DA7A2B604}" dt="2019-11-12T05:43:48.063" v="11724" actId="20577"/>
          <ac:spMkLst>
            <pc:docMk/>
            <pc:sldMk cId="2214465447" sldId="907"/>
            <ac:spMk id="87" creationId="{A67DFB30-A31A-442C-8F31-0CE0021AB0A8}"/>
          </ac:spMkLst>
        </pc:spChg>
        <pc:spChg chg="del">
          <ac:chgData name="Al Sheehan" userId="d21e2f327ba682b9" providerId="LiveId" clId="{68115977-BD09-4DF9-BA1C-EF2DA7A2B604}" dt="2019-11-11T05:46:48.767" v="5517" actId="478"/>
          <ac:spMkLst>
            <pc:docMk/>
            <pc:sldMk cId="2214465447" sldId="907"/>
            <ac:spMk id="88" creationId="{6F97A263-B38D-461F-AC7D-04D26A9B3E58}"/>
          </ac:spMkLst>
        </pc:spChg>
        <pc:spChg chg="del">
          <ac:chgData name="Al Sheehan" userId="d21e2f327ba682b9" providerId="LiveId" clId="{68115977-BD09-4DF9-BA1C-EF2DA7A2B604}" dt="2019-11-11T05:46:48.767" v="5517" actId="478"/>
          <ac:spMkLst>
            <pc:docMk/>
            <pc:sldMk cId="2214465447" sldId="907"/>
            <ac:spMk id="89" creationId="{3E8A6F05-1432-4383-BAB1-6F791270F1FE}"/>
          </ac:spMkLst>
        </pc:spChg>
        <pc:spChg chg="del">
          <ac:chgData name="Al Sheehan" userId="d21e2f327ba682b9" providerId="LiveId" clId="{68115977-BD09-4DF9-BA1C-EF2DA7A2B604}" dt="2019-11-11T05:46:48.767" v="5517" actId="478"/>
          <ac:spMkLst>
            <pc:docMk/>
            <pc:sldMk cId="2214465447" sldId="907"/>
            <ac:spMk id="90" creationId="{BC22F1F8-8DA3-42A1-A69E-A4B1ECBDCE37}"/>
          </ac:spMkLst>
        </pc:spChg>
        <pc:spChg chg="del">
          <ac:chgData name="Al Sheehan" userId="d21e2f327ba682b9" providerId="LiveId" clId="{68115977-BD09-4DF9-BA1C-EF2DA7A2B604}" dt="2019-11-11T05:46:48.767" v="5517" actId="478"/>
          <ac:spMkLst>
            <pc:docMk/>
            <pc:sldMk cId="2214465447" sldId="907"/>
            <ac:spMk id="91" creationId="{7507A90B-303D-4F0A-B9E4-49DADA61A10B}"/>
          </ac:spMkLst>
        </pc:spChg>
        <pc:spChg chg="del">
          <ac:chgData name="Al Sheehan" userId="d21e2f327ba682b9" providerId="LiveId" clId="{68115977-BD09-4DF9-BA1C-EF2DA7A2B604}" dt="2019-11-11T05:46:48.767" v="5517" actId="478"/>
          <ac:spMkLst>
            <pc:docMk/>
            <pc:sldMk cId="2214465447" sldId="907"/>
            <ac:spMk id="92" creationId="{967A7D97-305B-4966-90A9-8E3903A72EA6}"/>
          </ac:spMkLst>
        </pc:spChg>
        <pc:spChg chg="del">
          <ac:chgData name="Al Sheehan" userId="d21e2f327ba682b9" providerId="LiveId" clId="{68115977-BD09-4DF9-BA1C-EF2DA7A2B604}" dt="2019-11-11T05:46:48.767" v="5517" actId="478"/>
          <ac:spMkLst>
            <pc:docMk/>
            <pc:sldMk cId="2214465447" sldId="907"/>
            <ac:spMk id="93" creationId="{D6D56034-6FCD-41E4-A028-57D07BC120E4}"/>
          </ac:spMkLst>
        </pc:spChg>
        <pc:spChg chg="del">
          <ac:chgData name="Al Sheehan" userId="d21e2f327ba682b9" providerId="LiveId" clId="{68115977-BD09-4DF9-BA1C-EF2DA7A2B604}" dt="2019-11-11T05:46:48.767" v="5517" actId="478"/>
          <ac:spMkLst>
            <pc:docMk/>
            <pc:sldMk cId="2214465447" sldId="907"/>
            <ac:spMk id="94" creationId="{E3AB5347-7B20-4956-9C4A-C8E3E27543F2}"/>
          </ac:spMkLst>
        </pc:spChg>
        <pc:spChg chg="del">
          <ac:chgData name="Al Sheehan" userId="d21e2f327ba682b9" providerId="LiveId" clId="{68115977-BD09-4DF9-BA1C-EF2DA7A2B604}" dt="2019-11-11T05:46:48.767" v="5517" actId="478"/>
          <ac:spMkLst>
            <pc:docMk/>
            <pc:sldMk cId="2214465447" sldId="907"/>
            <ac:spMk id="99" creationId="{DA987C99-D05E-43DE-B231-41DDC83BF423}"/>
          </ac:spMkLst>
        </pc:spChg>
        <pc:spChg chg="del">
          <ac:chgData name="Al Sheehan" userId="d21e2f327ba682b9" providerId="LiveId" clId="{68115977-BD09-4DF9-BA1C-EF2DA7A2B604}" dt="2019-11-11T05:46:48.767" v="5517" actId="478"/>
          <ac:spMkLst>
            <pc:docMk/>
            <pc:sldMk cId="2214465447" sldId="907"/>
            <ac:spMk id="100" creationId="{43701E28-7910-4431-97C5-91EC73A80C1E}"/>
          </ac:spMkLst>
        </pc:spChg>
        <pc:spChg chg="del">
          <ac:chgData name="Al Sheehan" userId="d21e2f327ba682b9" providerId="LiveId" clId="{68115977-BD09-4DF9-BA1C-EF2DA7A2B604}" dt="2019-11-11T05:46:48.767" v="5517" actId="478"/>
          <ac:spMkLst>
            <pc:docMk/>
            <pc:sldMk cId="2214465447" sldId="907"/>
            <ac:spMk id="101" creationId="{FC823944-C66D-4B1C-A68C-778114FAFB2D}"/>
          </ac:spMkLst>
        </pc:spChg>
        <pc:spChg chg="del">
          <ac:chgData name="Al Sheehan" userId="d21e2f327ba682b9" providerId="LiveId" clId="{68115977-BD09-4DF9-BA1C-EF2DA7A2B604}" dt="2019-11-11T05:46:48.767" v="5517" actId="478"/>
          <ac:spMkLst>
            <pc:docMk/>
            <pc:sldMk cId="2214465447" sldId="907"/>
            <ac:spMk id="102" creationId="{E79E3769-4F70-4ECA-9497-003A51912F7D}"/>
          </ac:spMkLst>
        </pc:spChg>
        <pc:spChg chg="del">
          <ac:chgData name="Al Sheehan" userId="d21e2f327ba682b9" providerId="LiveId" clId="{68115977-BD09-4DF9-BA1C-EF2DA7A2B604}" dt="2019-11-11T05:46:48.767" v="5517" actId="478"/>
          <ac:spMkLst>
            <pc:docMk/>
            <pc:sldMk cId="2214465447" sldId="907"/>
            <ac:spMk id="106" creationId="{AD6D25F9-8DD9-41BF-9967-1E07B4BEA661}"/>
          </ac:spMkLst>
        </pc:spChg>
        <pc:spChg chg="del">
          <ac:chgData name="Al Sheehan" userId="d21e2f327ba682b9" providerId="LiveId" clId="{68115977-BD09-4DF9-BA1C-EF2DA7A2B604}" dt="2019-11-11T05:46:48.767" v="5517" actId="478"/>
          <ac:spMkLst>
            <pc:docMk/>
            <pc:sldMk cId="2214465447" sldId="907"/>
            <ac:spMk id="107" creationId="{14FC12B5-FEF1-4CF8-B629-AA00E0F97225}"/>
          </ac:spMkLst>
        </pc:spChg>
        <pc:spChg chg="del">
          <ac:chgData name="Al Sheehan" userId="d21e2f327ba682b9" providerId="LiveId" clId="{68115977-BD09-4DF9-BA1C-EF2DA7A2B604}" dt="2019-11-11T05:46:48.767" v="5517" actId="478"/>
          <ac:spMkLst>
            <pc:docMk/>
            <pc:sldMk cId="2214465447" sldId="907"/>
            <ac:spMk id="109" creationId="{6402925E-0FAF-4079-91EC-9C0CF30B6368}"/>
          </ac:spMkLst>
        </pc:spChg>
        <pc:spChg chg="del">
          <ac:chgData name="Al Sheehan" userId="d21e2f327ba682b9" providerId="LiveId" clId="{68115977-BD09-4DF9-BA1C-EF2DA7A2B604}" dt="2019-11-11T05:46:48.767" v="5517" actId="478"/>
          <ac:spMkLst>
            <pc:docMk/>
            <pc:sldMk cId="2214465447" sldId="907"/>
            <ac:spMk id="110" creationId="{E15329DC-298A-47A3-8661-DB6BFD6E4875}"/>
          </ac:spMkLst>
        </pc:spChg>
        <pc:spChg chg="del">
          <ac:chgData name="Al Sheehan" userId="d21e2f327ba682b9" providerId="LiveId" clId="{68115977-BD09-4DF9-BA1C-EF2DA7A2B604}" dt="2019-11-11T05:46:48.767" v="5517" actId="478"/>
          <ac:spMkLst>
            <pc:docMk/>
            <pc:sldMk cId="2214465447" sldId="907"/>
            <ac:spMk id="114" creationId="{CEDE5BCB-BA68-48F4-BD77-7D68A5FB1AF0}"/>
          </ac:spMkLst>
        </pc:spChg>
        <pc:spChg chg="del">
          <ac:chgData name="Al Sheehan" userId="d21e2f327ba682b9" providerId="LiveId" clId="{68115977-BD09-4DF9-BA1C-EF2DA7A2B604}" dt="2019-11-11T05:46:48.767" v="5517" actId="478"/>
          <ac:spMkLst>
            <pc:docMk/>
            <pc:sldMk cId="2214465447" sldId="907"/>
            <ac:spMk id="116" creationId="{E492FB21-7A43-4768-B3FA-0BA6653A074D}"/>
          </ac:spMkLst>
        </pc:spChg>
        <pc:spChg chg="del">
          <ac:chgData name="Al Sheehan" userId="d21e2f327ba682b9" providerId="LiveId" clId="{68115977-BD09-4DF9-BA1C-EF2DA7A2B604}" dt="2019-11-11T05:46:48.767" v="5517" actId="478"/>
          <ac:spMkLst>
            <pc:docMk/>
            <pc:sldMk cId="2214465447" sldId="907"/>
            <ac:spMk id="117" creationId="{44CB845B-4551-4A99-BCFB-A4CF8A2F87D1}"/>
          </ac:spMkLst>
        </pc:spChg>
        <pc:spChg chg="del">
          <ac:chgData name="Al Sheehan" userId="d21e2f327ba682b9" providerId="LiveId" clId="{68115977-BD09-4DF9-BA1C-EF2DA7A2B604}" dt="2019-11-11T05:46:48.767" v="5517" actId="478"/>
          <ac:spMkLst>
            <pc:docMk/>
            <pc:sldMk cId="2214465447" sldId="907"/>
            <ac:spMk id="118" creationId="{00FE67AA-D826-4125-AD2B-F41E87F1C4D2}"/>
          </ac:spMkLst>
        </pc:spChg>
        <pc:spChg chg="del">
          <ac:chgData name="Al Sheehan" userId="d21e2f327ba682b9" providerId="LiveId" clId="{68115977-BD09-4DF9-BA1C-EF2DA7A2B604}" dt="2019-11-11T05:46:48.767" v="5517" actId="478"/>
          <ac:spMkLst>
            <pc:docMk/>
            <pc:sldMk cId="2214465447" sldId="907"/>
            <ac:spMk id="119" creationId="{C925749D-C3B5-46E0-8208-3D3E4819B369}"/>
          </ac:spMkLst>
        </pc:spChg>
        <pc:spChg chg="del">
          <ac:chgData name="Al Sheehan" userId="d21e2f327ba682b9" providerId="LiveId" clId="{68115977-BD09-4DF9-BA1C-EF2DA7A2B604}" dt="2019-11-11T05:46:48.767" v="5517" actId="478"/>
          <ac:spMkLst>
            <pc:docMk/>
            <pc:sldMk cId="2214465447" sldId="907"/>
            <ac:spMk id="120" creationId="{052BD2BF-DF4F-496D-AE17-AAF703A4481F}"/>
          </ac:spMkLst>
        </pc:spChg>
        <pc:spChg chg="del">
          <ac:chgData name="Al Sheehan" userId="d21e2f327ba682b9" providerId="LiveId" clId="{68115977-BD09-4DF9-BA1C-EF2DA7A2B604}" dt="2019-11-11T05:46:48.767" v="5517" actId="478"/>
          <ac:spMkLst>
            <pc:docMk/>
            <pc:sldMk cId="2214465447" sldId="907"/>
            <ac:spMk id="121" creationId="{18824EE7-532B-4EFD-AB24-FE61586928C7}"/>
          </ac:spMkLst>
        </pc:spChg>
        <pc:spChg chg="del">
          <ac:chgData name="Al Sheehan" userId="d21e2f327ba682b9" providerId="LiveId" clId="{68115977-BD09-4DF9-BA1C-EF2DA7A2B604}" dt="2019-11-11T05:46:48.767" v="5517" actId="478"/>
          <ac:spMkLst>
            <pc:docMk/>
            <pc:sldMk cId="2214465447" sldId="907"/>
            <ac:spMk id="122" creationId="{F17ED9DD-3F76-4ACB-96CD-CEAE5A362293}"/>
          </ac:spMkLst>
        </pc:spChg>
        <pc:grpChg chg="add del mod">
          <ac:chgData name="Al Sheehan" userId="d21e2f327ba682b9" providerId="LiveId" clId="{68115977-BD09-4DF9-BA1C-EF2DA7A2B604}" dt="2019-11-11T22:36:22.719" v="7897" actId="478"/>
          <ac:grpSpMkLst>
            <pc:docMk/>
            <pc:sldMk cId="2214465447" sldId="907"/>
            <ac:grpSpMk id="46" creationId="{944A82F6-36A8-4DB2-A238-996B3DDC8313}"/>
          </ac:grpSpMkLst>
        </pc:grpChg>
        <pc:grpChg chg="add mod">
          <ac:chgData name="Al Sheehan" userId="d21e2f327ba682b9" providerId="LiveId" clId="{68115977-BD09-4DF9-BA1C-EF2DA7A2B604}" dt="2019-11-11T22:38:58.264" v="8193" actId="1036"/>
          <ac:grpSpMkLst>
            <pc:docMk/>
            <pc:sldMk cId="2214465447" sldId="907"/>
            <ac:grpSpMk id="52" creationId="{FE1CB244-5309-4E8D-B229-BA7FA7834EFB}"/>
          </ac:grpSpMkLst>
        </pc:grpChg>
        <pc:grpChg chg="del">
          <ac:chgData name="Al Sheehan" userId="d21e2f327ba682b9" providerId="LiveId" clId="{68115977-BD09-4DF9-BA1C-EF2DA7A2B604}" dt="2019-11-11T05:46:48.767" v="5517" actId="478"/>
          <ac:grpSpMkLst>
            <pc:docMk/>
            <pc:sldMk cId="2214465447" sldId="907"/>
            <ac:grpSpMk id="60" creationId="{DCAB03DA-9699-4063-8DF7-E1D401ACED3C}"/>
          </ac:grpSpMkLst>
        </pc:grpChg>
        <pc:grpChg chg="del">
          <ac:chgData name="Al Sheehan" userId="d21e2f327ba682b9" providerId="LiveId" clId="{68115977-BD09-4DF9-BA1C-EF2DA7A2B604}" dt="2019-11-11T05:46:48.767" v="5517" actId="478"/>
          <ac:grpSpMkLst>
            <pc:docMk/>
            <pc:sldMk cId="2214465447" sldId="907"/>
            <ac:grpSpMk id="83" creationId="{42987BD2-125B-4C64-BAB3-91EEB44F4404}"/>
          </ac:grpSpMkLst>
        </pc:grpChg>
        <pc:picChg chg="mod">
          <ac:chgData name="Al Sheehan" userId="d21e2f327ba682b9" providerId="LiveId" clId="{68115977-BD09-4DF9-BA1C-EF2DA7A2B604}" dt="2019-11-11T22:36:47.673" v="7926" actId="1076"/>
          <ac:picMkLst>
            <pc:docMk/>
            <pc:sldMk cId="2214465447" sldId="907"/>
            <ac:picMk id="53" creationId="{5817CB1B-40CF-4B40-BA06-5357A4AE4C96}"/>
          </ac:picMkLst>
        </pc:picChg>
        <pc:cxnChg chg="del">
          <ac:chgData name="Al Sheehan" userId="d21e2f327ba682b9" providerId="LiveId" clId="{68115977-BD09-4DF9-BA1C-EF2DA7A2B604}" dt="2019-11-11T05:46:48.767" v="5517" actId="478"/>
          <ac:cxnSpMkLst>
            <pc:docMk/>
            <pc:sldMk cId="2214465447" sldId="907"/>
            <ac:cxnSpMk id="4" creationId="{DA2B8B0E-F860-4D03-B86A-58E55CA82DD4}"/>
          </ac:cxnSpMkLst>
        </pc:cxnChg>
        <pc:cxnChg chg="add mod">
          <ac:chgData name="Al Sheehan" userId="d21e2f327ba682b9" providerId="LiveId" clId="{68115977-BD09-4DF9-BA1C-EF2DA7A2B604}" dt="2019-11-11T22:38:58.264" v="8193" actId="1036"/>
          <ac:cxnSpMkLst>
            <pc:docMk/>
            <pc:sldMk cId="2214465447" sldId="907"/>
            <ac:cxnSpMk id="5" creationId="{38E464F9-31F5-470F-B296-1F9D3D928F29}"/>
          </ac:cxnSpMkLst>
        </pc:cxnChg>
        <pc:cxnChg chg="add mod">
          <ac:chgData name="Al Sheehan" userId="d21e2f327ba682b9" providerId="LiveId" clId="{68115977-BD09-4DF9-BA1C-EF2DA7A2B604}" dt="2019-11-12T04:42:45.689" v="10065" actId="14100"/>
          <ac:cxnSpMkLst>
            <pc:docMk/>
            <pc:sldMk cId="2214465447" sldId="907"/>
            <ac:cxnSpMk id="8" creationId="{39C56C16-2C25-4417-917D-2D07E10CC983}"/>
          </ac:cxnSpMkLst>
        </pc:cxnChg>
        <pc:cxnChg chg="del">
          <ac:chgData name="Al Sheehan" userId="d21e2f327ba682b9" providerId="LiveId" clId="{68115977-BD09-4DF9-BA1C-EF2DA7A2B604}" dt="2019-11-11T05:46:48.767" v="5517" actId="478"/>
          <ac:cxnSpMkLst>
            <pc:docMk/>
            <pc:sldMk cId="2214465447" sldId="907"/>
            <ac:cxnSpMk id="95" creationId="{51B1C6E9-CC1C-4C64-A5D4-142C3F790AA5}"/>
          </ac:cxnSpMkLst>
        </pc:cxnChg>
        <pc:cxnChg chg="del">
          <ac:chgData name="Al Sheehan" userId="d21e2f327ba682b9" providerId="LiveId" clId="{68115977-BD09-4DF9-BA1C-EF2DA7A2B604}" dt="2019-11-11T05:46:48.767" v="5517" actId="478"/>
          <ac:cxnSpMkLst>
            <pc:docMk/>
            <pc:sldMk cId="2214465447" sldId="907"/>
            <ac:cxnSpMk id="96" creationId="{35C1C910-47C1-496E-89A0-9619F0CAC378}"/>
          </ac:cxnSpMkLst>
        </pc:cxnChg>
        <pc:cxnChg chg="del">
          <ac:chgData name="Al Sheehan" userId="d21e2f327ba682b9" providerId="LiveId" clId="{68115977-BD09-4DF9-BA1C-EF2DA7A2B604}" dt="2019-11-11T05:46:48.767" v="5517" actId="478"/>
          <ac:cxnSpMkLst>
            <pc:docMk/>
            <pc:sldMk cId="2214465447" sldId="907"/>
            <ac:cxnSpMk id="97" creationId="{515F5A63-5CA4-43B3-B091-5C824793DC28}"/>
          </ac:cxnSpMkLst>
        </pc:cxnChg>
        <pc:cxnChg chg="del">
          <ac:chgData name="Al Sheehan" userId="d21e2f327ba682b9" providerId="LiveId" clId="{68115977-BD09-4DF9-BA1C-EF2DA7A2B604}" dt="2019-11-11T05:46:48.767" v="5517" actId="478"/>
          <ac:cxnSpMkLst>
            <pc:docMk/>
            <pc:sldMk cId="2214465447" sldId="907"/>
            <ac:cxnSpMk id="98" creationId="{C638C00C-A7CD-4445-85A1-4529FE02C8FD}"/>
          </ac:cxnSpMkLst>
        </pc:cxnChg>
      </pc:sldChg>
      <pc:sldChg chg="addSp delSp modSp add del mod ord">
        <pc:chgData name="Al Sheehan" userId="d21e2f327ba682b9" providerId="LiveId" clId="{68115977-BD09-4DF9-BA1C-EF2DA7A2B604}" dt="2019-11-13T05:11:06.052" v="13663" actId="47"/>
        <pc:sldMkLst>
          <pc:docMk/>
          <pc:sldMk cId="121957451" sldId="908"/>
        </pc:sldMkLst>
        <pc:spChg chg="add mod">
          <ac:chgData name="Al Sheehan" userId="d21e2f327ba682b9" providerId="LiveId" clId="{68115977-BD09-4DF9-BA1C-EF2DA7A2B604}" dt="2019-11-12T05:42:45.134" v="11702" actId="20577"/>
          <ac:spMkLst>
            <pc:docMk/>
            <pc:sldMk cId="121957451" sldId="908"/>
            <ac:spMk id="3" creationId="{31EB6EE5-B1AF-4517-BB80-5D6369C2F653}"/>
          </ac:spMkLst>
        </pc:spChg>
        <pc:spChg chg="add mod">
          <ac:chgData name="Al Sheehan" userId="d21e2f327ba682b9" providerId="LiveId" clId="{68115977-BD09-4DF9-BA1C-EF2DA7A2B604}" dt="2019-11-12T03:48:45.577" v="9563" actId="208"/>
          <ac:spMkLst>
            <pc:docMk/>
            <pc:sldMk cId="121957451" sldId="908"/>
            <ac:spMk id="4" creationId="{EA3AC821-8C0E-4CD3-826F-B3BEAF7A8206}"/>
          </ac:spMkLst>
        </pc:spChg>
        <pc:spChg chg="add mod">
          <ac:chgData name="Al Sheehan" userId="d21e2f327ba682b9" providerId="LiveId" clId="{68115977-BD09-4DF9-BA1C-EF2DA7A2B604}" dt="2019-11-12T05:42:11.918" v="11691" actId="6549"/>
          <ac:spMkLst>
            <pc:docMk/>
            <pc:sldMk cId="121957451" sldId="908"/>
            <ac:spMk id="5" creationId="{A8F90EB3-D8C2-4933-B8A4-F0F9BA957140}"/>
          </ac:spMkLst>
        </pc:spChg>
        <pc:spChg chg="add mod">
          <ac:chgData name="Al Sheehan" userId="d21e2f327ba682b9" providerId="LiveId" clId="{68115977-BD09-4DF9-BA1C-EF2DA7A2B604}" dt="2019-11-12T03:48:45.577" v="9563" actId="208"/>
          <ac:spMkLst>
            <pc:docMk/>
            <pc:sldMk cId="121957451" sldId="908"/>
            <ac:spMk id="6" creationId="{92B0FE73-5780-4E2C-899D-103EA37D83D1}"/>
          </ac:spMkLst>
        </pc:spChg>
        <pc:spChg chg="add mod">
          <ac:chgData name="Al Sheehan" userId="d21e2f327ba682b9" providerId="LiveId" clId="{68115977-BD09-4DF9-BA1C-EF2DA7A2B604}" dt="2019-11-12T05:43:06.431" v="11716" actId="20577"/>
          <ac:spMkLst>
            <pc:docMk/>
            <pc:sldMk cId="121957451" sldId="908"/>
            <ac:spMk id="7" creationId="{8E3FBCAA-3C8F-4CF7-89E6-5FE4B6EDF6A6}"/>
          </ac:spMkLst>
        </pc:spChg>
        <pc:spChg chg="add mod">
          <ac:chgData name="Al Sheehan" userId="d21e2f327ba682b9" providerId="LiveId" clId="{68115977-BD09-4DF9-BA1C-EF2DA7A2B604}" dt="2019-11-12T03:48:45.577" v="9563" actId="208"/>
          <ac:spMkLst>
            <pc:docMk/>
            <pc:sldMk cId="121957451" sldId="908"/>
            <ac:spMk id="8" creationId="{6F947193-E0CD-438B-BD86-2F3ED2E2613C}"/>
          </ac:spMkLst>
        </pc:spChg>
        <pc:spChg chg="add mod">
          <ac:chgData name="Al Sheehan" userId="d21e2f327ba682b9" providerId="LiveId" clId="{68115977-BD09-4DF9-BA1C-EF2DA7A2B604}" dt="2019-11-12T06:12:09.117" v="12852" actId="1037"/>
          <ac:spMkLst>
            <pc:docMk/>
            <pc:sldMk cId="121957451" sldId="908"/>
            <ac:spMk id="9" creationId="{0FF7AD47-47B4-4171-984D-4B4E5882EFD6}"/>
          </ac:spMkLst>
        </pc:spChg>
        <pc:spChg chg="add mod">
          <ac:chgData name="Al Sheehan" userId="d21e2f327ba682b9" providerId="LiveId" clId="{68115977-BD09-4DF9-BA1C-EF2DA7A2B604}" dt="2019-11-12T06:12:11.861" v="12853" actId="14100"/>
          <ac:spMkLst>
            <pc:docMk/>
            <pc:sldMk cId="121957451" sldId="908"/>
            <ac:spMk id="10" creationId="{4B7AA95A-B686-4D84-8B26-7C5B4E46B46C}"/>
          </ac:spMkLst>
        </pc:spChg>
        <pc:spChg chg="add mod">
          <ac:chgData name="Al Sheehan" userId="d21e2f327ba682b9" providerId="LiveId" clId="{68115977-BD09-4DF9-BA1C-EF2DA7A2B604}" dt="2019-11-11T06:28:00.182" v="7495" actId="1076"/>
          <ac:spMkLst>
            <pc:docMk/>
            <pc:sldMk cId="121957451" sldId="908"/>
            <ac:spMk id="21" creationId="{16D906AE-058F-4557-B577-AF9BFF0D1397}"/>
          </ac:spMkLst>
        </pc:spChg>
        <pc:spChg chg="add mod">
          <ac:chgData name="Al Sheehan" userId="d21e2f327ba682b9" providerId="LiveId" clId="{68115977-BD09-4DF9-BA1C-EF2DA7A2B604}" dt="2019-11-12T05:18:34.803" v="11180" actId="404"/>
          <ac:spMkLst>
            <pc:docMk/>
            <pc:sldMk cId="121957451" sldId="908"/>
            <ac:spMk id="22" creationId="{BD25EDA3-B7D6-41FC-A6F6-65AFAA088D99}"/>
          </ac:spMkLst>
        </pc:spChg>
        <pc:spChg chg="add mod">
          <ac:chgData name="Al Sheehan" userId="d21e2f327ba682b9" providerId="LiveId" clId="{68115977-BD09-4DF9-BA1C-EF2DA7A2B604}" dt="2019-11-12T03:48:45.577" v="9563" actId="208"/>
          <ac:spMkLst>
            <pc:docMk/>
            <pc:sldMk cId="121957451" sldId="908"/>
            <ac:spMk id="23" creationId="{24701EEC-66E1-417F-90DF-85348EA3925A}"/>
          </ac:spMkLst>
        </pc:spChg>
        <pc:spChg chg="mod">
          <ac:chgData name="Al Sheehan" userId="d21e2f327ba682b9" providerId="LiveId" clId="{68115977-BD09-4DF9-BA1C-EF2DA7A2B604}" dt="2019-11-12T06:11:19.566" v="12836" actId="20577"/>
          <ac:spMkLst>
            <pc:docMk/>
            <pc:sldMk cId="121957451" sldId="908"/>
            <ac:spMk id="87" creationId="{A67DFB30-A31A-442C-8F31-0CE0021AB0A8}"/>
          </ac:spMkLst>
        </pc:spChg>
        <pc:picChg chg="add del mod">
          <ac:chgData name="Al Sheehan" userId="d21e2f327ba682b9" providerId="LiveId" clId="{68115977-BD09-4DF9-BA1C-EF2DA7A2B604}" dt="2019-11-11T22:45:49.084" v="8282" actId="21"/>
          <ac:picMkLst>
            <pc:docMk/>
            <pc:sldMk cId="121957451" sldId="908"/>
            <ac:picMk id="26" creationId="{D053620E-7D02-4A7C-8007-FCFCB47BEE61}"/>
          </ac:picMkLst>
        </pc:picChg>
        <pc:picChg chg="add">
          <ac:chgData name="Al Sheehan" userId="d21e2f327ba682b9" providerId="LiveId" clId="{68115977-BD09-4DF9-BA1C-EF2DA7A2B604}" dt="2019-11-11T22:46:08.546" v="8288"/>
          <ac:picMkLst>
            <pc:docMk/>
            <pc:sldMk cId="121957451" sldId="908"/>
            <ac:picMk id="28" creationId="{6535B7C4-D8A7-481E-98BD-C7F71A56309B}"/>
          </ac:picMkLst>
        </pc:picChg>
        <pc:cxnChg chg="add mod">
          <ac:chgData name="Al Sheehan" userId="d21e2f327ba682b9" providerId="LiveId" clId="{68115977-BD09-4DF9-BA1C-EF2DA7A2B604}" dt="2019-11-12T06:12:11.861" v="12853" actId="14100"/>
          <ac:cxnSpMkLst>
            <pc:docMk/>
            <pc:sldMk cId="121957451" sldId="908"/>
            <ac:cxnSpMk id="11" creationId="{257CE7BA-32A2-4037-9642-AFC9C2FCEE7C}"/>
          </ac:cxnSpMkLst>
        </pc:cxnChg>
        <pc:cxnChg chg="add mod">
          <ac:chgData name="Al Sheehan" userId="d21e2f327ba682b9" providerId="LiveId" clId="{68115977-BD09-4DF9-BA1C-EF2DA7A2B604}" dt="2019-11-12T06:12:11.861" v="12853" actId="14100"/>
          <ac:cxnSpMkLst>
            <pc:docMk/>
            <pc:sldMk cId="121957451" sldId="908"/>
            <ac:cxnSpMk id="13" creationId="{7E542962-76F5-407B-A2A2-4BC1C54641DC}"/>
          </ac:cxnSpMkLst>
        </pc:cxnChg>
        <pc:cxnChg chg="add mod">
          <ac:chgData name="Al Sheehan" userId="d21e2f327ba682b9" providerId="LiveId" clId="{68115977-BD09-4DF9-BA1C-EF2DA7A2B604}" dt="2019-11-12T06:12:11.861" v="12853" actId="14100"/>
          <ac:cxnSpMkLst>
            <pc:docMk/>
            <pc:sldMk cId="121957451" sldId="908"/>
            <ac:cxnSpMk id="18" creationId="{DDF14C3B-181F-4273-A3A4-C6AB2CC6180E}"/>
          </ac:cxnSpMkLst>
        </pc:cxnChg>
        <pc:cxnChg chg="add mod">
          <ac:chgData name="Al Sheehan" userId="d21e2f327ba682b9" providerId="LiveId" clId="{68115977-BD09-4DF9-BA1C-EF2DA7A2B604}" dt="2019-11-12T06:12:11.861" v="12853" actId="14100"/>
          <ac:cxnSpMkLst>
            <pc:docMk/>
            <pc:sldMk cId="121957451" sldId="908"/>
            <ac:cxnSpMk id="24" creationId="{56EFC5F1-1DE2-4B65-9621-15D81344B445}"/>
          </ac:cxnSpMkLst>
        </pc:cxnChg>
      </pc:sldChg>
      <pc:sldChg chg="del">
        <pc:chgData name="Al Sheehan" userId="d21e2f327ba682b9" providerId="LiveId" clId="{68115977-BD09-4DF9-BA1C-EF2DA7A2B604}" dt="2019-11-08T03:50:11.901" v="0" actId="47"/>
        <pc:sldMkLst>
          <pc:docMk/>
          <pc:sldMk cId="867703599" sldId="908"/>
        </pc:sldMkLst>
      </pc:sldChg>
      <pc:sldChg chg="addSp delSp modSp add del mod">
        <pc:chgData name="Al Sheehan" userId="d21e2f327ba682b9" providerId="LiveId" clId="{68115977-BD09-4DF9-BA1C-EF2DA7A2B604}" dt="2019-11-13T05:11:06.052" v="13663" actId="47"/>
        <pc:sldMkLst>
          <pc:docMk/>
          <pc:sldMk cId="2653973233" sldId="909"/>
        </pc:sldMkLst>
        <pc:spChg chg="add mod">
          <ac:chgData name="Al Sheehan" userId="d21e2f327ba682b9" providerId="LiveId" clId="{68115977-BD09-4DF9-BA1C-EF2DA7A2B604}" dt="2019-11-12T05:57:36.274" v="12365" actId="20577"/>
          <ac:spMkLst>
            <pc:docMk/>
            <pc:sldMk cId="2653973233" sldId="909"/>
            <ac:spMk id="7" creationId="{A2B0AF53-4F5D-4789-8863-930FBFA2FE0D}"/>
          </ac:spMkLst>
        </pc:spChg>
        <pc:spChg chg="add mod">
          <ac:chgData name="Al Sheehan" userId="d21e2f327ba682b9" providerId="LiveId" clId="{68115977-BD09-4DF9-BA1C-EF2DA7A2B604}" dt="2019-11-12T06:12:40.912" v="12859" actId="14100"/>
          <ac:spMkLst>
            <pc:docMk/>
            <pc:sldMk cId="2653973233" sldId="909"/>
            <ac:spMk id="8" creationId="{91AFA776-F6CB-4DD4-80A1-0AAA6B42DC69}"/>
          </ac:spMkLst>
        </pc:spChg>
        <pc:spChg chg="add mod">
          <ac:chgData name="Al Sheehan" userId="d21e2f327ba682b9" providerId="LiveId" clId="{68115977-BD09-4DF9-BA1C-EF2DA7A2B604}" dt="2019-11-12T05:56:21.428" v="12201" actId="1076"/>
          <ac:spMkLst>
            <pc:docMk/>
            <pc:sldMk cId="2653973233" sldId="909"/>
            <ac:spMk id="9" creationId="{F82F1628-922A-4168-AED6-2C01EF316565}"/>
          </ac:spMkLst>
        </pc:spChg>
        <pc:spChg chg="add mod">
          <ac:chgData name="Al Sheehan" userId="d21e2f327ba682b9" providerId="LiveId" clId="{68115977-BD09-4DF9-BA1C-EF2DA7A2B604}" dt="2019-11-12T05:58:14.024" v="12397" actId="1076"/>
          <ac:spMkLst>
            <pc:docMk/>
            <pc:sldMk cId="2653973233" sldId="909"/>
            <ac:spMk id="10" creationId="{6647E007-1A33-40B6-B35B-9B7E7D1C23DB}"/>
          </ac:spMkLst>
        </pc:spChg>
        <pc:spChg chg="add mod">
          <ac:chgData name="Al Sheehan" userId="d21e2f327ba682b9" providerId="LiveId" clId="{68115977-BD09-4DF9-BA1C-EF2DA7A2B604}" dt="2019-11-12T05:58:14.024" v="12397" actId="1076"/>
          <ac:spMkLst>
            <pc:docMk/>
            <pc:sldMk cId="2653973233" sldId="909"/>
            <ac:spMk id="11" creationId="{48D209FB-7C50-4D48-AC69-E0058D3A6F65}"/>
          </ac:spMkLst>
        </pc:spChg>
        <pc:spChg chg="add del">
          <ac:chgData name="Al Sheehan" userId="d21e2f327ba682b9" providerId="LiveId" clId="{68115977-BD09-4DF9-BA1C-EF2DA7A2B604}" dt="2019-11-12T05:57:47.871" v="12366" actId="478"/>
          <ac:spMkLst>
            <pc:docMk/>
            <pc:sldMk cId="2653973233" sldId="909"/>
            <ac:spMk id="12" creationId="{214B045C-F41D-439D-B436-B0D0E4B1D079}"/>
          </ac:spMkLst>
        </pc:spChg>
        <pc:spChg chg="add del">
          <ac:chgData name="Al Sheehan" userId="d21e2f327ba682b9" providerId="LiveId" clId="{68115977-BD09-4DF9-BA1C-EF2DA7A2B604}" dt="2019-11-12T05:57:47.871" v="12366" actId="478"/>
          <ac:spMkLst>
            <pc:docMk/>
            <pc:sldMk cId="2653973233" sldId="909"/>
            <ac:spMk id="13" creationId="{08ECE974-E029-4F1B-AB82-00DFD422ECA6}"/>
          </ac:spMkLst>
        </pc:spChg>
        <pc:spChg chg="add del">
          <ac:chgData name="Al Sheehan" userId="d21e2f327ba682b9" providerId="LiveId" clId="{68115977-BD09-4DF9-BA1C-EF2DA7A2B604}" dt="2019-11-12T05:58:22.847" v="12399" actId="478"/>
          <ac:spMkLst>
            <pc:docMk/>
            <pc:sldMk cId="2653973233" sldId="909"/>
            <ac:spMk id="14" creationId="{F201B07E-5A2A-4632-96BF-76EF1BCA6A53}"/>
          </ac:spMkLst>
        </pc:spChg>
        <pc:spChg chg="add del">
          <ac:chgData name="Al Sheehan" userId="d21e2f327ba682b9" providerId="LiveId" clId="{68115977-BD09-4DF9-BA1C-EF2DA7A2B604}" dt="2019-11-12T05:58:22.847" v="12399" actId="478"/>
          <ac:spMkLst>
            <pc:docMk/>
            <pc:sldMk cId="2653973233" sldId="909"/>
            <ac:spMk id="15" creationId="{46579286-8284-4157-89FC-E3B8AC5E110D}"/>
          </ac:spMkLst>
        </pc:spChg>
        <pc:spChg chg="add del">
          <ac:chgData name="Al Sheehan" userId="d21e2f327ba682b9" providerId="LiveId" clId="{68115977-BD09-4DF9-BA1C-EF2DA7A2B604}" dt="2019-11-12T05:58:22.847" v="12399" actId="478"/>
          <ac:spMkLst>
            <pc:docMk/>
            <pc:sldMk cId="2653973233" sldId="909"/>
            <ac:spMk id="16" creationId="{CF2F16AC-3040-4A63-9064-7B985F900909}"/>
          </ac:spMkLst>
        </pc:spChg>
        <pc:spChg chg="add del">
          <ac:chgData name="Al Sheehan" userId="d21e2f327ba682b9" providerId="LiveId" clId="{68115977-BD09-4DF9-BA1C-EF2DA7A2B604}" dt="2019-11-12T05:58:22.847" v="12399" actId="478"/>
          <ac:spMkLst>
            <pc:docMk/>
            <pc:sldMk cId="2653973233" sldId="909"/>
            <ac:spMk id="17" creationId="{585B6797-6D85-496D-9CE3-0EE2911D3AB0}"/>
          </ac:spMkLst>
        </pc:spChg>
        <pc:spChg chg="add mod">
          <ac:chgData name="Al Sheehan" userId="d21e2f327ba682b9" providerId="LiveId" clId="{68115977-BD09-4DF9-BA1C-EF2DA7A2B604}" dt="2019-11-12T05:58:43.709" v="12421" actId="20577"/>
          <ac:spMkLst>
            <pc:docMk/>
            <pc:sldMk cId="2653973233" sldId="909"/>
            <ac:spMk id="23" creationId="{9E9F9E29-A9CB-4B8D-9F9F-02B36FFC4484}"/>
          </ac:spMkLst>
        </pc:spChg>
        <pc:spChg chg="add mod">
          <ac:chgData name="Al Sheehan" userId="d21e2f327ba682b9" providerId="LiveId" clId="{68115977-BD09-4DF9-BA1C-EF2DA7A2B604}" dt="2019-11-12T05:58:31.582" v="12402" actId="1076"/>
          <ac:spMkLst>
            <pc:docMk/>
            <pc:sldMk cId="2653973233" sldId="909"/>
            <ac:spMk id="24" creationId="{E02C7CFE-8800-4625-B55A-C21D7D93915A}"/>
          </ac:spMkLst>
        </pc:spChg>
        <pc:spChg chg="add mod">
          <ac:chgData name="Al Sheehan" userId="d21e2f327ba682b9" providerId="LiveId" clId="{68115977-BD09-4DF9-BA1C-EF2DA7A2B604}" dt="2019-11-12T06:00:24.646" v="12483" actId="20577"/>
          <ac:spMkLst>
            <pc:docMk/>
            <pc:sldMk cId="2653973233" sldId="909"/>
            <ac:spMk id="28" creationId="{FB09DF1E-5491-4785-8E5D-5D1ADB308AC8}"/>
          </ac:spMkLst>
        </pc:spChg>
        <pc:spChg chg="add mod">
          <ac:chgData name="Al Sheehan" userId="d21e2f327ba682b9" providerId="LiveId" clId="{68115977-BD09-4DF9-BA1C-EF2DA7A2B604}" dt="2019-11-12T05:59:14.327" v="12426" actId="1076"/>
          <ac:spMkLst>
            <pc:docMk/>
            <pc:sldMk cId="2653973233" sldId="909"/>
            <ac:spMk id="29" creationId="{5A60A7FD-6386-49C4-96AC-76ED5009A751}"/>
          </ac:spMkLst>
        </pc:spChg>
        <pc:spChg chg="add mod">
          <ac:chgData name="Al Sheehan" userId="d21e2f327ba682b9" providerId="LiveId" clId="{68115977-BD09-4DF9-BA1C-EF2DA7A2B604}" dt="2019-11-12T06:02:09.405" v="12664" actId="20577"/>
          <ac:spMkLst>
            <pc:docMk/>
            <pc:sldMk cId="2653973233" sldId="909"/>
            <ac:spMk id="33" creationId="{970CB56E-CDA7-41C6-A118-FDF0C9E12CAC}"/>
          </ac:spMkLst>
        </pc:spChg>
        <pc:spChg chg="add mod">
          <ac:chgData name="Al Sheehan" userId="d21e2f327ba682b9" providerId="LiveId" clId="{68115977-BD09-4DF9-BA1C-EF2DA7A2B604}" dt="2019-11-12T05:59:38.654" v="12456" actId="1076"/>
          <ac:spMkLst>
            <pc:docMk/>
            <pc:sldMk cId="2653973233" sldId="909"/>
            <ac:spMk id="34" creationId="{456D5805-CED9-4D9E-AC54-E670C075FEEB}"/>
          </ac:spMkLst>
        </pc:spChg>
        <pc:spChg chg="add del">
          <ac:chgData name="Al Sheehan" userId="d21e2f327ba682b9" providerId="LiveId" clId="{68115977-BD09-4DF9-BA1C-EF2DA7A2B604}" dt="2019-11-12T06:12:43.318" v="12860" actId="478"/>
          <ac:spMkLst>
            <pc:docMk/>
            <pc:sldMk cId="2653973233" sldId="909"/>
            <ac:spMk id="38" creationId="{F9514925-A528-4329-BAF1-7532D2F6C246}"/>
          </ac:spMkLst>
        </pc:spChg>
        <pc:spChg chg="mod">
          <ac:chgData name="Al Sheehan" userId="d21e2f327ba682b9" providerId="LiveId" clId="{68115977-BD09-4DF9-BA1C-EF2DA7A2B604}" dt="2019-11-12T06:01:26.859" v="12645" actId="20577"/>
          <ac:spMkLst>
            <pc:docMk/>
            <pc:sldMk cId="2653973233" sldId="909"/>
            <ac:spMk id="87" creationId="{A67DFB30-A31A-442C-8F31-0CE0021AB0A8}"/>
          </ac:spMkLst>
        </pc:spChg>
        <pc:picChg chg="add del mod">
          <ac:chgData name="Al Sheehan" userId="d21e2f327ba682b9" providerId="LiveId" clId="{68115977-BD09-4DF9-BA1C-EF2DA7A2B604}" dt="2019-11-11T22:45:00.817" v="8272" actId="478"/>
          <ac:picMkLst>
            <pc:docMk/>
            <pc:sldMk cId="2653973233" sldId="909"/>
            <ac:picMk id="2" creationId="{C7C8EEBA-BFA6-46DC-BF5D-B1F7BAD95458}"/>
          </ac:picMkLst>
        </pc:picChg>
        <pc:picChg chg="add del mod">
          <ac:chgData name="Al Sheehan" userId="d21e2f327ba682b9" providerId="LiveId" clId="{68115977-BD09-4DF9-BA1C-EF2DA7A2B604}" dt="2019-11-11T22:47:31.127" v="8297" actId="478"/>
          <ac:picMkLst>
            <pc:docMk/>
            <pc:sldMk cId="2653973233" sldId="909"/>
            <ac:picMk id="3" creationId="{785A11DA-2B53-4770-A004-6FBB276A2EDF}"/>
          </ac:picMkLst>
        </pc:picChg>
        <pc:picChg chg="add del mod">
          <ac:chgData name="Al Sheehan" userId="d21e2f327ba682b9" providerId="LiveId" clId="{68115977-BD09-4DF9-BA1C-EF2DA7A2B604}" dt="2019-11-11T22:46:03.966" v="8287" actId="21"/>
          <ac:picMkLst>
            <pc:docMk/>
            <pc:sldMk cId="2653973233" sldId="909"/>
            <ac:picMk id="5" creationId="{88C041C0-27F0-45A9-87BB-A761A99D1A88}"/>
          </ac:picMkLst>
        </pc:picChg>
        <pc:picChg chg="add">
          <ac:chgData name="Al Sheehan" userId="d21e2f327ba682b9" providerId="LiveId" clId="{68115977-BD09-4DF9-BA1C-EF2DA7A2B604}" dt="2019-11-11T22:47:31.224" v="8298"/>
          <ac:picMkLst>
            <pc:docMk/>
            <pc:sldMk cId="2653973233" sldId="909"/>
            <ac:picMk id="6" creationId="{265EFDC8-4D47-4680-96D5-DBB8148512EB}"/>
          </ac:picMkLst>
        </pc:picChg>
        <pc:cxnChg chg="add mod">
          <ac:chgData name="Al Sheehan" userId="d21e2f327ba682b9" providerId="LiveId" clId="{68115977-BD09-4DF9-BA1C-EF2DA7A2B604}" dt="2019-11-12T06:12:40.912" v="12859" actId="14100"/>
          <ac:cxnSpMkLst>
            <pc:docMk/>
            <pc:sldMk cId="2653973233" sldId="909"/>
            <ac:cxnSpMk id="18" creationId="{A84724B4-5E2B-4A22-8A66-5E6322B4C080}"/>
          </ac:cxnSpMkLst>
        </pc:cxnChg>
        <pc:cxnChg chg="add del mod">
          <ac:chgData name="Al Sheehan" userId="d21e2f327ba682b9" providerId="LiveId" clId="{68115977-BD09-4DF9-BA1C-EF2DA7A2B604}" dt="2019-11-12T05:58:24.120" v="12400" actId="478"/>
          <ac:cxnSpMkLst>
            <pc:docMk/>
            <pc:sldMk cId="2653973233" sldId="909"/>
            <ac:cxnSpMk id="19" creationId="{F3263885-003A-428F-B75A-224768372061}"/>
          </ac:cxnSpMkLst>
        </pc:cxnChg>
        <pc:cxnChg chg="add mod">
          <ac:chgData name="Al Sheehan" userId="d21e2f327ba682b9" providerId="LiveId" clId="{68115977-BD09-4DF9-BA1C-EF2DA7A2B604}" dt="2019-11-12T06:12:40.912" v="12859" actId="14100"/>
          <ac:cxnSpMkLst>
            <pc:docMk/>
            <pc:sldMk cId="2653973233" sldId="909"/>
            <ac:cxnSpMk id="25" creationId="{54D4C7B8-53D8-4AAD-B508-A8E34B1FB732}"/>
          </ac:cxnSpMkLst>
        </pc:cxnChg>
        <pc:cxnChg chg="add mod">
          <ac:chgData name="Al Sheehan" userId="d21e2f327ba682b9" providerId="LiveId" clId="{68115977-BD09-4DF9-BA1C-EF2DA7A2B604}" dt="2019-11-12T06:12:40.912" v="12859" actId="14100"/>
          <ac:cxnSpMkLst>
            <pc:docMk/>
            <pc:sldMk cId="2653973233" sldId="909"/>
            <ac:cxnSpMk id="30" creationId="{E504D658-5832-426D-9A05-67D73C38A091}"/>
          </ac:cxnSpMkLst>
        </pc:cxnChg>
        <pc:cxnChg chg="add mod">
          <ac:chgData name="Al Sheehan" userId="d21e2f327ba682b9" providerId="LiveId" clId="{68115977-BD09-4DF9-BA1C-EF2DA7A2B604}" dt="2019-11-12T06:12:40.912" v="12859" actId="14100"/>
          <ac:cxnSpMkLst>
            <pc:docMk/>
            <pc:sldMk cId="2653973233" sldId="909"/>
            <ac:cxnSpMk id="35" creationId="{C28A55E4-B696-4C99-AFD4-2972E2E72C84}"/>
          </ac:cxnSpMkLst>
        </pc:cxnChg>
      </pc:sldChg>
      <pc:sldChg chg="del">
        <pc:chgData name="Al Sheehan" userId="d21e2f327ba682b9" providerId="LiveId" clId="{68115977-BD09-4DF9-BA1C-EF2DA7A2B604}" dt="2019-11-08T03:50:11.901" v="0" actId="47"/>
        <pc:sldMkLst>
          <pc:docMk/>
          <pc:sldMk cId="2947001618" sldId="909"/>
        </pc:sldMkLst>
      </pc:sldChg>
      <pc:sldChg chg="del">
        <pc:chgData name="Al Sheehan" userId="d21e2f327ba682b9" providerId="LiveId" clId="{68115977-BD09-4DF9-BA1C-EF2DA7A2B604}" dt="2019-11-08T03:50:11.901" v="0" actId="47"/>
        <pc:sldMkLst>
          <pc:docMk/>
          <pc:sldMk cId="94944906" sldId="910"/>
        </pc:sldMkLst>
      </pc:sldChg>
      <pc:sldChg chg="delSp modSp add del mod">
        <pc:chgData name="Al Sheehan" userId="d21e2f327ba682b9" providerId="LiveId" clId="{68115977-BD09-4DF9-BA1C-EF2DA7A2B604}" dt="2019-11-11T22:47:43.498" v="8299" actId="47"/>
        <pc:sldMkLst>
          <pc:docMk/>
          <pc:sldMk cId="4097189746" sldId="910"/>
        </pc:sldMkLst>
        <pc:spChg chg="mod">
          <ac:chgData name="Al Sheehan" userId="d21e2f327ba682b9" providerId="LiveId" clId="{68115977-BD09-4DF9-BA1C-EF2DA7A2B604}" dt="2019-11-11T22:43:02.301" v="8252" actId="6549"/>
          <ac:spMkLst>
            <pc:docMk/>
            <pc:sldMk cId="4097189746" sldId="910"/>
            <ac:spMk id="38" creationId="{AA935776-D57E-44E3-B7B6-4FB53B45E3FE}"/>
          </ac:spMkLst>
        </pc:spChg>
        <pc:spChg chg="mod">
          <ac:chgData name="Al Sheehan" userId="d21e2f327ba682b9" providerId="LiveId" clId="{68115977-BD09-4DF9-BA1C-EF2DA7A2B604}" dt="2019-11-11T22:42:59.073" v="8251" actId="6549"/>
          <ac:spMkLst>
            <pc:docMk/>
            <pc:sldMk cId="4097189746" sldId="910"/>
            <ac:spMk id="39" creationId="{9B55FB86-6501-4EE1-B678-A23915DD71BD}"/>
          </ac:spMkLst>
        </pc:spChg>
        <pc:spChg chg="mod">
          <ac:chgData name="Al Sheehan" userId="d21e2f327ba682b9" providerId="LiveId" clId="{68115977-BD09-4DF9-BA1C-EF2DA7A2B604}" dt="2019-11-11T22:42:56.129" v="8250" actId="6549"/>
          <ac:spMkLst>
            <pc:docMk/>
            <pc:sldMk cId="4097189746" sldId="910"/>
            <ac:spMk id="40" creationId="{5DD7C069-5CF5-402E-A52D-C7CED4C7D6BB}"/>
          </ac:spMkLst>
        </pc:spChg>
        <pc:spChg chg="mod">
          <ac:chgData name="Al Sheehan" userId="d21e2f327ba682b9" providerId="LiveId" clId="{68115977-BD09-4DF9-BA1C-EF2DA7A2B604}" dt="2019-11-11T22:43:05.618" v="8253" actId="6549"/>
          <ac:spMkLst>
            <pc:docMk/>
            <pc:sldMk cId="4097189746" sldId="910"/>
            <ac:spMk id="41" creationId="{49231392-6D1F-4D04-9501-6CA1FF918A0A}"/>
          </ac:spMkLst>
        </pc:spChg>
        <pc:spChg chg="del">
          <ac:chgData name="Al Sheehan" userId="d21e2f327ba682b9" providerId="LiveId" clId="{68115977-BD09-4DF9-BA1C-EF2DA7A2B604}" dt="2019-11-11T22:42:52.249" v="8249" actId="478"/>
          <ac:spMkLst>
            <pc:docMk/>
            <pc:sldMk cId="4097189746" sldId="910"/>
            <ac:spMk id="55" creationId="{AEF3B625-3830-43B7-9ED0-A47662940633}"/>
          </ac:spMkLst>
        </pc:spChg>
        <pc:spChg chg="del">
          <ac:chgData name="Al Sheehan" userId="d21e2f327ba682b9" providerId="LiveId" clId="{68115977-BD09-4DF9-BA1C-EF2DA7A2B604}" dt="2019-11-11T22:42:52.249" v="8249" actId="478"/>
          <ac:spMkLst>
            <pc:docMk/>
            <pc:sldMk cId="4097189746" sldId="910"/>
            <ac:spMk id="56" creationId="{A9CE55D8-78DF-4AEF-A08E-77932012D1EA}"/>
          </ac:spMkLst>
        </pc:spChg>
        <pc:grpChg chg="del">
          <ac:chgData name="Al Sheehan" userId="d21e2f327ba682b9" providerId="LiveId" clId="{68115977-BD09-4DF9-BA1C-EF2DA7A2B604}" dt="2019-11-11T22:42:52.249" v="8249" actId="478"/>
          <ac:grpSpMkLst>
            <pc:docMk/>
            <pc:sldMk cId="4097189746" sldId="910"/>
            <ac:grpSpMk id="52" creationId="{FE1CB244-5309-4E8D-B229-BA7FA7834EFB}"/>
          </ac:grpSpMkLst>
        </pc:grpChg>
        <pc:cxnChg chg="del mod">
          <ac:chgData name="Al Sheehan" userId="d21e2f327ba682b9" providerId="LiveId" clId="{68115977-BD09-4DF9-BA1C-EF2DA7A2B604}" dt="2019-11-11T22:42:52.249" v="8249" actId="478"/>
          <ac:cxnSpMkLst>
            <pc:docMk/>
            <pc:sldMk cId="4097189746" sldId="910"/>
            <ac:cxnSpMk id="5" creationId="{38E464F9-31F5-470F-B296-1F9D3D928F29}"/>
          </ac:cxnSpMkLst>
        </pc:cxnChg>
        <pc:cxnChg chg="del mod">
          <ac:chgData name="Al Sheehan" userId="d21e2f327ba682b9" providerId="LiveId" clId="{68115977-BD09-4DF9-BA1C-EF2DA7A2B604}" dt="2019-11-11T22:42:52.249" v="8249" actId="478"/>
          <ac:cxnSpMkLst>
            <pc:docMk/>
            <pc:sldMk cId="4097189746" sldId="910"/>
            <ac:cxnSpMk id="8" creationId="{39C56C16-2C25-4417-917D-2D07E10CC983}"/>
          </ac:cxnSpMkLst>
        </pc:cxnChg>
      </pc:sldChg>
      <pc:sldChg chg="modSp add del mod">
        <pc:chgData name="Al Sheehan" userId="d21e2f327ba682b9" providerId="LiveId" clId="{68115977-BD09-4DF9-BA1C-EF2DA7A2B604}" dt="2019-11-11T22:47:43.498" v="8299" actId="47"/>
        <pc:sldMkLst>
          <pc:docMk/>
          <pc:sldMk cId="560239530" sldId="911"/>
        </pc:sldMkLst>
        <pc:spChg chg="mod ord">
          <ac:chgData name="Al Sheehan" userId="d21e2f327ba682b9" providerId="LiveId" clId="{68115977-BD09-4DF9-BA1C-EF2DA7A2B604}" dt="2019-11-11T22:45:07.241" v="8274" actId="113"/>
          <ac:spMkLst>
            <pc:docMk/>
            <pc:sldMk cId="560239530" sldId="911"/>
            <ac:spMk id="2" creationId="{307F1556-447E-4659-BD77-64F801525641}"/>
          </ac:spMkLst>
        </pc:spChg>
        <pc:spChg chg="mod">
          <ac:chgData name="Al Sheehan" userId="d21e2f327ba682b9" providerId="LiveId" clId="{68115977-BD09-4DF9-BA1C-EF2DA7A2B604}" dt="2019-11-11T22:45:07.241" v="8274" actId="113"/>
          <ac:spMkLst>
            <pc:docMk/>
            <pc:sldMk cId="560239530" sldId="911"/>
            <ac:spMk id="38" creationId="{AA935776-D57E-44E3-B7B6-4FB53B45E3FE}"/>
          </ac:spMkLst>
        </pc:spChg>
        <pc:spChg chg="mod">
          <ac:chgData name="Al Sheehan" userId="d21e2f327ba682b9" providerId="LiveId" clId="{68115977-BD09-4DF9-BA1C-EF2DA7A2B604}" dt="2019-11-11T22:45:07.241" v="8274" actId="113"/>
          <ac:spMkLst>
            <pc:docMk/>
            <pc:sldMk cId="560239530" sldId="911"/>
            <ac:spMk id="39" creationId="{9B55FB86-6501-4EE1-B678-A23915DD71BD}"/>
          </ac:spMkLst>
        </pc:spChg>
        <pc:spChg chg="mod ord">
          <ac:chgData name="Al Sheehan" userId="d21e2f327ba682b9" providerId="LiveId" clId="{68115977-BD09-4DF9-BA1C-EF2DA7A2B604}" dt="2019-11-11T22:45:07.241" v="8274" actId="113"/>
          <ac:spMkLst>
            <pc:docMk/>
            <pc:sldMk cId="560239530" sldId="911"/>
            <ac:spMk id="40" creationId="{5DD7C069-5CF5-402E-A52D-C7CED4C7D6BB}"/>
          </ac:spMkLst>
        </pc:spChg>
        <pc:spChg chg="mod">
          <ac:chgData name="Al Sheehan" userId="d21e2f327ba682b9" providerId="LiveId" clId="{68115977-BD09-4DF9-BA1C-EF2DA7A2B604}" dt="2019-11-11T22:45:07.241" v="8274" actId="113"/>
          <ac:spMkLst>
            <pc:docMk/>
            <pc:sldMk cId="560239530" sldId="911"/>
            <ac:spMk id="41" creationId="{49231392-6D1F-4D04-9501-6CA1FF918A0A}"/>
          </ac:spMkLst>
        </pc:spChg>
        <pc:spChg chg="mod ord">
          <ac:chgData name="Al Sheehan" userId="d21e2f327ba682b9" providerId="LiveId" clId="{68115977-BD09-4DF9-BA1C-EF2DA7A2B604}" dt="2019-11-11T22:45:07.241" v="8274" actId="113"/>
          <ac:spMkLst>
            <pc:docMk/>
            <pc:sldMk cId="560239530" sldId="911"/>
            <ac:spMk id="43" creationId="{152FE15C-2DC1-47EB-A188-A572D652BBA2}"/>
          </ac:spMkLst>
        </pc:spChg>
        <pc:spChg chg="mod">
          <ac:chgData name="Al Sheehan" userId="d21e2f327ba682b9" providerId="LiveId" clId="{68115977-BD09-4DF9-BA1C-EF2DA7A2B604}" dt="2019-11-11T22:45:07.241" v="8274" actId="113"/>
          <ac:spMkLst>
            <pc:docMk/>
            <pc:sldMk cId="560239530" sldId="911"/>
            <ac:spMk id="44" creationId="{5D130B57-AB37-42D0-B7C3-8851BAD39364}"/>
          </ac:spMkLst>
        </pc:spChg>
        <pc:spChg chg="mod">
          <ac:chgData name="Al Sheehan" userId="d21e2f327ba682b9" providerId="LiveId" clId="{68115977-BD09-4DF9-BA1C-EF2DA7A2B604}" dt="2019-11-11T22:45:07.241" v="8274" actId="113"/>
          <ac:spMkLst>
            <pc:docMk/>
            <pc:sldMk cId="560239530" sldId="911"/>
            <ac:spMk id="45" creationId="{2487ED31-683D-4253-9EF1-9B1CF965D3D6}"/>
          </ac:spMkLst>
        </pc:spChg>
      </pc:sldChg>
      <pc:sldChg chg="del">
        <pc:chgData name="Al Sheehan" userId="d21e2f327ba682b9" providerId="LiveId" clId="{68115977-BD09-4DF9-BA1C-EF2DA7A2B604}" dt="2019-11-08T03:50:11.901" v="0" actId="47"/>
        <pc:sldMkLst>
          <pc:docMk/>
          <pc:sldMk cId="3432553010" sldId="911"/>
        </pc:sldMkLst>
      </pc:sldChg>
      <pc:sldChg chg="modSp add del">
        <pc:chgData name="Al Sheehan" userId="d21e2f327ba682b9" providerId="LiveId" clId="{68115977-BD09-4DF9-BA1C-EF2DA7A2B604}" dt="2019-11-11T22:47:43.498" v="8299" actId="47"/>
        <pc:sldMkLst>
          <pc:docMk/>
          <pc:sldMk cId="2896075744" sldId="912"/>
        </pc:sldMkLst>
        <pc:spChg chg="mod">
          <ac:chgData name="Al Sheehan" userId="d21e2f327ba682b9" providerId="LiveId" clId="{68115977-BD09-4DF9-BA1C-EF2DA7A2B604}" dt="2019-11-11T22:45:15.409" v="8275" actId="207"/>
          <ac:spMkLst>
            <pc:docMk/>
            <pc:sldMk cId="2896075744" sldId="912"/>
            <ac:spMk id="2" creationId="{307F1556-447E-4659-BD77-64F801525641}"/>
          </ac:spMkLst>
        </pc:spChg>
        <pc:spChg chg="mod">
          <ac:chgData name="Al Sheehan" userId="d21e2f327ba682b9" providerId="LiveId" clId="{68115977-BD09-4DF9-BA1C-EF2DA7A2B604}" dt="2019-11-11T22:46:49.051" v="8290" actId="207"/>
          <ac:spMkLst>
            <pc:docMk/>
            <pc:sldMk cId="2896075744" sldId="912"/>
            <ac:spMk id="43" creationId="{152FE15C-2DC1-47EB-A188-A572D652BBA2}"/>
          </ac:spMkLst>
        </pc:spChg>
        <pc:spChg chg="mod">
          <ac:chgData name="Al Sheehan" userId="d21e2f327ba682b9" providerId="LiveId" clId="{68115977-BD09-4DF9-BA1C-EF2DA7A2B604}" dt="2019-11-11T22:46:45.728" v="8289" actId="207"/>
          <ac:spMkLst>
            <pc:docMk/>
            <pc:sldMk cId="2896075744" sldId="912"/>
            <ac:spMk id="44" creationId="{5D130B57-AB37-42D0-B7C3-8851BAD39364}"/>
          </ac:spMkLst>
        </pc:spChg>
      </pc:sldChg>
      <pc:sldChg chg="addSp delSp modSp add del mod ord">
        <pc:chgData name="Al Sheehan" userId="d21e2f327ba682b9" providerId="LiveId" clId="{68115977-BD09-4DF9-BA1C-EF2DA7A2B604}" dt="2019-11-12T03:06:40.179" v="8340" actId="47"/>
        <pc:sldMkLst>
          <pc:docMk/>
          <pc:sldMk cId="910648089" sldId="913"/>
        </pc:sldMkLst>
        <pc:spChg chg="add mod ord">
          <ac:chgData name="Al Sheehan" userId="d21e2f327ba682b9" providerId="LiveId" clId="{68115977-BD09-4DF9-BA1C-EF2DA7A2B604}" dt="2019-11-12T03:05:51.474" v="8332" actId="166"/>
          <ac:spMkLst>
            <pc:docMk/>
            <pc:sldMk cId="910648089" sldId="913"/>
            <ac:spMk id="5" creationId="{4B01A041-77A6-47D5-A2B1-D64D611CD5D5}"/>
          </ac:spMkLst>
        </pc:spChg>
        <pc:spChg chg="add mod ord">
          <ac:chgData name="Al Sheehan" userId="d21e2f327ba682b9" providerId="LiveId" clId="{68115977-BD09-4DF9-BA1C-EF2DA7A2B604}" dt="2019-11-12T03:05:51.474" v="8332" actId="166"/>
          <ac:spMkLst>
            <pc:docMk/>
            <pc:sldMk cId="910648089" sldId="913"/>
            <ac:spMk id="6" creationId="{502998CB-14FF-42E5-BA08-915F58A9C45F}"/>
          </ac:spMkLst>
        </pc:spChg>
        <pc:spChg chg="add mod ord">
          <ac:chgData name="Al Sheehan" userId="d21e2f327ba682b9" providerId="LiveId" clId="{68115977-BD09-4DF9-BA1C-EF2DA7A2B604}" dt="2019-11-12T03:05:51.474" v="8332" actId="166"/>
          <ac:spMkLst>
            <pc:docMk/>
            <pc:sldMk cId="910648089" sldId="913"/>
            <ac:spMk id="7" creationId="{A6139239-00C0-4D94-A8F1-026170A95B36}"/>
          </ac:spMkLst>
        </pc:spChg>
        <pc:spChg chg="add mod">
          <ac:chgData name="Al Sheehan" userId="d21e2f327ba682b9" providerId="LiveId" clId="{68115977-BD09-4DF9-BA1C-EF2DA7A2B604}" dt="2019-11-12T03:04:55.697" v="8323" actId="403"/>
          <ac:spMkLst>
            <pc:docMk/>
            <pc:sldMk cId="910648089" sldId="913"/>
            <ac:spMk id="8" creationId="{E2B78F69-565A-47A9-A389-DA871B2C8B1B}"/>
          </ac:spMkLst>
        </pc:spChg>
        <pc:spChg chg="add mod">
          <ac:chgData name="Al Sheehan" userId="d21e2f327ba682b9" providerId="LiveId" clId="{68115977-BD09-4DF9-BA1C-EF2DA7A2B604}" dt="2019-11-12T03:05:41.564" v="8331" actId="207"/>
          <ac:spMkLst>
            <pc:docMk/>
            <pc:sldMk cId="910648089" sldId="913"/>
            <ac:spMk id="9" creationId="{D2A54FC4-1383-4D90-8DC6-99EF197D47FF}"/>
          </ac:spMkLst>
        </pc:spChg>
        <pc:spChg chg="add mod">
          <ac:chgData name="Al Sheehan" userId="d21e2f327ba682b9" providerId="LiveId" clId="{68115977-BD09-4DF9-BA1C-EF2DA7A2B604}" dt="2019-11-12T03:04:55.697" v="8323" actId="403"/>
          <ac:spMkLst>
            <pc:docMk/>
            <pc:sldMk cId="910648089" sldId="913"/>
            <ac:spMk id="10" creationId="{D7AD7118-C646-4650-A5B5-D16B617FC5A1}"/>
          </ac:spMkLst>
        </pc:spChg>
        <pc:spChg chg="add mod">
          <ac:chgData name="Al Sheehan" userId="d21e2f327ba682b9" providerId="LiveId" clId="{68115977-BD09-4DF9-BA1C-EF2DA7A2B604}" dt="2019-11-12T03:04:55.697" v="8323" actId="403"/>
          <ac:spMkLst>
            <pc:docMk/>
            <pc:sldMk cId="910648089" sldId="913"/>
            <ac:spMk id="11" creationId="{D60189C1-22E5-46DD-91E5-45FF53FAABC3}"/>
          </ac:spMkLst>
        </pc:spChg>
        <pc:spChg chg="add mod ord">
          <ac:chgData name="Al Sheehan" userId="d21e2f327ba682b9" providerId="LiveId" clId="{68115977-BD09-4DF9-BA1C-EF2DA7A2B604}" dt="2019-11-12T03:05:27.660" v="8330" actId="207"/>
          <ac:spMkLst>
            <pc:docMk/>
            <pc:sldMk cId="910648089" sldId="913"/>
            <ac:spMk id="12" creationId="{F829C9EC-5ACE-4FB4-8A37-F07299D2DEC8}"/>
          </ac:spMkLst>
        </pc:spChg>
        <pc:picChg chg="add del mod">
          <ac:chgData name="Al Sheehan" userId="d21e2f327ba682b9" providerId="LiveId" clId="{68115977-BD09-4DF9-BA1C-EF2DA7A2B604}" dt="2019-11-11T22:47:27.862" v="8296" actId="21"/>
          <ac:picMkLst>
            <pc:docMk/>
            <pc:sldMk cId="910648089" sldId="913"/>
            <ac:picMk id="2" creationId="{5A6FEB5F-A4C8-4E65-B06D-E05E67175B9C}"/>
          </ac:picMkLst>
        </pc:picChg>
      </pc:sldChg>
      <pc:sldChg chg="addSp delSp modSp add del mod ord">
        <pc:chgData name="Al Sheehan" userId="d21e2f327ba682b9" providerId="LiveId" clId="{68115977-BD09-4DF9-BA1C-EF2DA7A2B604}" dt="2019-11-13T05:11:06.052" v="13663" actId="47"/>
        <pc:sldMkLst>
          <pc:docMk/>
          <pc:sldMk cId="438901751" sldId="914"/>
        </pc:sldMkLst>
        <pc:spChg chg="del">
          <ac:chgData name="Al Sheehan" userId="d21e2f327ba682b9" providerId="LiveId" clId="{68115977-BD09-4DF9-BA1C-EF2DA7A2B604}" dt="2019-11-12T03:06:34.742" v="8339" actId="478"/>
          <ac:spMkLst>
            <pc:docMk/>
            <pc:sldMk cId="438901751" sldId="914"/>
            <ac:spMk id="5" creationId="{4B01A041-77A6-47D5-A2B1-D64D611CD5D5}"/>
          </ac:spMkLst>
        </pc:spChg>
        <pc:spChg chg="del">
          <ac:chgData name="Al Sheehan" userId="d21e2f327ba682b9" providerId="LiveId" clId="{68115977-BD09-4DF9-BA1C-EF2DA7A2B604}" dt="2019-11-12T03:06:34.742" v="8339" actId="478"/>
          <ac:spMkLst>
            <pc:docMk/>
            <pc:sldMk cId="438901751" sldId="914"/>
            <ac:spMk id="6" creationId="{502998CB-14FF-42E5-BA08-915F58A9C45F}"/>
          </ac:spMkLst>
        </pc:spChg>
        <pc:spChg chg="del">
          <ac:chgData name="Al Sheehan" userId="d21e2f327ba682b9" providerId="LiveId" clId="{68115977-BD09-4DF9-BA1C-EF2DA7A2B604}" dt="2019-11-12T03:06:34.742" v="8339" actId="478"/>
          <ac:spMkLst>
            <pc:docMk/>
            <pc:sldMk cId="438901751" sldId="914"/>
            <ac:spMk id="7" creationId="{A6139239-00C0-4D94-A8F1-026170A95B36}"/>
          </ac:spMkLst>
        </pc:spChg>
        <pc:spChg chg="del">
          <ac:chgData name="Al Sheehan" userId="d21e2f327ba682b9" providerId="LiveId" clId="{68115977-BD09-4DF9-BA1C-EF2DA7A2B604}" dt="2019-11-12T03:06:34.742" v="8339" actId="478"/>
          <ac:spMkLst>
            <pc:docMk/>
            <pc:sldMk cId="438901751" sldId="914"/>
            <ac:spMk id="8" creationId="{E2B78F69-565A-47A9-A389-DA871B2C8B1B}"/>
          </ac:spMkLst>
        </pc:spChg>
        <pc:spChg chg="del">
          <ac:chgData name="Al Sheehan" userId="d21e2f327ba682b9" providerId="LiveId" clId="{68115977-BD09-4DF9-BA1C-EF2DA7A2B604}" dt="2019-11-12T03:06:34.742" v="8339" actId="478"/>
          <ac:spMkLst>
            <pc:docMk/>
            <pc:sldMk cId="438901751" sldId="914"/>
            <ac:spMk id="9" creationId="{D2A54FC4-1383-4D90-8DC6-99EF197D47FF}"/>
          </ac:spMkLst>
        </pc:spChg>
        <pc:spChg chg="del">
          <ac:chgData name="Al Sheehan" userId="d21e2f327ba682b9" providerId="LiveId" clId="{68115977-BD09-4DF9-BA1C-EF2DA7A2B604}" dt="2019-11-12T03:06:34.742" v="8339" actId="478"/>
          <ac:spMkLst>
            <pc:docMk/>
            <pc:sldMk cId="438901751" sldId="914"/>
            <ac:spMk id="10" creationId="{D7AD7118-C646-4650-A5B5-D16B617FC5A1}"/>
          </ac:spMkLst>
        </pc:spChg>
        <pc:spChg chg="del">
          <ac:chgData name="Al Sheehan" userId="d21e2f327ba682b9" providerId="LiveId" clId="{68115977-BD09-4DF9-BA1C-EF2DA7A2B604}" dt="2019-11-12T03:06:34.742" v="8339" actId="478"/>
          <ac:spMkLst>
            <pc:docMk/>
            <pc:sldMk cId="438901751" sldId="914"/>
            <ac:spMk id="11" creationId="{D60189C1-22E5-46DD-91E5-45FF53FAABC3}"/>
          </ac:spMkLst>
        </pc:spChg>
        <pc:spChg chg="del">
          <ac:chgData name="Al Sheehan" userId="d21e2f327ba682b9" providerId="LiveId" clId="{68115977-BD09-4DF9-BA1C-EF2DA7A2B604}" dt="2019-11-12T03:06:34.742" v="8339" actId="478"/>
          <ac:spMkLst>
            <pc:docMk/>
            <pc:sldMk cId="438901751" sldId="914"/>
            <ac:spMk id="12" creationId="{F829C9EC-5ACE-4FB4-8A37-F07299D2DEC8}"/>
          </ac:spMkLst>
        </pc:spChg>
        <pc:spChg chg="add mod">
          <ac:chgData name="Al Sheehan" userId="d21e2f327ba682b9" providerId="LiveId" clId="{68115977-BD09-4DF9-BA1C-EF2DA7A2B604}" dt="2019-11-12T03:10:22.793" v="8518" actId="313"/>
          <ac:spMkLst>
            <pc:docMk/>
            <pc:sldMk cId="438901751" sldId="914"/>
            <ac:spMk id="13" creationId="{3479B0C8-DB02-4112-89A0-7AF18EFAEB86}"/>
          </ac:spMkLst>
        </pc:spChg>
        <pc:spChg chg="add mod">
          <ac:chgData name="Al Sheehan" userId="d21e2f327ba682b9" providerId="LiveId" clId="{68115977-BD09-4DF9-BA1C-EF2DA7A2B604}" dt="2019-11-12T06:12:30.030" v="12856" actId="14100"/>
          <ac:spMkLst>
            <pc:docMk/>
            <pc:sldMk cId="438901751" sldId="914"/>
            <ac:spMk id="14" creationId="{C3BEC1CB-C9DC-414E-8722-88261E5A54DD}"/>
          </ac:spMkLst>
        </pc:spChg>
        <pc:spChg chg="add mod">
          <ac:chgData name="Al Sheehan" userId="d21e2f327ba682b9" providerId="LiveId" clId="{68115977-BD09-4DF9-BA1C-EF2DA7A2B604}" dt="2019-11-12T06:03:25.125" v="12682" actId="1036"/>
          <ac:spMkLst>
            <pc:docMk/>
            <pc:sldMk cId="438901751" sldId="914"/>
            <ac:spMk id="15" creationId="{0807841D-8207-45FC-BFA0-28A9CC941581}"/>
          </ac:spMkLst>
        </pc:spChg>
        <pc:spChg chg="add mod">
          <ac:chgData name="Al Sheehan" userId="d21e2f327ba682b9" providerId="LiveId" clId="{68115977-BD09-4DF9-BA1C-EF2DA7A2B604}" dt="2019-11-12T03:26:48.873" v="9072" actId="21"/>
          <ac:spMkLst>
            <pc:docMk/>
            <pc:sldMk cId="438901751" sldId="914"/>
            <ac:spMk id="16" creationId="{8C904A3C-C715-473E-BACD-F3AA7822C226}"/>
          </ac:spMkLst>
        </pc:spChg>
        <pc:spChg chg="add mod">
          <ac:chgData name="Al Sheehan" userId="d21e2f327ba682b9" providerId="LiveId" clId="{68115977-BD09-4DF9-BA1C-EF2DA7A2B604}" dt="2019-11-12T05:24:41.872" v="11324" actId="208"/>
          <ac:spMkLst>
            <pc:docMk/>
            <pc:sldMk cId="438901751" sldId="914"/>
            <ac:spMk id="17" creationId="{5A64268C-98E5-467F-B05C-CF059FB715DB}"/>
          </ac:spMkLst>
        </pc:spChg>
        <pc:spChg chg="add del">
          <ac:chgData name="Al Sheehan" userId="d21e2f327ba682b9" providerId="LiveId" clId="{68115977-BD09-4DF9-BA1C-EF2DA7A2B604}" dt="2019-11-12T03:27:04.021" v="9075"/>
          <ac:spMkLst>
            <pc:docMk/>
            <pc:sldMk cId="438901751" sldId="914"/>
            <ac:spMk id="18" creationId="{ADEA5400-19FC-4472-8BF6-A0DD5B56B73F}"/>
          </ac:spMkLst>
        </pc:spChg>
        <pc:spChg chg="add del">
          <ac:chgData name="Al Sheehan" userId="d21e2f327ba682b9" providerId="LiveId" clId="{68115977-BD09-4DF9-BA1C-EF2DA7A2B604}" dt="2019-11-12T03:27:06.298" v="9077"/>
          <ac:spMkLst>
            <pc:docMk/>
            <pc:sldMk cId="438901751" sldId="914"/>
            <ac:spMk id="19" creationId="{7B140D42-B0F3-4C7A-8076-ACBE5DE72839}"/>
          </ac:spMkLst>
        </pc:spChg>
        <pc:spChg chg="add mod">
          <ac:chgData name="Al Sheehan" userId="d21e2f327ba682b9" providerId="LiveId" clId="{68115977-BD09-4DF9-BA1C-EF2DA7A2B604}" dt="2019-11-12T05:19:22.904" v="11209" actId="1036"/>
          <ac:spMkLst>
            <pc:docMk/>
            <pc:sldMk cId="438901751" sldId="914"/>
            <ac:spMk id="20" creationId="{79DED4F9-277E-4C73-AB2D-E5334E870624}"/>
          </ac:spMkLst>
        </pc:spChg>
        <pc:spChg chg="add mod">
          <ac:chgData name="Al Sheehan" userId="d21e2f327ba682b9" providerId="LiveId" clId="{68115977-BD09-4DF9-BA1C-EF2DA7A2B604}" dt="2019-11-12T05:46:37.990" v="11731"/>
          <ac:spMkLst>
            <pc:docMk/>
            <pc:sldMk cId="438901751" sldId="914"/>
            <ac:spMk id="22" creationId="{7F8E6544-EE9F-491D-A8EA-B100D6904D00}"/>
          </ac:spMkLst>
        </pc:spChg>
        <pc:spChg chg="add mod">
          <ac:chgData name="Al Sheehan" userId="d21e2f327ba682b9" providerId="LiveId" clId="{68115977-BD09-4DF9-BA1C-EF2DA7A2B604}" dt="2019-11-12T04:00:03.068" v="10054" actId="20577"/>
          <ac:spMkLst>
            <pc:docMk/>
            <pc:sldMk cId="438901751" sldId="914"/>
            <ac:spMk id="23" creationId="{11E3727C-913D-4562-BC71-46A8C598FDC3}"/>
          </ac:spMkLst>
        </pc:spChg>
        <pc:spChg chg="add mod">
          <ac:chgData name="Al Sheehan" userId="d21e2f327ba682b9" providerId="LiveId" clId="{68115977-BD09-4DF9-BA1C-EF2DA7A2B604}" dt="2019-11-12T03:48:54.723" v="9564" actId="208"/>
          <ac:spMkLst>
            <pc:docMk/>
            <pc:sldMk cId="438901751" sldId="914"/>
            <ac:spMk id="24" creationId="{DE4DB257-E5E4-40EC-89DE-9865C5F746CA}"/>
          </ac:spMkLst>
        </pc:spChg>
        <pc:spChg chg="add mod">
          <ac:chgData name="Al Sheehan" userId="d21e2f327ba682b9" providerId="LiveId" clId="{68115977-BD09-4DF9-BA1C-EF2DA7A2B604}" dt="2019-11-12T03:49:01.501" v="9565" actId="207"/>
          <ac:spMkLst>
            <pc:docMk/>
            <pc:sldMk cId="438901751" sldId="914"/>
            <ac:spMk id="25" creationId="{65362529-7D1D-4BC1-809E-756F688856E3}"/>
          </ac:spMkLst>
        </pc:spChg>
        <pc:spChg chg="add mod">
          <ac:chgData name="Al Sheehan" userId="d21e2f327ba682b9" providerId="LiveId" clId="{68115977-BD09-4DF9-BA1C-EF2DA7A2B604}" dt="2019-11-12T03:49:06.847" v="9566" actId="207"/>
          <ac:spMkLst>
            <pc:docMk/>
            <pc:sldMk cId="438901751" sldId="914"/>
            <ac:spMk id="26" creationId="{A3306981-4EFA-4C18-BB57-CD87821E39F9}"/>
          </ac:spMkLst>
        </pc:spChg>
        <pc:spChg chg="add mod">
          <ac:chgData name="Al Sheehan" userId="d21e2f327ba682b9" providerId="LiveId" clId="{68115977-BD09-4DF9-BA1C-EF2DA7A2B604}" dt="2019-11-12T04:00:09.350" v="10063" actId="20577"/>
          <ac:spMkLst>
            <pc:docMk/>
            <pc:sldMk cId="438901751" sldId="914"/>
            <ac:spMk id="27" creationId="{85FDB049-033C-4B1A-A1F7-2C59ECA39FE1}"/>
          </ac:spMkLst>
        </pc:spChg>
        <pc:spChg chg="add mod">
          <ac:chgData name="Al Sheehan" userId="d21e2f327ba682b9" providerId="LiveId" clId="{68115977-BD09-4DF9-BA1C-EF2DA7A2B604}" dt="2019-11-12T03:48:54.723" v="9564" actId="208"/>
          <ac:spMkLst>
            <pc:docMk/>
            <pc:sldMk cId="438901751" sldId="914"/>
            <ac:spMk id="28" creationId="{A5CD8E01-6822-4124-9CC6-96817A342551}"/>
          </ac:spMkLst>
        </pc:spChg>
        <pc:spChg chg="add mod">
          <ac:chgData name="Al Sheehan" userId="d21e2f327ba682b9" providerId="LiveId" clId="{68115977-BD09-4DF9-BA1C-EF2DA7A2B604}" dt="2019-11-12T04:00:17.756" v="10064" actId="207"/>
          <ac:spMkLst>
            <pc:docMk/>
            <pc:sldMk cId="438901751" sldId="914"/>
            <ac:spMk id="29" creationId="{C1944E04-3CD6-4CDD-989E-FC77B6F1AC2D}"/>
          </ac:spMkLst>
        </pc:spChg>
        <pc:spChg chg="add mod">
          <ac:chgData name="Al Sheehan" userId="d21e2f327ba682b9" providerId="LiveId" clId="{68115977-BD09-4DF9-BA1C-EF2DA7A2B604}" dt="2019-11-12T03:49:10.726" v="9567" actId="108"/>
          <ac:spMkLst>
            <pc:docMk/>
            <pc:sldMk cId="438901751" sldId="914"/>
            <ac:spMk id="30" creationId="{2CDB3BFC-1CC9-4E78-B678-B89D69042805}"/>
          </ac:spMkLst>
        </pc:spChg>
        <pc:spChg chg="add mod">
          <ac:chgData name="Al Sheehan" userId="d21e2f327ba682b9" providerId="LiveId" clId="{68115977-BD09-4DF9-BA1C-EF2DA7A2B604}" dt="2019-11-12T03:50:49.653" v="9601" actId="1036"/>
          <ac:spMkLst>
            <pc:docMk/>
            <pc:sldMk cId="438901751" sldId="914"/>
            <ac:spMk id="31" creationId="{BC0E9AF0-BC18-41E7-9144-62C67D5C87D3}"/>
          </ac:spMkLst>
        </pc:spChg>
        <pc:spChg chg="add mod">
          <ac:chgData name="Al Sheehan" userId="d21e2f327ba682b9" providerId="LiveId" clId="{68115977-BD09-4DF9-BA1C-EF2DA7A2B604}" dt="2019-11-12T06:03:46.614" v="12687" actId="14100"/>
          <ac:spMkLst>
            <pc:docMk/>
            <pc:sldMk cId="438901751" sldId="914"/>
            <ac:spMk id="32" creationId="{C1FBDDA5-51FF-4489-8795-D662418209AA}"/>
          </ac:spMkLst>
        </pc:spChg>
        <pc:spChg chg="add mod">
          <ac:chgData name="Al Sheehan" userId="d21e2f327ba682b9" providerId="LiveId" clId="{68115977-BD09-4DF9-BA1C-EF2DA7A2B604}" dt="2019-11-12T03:50:49.653" v="9601" actId="1036"/>
          <ac:spMkLst>
            <pc:docMk/>
            <pc:sldMk cId="438901751" sldId="914"/>
            <ac:spMk id="33" creationId="{F49B141E-F0A2-4AC9-963E-A1DABA4ED638}"/>
          </ac:spMkLst>
        </pc:spChg>
        <pc:spChg chg="add mod">
          <ac:chgData name="Al Sheehan" userId="d21e2f327ba682b9" providerId="LiveId" clId="{68115977-BD09-4DF9-BA1C-EF2DA7A2B604}" dt="2019-11-12T03:50:49.653" v="9601" actId="1036"/>
          <ac:spMkLst>
            <pc:docMk/>
            <pc:sldMk cId="438901751" sldId="914"/>
            <ac:spMk id="34" creationId="{D70BC7A1-CA2A-4F6D-B821-9D7FD64E9D67}"/>
          </ac:spMkLst>
        </pc:spChg>
        <pc:spChg chg="add del mod">
          <ac:chgData name="Al Sheehan" userId="d21e2f327ba682b9" providerId="LiveId" clId="{68115977-BD09-4DF9-BA1C-EF2DA7A2B604}" dt="2019-11-12T03:48:05.147" v="9557" actId="478"/>
          <ac:spMkLst>
            <pc:docMk/>
            <pc:sldMk cId="438901751" sldId="914"/>
            <ac:spMk id="35" creationId="{6E3BD3C8-DBB3-4F68-904B-0571580F8581}"/>
          </ac:spMkLst>
        </pc:spChg>
        <pc:spChg chg="add del mod">
          <ac:chgData name="Al Sheehan" userId="d21e2f327ba682b9" providerId="LiveId" clId="{68115977-BD09-4DF9-BA1C-EF2DA7A2B604}" dt="2019-11-12T03:48:05.147" v="9557" actId="478"/>
          <ac:spMkLst>
            <pc:docMk/>
            <pc:sldMk cId="438901751" sldId="914"/>
            <ac:spMk id="36" creationId="{D19AA6AB-1784-407A-995D-BC9D306E5156}"/>
          </ac:spMkLst>
        </pc:spChg>
        <pc:spChg chg="add del mod">
          <ac:chgData name="Al Sheehan" userId="d21e2f327ba682b9" providerId="LiveId" clId="{68115977-BD09-4DF9-BA1C-EF2DA7A2B604}" dt="2019-11-12T03:48:05.147" v="9557" actId="478"/>
          <ac:spMkLst>
            <pc:docMk/>
            <pc:sldMk cId="438901751" sldId="914"/>
            <ac:spMk id="37" creationId="{8D9DA146-E37F-48E7-A6E4-99B017FBCBB9}"/>
          </ac:spMkLst>
        </pc:spChg>
        <pc:spChg chg="add del mod">
          <ac:chgData name="Al Sheehan" userId="d21e2f327ba682b9" providerId="LiveId" clId="{68115977-BD09-4DF9-BA1C-EF2DA7A2B604}" dt="2019-11-12T03:48:05.147" v="9557" actId="478"/>
          <ac:spMkLst>
            <pc:docMk/>
            <pc:sldMk cId="438901751" sldId="914"/>
            <ac:spMk id="38" creationId="{042E0488-D3D8-4DF8-892E-790A29BCDA97}"/>
          </ac:spMkLst>
        </pc:spChg>
        <pc:spChg chg="add del mod">
          <ac:chgData name="Al Sheehan" userId="d21e2f327ba682b9" providerId="LiveId" clId="{68115977-BD09-4DF9-BA1C-EF2DA7A2B604}" dt="2019-11-12T03:48:25.037" v="9562" actId="478"/>
          <ac:spMkLst>
            <pc:docMk/>
            <pc:sldMk cId="438901751" sldId="914"/>
            <ac:spMk id="39" creationId="{87585D8D-E517-4AD1-969A-697F0AA88198}"/>
          </ac:spMkLst>
        </pc:spChg>
        <pc:spChg chg="add del mod">
          <ac:chgData name="Al Sheehan" userId="d21e2f327ba682b9" providerId="LiveId" clId="{68115977-BD09-4DF9-BA1C-EF2DA7A2B604}" dt="2019-11-12T03:48:25.037" v="9562" actId="478"/>
          <ac:spMkLst>
            <pc:docMk/>
            <pc:sldMk cId="438901751" sldId="914"/>
            <ac:spMk id="40" creationId="{71B5997D-CAB1-417B-8EE3-EA34B5F81D0C}"/>
          </ac:spMkLst>
        </pc:spChg>
        <pc:spChg chg="add del mod">
          <ac:chgData name="Al Sheehan" userId="d21e2f327ba682b9" providerId="LiveId" clId="{68115977-BD09-4DF9-BA1C-EF2DA7A2B604}" dt="2019-11-12T03:48:25.037" v="9562" actId="478"/>
          <ac:spMkLst>
            <pc:docMk/>
            <pc:sldMk cId="438901751" sldId="914"/>
            <ac:spMk id="41" creationId="{010E6312-D479-42D1-A7E8-58C7FB3D60D0}"/>
          </ac:spMkLst>
        </pc:spChg>
        <pc:spChg chg="add del mod">
          <ac:chgData name="Al Sheehan" userId="d21e2f327ba682b9" providerId="LiveId" clId="{68115977-BD09-4DF9-BA1C-EF2DA7A2B604}" dt="2019-11-12T03:48:25.037" v="9562" actId="478"/>
          <ac:spMkLst>
            <pc:docMk/>
            <pc:sldMk cId="438901751" sldId="914"/>
            <ac:spMk id="42" creationId="{A31490CD-5C9E-456A-9CF6-1FF8D89E44FA}"/>
          </ac:spMkLst>
        </pc:spChg>
        <pc:spChg chg="add mod">
          <ac:chgData name="Al Sheehan" userId="d21e2f327ba682b9" providerId="LiveId" clId="{68115977-BD09-4DF9-BA1C-EF2DA7A2B604}" dt="2019-11-12T05:21:16.460" v="11264" actId="1037"/>
          <ac:spMkLst>
            <pc:docMk/>
            <pc:sldMk cId="438901751" sldId="914"/>
            <ac:spMk id="43" creationId="{0205E440-241D-46C9-A065-EF110ADF827B}"/>
          </ac:spMkLst>
        </pc:spChg>
        <pc:spChg chg="add mod">
          <ac:chgData name="Al Sheehan" userId="d21e2f327ba682b9" providerId="LiveId" clId="{68115977-BD09-4DF9-BA1C-EF2DA7A2B604}" dt="2019-11-12T06:03:30.481" v="12683" actId="1076"/>
          <ac:spMkLst>
            <pc:docMk/>
            <pc:sldMk cId="438901751" sldId="914"/>
            <ac:spMk id="56" creationId="{F02D0811-2C1A-49F9-9CDD-F1EFDA112ED9}"/>
          </ac:spMkLst>
        </pc:spChg>
        <pc:spChg chg="add del mod">
          <ac:chgData name="Al Sheehan" userId="d21e2f327ba682b9" providerId="LiveId" clId="{68115977-BD09-4DF9-BA1C-EF2DA7A2B604}" dt="2019-11-12T06:03:49.830" v="12688" actId="478"/>
          <ac:spMkLst>
            <pc:docMk/>
            <pc:sldMk cId="438901751" sldId="914"/>
            <ac:spMk id="59" creationId="{FBDB8F72-A67F-46FB-A39F-2E67CD525013}"/>
          </ac:spMkLst>
        </pc:spChg>
        <pc:spChg chg="add del">
          <ac:chgData name="Al Sheehan" userId="d21e2f327ba682b9" providerId="LiveId" clId="{68115977-BD09-4DF9-BA1C-EF2DA7A2B604}" dt="2019-11-12T06:12:33.448" v="12857" actId="21"/>
          <ac:spMkLst>
            <pc:docMk/>
            <pc:sldMk cId="438901751" sldId="914"/>
            <ac:spMk id="65" creationId="{4DAC5555-D584-42B1-A603-E3884ACA31CC}"/>
          </ac:spMkLst>
        </pc:spChg>
        <pc:cxnChg chg="add mod">
          <ac:chgData name="Al Sheehan" userId="d21e2f327ba682b9" providerId="LiveId" clId="{68115977-BD09-4DF9-BA1C-EF2DA7A2B604}" dt="2019-11-12T06:12:30.030" v="12856" actId="14100"/>
          <ac:cxnSpMkLst>
            <pc:docMk/>
            <pc:sldMk cId="438901751" sldId="914"/>
            <ac:cxnSpMk id="4" creationId="{D07556F1-A0AB-420E-B3AD-1A607F39063E}"/>
          </ac:cxnSpMkLst>
        </pc:cxnChg>
        <pc:cxnChg chg="add mod">
          <ac:chgData name="Al Sheehan" userId="d21e2f327ba682b9" providerId="LiveId" clId="{68115977-BD09-4DF9-BA1C-EF2DA7A2B604}" dt="2019-11-12T06:12:30.030" v="12856" actId="14100"/>
          <ac:cxnSpMkLst>
            <pc:docMk/>
            <pc:sldMk cId="438901751" sldId="914"/>
            <ac:cxnSpMk id="44" creationId="{C4310B45-6B8C-4347-BD4B-8EAFCB1A4D94}"/>
          </ac:cxnSpMkLst>
        </pc:cxnChg>
        <pc:cxnChg chg="add mod">
          <ac:chgData name="Al Sheehan" userId="d21e2f327ba682b9" providerId="LiveId" clId="{68115977-BD09-4DF9-BA1C-EF2DA7A2B604}" dt="2019-11-12T06:12:30.030" v="12856" actId="14100"/>
          <ac:cxnSpMkLst>
            <pc:docMk/>
            <pc:sldMk cId="438901751" sldId="914"/>
            <ac:cxnSpMk id="47" creationId="{8266C292-73E4-46E2-AAA1-7C7BB552DFE2}"/>
          </ac:cxnSpMkLst>
        </pc:cxnChg>
        <pc:cxnChg chg="add mod">
          <ac:chgData name="Al Sheehan" userId="d21e2f327ba682b9" providerId="LiveId" clId="{68115977-BD09-4DF9-BA1C-EF2DA7A2B604}" dt="2019-11-12T06:12:30.030" v="12856" actId="14100"/>
          <ac:cxnSpMkLst>
            <pc:docMk/>
            <pc:sldMk cId="438901751" sldId="914"/>
            <ac:cxnSpMk id="50" creationId="{46546323-B80C-42D8-BDCC-50D098669D67}"/>
          </ac:cxnSpMkLst>
        </pc:cxnChg>
      </pc:sldChg>
      <pc:sldChg chg="addSp delSp modSp add del mod ord">
        <pc:chgData name="Al Sheehan" userId="d21e2f327ba682b9" providerId="LiveId" clId="{68115977-BD09-4DF9-BA1C-EF2DA7A2B604}" dt="2019-11-13T05:11:06.052" v="13663" actId="47"/>
        <pc:sldMkLst>
          <pc:docMk/>
          <pc:sldMk cId="2235326337" sldId="915"/>
        </pc:sldMkLst>
        <pc:spChg chg="del">
          <ac:chgData name="Al Sheehan" userId="d21e2f327ba682b9" providerId="LiveId" clId="{68115977-BD09-4DF9-BA1C-EF2DA7A2B604}" dt="2019-11-12T03:05:17.221" v="8328" actId="478"/>
          <ac:spMkLst>
            <pc:docMk/>
            <pc:sldMk cId="2235326337" sldId="915"/>
            <ac:spMk id="3" creationId="{31EB6EE5-B1AF-4517-BB80-5D6369C2F653}"/>
          </ac:spMkLst>
        </pc:spChg>
        <pc:spChg chg="del">
          <ac:chgData name="Al Sheehan" userId="d21e2f327ba682b9" providerId="LiveId" clId="{68115977-BD09-4DF9-BA1C-EF2DA7A2B604}" dt="2019-11-12T03:05:17.221" v="8328" actId="478"/>
          <ac:spMkLst>
            <pc:docMk/>
            <pc:sldMk cId="2235326337" sldId="915"/>
            <ac:spMk id="4" creationId="{EA3AC821-8C0E-4CD3-826F-B3BEAF7A8206}"/>
          </ac:spMkLst>
        </pc:spChg>
        <pc:spChg chg="del">
          <ac:chgData name="Al Sheehan" userId="d21e2f327ba682b9" providerId="LiveId" clId="{68115977-BD09-4DF9-BA1C-EF2DA7A2B604}" dt="2019-11-12T03:05:17.221" v="8328" actId="478"/>
          <ac:spMkLst>
            <pc:docMk/>
            <pc:sldMk cId="2235326337" sldId="915"/>
            <ac:spMk id="5" creationId="{A8F90EB3-D8C2-4933-B8A4-F0F9BA957140}"/>
          </ac:spMkLst>
        </pc:spChg>
        <pc:spChg chg="del">
          <ac:chgData name="Al Sheehan" userId="d21e2f327ba682b9" providerId="LiveId" clId="{68115977-BD09-4DF9-BA1C-EF2DA7A2B604}" dt="2019-11-12T03:05:17.221" v="8328" actId="478"/>
          <ac:spMkLst>
            <pc:docMk/>
            <pc:sldMk cId="2235326337" sldId="915"/>
            <ac:spMk id="6" creationId="{92B0FE73-5780-4E2C-899D-103EA37D83D1}"/>
          </ac:spMkLst>
        </pc:spChg>
        <pc:spChg chg="del">
          <ac:chgData name="Al Sheehan" userId="d21e2f327ba682b9" providerId="LiveId" clId="{68115977-BD09-4DF9-BA1C-EF2DA7A2B604}" dt="2019-11-12T03:05:17.221" v="8328" actId="478"/>
          <ac:spMkLst>
            <pc:docMk/>
            <pc:sldMk cId="2235326337" sldId="915"/>
            <ac:spMk id="7" creationId="{8E3FBCAA-3C8F-4CF7-89E6-5FE4B6EDF6A6}"/>
          </ac:spMkLst>
        </pc:spChg>
        <pc:spChg chg="del">
          <ac:chgData name="Al Sheehan" userId="d21e2f327ba682b9" providerId="LiveId" clId="{68115977-BD09-4DF9-BA1C-EF2DA7A2B604}" dt="2019-11-12T03:05:17.221" v="8328" actId="478"/>
          <ac:spMkLst>
            <pc:docMk/>
            <pc:sldMk cId="2235326337" sldId="915"/>
            <ac:spMk id="8" creationId="{6F947193-E0CD-438B-BD86-2F3ED2E2613C}"/>
          </ac:spMkLst>
        </pc:spChg>
        <pc:spChg chg="del">
          <ac:chgData name="Al Sheehan" userId="d21e2f327ba682b9" providerId="LiveId" clId="{68115977-BD09-4DF9-BA1C-EF2DA7A2B604}" dt="2019-11-12T03:05:17.221" v="8328" actId="478"/>
          <ac:spMkLst>
            <pc:docMk/>
            <pc:sldMk cId="2235326337" sldId="915"/>
            <ac:spMk id="9" creationId="{0FF7AD47-47B4-4171-984D-4B4E5882EFD6}"/>
          </ac:spMkLst>
        </pc:spChg>
        <pc:spChg chg="del">
          <ac:chgData name="Al Sheehan" userId="d21e2f327ba682b9" providerId="LiveId" clId="{68115977-BD09-4DF9-BA1C-EF2DA7A2B604}" dt="2019-11-12T03:05:17.221" v="8328" actId="478"/>
          <ac:spMkLst>
            <pc:docMk/>
            <pc:sldMk cId="2235326337" sldId="915"/>
            <ac:spMk id="10" creationId="{4B7AA95A-B686-4D84-8B26-7C5B4E46B46C}"/>
          </ac:spMkLst>
        </pc:spChg>
        <pc:spChg chg="add mod">
          <ac:chgData name="Al Sheehan" userId="d21e2f327ba682b9" providerId="LiveId" clId="{68115977-BD09-4DF9-BA1C-EF2DA7A2B604}" dt="2019-11-12T05:45:23.791" v="11726" actId="1076"/>
          <ac:spMkLst>
            <pc:docMk/>
            <pc:sldMk cId="2235326337" sldId="915"/>
            <ac:spMk id="12" creationId="{591D4952-E6F8-4CB3-B592-7D3DFB1AAA9A}"/>
          </ac:spMkLst>
        </pc:spChg>
        <pc:spChg chg="add mod">
          <ac:chgData name="Al Sheehan" userId="d21e2f327ba682b9" providerId="LiveId" clId="{68115977-BD09-4DF9-BA1C-EF2DA7A2B604}" dt="2019-11-12T05:27:55.301" v="11408" actId="1076"/>
          <ac:spMkLst>
            <pc:docMk/>
            <pc:sldMk cId="2235326337" sldId="915"/>
            <ac:spMk id="16" creationId="{8033FAF1-BEC4-4F17-A84F-C66AD2D41837}"/>
          </ac:spMkLst>
        </pc:spChg>
        <pc:spChg chg="del">
          <ac:chgData name="Al Sheehan" userId="d21e2f327ba682b9" providerId="LiveId" clId="{68115977-BD09-4DF9-BA1C-EF2DA7A2B604}" dt="2019-11-12T03:05:17.221" v="8328" actId="478"/>
          <ac:spMkLst>
            <pc:docMk/>
            <pc:sldMk cId="2235326337" sldId="915"/>
            <ac:spMk id="21" creationId="{16D906AE-058F-4557-B577-AF9BFF0D1397}"/>
          </ac:spMkLst>
        </pc:spChg>
        <pc:spChg chg="del">
          <ac:chgData name="Al Sheehan" userId="d21e2f327ba682b9" providerId="LiveId" clId="{68115977-BD09-4DF9-BA1C-EF2DA7A2B604}" dt="2019-11-12T03:05:17.221" v="8328" actId="478"/>
          <ac:spMkLst>
            <pc:docMk/>
            <pc:sldMk cId="2235326337" sldId="915"/>
            <ac:spMk id="22" creationId="{BD25EDA3-B7D6-41FC-A6F6-65AFAA088D99}"/>
          </ac:spMkLst>
        </pc:spChg>
        <pc:spChg chg="del">
          <ac:chgData name="Al Sheehan" userId="d21e2f327ba682b9" providerId="LiveId" clId="{68115977-BD09-4DF9-BA1C-EF2DA7A2B604}" dt="2019-11-12T03:05:17.221" v="8328" actId="478"/>
          <ac:spMkLst>
            <pc:docMk/>
            <pc:sldMk cId="2235326337" sldId="915"/>
            <ac:spMk id="23" creationId="{24701EEC-66E1-417F-90DF-85348EA3925A}"/>
          </ac:spMkLst>
        </pc:spChg>
        <pc:spChg chg="add mod">
          <ac:chgData name="Al Sheehan" userId="d21e2f327ba682b9" providerId="LiveId" clId="{68115977-BD09-4DF9-BA1C-EF2DA7A2B604}" dt="2019-11-12T05:02:49.338" v="10337" actId="164"/>
          <ac:spMkLst>
            <pc:docMk/>
            <pc:sldMk cId="2235326337" sldId="915"/>
            <ac:spMk id="25" creationId="{A536F72F-53EC-453E-AECD-D3ACFDAF317D}"/>
          </ac:spMkLst>
        </pc:spChg>
        <pc:spChg chg="add mod">
          <ac:chgData name="Al Sheehan" userId="d21e2f327ba682b9" providerId="LiveId" clId="{68115977-BD09-4DF9-BA1C-EF2DA7A2B604}" dt="2019-11-12T05:02:49.338" v="10337" actId="164"/>
          <ac:spMkLst>
            <pc:docMk/>
            <pc:sldMk cId="2235326337" sldId="915"/>
            <ac:spMk id="30" creationId="{6CA20C46-8A2A-40CA-B6C6-C4FF032ECE62}"/>
          </ac:spMkLst>
        </pc:spChg>
        <pc:spChg chg="add mod">
          <ac:chgData name="Al Sheehan" userId="d21e2f327ba682b9" providerId="LiveId" clId="{68115977-BD09-4DF9-BA1C-EF2DA7A2B604}" dt="2019-11-12T05:02:49.338" v="10337" actId="164"/>
          <ac:spMkLst>
            <pc:docMk/>
            <pc:sldMk cId="2235326337" sldId="915"/>
            <ac:spMk id="31" creationId="{910E7E59-9720-44F4-BE9F-D9080BA3695A}"/>
          </ac:spMkLst>
        </pc:spChg>
        <pc:spChg chg="add mod">
          <ac:chgData name="Al Sheehan" userId="d21e2f327ba682b9" providerId="LiveId" clId="{68115977-BD09-4DF9-BA1C-EF2DA7A2B604}" dt="2019-11-12T05:22:16.676" v="11266" actId="404"/>
          <ac:spMkLst>
            <pc:docMk/>
            <pc:sldMk cId="2235326337" sldId="915"/>
            <ac:spMk id="34" creationId="{67713D0A-3F33-4AC8-B6F3-A2F270842134}"/>
          </ac:spMkLst>
        </pc:spChg>
        <pc:spChg chg="add mod">
          <ac:chgData name="Al Sheehan" userId="d21e2f327ba682b9" providerId="LiveId" clId="{68115977-BD09-4DF9-BA1C-EF2DA7A2B604}" dt="2019-11-12T05:22:27.050" v="11268" actId="14100"/>
          <ac:spMkLst>
            <pc:docMk/>
            <pc:sldMk cId="2235326337" sldId="915"/>
            <ac:spMk id="35" creationId="{C80EF8FD-460A-4B02-8C4B-E6C74838C8C8}"/>
          </ac:spMkLst>
        </pc:spChg>
        <pc:spChg chg="add mod">
          <ac:chgData name="Al Sheehan" userId="d21e2f327ba682b9" providerId="LiveId" clId="{68115977-BD09-4DF9-BA1C-EF2DA7A2B604}" dt="2019-11-12T05:05:01.123" v="10428"/>
          <ac:spMkLst>
            <pc:docMk/>
            <pc:sldMk cId="2235326337" sldId="915"/>
            <ac:spMk id="36" creationId="{A83EEE5A-C76A-4667-86D3-31E28392DC0B}"/>
          </ac:spMkLst>
        </pc:spChg>
        <pc:spChg chg="add mod">
          <ac:chgData name="Al Sheehan" userId="d21e2f327ba682b9" providerId="LiveId" clId="{68115977-BD09-4DF9-BA1C-EF2DA7A2B604}" dt="2019-11-12T05:25:41.979" v="11360" actId="20577"/>
          <ac:spMkLst>
            <pc:docMk/>
            <pc:sldMk cId="2235326337" sldId="915"/>
            <ac:spMk id="37" creationId="{EFF8D8EA-ECA1-4709-9958-47F42C5C9A31}"/>
          </ac:spMkLst>
        </pc:spChg>
        <pc:spChg chg="add mod">
          <ac:chgData name="Al Sheehan" userId="d21e2f327ba682b9" providerId="LiveId" clId="{68115977-BD09-4DF9-BA1C-EF2DA7A2B604}" dt="2019-11-12T05:22:27.050" v="11268" actId="14100"/>
          <ac:spMkLst>
            <pc:docMk/>
            <pc:sldMk cId="2235326337" sldId="915"/>
            <ac:spMk id="38" creationId="{41BB0E63-DFEB-407E-9362-9F6C95FF7345}"/>
          </ac:spMkLst>
        </pc:spChg>
        <pc:spChg chg="add mod">
          <ac:chgData name="Al Sheehan" userId="d21e2f327ba682b9" providerId="LiveId" clId="{68115977-BD09-4DF9-BA1C-EF2DA7A2B604}" dt="2019-11-12T05:22:30.623" v="11283" actId="1035"/>
          <ac:spMkLst>
            <pc:docMk/>
            <pc:sldMk cId="2235326337" sldId="915"/>
            <ac:spMk id="41" creationId="{DA00E141-B676-45A2-8FFE-5EAF5D0E6870}"/>
          </ac:spMkLst>
        </pc:spChg>
        <pc:spChg chg="add mod">
          <ac:chgData name="Al Sheehan" userId="d21e2f327ba682b9" providerId="LiveId" clId="{68115977-BD09-4DF9-BA1C-EF2DA7A2B604}" dt="2019-11-12T06:10:38.590" v="12828" actId="1076"/>
          <ac:spMkLst>
            <pc:docMk/>
            <pc:sldMk cId="2235326337" sldId="915"/>
            <ac:spMk id="42" creationId="{4BFEA222-9135-4E89-A3B8-E5C04BABF4F4}"/>
          </ac:spMkLst>
        </pc:spChg>
        <pc:spChg chg="add mod">
          <ac:chgData name="Al Sheehan" userId="d21e2f327ba682b9" providerId="LiveId" clId="{68115977-BD09-4DF9-BA1C-EF2DA7A2B604}" dt="2019-11-12T05:22:13.870" v="11265" actId="404"/>
          <ac:spMkLst>
            <pc:docMk/>
            <pc:sldMk cId="2235326337" sldId="915"/>
            <ac:spMk id="43" creationId="{86876593-A71B-44DF-93D7-9EA0A3DC6CFC}"/>
          </ac:spMkLst>
        </pc:spChg>
        <pc:spChg chg="add mod">
          <ac:chgData name="Al Sheehan" userId="d21e2f327ba682b9" providerId="LiveId" clId="{68115977-BD09-4DF9-BA1C-EF2DA7A2B604}" dt="2019-11-12T05:22:27.050" v="11268" actId="14100"/>
          <ac:spMkLst>
            <pc:docMk/>
            <pc:sldMk cId="2235326337" sldId="915"/>
            <ac:spMk id="44" creationId="{DF7749A3-42CE-439C-8E3C-4E853E918E44}"/>
          </ac:spMkLst>
        </pc:spChg>
        <pc:spChg chg="add mod">
          <ac:chgData name="Al Sheehan" userId="d21e2f327ba682b9" providerId="LiveId" clId="{68115977-BD09-4DF9-BA1C-EF2DA7A2B604}" dt="2019-11-12T06:10:19.710" v="12824"/>
          <ac:spMkLst>
            <pc:docMk/>
            <pc:sldMk cId="2235326337" sldId="915"/>
            <ac:spMk id="45" creationId="{F18B2334-AC38-47A9-92F5-F46F0D0814D4}"/>
          </ac:spMkLst>
        </pc:spChg>
        <pc:spChg chg="add mod">
          <ac:chgData name="Al Sheehan" userId="d21e2f327ba682b9" providerId="LiveId" clId="{68115977-BD09-4DF9-BA1C-EF2DA7A2B604}" dt="2019-11-12T05:27:58.314" v="11409" actId="1076"/>
          <ac:spMkLst>
            <pc:docMk/>
            <pc:sldMk cId="2235326337" sldId="915"/>
            <ac:spMk id="46" creationId="{6EEBEAF4-513E-4912-85A6-5BD906AD4FB2}"/>
          </ac:spMkLst>
        </pc:spChg>
        <pc:spChg chg="add mod">
          <ac:chgData name="Al Sheehan" userId="d21e2f327ba682b9" providerId="LiveId" clId="{68115977-BD09-4DF9-BA1C-EF2DA7A2B604}" dt="2019-11-12T05:27:51.738" v="11407" actId="1076"/>
          <ac:spMkLst>
            <pc:docMk/>
            <pc:sldMk cId="2235326337" sldId="915"/>
            <ac:spMk id="47" creationId="{C0ADB070-9B0B-4DB0-A202-8CE891733CCF}"/>
          </ac:spMkLst>
        </pc:spChg>
        <pc:spChg chg="add mod">
          <ac:chgData name="Al Sheehan" userId="d21e2f327ba682b9" providerId="LiveId" clId="{68115977-BD09-4DF9-BA1C-EF2DA7A2B604}" dt="2019-11-12T06:07:46.533" v="12770" actId="113"/>
          <ac:spMkLst>
            <pc:docMk/>
            <pc:sldMk cId="2235326337" sldId="915"/>
            <ac:spMk id="71" creationId="{48EFB0A0-0E63-447E-B450-3ADFB78D9A3D}"/>
          </ac:spMkLst>
        </pc:spChg>
        <pc:spChg chg="mod">
          <ac:chgData name="Al Sheehan" userId="d21e2f327ba682b9" providerId="LiveId" clId="{68115977-BD09-4DF9-BA1C-EF2DA7A2B604}" dt="2019-11-12T06:07:42.058" v="12769" actId="20577"/>
          <ac:spMkLst>
            <pc:docMk/>
            <pc:sldMk cId="2235326337" sldId="915"/>
            <ac:spMk id="87" creationId="{A67DFB30-A31A-442C-8F31-0CE0021AB0A8}"/>
          </ac:spMkLst>
        </pc:spChg>
        <pc:grpChg chg="add mod">
          <ac:chgData name="Al Sheehan" userId="d21e2f327ba682b9" providerId="LiveId" clId="{68115977-BD09-4DF9-BA1C-EF2DA7A2B604}" dt="2019-11-12T05:05:20.145" v="10432" actId="1076"/>
          <ac:grpSpMkLst>
            <pc:docMk/>
            <pc:sldMk cId="2235326337" sldId="915"/>
            <ac:grpSpMk id="14" creationId="{62ABD12B-A12E-4397-81F2-D44C3E2238FA}"/>
          </ac:grpSpMkLst>
        </pc:grpChg>
        <pc:grpChg chg="add mod">
          <ac:chgData name="Al Sheehan" userId="d21e2f327ba682b9" providerId="LiveId" clId="{68115977-BD09-4DF9-BA1C-EF2DA7A2B604}" dt="2019-11-12T05:02:49.338" v="10337" actId="164"/>
          <ac:grpSpMkLst>
            <pc:docMk/>
            <pc:sldMk cId="2235326337" sldId="915"/>
            <ac:grpSpMk id="26" creationId="{05DA85DB-7BD2-4857-8DE5-0565BE8C4B7A}"/>
          </ac:grpSpMkLst>
        </pc:grpChg>
        <pc:picChg chg="add del mod">
          <ac:chgData name="Al Sheehan" userId="d21e2f327ba682b9" providerId="LiveId" clId="{68115977-BD09-4DF9-BA1C-EF2DA7A2B604}" dt="2019-11-12T03:06:11.655" v="8336" actId="21"/>
          <ac:picMkLst>
            <pc:docMk/>
            <pc:sldMk cId="2235326337" sldId="915"/>
            <ac:picMk id="2" creationId="{049D1D7C-4ABD-4295-AECA-B70313AF4AE4}"/>
          </ac:picMkLst>
        </pc:picChg>
        <pc:picChg chg="add">
          <ac:chgData name="Al Sheehan" userId="d21e2f327ba682b9" providerId="LiveId" clId="{68115977-BD09-4DF9-BA1C-EF2DA7A2B604}" dt="2019-11-12T03:06:14.498" v="8338"/>
          <ac:picMkLst>
            <pc:docMk/>
            <pc:sldMk cId="2235326337" sldId="915"/>
            <ac:picMk id="20" creationId="{054B7B08-EB53-4B51-912C-8AFF4797BD5D}"/>
          </ac:picMkLst>
        </pc:picChg>
        <pc:picChg chg="del">
          <ac:chgData name="Al Sheehan" userId="d21e2f327ba682b9" providerId="LiveId" clId="{68115977-BD09-4DF9-BA1C-EF2DA7A2B604}" dt="2019-11-12T03:06:14.360" v="8337" actId="478"/>
          <ac:picMkLst>
            <pc:docMk/>
            <pc:sldMk cId="2235326337" sldId="915"/>
            <ac:picMk id="28" creationId="{6535B7C4-D8A7-481E-98BD-C7F71A56309B}"/>
          </ac:picMkLst>
        </pc:picChg>
        <pc:cxnChg chg="del mod">
          <ac:chgData name="Al Sheehan" userId="d21e2f327ba682b9" providerId="LiveId" clId="{68115977-BD09-4DF9-BA1C-EF2DA7A2B604}" dt="2019-11-12T03:05:17.221" v="8328" actId="478"/>
          <ac:cxnSpMkLst>
            <pc:docMk/>
            <pc:sldMk cId="2235326337" sldId="915"/>
            <ac:cxnSpMk id="11" creationId="{257CE7BA-32A2-4037-9642-AFC9C2FCEE7C}"/>
          </ac:cxnSpMkLst>
        </pc:cxnChg>
        <pc:cxnChg chg="del mod">
          <ac:chgData name="Al Sheehan" userId="d21e2f327ba682b9" providerId="LiveId" clId="{68115977-BD09-4DF9-BA1C-EF2DA7A2B604}" dt="2019-11-12T03:05:17.221" v="8328" actId="478"/>
          <ac:cxnSpMkLst>
            <pc:docMk/>
            <pc:sldMk cId="2235326337" sldId="915"/>
            <ac:cxnSpMk id="13" creationId="{7E542962-76F5-407B-A2A2-4BC1C54641DC}"/>
          </ac:cxnSpMkLst>
        </pc:cxnChg>
        <pc:cxnChg chg="del mod">
          <ac:chgData name="Al Sheehan" userId="d21e2f327ba682b9" providerId="LiveId" clId="{68115977-BD09-4DF9-BA1C-EF2DA7A2B604}" dt="2019-11-12T03:05:17.221" v="8328" actId="478"/>
          <ac:cxnSpMkLst>
            <pc:docMk/>
            <pc:sldMk cId="2235326337" sldId="915"/>
            <ac:cxnSpMk id="18" creationId="{DDF14C3B-181F-4273-A3A4-C6AB2CC6180E}"/>
          </ac:cxnSpMkLst>
        </pc:cxnChg>
        <pc:cxnChg chg="add mod">
          <ac:chgData name="Al Sheehan" userId="d21e2f327ba682b9" providerId="LiveId" clId="{68115977-BD09-4DF9-BA1C-EF2DA7A2B604}" dt="2019-11-12T05:27:58.314" v="11409" actId="1076"/>
          <ac:cxnSpMkLst>
            <pc:docMk/>
            <pc:sldMk cId="2235326337" sldId="915"/>
            <ac:cxnSpMk id="19" creationId="{DFF98866-CBD9-421C-8DDE-3AABBC2D4F88}"/>
          </ac:cxnSpMkLst>
        </pc:cxnChg>
        <pc:cxnChg chg="del mod">
          <ac:chgData name="Al Sheehan" userId="d21e2f327ba682b9" providerId="LiveId" clId="{68115977-BD09-4DF9-BA1C-EF2DA7A2B604}" dt="2019-11-12T03:05:17.221" v="8328" actId="478"/>
          <ac:cxnSpMkLst>
            <pc:docMk/>
            <pc:sldMk cId="2235326337" sldId="915"/>
            <ac:cxnSpMk id="24" creationId="{56EFC5F1-1DE2-4B65-9621-15D81344B445}"/>
          </ac:cxnSpMkLst>
        </pc:cxnChg>
        <pc:cxnChg chg="add mod">
          <ac:chgData name="Al Sheehan" userId="d21e2f327ba682b9" providerId="LiveId" clId="{68115977-BD09-4DF9-BA1C-EF2DA7A2B604}" dt="2019-11-12T05:02:49.338" v="10337" actId="164"/>
          <ac:cxnSpMkLst>
            <pc:docMk/>
            <pc:sldMk cId="2235326337" sldId="915"/>
            <ac:cxnSpMk id="32" creationId="{E9EB0C82-25CB-44C6-98C0-A595761C215E}"/>
          </ac:cxnSpMkLst>
        </pc:cxnChg>
        <pc:cxnChg chg="add mod">
          <ac:chgData name="Al Sheehan" userId="d21e2f327ba682b9" providerId="LiveId" clId="{68115977-BD09-4DF9-BA1C-EF2DA7A2B604}" dt="2019-11-12T05:02:49.338" v="10337" actId="164"/>
          <ac:cxnSpMkLst>
            <pc:docMk/>
            <pc:sldMk cId="2235326337" sldId="915"/>
            <ac:cxnSpMk id="33" creationId="{307A4608-C070-4EB4-9CAF-0117D26B78B3}"/>
          </ac:cxnSpMkLst>
        </pc:cxnChg>
        <pc:cxnChg chg="add mod">
          <ac:chgData name="Al Sheehan" userId="d21e2f327ba682b9" providerId="LiveId" clId="{68115977-BD09-4DF9-BA1C-EF2DA7A2B604}" dt="2019-11-12T05:10:01.635" v="10785" actId="1038"/>
          <ac:cxnSpMkLst>
            <pc:docMk/>
            <pc:sldMk cId="2235326337" sldId="915"/>
            <ac:cxnSpMk id="39" creationId="{D657F79E-4B77-454D-B936-C55F8CD27A8F}"/>
          </ac:cxnSpMkLst>
        </pc:cxnChg>
        <pc:cxnChg chg="add mod">
          <ac:chgData name="Al Sheehan" userId="d21e2f327ba682b9" providerId="LiveId" clId="{68115977-BD09-4DF9-BA1C-EF2DA7A2B604}" dt="2019-11-12T05:08:22.418" v="10613" actId="1076"/>
          <ac:cxnSpMkLst>
            <pc:docMk/>
            <pc:sldMk cId="2235326337" sldId="915"/>
            <ac:cxnSpMk id="40" creationId="{C4AC58BD-FE7F-4D17-9CDB-E33552A3621B}"/>
          </ac:cxnSpMkLst>
        </pc:cxnChg>
        <pc:cxnChg chg="add mod">
          <ac:chgData name="Al Sheehan" userId="d21e2f327ba682b9" providerId="LiveId" clId="{68115977-BD09-4DF9-BA1C-EF2DA7A2B604}" dt="2019-11-12T05:27:55.301" v="11408" actId="1076"/>
          <ac:cxnSpMkLst>
            <pc:docMk/>
            <pc:sldMk cId="2235326337" sldId="915"/>
            <ac:cxnSpMk id="49" creationId="{97D51BEC-A251-4318-9ECA-C76B31795A56}"/>
          </ac:cxnSpMkLst>
        </pc:cxnChg>
        <pc:cxnChg chg="add mod">
          <ac:chgData name="Al Sheehan" userId="d21e2f327ba682b9" providerId="LiveId" clId="{68115977-BD09-4DF9-BA1C-EF2DA7A2B604}" dt="2019-11-12T05:27:51.738" v="11407" actId="1076"/>
          <ac:cxnSpMkLst>
            <pc:docMk/>
            <pc:sldMk cId="2235326337" sldId="915"/>
            <ac:cxnSpMk id="53" creationId="{7588A783-8FF9-4223-8C1E-67ABC47DE516}"/>
          </ac:cxnSpMkLst>
        </pc:cxnChg>
        <pc:cxnChg chg="add mod">
          <ac:chgData name="Al Sheehan" userId="d21e2f327ba682b9" providerId="LiveId" clId="{68115977-BD09-4DF9-BA1C-EF2DA7A2B604}" dt="2019-11-12T05:28:24.258" v="11411" actId="14100"/>
          <ac:cxnSpMkLst>
            <pc:docMk/>
            <pc:sldMk cId="2235326337" sldId="915"/>
            <ac:cxnSpMk id="61" creationId="{12AE2273-3510-4DF8-AD96-A89C9CD17CAD}"/>
          </ac:cxnSpMkLst>
        </pc:cxnChg>
        <pc:cxnChg chg="add mod">
          <ac:chgData name="Al Sheehan" userId="d21e2f327ba682b9" providerId="LiveId" clId="{68115977-BD09-4DF9-BA1C-EF2DA7A2B604}" dt="2019-11-12T05:28:46.914" v="11418" actId="14100"/>
          <ac:cxnSpMkLst>
            <pc:docMk/>
            <pc:sldMk cId="2235326337" sldId="915"/>
            <ac:cxnSpMk id="64" creationId="{65E41EF4-FBB2-4DA0-89E7-3A5DC1E03CF9}"/>
          </ac:cxnSpMkLst>
        </pc:cxnChg>
        <pc:cxnChg chg="add mod">
          <ac:chgData name="Al Sheehan" userId="d21e2f327ba682b9" providerId="LiveId" clId="{68115977-BD09-4DF9-BA1C-EF2DA7A2B604}" dt="2019-11-12T05:28:43.425" v="11417" actId="14100"/>
          <ac:cxnSpMkLst>
            <pc:docMk/>
            <pc:sldMk cId="2235326337" sldId="915"/>
            <ac:cxnSpMk id="67" creationId="{24D31AD0-8021-421A-A383-E6F54A0B7D29}"/>
          </ac:cxnSpMkLst>
        </pc:cxnChg>
      </pc:sldChg>
      <pc:sldChg chg="add del">
        <pc:chgData name="Al Sheehan" userId="d21e2f327ba682b9" providerId="LiveId" clId="{68115977-BD09-4DF9-BA1C-EF2DA7A2B604}" dt="2019-11-12T03:06:43.447" v="8342"/>
        <pc:sldMkLst>
          <pc:docMk/>
          <pc:sldMk cId="2928781318" sldId="916"/>
        </pc:sldMkLst>
      </pc:sldChg>
      <pc:sldChg chg="addSp modSp add mod">
        <pc:chgData name="Al Sheehan" userId="d21e2f327ba682b9" providerId="LiveId" clId="{68115977-BD09-4DF9-BA1C-EF2DA7A2B604}" dt="2019-11-12T06:41:05.016" v="13539" actId="20577"/>
        <pc:sldMkLst>
          <pc:docMk/>
          <pc:sldMk cId="3824561854" sldId="916"/>
        </pc:sldMkLst>
        <pc:spChg chg="mod">
          <ac:chgData name="Al Sheehan" userId="d21e2f327ba682b9" providerId="LiveId" clId="{68115977-BD09-4DF9-BA1C-EF2DA7A2B604}" dt="2019-11-12T06:18:51.982" v="13252" actId="1076"/>
          <ac:spMkLst>
            <pc:docMk/>
            <pc:sldMk cId="3824561854" sldId="916"/>
            <ac:spMk id="2" creationId="{307F1556-447E-4659-BD77-64F801525641}"/>
          </ac:spMkLst>
        </pc:spChg>
        <pc:spChg chg="add mod">
          <ac:chgData name="Al Sheehan" userId="d21e2f327ba682b9" providerId="LiveId" clId="{68115977-BD09-4DF9-BA1C-EF2DA7A2B604}" dt="2019-11-12T06:41:01.424" v="13533" actId="14100"/>
          <ac:spMkLst>
            <pc:docMk/>
            <pc:sldMk cId="3824561854" sldId="916"/>
            <ac:spMk id="33" creationId="{3D7E477B-B441-4D08-8180-0D1158233B8E}"/>
          </ac:spMkLst>
        </pc:spChg>
        <pc:spChg chg="add mod">
          <ac:chgData name="Al Sheehan" userId="d21e2f327ba682b9" providerId="LiveId" clId="{68115977-BD09-4DF9-BA1C-EF2DA7A2B604}" dt="2019-11-12T06:41:05.016" v="13539" actId="20577"/>
          <ac:spMkLst>
            <pc:docMk/>
            <pc:sldMk cId="3824561854" sldId="916"/>
            <ac:spMk id="34" creationId="{C84A92ED-AD3A-4B76-BEE6-EC9394A1F5D1}"/>
          </ac:spMkLst>
        </pc:spChg>
        <pc:spChg chg="add mod">
          <ac:chgData name="Al Sheehan" userId="d21e2f327ba682b9" providerId="LiveId" clId="{68115977-BD09-4DF9-BA1C-EF2DA7A2B604}" dt="2019-11-12T06:19:25.390" v="13267" actId="114"/>
          <ac:spMkLst>
            <pc:docMk/>
            <pc:sldMk cId="3824561854" sldId="916"/>
            <ac:spMk id="35" creationId="{B5676038-B0C2-4527-B7B2-C486DCA864FC}"/>
          </ac:spMkLst>
        </pc:spChg>
        <pc:spChg chg="add mod">
          <ac:chgData name="Al Sheehan" userId="d21e2f327ba682b9" providerId="LiveId" clId="{68115977-BD09-4DF9-BA1C-EF2DA7A2B604}" dt="2019-11-12T06:19:32.094" v="13273" actId="6549"/>
          <ac:spMkLst>
            <pc:docMk/>
            <pc:sldMk cId="3824561854" sldId="916"/>
            <ac:spMk id="36" creationId="{9993AEED-20A5-4770-806C-CC8411EC1440}"/>
          </ac:spMkLst>
        </pc:spChg>
        <pc:spChg chg="add mod">
          <ac:chgData name="Al Sheehan" userId="d21e2f327ba682b9" providerId="LiveId" clId="{68115977-BD09-4DF9-BA1C-EF2DA7A2B604}" dt="2019-11-12T06:19:21.228" v="13263" actId="113"/>
          <ac:spMkLst>
            <pc:docMk/>
            <pc:sldMk cId="3824561854" sldId="916"/>
            <ac:spMk id="37" creationId="{BE8DAB46-5659-4689-B41A-87171677D964}"/>
          </ac:spMkLst>
        </pc:spChg>
        <pc:spChg chg="mod">
          <ac:chgData name="Al Sheehan" userId="d21e2f327ba682b9" providerId="LiveId" clId="{68115977-BD09-4DF9-BA1C-EF2DA7A2B604}" dt="2019-11-12T06:20:10.291" v="13281" actId="121"/>
          <ac:spMkLst>
            <pc:docMk/>
            <pc:sldMk cId="3824561854" sldId="916"/>
            <ac:spMk id="38" creationId="{AA935776-D57E-44E3-B7B6-4FB53B45E3FE}"/>
          </ac:spMkLst>
        </pc:spChg>
        <pc:spChg chg="mod">
          <ac:chgData name="Al Sheehan" userId="d21e2f327ba682b9" providerId="LiveId" clId="{68115977-BD09-4DF9-BA1C-EF2DA7A2B604}" dt="2019-11-12T06:20:00.277" v="13278" actId="1076"/>
          <ac:spMkLst>
            <pc:docMk/>
            <pc:sldMk cId="3824561854" sldId="916"/>
            <ac:spMk id="39" creationId="{9B55FB86-6501-4EE1-B678-A23915DD71BD}"/>
          </ac:spMkLst>
        </pc:spChg>
        <pc:spChg chg="mod">
          <ac:chgData name="Al Sheehan" userId="d21e2f327ba682b9" providerId="LiveId" clId="{68115977-BD09-4DF9-BA1C-EF2DA7A2B604}" dt="2019-11-12T06:19:48.296" v="13275" actId="121"/>
          <ac:spMkLst>
            <pc:docMk/>
            <pc:sldMk cId="3824561854" sldId="916"/>
            <ac:spMk id="40" creationId="{5DD7C069-5CF5-402E-A52D-C7CED4C7D6BB}"/>
          </ac:spMkLst>
        </pc:spChg>
        <pc:spChg chg="mod">
          <ac:chgData name="Al Sheehan" userId="d21e2f327ba682b9" providerId="LiveId" clId="{68115977-BD09-4DF9-BA1C-EF2DA7A2B604}" dt="2019-11-12T06:18:51.982" v="13252" actId="1076"/>
          <ac:spMkLst>
            <pc:docMk/>
            <pc:sldMk cId="3824561854" sldId="916"/>
            <ac:spMk id="41" creationId="{49231392-6D1F-4D04-9501-6CA1FF918A0A}"/>
          </ac:spMkLst>
        </pc:spChg>
        <pc:spChg chg="mod">
          <ac:chgData name="Al Sheehan" userId="d21e2f327ba682b9" providerId="LiveId" clId="{68115977-BD09-4DF9-BA1C-EF2DA7A2B604}" dt="2019-11-12T06:18:51.982" v="13252" actId="1076"/>
          <ac:spMkLst>
            <pc:docMk/>
            <pc:sldMk cId="3824561854" sldId="916"/>
            <ac:spMk id="43" creationId="{152FE15C-2DC1-47EB-A188-A572D652BBA2}"/>
          </ac:spMkLst>
        </pc:spChg>
        <pc:spChg chg="mod">
          <ac:chgData name="Al Sheehan" userId="d21e2f327ba682b9" providerId="LiveId" clId="{68115977-BD09-4DF9-BA1C-EF2DA7A2B604}" dt="2019-11-12T06:18:51.982" v="13252" actId="1076"/>
          <ac:spMkLst>
            <pc:docMk/>
            <pc:sldMk cId="3824561854" sldId="916"/>
            <ac:spMk id="44" creationId="{5D130B57-AB37-42D0-B7C3-8851BAD39364}"/>
          </ac:spMkLst>
        </pc:spChg>
        <pc:spChg chg="mod">
          <ac:chgData name="Al Sheehan" userId="d21e2f327ba682b9" providerId="LiveId" clId="{68115977-BD09-4DF9-BA1C-EF2DA7A2B604}" dt="2019-11-12T06:18:51.982" v="13252" actId="1076"/>
          <ac:spMkLst>
            <pc:docMk/>
            <pc:sldMk cId="3824561854" sldId="916"/>
            <ac:spMk id="45" creationId="{2487ED31-683D-4253-9EF1-9B1CF965D3D6}"/>
          </ac:spMkLst>
        </pc:spChg>
        <pc:spChg chg="mod">
          <ac:chgData name="Al Sheehan" userId="d21e2f327ba682b9" providerId="LiveId" clId="{68115977-BD09-4DF9-BA1C-EF2DA7A2B604}" dt="2019-11-12T06:34:33.175" v="13430" actId="6549"/>
          <ac:spMkLst>
            <pc:docMk/>
            <pc:sldMk cId="3824561854" sldId="916"/>
            <ac:spMk id="55" creationId="{AEF3B625-3830-43B7-9ED0-A47662940633}"/>
          </ac:spMkLst>
        </pc:spChg>
        <pc:spChg chg="mod">
          <ac:chgData name="Al Sheehan" userId="d21e2f327ba682b9" providerId="LiveId" clId="{68115977-BD09-4DF9-BA1C-EF2DA7A2B604}" dt="2019-11-12T06:18:51.982" v="13252" actId="1076"/>
          <ac:spMkLst>
            <pc:docMk/>
            <pc:sldMk cId="3824561854" sldId="916"/>
            <ac:spMk id="56" creationId="{A9CE55D8-78DF-4AEF-A08E-77932012D1EA}"/>
          </ac:spMkLst>
        </pc:spChg>
        <pc:grpChg chg="mod">
          <ac:chgData name="Al Sheehan" userId="d21e2f327ba682b9" providerId="LiveId" clId="{68115977-BD09-4DF9-BA1C-EF2DA7A2B604}" dt="2019-11-12T06:18:51.982" v="13252" actId="1076"/>
          <ac:grpSpMkLst>
            <pc:docMk/>
            <pc:sldMk cId="3824561854" sldId="916"/>
            <ac:grpSpMk id="52" creationId="{FE1CB244-5309-4E8D-B229-BA7FA7834EFB}"/>
          </ac:grpSpMkLst>
        </pc:grpChg>
        <pc:cxnChg chg="mod">
          <ac:chgData name="Al Sheehan" userId="d21e2f327ba682b9" providerId="LiveId" clId="{68115977-BD09-4DF9-BA1C-EF2DA7A2B604}" dt="2019-11-12T06:18:51.982" v="13252" actId="1076"/>
          <ac:cxnSpMkLst>
            <pc:docMk/>
            <pc:sldMk cId="3824561854" sldId="916"/>
            <ac:cxnSpMk id="5" creationId="{38E464F9-31F5-470F-B296-1F9D3D928F29}"/>
          </ac:cxnSpMkLst>
        </pc:cxnChg>
        <pc:cxnChg chg="mod">
          <ac:chgData name="Al Sheehan" userId="d21e2f327ba682b9" providerId="LiveId" clId="{68115977-BD09-4DF9-BA1C-EF2DA7A2B604}" dt="2019-11-12T06:18:51.982" v="13252" actId="1076"/>
          <ac:cxnSpMkLst>
            <pc:docMk/>
            <pc:sldMk cId="3824561854" sldId="916"/>
            <ac:cxnSpMk id="8" creationId="{39C56C16-2C25-4417-917D-2D07E10CC983}"/>
          </ac:cxnSpMkLst>
        </pc:cxnChg>
        <pc:cxnChg chg="add mod">
          <ac:chgData name="Al Sheehan" userId="d21e2f327ba682b9" providerId="LiveId" clId="{68115977-BD09-4DF9-BA1C-EF2DA7A2B604}" dt="2019-11-12T06:18:51.982" v="13252" actId="1076"/>
          <ac:cxnSpMkLst>
            <pc:docMk/>
            <pc:sldMk cId="3824561854" sldId="916"/>
            <ac:cxnSpMk id="15" creationId="{2DA1F59F-8AD6-4389-9952-A151F32EBE05}"/>
          </ac:cxnSpMkLst>
        </pc:cxnChg>
        <pc:cxnChg chg="add mod">
          <ac:chgData name="Al Sheehan" userId="d21e2f327ba682b9" providerId="LiveId" clId="{68115977-BD09-4DF9-BA1C-EF2DA7A2B604}" dt="2019-11-12T06:18:51.982" v="13252" actId="1076"/>
          <ac:cxnSpMkLst>
            <pc:docMk/>
            <pc:sldMk cId="3824561854" sldId="916"/>
            <ac:cxnSpMk id="29" creationId="{619C9705-B63B-41EF-82D6-B019623E3B2D}"/>
          </ac:cxnSpMkLst>
        </pc:cxnChg>
      </pc:sldChg>
      <pc:sldChg chg="delSp modSp add del mod ord">
        <pc:chgData name="Al Sheehan" userId="d21e2f327ba682b9" providerId="LiveId" clId="{68115977-BD09-4DF9-BA1C-EF2DA7A2B604}" dt="2019-11-13T05:11:06.052" v="13663" actId="47"/>
        <pc:sldMkLst>
          <pc:docMk/>
          <pc:sldMk cId="2068961840" sldId="917"/>
        </pc:sldMkLst>
        <pc:spChg chg="mod ord">
          <ac:chgData name="Al Sheehan" userId="d21e2f327ba682b9" providerId="LiveId" clId="{68115977-BD09-4DF9-BA1C-EF2DA7A2B604}" dt="2019-11-12T06:44:59.167" v="13593" actId="207"/>
          <ac:spMkLst>
            <pc:docMk/>
            <pc:sldMk cId="2068961840" sldId="917"/>
            <ac:spMk id="2" creationId="{307F1556-447E-4659-BD77-64F801525641}"/>
          </ac:spMkLst>
        </pc:spChg>
        <pc:spChg chg="mod">
          <ac:chgData name="Al Sheehan" userId="d21e2f327ba682b9" providerId="LiveId" clId="{68115977-BD09-4DF9-BA1C-EF2DA7A2B604}" dt="2019-11-12T06:41:17.256" v="13551" actId="14100"/>
          <ac:spMkLst>
            <pc:docMk/>
            <pc:sldMk cId="2068961840" sldId="917"/>
            <ac:spMk id="33" creationId="{3D7E477B-B441-4D08-8180-0D1158233B8E}"/>
          </ac:spMkLst>
        </pc:spChg>
        <pc:spChg chg="mod">
          <ac:chgData name="Al Sheehan" userId="d21e2f327ba682b9" providerId="LiveId" clId="{68115977-BD09-4DF9-BA1C-EF2DA7A2B604}" dt="2019-11-12T06:41:20.016" v="13557" actId="20577"/>
          <ac:spMkLst>
            <pc:docMk/>
            <pc:sldMk cId="2068961840" sldId="917"/>
            <ac:spMk id="34" creationId="{C84A92ED-AD3A-4B76-BEE6-EC9394A1F5D1}"/>
          </ac:spMkLst>
        </pc:spChg>
        <pc:spChg chg="mod">
          <ac:chgData name="Al Sheehan" userId="d21e2f327ba682b9" providerId="LiveId" clId="{68115977-BD09-4DF9-BA1C-EF2DA7A2B604}" dt="2019-11-12T06:21:10.980" v="13292" actId="403"/>
          <ac:spMkLst>
            <pc:docMk/>
            <pc:sldMk cId="2068961840" sldId="917"/>
            <ac:spMk id="38" creationId="{AA935776-D57E-44E3-B7B6-4FB53B45E3FE}"/>
          </ac:spMkLst>
        </pc:spChg>
        <pc:spChg chg="mod ord">
          <ac:chgData name="Al Sheehan" userId="d21e2f327ba682b9" providerId="LiveId" clId="{68115977-BD09-4DF9-BA1C-EF2DA7A2B604}" dt="2019-11-12T06:22:33.242" v="13304" actId="166"/>
          <ac:spMkLst>
            <pc:docMk/>
            <pc:sldMk cId="2068961840" sldId="917"/>
            <ac:spMk id="39" creationId="{9B55FB86-6501-4EE1-B678-A23915DD71BD}"/>
          </ac:spMkLst>
        </pc:spChg>
        <pc:spChg chg="mod ord">
          <ac:chgData name="Al Sheehan" userId="d21e2f327ba682b9" providerId="LiveId" clId="{68115977-BD09-4DF9-BA1C-EF2DA7A2B604}" dt="2019-11-12T06:22:39.624" v="13305" actId="166"/>
          <ac:spMkLst>
            <pc:docMk/>
            <pc:sldMk cId="2068961840" sldId="917"/>
            <ac:spMk id="40" creationId="{5DD7C069-5CF5-402E-A52D-C7CED4C7D6BB}"/>
          </ac:spMkLst>
        </pc:spChg>
        <pc:spChg chg="mod">
          <ac:chgData name="Al Sheehan" userId="d21e2f327ba682b9" providerId="LiveId" clId="{68115977-BD09-4DF9-BA1C-EF2DA7A2B604}" dt="2019-11-12T06:21:10.980" v="13292" actId="403"/>
          <ac:spMkLst>
            <pc:docMk/>
            <pc:sldMk cId="2068961840" sldId="917"/>
            <ac:spMk id="41" creationId="{49231392-6D1F-4D04-9501-6CA1FF918A0A}"/>
          </ac:spMkLst>
        </pc:spChg>
        <pc:spChg chg="mod ord">
          <ac:chgData name="Al Sheehan" userId="d21e2f327ba682b9" providerId="LiveId" clId="{68115977-BD09-4DF9-BA1C-EF2DA7A2B604}" dt="2019-11-12T06:44:22.471" v="13586" actId="207"/>
          <ac:spMkLst>
            <pc:docMk/>
            <pc:sldMk cId="2068961840" sldId="917"/>
            <ac:spMk id="43" creationId="{152FE15C-2DC1-47EB-A188-A572D652BBA2}"/>
          </ac:spMkLst>
        </pc:spChg>
        <pc:spChg chg="mod ord">
          <ac:chgData name="Al Sheehan" userId="d21e2f327ba682b9" providerId="LiveId" clId="{68115977-BD09-4DF9-BA1C-EF2DA7A2B604}" dt="2019-11-12T06:43:15.030" v="13576" actId="207"/>
          <ac:spMkLst>
            <pc:docMk/>
            <pc:sldMk cId="2068961840" sldId="917"/>
            <ac:spMk id="44" creationId="{5D130B57-AB37-42D0-B7C3-8851BAD39364}"/>
          </ac:spMkLst>
        </pc:spChg>
        <pc:spChg chg="mod ord">
          <ac:chgData name="Al Sheehan" userId="d21e2f327ba682b9" providerId="LiveId" clId="{68115977-BD09-4DF9-BA1C-EF2DA7A2B604}" dt="2019-11-12T06:45:05.191" v="13594" actId="207"/>
          <ac:spMkLst>
            <pc:docMk/>
            <pc:sldMk cId="2068961840" sldId="917"/>
            <ac:spMk id="45" creationId="{2487ED31-683D-4253-9EF1-9B1CF965D3D6}"/>
          </ac:spMkLst>
        </pc:spChg>
        <pc:spChg chg="del">
          <ac:chgData name="Al Sheehan" userId="d21e2f327ba682b9" providerId="LiveId" clId="{68115977-BD09-4DF9-BA1C-EF2DA7A2B604}" dt="2019-11-12T06:20:35.778" v="13283" actId="478"/>
          <ac:spMkLst>
            <pc:docMk/>
            <pc:sldMk cId="2068961840" sldId="917"/>
            <ac:spMk id="55" creationId="{AEF3B625-3830-43B7-9ED0-A47662940633}"/>
          </ac:spMkLst>
        </pc:spChg>
        <pc:spChg chg="del">
          <ac:chgData name="Al Sheehan" userId="d21e2f327ba682b9" providerId="LiveId" clId="{68115977-BD09-4DF9-BA1C-EF2DA7A2B604}" dt="2019-11-12T06:20:35.778" v="13283" actId="478"/>
          <ac:spMkLst>
            <pc:docMk/>
            <pc:sldMk cId="2068961840" sldId="917"/>
            <ac:spMk id="56" creationId="{A9CE55D8-78DF-4AEF-A08E-77932012D1EA}"/>
          </ac:spMkLst>
        </pc:spChg>
        <pc:grpChg chg="del">
          <ac:chgData name="Al Sheehan" userId="d21e2f327ba682b9" providerId="LiveId" clId="{68115977-BD09-4DF9-BA1C-EF2DA7A2B604}" dt="2019-11-12T06:20:35.778" v="13283" actId="478"/>
          <ac:grpSpMkLst>
            <pc:docMk/>
            <pc:sldMk cId="2068961840" sldId="917"/>
            <ac:grpSpMk id="52" creationId="{FE1CB244-5309-4E8D-B229-BA7FA7834EFB}"/>
          </ac:grpSpMkLst>
        </pc:grpChg>
        <pc:cxnChg chg="del mod">
          <ac:chgData name="Al Sheehan" userId="d21e2f327ba682b9" providerId="LiveId" clId="{68115977-BD09-4DF9-BA1C-EF2DA7A2B604}" dt="2019-11-12T06:20:35.778" v="13283" actId="478"/>
          <ac:cxnSpMkLst>
            <pc:docMk/>
            <pc:sldMk cId="2068961840" sldId="917"/>
            <ac:cxnSpMk id="5" creationId="{38E464F9-31F5-470F-B296-1F9D3D928F29}"/>
          </ac:cxnSpMkLst>
        </pc:cxnChg>
        <pc:cxnChg chg="del mod">
          <ac:chgData name="Al Sheehan" userId="d21e2f327ba682b9" providerId="LiveId" clId="{68115977-BD09-4DF9-BA1C-EF2DA7A2B604}" dt="2019-11-12T06:20:35.778" v="13283" actId="478"/>
          <ac:cxnSpMkLst>
            <pc:docMk/>
            <pc:sldMk cId="2068961840" sldId="917"/>
            <ac:cxnSpMk id="8" creationId="{39C56C16-2C25-4417-917D-2D07E10CC983}"/>
          </ac:cxnSpMkLst>
        </pc:cxnChg>
      </pc:sldChg>
      <pc:sldChg chg="addSp delSp modSp add mod ord">
        <pc:chgData name="Al Sheehan" userId="d21e2f327ba682b9" providerId="LiveId" clId="{68115977-BD09-4DF9-BA1C-EF2DA7A2B604}" dt="2019-11-13T05:09:32.365" v="13640" actId="33524"/>
        <pc:sldMkLst>
          <pc:docMk/>
          <pc:sldMk cId="3427345481" sldId="918"/>
        </pc:sldMkLst>
        <pc:spChg chg="add del">
          <ac:chgData name="Al Sheehan" userId="d21e2f327ba682b9" providerId="LiveId" clId="{68115977-BD09-4DF9-BA1C-EF2DA7A2B604}" dt="2019-11-12T06:36:54.498" v="13446"/>
          <ac:spMkLst>
            <pc:docMk/>
            <pc:sldMk cId="3427345481" sldId="918"/>
            <ac:spMk id="3" creationId="{E2ECF41F-B382-4005-B153-C15694799815}"/>
          </ac:spMkLst>
        </pc:spChg>
        <pc:spChg chg="mod">
          <ac:chgData name="Al Sheehan" userId="d21e2f327ba682b9" providerId="LiveId" clId="{68115977-BD09-4DF9-BA1C-EF2DA7A2B604}" dt="2019-11-12T06:38:20.623" v="13521" actId="208"/>
          <ac:spMkLst>
            <pc:docMk/>
            <pc:sldMk cId="3427345481" sldId="918"/>
            <ac:spMk id="12" creationId="{591D4952-E6F8-4CB3-B592-7D3DFB1AAA9A}"/>
          </ac:spMkLst>
        </pc:spChg>
        <pc:spChg chg="mod">
          <ac:chgData name="Al Sheehan" userId="d21e2f327ba682b9" providerId="LiveId" clId="{68115977-BD09-4DF9-BA1C-EF2DA7A2B604}" dt="2019-11-13T05:09:32.365" v="13640" actId="33524"/>
          <ac:spMkLst>
            <pc:docMk/>
            <pc:sldMk cId="3427345481" sldId="918"/>
            <ac:spMk id="87" creationId="{A67DFB30-A31A-442C-8F31-0CE0021AB0A8}"/>
          </ac:spMkLst>
        </pc:spChg>
        <pc:picChg chg="add del mod">
          <ac:chgData name="Al Sheehan" userId="d21e2f327ba682b9" providerId="LiveId" clId="{68115977-BD09-4DF9-BA1C-EF2DA7A2B604}" dt="2019-11-12T06:23:29.603" v="13314" actId="21"/>
          <ac:picMkLst>
            <pc:docMk/>
            <pc:sldMk cId="3427345481" sldId="918"/>
            <ac:picMk id="2" creationId="{C7560900-3F1F-4885-AC94-530D87811E67}"/>
          </ac:picMkLst>
        </pc:picChg>
        <pc:picChg chg="add del mod">
          <ac:chgData name="Al Sheehan" userId="d21e2f327ba682b9" providerId="LiveId" clId="{68115977-BD09-4DF9-BA1C-EF2DA7A2B604}" dt="2019-11-12T06:45:34.085" v="13598" actId="21"/>
          <ac:picMkLst>
            <pc:docMk/>
            <pc:sldMk cId="3427345481" sldId="918"/>
            <ac:picMk id="4" creationId="{3E23E001-F469-457E-BFB9-71B18BBBEF43}"/>
          </ac:picMkLst>
        </pc:picChg>
        <pc:picChg chg="del">
          <ac:chgData name="Al Sheehan" userId="d21e2f327ba682b9" providerId="LiveId" clId="{68115977-BD09-4DF9-BA1C-EF2DA7A2B604}" dt="2019-11-12T06:23:30.962" v="13315" actId="478"/>
          <ac:picMkLst>
            <pc:docMk/>
            <pc:sldMk cId="3427345481" sldId="918"/>
            <ac:picMk id="20" creationId="{054B7B08-EB53-4B51-912C-8AFF4797BD5D}"/>
          </ac:picMkLst>
        </pc:picChg>
        <pc:picChg chg="add del">
          <ac:chgData name="Al Sheehan" userId="d21e2f327ba682b9" providerId="LiveId" clId="{68115977-BD09-4DF9-BA1C-EF2DA7A2B604}" dt="2019-11-12T06:45:35.957" v="13599" actId="478"/>
          <ac:picMkLst>
            <pc:docMk/>
            <pc:sldMk cId="3427345481" sldId="918"/>
            <ac:picMk id="36" creationId="{B6F761CD-EF00-4E7B-A0FE-E4944FEA68A9}"/>
          </ac:picMkLst>
        </pc:picChg>
        <pc:picChg chg="add">
          <ac:chgData name="Al Sheehan" userId="d21e2f327ba682b9" providerId="LiveId" clId="{68115977-BD09-4DF9-BA1C-EF2DA7A2B604}" dt="2019-11-12T06:45:36.073" v="13600"/>
          <ac:picMkLst>
            <pc:docMk/>
            <pc:sldMk cId="3427345481" sldId="918"/>
            <ac:picMk id="48" creationId="{A2A84F9E-C002-4658-A316-6E82664D49ED}"/>
          </ac:picMkLst>
        </pc:picChg>
      </pc:sldChg>
      <pc:sldChg chg="add del">
        <pc:chgData name="Al Sheehan" userId="d21e2f327ba682b9" providerId="LiveId" clId="{68115977-BD09-4DF9-BA1C-EF2DA7A2B604}" dt="2019-11-12T06:24:19.973" v="13320"/>
        <pc:sldMkLst>
          <pc:docMk/>
          <pc:sldMk cId="1213040693" sldId="919"/>
        </pc:sldMkLst>
      </pc:sldChg>
      <pc:sldChg chg="addSp delSp modSp add mod ord">
        <pc:chgData name="Al Sheehan" userId="d21e2f327ba682b9" providerId="LiveId" clId="{68115977-BD09-4DF9-BA1C-EF2DA7A2B604}" dt="2019-11-13T00:16:32.786" v="13625" actId="404"/>
        <pc:sldMkLst>
          <pc:docMk/>
          <pc:sldMk cId="2116126443" sldId="919"/>
        </pc:sldMkLst>
        <pc:spChg chg="mod">
          <ac:chgData name="Al Sheehan" userId="d21e2f327ba682b9" providerId="LiveId" clId="{68115977-BD09-4DF9-BA1C-EF2DA7A2B604}" dt="2019-11-13T00:16:15.091" v="13621" actId="404"/>
          <ac:spMkLst>
            <pc:docMk/>
            <pc:sldMk cId="2116126443" sldId="919"/>
            <ac:spMk id="3" creationId="{31EB6EE5-B1AF-4517-BB80-5D6369C2F653}"/>
          </ac:spMkLst>
        </pc:spChg>
        <pc:spChg chg="mod">
          <ac:chgData name="Al Sheehan" userId="d21e2f327ba682b9" providerId="LiveId" clId="{68115977-BD09-4DF9-BA1C-EF2DA7A2B604}" dt="2019-11-13T00:16:18.760" v="13622" actId="404"/>
          <ac:spMkLst>
            <pc:docMk/>
            <pc:sldMk cId="2116126443" sldId="919"/>
            <ac:spMk id="5" creationId="{A8F90EB3-D8C2-4933-B8A4-F0F9BA957140}"/>
          </ac:spMkLst>
        </pc:spChg>
        <pc:spChg chg="mod">
          <ac:chgData name="Al Sheehan" userId="d21e2f327ba682b9" providerId="LiveId" clId="{68115977-BD09-4DF9-BA1C-EF2DA7A2B604}" dt="2019-11-13T00:16:24.223" v="13623" actId="404"/>
          <ac:spMkLst>
            <pc:docMk/>
            <pc:sldMk cId="2116126443" sldId="919"/>
            <ac:spMk id="7" creationId="{8E3FBCAA-3C8F-4CF7-89E6-5FE4B6EDF6A6}"/>
          </ac:spMkLst>
        </pc:spChg>
        <pc:spChg chg="mod">
          <ac:chgData name="Al Sheehan" userId="d21e2f327ba682b9" providerId="LiveId" clId="{68115977-BD09-4DF9-BA1C-EF2DA7A2B604}" dt="2019-11-13T00:16:32.786" v="13625" actId="404"/>
          <ac:spMkLst>
            <pc:docMk/>
            <pc:sldMk cId="2116126443" sldId="919"/>
            <ac:spMk id="9" creationId="{0FF7AD47-47B4-4171-984D-4B4E5882EFD6}"/>
          </ac:spMkLst>
        </pc:spChg>
        <pc:spChg chg="mod">
          <ac:chgData name="Al Sheehan" userId="d21e2f327ba682b9" providerId="LiveId" clId="{68115977-BD09-4DF9-BA1C-EF2DA7A2B604}" dt="2019-11-13T00:16:28.487" v="13624" actId="404"/>
          <ac:spMkLst>
            <pc:docMk/>
            <pc:sldMk cId="2116126443" sldId="919"/>
            <ac:spMk id="22" creationId="{BD25EDA3-B7D6-41FC-A6F6-65AFAA088D99}"/>
          </ac:spMkLst>
        </pc:spChg>
        <pc:spChg chg="mod">
          <ac:chgData name="Al Sheehan" userId="d21e2f327ba682b9" providerId="LiveId" clId="{68115977-BD09-4DF9-BA1C-EF2DA7A2B604}" dt="2019-11-12T06:29:45.336" v="13371" actId="6549"/>
          <ac:spMkLst>
            <pc:docMk/>
            <pc:sldMk cId="2116126443" sldId="919"/>
            <ac:spMk id="87" creationId="{A67DFB30-A31A-442C-8F31-0CE0021AB0A8}"/>
          </ac:spMkLst>
        </pc:spChg>
        <pc:picChg chg="add del mod">
          <ac:chgData name="Al Sheehan" userId="d21e2f327ba682b9" providerId="LiveId" clId="{68115977-BD09-4DF9-BA1C-EF2DA7A2B604}" dt="2019-11-12T06:26:04.690" v="13342" actId="21"/>
          <ac:picMkLst>
            <pc:docMk/>
            <pc:sldMk cId="2116126443" sldId="919"/>
            <ac:picMk id="2" creationId="{D47EF9E0-4497-4D69-959A-AD9B7DFCA881}"/>
          </ac:picMkLst>
        </pc:picChg>
        <pc:picChg chg="add del mod">
          <ac:chgData name="Al Sheehan" userId="d21e2f327ba682b9" providerId="LiveId" clId="{68115977-BD09-4DF9-BA1C-EF2DA7A2B604}" dt="2019-11-12T06:44:45.559" v="13590" actId="21"/>
          <ac:picMkLst>
            <pc:docMk/>
            <pc:sldMk cId="2116126443" sldId="919"/>
            <ac:picMk id="12" creationId="{55A49CEE-9A61-4AEA-AE6D-FFBEC9106BB1}"/>
          </ac:picMkLst>
        </pc:picChg>
        <pc:picChg chg="add">
          <ac:chgData name="Al Sheehan" userId="d21e2f327ba682b9" providerId="LiveId" clId="{68115977-BD09-4DF9-BA1C-EF2DA7A2B604}" dt="2019-11-12T06:24:45.769" v="13327"/>
          <ac:picMkLst>
            <pc:docMk/>
            <pc:sldMk cId="2116126443" sldId="919"/>
            <ac:picMk id="19" creationId="{AF8F4EDB-7941-46C6-B367-60D7ACC419C0}"/>
          </ac:picMkLst>
        </pc:picChg>
        <pc:picChg chg="add del">
          <ac:chgData name="Al Sheehan" userId="d21e2f327ba682b9" providerId="LiveId" clId="{68115977-BD09-4DF9-BA1C-EF2DA7A2B604}" dt="2019-11-12T06:44:47.525" v="13591" actId="478"/>
          <ac:picMkLst>
            <pc:docMk/>
            <pc:sldMk cId="2116126443" sldId="919"/>
            <ac:picMk id="25" creationId="{1A46930D-6240-47D4-AC16-6E23DD89FEE7}"/>
          </ac:picMkLst>
        </pc:picChg>
        <pc:picChg chg="add">
          <ac:chgData name="Al Sheehan" userId="d21e2f327ba682b9" providerId="LiveId" clId="{68115977-BD09-4DF9-BA1C-EF2DA7A2B604}" dt="2019-11-12T06:44:47.708" v="13592"/>
          <ac:picMkLst>
            <pc:docMk/>
            <pc:sldMk cId="2116126443" sldId="919"/>
            <ac:picMk id="26" creationId="{89331DEE-43DE-40EE-9C85-285C934BB174}"/>
          </ac:picMkLst>
        </pc:picChg>
        <pc:picChg chg="del">
          <ac:chgData name="Al Sheehan" userId="d21e2f327ba682b9" providerId="LiveId" clId="{68115977-BD09-4DF9-BA1C-EF2DA7A2B604}" dt="2019-11-12T06:24:45.571" v="13326" actId="478"/>
          <ac:picMkLst>
            <pc:docMk/>
            <pc:sldMk cId="2116126443" sldId="919"/>
            <ac:picMk id="28" creationId="{6535B7C4-D8A7-481E-98BD-C7F71A56309B}"/>
          </ac:picMkLst>
        </pc:picChg>
        <pc:cxnChg chg="mod">
          <ac:chgData name="Al Sheehan" userId="d21e2f327ba682b9" providerId="LiveId" clId="{68115977-BD09-4DF9-BA1C-EF2DA7A2B604}" dt="2019-11-13T00:16:24.223" v="13623" actId="404"/>
          <ac:cxnSpMkLst>
            <pc:docMk/>
            <pc:sldMk cId="2116126443" sldId="919"/>
            <ac:cxnSpMk id="18" creationId="{DDF14C3B-181F-4273-A3A4-C6AB2CC6180E}"/>
          </ac:cxnSpMkLst>
        </pc:cxnChg>
        <pc:cxnChg chg="mod">
          <ac:chgData name="Al Sheehan" userId="d21e2f327ba682b9" providerId="LiveId" clId="{68115977-BD09-4DF9-BA1C-EF2DA7A2B604}" dt="2019-11-13T00:16:28.487" v="13624" actId="404"/>
          <ac:cxnSpMkLst>
            <pc:docMk/>
            <pc:sldMk cId="2116126443" sldId="919"/>
            <ac:cxnSpMk id="24" creationId="{56EFC5F1-1DE2-4B65-9621-15D81344B445}"/>
          </ac:cxnSpMkLst>
        </pc:cxnChg>
      </pc:sldChg>
      <pc:sldChg chg="addSp delSp modSp add mod ord">
        <pc:chgData name="Al Sheehan" userId="d21e2f327ba682b9" providerId="LiveId" clId="{68115977-BD09-4DF9-BA1C-EF2DA7A2B604}" dt="2019-11-13T05:10:29.808" v="13662" actId="108"/>
        <pc:sldMkLst>
          <pc:docMk/>
          <pc:sldMk cId="1805645061" sldId="920"/>
        </pc:sldMkLst>
        <pc:spChg chg="mod">
          <ac:chgData name="Al Sheehan" userId="d21e2f327ba682b9" providerId="LiveId" clId="{68115977-BD09-4DF9-BA1C-EF2DA7A2B604}" dt="2019-11-13T00:16:41.576" v="13626" actId="404"/>
          <ac:spMkLst>
            <pc:docMk/>
            <pc:sldMk cId="1805645061" sldId="920"/>
            <ac:spMk id="13" creationId="{3479B0C8-DB02-4112-89A0-7AF18EFAEB86}"/>
          </ac:spMkLst>
        </pc:spChg>
        <pc:spChg chg="mod">
          <ac:chgData name="Al Sheehan" userId="d21e2f327ba682b9" providerId="LiveId" clId="{68115977-BD09-4DF9-BA1C-EF2DA7A2B604}" dt="2019-11-13T05:09:46.287" v="13641" actId="1076"/>
          <ac:spMkLst>
            <pc:docMk/>
            <pc:sldMk cId="1805645061" sldId="920"/>
            <ac:spMk id="15" creationId="{0807841D-8207-45FC-BFA0-28A9CC941581}"/>
          </ac:spMkLst>
        </pc:spChg>
        <pc:spChg chg="mod">
          <ac:chgData name="Al Sheehan" userId="d21e2f327ba682b9" providerId="LiveId" clId="{68115977-BD09-4DF9-BA1C-EF2DA7A2B604}" dt="2019-11-13T05:09:49.542" v="13642" actId="14100"/>
          <ac:spMkLst>
            <pc:docMk/>
            <pc:sldMk cId="1805645061" sldId="920"/>
            <ac:spMk id="32" creationId="{C1FBDDA5-51FF-4489-8795-D662418209AA}"/>
          </ac:spMkLst>
        </pc:spChg>
        <pc:spChg chg="add mod">
          <ac:chgData name="Al Sheehan" userId="d21e2f327ba682b9" providerId="LiveId" clId="{68115977-BD09-4DF9-BA1C-EF2DA7A2B604}" dt="2019-11-13T05:10:09.552" v="13659" actId="20577"/>
          <ac:spMkLst>
            <pc:docMk/>
            <pc:sldMk cId="1805645061" sldId="920"/>
            <ac:spMk id="35" creationId="{606A8018-103C-4120-B85F-01F9A3528214}"/>
          </ac:spMkLst>
        </pc:spChg>
        <pc:spChg chg="add mod">
          <ac:chgData name="Al Sheehan" userId="d21e2f327ba682b9" providerId="LiveId" clId="{68115977-BD09-4DF9-BA1C-EF2DA7A2B604}" dt="2019-11-13T05:10:29.808" v="13662" actId="108"/>
          <ac:spMkLst>
            <pc:docMk/>
            <pc:sldMk cId="1805645061" sldId="920"/>
            <ac:spMk id="36" creationId="{E98E6CFE-C20F-470E-9C64-BF0A78115585}"/>
          </ac:spMkLst>
        </pc:spChg>
        <pc:spChg chg="mod">
          <ac:chgData name="Al Sheehan" userId="d21e2f327ba682b9" providerId="LiveId" clId="{68115977-BD09-4DF9-BA1C-EF2DA7A2B604}" dt="2019-11-12T06:29:51.145" v="13372" actId="6549"/>
          <ac:spMkLst>
            <pc:docMk/>
            <pc:sldMk cId="1805645061" sldId="920"/>
            <ac:spMk id="87" creationId="{A67DFB30-A31A-442C-8F31-0CE0021AB0A8}"/>
          </ac:spMkLst>
        </pc:spChg>
        <pc:picChg chg="add del mod">
          <ac:chgData name="Al Sheehan" userId="d21e2f327ba682b9" providerId="LiveId" clId="{68115977-BD09-4DF9-BA1C-EF2DA7A2B604}" dt="2019-11-12T06:26:56.188" v="13349" actId="21"/>
          <ac:picMkLst>
            <pc:docMk/>
            <pc:sldMk cId="1805645061" sldId="920"/>
            <ac:picMk id="2" creationId="{9A081AF5-915B-40ED-B877-B16342F22830}"/>
          </ac:picMkLst>
        </pc:picChg>
        <pc:picChg chg="del">
          <ac:chgData name="Al Sheehan" userId="d21e2f327ba682b9" providerId="LiveId" clId="{68115977-BD09-4DF9-BA1C-EF2DA7A2B604}" dt="2019-11-12T06:24:49.701" v="13328" actId="478"/>
          <ac:picMkLst>
            <pc:docMk/>
            <pc:sldMk cId="1805645061" sldId="920"/>
            <ac:picMk id="3" creationId="{785A11DA-2B53-4770-A004-6FBB276A2EDF}"/>
          </ac:picMkLst>
        </pc:picChg>
        <pc:picChg chg="add del mod">
          <ac:chgData name="Al Sheehan" userId="d21e2f327ba682b9" providerId="LiveId" clId="{68115977-BD09-4DF9-BA1C-EF2DA7A2B604}" dt="2019-11-12T06:43:56.292" v="13582" actId="21"/>
          <ac:picMkLst>
            <pc:docMk/>
            <pc:sldMk cId="1805645061" sldId="920"/>
            <ac:picMk id="5" creationId="{B247A3EB-3450-409C-AE77-77F184E0E70D}"/>
          </ac:picMkLst>
        </pc:picChg>
        <pc:picChg chg="add del">
          <ac:chgData name="Al Sheehan" userId="d21e2f327ba682b9" providerId="LiveId" clId="{68115977-BD09-4DF9-BA1C-EF2DA7A2B604}" dt="2019-11-12T06:26:59.069" v="13350" actId="478"/>
          <ac:picMkLst>
            <pc:docMk/>
            <pc:sldMk cId="1805645061" sldId="920"/>
            <ac:picMk id="35" creationId="{492B887B-A7C9-4AEF-9FD9-84B5DE34E46E}"/>
          </ac:picMkLst>
        </pc:picChg>
        <pc:picChg chg="add del">
          <ac:chgData name="Al Sheehan" userId="d21e2f327ba682b9" providerId="LiveId" clId="{68115977-BD09-4DF9-BA1C-EF2DA7A2B604}" dt="2019-11-12T06:44:02.869" v="13583" actId="478"/>
          <ac:picMkLst>
            <pc:docMk/>
            <pc:sldMk cId="1805645061" sldId="920"/>
            <ac:picMk id="36" creationId="{057B6F79-4CB8-4984-A87B-92D17AF87176}"/>
          </ac:picMkLst>
        </pc:picChg>
        <pc:picChg chg="add">
          <ac:chgData name="Al Sheehan" userId="d21e2f327ba682b9" providerId="LiveId" clId="{68115977-BD09-4DF9-BA1C-EF2DA7A2B604}" dt="2019-11-12T06:44:03.005" v="13584"/>
          <ac:picMkLst>
            <pc:docMk/>
            <pc:sldMk cId="1805645061" sldId="920"/>
            <ac:picMk id="37" creationId="{A299DBF2-DD5B-45A3-98C3-C02185C85AC5}"/>
          </ac:picMkLst>
        </pc:picChg>
        <pc:cxnChg chg="mod">
          <ac:chgData name="Al Sheehan" userId="d21e2f327ba682b9" providerId="LiveId" clId="{68115977-BD09-4DF9-BA1C-EF2DA7A2B604}" dt="2019-11-13T05:09:49.542" v="13642" actId="14100"/>
          <ac:cxnSpMkLst>
            <pc:docMk/>
            <pc:sldMk cId="1805645061" sldId="920"/>
            <ac:cxnSpMk id="50" creationId="{46546323-B80C-42D8-BDCC-50D098669D67}"/>
          </ac:cxnSpMkLst>
        </pc:cxnChg>
      </pc:sldChg>
      <pc:sldChg chg="add del">
        <pc:chgData name="Al Sheehan" userId="d21e2f327ba682b9" providerId="LiveId" clId="{68115977-BD09-4DF9-BA1C-EF2DA7A2B604}" dt="2019-11-12T06:24:19.973" v="13320"/>
        <pc:sldMkLst>
          <pc:docMk/>
          <pc:sldMk cId="3340910323" sldId="920"/>
        </pc:sldMkLst>
      </pc:sldChg>
      <pc:sldChg chg="addSp delSp modSp add mod ord">
        <pc:chgData name="Al Sheehan" userId="d21e2f327ba682b9" providerId="LiveId" clId="{68115977-BD09-4DF9-BA1C-EF2DA7A2B604}" dt="2019-11-13T00:16:52.591" v="13628" actId="478"/>
        <pc:sldMkLst>
          <pc:docMk/>
          <pc:sldMk cId="1027515171" sldId="921"/>
        </pc:sldMkLst>
        <pc:spChg chg="mod">
          <ac:chgData name="Al Sheehan" userId="d21e2f327ba682b9" providerId="LiveId" clId="{68115977-BD09-4DF9-BA1C-EF2DA7A2B604}" dt="2019-11-13T00:16:48.381" v="13627" actId="404"/>
          <ac:spMkLst>
            <pc:docMk/>
            <pc:sldMk cId="1027515171" sldId="921"/>
            <ac:spMk id="7" creationId="{A2B0AF53-4F5D-4789-8863-930FBFA2FE0D}"/>
          </ac:spMkLst>
        </pc:spChg>
        <pc:spChg chg="del">
          <ac:chgData name="Al Sheehan" userId="d21e2f327ba682b9" providerId="LiveId" clId="{68115977-BD09-4DF9-BA1C-EF2DA7A2B604}" dt="2019-11-13T00:16:52.591" v="13628" actId="478"/>
          <ac:spMkLst>
            <pc:docMk/>
            <pc:sldMk cId="1027515171" sldId="921"/>
            <ac:spMk id="9" creationId="{F82F1628-922A-4168-AED6-2C01EF316565}"/>
          </ac:spMkLst>
        </pc:spChg>
        <pc:spChg chg="add mod">
          <ac:chgData name="Al Sheehan" userId="d21e2f327ba682b9" providerId="LiveId" clId="{68115977-BD09-4DF9-BA1C-EF2DA7A2B604}" dt="2019-11-12T06:31:39.045" v="13389" actId="20577"/>
          <ac:spMkLst>
            <pc:docMk/>
            <pc:sldMk cId="1027515171" sldId="921"/>
            <ac:spMk id="22" creationId="{A3443E3F-B33D-41C6-8DF2-89A318509119}"/>
          </ac:spMkLst>
        </pc:spChg>
        <pc:spChg chg="mod">
          <ac:chgData name="Al Sheehan" userId="d21e2f327ba682b9" providerId="LiveId" clId="{68115977-BD09-4DF9-BA1C-EF2DA7A2B604}" dt="2019-11-12T06:29:55.599" v="13373" actId="6549"/>
          <ac:spMkLst>
            <pc:docMk/>
            <pc:sldMk cId="1027515171" sldId="921"/>
            <ac:spMk id="87" creationId="{A67DFB30-A31A-442C-8F31-0CE0021AB0A8}"/>
          </ac:spMkLst>
        </pc:spChg>
        <pc:picChg chg="add del mod">
          <ac:chgData name="Al Sheehan" userId="d21e2f327ba682b9" providerId="LiveId" clId="{68115977-BD09-4DF9-BA1C-EF2DA7A2B604}" dt="2019-11-12T06:28:10.823" v="13361" actId="21"/>
          <ac:picMkLst>
            <pc:docMk/>
            <pc:sldMk cId="1027515171" sldId="921"/>
            <ac:picMk id="2" creationId="{0BB26B6B-0BC3-43B8-9553-ECB9D972C333}"/>
          </ac:picMkLst>
        </pc:picChg>
        <pc:picChg chg="add del mod">
          <ac:chgData name="Al Sheehan" userId="d21e2f327ba682b9" providerId="LiveId" clId="{68115977-BD09-4DF9-BA1C-EF2DA7A2B604}" dt="2019-11-12T06:41:52.758" v="13561" actId="21"/>
          <ac:picMkLst>
            <pc:docMk/>
            <pc:sldMk cId="1027515171" sldId="921"/>
            <ac:picMk id="3" creationId="{12746F47-C192-4F64-99B3-C4C2C597552C}"/>
          </ac:picMkLst>
        </pc:picChg>
        <pc:picChg chg="del">
          <ac:chgData name="Al Sheehan" userId="d21e2f327ba682b9" providerId="LiveId" clId="{68115977-BD09-4DF9-BA1C-EF2DA7A2B604}" dt="2019-11-12T06:24:52.736" v="13330" actId="478"/>
          <ac:picMkLst>
            <pc:docMk/>
            <pc:sldMk cId="1027515171" sldId="921"/>
            <ac:picMk id="6" creationId="{265EFDC8-4D47-4680-96D5-DBB8148512EB}"/>
          </ac:picMkLst>
        </pc:picChg>
        <pc:picChg chg="add del">
          <ac:chgData name="Al Sheehan" userId="d21e2f327ba682b9" providerId="LiveId" clId="{68115977-BD09-4DF9-BA1C-EF2DA7A2B604}" dt="2019-11-12T06:42:50.485" v="13569" actId="478"/>
          <ac:picMkLst>
            <pc:docMk/>
            <pc:sldMk cId="1027515171" sldId="921"/>
            <ac:picMk id="19" creationId="{137E0693-CA93-40EB-81BB-E4AA3CCDE7C8}"/>
          </ac:picMkLst>
        </pc:picChg>
        <pc:picChg chg="add del">
          <ac:chgData name="Al Sheehan" userId="d21e2f327ba682b9" providerId="LiveId" clId="{68115977-BD09-4DF9-BA1C-EF2DA7A2B604}" dt="2019-11-12T06:41:56.349" v="13562" actId="478"/>
          <ac:picMkLst>
            <pc:docMk/>
            <pc:sldMk cId="1027515171" sldId="921"/>
            <ac:picMk id="21" creationId="{4761942E-DF5C-4EE9-8AD5-8418BA478833}"/>
          </ac:picMkLst>
        </pc:picChg>
        <pc:picChg chg="add del">
          <ac:chgData name="Al Sheehan" userId="d21e2f327ba682b9" providerId="LiveId" clId="{68115977-BD09-4DF9-BA1C-EF2DA7A2B604}" dt="2019-11-12T06:42:04.132" v="13564"/>
          <ac:picMkLst>
            <pc:docMk/>
            <pc:sldMk cId="1027515171" sldId="921"/>
            <ac:picMk id="26" creationId="{40D0B36B-8FD4-4FCD-8C79-094BE6A4EB58}"/>
          </ac:picMkLst>
        </pc:picChg>
        <pc:picChg chg="add del mod">
          <ac:chgData name="Al Sheehan" userId="d21e2f327ba682b9" providerId="LiveId" clId="{68115977-BD09-4DF9-BA1C-EF2DA7A2B604}" dt="2019-11-12T06:42:48.660" v="13568" actId="21"/>
          <ac:picMkLst>
            <pc:docMk/>
            <pc:sldMk cId="1027515171" sldId="921"/>
            <ac:picMk id="27" creationId="{84ADD3D4-E372-484D-97A1-B4C26A4B3694}"/>
          </ac:picMkLst>
        </pc:picChg>
        <pc:picChg chg="add">
          <ac:chgData name="Al Sheehan" userId="d21e2f327ba682b9" providerId="LiveId" clId="{68115977-BD09-4DF9-BA1C-EF2DA7A2B604}" dt="2019-11-12T06:42:50.647" v="13570"/>
          <ac:picMkLst>
            <pc:docMk/>
            <pc:sldMk cId="1027515171" sldId="921"/>
            <ac:picMk id="31" creationId="{23A3A95D-6F01-4467-A8AA-AA61E01D22A1}"/>
          </ac:picMkLst>
        </pc:picChg>
      </pc:sldChg>
      <pc:sldChg chg="add del">
        <pc:chgData name="Al Sheehan" userId="d21e2f327ba682b9" providerId="LiveId" clId="{68115977-BD09-4DF9-BA1C-EF2DA7A2B604}" dt="2019-11-12T06:24:19.973" v="13320"/>
        <pc:sldMkLst>
          <pc:docMk/>
          <pc:sldMk cId="3690093968" sldId="921"/>
        </pc:sldMkLst>
      </pc:sldChg>
      <pc:sldChg chg="add del">
        <pc:chgData name="Al Sheehan" userId="d21e2f327ba682b9" providerId="LiveId" clId="{68115977-BD09-4DF9-BA1C-EF2DA7A2B604}" dt="2019-11-12T06:24:19.973" v="13320"/>
        <pc:sldMkLst>
          <pc:docMk/>
          <pc:sldMk cId="3538369318" sldId="922"/>
        </pc:sldMkLst>
      </pc:sldChg>
    </pc:docChg>
  </pc:docChgLst>
  <pc:docChgLst>
    <pc:chgData name="Al Sheehan" userId="d21e2f327ba682b9" providerId="LiveId" clId="{6AADF3C4-9FAE-402A-BE63-C2C58A62E601}"/>
    <pc:docChg chg="undo custSel addSld delSld modSld sldOrd addSection delSection modSection">
      <pc:chgData name="Al Sheehan" userId="d21e2f327ba682b9" providerId="LiveId" clId="{6AADF3C4-9FAE-402A-BE63-C2C58A62E601}" dt="2019-11-07T03:47:28.622" v="1445" actId="20577"/>
      <pc:docMkLst>
        <pc:docMk/>
      </pc:docMkLst>
      <pc:sldChg chg="del ord">
        <pc:chgData name="Al Sheehan" userId="d21e2f327ba682b9" providerId="LiveId" clId="{6AADF3C4-9FAE-402A-BE63-C2C58A62E601}" dt="2019-11-06T00:38:51.393" v="93" actId="47"/>
        <pc:sldMkLst>
          <pc:docMk/>
          <pc:sldMk cId="4088024721" sldId="383"/>
        </pc:sldMkLst>
      </pc:sldChg>
      <pc:sldChg chg="del">
        <pc:chgData name="Al Sheehan" userId="d21e2f327ba682b9" providerId="LiveId" clId="{6AADF3C4-9FAE-402A-BE63-C2C58A62E601}" dt="2019-11-06T00:21:47.582" v="4" actId="47"/>
        <pc:sldMkLst>
          <pc:docMk/>
          <pc:sldMk cId="1388919102" sldId="384"/>
        </pc:sldMkLst>
      </pc:sldChg>
      <pc:sldChg chg="del">
        <pc:chgData name="Al Sheehan" userId="d21e2f327ba682b9" providerId="LiveId" clId="{6AADF3C4-9FAE-402A-BE63-C2C58A62E601}" dt="2019-11-06T00:21:47.582" v="4" actId="47"/>
        <pc:sldMkLst>
          <pc:docMk/>
          <pc:sldMk cId="3966890863" sldId="387"/>
        </pc:sldMkLst>
      </pc:sldChg>
      <pc:sldChg chg="modSp del mod ord">
        <pc:chgData name="Al Sheehan" userId="d21e2f327ba682b9" providerId="LiveId" clId="{6AADF3C4-9FAE-402A-BE63-C2C58A62E601}" dt="2019-11-06T01:07:12.663" v="654" actId="20577"/>
        <pc:sldMkLst>
          <pc:docMk/>
          <pc:sldMk cId="2748423340" sldId="389"/>
        </pc:sldMkLst>
        <pc:spChg chg="mod">
          <ac:chgData name="Al Sheehan" userId="d21e2f327ba682b9" providerId="LiveId" clId="{6AADF3C4-9FAE-402A-BE63-C2C58A62E601}" dt="2019-11-06T01:07:12.663" v="654" actId="20577"/>
          <ac:spMkLst>
            <pc:docMk/>
            <pc:sldMk cId="2748423340" sldId="389"/>
            <ac:spMk id="87" creationId="{A67DFB30-A31A-442C-8F31-0CE0021AB0A8}"/>
          </ac:spMkLst>
        </pc:spChg>
      </pc:sldChg>
      <pc:sldChg chg="del">
        <pc:chgData name="Al Sheehan" userId="d21e2f327ba682b9" providerId="LiveId" clId="{6AADF3C4-9FAE-402A-BE63-C2C58A62E601}" dt="2019-11-06T00:22:12.739" v="7" actId="47"/>
        <pc:sldMkLst>
          <pc:docMk/>
          <pc:sldMk cId="3150152074" sldId="390"/>
        </pc:sldMkLst>
      </pc:sldChg>
      <pc:sldChg chg="del">
        <pc:chgData name="Al Sheehan" userId="d21e2f327ba682b9" providerId="LiveId" clId="{6AADF3C4-9FAE-402A-BE63-C2C58A62E601}" dt="2019-11-06T00:21:47.582" v="4" actId="47"/>
        <pc:sldMkLst>
          <pc:docMk/>
          <pc:sldMk cId="2798390873" sldId="391"/>
        </pc:sldMkLst>
      </pc:sldChg>
      <pc:sldChg chg="del">
        <pc:chgData name="Al Sheehan" userId="d21e2f327ba682b9" providerId="LiveId" clId="{6AADF3C4-9FAE-402A-BE63-C2C58A62E601}" dt="2019-11-06T00:21:47.582" v="4" actId="47"/>
        <pc:sldMkLst>
          <pc:docMk/>
          <pc:sldMk cId="1014975779" sldId="392"/>
        </pc:sldMkLst>
      </pc:sldChg>
      <pc:sldChg chg="del">
        <pc:chgData name="Al Sheehan" userId="d21e2f327ba682b9" providerId="LiveId" clId="{6AADF3C4-9FAE-402A-BE63-C2C58A62E601}" dt="2019-11-06T00:21:47.582" v="4" actId="47"/>
        <pc:sldMkLst>
          <pc:docMk/>
          <pc:sldMk cId="218058359" sldId="393"/>
        </pc:sldMkLst>
      </pc:sldChg>
      <pc:sldChg chg="del">
        <pc:chgData name="Al Sheehan" userId="d21e2f327ba682b9" providerId="LiveId" clId="{6AADF3C4-9FAE-402A-BE63-C2C58A62E601}" dt="2019-11-06T00:21:47.582" v="4" actId="47"/>
        <pc:sldMkLst>
          <pc:docMk/>
          <pc:sldMk cId="2393187606" sldId="394"/>
        </pc:sldMkLst>
      </pc:sldChg>
      <pc:sldChg chg="del">
        <pc:chgData name="Al Sheehan" userId="d21e2f327ba682b9" providerId="LiveId" clId="{6AADF3C4-9FAE-402A-BE63-C2C58A62E601}" dt="2019-11-06T00:21:47.582" v="4" actId="47"/>
        <pc:sldMkLst>
          <pc:docMk/>
          <pc:sldMk cId="2095146229" sldId="395"/>
        </pc:sldMkLst>
      </pc:sldChg>
      <pc:sldChg chg="del">
        <pc:chgData name="Al Sheehan" userId="d21e2f327ba682b9" providerId="LiveId" clId="{6AADF3C4-9FAE-402A-BE63-C2C58A62E601}" dt="2019-11-06T00:38:51.393" v="93" actId="47"/>
        <pc:sldMkLst>
          <pc:docMk/>
          <pc:sldMk cId="4197465626" sldId="396"/>
        </pc:sldMkLst>
      </pc:sldChg>
      <pc:sldChg chg="delSp modSp del mod ord">
        <pc:chgData name="Al Sheehan" userId="d21e2f327ba682b9" providerId="LiveId" clId="{6AADF3C4-9FAE-402A-BE63-C2C58A62E601}" dt="2019-11-06T02:50:50.182" v="1253" actId="478"/>
        <pc:sldMkLst>
          <pc:docMk/>
          <pc:sldMk cId="1533950571" sldId="397"/>
        </pc:sldMkLst>
        <pc:spChg chg="mod">
          <ac:chgData name="Al Sheehan" userId="d21e2f327ba682b9" providerId="LiveId" clId="{6AADF3C4-9FAE-402A-BE63-C2C58A62E601}" dt="2019-11-06T01:07:28.441" v="665" actId="20577"/>
          <ac:spMkLst>
            <pc:docMk/>
            <pc:sldMk cId="1533950571" sldId="397"/>
            <ac:spMk id="87" creationId="{A67DFB30-A31A-442C-8F31-0CE0021AB0A8}"/>
          </ac:spMkLst>
        </pc:spChg>
        <pc:spChg chg="del">
          <ac:chgData name="Al Sheehan" userId="d21e2f327ba682b9" providerId="LiveId" clId="{6AADF3C4-9FAE-402A-BE63-C2C58A62E601}" dt="2019-11-06T02:50:50.182" v="1253" actId="478"/>
          <ac:spMkLst>
            <pc:docMk/>
            <pc:sldMk cId="1533950571" sldId="397"/>
            <ac:spMk id="93" creationId="{EA091FBD-1438-43EC-A2C8-3A26D8C6B5A0}"/>
          </ac:spMkLst>
        </pc:spChg>
      </pc:sldChg>
      <pc:sldChg chg="del">
        <pc:chgData name="Al Sheehan" userId="d21e2f327ba682b9" providerId="LiveId" clId="{6AADF3C4-9FAE-402A-BE63-C2C58A62E601}" dt="2019-11-06T00:38:51.393" v="93" actId="47"/>
        <pc:sldMkLst>
          <pc:docMk/>
          <pc:sldMk cId="1415522250" sldId="398"/>
        </pc:sldMkLst>
      </pc:sldChg>
      <pc:sldChg chg="del">
        <pc:chgData name="Al Sheehan" userId="d21e2f327ba682b9" providerId="LiveId" clId="{6AADF3C4-9FAE-402A-BE63-C2C58A62E601}" dt="2019-11-06T00:38:51.393" v="93" actId="47"/>
        <pc:sldMkLst>
          <pc:docMk/>
          <pc:sldMk cId="796835004" sldId="399"/>
        </pc:sldMkLst>
      </pc:sldChg>
      <pc:sldChg chg="del">
        <pc:chgData name="Al Sheehan" userId="d21e2f327ba682b9" providerId="LiveId" clId="{6AADF3C4-9FAE-402A-BE63-C2C58A62E601}" dt="2019-11-06T00:38:51.393" v="93" actId="47"/>
        <pc:sldMkLst>
          <pc:docMk/>
          <pc:sldMk cId="4283078601" sldId="400"/>
        </pc:sldMkLst>
      </pc:sldChg>
      <pc:sldChg chg="del ord">
        <pc:chgData name="Al Sheehan" userId="d21e2f327ba682b9" providerId="LiveId" clId="{6AADF3C4-9FAE-402A-BE63-C2C58A62E601}" dt="2019-11-06T00:38:51.393" v="93" actId="47"/>
        <pc:sldMkLst>
          <pc:docMk/>
          <pc:sldMk cId="4133950247" sldId="403"/>
        </pc:sldMkLst>
      </pc:sldChg>
      <pc:sldChg chg="addSp delSp modSp mod">
        <pc:chgData name="Al Sheehan" userId="d21e2f327ba682b9" providerId="LiveId" clId="{6AADF3C4-9FAE-402A-BE63-C2C58A62E601}" dt="2019-11-07T03:47:28.622" v="1445" actId="20577"/>
        <pc:sldMkLst>
          <pc:docMk/>
          <pc:sldMk cId="1389076895" sldId="404"/>
        </pc:sldMkLst>
        <pc:spChg chg="del">
          <ac:chgData name="Al Sheehan" userId="d21e2f327ba682b9" providerId="LiveId" clId="{6AADF3C4-9FAE-402A-BE63-C2C58A62E601}" dt="2019-11-06T00:20:51.904" v="2" actId="478"/>
          <ac:spMkLst>
            <pc:docMk/>
            <pc:sldMk cId="1389076895" sldId="404"/>
            <ac:spMk id="41" creationId="{C7F4079A-9C81-4DC2-9ED8-59B9993F8EBF}"/>
          </ac:spMkLst>
        </pc:spChg>
        <pc:spChg chg="del">
          <ac:chgData name="Al Sheehan" userId="d21e2f327ba682b9" providerId="LiveId" clId="{6AADF3C4-9FAE-402A-BE63-C2C58A62E601}" dt="2019-11-06T00:20:51.904" v="2" actId="478"/>
          <ac:spMkLst>
            <pc:docMk/>
            <pc:sldMk cId="1389076895" sldId="404"/>
            <ac:spMk id="50" creationId="{B282CED5-6F2D-46C8-A09A-B7FF2394F784}"/>
          </ac:spMkLst>
        </pc:spChg>
        <pc:spChg chg="del">
          <ac:chgData name="Al Sheehan" userId="d21e2f327ba682b9" providerId="LiveId" clId="{6AADF3C4-9FAE-402A-BE63-C2C58A62E601}" dt="2019-11-06T00:20:51.904" v="2" actId="478"/>
          <ac:spMkLst>
            <pc:docMk/>
            <pc:sldMk cId="1389076895" sldId="404"/>
            <ac:spMk id="51" creationId="{9DB9B1E9-BF19-4020-9703-4E238233CABD}"/>
          </ac:spMkLst>
        </pc:spChg>
        <pc:spChg chg="del">
          <ac:chgData name="Al Sheehan" userId="d21e2f327ba682b9" providerId="LiveId" clId="{6AADF3C4-9FAE-402A-BE63-C2C58A62E601}" dt="2019-11-06T00:20:51.904" v="2" actId="478"/>
          <ac:spMkLst>
            <pc:docMk/>
            <pc:sldMk cId="1389076895" sldId="404"/>
            <ac:spMk id="52" creationId="{BF545C9B-9180-4614-B5E2-316B0375E6C6}"/>
          </ac:spMkLst>
        </pc:spChg>
        <pc:spChg chg="del">
          <ac:chgData name="Al Sheehan" userId="d21e2f327ba682b9" providerId="LiveId" clId="{6AADF3C4-9FAE-402A-BE63-C2C58A62E601}" dt="2019-11-06T00:20:51.904" v="2" actId="478"/>
          <ac:spMkLst>
            <pc:docMk/>
            <pc:sldMk cId="1389076895" sldId="404"/>
            <ac:spMk id="53" creationId="{F84F79E5-D05D-4879-B9CF-2CD3CF50D12D}"/>
          </ac:spMkLst>
        </pc:spChg>
        <pc:spChg chg="del">
          <ac:chgData name="Al Sheehan" userId="d21e2f327ba682b9" providerId="LiveId" clId="{6AADF3C4-9FAE-402A-BE63-C2C58A62E601}" dt="2019-11-06T00:20:51.904" v="2" actId="478"/>
          <ac:spMkLst>
            <pc:docMk/>
            <pc:sldMk cId="1389076895" sldId="404"/>
            <ac:spMk id="57" creationId="{F5887F99-FBC1-45F1-BF46-84FED235773D}"/>
          </ac:spMkLst>
        </pc:spChg>
        <pc:spChg chg="del">
          <ac:chgData name="Al Sheehan" userId="d21e2f327ba682b9" providerId="LiveId" clId="{6AADF3C4-9FAE-402A-BE63-C2C58A62E601}" dt="2019-11-06T00:20:51.904" v="2" actId="478"/>
          <ac:spMkLst>
            <pc:docMk/>
            <pc:sldMk cId="1389076895" sldId="404"/>
            <ac:spMk id="58" creationId="{DFDC8650-0788-4E4C-B8A4-0307566F5A48}"/>
          </ac:spMkLst>
        </pc:spChg>
        <pc:spChg chg="del">
          <ac:chgData name="Al Sheehan" userId="d21e2f327ba682b9" providerId="LiveId" clId="{6AADF3C4-9FAE-402A-BE63-C2C58A62E601}" dt="2019-11-06T00:20:51.904" v="2" actId="478"/>
          <ac:spMkLst>
            <pc:docMk/>
            <pc:sldMk cId="1389076895" sldId="404"/>
            <ac:spMk id="59" creationId="{D4054A8D-D450-45FE-9CE2-DEFAAA3254C4}"/>
          </ac:spMkLst>
        </pc:spChg>
        <pc:spChg chg="del">
          <ac:chgData name="Al Sheehan" userId="d21e2f327ba682b9" providerId="LiveId" clId="{6AADF3C4-9FAE-402A-BE63-C2C58A62E601}" dt="2019-11-06T00:20:51.904" v="2" actId="478"/>
          <ac:spMkLst>
            <pc:docMk/>
            <pc:sldMk cId="1389076895" sldId="404"/>
            <ac:spMk id="60" creationId="{30F988C5-F2DC-4DD8-9762-A11895366F3D}"/>
          </ac:spMkLst>
        </pc:spChg>
        <pc:spChg chg="del">
          <ac:chgData name="Al Sheehan" userId="d21e2f327ba682b9" providerId="LiveId" clId="{6AADF3C4-9FAE-402A-BE63-C2C58A62E601}" dt="2019-11-06T00:20:51.904" v="2" actId="478"/>
          <ac:spMkLst>
            <pc:docMk/>
            <pc:sldMk cId="1389076895" sldId="404"/>
            <ac:spMk id="62" creationId="{910AC15A-C332-4D48-B842-B4A9327E9A12}"/>
          </ac:spMkLst>
        </pc:spChg>
        <pc:spChg chg="del">
          <ac:chgData name="Al Sheehan" userId="d21e2f327ba682b9" providerId="LiveId" clId="{6AADF3C4-9FAE-402A-BE63-C2C58A62E601}" dt="2019-11-06T00:20:51.904" v="2" actId="478"/>
          <ac:spMkLst>
            <pc:docMk/>
            <pc:sldMk cId="1389076895" sldId="404"/>
            <ac:spMk id="63" creationId="{2C838E79-1759-410B-8B3F-0E02E98E211E}"/>
          </ac:spMkLst>
        </pc:spChg>
        <pc:spChg chg="del">
          <ac:chgData name="Al Sheehan" userId="d21e2f327ba682b9" providerId="LiveId" clId="{6AADF3C4-9FAE-402A-BE63-C2C58A62E601}" dt="2019-11-06T00:20:51.904" v="2" actId="478"/>
          <ac:spMkLst>
            <pc:docMk/>
            <pc:sldMk cId="1389076895" sldId="404"/>
            <ac:spMk id="64" creationId="{A6B51E91-0D26-4825-B404-6737D906D1D5}"/>
          </ac:spMkLst>
        </pc:spChg>
        <pc:spChg chg="del">
          <ac:chgData name="Al Sheehan" userId="d21e2f327ba682b9" providerId="LiveId" clId="{6AADF3C4-9FAE-402A-BE63-C2C58A62E601}" dt="2019-11-06T00:20:51.904" v="2" actId="478"/>
          <ac:spMkLst>
            <pc:docMk/>
            <pc:sldMk cId="1389076895" sldId="404"/>
            <ac:spMk id="65" creationId="{EE2E513C-6687-480A-8705-CF067B878620}"/>
          </ac:spMkLst>
        </pc:spChg>
        <pc:spChg chg="del">
          <ac:chgData name="Al Sheehan" userId="d21e2f327ba682b9" providerId="LiveId" clId="{6AADF3C4-9FAE-402A-BE63-C2C58A62E601}" dt="2019-11-06T00:20:51.904" v="2" actId="478"/>
          <ac:spMkLst>
            <pc:docMk/>
            <pc:sldMk cId="1389076895" sldId="404"/>
            <ac:spMk id="66" creationId="{15EF101A-7EB2-43DC-B9A8-D8C54191495B}"/>
          </ac:spMkLst>
        </pc:spChg>
        <pc:spChg chg="del">
          <ac:chgData name="Al Sheehan" userId="d21e2f327ba682b9" providerId="LiveId" clId="{6AADF3C4-9FAE-402A-BE63-C2C58A62E601}" dt="2019-11-06T00:20:51.904" v="2" actId="478"/>
          <ac:spMkLst>
            <pc:docMk/>
            <pc:sldMk cId="1389076895" sldId="404"/>
            <ac:spMk id="67" creationId="{26F553D0-D6A9-4B4C-B697-C6FB3114EC56}"/>
          </ac:spMkLst>
        </pc:spChg>
        <pc:spChg chg="del">
          <ac:chgData name="Al Sheehan" userId="d21e2f327ba682b9" providerId="LiveId" clId="{6AADF3C4-9FAE-402A-BE63-C2C58A62E601}" dt="2019-11-06T00:20:51.904" v="2" actId="478"/>
          <ac:spMkLst>
            <pc:docMk/>
            <pc:sldMk cId="1389076895" sldId="404"/>
            <ac:spMk id="68" creationId="{CC49CFF0-1CAB-4578-A307-8E3B6BEADE84}"/>
          </ac:spMkLst>
        </pc:spChg>
        <pc:spChg chg="del">
          <ac:chgData name="Al Sheehan" userId="d21e2f327ba682b9" providerId="LiveId" clId="{6AADF3C4-9FAE-402A-BE63-C2C58A62E601}" dt="2019-11-06T00:20:51.904" v="2" actId="478"/>
          <ac:spMkLst>
            <pc:docMk/>
            <pc:sldMk cId="1389076895" sldId="404"/>
            <ac:spMk id="69" creationId="{A718AA84-F59B-46D0-A92B-C5CC541832FD}"/>
          </ac:spMkLst>
        </pc:spChg>
        <pc:spChg chg="del">
          <ac:chgData name="Al Sheehan" userId="d21e2f327ba682b9" providerId="LiveId" clId="{6AADF3C4-9FAE-402A-BE63-C2C58A62E601}" dt="2019-11-06T00:20:51.904" v="2" actId="478"/>
          <ac:spMkLst>
            <pc:docMk/>
            <pc:sldMk cId="1389076895" sldId="404"/>
            <ac:spMk id="70" creationId="{16580ED0-C843-4F37-B5D5-EAF03E96C8C6}"/>
          </ac:spMkLst>
        </pc:spChg>
        <pc:spChg chg="mod">
          <ac:chgData name="Al Sheehan" userId="d21e2f327ba682b9" providerId="LiveId" clId="{6AADF3C4-9FAE-402A-BE63-C2C58A62E601}" dt="2019-11-06T02:56:06.963" v="1286" actId="20577"/>
          <ac:spMkLst>
            <pc:docMk/>
            <pc:sldMk cId="1389076895" sldId="404"/>
            <ac:spMk id="71" creationId="{03987AED-A94C-4DD7-94EB-1D72D380A066}"/>
          </ac:spMkLst>
        </pc:spChg>
        <pc:spChg chg="del">
          <ac:chgData name="Al Sheehan" userId="d21e2f327ba682b9" providerId="LiveId" clId="{6AADF3C4-9FAE-402A-BE63-C2C58A62E601}" dt="2019-11-06T00:20:51.904" v="2" actId="478"/>
          <ac:spMkLst>
            <pc:docMk/>
            <pc:sldMk cId="1389076895" sldId="404"/>
            <ac:spMk id="73" creationId="{0CF2ED87-DBDD-4462-AF8D-C8D9B4E10714}"/>
          </ac:spMkLst>
        </pc:spChg>
        <pc:spChg chg="del">
          <ac:chgData name="Al Sheehan" userId="d21e2f327ba682b9" providerId="LiveId" clId="{6AADF3C4-9FAE-402A-BE63-C2C58A62E601}" dt="2019-11-06T00:20:51.904" v="2" actId="478"/>
          <ac:spMkLst>
            <pc:docMk/>
            <pc:sldMk cId="1389076895" sldId="404"/>
            <ac:spMk id="74" creationId="{BBB8CFC3-B6EA-44EB-A599-B08B806FE8C7}"/>
          </ac:spMkLst>
        </pc:spChg>
        <pc:spChg chg="del">
          <ac:chgData name="Al Sheehan" userId="d21e2f327ba682b9" providerId="LiveId" clId="{6AADF3C4-9FAE-402A-BE63-C2C58A62E601}" dt="2019-11-06T00:20:48.921" v="1" actId="478"/>
          <ac:spMkLst>
            <pc:docMk/>
            <pc:sldMk cId="1389076895" sldId="404"/>
            <ac:spMk id="80" creationId="{2897DCC1-C748-4EB4-83A3-94E9D0129168}"/>
          </ac:spMkLst>
        </pc:spChg>
        <pc:spChg chg="del">
          <ac:chgData name="Al Sheehan" userId="d21e2f327ba682b9" providerId="LiveId" clId="{6AADF3C4-9FAE-402A-BE63-C2C58A62E601}" dt="2019-11-06T00:20:48.921" v="1" actId="478"/>
          <ac:spMkLst>
            <pc:docMk/>
            <pc:sldMk cId="1389076895" sldId="404"/>
            <ac:spMk id="84" creationId="{7F5835B9-611C-4BB3-9311-9341A3D74822}"/>
          </ac:spMkLst>
        </pc:spChg>
        <pc:spChg chg="add ord">
          <ac:chgData name="Al Sheehan" userId="d21e2f327ba682b9" providerId="LiveId" clId="{6AADF3C4-9FAE-402A-BE63-C2C58A62E601}" dt="2019-11-06T00:24:29.104" v="16" actId="167"/>
          <ac:spMkLst>
            <pc:docMk/>
            <pc:sldMk cId="1389076895" sldId="404"/>
            <ac:spMk id="85" creationId="{70E6FC35-80E2-475A-8B6A-F769ECA7A966}"/>
          </ac:spMkLst>
        </pc:spChg>
        <pc:spChg chg="del">
          <ac:chgData name="Al Sheehan" userId="d21e2f327ba682b9" providerId="LiveId" clId="{6AADF3C4-9FAE-402A-BE63-C2C58A62E601}" dt="2019-11-06T00:20:48.921" v="1" actId="478"/>
          <ac:spMkLst>
            <pc:docMk/>
            <pc:sldMk cId="1389076895" sldId="404"/>
            <ac:spMk id="86" creationId="{CAB09079-652D-437D-B4C3-CE8C807B09D6}"/>
          </ac:spMkLst>
        </pc:spChg>
        <pc:spChg chg="mod">
          <ac:chgData name="Al Sheehan" userId="d21e2f327ba682b9" providerId="LiveId" clId="{6AADF3C4-9FAE-402A-BE63-C2C58A62E601}" dt="2019-11-07T03:47:28.622" v="1445" actId="20577"/>
          <ac:spMkLst>
            <pc:docMk/>
            <pc:sldMk cId="1389076895" sldId="404"/>
            <ac:spMk id="87" creationId="{A67DFB30-A31A-442C-8F31-0CE0021AB0A8}"/>
          </ac:spMkLst>
        </pc:spChg>
        <pc:spChg chg="del">
          <ac:chgData name="Al Sheehan" userId="d21e2f327ba682b9" providerId="LiveId" clId="{6AADF3C4-9FAE-402A-BE63-C2C58A62E601}" dt="2019-11-06T00:20:48.921" v="1" actId="478"/>
          <ac:spMkLst>
            <pc:docMk/>
            <pc:sldMk cId="1389076895" sldId="404"/>
            <ac:spMk id="90" creationId="{48C7064C-0C3C-4A78-AF89-82E8EF91C009}"/>
          </ac:spMkLst>
        </pc:spChg>
        <pc:spChg chg="del">
          <ac:chgData name="Al Sheehan" userId="d21e2f327ba682b9" providerId="LiveId" clId="{6AADF3C4-9FAE-402A-BE63-C2C58A62E601}" dt="2019-11-06T00:20:48.921" v="1" actId="478"/>
          <ac:spMkLst>
            <pc:docMk/>
            <pc:sldMk cId="1389076895" sldId="404"/>
            <ac:spMk id="91" creationId="{F4E73099-4FDB-4787-91FF-5D9DFC3BF45C}"/>
          </ac:spMkLst>
        </pc:spChg>
        <pc:spChg chg="del">
          <ac:chgData name="Al Sheehan" userId="d21e2f327ba682b9" providerId="LiveId" clId="{6AADF3C4-9FAE-402A-BE63-C2C58A62E601}" dt="2019-11-06T00:20:48.921" v="1" actId="478"/>
          <ac:spMkLst>
            <pc:docMk/>
            <pc:sldMk cId="1389076895" sldId="404"/>
            <ac:spMk id="95" creationId="{86CF4A70-4EB6-4D47-9823-3CA2385DDEAF}"/>
          </ac:spMkLst>
        </pc:spChg>
        <pc:spChg chg="del">
          <ac:chgData name="Al Sheehan" userId="d21e2f327ba682b9" providerId="LiveId" clId="{6AADF3C4-9FAE-402A-BE63-C2C58A62E601}" dt="2019-11-06T00:20:48.921" v="1" actId="478"/>
          <ac:spMkLst>
            <pc:docMk/>
            <pc:sldMk cId="1389076895" sldId="404"/>
            <ac:spMk id="97" creationId="{426B8106-7A09-4A95-99A7-D34C584ABC51}"/>
          </ac:spMkLst>
        </pc:spChg>
        <pc:spChg chg="add mod ord">
          <ac:chgData name="Al Sheehan" userId="d21e2f327ba682b9" providerId="LiveId" clId="{6AADF3C4-9FAE-402A-BE63-C2C58A62E601}" dt="2019-11-06T00:24:53.885" v="39" actId="20577"/>
          <ac:spMkLst>
            <pc:docMk/>
            <pc:sldMk cId="1389076895" sldId="404"/>
            <ac:spMk id="103" creationId="{5F7D4ED8-D617-4CE2-96D9-61DC28B30F76}"/>
          </ac:spMkLst>
        </pc:spChg>
        <pc:picChg chg="add del mod">
          <ac:chgData name="Al Sheehan" userId="d21e2f327ba682b9" providerId="LiveId" clId="{6AADF3C4-9FAE-402A-BE63-C2C58A62E601}" dt="2019-11-06T00:24:01.434" v="12" actId="478"/>
          <ac:picMkLst>
            <pc:docMk/>
            <pc:sldMk cId="1389076895" sldId="404"/>
            <ac:picMk id="78" creationId="{5E157F7B-3474-4030-8A52-4D32A1D06C54}"/>
          </ac:picMkLst>
        </pc:picChg>
        <pc:picChg chg="del">
          <ac:chgData name="Al Sheehan" userId="d21e2f327ba682b9" providerId="LiveId" clId="{6AADF3C4-9FAE-402A-BE63-C2C58A62E601}" dt="2019-11-06T00:20:48.921" v="1" actId="478"/>
          <ac:picMkLst>
            <pc:docMk/>
            <pc:sldMk cId="1389076895" sldId="404"/>
            <ac:picMk id="79" creationId="{E589F0C9-F0B1-4809-AA7F-6729694B0CA9}"/>
          </ac:picMkLst>
        </pc:picChg>
        <pc:picChg chg="add mod">
          <ac:chgData name="Al Sheehan" userId="d21e2f327ba682b9" providerId="LiveId" clId="{6AADF3C4-9FAE-402A-BE63-C2C58A62E601}" dt="2019-11-06T00:24:17.958" v="14" actId="1076"/>
          <ac:picMkLst>
            <pc:docMk/>
            <pc:sldMk cId="1389076895" sldId="404"/>
            <ac:picMk id="82" creationId="{41F3032A-38AE-4DE9-AEE0-70D1D63C16D3}"/>
          </ac:picMkLst>
        </pc:picChg>
        <pc:picChg chg="del">
          <ac:chgData name="Al Sheehan" userId="d21e2f327ba682b9" providerId="LiveId" clId="{6AADF3C4-9FAE-402A-BE63-C2C58A62E601}" dt="2019-11-06T00:20:48.921" v="1" actId="478"/>
          <ac:picMkLst>
            <pc:docMk/>
            <pc:sldMk cId="1389076895" sldId="404"/>
            <ac:picMk id="83" creationId="{B369ACCF-67C1-4232-8944-8EE13997B9C2}"/>
          </ac:picMkLst>
        </pc:picChg>
        <pc:picChg chg="del">
          <ac:chgData name="Al Sheehan" userId="d21e2f327ba682b9" providerId="LiveId" clId="{6AADF3C4-9FAE-402A-BE63-C2C58A62E601}" dt="2019-11-06T00:20:48.921" v="1" actId="478"/>
          <ac:picMkLst>
            <pc:docMk/>
            <pc:sldMk cId="1389076895" sldId="404"/>
            <ac:picMk id="89" creationId="{A6A4A1B7-BEC3-414E-9702-81030C69984B}"/>
          </ac:picMkLst>
        </pc:picChg>
        <pc:cxnChg chg="del">
          <ac:chgData name="Al Sheehan" userId="d21e2f327ba682b9" providerId="LiveId" clId="{6AADF3C4-9FAE-402A-BE63-C2C58A62E601}" dt="2019-11-06T00:20:48.921" v="1" actId="478"/>
          <ac:cxnSpMkLst>
            <pc:docMk/>
            <pc:sldMk cId="1389076895" sldId="404"/>
            <ac:cxnSpMk id="4" creationId="{F43FBB70-F281-4C51-AC8C-193E0FB023DC}"/>
          </ac:cxnSpMkLst>
        </pc:cxnChg>
        <pc:cxnChg chg="del">
          <ac:chgData name="Al Sheehan" userId="d21e2f327ba682b9" providerId="LiveId" clId="{6AADF3C4-9FAE-402A-BE63-C2C58A62E601}" dt="2019-11-06T00:20:58.973" v="3" actId="478"/>
          <ac:cxnSpMkLst>
            <pc:docMk/>
            <pc:sldMk cId="1389076895" sldId="404"/>
            <ac:cxnSpMk id="42" creationId="{C5E3B601-38A5-4631-A4F6-3D7C5038EFD6}"/>
          </ac:cxnSpMkLst>
        </pc:cxnChg>
        <pc:cxnChg chg="del mod">
          <ac:chgData name="Al Sheehan" userId="d21e2f327ba682b9" providerId="LiveId" clId="{6AADF3C4-9FAE-402A-BE63-C2C58A62E601}" dt="2019-11-06T00:20:58.973" v="3" actId="478"/>
          <ac:cxnSpMkLst>
            <pc:docMk/>
            <pc:sldMk cId="1389076895" sldId="404"/>
            <ac:cxnSpMk id="46" creationId="{2592D881-82FF-4638-B032-FED083357512}"/>
          </ac:cxnSpMkLst>
        </pc:cxnChg>
        <pc:cxnChg chg="del">
          <ac:chgData name="Al Sheehan" userId="d21e2f327ba682b9" providerId="LiveId" clId="{6AADF3C4-9FAE-402A-BE63-C2C58A62E601}" dt="2019-11-06T00:20:58.973" v="3" actId="478"/>
          <ac:cxnSpMkLst>
            <pc:docMk/>
            <pc:sldMk cId="1389076895" sldId="404"/>
            <ac:cxnSpMk id="49" creationId="{0EB1E732-1A29-47AE-BBA7-4E472015927F}"/>
          </ac:cxnSpMkLst>
        </pc:cxnChg>
        <pc:cxnChg chg="del">
          <ac:chgData name="Al Sheehan" userId="d21e2f327ba682b9" providerId="LiveId" clId="{6AADF3C4-9FAE-402A-BE63-C2C58A62E601}" dt="2019-11-06T00:20:51.904" v="2" actId="478"/>
          <ac:cxnSpMkLst>
            <pc:docMk/>
            <pc:sldMk cId="1389076895" sldId="404"/>
            <ac:cxnSpMk id="54" creationId="{3D0EE747-2AE8-4431-A811-000226597136}"/>
          </ac:cxnSpMkLst>
        </pc:cxnChg>
        <pc:cxnChg chg="del mod">
          <ac:chgData name="Al Sheehan" userId="d21e2f327ba682b9" providerId="LiveId" clId="{6AADF3C4-9FAE-402A-BE63-C2C58A62E601}" dt="2019-11-06T00:20:51.904" v="2" actId="478"/>
          <ac:cxnSpMkLst>
            <pc:docMk/>
            <pc:sldMk cId="1389076895" sldId="404"/>
            <ac:cxnSpMk id="55" creationId="{04570D78-F14C-4260-A5ED-8A9C343666A7}"/>
          </ac:cxnSpMkLst>
        </pc:cxnChg>
        <pc:cxnChg chg="del mod">
          <ac:chgData name="Al Sheehan" userId="d21e2f327ba682b9" providerId="LiveId" clId="{6AADF3C4-9FAE-402A-BE63-C2C58A62E601}" dt="2019-11-06T00:20:51.904" v="2" actId="478"/>
          <ac:cxnSpMkLst>
            <pc:docMk/>
            <pc:sldMk cId="1389076895" sldId="404"/>
            <ac:cxnSpMk id="56" creationId="{E98F267A-76D2-4547-99CE-CAAE9D94AF5B}"/>
          </ac:cxnSpMkLst>
        </pc:cxnChg>
        <pc:cxnChg chg="del mod">
          <ac:chgData name="Al Sheehan" userId="d21e2f327ba682b9" providerId="LiveId" clId="{6AADF3C4-9FAE-402A-BE63-C2C58A62E601}" dt="2019-11-06T00:20:51.904" v="2" actId="478"/>
          <ac:cxnSpMkLst>
            <pc:docMk/>
            <pc:sldMk cId="1389076895" sldId="404"/>
            <ac:cxnSpMk id="61" creationId="{913F04C1-13CF-4705-9020-43BF5606D63D}"/>
          </ac:cxnSpMkLst>
        </pc:cxnChg>
        <pc:cxnChg chg="del mod">
          <ac:chgData name="Al Sheehan" userId="d21e2f327ba682b9" providerId="LiveId" clId="{6AADF3C4-9FAE-402A-BE63-C2C58A62E601}" dt="2019-11-06T00:20:51.904" v="2" actId="478"/>
          <ac:cxnSpMkLst>
            <pc:docMk/>
            <pc:sldMk cId="1389076895" sldId="404"/>
            <ac:cxnSpMk id="75" creationId="{A70B67C6-FD73-43AE-A1D2-0CE914724113}"/>
          </ac:cxnSpMkLst>
        </pc:cxnChg>
        <pc:cxnChg chg="del mod">
          <ac:chgData name="Al Sheehan" userId="d21e2f327ba682b9" providerId="LiveId" clId="{6AADF3C4-9FAE-402A-BE63-C2C58A62E601}" dt="2019-11-06T00:20:51.904" v="2" actId="478"/>
          <ac:cxnSpMkLst>
            <pc:docMk/>
            <pc:sldMk cId="1389076895" sldId="404"/>
            <ac:cxnSpMk id="76" creationId="{08D093A4-3141-4D01-B0F4-A5B46590FBF9}"/>
          </ac:cxnSpMkLst>
        </pc:cxnChg>
        <pc:cxnChg chg="del mod">
          <ac:chgData name="Al Sheehan" userId="d21e2f327ba682b9" providerId="LiveId" clId="{6AADF3C4-9FAE-402A-BE63-C2C58A62E601}" dt="2019-11-06T00:20:51.904" v="2" actId="478"/>
          <ac:cxnSpMkLst>
            <pc:docMk/>
            <pc:sldMk cId="1389076895" sldId="404"/>
            <ac:cxnSpMk id="77" creationId="{1924DC44-FB78-423A-8A2A-77D1AF4B050E}"/>
          </ac:cxnSpMkLst>
        </pc:cxnChg>
        <pc:cxnChg chg="del">
          <ac:chgData name="Al Sheehan" userId="d21e2f327ba682b9" providerId="LiveId" clId="{6AADF3C4-9FAE-402A-BE63-C2C58A62E601}" dt="2019-11-06T00:20:48.921" v="1" actId="478"/>
          <ac:cxnSpMkLst>
            <pc:docMk/>
            <pc:sldMk cId="1389076895" sldId="404"/>
            <ac:cxnSpMk id="92" creationId="{6897557F-7E83-4040-8234-84A0EDE0D668}"/>
          </ac:cxnSpMkLst>
        </pc:cxnChg>
        <pc:cxnChg chg="del">
          <ac:chgData name="Al Sheehan" userId="d21e2f327ba682b9" providerId="LiveId" clId="{6AADF3C4-9FAE-402A-BE63-C2C58A62E601}" dt="2019-11-06T00:20:48.921" v="1" actId="478"/>
          <ac:cxnSpMkLst>
            <pc:docMk/>
            <pc:sldMk cId="1389076895" sldId="404"/>
            <ac:cxnSpMk id="94" creationId="{78B163F5-1449-426B-8A88-0C29A4F0106D}"/>
          </ac:cxnSpMkLst>
        </pc:cxnChg>
      </pc:sldChg>
      <pc:sldChg chg="del ord">
        <pc:chgData name="Al Sheehan" userId="d21e2f327ba682b9" providerId="LiveId" clId="{6AADF3C4-9FAE-402A-BE63-C2C58A62E601}" dt="2019-11-06T00:38:51.393" v="93" actId="47"/>
        <pc:sldMkLst>
          <pc:docMk/>
          <pc:sldMk cId="3022239376" sldId="405"/>
        </pc:sldMkLst>
      </pc:sldChg>
      <pc:sldChg chg="del ord">
        <pc:chgData name="Al Sheehan" userId="d21e2f327ba682b9" providerId="LiveId" clId="{6AADF3C4-9FAE-402A-BE63-C2C58A62E601}" dt="2019-11-06T00:38:51.393" v="93" actId="47"/>
        <pc:sldMkLst>
          <pc:docMk/>
          <pc:sldMk cId="60628845" sldId="406"/>
        </pc:sldMkLst>
      </pc:sldChg>
      <pc:sldChg chg="del ord">
        <pc:chgData name="Al Sheehan" userId="d21e2f327ba682b9" providerId="LiveId" clId="{6AADF3C4-9FAE-402A-BE63-C2C58A62E601}" dt="2019-11-06T00:38:51.393" v="93" actId="47"/>
        <pc:sldMkLst>
          <pc:docMk/>
          <pc:sldMk cId="3601688065" sldId="407"/>
        </pc:sldMkLst>
      </pc:sldChg>
      <pc:sldChg chg="del ord">
        <pc:chgData name="Al Sheehan" userId="d21e2f327ba682b9" providerId="LiveId" clId="{6AADF3C4-9FAE-402A-BE63-C2C58A62E601}" dt="2019-11-06T00:38:51.393" v="93" actId="47"/>
        <pc:sldMkLst>
          <pc:docMk/>
          <pc:sldMk cId="3370625843" sldId="409"/>
        </pc:sldMkLst>
      </pc:sldChg>
      <pc:sldChg chg="del ord">
        <pc:chgData name="Al Sheehan" userId="d21e2f327ba682b9" providerId="LiveId" clId="{6AADF3C4-9FAE-402A-BE63-C2C58A62E601}" dt="2019-11-06T00:38:51.393" v="93" actId="47"/>
        <pc:sldMkLst>
          <pc:docMk/>
          <pc:sldMk cId="3009612203" sldId="410"/>
        </pc:sldMkLst>
      </pc:sldChg>
      <pc:sldChg chg="ord">
        <pc:chgData name="Al Sheehan" userId="d21e2f327ba682b9" providerId="LiveId" clId="{6AADF3C4-9FAE-402A-BE63-C2C58A62E601}" dt="2019-11-06T00:38:17.916" v="90"/>
        <pc:sldMkLst>
          <pc:docMk/>
          <pc:sldMk cId="2054346432" sldId="411"/>
        </pc:sldMkLst>
      </pc:sldChg>
      <pc:sldChg chg="del">
        <pc:chgData name="Al Sheehan" userId="d21e2f327ba682b9" providerId="LiveId" clId="{6AADF3C4-9FAE-402A-BE63-C2C58A62E601}" dt="2019-11-06T00:35:18.616" v="82" actId="2696"/>
        <pc:sldMkLst>
          <pc:docMk/>
          <pc:sldMk cId="3351125590" sldId="411"/>
        </pc:sldMkLst>
      </pc:sldChg>
      <pc:sldChg chg="del ord">
        <pc:chgData name="Al Sheehan" userId="d21e2f327ba682b9" providerId="LiveId" clId="{6AADF3C4-9FAE-402A-BE63-C2C58A62E601}" dt="2019-11-06T00:38:51.393" v="93" actId="47"/>
        <pc:sldMkLst>
          <pc:docMk/>
          <pc:sldMk cId="2568705923" sldId="412"/>
        </pc:sldMkLst>
      </pc:sldChg>
      <pc:sldChg chg="ord">
        <pc:chgData name="Al Sheehan" userId="d21e2f327ba682b9" providerId="LiveId" clId="{6AADF3C4-9FAE-402A-BE63-C2C58A62E601}" dt="2019-11-06T00:38:17.916" v="90"/>
        <pc:sldMkLst>
          <pc:docMk/>
          <pc:sldMk cId="1051181935" sldId="413"/>
        </pc:sldMkLst>
      </pc:sldChg>
      <pc:sldChg chg="del">
        <pc:chgData name="Al Sheehan" userId="d21e2f327ba682b9" providerId="LiveId" clId="{6AADF3C4-9FAE-402A-BE63-C2C58A62E601}" dt="2019-11-06T00:35:18.616" v="82" actId="2696"/>
        <pc:sldMkLst>
          <pc:docMk/>
          <pc:sldMk cId="1116709582" sldId="413"/>
        </pc:sldMkLst>
      </pc:sldChg>
      <pc:sldChg chg="ord">
        <pc:chgData name="Al Sheehan" userId="d21e2f327ba682b9" providerId="LiveId" clId="{6AADF3C4-9FAE-402A-BE63-C2C58A62E601}" dt="2019-11-06T00:38:17.916" v="90"/>
        <pc:sldMkLst>
          <pc:docMk/>
          <pc:sldMk cId="1553894347" sldId="414"/>
        </pc:sldMkLst>
      </pc:sldChg>
      <pc:sldChg chg="del">
        <pc:chgData name="Al Sheehan" userId="d21e2f327ba682b9" providerId="LiveId" clId="{6AADF3C4-9FAE-402A-BE63-C2C58A62E601}" dt="2019-11-06T00:35:18.616" v="82" actId="2696"/>
        <pc:sldMkLst>
          <pc:docMk/>
          <pc:sldMk cId="3595433252" sldId="414"/>
        </pc:sldMkLst>
      </pc:sldChg>
      <pc:sldChg chg="del">
        <pc:chgData name="Al Sheehan" userId="d21e2f327ba682b9" providerId="LiveId" clId="{6AADF3C4-9FAE-402A-BE63-C2C58A62E601}" dt="2019-11-06T00:35:18.616" v="82" actId="2696"/>
        <pc:sldMkLst>
          <pc:docMk/>
          <pc:sldMk cId="1027910426" sldId="415"/>
        </pc:sldMkLst>
      </pc:sldChg>
      <pc:sldChg chg="modSp mod ord">
        <pc:chgData name="Al Sheehan" userId="d21e2f327ba682b9" providerId="LiveId" clId="{6AADF3C4-9FAE-402A-BE63-C2C58A62E601}" dt="2019-11-06T03:23:48.879" v="1350" actId="20577"/>
        <pc:sldMkLst>
          <pc:docMk/>
          <pc:sldMk cId="4218575863" sldId="415"/>
        </pc:sldMkLst>
        <pc:spChg chg="mod">
          <ac:chgData name="Al Sheehan" userId="d21e2f327ba682b9" providerId="LiveId" clId="{6AADF3C4-9FAE-402A-BE63-C2C58A62E601}" dt="2019-11-06T03:23:48.879" v="1350" actId="20577"/>
          <ac:spMkLst>
            <pc:docMk/>
            <pc:sldMk cId="4218575863" sldId="415"/>
            <ac:spMk id="234" creationId="{4EAC242B-5B0C-4C83-9043-CF063BEE7B76}"/>
          </ac:spMkLst>
        </pc:spChg>
      </pc:sldChg>
      <pc:sldChg chg="addSp modSp mod ord">
        <pc:chgData name="Al Sheehan" userId="d21e2f327ba682b9" providerId="LiveId" clId="{6AADF3C4-9FAE-402A-BE63-C2C58A62E601}" dt="2019-11-06T00:52:34.043" v="380" actId="20577"/>
        <pc:sldMkLst>
          <pc:docMk/>
          <pc:sldMk cId="32913607" sldId="418"/>
        </pc:sldMkLst>
        <pc:spChg chg="add mod">
          <ac:chgData name="Al Sheehan" userId="d21e2f327ba682b9" providerId="LiveId" clId="{6AADF3C4-9FAE-402A-BE63-C2C58A62E601}" dt="2019-11-06T00:51:09.951" v="326" actId="20577"/>
          <ac:spMkLst>
            <pc:docMk/>
            <pc:sldMk cId="32913607" sldId="418"/>
            <ac:spMk id="26" creationId="{1B3BACED-517C-4E31-BF70-27367FDB2C5A}"/>
          </ac:spMkLst>
        </pc:spChg>
        <pc:spChg chg="add mod">
          <ac:chgData name="Al Sheehan" userId="d21e2f327ba682b9" providerId="LiveId" clId="{6AADF3C4-9FAE-402A-BE63-C2C58A62E601}" dt="2019-11-06T00:51:16.904" v="328" actId="1076"/>
          <ac:spMkLst>
            <pc:docMk/>
            <pc:sldMk cId="32913607" sldId="418"/>
            <ac:spMk id="27" creationId="{27154607-1F1B-47D6-9F6D-2C2D4282C9D1}"/>
          </ac:spMkLst>
        </pc:spChg>
        <pc:spChg chg="add mod">
          <ac:chgData name="Al Sheehan" userId="d21e2f327ba682b9" providerId="LiveId" clId="{6AADF3C4-9FAE-402A-BE63-C2C58A62E601}" dt="2019-11-06T00:51:21.831" v="330" actId="1076"/>
          <ac:spMkLst>
            <pc:docMk/>
            <pc:sldMk cId="32913607" sldId="418"/>
            <ac:spMk id="28" creationId="{165C26B8-98AD-4E99-8238-FBB83F0432E9}"/>
          </ac:spMkLst>
        </pc:spChg>
        <pc:spChg chg="add mod">
          <ac:chgData name="Al Sheehan" userId="d21e2f327ba682b9" providerId="LiveId" clId="{6AADF3C4-9FAE-402A-BE63-C2C58A62E601}" dt="2019-11-06T00:52:08.718" v="347" actId="1076"/>
          <ac:spMkLst>
            <pc:docMk/>
            <pc:sldMk cId="32913607" sldId="418"/>
            <ac:spMk id="29" creationId="{3A6D1D9A-84DA-42A5-9A81-1FDF253B4316}"/>
          </ac:spMkLst>
        </pc:spChg>
        <pc:spChg chg="mod">
          <ac:chgData name="Al Sheehan" userId="d21e2f327ba682b9" providerId="LiveId" clId="{6AADF3C4-9FAE-402A-BE63-C2C58A62E601}" dt="2019-11-06T00:52:34.043" v="380" actId="20577"/>
          <ac:spMkLst>
            <pc:docMk/>
            <pc:sldMk cId="32913607" sldId="418"/>
            <ac:spMk id="82" creationId="{7E409DDB-5621-49C0-9E7C-07CF911A1744}"/>
          </ac:spMkLst>
        </pc:spChg>
        <pc:cxnChg chg="add mod">
          <ac:chgData name="Al Sheehan" userId="d21e2f327ba682b9" providerId="LiveId" clId="{6AADF3C4-9FAE-402A-BE63-C2C58A62E601}" dt="2019-11-06T00:51:41.481" v="335" actId="14100"/>
          <ac:cxnSpMkLst>
            <pc:docMk/>
            <pc:sldMk cId="32913607" sldId="418"/>
            <ac:cxnSpMk id="30" creationId="{F268BB52-AD26-493C-ABF1-818FF06811D9}"/>
          </ac:cxnSpMkLst>
        </pc:cxnChg>
        <pc:cxnChg chg="add mod">
          <ac:chgData name="Al Sheehan" userId="d21e2f327ba682b9" providerId="LiveId" clId="{6AADF3C4-9FAE-402A-BE63-C2C58A62E601}" dt="2019-11-06T00:51:48.127" v="339" actId="14100"/>
          <ac:cxnSpMkLst>
            <pc:docMk/>
            <pc:sldMk cId="32913607" sldId="418"/>
            <ac:cxnSpMk id="33" creationId="{B962D8DB-9CC5-463E-9CDC-11BBFD540AC7}"/>
          </ac:cxnSpMkLst>
        </pc:cxnChg>
        <pc:cxnChg chg="add mod">
          <ac:chgData name="Al Sheehan" userId="d21e2f327ba682b9" providerId="LiveId" clId="{6AADF3C4-9FAE-402A-BE63-C2C58A62E601}" dt="2019-11-06T00:51:52.583" v="342" actId="14100"/>
          <ac:cxnSpMkLst>
            <pc:docMk/>
            <pc:sldMk cId="32913607" sldId="418"/>
            <ac:cxnSpMk id="36" creationId="{3AFB6D1D-EA96-4617-B325-42A0E27E59F5}"/>
          </ac:cxnSpMkLst>
        </pc:cxnChg>
        <pc:cxnChg chg="add mod">
          <ac:chgData name="Al Sheehan" userId="d21e2f327ba682b9" providerId="LiveId" clId="{6AADF3C4-9FAE-402A-BE63-C2C58A62E601}" dt="2019-11-06T00:52:08.718" v="347" actId="1076"/>
          <ac:cxnSpMkLst>
            <pc:docMk/>
            <pc:sldMk cId="32913607" sldId="418"/>
            <ac:cxnSpMk id="39" creationId="{D5C237B3-22CA-4038-B9F2-4B213296AEDB}"/>
          </ac:cxnSpMkLst>
        </pc:cxnChg>
      </pc:sldChg>
      <pc:sldChg chg="del">
        <pc:chgData name="Al Sheehan" userId="d21e2f327ba682b9" providerId="LiveId" clId="{6AADF3C4-9FAE-402A-BE63-C2C58A62E601}" dt="2019-11-06T00:35:18.616" v="82" actId="2696"/>
        <pc:sldMkLst>
          <pc:docMk/>
          <pc:sldMk cId="1048732779" sldId="418"/>
        </pc:sldMkLst>
      </pc:sldChg>
      <pc:sldChg chg="addSp delSp modSp mod ord">
        <pc:chgData name="Al Sheehan" userId="d21e2f327ba682b9" providerId="LiveId" clId="{6AADF3C4-9FAE-402A-BE63-C2C58A62E601}" dt="2019-11-06T01:13:45.076" v="907" actId="6549"/>
        <pc:sldMkLst>
          <pc:docMk/>
          <pc:sldMk cId="922185455" sldId="419"/>
        </pc:sldMkLst>
        <pc:spChg chg="del">
          <ac:chgData name="Al Sheehan" userId="d21e2f327ba682b9" providerId="LiveId" clId="{6AADF3C4-9FAE-402A-BE63-C2C58A62E601}" dt="2019-11-06T01:10:42.605" v="698" actId="478"/>
          <ac:spMkLst>
            <pc:docMk/>
            <pc:sldMk cId="922185455" sldId="419"/>
            <ac:spMk id="3" creationId="{0A082B95-2272-4DEC-B1A1-674ACFFFF67B}"/>
          </ac:spMkLst>
        </pc:spChg>
        <pc:spChg chg="add del mod">
          <ac:chgData name="Al Sheehan" userId="d21e2f327ba682b9" providerId="LiveId" clId="{6AADF3C4-9FAE-402A-BE63-C2C58A62E601}" dt="2019-11-06T01:10:42.605" v="698" actId="478"/>
          <ac:spMkLst>
            <pc:docMk/>
            <pc:sldMk cId="922185455" sldId="419"/>
            <ac:spMk id="17" creationId="{BCCEED95-7A78-48E5-AAF5-6F4A5E53DBD4}"/>
          </ac:spMkLst>
        </pc:spChg>
        <pc:spChg chg="add">
          <ac:chgData name="Al Sheehan" userId="d21e2f327ba682b9" providerId="LiveId" clId="{6AADF3C4-9FAE-402A-BE63-C2C58A62E601}" dt="2019-11-06T01:11:58.004" v="701"/>
          <ac:spMkLst>
            <pc:docMk/>
            <pc:sldMk cId="922185455" sldId="419"/>
            <ac:spMk id="34" creationId="{BD26967C-C64E-40E5-B094-F0F9CCE15212}"/>
          </ac:spMkLst>
        </pc:spChg>
        <pc:spChg chg="add">
          <ac:chgData name="Al Sheehan" userId="d21e2f327ba682b9" providerId="LiveId" clId="{6AADF3C4-9FAE-402A-BE63-C2C58A62E601}" dt="2019-11-06T01:11:58.004" v="701"/>
          <ac:spMkLst>
            <pc:docMk/>
            <pc:sldMk cId="922185455" sldId="419"/>
            <ac:spMk id="35" creationId="{300D067E-B45F-42A1-9201-5C09A4EA758D}"/>
          </ac:spMkLst>
        </pc:spChg>
        <pc:spChg chg="add">
          <ac:chgData name="Al Sheehan" userId="d21e2f327ba682b9" providerId="LiveId" clId="{6AADF3C4-9FAE-402A-BE63-C2C58A62E601}" dt="2019-11-06T01:11:58.004" v="701"/>
          <ac:spMkLst>
            <pc:docMk/>
            <pc:sldMk cId="922185455" sldId="419"/>
            <ac:spMk id="36" creationId="{2E59E3F2-EE73-4C67-9ECE-77FE6DF2C0A9}"/>
          </ac:spMkLst>
        </pc:spChg>
        <pc:spChg chg="del mod">
          <ac:chgData name="Al Sheehan" userId="d21e2f327ba682b9" providerId="LiveId" clId="{6AADF3C4-9FAE-402A-BE63-C2C58A62E601}" dt="2019-11-06T01:10:42.605" v="698" actId="478"/>
          <ac:spMkLst>
            <pc:docMk/>
            <pc:sldMk cId="922185455" sldId="419"/>
            <ac:spMk id="38" creationId="{989AAD7B-C95A-4753-958E-4DB45F5FE13F}"/>
          </ac:spMkLst>
        </pc:spChg>
        <pc:spChg chg="del mod">
          <ac:chgData name="Al Sheehan" userId="d21e2f327ba682b9" providerId="LiveId" clId="{6AADF3C4-9FAE-402A-BE63-C2C58A62E601}" dt="2019-11-06T01:10:42.605" v="698" actId="478"/>
          <ac:spMkLst>
            <pc:docMk/>
            <pc:sldMk cId="922185455" sldId="419"/>
            <ac:spMk id="43" creationId="{2D860BE6-2514-408D-8FA8-C9E1AFD86B63}"/>
          </ac:spMkLst>
        </pc:spChg>
        <pc:spChg chg="del">
          <ac:chgData name="Al Sheehan" userId="d21e2f327ba682b9" providerId="LiveId" clId="{6AADF3C4-9FAE-402A-BE63-C2C58A62E601}" dt="2019-11-06T01:10:42.605" v="698" actId="478"/>
          <ac:spMkLst>
            <pc:docMk/>
            <pc:sldMk cId="922185455" sldId="419"/>
            <ac:spMk id="53" creationId="{C88137DB-65F8-4380-8B41-7295388122DA}"/>
          </ac:spMkLst>
        </pc:spChg>
        <pc:spChg chg="del">
          <ac:chgData name="Al Sheehan" userId="d21e2f327ba682b9" providerId="LiveId" clId="{6AADF3C4-9FAE-402A-BE63-C2C58A62E601}" dt="2019-11-06T01:10:42.605" v="698" actId="478"/>
          <ac:spMkLst>
            <pc:docMk/>
            <pc:sldMk cId="922185455" sldId="419"/>
            <ac:spMk id="54" creationId="{267541AF-5CBB-4A52-A5D7-0E40DF541F02}"/>
          </ac:spMkLst>
        </pc:spChg>
        <pc:spChg chg="mod">
          <ac:chgData name="Al Sheehan" userId="d21e2f327ba682b9" providerId="LiveId" clId="{6AADF3C4-9FAE-402A-BE63-C2C58A62E601}" dt="2019-11-06T01:13:45.076" v="907" actId="6549"/>
          <ac:spMkLst>
            <pc:docMk/>
            <pc:sldMk cId="922185455" sldId="419"/>
            <ac:spMk id="82" creationId="{7E409DDB-5621-49C0-9E7C-07CF911A1744}"/>
          </ac:spMkLst>
        </pc:spChg>
        <pc:spChg chg="del mod">
          <ac:chgData name="Al Sheehan" userId="d21e2f327ba682b9" providerId="LiveId" clId="{6AADF3C4-9FAE-402A-BE63-C2C58A62E601}" dt="2019-11-06T01:10:42.605" v="698" actId="478"/>
          <ac:spMkLst>
            <pc:docMk/>
            <pc:sldMk cId="922185455" sldId="419"/>
            <ac:spMk id="88" creationId="{C3942171-DAD2-47CF-945F-1DBFC2452493}"/>
          </ac:spMkLst>
        </pc:spChg>
        <pc:grpChg chg="add">
          <ac:chgData name="Al Sheehan" userId="d21e2f327ba682b9" providerId="LiveId" clId="{6AADF3C4-9FAE-402A-BE63-C2C58A62E601}" dt="2019-11-06T01:11:58.004" v="701"/>
          <ac:grpSpMkLst>
            <pc:docMk/>
            <pc:sldMk cId="922185455" sldId="419"/>
            <ac:grpSpMk id="18" creationId="{AD406A51-61A2-426A-8A7D-D722915F4597}"/>
          </ac:grpSpMkLst>
        </pc:grpChg>
        <pc:grpChg chg="add">
          <ac:chgData name="Al Sheehan" userId="d21e2f327ba682b9" providerId="LiveId" clId="{6AADF3C4-9FAE-402A-BE63-C2C58A62E601}" dt="2019-11-06T01:11:58.004" v="701"/>
          <ac:grpSpMkLst>
            <pc:docMk/>
            <pc:sldMk cId="922185455" sldId="419"/>
            <ac:grpSpMk id="37" creationId="{942AA38F-1900-45DA-9F32-D582141FBDC9}"/>
          </ac:grpSpMkLst>
        </pc:grpChg>
        <pc:grpChg chg="del">
          <ac:chgData name="Al Sheehan" userId="d21e2f327ba682b9" providerId="LiveId" clId="{6AADF3C4-9FAE-402A-BE63-C2C58A62E601}" dt="2019-11-06T01:10:42.605" v="698" actId="478"/>
          <ac:grpSpMkLst>
            <pc:docMk/>
            <pc:sldMk cId="922185455" sldId="419"/>
            <ac:grpSpMk id="50" creationId="{A3F5D69A-1544-4508-9C2D-FC07E45BACB9}"/>
          </ac:grpSpMkLst>
        </pc:grpChg>
        <pc:cxnChg chg="del mod">
          <ac:chgData name="Al Sheehan" userId="d21e2f327ba682b9" providerId="LiveId" clId="{6AADF3C4-9FAE-402A-BE63-C2C58A62E601}" dt="2019-11-06T01:10:42.605" v="698" actId="478"/>
          <ac:cxnSpMkLst>
            <pc:docMk/>
            <pc:sldMk cId="922185455" sldId="419"/>
            <ac:cxnSpMk id="31" creationId="{E3726A44-21AF-4B09-98A7-3C0967E8F696}"/>
          </ac:cxnSpMkLst>
        </pc:cxnChg>
        <pc:cxnChg chg="del mod">
          <ac:chgData name="Al Sheehan" userId="d21e2f327ba682b9" providerId="LiveId" clId="{6AADF3C4-9FAE-402A-BE63-C2C58A62E601}" dt="2019-11-06T01:10:42.605" v="698" actId="478"/>
          <ac:cxnSpMkLst>
            <pc:docMk/>
            <pc:sldMk cId="922185455" sldId="419"/>
            <ac:cxnSpMk id="39" creationId="{A6304283-E33A-49CB-AECB-8442D95596CE}"/>
          </ac:cxnSpMkLst>
        </pc:cxnChg>
        <pc:cxnChg chg="del mod">
          <ac:chgData name="Al Sheehan" userId="d21e2f327ba682b9" providerId="LiveId" clId="{6AADF3C4-9FAE-402A-BE63-C2C58A62E601}" dt="2019-11-06T01:10:42.605" v="698" actId="478"/>
          <ac:cxnSpMkLst>
            <pc:docMk/>
            <pc:sldMk cId="922185455" sldId="419"/>
            <ac:cxnSpMk id="44" creationId="{95FFA8FB-7586-4791-B258-6520E2B0CA30}"/>
          </ac:cxnSpMkLst>
        </pc:cxnChg>
        <pc:cxnChg chg="del mod">
          <ac:chgData name="Al Sheehan" userId="d21e2f327ba682b9" providerId="LiveId" clId="{6AADF3C4-9FAE-402A-BE63-C2C58A62E601}" dt="2019-11-06T01:10:42.605" v="698" actId="478"/>
          <ac:cxnSpMkLst>
            <pc:docMk/>
            <pc:sldMk cId="922185455" sldId="419"/>
            <ac:cxnSpMk id="92" creationId="{47446E0D-888F-422C-B522-9E124C301666}"/>
          </ac:cxnSpMkLst>
        </pc:cxnChg>
        <pc:cxnChg chg="del mod">
          <ac:chgData name="Al Sheehan" userId="d21e2f327ba682b9" providerId="LiveId" clId="{6AADF3C4-9FAE-402A-BE63-C2C58A62E601}" dt="2019-11-06T01:10:42.605" v="698" actId="478"/>
          <ac:cxnSpMkLst>
            <pc:docMk/>
            <pc:sldMk cId="922185455" sldId="419"/>
            <ac:cxnSpMk id="97" creationId="{A0359EC9-F51E-43A0-922D-D3C8B6A8AD7B}"/>
          </ac:cxnSpMkLst>
        </pc:cxnChg>
      </pc:sldChg>
      <pc:sldChg chg="del">
        <pc:chgData name="Al Sheehan" userId="d21e2f327ba682b9" providerId="LiveId" clId="{6AADF3C4-9FAE-402A-BE63-C2C58A62E601}" dt="2019-11-06T00:35:18.616" v="82" actId="2696"/>
        <pc:sldMkLst>
          <pc:docMk/>
          <pc:sldMk cId="3477193770" sldId="419"/>
        </pc:sldMkLst>
      </pc:sldChg>
      <pc:sldChg chg="modSp mod ord">
        <pc:chgData name="Al Sheehan" userId="d21e2f327ba682b9" providerId="LiveId" clId="{6AADF3C4-9FAE-402A-BE63-C2C58A62E601}" dt="2019-11-06T03:18:06.405" v="1343" actId="108"/>
        <pc:sldMkLst>
          <pc:docMk/>
          <pc:sldMk cId="2260017115" sldId="420"/>
        </pc:sldMkLst>
        <pc:spChg chg="mod">
          <ac:chgData name="Al Sheehan" userId="d21e2f327ba682b9" providerId="LiveId" clId="{6AADF3C4-9FAE-402A-BE63-C2C58A62E601}" dt="2019-11-06T03:18:06.405" v="1343" actId="108"/>
          <ac:spMkLst>
            <pc:docMk/>
            <pc:sldMk cId="2260017115" sldId="420"/>
            <ac:spMk id="87" creationId="{20CA004D-3508-42C9-BFB7-D223C892B2A5}"/>
          </ac:spMkLst>
        </pc:spChg>
        <pc:spChg chg="mod">
          <ac:chgData name="Al Sheehan" userId="d21e2f327ba682b9" providerId="LiveId" clId="{6AADF3C4-9FAE-402A-BE63-C2C58A62E601}" dt="2019-11-06T00:44:54.030" v="166" actId="108"/>
          <ac:spMkLst>
            <pc:docMk/>
            <pc:sldMk cId="2260017115" sldId="420"/>
            <ac:spMk id="93" creationId="{F0DF6721-A851-4825-88E6-3E9F81E645AC}"/>
          </ac:spMkLst>
        </pc:spChg>
        <pc:spChg chg="mod">
          <ac:chgData name="Al Sheehan" userId="d21e2f327ba682b9" providerId="LiveId" clId="{6AADF3C4-9FAE-402A-BE63-C2C58A62E601}" dt="2019-11-06T00:44:47.091" v="165" actId="1582"/>
          <ac:spMkLst>
            <pc:docMk/>
            <pc:sldMk cId="2260017115" sldId="420"/>
            <ac:spMk id="94" creationId="{31C47BAC-45E8-41E2-8158-23035BC029E6}"/>
          </ac:spMkLst>
        </pc:spChg>
      </pc:sldChg>
      <pc:sldChg chg="del">
        <pc:chgData name="Al Sheehan" userId="d21e2f327ba682b9" providerId="LiveId" clId="{6AADF3C4-9FAE-402A-BE63-C2C58A62E601}" dt="2019-11-06T00:35:18.616" v="82" actId="2696"/>
        <pc:sldMkLst>
          <pc:docMk/>
          <pc:sldMk cId="3050219767" sldId="420"/>
        </pc:sldMkLst>
      </pc:sldChg>
      <pc:sldChg chg="del">
        <pc:chgData name="Al Sheehan" userId="d21e2f327ba682b9" providerId="LiveId" clId="{6AADF3C4-9FAE-402A-BE63-C2C58A62E601}" dt="2019-11-06T00:35:18.616" v="82" actId="2696"/>
        <pc:sldMkLst>
          <pc:docMk/>
          <pc:sldMk cId="1960713834" sldId="422"/>
        </pc:sldMkLst>
      </pc:sldChg>
      <pc:sldChg chg="ord">
        <pc:chgData name="Al Sheehan" userId="d21e2f327ba682b9" providerId="LiveId" clId="{6AADF3C4-9FAE-402A-BE63-C2C58A62E601}" dt="2019-11-06T00:38:17.916" v="90"/>
        <pc:sldMkLst>
          <pc:docMk/>
          <pc:sldMk cId="2576745456" sldId="422"/>
        </pc:sldMkLst>
      </pc:sldChg>
      <pc:sldChg chg="del">
        <pc:chgData name="Al Sheehan" userId="d21e2f327ba682b9" providerId="LiveId" clId="{6AADF3C4-9FAE-402A-BE63-C2C58A62E601}" dt="2019-11-06T00:35:18.616" v="82" actId="2696"/>
        <pc:sldMkLst>
          <pc:docMk/>
          <pc:sldMk cId="1191226951" sldId="423"/>
        </pc:sldMkLst>
      </pc:sldChg>
      <pc:sldChg chg="ord">
        <pc:chgData name="Al Sheehan" userId="d21e2f327ba682b9" providerId="LiveId" clId="{6AADF3C4-9FAE-402A-BE63-C2C58A62E601}" dt="2019-11-06T00:38:17.916" v="90"/>
        <pc:sldMkLst>
          <pc:docMk/>
          <pc:sldMk cId="1884281787" sldId="423"/>
        </pc:sldMkLst>
      </pc:sldChg>
      <pc:sldChg chg="del">
        <pc:chgData name="Al Sheehan" userId="d21e2f327ba682b9" providerId="LiveId" clId="{6AADF3C4-9FAE-402A-BE63-C2C58A62E601}" dt="2019-11-06T00:35:18.616" v="82" actId="2696"/>
        <pc:sldMkLst>
          <pc:docMk/>
          <pc:sldMk cId="13153295" sldId="424"/>
        </pc:sldMkLst>
      </pc:sldChg>
      <pc:sldChg chg="ord">
        <pc:chgData name="Al Sheehan" userId="d21e2f327ba682b9" providerId="LiveId" clId="{6AADF3C4-9FAE-402A-BE63-C2C58A62E601}" dt="2019-11-06T00:38:17.916" v="90"/>
        <pc:sldMkLst>
          <pc:docMk/>
          <pc:sldMk cId="496234721" sldId="424"/>
        </pc:sldMkLst>
      </pc:sldChg>
      <pc:sldChg chg="ord">
        <pc:chgData name="Al Sheehan" userId="d21e2f327ba682b9" providerId="LiveId" clId="{6AADF3C4-9FAE-402A-BE63-C2C58A62E601}" dt="2019-11-06T00:38:17.916" v="90"/>
        <pc:sldMkLst>
          <pc:docMk/>
          <pc:sldMk cId="1152623487" sldId="430"/>
        </pc:sldMkLst>
      </pc:sldChg>
      <pc:sldChg chg="del">
        <pc:chgData name="Al Sheehan" userId="d21e2f327ba682b9" providerId="LiveId" clId="{6AADF3C4-9FAE-402A-BE63-C2C58A62E601}" dt="2019-11-06T00:35:18.616" v="82" actId="2696"/>
        <pc:sldMkLst>
          <pc:docMk/>
          <pc:sldMk cId="4071649272" sldId="430"/>
        </pc:sldMkLst>
      </pc:sldChg>
      <pc:sldChg chg="del">
        <pc:chgData name="Al Sheehan" userId="d21e2f327ba682b9" providerId="LiveId" clId="{6AADF3C4-9FAE-402A-BE63-C2C58A62E601}" dt="2019-11-06T00:35:18.616" v="82" actId="2696"/>
        <pc:sldMkLst>
          <pc:docMk/>
          <pc:sldMk cId="119691845" sldId="431"/>
        </pc:sldMkLst>
      </pc:sldChg>
      <pc:sldChg chg="addSp modSp mod ord">
        <pc:chgData name="Al Sheehan" userId="d21e2f327ba682b9" providerId="LiveId" clId="{6AADF3C4-9FAE-402A-BE63-C2C58A62E601}" dt="2019-11-06T03:17:36.020" v="1342" actId="14100"/>
        <pc:sldMkLst>
          <pc:docMk/>
          <pc:sldMk cId="1810657961" sldId="431"/>
        </pc:sldMkLst>
        <pc:spChg chg="mod">
          <ac:chgData name="Al Sheehan" userId="d21e2f327ba682b9" providerId="LiveId" clId="{6AADF3C4-9FAE-402A-BE63-C2C58A62E601}" dt="2019-11-06T00:53:20.473" v="381" actId="108"/>
          <ac:spMkLst>
            <pc:docMk/>
            <pc:sldMk cId="1810657961" sldId="431"/>
            <ac:spMk id="63" creationId="{BFEF57A8-1BBB-45B3-B25A-219C4DDF441A}"/>
          </ac:spMkLst>
        </pc:spChg>
        <pc:spChg chg="add mod">
          <ac:chgData name="Al Sheehan" userId="d21e2f327ba682b9" providerId="LiveId" clId="{6AADF3C4-9FAE-402A-BE63-C2C58A62E601}" dt="2019-11-06T03:17:30.420" v="1339" actId="1076"/>
          <ac:spMkLst>
            <pc:docMk/>
            <pc:sldMk cId="1810657961" sldId="431"/>
            <ac:spMk id="67" creationId="{A303AFFA-4300-4870-8B22-089976765B35}"/>
          </ac:spMkLst>
        </pc:spChg>
        <pc:spChg chg="mod">
          <ac:chgData name="Al Sheehan" userId="d21e2f327ba682b9" providerId="LiveId" clId="{6AADF3C4-9FAE-402A-BE63-C2C58A62E601}" dt="2019-11-06T03:17:22.791" v="1337" actId="20577"/>
          <ac:spMkLst>
            <pc:docMk/>
            <pc:sldMk cId="1810657961" sldId="431"/>
            <ac:spMk id="112" creationId="{F5CD318B-0CE6-4C22-AC52-28E42C7C0536}"/>
          </ac:spMkLst>
        </pc:spChg>
        <pc:cxnChg chg="add mod">
          <ac:chgData name="Al Sheehan" userId="d21e2f327ba682b9" providerId="LiveId" clId="{6AADF3C4-9FAE-402A-BE63-C2C58A62E601}" dt="2019-11-06T03:17:36.020" v="1342" actId="14100"/>
          <ac:cxnSpMkLst>
            <pc:docMk/>
            <pc:sldMk cId="1810657961" sldId="431"/>
            <ac:cxnSpMk id="68" creationId="{564FAE0A-5C4B-46AC-9B08-932B32F40006}"/>
          </ac:cxnSpMkLst>
        </pc:cxnChg>
      </pc:sldChg>
      <pc:sldChg chg="del">
        <pc:chgData name="Al Sheehan" userId="d21e2f327ba682b9" providerId="LiveId" clId="{6AADF3C4-9FAE-402A-BE63-C2C58A62E601}" dt="2019-11-06T00:35:18.616" v="82" actId="2696"/>
        <pc:sldMkLst>
          <pc:docMk/>
          <pc:sldMk cId="1714915284" sldId="432"/>
        </pc:sldMkLst>
      </pc:sldChg>
      <pc:sldChg chg="ord">
        <pc:chgData name="Al Sheehan" userId="d21e2f327ba682b9" providerId="LiveId" clId="{6AADF3C4-9FAE-402A-BE63-C2C58A62E601}" dt="2019-11-06T00:38:17.916" v="90"/>
        <pc:sldMkLst>
          <pc:docMk/>
          <pc:sldMk cId="1927076703" sldId="432"/>
        </pc:sldMkLst>
      </pc:sldChg>
      <pc:sldChg chg="modSp mod">
        <pc:chgData name="Al Sheehan" userId="d21e2f327ba682b9" providerId="LiveId" clId="{6AADF3C4-9FAE-402A-BE63-C2C58A62E601}" dt="2019-11-06T03:11:36.551" v="1318" actId="20577"/>
        <pc:sldMkLst>
          <pc:docMk/>
          <pc:sldMk cId="2697731950" sldId="433"/>
        </pc:sldMkLst>
        <pc:spChg chg="mod">
          <ac:chgData name="Al Sheehan" userId="d21e2f327ba682b9" providerId="LiveId" clId="{6AADF3C4-9FAE-402A-BE63-C2C58A62E601}" dt="2019-11-06T03:11:19.731" v="1311" actId="20577"/>
          <ac:spMkLst>
            <pc:docMk/>
            <pc:sldMk cId="2697731950" sldId="433"/>
            <ac:spMk id="112" creationId="{ACB6D4CF-6FAF-4A4B-AB4C-CF04ABB334C2}"/>
          </ac:spMkLst>
        </pc:spChg>
        <pc:spChg chg="mod">
          <ac:chgData name="Al Sheehan" userId="d21e2f327ba682b9" providerId="LiveId" clId="{6AADF3C4-9FAE-402A-BE63-C2C58A62E601}" dt="2019-11-06T03:11:36.551" v="1318" actId="20577"/>
          <ac:spMkLst>
            <pc:docMk/>
            <pc:sldMk cId="2697731950" sldId="433"/>
            <ac:spMk id="113" creationId="{A4E772E2-1DE5-410A-BBEB-98B06F22E1F2}"/>
          </ac:spMkLst>
        </pc:spChg>
      </pc:sldChg>
      <pc:sldChg chg="del">
        <pc:chgData name="Al Sheehan" userId="d21e2f327ba682b9" providerId="LiveId" clId="{6AADF3C4-9FAE-402A-BE63-C2C58A62E601}" dt="2019-11-06T00:22:14.060" v="8" actId="47"/>
        <pc:sldMkLst>
          <pc:docMk/>
          <pc:sldMk cId="1646791058" sldId="894"/>
        </pc:sldMkLst>
      </pc:sldChg>
      <pc:sldChg chg="del ord">
        <pc:chgData name="Al Sheehan" userId="d21e2f327ba682b9" providerId="LiveId" clId="{6AADF3C4-9FAE-402A-BE63-C2C58A62E601}" dt="2019-11-06T00:38:51.393" v="93" actId="47"/>
        <pc:sldMkLst>
          <pc:docMk/>
          <pc:sldMk cId="1629980646" sldId="896"/>
        </pc:sldMkLst>
      </pc:sldChg>
      <pc:sldChg chg="modSp mod ord">
        <pc:chgData name="Al Sheehan" userId="d21e2f327ba682b9" providerId="LiveId" clId="{6AADF3C4-9FAE-402A-BE63-C2C58A62E601}" dt="2019-11-06T03:15:51.523" v="1319" actId="313"/>
        <pc:sldMkLst>
          <pc:docMk/>
          <pc:sldMk cId="1755666119" sldId="897"/>
        </pc:sldMkLst>
        <pc:spChg chg="mod">
          <ac:chgData name="Al Sheehan" userId="d21e2f327ba682b9" providerId="LiveId" clId="{6AADF3C4-9FAE-402A-BE63-C2C58A62E601}" dt="2019-11-06T03:15:51.523" v="1319" actId="313"/>
          <ac:spMkLst>
            <pc:docMk/>
            <pc:sldMk cId="1755666119" sldId="897"/>
            <ac:spMk id="82" creationId="{7E409DDB-5621-49C0-9E7C-07CF911A1744}"/>
          </ac:spMkLst>
        </pc:spChg>
      </pc:sldChg>
      <pc:sldChg chg="del">
        <pc:chgData name="Al Sheehan" userId="d21e2f327ba682b9" providerId="LiveId" clId="{6AADF3C4-9FAE-402A-BE63-C2C58A62E601}" dt="2019-11-06T00:35:18.616" v="82" actId="2696"/>
        <pc:sldMkLst>
          <pc:docMk/>
          <pc:sldMk cId="3556319013" sldId="897"/>
        </pc:sldMkLst>
      </pc:sldChg>
      <pc:sldChg chg="add">
        <pc:chgData name="Al Sheehan" userId="d21e2f327ba682b9" providerId="LiveId" clId="{6AADF3C4-9FAE-402A-BE63-C2C58A62E601}" dt="2019-11-06T00:20:34.709" v="0"/>
        <pc:sldMkLst>
          <pc:docMk/>
          <pc:sldMk cId="3438479696" sldId="898"/>
        </pc:sldMkLst>
      </pc:sldChg>
      <pc:sldChg chg="addSp delSp modSp add mod">
        <pc:chgData name="Al Sheehan" userId="d21e2f327ba682b9" providerId="LiveId" clId="{6AADF3C4-9FAE-402A-BE63-C2C58A62E601}" dt="2019-11-06T00:28:03.110" v="78" actId="478"/>
        <pc:sldMkLst>
          <pc:docMk/>
          <pc:sldMk cId="277116093" sldId="899"/>
        </pc:sldMkLst>
        <pc:spChg chg="add mod">
          <ac:chgData name="Al Sheehan" userId="d21e2f327ba682b9" providerId="LiveId" clId="{6AADF3C4-9FAE-402A-BE63-C2C58A62E601}" dt="2019-11-06T00:26:42.915" v="71" actId="207"/>
          <ac:spMkLst>
            <pc:docMk/>
            <pc:sldMk cId="277116093" sldId="899"/>
            <ac:spMk id="29" creationId="{840BDE99-1541-4FA8-AD43-BB77A02416D0}"/>
          </ac:spMkLst>
        </pc:spChg>
        <pc:spChg chg="add">
          <ac:chgData name="Al Sheehan" userId="d21e2f327ba682b9" providerId="LiveId" clId="{6AADF3C4-9FAE-402A-BE63-C2C58A62E601}" dt="2019-11-06T00:25:41.719" v="43"/>
          <ac:spMkLst>
            <pc:docMk/>
            <pc:sldMk cId="277116093" sldId="899"/>
            <ac:spMk id="31" creationId="{E0470B51-7763-4239-89C9-89561F5198A4}"/>
          </ac:spMkLst>
        </pc:spChg>
        <pc:spChg chg="add">
          <ac:chgData name="Al Sheehan" userId="d21e2f327ba682b9" providerId="LiveId" clId="{6AADF3C4-9FAE-402A-BE63-C2C58A62E601}" dt="2019-11-06T00:25:41.719" v="43"/>
          <ac:spMkLst>
            <pc:docMk/>
            <pc:sldMk cId="277116093" sldId="899"/>
            <ac:spMk id="32" creationId="{2B9E1519-1C9A-4214-AA84-EFE4BF6F7536}"/>
          </ac:spMkLst>
        </pc:spChg>
        <pc:spChg chg="add">
          <ac:chgData name="Al Sheehan" userId="d21e2f327ba682b9" providerId="LiveId" clId="{6AADF3C4-9FAE-402A-BE63-C2C58A62E601}" dt="2019-11-06T00:25:41.719" v="43"/>
          <ac:spMkLst>
            <pc:docMk/>
            <pc:sldMk cId="277116093" sldId="899"/>
            <ac:spMk id="33" creationId="{43AE5079-563F-4798-86F7-D49944F5FE80}"/>
          </ac:spMkLst>
        </pc:spChg>
        <pc:spChg chg="add mod">
          <ac:chgData name="Al Sheehan" userId="d21e2f327ba682b9" providerId="LiveId" clId="{6AADF3C4-9FAE-402A-BE63-C2C58A62E601}" dt="2019-11-06T00:26:35.159" v="70" actId="207"/>
          <ac:spMkLst>
            <pc:docMk/>
            <pc:sldMk cId="277116093" sldId="899"/>
            <ac:spMk id="34" creationId="{F02F986E-EFE0-466F-8BFB-58849E818CC3}"/>
          </ac:spMkLst>
        </pc:spChg>
        <pc:spChg chg="add del">
          <ac:chgData name="Al Sheehan" userId="d21e2f327ba682b9" providerId="LiveId" clId="{6AADF3C4-9FAE-402A-BE63-C2C58A62E601}" dt="2019-11-06T00:26:28.552" v="69" actId="478"/>
          <ac:spMkLst>
            <pc:docMk/>
            <pc:sldMk cId="277116093" sldId="899"/>
            <ac:spMk id="35" creationId="{6A6A0B91-0DC7-4B32-B8DD-EF8534606ABC}"/>
          </ac:spMkLst>
        </pc:spChg>
        <pc:picChg chg="del">
          <ac:chgData name="Al Sheehan" userId="d21e2f327ba682b9" providerId="LiveId" clId="{6AADF3C4-9FAE-402A-BE63-C2C58A62E601}" dt="2019-11-06T00:28:03.110" v="78" actId="478"/>
          <ac:picMkLst>
            <pc:docMk/>
            <pc:sldMk cId="277116093" sldId="899"/>
            <ac:picMk id="82" creationId="{41F3032A-38AE-4DE9-AEE0-70D1D63C16D3}"/>
          </ac:picMkLst>
        </pc:picChg>
        <pc:cxnChg chg="add">
          <ac:chgData name="Al Sheehan" userId="d21e2f327ba682b9" providerId="LiveId" clId="{6AADF3C4-9FAE-402A-BE63-C2C58A62E601}" dt="2019-11-06T00:25:41.719" v="43"/>
          <ac:cxnSpMkLst>
            <pc:docMk/>
            <pc:sldMk cId="277116093" sldId="899"/>
            <ac:cxnSpMk id="30" creationId="{865A33BC-770E-49C3-86FC-A6EB1789746C}"/>
          </ac:cxnSpMkLst>
        </pc:cxnChg>
      </pc:sldChg>
      <pc:sldChg chg="add del">
        <pc:chgData name="Al Sheehan" userId="d21e2f327ba682b9" providerId="LiveId" clId="{6AADF3C4-9FAE-402A-BE63-C2C58A62E601}" dt="2019-11-06T00:25:30.682" v="41"/>
        <pc:sldMkLst>
          <pc:docMk/>
          <pc:sldMk cId="714179695" sldId="899"/>
        </pc:sldMkLst>
      </pc:sldChg>
      <pc:sldChg chg="addSp delSp modSp add mod">
        <pc:chgData name="Al Sheehan" userId="d21e2f327ba682b9" providerId="LiveId" clId="{6AADF3C4-9FAE-402A-BE63-C2C58A62E601}" dt="2019-11-06T00:27:16.790" v="77" actId="14100"/>
        <pc:sldMkLst>
          <pc:docMk/>
          <pc:sldMk cId="987986636" sldId="900"/>
        </pc:sldMkLst>
        <pc:spChg chg="add">
          <ac:chgData name="Al Sheehan" userId="d21e2f327ba682b9" providerId="LiveId" clId="{6AADF3C4-9FAE-402A-BE63-C2C58A62E601}" dt="2019-11-06T00:27:08.620" v="74"/>
          <ac:spMkLst>
            <pc:docMk/>
            <pc:sldMk cId="987986636" sldId="900"/>
            <ac:spMk id="35" creationId="{DF2A6B6C-374E-4DB4-81AA-B1CF0090B57D}"/>
          </ac:spMkLst>
        </pc:spChg>
        <pc:spChg chg="add">
          <ac:chgData name="Al Sheehan" userId="d21e2f327ba682b9" providerId="LiveId" clId="{6AADF3C4-9FAE-402A-BE63-C2C58A62E601}" dt="2019-11-06T00:27:08.620" v="74"/>
          <ac:spMkLst>
            <pc:docMk/>
            <pc:sldMk cId="987986636" sldId="900"/>
            <ac:spMk id="37" creationId="{7D9DC06F-B9E1-4FE9-91B5-4FADA8B5EBC4}"/>
          </ac:spMkLst>
        </pc:spChg>
        <pc:spChg chg="add">
          <ac:chgData name="Al Sheehan" userId="d21e2f327ba682b9" providerId="LiveId" clId="{6AADF3C4-9FAE-402A-BE63-C2C58A62E601}" dt="2019-11-06T00:27:08.620" v="74"/>
          <ac:spMkLst>
            <pc:docMk/>
            <pc:sldMk cId="987986636" sldId="900"/>
            <ac:spMk id="39" creationId="{0BAF5C19-BBDA-4330-9B3D-A94CBE438384}"/>
          </ac:spMkLst>
        </pc:spChg>
        <pc:spChg chg="add">
          <ac:chgData name="Al Sheehan" userId="d21e2f327ba682b9" providerId="LiveId" clId="{6AADF3C4-9FAE-402A-BE63-C2C58A62E601}" dt="2019-11-06T00:27:08.620" v="74"/>
          <ac:spMkLst>
            <pc:docMk/>
            <pc:sldMk cId="987986636" sldId="900"/>
            <ac:spMk id="40" creationId="{BF979B19-347F-4DBA-8C80-4285E52425A2}"/>
          </ac:spMkLst>
        </pc:spChg>
        <pc:spChg chg="add">
          <ac:chgData name="Al Sheehan" userId="d21e2f327ba682b9" providerId="LiveId" clId="{6AADF3C4-9FAE-402A-BE63-C2C58A62E601}" dt="2019-11-06T00:27:08.620" v="74"/>
          <ac:spMkLst>
            <pc:docMk/>
            <pc:sldMk cId="987986636" sldId="900"/>
            <ac:spMk id="42" creationId="{19238C8C-E199-44C9-8128-530A5EDA2BB3}"/>
          </ac:spMkLst>
        </pc:spChg>
        <pc:spChg chg="add">
          <ac:chgData name="Al Sheehan" userId="d21e2f327ba682b9" providerId="LiveId" clId="{6AADF3C4-9FAE-402A-BE63-C2C58A62E601}" dt="2019-11-06T00:27:08.620" v="74"/>
          <ac:spMkLst>
            <pc:docMk/>
            <pc:sldMk cId="987986636" sldId="900"/>
            <ac:spMk id="43" creationId="{18913D3F-1192-43A6-AC2C-1519DD92CA4C}"/>
          </ac:spMkLst>
        </pc:spChg>
        <pc:spChg chg="add">
          <ac:chgData name="Al Sheehan" userId="d21e2f327ba682b9" providerId="LiveId" clId="{6AADF3C4-9FAE-402A-BE63-C2C58A62E601}" dt="2019-11-06T00:27:08.620" v="74"/>
          <ac:spMkLst>
            <pc:docMk/>
            <pc:sldMk cId="987986636" sldId="900"/>
            <ac:spMk id="47" creationId="{68155F0F-F05B-45A6-A77D-21280F0C8C73}"/>
          </ac:spMkLst>
        </pc:spChg>
        <pc:spChg chg="del">
          <ac:chgData name="Al Sheehan" userId="d21e2f327ba682b9" providerId="LiveId" clId="{6AADF3C4-9FAE-402A-BE63-C2C58A62E601}" dt="2019-11-06T00:27:08.396" v="73" actId="478"/>
          <ac:spMkLst>
            <pc:docMk/>
            <pc:sldMk cId="987986636" sldId="900"/>
            <ac:spMk id="85" creationId="{70E6FC35-80E2-475A-8B6A-F769ECA7A966}"/>
          </ac:spMkLst>
        </pc:spChg>
        <pc:spChg chg="del">
          <ac:chgData name="Al Sheehan" userId="d21e2f327ba682b9" providerId="LiveId" clId="{6AADF3C4-9FAE-402A-BE63-C2C58A62E601}" dt="2019-11-06T00:27:08.396" v="73" actId="478"/>
          <ac:spMkLst>
            <pc:docMk/>
            <pc:sldMk cId="987986636" sldId="900"/>
            <ac:spMk id="103" creationId="{5F7D4ED8-D617-4CE2-96D9-61DC28B30F76}"/>
          </ac:spMkLst>
        </pc:spChg>
        <pc:picChg chg="add">
          <ac:chgData name="Al Sheehan" userId="d21e2f327ba682b9" providerId="LiveId" clId="{6AADF3C4-9FAE-402A-BE63-C2C58A62E601}" dt="2019-11-06T00:27:08.620" v="74"/>
          <ac:picMkLst>
            <pc:docMk/>
            <pc:sldMk cId="987986636" sldId="900"/>
            <ac:picMk id="36" creationId="{33D6D048-154D-4F62-93EF-F9B6C43B74A2}"/>
          </ac:picMkLst>
        </pc:picChg>
        <pc:picChg chg="add">
          <ac:chgData name="Al Sheehan" userId="d21e2f327ba682b9" providerId="LiveId" clId="{6AADF3C4-9FAE-402A-BE63-C2C58A62E601}" dt="2019-11-06T00:27:08.620" v="74"/>
          <ac:picMkLst>
            <pc:docMk/>
            <pc:sldMk cId="987986636" sldId="900"/>
            <ac:picMk id="38" creationId="{8C9B6B61-5B02-44C7-B9F1-084DBF65F84D}"/>
          </ac:picMkLst>
        </pc:picChg>
        <pc:picChg chg="add">
          <ac:chgData name="Al Sheehan" userId="d21e2f327ba682b9" providerId="LiveId" clId="{6AADF3C4-9FAE-402A-BE63-C2C58A62E601}" dt="2019-11-06T00:27:08.620" v="74"/>
          <ac:picMkLst>
            <pc:docMk/>
            <pc:sldMk cId="987986636" sldId="900"/>
            <ac:picMk id="41" creationId="{EAC1B017-1198-4F24-A04B-3E131C8002BA}"/>
          </ac:picMkLst>
        </pc:picChg>
        <pc:picChg chg="del">
          <ac:chgData name="Al Sheehan" userId="d21e2f327ba682b9" providerId="LiveId" clId="{6AADF3C4-9FAE-402A-BE63-C2C58A62E601}" dt="2019-11-06T00:27:08.396" v="73" actId="478"/>
          <ac:picMkLst>
            <pc:docMk/>
            <pc:sldMk cId="987986636" sldId="900"/>
            <ac:picMk id="82" creationId="{41F3032A-38AE-4DE9-AEE0-70D1D63C16D3}"/>
          </ac:picMkLst>
        </pc:picChg>
        <pc:cxnChg chg="add mod">
          <ac:chgData name="Al Sheehan" userId="d21e2f327ba682b9" providerId="LiveId" clId="{6AADF3C4-9FAE-402A-BE63-C2C58A62E601}" dt="2019-11-06T00:27:16.790" v="77" actId="14100"/>
          <ac:cxnSpMkLst>
            <pc:docMk/>
            <pc:sldMk cId="987986636" sldId="900"/>
            <ac:cxnSpMk id="44" creationId="{1EB0C858-A6C1-4054-A35D-F5C0F851624A}"/>
          </ac:cxnSpMkLst>
        </pc:cxnChg>
        <pc:cxnChg chg="add mod">
          <ac:chgData name="Al Sheehan" userId="d21e2f327ba682b9" providerId="LiveId" clId="{6AADF3C4-9FAE-402A-BE63-C2C58A62E601}" dt="2019-11-06T00:27:14.775" v="76" actId="14100"/>
          <ac:cxnSpMkLst>
            <pc:docMk/>
            <pc:sldMk cId="987986636" sldId="900"/>
            <ac:cxnSpMk id="45" creationId="{683208DB-F8A5-4FE1-BA17-33EAF6AD297B}"/>
          </ac:cxnSpMkLst>
        </pc:cxnChg>
        <pc:cxnChg chg="add mod">
          <ac:chgData name="Al Sheehan" userId="d21e2f327ba682b9" providerId="LiveId" clId="{6AADF3C4-9FAE-402A-BE63-C2C58A62E601}" dt="2019-11-06T00:27:12.097" v="75" actId="14100"/>
          <ac:cxnSpMkLst>
            <pc:docMk/>
            <pc:sldMk cId="987986636" sldId="900"/>
            <ac:cxnSpMk id="46" creationId="{F3C64FDB-E162-4FE5-BE97-44626ECC41A2}"/>
          </ac:cxnSpMkLst>
        </pc:cxnChg>
      </pc:sldChg>
      <pc:sldChg chg="add">
        <pc:chgData name="Al Sheehan" userId="d21e2f327ba682b9" providerId="LiveId" clId="{6AADF3C4-9FAE-402A-BE63-C2C58A62E601}" dt="2019-11-06T00:34:18.053" v="81"/>
        <pc:sldMkLst>
          <pc:docMk/>
          <pc:sldMk cId="316496772" sldId="907"/>
        </pc:sldMkLst>
      </pc:sldChg>
      <pc:sldChg chg="add">
        <pc:chgData name="Al Sheehan" userId="d21e2f327ba682b9" providerId="LiveId" clId="{6AADF3C4-9FAE-402A-BE63-C2C58A62E601}" dt="2019-11-06T00:37:30.230" v="85"/>
        <pc:sldMkLst>
          <pc:docMk/>
          <pc:sldMk cId="867703599" sldId="908"/>
        </pc:sldMkLst>
      </pc:sldChg>
      <pc:sldChg chg="addSp delSp modSp add mod">
        <pc:chgData name="Al Sheehan" userId="d21e2f327ba682b9" providerId="LiveId" clId="{6AADF3C4-9FAE-402A-BE63-C2C58A62E601}" dt="2019-11-06T01:06:43.644" v="637" actId="20577"/>
        <pc:sldMkLst>
          <pc:docMk/>
          <pc:sldMk cId="2947001618" sldId="909"/>
        </pc:sldMkLst>
        <pc:spChg chg="add del">
          <ac:chgData name="Al Sheehan" userId="d21e2f327ba682b9" providerId="LiveId" clId="{6AADF3C4-9FAE-402A-BE63-C2C58A62E601}" dt="2019-11-06T01:00:13.974" v="386"/>
          <ac:spMkLst>
            <pc:docMk/>
            <pc:sldMk cId="2947001618" sldId="909"/>
            <ac:spMk id="33" creationId="{C1A99BEF-D3F3-47EC-8B1E-5876277188D1}"/>
          </ac:spMkLst>
        </pc:spChg>
        <pc:spChg chg="del mod topLvl">
          <ac:chgData name="Al Sheehan" userId="d21e2f327ba682b9" providerId="LiveId" clId="{6AADF3C4-9FAE-402A-BE63-C2C58A62E601}" dt="2019-11-06T01:00:23.929" v="389" actId="478"/>
          <ac:spMkLst>
            <pc:docMk/>
            <pc:sldMk cId="2947001618" sldId="909"/>
            <ac:spMk id="35" creationId="{6A6DCEA4-B1C6-440F-9F4F-FB971F2565ED}"/>
          </ac:spMkLst>
        </pc:spChg>
        <pc:spChg chg="del">
          <ac:chgData name="Al Sheehan" userId="d21e2f327ba682b9" providerId="LiveId" clId="{6AADF3C4-9FAE-402A-BE63-C2C58A62E601}" dt="2019-11-06T01:00:30.665" v="391" actId="478"/>
          <ac:spMkLst>
            <pc:docMk/>
            <pc:sldMk cId="2947001618" sldId="909"/>
            <ac:spMk id="40" creationId="{8800DE13-9F15-432A-9DF4-07AEE1370613}"/>
          </ac:spMkLst>
        </pc:spChg>
        <pc:spChg chg="mod">
          <ac:chgData name="Al Sheehan" userId="d21e2f327ba682b9" providerId="LiveId" clId="{6AADF3C4-9FAE-402A-BE63-C2C58A62E601}" dt="2019-11-06T00:59:58.488" v="384" actId="1076"/>
          <ac:spMkLst>
            <pc:docMk/>
            <pc:sldMk cId="2947001618" sldId="909"/>
            <ac:spMk id="65" creationId="{BDA22C60-420D-4AEB-9BC8-08AA641C6234}"/>
          </ac:spMkLst>
        </pc:spChg>
        <pc:spChg chg="del">
          <ac:chgData name="Al Sheehan" userId="d21e2f327ba682b9" providerId="LiveId" clId="{6AADF3C4-9FAE-402A-BE63-C2C58A62E601}" dt="2019-11-06T01:00:27.192" v="390" actId="478"/>
          <ac:spMkLst>
            <pc:docMk/>
            <pc:sldMk cId="2947001618" sldId="909"/>
            <ac:spMk id="73" creationId="{37DE9E31-4F67-4072-B111-CE6F28AC7C0A}"/>
          </ac:spMkLst>
        </pc:spChg>
        <pc:spChg chg="del mod topLvl">
          <ac:chgData name="Al Sheehan" userId="d21e2f327ba682b9" providerId="LiveId" clId="{6AADF3C4-9FAE-402A-BE63-C2C58A62E601}" dt="2019-11-06T01:01:08.375" v="395" actId="478"/>
          <ac:spMkLst>
            <pc:docMk/>
            <pc:sldMk cId="2947001618" sldId="909"/>
            <ac:spMk id="75" creationId="{A228B9F9-5E68-4EDF-AC46-2B1FDE33010C}"/>
          </ac:spMkLst>
        </pc:spChg>
        <pc:spChg chg="mod">
          <ac:chgData name="Al Sheehan" userId="d21e2f327ba682b9" providerId="LiveId" clId="{6AADF3C4-9FAE-402A-BE63-C2C58A62E601}" dt="2019-11-06T00:59:58.488" v="384" actId="1076"/>
          <ac:spMkLst>
            <pc:docMk/>
            <pc:sldMk cId="2947001618" sldId="909"/>
            <ac:spMk id="78" creationId="{EFA7CB6A-2D62-4099-96BC-4552C30A2D2A}"/>
          </ac:spMkLst>
        </pc:spChg>
        <pc:spChg chg="mod">
          <ac:chgData name="Al Sheehan" userId="d21e2f327ba682b9" providerId="LiveId" clId="{6AADF3C4-9FAE-402A-BE63-C2C58A62E601}" dt="2019-11-06T00:59:58.488" v="384" actId="1076"/>
          <ac:spMkLst>
            <pc:docMk/>
            <pc:sldMk cId="2947001618" sldId="909"/>
            <ac:spMk id="80" creationId="{0FE697A4-9AB5-4581-AE88-EB4E93F6D46D}"/>
          </ac:spMkLst>
        </pc:spChg>
        <pc:spChg chg="mod">
          <ac:chgData name="Al Sheehan" userId="d21e2f327ba682b9" providerId="LiveId" clId="{6AADF3C4-9FAE-402A-BE63-C2C58A62E601}" dt="2019-11-06T00:59:58.488" v="384" actId="1076"/>
          <ac:spMkLst>
            <pc:docMk/>
            <pc:sldMk cId="2947001618" sldId="909"/>
            <ac:spMk id="82" creationId="{D0F6EBAF-ED41-4CC1-B558-559EC92A61AB}"/>
          </ac:spMkLst>
        </pc:spChg>
        <pc:spChg chg="mod">
          <ac:chgData name="Al Sheehan" userId="d21e2f327ba682b9" providerId="LiveId" clId="{6AADF3C4-9FAE-402A-BE63-C2C58A62E601}" dt="2019-11-06T00:59:58.488" v="384" actId="1076"/>
          <ac:spMkLst>
            <pc:docMk/>
            <pc:sldMk cId="2947001618" sldId="909"/>
            <ac:spMk id="83" creationId="{C7528DB1-61FA-4BA3-A22D-34F8107D0911}"/>
          </ac:spMkLst>
        </pc:spChg>
        <pc:spChg chg="mod">
          <ac:chgData name="Al Sheehan" userId="d21e2f327ba682b9" providerId="LiveId" clId="{6AADF3C4-9FAE-402A-BE63-C2C58A62E601}" dt="2019-11-06T00:59:58.488" v="384" actId="1076"/>
          <ac:spMkLst>
            <pc:docMk/>
            <pc:sldMk cId="2947001618" sldId="909"/>
            <ac:spMk id="84" creationId="{2D375963-7A0F-48BA-927E-3C019DEA54EF}"/>
          </ac:spMkLst>
        </pc:spChg>
        <pc:spChg chg="mod">
          <ac:chgData name="Al Sheehan" userId="d21e2f327ba682b9" providerId="LiveId" clId="{6AADF3C4-9FAE-402A-BE63-C2C58A62E601}" dt="2019-11-06T00:59:58.488" v="384" actId="1076"/>
          <ac:spMkLst>
            <pc:docMk/>
            <pc:sldMk cId="2947001618" sldId="909"/>
            <ac:spMk id="85" creationId="{35F3EB25-F0C9-4D18-A46F-71AB405D0197}"/>
          </ac:spMkLst>
        </pc:spChg>
        <pc:spChg chg="mod">
          <ac:chgData name="Al Sheehan" userId="d21e2f327ba682b9" providerId="LiveId" clId="{6AADF3C4-9FAE-402A-BE63-C2C58A62E601}" dt="2019-11-06T00:59:58.488" v="384" actId="1076"/>
          <ac:spMkLst>
            <pc:docMk/>
            <pc:sldMk cId="2947001618" sldId="909"/>
            <ac:spMk id="86" creationId="{01870D64-E348-49F1-B502-2E8AE4297638}"/>
          </ac:spMkLst>
        </pc:spChg>
        <pc:spChg chg="mod">
          <ac:chgData name="Al Sheehan" userId="d21e2f327ba682b9" providerId="LiveId" clId="{6AADF3C4-9FAE-402A-BE63-C2C58A62E601}" dt="2019-11-06T01:06:43.644" v="637" actId="20577"/>
          <ac:spMkLst>
            <pc:docMk/>
            <pc:sldMk cId="2947001618" sldId="909"/>
            <ac:spMk id="87" creationId="{A67DFB30-A31A-442C-8F31-0CE0021AB0A8}"/>
          </ac:spMkLst>
        </pc:spChg>
        <pc:spChg chg="mod">
          <ac:chgData name="Al Sheehan" userId="d21e2f327ba682b9" providerId="LiveId" clId="{6AADF3C4-9FAE-402A-BE63-C2C58A62E601}" dt="2019-11-06T01:02:59.919" v="455" actId="1036"/>
          <ac:spMkLst>
            <pc:docMk/>
            <pc:sldMk cId="2947001618" sldId="909"/>
            <ac:spMk id="88" creationId="{3B37EB87-D721-4C98-AB43-1318767C5C8D}"/>
          </ac:spMkLst>
        </pc:spChg>
        <pc:spChg chg="mod">
          <ac:chgData name="Al Sheehan" userId="d21e2f327ba682b9" providerId="LiveId" clId="{6AADF3C4-9FAE-402A-BE63-C2C58A62E601}" dt="2019-11-06T00:59:58.488" v="384" actId="1076"/>
          <ac:spMkLst>
            <pc:docMk/>
            <pc:sldMk cId="2947001618" sldId="909"/>
            <ac:spMk id="89" creationId="{9352CE51-DF6B-4ABB-B8C1-2D7526815B3C}"/>
          </ac:spMkLst>
        </pc:spChg>
        <pc:spChg chg="mod">
          <ac:chgData name="Al Sheehan" userId="d21e2f327ba682b9" providerId="LiveId" clId="{6AADF3C4-9FAE-402A-BE63-C2C58A62E601}" dt="2019-11-06T00:59:58.488" v="384" actId="1076"/>
          <ac:spMkLst>
            <pc:docMk/>
            <pc:sldMk cId="2947001618" sldId="909"/>
            <ac:spMk id="90" creationId="{2439D55B-6E97-4DB9-BCF6-4F76256C7BB1}"/>
          </ac:spMkLst>
        </pc:spChg>
        <pc:spChg chg="mod">
          <ac:chgData name="Al Sheehan" userId="d21e2f327ba682b9" providerId="LiveId" clId="{6AADF3C4-9FAE-402A-BE63-C2C58A62E601}" dt="2019-11-06T00:59:58.488" v="384" actId="1076"/>
          <ac:spMkLst>
            <pc:docMk/>
            <pc:sldMk cId="2947001618" sldId="909"/>
            <ac:spMk id="91" creationId="{24BAC066-277A-4E3D-9C7A-9E95734053DA}"/>
          </ac:spMkLst>
        </pc:spChg>
        <pc:spChg chg="mod">
          <ac:chgData name="Al Sheehan" userId="d21e2f327ba682b9" providerId="LiveId" clId="{6AADF3C4-9FAE-402A-BE63-C2C58A62E601}" dt="2019-11-06T00:59:58.488" v="384" actId="1076"/>
          <ac:spMkLst>
            <pc:docMk/>
            <pc:sldMk cId="2947001618" sldId="909"/>
            <ac:spMk id="92" creationId="{3EAE03B8-7DBE-4B7B-B82D-4109D3BE55AF}"/>
          </ac:spMkLst>
        </pc:spChg>
        <pc:spChg chg="del">
          <ac:chgData name="Al Sheehan" userId="d21e2f327ba682b9" providerId="LiveId" clId="{6AADF3C4-9FAE-402A-BE63-C2C58A62E601}" dt="2019-11-06T01:01:14.215" v="397" actId="478"/>
          <ac:spMkLst>
            <pc:docMk/>
            <pc:sldMk cId="2947001618" sldId="909"/>
            <ac:spMk id="93" creationId="{F04CF8A9-FFFD-4064-ABF4-EE411766E25C}"/>
          </ac:spMkLst>
        </pc:spChg>
        <pc:spChg chg="mod">
          <ac:chgData name="Al Sheehan" userId="d21e2f327ba682b9" providerId="LiveId" clId="{6AADF3C4-9FAE-402A-BE63-C2C58A62E601}" dt="2019-11-06T00:59:58.488" v="384" actId="1076"/>
          <ac:spMkLst>
            <pc:docMk/>
            <pc:sldMk cId="2947001618" sldId="909"/>
            <ac:spMk id="94" creationId="{FD862EDF-B921-4F66-8A38-036C57D2C647}"/>
          </ac:spMkLst>
        </pc:spChg>
        <pc:spChg chg="mod">
          <ac:chgData name="Al Sheehan" userId="d21e2f327ba682b9" providerId="LiveId" clId="{6AADF3C4-9FAE-402A-BE63-C2C58A62E601}" dt="2019-11-06T00:59:58.488" v="384" actId="1076"/>
          <ac:spMkLst>
            <pc:docMk/>
            <pc:sldMk cId="2947001618" sldId="909"/>
            <ac:spMk id="105" creationId="{886F3D65-870E-4FB5-BEA9-1603137A4881}"/>
          </ac:spMkLst>
        </pc:spChg>
        <pc:spChg chg="del">
          <ac:chgData name="Al Sheehan" userId="d21e2f327ba682b9" providerId="LiveId" clId="{6AADF3C4-9FAE-402A-BE63-C2C58A62E601}" dt="2019-11-06T01:01:11.895" v="396" actId="478"/>
          <ac:spMkLst>
            <pc:docMk/>
            <pc:sldMk cId="2947001618" sldId="909"/>
            <ac:spMk id="106" creationId="{08A5B511-4570-4022-A0C6-804A37B8EDD7}"/>
          </ac:spMkLst>
        </pc:spChg>
        <pc:spChg chg="mod">
          <ac:chgData name="Al Sheehan" userId="d21e2f327ba682b9" providerId="LiveId" clId="{6AADF3C4-9FAE-402A-BE63-C2C58A62E601}" dt="2019-11-06T00:59:58.488" v="384" actId="1076"/>
          <ac:spMkLst>
            <pc:docMk/>
            <pc:sldMk cId="2947001618" sldId="909"/>
            <ac:spMk id="108" creationId="{A9C4AE34-4543-4D9F-B3FF-3C8FF09775BE}"/>
          </ac:spMkLst>
        </pc:spChg>
        <pc:spChg chg="mod">
          <ac:chgData name="Al Sheehan" userId="d21e2f327ba682b9" providerId="LiveId" clId="{6AADF3C4-9FAE-402A-BE63-C2C58A62E601}" dt="2019-11-06T00:59:58.488" v="384" actId="1076"/>
          <ac:spMkLst>
            <pc:docMk/>
            <pc:sldMk cId="2947001618" sldId="909"/>
            <ac:spMk id="111" creationId="{FF46246F-E295-47CC-8103-A364A88D3F12}"/>
          </ac:spMkLst>
        </pc:spChg>
        <pc:spChg chg="del">
          <ac:chgData name="Al Sheehan" userId="d21e2f327ba682b9" providerId="LiveId" clId="{6AADF3C4-9FAE-402A-BE63-C2C58A62E601}" dt="2019-11-06T00:59:50.921" v="383" actId="478"/>
          <ac:spMkLst>
            <pc:docMk/>
            <pc:sldMk cId="2947001618" sldId="909"/>
            <ac:spMk id="112" creationId="{ACB6D4CF-6FAF-4A4B-AB4C-CF04ABB334C2}"/>
          </ac:spMkLst>
        </pc:spChg>
        <pc:spChg chg="del">
          <ac:chgData name="Al Sheehan" userId="d21e2f327ba682b9" providerId="LiveId" clId="{6AADF3C4-9FAE-402A-BE63-C2C58A62E601}" dt="2019-11-06T00:59:50.921" v="383" actId="478"/>
          <ac:spMkLst>
            <pc:docMk/>
            <pc:sldMk cId="2947001618" sldId="909"/>
            <ac:spMk id="113" creationId="{A4E772E2-1DE5-410A-BBEB-98B06F22E1F2}"/>
          </ac:spMkLst>
        </pc:spChg>
        <pc:spChg chg="del">
          <ac:chgData name="Al Sheehan" userId="d21e2f327ba682b9" providerId="LiveId" clId="{6AADF3C4-9FAE-402A-BE63-C2C58A62E601}" dt="2019-11-06T00:59:50.921" v="383" actId="478"/>
          <ac:spMkLst>
            <pc:docMk/>
            <pc:sldMk cId="2947001618" sldId="909"/>
            <ac:spMk id="115" creationId="{83740297-BB57-46B9-B201-C0FC3F1EE9D5}"/>
          </ac:spMkLst>
        </pc:spChg>
        <pc:spChg chg="del">
          <ac:chgData name="Al Sheehan" userId="d21e2f327ba682b9" providerId="LiveId" clId="{6AADF3C4-9FAE-402A-BE63-C2C58A62E601}" dt="2019-11-06T00:59:50.921" v="383" actId="478"/>
          <ac:spMkLst>
            <pc:docMk/>
            <pc:sldMk cId="2947001618" sldId="909"/>
            <ac:spMk id="117" creationId="{EEB0404D-A0D3-4BF0-B87D-07E7241B3955}"/>
          </ac:spMkLst>
        </pc:spChg>
        <pc:spChg chg="del">
          <ac:chgData name="Al Sheehan" userId="d21e2f327ba682b9" providerId="LiveId" clId="{6AADF3C4-9FAE-402A-BE63-C2C58A62E601}" dt="2019-11-06T00:59:50.921" v="383" actId="478"/>
          <ac:spMkLst>
            <pc:docMk/>
            <pc:sldMk cId="2947001618" sldId="909"/>
            <ac:spMk id="118" creationId="{9D37EC21-7496-4821-A694-82CDD2DAFE42}"/>
          </ac:spMkLst>
        </pc:spChg>
        <pc:spChg chg="del">
          <ac:chgData name="Al Sheehan" userId="d21e2f327ba682b9" providerId="LiveId" clId="{6AADF3C4-9FAE-402A-BE63-C2C58A62E601}" dt="2019-11-06T01:05:22.110" v="577" actId="478"/>
          <ac:spMkLst>
            <pc:docMk/>
            <pc:sldMk cId="2947001618" sldId="909"/>
            <ac:spMk id="121" creationId="{575484CC-3647-4891-9942-5894658E6172}"/>
          </ac:spMkLst>
        </pc:spChg>
        <pc:spChg chg="mod">
          <ac:chgData name="Al Sheehan" userId="d21e2f327ba682b9" providerId="LiveId" clId="{6AADF3C4-9FAE-402A-BE63-C2C58A62E601}" dt="2019-11-06T01:05:53.198" v="617" actId="1036"/>
          <ac:spMkLst>
            <pc:docMk/>
            <pc:sldMk cId="2947001618" sldId="909"/>
            <ac:spMk id="124" creationId="{B8A9436C-ED6A-4CD8-9851-A38E85AE7A17}"/>
          </ac:spMkLst>
        </pc:spChg>
        <pc:spChg chg="del">
          <ac:chgData name="Al Sheehan" userId="d21e2f327ba682b9" providerId="LiveId" clId="{6AADF3C4-9FAE-402A-BE63-C2C58A62E601}" dt="2019-11-06T01:05:27.581" v="579" actId="478"/>
          <ac:spMkLst>
            <pc:docMk/>
            <pc:sldMk cId="2947001618" sldId="909"/>
            <ac:spMk id="125" creationId="{3214F8EF-F7D5-4E49-B6DA-6DBB40C35DC4}"/>
          </ac:spMkLst>
        </pc:spChg>
        <pc:spChg chg="del">
          <ac:chgData name="Al Sheehan" userId="d21e2f327ba682b9" providerId="LiveId" clId="{6AADF3C4-9FAE-402A-BE63-C2C58A62E601}" dt="2019-11-06T01:05:27.581" v="579" actId="478"/>
          <ac:spMkLst>
            <pc:docMk/>
            <pc:sldMk cId="2947001618" sldId="909"/>
            <ac:spMk id="129" creationId="{3A1A0055-E8CC-43D0-8553-B190A4E5B289}"/>
          </ac:spMkLst>
        </pc:spChg>
        <pc:grpChg chg="add mod">
          <ac:chgData name="Al Sheehan" userId="d21e2f327ba682b9" providerId="LiveId" clId="{6AADF3C4-9FAE-402A-BE63-C2C58A62E601}" dt="2019-11-06T01:04:58.086" v="572" actId="164"/>
          <ac:grpSpMkLst>
            <pc:docMk/>
            <pc:sldMk cId="2947001618" sldId="909"/>
            <ac:grpSpMk id="9" creationId="{48557D29-9F59-49F9-BDD6-D0042AF3DC08}"/>
          </ac:grpSpMkLst>
        </pc:grpChg>
        <pc:grpChg chg="add mod">
          <ac:chgData name="Al Sheehan" userId="d21e2f327ba682b9" providerId="LiveId" clId="{6AADF3C4-9FAE-402A-BE63-C2C58A62E601}" dt="2019-11-06T01:06:07.545" v="620" actId="164"/>
          <ac:grpSpMkLst>
            <pc:docMk/>
            <pc:sldMk cId="2947001618" sldId="909"/>
            <ac:grpSpMk id="13" creationId="{15051BDC-A83A-4042-9300-2DA5D6380942}"/>
          </ac:grpSpMkLst>
        </pc:grpChg>
        <pc:grpChg chg="add del">
          <ac:chgData name="Al Sheehan" userId="d21e2f327ba682b9" providerId="LiveId" clId="{6AADF3C4-9FAE-402A-BE63-C2C58A62E601}" dt="2019-11-06T01:00:22.022" v="388" actId="165"/>
          <ac:grpSpMkLst>
            <pc:docMk/>
            <pc:sldMk cId="2947001618" sldId="909"/>
            <ac:grpSpMk id="34" creationId="{9E11AA96-CCA4-4903-92C5-BB6C954D183F}"/>
          </ac:grpSpMkLst>
        </pc:grpChg>
        <pc:grpChg chg="mod topLvl">
          <ac:chgData name="Al Sheehan" userId="d21e2f327ba682b9" providerId="LiveId" clId="{6AADF3C4-9FAE-402A-BE63-C2C58A62E601}" dt="2019-11-06T01:03:36.543" v="478" actId="1076"/>
          <ac:grpSpMkLst>
            <pc:docMk/>
            <pc:sldMk cId="2947001618" sldId="909"/>
            <ac:grpSpMk id="36" creationId="{0FFD4F01-B166-468C-9D97-487252464449}"/>
          </ac:grpSpMkLst>
        </pc:grpChg>
        <pc:grpChg chg="mod topLvl">
          <ac:chgData name="Al Sheehan" userId="d21e2f327ba682b9" providerId="LiveId" clId="{6AADF3C4-9FAE-402A-BE63-C2C58A62E601}" dt="2019-11-06T01:04:10.423" v="496" actId="1076"/>
          <ac:grpSpMkLst>
            <pc:docMk/>
            <pc:sldMk cId="2947001618" sldId="909"/>
            <ac:grpSpMk id="37" creationId="{14C951D7-8DC0-4C1B-B621-4C3A89FE5532}"/>
          </ac:grpSpMkLst>
        </pc:grpChg>
        <pc:grpChg chg="mod">
          <ac:chgData name="Al Sheehan" userId="d21e2f327ba682b9" providerId="LiveId" clId="{6AADF3C4-9FAE-402A-BE63-C2C58A62E601}" dt="2019-11-06T01:04:10.423" v="496" actId="1076"/>
          <ac:grpSpMkLst>
            <pc:docMk/>
            <pc:sldMk cId="2947001618" sldId="909"/>
            <ac:grpSpMk id="38" creationId="{8B865B22-0F49-4A9E-B829-44B6CA23539E}"/>
          </ac:grpSpMkLst>
        </pc:grpChg>
        <pc:grpChg chg="add del mod">
          <ac:chgData name="Al Sheehan" userId="d21e2f327ba682b9" providerId="LiveId" clId="{6AADF3C4-9FAE-402A-BE63-C2C58A62E601}" dt="2019-11-06T01:01:06.130" v="394" actId="165"/>
          <ac:grpSpMkLst>
            <pc:docMk/>
            <pc:sldMk cId="2947001618" sldId="909"/>
            <ac:grpSpMk id="74" creationId="{BACC4FCE-8384-4B07-92B5-6BCD47A67A6B}"/>
          </ac:grpSpMkLst>
        </pc:grpChg>
        <pc:grpChg chg="mod topLvl">
          <ac:chgData name="Al Sheehan" userId="d21e2f327ba682b9" providerId="LiveId" clId="{6AADF3C4-9FAE-402A-BE63-C2C58A62E601}" dt="2019-11-06T01:04:58.086" v="572" actId="164"/>
          <ac:grpSpMkLst>
            <pc:docMk/>
            <pc:sldMk cId="2947001618" sldId="909"/>
            <ac:grpSpMk id="76" creationId="{F5E1CAFB-DABF-4FBF-B8C0-F3FEB313C054}"/>
          </ac:grpSpMkLst>
        </pc:grpChg>
        <pc:grpChg chg="mod topLvl">
          <ac:chgData name="Al Sheehan" userId="d21e2f327ba682b9" providerId="LiveId" clId="{6AADF3C4-9FAE-402A-BE63-C2C58A62E601}" dt="2019-11-06T01:04:58.086" v="572" actId="164"/>
          <ac:grpSpMkLst>
            <pc:docMk/>
            <pc:sldMk cId="2947001618" sldId="909"/>
            <ac:grpSpMk id="77" creationId="{F1AD96B1-FA2D-4492-AFC7-1AF8354CD04C}"/>
          </ac:grpSpMkLst>
        </pc:grpChg>
        <pc:grpChg chg="add del mod">
          <ac:chgData name="Al Sheehan" userId="d21e2f327ba682b9" providerId="LiveId" clId="{6AADF3C4-9FAE-402A-BE63-C2C58A62E601}" dt="2019-11-06T01:05:33.178" v="580" actId="165"/>
          <ac:grpSpMkLst>
            <pc:docMk/>
            <pc:sldMk cId="2947001618" sldId="909"/>
            <ac:grpSpMk id="120" creationId="{606FFF12-9265-4EAE-8C6E-DF1987F70DFD}"/>
          </ac:grpSpMkLst>
        </pc:grpChg>
        <pc:grpChg chg="mod topLvl">
          <ac:chgData name="Al Sheehan" userId="d21e2f327ba682b9" providerId="LiveId" clId="{6AADF3C4-9FAE-402A-BE63-C2C58A62E601}" dt="2019-11-06T01:06:07.545" v="620" actId="164"/>
          <ac:grpSpMkLst>
            <pc:docMk/>
            <pc:sldMk cId="2947001618" sldId="909"/>
            <ac:grpSpMk id="122" creationId="{3091744C-D33C-41D7-8A6B-A9F30A17AF0F}"/>
          </ac:grpSpMkLst>
        </pc:grpChg>
        <pc:grpChg chg="mod topLvl">
          <ac:chgData name="Al Sheehan" userId="d21e2f327ba682b9" providerId="LiveId" clId="{6AADF3C4-9FAE-402A-BE63-C2C58A62E601}" dt="2019-11-06T01:06:07.545" v="620" actId="164"/>
          <ac:grpSpMkLst>
            <pc:docMk/>
            <pc:sldMk cId="2947001618" sldId="909"/>
            <ac:grpSpMk id="123" creationId="{4163E1A2-5B30-40A1-8400-56F1E69A6D7C}"/>
          </ac:grpSpMkLst>
        </pc:grpChg>
        <pc:picChg chg="mod">
          <ac:chgData name="Al Sheehan" userId="d21e2f327ba682b9" providerId="LiveId" clId="{6AADF3C4-9FAE-402A-BE63-C2C58A62E601}" dt="2019-11-06T01:02:51.864" v="404" actId="14100"/>
          <ac:picMkLst>
            <pc:docMk/>
            <pc:sldMk cId="2947001618" sldId="909"/>
            <ac:picMk id="101" creationId="{0C6DBBCE-2100-4953-AB1B-826DE77D1104}"/>
          </ac:picMkLst>
        </pc:picChg>
        <pc:cxnChg chg="del mod">
          <ac:chgData name="Al Sheehan" userId="d21e2f327ba682b9" providerId="LiveId" clId="{6AADF3C4-9FAE-402A-BE63-C2C58A62E601}" dt="2019-11-06T00:59:50.921" v="383" actId="478"/>
          <ac:cxnSpMkLst>
            <pc:docMk/>
            <pc:sldMk cId="2947001618" sldId="909"/>
            <ac:cxnSpMk id="6" creationId="{F2350F9B-2E18-4B3E-A3BD-9C1DE7CC84BA}"/>
          </ac:cxnSpMkLst>
        </pc:cxnChg>
        <pc:cxnChg chg="mod">
          <ac:chgData name="Al Sheehan" userId="d21e2f327ba682b9" providerId="LiveId" clId="{6AADF3C4-9FAE-402A-BE63-C2C58A62E601}" dt="2019-11-06T00:59:58.488" v="384" actId="1076"/>
          <ac:cxnSpMkLst>
            <pc:docMk/>
            <pc:sldMk cId="2947001618" sldId="909"/>
            <ac:cxnSpMk id="79" creationId="{23496BE9-F828-4F9A-B133-69E0241688D1}"/>
          </ac:cxnSpMkLst>
        </pc:cxnChg>
        <pc:cxnChg chg="mod">
          <ac:chgData name="Al Sheehan" userId="d21e2f327ba682b9" providerId="LiveId" clId="{6AADF3C4-9FAE-402A-BE63-C2C58A62E601}" dt="2019-11-06T00:59:58.488" v="384" actId="1076"/>
          <ac:cxnSpMkLst>
            <pc:docMk/>
            <pc:sldMk cId="2947001618" sldId="909"/>
            <ac:cxnSpMk id="95" creationId="{E88288B1-8680-4C58-A613-2C943081EC30}"/>
          </ac:cxnSpMkLst>
        </pc:cxnChg>
        <pc:cxnChg chg="mod">
          <ac:chgData name="Al Sheehan" userId="d21e2f327ba682b9" providerId="LiveId" clId="{6AADF3C4-9FAE-402A-BE63-C2C58A62E601}" dt="2019-11-06T00:59:58.488" v="384" actId="1076"/>
          <ac:cxnSpMkLst>
            <pc:docMk/>
            <pc:sldMk cId="2947001618" sldId="909"/>
            <ac:cxnSpMk id="97" creationId="{C46B61B7-C0E3-4696-8F58-97FE6B4F32F4}"/>
          </ac:cxnSpMkLst>
        </pc:cxnChg>
        <pc:cxnChg chg="mod">
          <ac:chgData name="Al Sheehan" userId="d21e2f327ba682b9" providerId="LiveId" clId="{6AADF3C4-9FAE-402A-BE63-C2C58A62E601}" dt="2019-11-06T00:59:58.488" v="384" actId="1076"/>
          <ac:cxnSpMkLst>
            <pc:docMk/>
            <pc:sldMk cId="2947001618" sldId="909"/>
            <ac:cxnSpMk id="102" creationId="{1E327E91-9C1D-4700-ABE1-73560A624233}"/>
          </ac:cxnSpMkLst>
        </pc:cxnChg>
        <pc:cxnChg chg="mod">
          <ac:chgData name="Al Sheehan" userId="d21e2f327ba682b9" providerId="LiveId" clId="{6AADF3C4-9FAE-402A-BE63-C2C58A62E601}" dt="2019-11-06T00:59:58.488" v="384" actId="1076"/>
          <ac:cxnSpMkLst>
            <pc:docMk/>
            <pc:sldMk cId="2947001618" sldId="909"/>
            <ac:cxnSpMk id="103" creationId="{E7B22EFE-1566-4B7F-A29F-A2286A193B2A}"/>
          </ac:cxnSpMkLst>
        </pc:cxnChg>
        <pc:cxnChg chg="mod">
          <ac:chgData name="Al Sheehan" userId="d21e2f327ba682b9" providerId="LiveId" clId="{6AADF3C4-9FAE-402A-BE63-C2C58A62E601}" dt="2019-11-06T00:59:58.488" v="384" actId="1076"/>
          <ac:cxnSpMkLst>
            <pc:docMk/>
            <pc:sldMk cId="2947001618" sldId="909"/>
            <ac:cxnSpMk id="104" creationId="{0A4FA957-CE8E-489A-84A2-BDB8846FAEEB}"/>
          </ac:cxnSpMkLst>
        </pc:cxnChg>
        <pc:cxnChg chg="add mod">
          <ac:chgData name="Al Sheehan" userId="d21e2f327ba682b9" providerId="LiveId" clId="{6AADF3C4-9FAE-402A-BE63-C2C58A62E601}" dt="2019-11-06T01:03:41.448" v="480" actId="14100"/>
          <ac:cxnSpMkLst>
            <pc:docMk/>
            <pc:sldMk cId="2947001618" sldId="909"/>
            <ac:cxnSpMk id="109" creationId="{279D5426-F51D-46CC-AF4A-0075F1C540F0}"/>
          </ac:cxnSpMkLst>
        </pc:cxnChg>
        <pc:cxnChg chg="add mod">
          <ac:chgData name="Al Sheehan" userId="d21e2f327ba682b9" providerId="LiveId" clId="{6AADF3C4-9FAE-402A-BE63-C2C58A62E601}" dt="2019-11-06T01:04:10.423" v="496" actId="1076"/>
          <ac:cxnSpMkLst>
            <pc:docMk/>
            <pc:sldMk cId="2947001618" sldId="909"/>
            <ac:cxnSpMk id="110" creationId="{AE431ACC-1F1A-4FCE-8E5E-F697B382A407}"/>
          </ac:cxnSpMkLst>
        </pc:cxnChg>
        <pc:cxnChg chg="del mod">
          <ac:chgData name="Al Sheehan" userId="d21e2f327ba682b9" providerId="LiveId" clId="{6AADF3C4-9FAE-402A-BE63-C2C58A62E601}" dt="2019-11-06T00:59:50.921" v="383" actId="478"/>
          <ac:cxnSpMkLst>
            <pc:docMk/>
            <pc:sldMk cId="2947001618" sldId="909"/>
            <ac:cxnSpMk id="114" creationId="{D2C5F135-4F65-4366-A939-F00AE2FC6324}"/>
          </ac:cxnSpMkLst>
        </pc:cxnChg>
        <pc:cxnChg chg="del mod">
          <ac:chgData name="Al Sheehan" userId="d21e2f327ba682b9" providerId="LiveId" clId="{6AADF3C4-9FAE-402A-BE63-C2C58A62E601}" dt="2019-11-06T00:59:50.921" v="383" actId="478"/>
          <ac:cxnSpMkLst>
            <pc:docMk/>
            <pc:sldMk cId="2947001618" sldId="909"/>
            <ac:cxnSpMk id="116" creationId="{FFFB3202-2DB4-4528-9BEE-7C424379E710}"/>
          </ac:cxnSpMkLst>
        </pc:cxnChg>
        <pc:cxnChg chg="add mod">
          <ac:chgData name="Al Sheehan" userId="d21e2f327ba682b9" providerId="LiveId" clId="{6AADF3C4-9FAE-402A-BE63-C2C58A62E601}" dt="2019-11-06T01:05:03.225" v="574" actId="14100"/>
          <ac:cxnSpMkLst>
            <pc:docMk/>
            <pc:sldMk cId="2947001618" sldId="909"/>
            <ac:cxnSpMk id="119" creationId="{8E9BEBF8-FA1E-4079-9506-21023E9CEB65}"/>
          </ac:cxnSpMkLst>
        </pc:cxnChg>
        <pc:cxnChg chg="add mod">
          <ac:chgData name="Al Sheehan" userId="d21e2f327ba682b9" providerId="LiveId" clId="{6AADF3C4-9FAE-402A-BE63-C2C58A62E601}" dt="2019-11-06T01:06:26.008" v="625" actId="14100"/>
          <ac:cxnSpMkLst>
            <pc:docMk/>
            <pc:sldMk cId="2947001618" sldId="909"/>
            <ac:cxnSpMk id="131" creationId="{41EA7513-E7C7-44D5-80F7-32AA1F16C314}"/>
          </ac:cxnSpMkLst>
        </pc:cxnChg>
      </pc:sldChg>
      <pc:sldChg chg="addSp delSp modSp add mod">
        <pc:chgData name="Al Sheehan" userId="d21e2f327ba682b9" providerId="LiveId" clId="{6AADF3C4-9FAE-402A-BE63-C2C58A62E601}" dt="2019-11-06T02:50:31.972" v="1252"/>
        <pc:sldMkLst>
          <pc:docMk/>
          <pc:sldMk cId="94944906" sldId="910"/>
        </pc:sldMkLst>
        <pc:spChg chg="del">
          <ac:chgData name="Al Sheehan" userId="d21e2f327ba682b9" providerId="LiveId" clId="{6AADF3C4-9FAE-402A-BE63-C2C58A62E601}" dt="2019-11-06T01:10:24.216" v="694" actId="478"/>
          <ac:spMkLst>
            <pc:docMk/>
            <pc:sldMk cId="94944906" sldId="910"/>
            <ac:spMk id="3" creationId="{0CED8E92-57CF-41C7-9849-0A3F62656787}"/>
          </ac:spMkLst>
        </pc:spChg>
        <pc:spChg chg="add del">
          <ac:chgData name="Al Sheehan" userId="d21e2f327ba682b9" providerId="LiveId" clId="{6AADF3C4-9FAE-402A-BE63-C2C58A62E601}" dt="2019-11-06T01:14:33.140" v="909" actId="478"/>
          <ac:spMkLst>
            <pc:docMk/>
            <pc:sldMk cId="94944906" sldId="910"/>
            <ac:spMk id="78" creationId="{B1549CD3-70D1-4446-BAEB-8F96EB382C30}"/>
          </ac:spMkLst>
        </pc:spChg>
        <pc:spChg chg="del">
          <ac:chgData name="Al Sheehan" userId="d21e2f327ba682b9" providerId="LiveId" clId="{6AADF3C4-9FAE-402A-BE63-C2C58A62E601}" dt="2019-11-06T01:10:24.216" v="694" actId="478"/>
          <ac:spMkLst>
            <pc:docMk/>
            <pc:sldMk cId="94944906" sldId="910"/>
            <ac:spMk id="81" creationId="{39048CAD-1490-4FD2-9254-E4BFE059F152}"/>
          </ac:spMkLst>
        </pc:spChg>
        <pc:spChg chg="del">
          <ac:chgData name="Al Sheehan" userId="d21e2f327ba682b9" providerId="LiveId" clId="{6AADF3C4-9FAE-402A-BE63-C2C58A62E601}" dt="2019-11-06T01:10:24.216" v="694" actId="478"/>
          <ac:spMkLst>
            <pc:docMk/>
            <pc:sldMk cId="94944906" sldId="910"/>
            <ac:spMk id="82" creationId="{89359025-21F5-4BBA-B890-AB0B30751DFA}"/>
          </ac:spMkLst>
        </pc:spChg>
        <pc:spChg chg="add mod">
          <ac:chgData name="Al Sheehan" userId="d21e2f327ba682b9" providerId="LiveId" clId="{6AADF3C4-9FAE-402A-BE63-C2C58A62E601}" dt="2019-11-06T01:14:37.383" v="911" actId="164"/>
          <ac:spMkLst>
            <pc:docMk/>
            <pc:sldMk cId="94944906" sldId="910"/>
            <ac:spMk id="83" creationId="{F8530B3F-6282-485F-959F-2C584697AC14}"/>
          </ac:spMkLst>
        </pc:spChg>
        <pc:spChg chg="del">
          <ac:chgData name="Al Sheehan" userId="d21e2f327ba682b9" providerId="LiveId" clId="{6AADF3C4-9FAE-402A-BE63-C2C58A62E601}" dt="2019-11-06T01:10:24.216" v="694" actId="478"/>
          <ac:spMkLst>
            <pc:docMk/>
            <pc:sldMk cId="94944906" sldId="910"/>
            <ac:spMk id="84" creationId="{83556F9C-58B9-42D9-A73D-B04431EF0422}"/>
          </ac:spMkLst>
        </pc:spChg>
        <pc:spChg chg="del">
          <ac:chgData name="Al Sheehan" userId="d21e2f327ba682b9" providerId="LiveId" clId="{6AADF3C4-9FAE-402A-BE63-C2C58A62E601}" dt="2019-11-06T01:10:24.216" v="694" actId="478"/>
          <ac:spMkLst>
            <pc:docMk/>
            <pc:sldMk cId="94944906" sldId="910"/>
            <ac:spMk id="85" creationId="{0D69230D-7B83-479C-AA17-24AD1B239F7C}"/>
          </ac:spMkLst>
        </pc:spChg>
        <pc:spChg chg="mod">
          <ac:chgData name="Al Sheehan" userId="d21e2f327ba682b9" providerId="LiveId" clId="{6AADF3C4-9FAE-402A-BE63-C2C58A62E601}" dt="2019-11-06T01:10:18.687" v="693" actId="5793"/>
          <ac:spMkLst>
            <pc:docMk/>
            <pc:sldMk cId="94944906" sldId="910"/>
            <ac:spMk id="87" creationId="{A67DFB30-A31A-442C-8F31-0CE0021AB0A8}"/>
          </ac:spMkLst>
        </pc:spChg>
        <pc:spChg chg="mod">
          <ac:chgData name="Al Sheehan" userId="d21e2f327ba682b9" providerId="LiveId" clId="{6AADF3C4-9FAE-402A-BE63-C2C58A62E601}" dt="2019-11-06T02:46:53.796" v="1160" actId="313"/>
          <ac:spMkLst>
            <pc:docMk/>
            <pc:sldMk cId="94944906" sldId="910"/>
            <ac:spMk id="88" creationId="{D84C82F9-724E-4FF5-801B-FF6782F4395F}"/>
          </ac:spMkLst>
        </pc:spChg>
        <pc:spChg chg="del">
          <ac:chgData name="Al Sheehan" userId="d21e2f327ba682b9" providerId="LiveId" clId="{6AADF3C4-9FAE-402A-BE63-C2C58A62E601}" dt="2019-11-06T02:43:13.248" v="952" actId="478"/>
          <ac:spMkLst>
            <pc:docMk/>
            <pc:sldMk cId="94944906" sldId="910"/>
            <ac:spMk id="93" creationId="{EA091FBD-1438-43EC-A2C8-3A26D8C6B5A0}"/>
          </ac:spMkLst>
        </pc:spChg>
        <pc:spChg chg="add mod">
          <ac:chgData name="Al Sheehan" userId="d21e2f327ba682b9" providerId="LiveId" clId="{6AADF3C4-9FAE-402A-BE63-C2C58A62E601}" dt="2019-11-06T01:14:37.383" v="911" actId="164"/>
          <ac:spMkLst>
            <pc:docMk/>
            <pc:sldMk cId="94944906" sldId="910"/>
            <ac:spMk id="100" creationId="{FB6B0D8B-1DAE-404E-90DE-9C02E0A6AF7B}"/>
          </ac:spMkLst>
        </pc:spChg>
        <pc:spChg chg="add mod">
          <ac:chgData name="Al Sheehan" userId="d21e2f327ba682b9" providerId="LiveId" clId="{6AADF3C4-9FAE-402A-BE63-C2C58A62E601}" dt="2019-11-06T02:42:43.953" v="947" actId="1076"/>
          <ac:spMkLst>
            <pc:docMk/>
            <pc:sldMk cId="94944906" sldId="910"/>
            <ac:spMk id="101" creationId="{5FF88199-9E00-4DFE-8CD5-847C1842D619}"/>
          </ac:spMkLst>
        </pc:spChg>
        <pc:spChg chg="add mod">
          <ac:chgData name="Al Sheehan" userId="d21e2f327ba682b9" providerId="LiveId" clId="{6AADF3C4-9FAE-402A-BE63-C2C58A62E601}" dt="2019-11-06T02:43:01.425" v="949" actId="1076"/>
          <ac:spMkLst>
            <pc:docMk/>
            <pc:sldMk cId="94944906" sldId="910"/>
            <ac:spMk id="110" creationId="{41620D1D-1BF9-49FC-ACE5-732293190763}"/>
          </ac:spMkLst>
        </pc:spChg>
        <pc:spChg chg="mod topLvl">
          <ac:chgData name="Al Sheehan" userId="d21e2f327ba682b9" providerId="LiveId" clId="{6AADF3C4-9FAE-402A-BE63-C2C58A62E601}" dt="2019-11-06T02:44:24.578" v="960" actId="164"/>
          <ac:spMkLst>
            <pc:docMk/>
            <pc:sldMk cId="94944906" sldId="910"/>
            <ac:spMk id="113" creationId="{8EEFBF94-99EB-43D8-8815-2FE2FA90A9E1}"/>
          </ac:spMkLst>
        </pc:spChg>
        <pc:spChg chg="del topLvl">
          <ac:chgData name="Al Sheehan" userId="d21e2f327ba682b9" providerId="LiveId" clId="{6AADF3C4-9FAE-402A-BE63-C2C58A62E601}" dt="2019-11-06T02:44:10.680" v="955" actId="478"/>
          <ac:spMkLst>
            <pc:docMk/>
            <pc:sldMk cId="94944906" sldId="910"/>
            <ac:spMk id="114" creationId="{98E7A2EB-317C-49EE-A5BF-D36AC557817B}"/>
          </ac:spMkLst>
        </pc:spChg>
        <pc:spChg chg="add mod">
          <ac:chgData name="Al Sheehan" userId="d21e2f327ba682b9" providerId="LiveId" clId="{6AADF3C4-9FAE-402A-BE63-C2C58A62E601}" dt="2019-11-06T02:43:08.985" v="951" actId="1076"/>
          <ac:spMkLst>
            <pc:docMk/>
            <pc:sldMk cId="94944906" sldId="910"/>
            <ac:spMk id="117" creationId="{52C9E4F7-DFA4-4DBD-B16F-5992598C1B11}"/>
          </ac:spMkLst>
        </pc:spChg>
        <pc:spChg chg="add mod">
          <ac:chgData name="Al Sheehan" userId="d21e2f327ba682b9" providerId="LiveId" clId="{6AADF3C4-9FAE-402A-BE63-C2C58A62E601}" dt="2019-11-06T02:46:01.123" v="1147" actId="1036"/>
          <ac:spMkLst>
            <pc:docMk/>
            <pc:sldMk cId="94944906" sldId="910"/>
            <ac:spMk id="122" creationId="{8A173D76-A545-4AF3-952D-D07EBB94E44A}"/>
          </ac:spMkLst>
        </pc:spChg>
        <pc:spChg chg="add del mod">
          <ac:chgData name="Al Sheehan" userId="d21e2f327ba682b9" providerId="LiveId" clId="{6AADF3C4-9FAE-402A-BE63-C2C58A62E601}" dt="2019-11-06T02:50:30.588" v="1251" actId="21"/>
          <ac:spMkLst>
            <pc:docMk/>
            <pc:sldMk cId="94944906" sldId="910"/>
            <ac:spMk id="123" creationId="{F3273D21-F4C9-4495-9683-1BE6927396AD}"/>
          </ac:spMkLst>
        </pc:spChg>
        <pc:spChg chg="add mod">
          <ac:chgData name="Al Sheehan" userId="d21e2f327ba682b9" providerId="LiveId" clId="{6AADF3C4-9FAE-402A-BE63-C2C58A62E601}" dt="2019-11-06T02:49:23.783" v="1210" actId="20577"/>
          <ac:spMkLst>
            <pc:docMk/>
            <pc:sldMk cId="94944906" sldId="910"/>
            <ac:spMk id="124" creationId="{45204446-B8D1-422B-8BCF-007C393A8A72}"/>
          </ac:spMkLst>
        </pc:spChg>
        <pc:spChg chg="add mod">
          <ac:chgData name="Al Sheehan" userId="d21e2f327ba682b9" providerId="LiveId" clId="{6AADF3C4-9FAE-402A-BE63-C2C58A62E601}" dt="2019-11-06T02:49:29.293" v="1212" actId="20577"/>
          <ac:spMkLst>
            <pc:docMk/>
            <pc:sldMk cId="94944906" sldId="910"/>
            <ac:spMk id="125" creationId="{CC709824-C8AD-4901-9F38-CC9015EEE27E}"/>
          </ac:spMkLst>
        </pc:spChg>
        <pc:spChg chg="add mod">
          <ac:chgData name="Al Sheehan" userId="d21e2f327ba682b9" providerId="LiveId" clId="{6AADF3C4-9FAE-402A-BE63-C2C58A62E601}" dt="2019-11-06T02:50:09.923" v="1250" actId="5793"/>
          <ac:spMkLst>
            <pc:docMk/>
            <pc:sldMk cId="94944906" sldId="910"/>
            <ac:spMk id="126" creationId="{C24649D9-FC91-4349-ACDF-C38C82C56D65}"/>
          </ac:spMkLst>
        </pc:spChg>
        <pc:spChg chg="add">
          <ac:chgData name="Al Sheehan" userId="d21e2f327ba682b9" providerId="LiveId" clId="{6AADF3C4-9FAE-402A-BE63-C2C58A62E601}" dt="2019-11-06T02:50:31.972" v="1252"/>
          <ac:spMkLst>
            <pc:docMk/>
            <pc:sldMk cId="94944906" sldId="910"/>
            <ac:spMk id="127" creationId="{A40A6A90-B408-4A73-B27F-2A9806BA7AF6}"/>
          </ac:spMkLst>
        </pc:spChg>
        <pc:grpChg chg="add mod">
          <ac:chgData name="Al Sheehan" userId="d21e2f327ba682b9" providerId="LiveId" clId="{6AADF3C4-9FAE-402A-BE63-C2C58A62E601}" dt="2019-11-06T01:14:49.611" v="912" actId="1076"/>
          <ac:grpSpMkLst>
            <pc:docMk/>
            <pc:sldMk cId="94944906" sldId="910"/>
            <ac:grpSpMk id="4" creationId="{8A2AAADA-3531-4BC0-B92D-F4DE598F5A3B}"/>
          </ac:grpSpMkLst>
        </pc:grpChg>
        <pc:grpChg chg="add mod">
          <ac:chgData name="Al Sheehan" userId="d21e2f327ba682b9" providerId="LiveId" clId="{6AADF3C4-9FAE-402A-BE63-C2C58A62E601}" dt="2019-11-06T02:45:45.623" v="1069" actId="1076"/>
          <ac:grpSpMkLst>
            <pc:docMk/>
            <pc:sldMk cId="94944906" sldId="910"/>
            <ac:grpSpMk id="5" creationId="{59E9CA61-6406-4BF3-BC5C-A6239079BCB5}"/>
          </ac:grpSpMkLst>
        </pc:grpChg>
        <pc:grpChg chg="mod">
          <ac:chgData name="Al Sheehan" userId="d21e2f327ba682b9" providerId="LiveId" clId="{6AADF3C4-9FAE-402A-BE63-C2C58A62E601}" dt="2019-11-06T02:47:00.864" v="1161"/>
          <ac:grpSpMkLst>
            <pc:docMk/>
            <pc:sldMk cId="94944906" sldId="910"/>
            <ac:grpSpMk id="14" creationId="{C584B681-BD32-4879-A00E-8EF5195EB14C}"/>
          </ac:grpSpMkLst>
        </pc:grpChg>
        <pc:grpChg chg="mod">
          <ac:chgData name="Al Sheehan" userId="d21e2f327ba682b9" providerId="LiveId" clId="{6AADF3C4-9FAE-402A-BE63-C2C58A62E601}" dt="2019-11-06T02:47:00.864" v="1161"/>
          <ac:grpSpMkLst>
            <pc:docMk/>
            <pc:sldMk cId="94944906" sldId="910"/>
            <ac:grpSpMk id="20" creationId="{2F0455F3-1F8C-4707-9111-C3A75A158269}"/>
          </ac:grpSpMkLst>
        </pc:grpChg>
        <pc:grpChg chg="add mod">
          <ac:chgData name="Al Sheehan" userId="d21e2f327ba682b9" providerId="LiveId" clId="{6AADF3C4-9FAE-402A-BE63-C2C58A62E601}" dt="2019-11-06T02:43:01.425" v="949" actId="1076"/>
          <ac:grpSpMkLst>
            <pc:docMk/>
            <pc:sldMk cId="94944906" sldId="910"/>
            <ac:grpSpMk id="106" creationId="{1A648B9C-02EE-4707-BA50-9124C7F973B1}"/>
          </ac:grpSpMkLst>
        </pc:grpChg>
        <pc:grpChg chg="add del mod">
          <ac:chgData name="Al Sheehan" userId="d21e2f327ba682b9" providerId="LiveId" clId="{6AADF3C4-9FAE-402A-BE63-C2C58A62E601}" dt="2019-11-06T02:44:10.680" v="955" actId="478"/>
          <ac:grpSpMkLst>
            <pc:docMk/>
            <pc:sldMk cId="94944906" sldId="910"/>
            <ac:grpSpMk id="112" creationId="{1CB4D5A8-B7C9-4DCF-B34B-8CD693A3BDA5}"/>
          </ac:grpSpMkLst>
        </pc:grpChg>
        <pc:picChg chg="add mod">
          <ac:chgData name="Al Sheehan" userId="d21e2f327ba682b9" providerId="LiveId" clId="{6AADF3C4-9FAE-402A-BE63-C2C58A62E601}" dt="2019-11-06T02:46:06.391" v="1153" actId="1036"/>
          <ac:picMkLst>
            <pc:docMk/>
            <pc:sldMk cId="94944906" sldId="910"/>
            <ac:picMk id="121" creationId="{E507EA71-4478-4A7B-832B-351C18E6A60D}"/>
          </ac:picMkLst>
        </pc:picChg>
      </pc:sldChg>
      <pc:sldChg chg="add">
        <pc:chgData name="Al Sheehan" userId="d21e2f327ba682b9" providerId="LiveId" clId="{6AADF3C4-9FAE-402A-BE63-C2C58A62E601}" dt="2019-11-06T01:10:37.757" v="695"/>
        <pc:sldMkLst>
          <pc:docMk/>
          <pc:sldMk cId="3432553010" sldId="911"/>
        </pc:sldMkLst>
      </pc:sldChg>
    </pc:docChg>
  </pc:docChgLst>
  <pc:docChgLst>
    <pc:chgData name="Al Sheehan" userId="d21e2f327ba682b9" providerId="LiveId" clId="{F5A7A39C-0A3E-4966-A1EA-7F0569C32D4A}"/>
    <pc:docChg chg="undo custSel addSld modSld addSection modSection">
      <pc:chgData name="Al Sheehan" userId="d21e2f327ba682b9" providerId="LiveId" clId="{F5A7A39C-0A3E-4966-A1EA-7F0569C32D4A}" dt="2019-11-25T05:33:49.710" v="534" actId="20577"/>
      <pc:docMkLst>
        <pc:docMk/>
      </pc:docMkLst>
      <pc:sldChg chg="modSp add mod">
        <pc:chgData name="Al Sheehan" userId="d21e2f327ba682b9" providerId="LiveId" clId="{F5A7A39C-0A3E-4966-A1EA-7F0569C32D4A}" dt="2019-11-20T09:13:19.968" v="168" actId="20577"/>
        <pc:sldMkLst>
          <pc:docMk/>
          <pc:sldMk cId="2054346432" sldId="411"/>
        </pc:sldMkLst>
        <pc:spChg chg="mod">
          <ac:chgData name="Al Sheehan" userId="d21e2f327ba682b9" providerId="LiveId" clId="{F5A7A39C-0A3E-4966-A1EA-7F0569C32D4A}" dt="2019-11-20T09:13:19.968" v="168" actId="20577"/>
          <ac:spMkLst>
            <pc:docMk/>
            <pc:sldMk cId="2054346432" sldId="411"/>
            <ac:spMk id="82" creationId="{7E409DDB-5621-49C0-9E7C-07CF911A1744}"/>
          </ac:spMkLst>
        </pc:spChg>
      </pc:sldChg>
      <pc:sldChg chg="modSp add mod">
        <pc:chgData name="Al Sheehan" userId="d21e2f327ba682b9" providerId="LiveId" clId="{F5A7A39C-0A3E-4966-A1EA-7F0569C32D4A}" dt="2019-11-20T09:13:25.959" v="170" actId="20577"/>
        <pc:sldMkLst>
          <pc:docMk/>
          <pc:sldMk cId="1051181935" sldId="413"/>
        </pc:sldMkLst>
        <pc:spChg chg="mod">
          <ac:chgData name="Al Sheehan" userId="d21e2f327ba682b9" providerId="LiveId" clId="{F5A7A39C-0A3E-4966-A1EA-7F0569C32D4A}" dt="2019-11-20T09:13:25.959" v="170" actId="20577"/>
          <ac:spMkLst>
            <pc:docMk/>
            <pc:sldMk cId="1051181935" sldId="413"/>
            <ac:spMk id="82" creationId="{7E409DDB-5621-49C0-9E7C-07CF911A1744}"/>
          </ac:spMkLst>
        </pc:spChg>
      </pc:sldChg>
      <pc:sldChg chg="modSp add mod">
        <pc:chgData name="Al Sheehan" userId="d21e2f327ba682b9" providerId="LiveId" clId="{F5A7A39C-0A3E-4966-A1EA-7F0569C32D4A}" dt="2019-11-20T09:13:31.395" v="172" actId="20577"/>
        <pc:sldMkLst>
          <pc:docMk/>
          <pc:sldMk cId="1553894347" sldId="414"/>
        </pc:sldMkLst>
        <pc:spChg chg="mod">
          <ac:chgData name="Al Sheehan" userId="d21e2f327ba682b9" providerId="LiveId" clId="{F5A7A39C-0A3E-4966-A1EA-7F0569C32D4A}" dt="2019-11-20T09:13:31.395" v="172" actId="20577"/>
          <ac:spMkLst>
            <pc:docMk/>
            <pc:sldMk cId="1553894347" sldId="414"/>
            <ac:spMk id="82" creationId="{7E409DDB-5621-49C0-9E7C-07CF911A1744}"/>
          </ac:spMkLst>
        </pc:spChg>
      </pc:sldChg>
      <pc:sldChg chg="modSp add mod">
        <pc:chgData name="Al Sheehan" userId="d21e2f327ba682b9" providerId="LiveId" clId="{F5A7A39C-0A3E-4966-A1EA-7F0569C32D4A}" dt="2019-11-20T09:13:35.798" v="174" actId="20577"/>
        <pc:sldMkLst>
          <pc:docMk/>
          <pc:sldMk cId="4218575863" sldId="415"/>
        </pc:sldMkLst>
        <pc:spChg chg="mod">
          <ac:chgData name="Al Sheehan" userId="d21e2f327ba682b9" providerId="LiveId" clId="{F5A7A39C-0A3E-4966-A1EA-7F0569C32D4A}" dt="2019-11-20T09:13:35.798" v="174" actId="20577"/>
          <ac:spMkLst>
            <pc:docMk/>
            <pc:sldMk cId="4218575863" sldId="415"/>
            <ac:spMk id="82" creationId="{7E409DDB-5621-49C0-9E7C-07CF911A1744}"/>
          </ac:spMkLst>
        </pc:spChg>
      </pc:sldChg>
      <pc:sldChg chg="modSp add mod">
        <pc:chgData name="Al Sheehan" userId="d21e2f327ba682b9" providerId="LiveId" clId="{F5A7A39C-0A3E-4966-A1EA-7F0569C32D4A}" dt="2019-11-20T09:12:27.082" v="159" actId="20577"/>
        <pc:sldMkLst>
          <pc:docMk/>
          <pc:sldMk cId="32913607" sldId="418"/>
        </pc:sldMkLst>
        <pc:spChg chg="mod">
          <ac:chgData name="Al Sheehan" userId="d21e2f327ba682b9" providerId="LiveId" clId="{F5A7A39C-0A3E-4966-A1EA-7F0569C32D4A}" dt="2019-11-20T09:12:27.082" v="159" actId="20577"/>
          <ac:spMkLst>
            <pc:docMk/>
            <pc:sldMk cId="32913607" sldId="418"/>
            <ac:spMk id="82" creationId="{7E409DDB-5621-49C0-9E7C-07CF911A1744}"/>
          </ac:spMkLst>
        </pc:spChg>
      </pc:sldChg>
      <pc:sldChg chg="modSp add mod">
        <pc:chgData name="Al Sheehan" userId="d21e2f327ba682b9" providerId="LiveId" clId="{F5A7A39C-0A3E-4966-A1EA-7F0569C32D4A}" dt="2019-11-20T09:12:23.050" v="158" actId="6549"/>
        <pc:sldMkLst>
          <pc:docMk/>
          <pc:sldMk cId="2260017115" sldId="420"/>
        </pc:sldMkLst>
        <pc:spChg chg="mod">
          <ac:chgData name="Al Sheehan" userId="d21e2f327ba682b9" providerId="LiveId" clId="{F5A7A39C-0A3E-4966-A1EA-7F0569C32D4A}" dt="2019-11-20T09:12:23.050" v="158" actId="6549"/>
          <ac:spMkLst>
            <pc:docMk/>
            <pc:sldMk cId="2260017115" sldId="420"/>
            <ac:spMk id="82" creationId="{7E409DDB-5621-49C0-9E7C-07CF911A1744}"/>
          </ac:spMkLst>
        </pc:spChg>
      </pc:sldChg>
      <pc:sldChg chg="modSp add mod">
        <pc:chgData name="Al Sheehan" userId="d21e2f327ba682b9" providerId="LiveId" clId="{F5A7A39C-0A3E-4966-A1EA-7F0569C32D4A}" dt="2019-11-20T19:57:07.453" v="290" actId="313"/>
        <pc:sldMkLst>
          <pc:docMk/>
          <pc:sldMk cId="2576745456" sldId="422"/>
        </pc:sldMkLst>
        <pc:spChg chg="mod">
          <ac:chgData name="Al Sheehan" userId="d21e2f327ba682b9" providerId="LiveId" clId="{F5A7A39C-0A3E-4966-A1EA-7F0569C32D4A}" dt="2019-11-20T19:57:07.453" v="290" actId="313"/>
          <ac:spMkLst>
            <pc:docMk/>
            <pc:sldMk cId="2576745456" sldId="422"/>
            <ac:spMk id="82" creationId="{7E409DDB-5621-49C0-9E7C-07CF911A1744}"/>
          </ac:spMkLst>
        </pc:spChg>
        <pc:spChg chg="mod">
          <ac:chgData name="Al Sheehan" userId="d21e2f327ba682b9" providerId="LiveId" clId="{F5A7A39C-0A3E-4966-A1EA-7F0569C32D4A}" dt="2019-11-20T19:56:11.991" v="260" actId="20577"/>
          <ac:spMkLst>
            <pc:docMk/>
            <pc:sldMk cId="2576745456" sldId="422"/>
            <ac:spMk id="173" creationId="{675B429D-C247-4AE0-9DA0-78F3B3E8DB59}"/>
          </ac:spMkLst>
        </pc:spChg>
        <pc:spChg chg="mod">
          <ac:chgData name="Al Sheehan" userId="d21e2f327ba682b9" providerId="LiveId" clId="{F5A7A39C-0A3E-4966-A1EA-7F0569C32D4A}" dt="2019-11-20T19:56:06.137" v="252" actId="20577"/>
          <ac:spMkLst>
            <pc:docMk/>
            <pc:sldMk cId="2576745456" sldId="422"/>
            <ac:spMk id="280" creationId="{9E4DACC7-30E1-4699-9FE2-FC532BCFD9FF}"/>
          </ac:spMkLst>
        </pc:spChg>
        <pc:spChg chg="mod">
          <ac:chgData name="Al Sheehan" userId="d21e2f327ba682b9" providerId="LiveId" clId="{F5A7A39C-0A3E-4966-A1EA-7F0569C32D4A}" dt="2019-11-20T19:56:39.252" v="279" actId="14100"/>
          <ac:spMkLst>
            <pc:docMk/>
            <pc:sldMk cId="2576745456" sldId="422"/>
            <ac:spMk id="286" creationId="{585EC5B1-5777-4053-9D7B-82D9C2F447F9}"/>
          </ac:spMkLst>
        </pc:spChg>
        <pc:cxnChg chg="mod">
          <ac:chgData name="Al Sheehan" userId="d21e2f327ba682b9" providerId="LiveId" clId="{F5A7A39C-0A3E-4966-A1EA-7F0569C32D4A}" dt="2019-11-20T19:56:11.991" v="260" actId="20577"/>
          <ac:cxnSpMkLst>
            <pc:docMk/>
            <pc:sldMk cId="2576745456" sldId="422"/>
            <ac:cxnSpMk id="321" creationId="{497AEE37-807B-4641-81FB-44726CB8618C}"/>
          </ac:cxnSpMkLst>
        </pc:cxnChg>
        <pc:cxnChg chg="mod">
          <ac:chgData name="Al Sheehan" userId="d21e2f327ba682b9" providerId="LiveId" clId="{F5A7A39C-0A3E-4966-A1EA-7F0569C32D4A}" dt="2019-11-20T19:56:11.991" v="260" actId="20577"/>
          <ac:cxnSpMkLst>
            <pc:docMk/>
            <pc:sldMk cId="2576745456" sldId="422"/>
            <ac:cxnSpMk id="322" creationId="{9D0A5847-7027-4460-8A0C-897FF97B9F6D}"/>
          </ac:cxnSpMkLst>
        </pc:cxnChg>
      </pc:sldChg>
      <pc:sldChg chg="modSp add mod">
        <pc:chgData name="Al Sheehan" userId="d21e2f327ba682b9" providerId="LiveId" clId="{F5A7A39C-0A3E-4966-A1EA-7F0569C32D4A}" dt="2019-11-20T20:08:44.844" v="414" actId="313"/>
        <pc:sldMkLst>
          <pc:docMk/>
          <pc:sldMk cId="1884281787" sldId="423"/>
        </pc:sldMkLst>
        <pc:spChg chg="mod">
          <ac:chgData name="Al Sheehan" userId="d21e2f327ba682b9" providerId="LiveId" clId="{F5A7A39C-0A3E-4966-A1EA-7F0569C32D4A}" dt="2019-11-20T20:08:44.844" v="414" actId="313"/>
          <ac:spMkLst>
            <pc:docMk/>
            <pc:sldMk cId="1884281787" sldId="423"/>
            <ac:spMk id="82" creationId="{7E409DDB-5621-49C0-9E7C-07CF911A1744}"/>
          </ac:spMkLst>
        </pc:spChg>
      </pc:sldChg>
      <pc:sldChg chg="modSp add mod">
        <pc:chgData name="Al Sheehan" userId="d21e2f327ba682b9" providerId="LiveId" clId="{F5A7A39C-0A3E-4966-A1EA-7F0569C32D4A}" dt="2019-11-20T20:08:55.802" v="425" actId="313"/>
        <pc:sldMkLst>
          <pc:docMk/>
          <pc:sldMk cId="496234721" sldId="424"/>
        </pc:sldMkLst>
        <pc:spChg chg="mod">
          <ac:chgData name="Al Sheehan" userId="d21e2f327ba682b9" providerId="LiveId" clId="{F5A7A39C-0A3E-4966-A1EA-7F0569C32D4A}" dt="2019-11-20T20:08:55.802" v="425" actId="313"/>
          <ac:spMkLst>
            <pc:docMk/>
            <pc:sldMk cId="496234721" sldId="424"/>
            <ac:spMk id="82" creationId="{7E409DDB-5621-49C0-9E7C-07CF911A1744}"/>
          </ac:spMkLst>
        </pc:spChg>
      </pc:sldChg>
      <pc:sldChg chg="modSp add mod">
        <pc:chgData name="Al Sheehan" userId="d21e2f327ba682b9" providerId="LiveId" clId="{F5A7A39C-0A3E-4966-A1EA-7F0569C32D4A}" dt="2019-11-20T09:08:38.096" v="152" actId="20577"/>
        <pc:sldMkLst>
          <pc:docMk/>
          <pc:sldMk cId="1810657961" sldId="431"/>
        </pc:sldMkLst>
        <pc:spChg chg="mod">
          <ac:chgData name="Al Sheehan" userId="d21e2f327ba682b9" providerId="LiveId" clId="{F5A7A39C-0A3E-4966-A1EA-7F0569C32D4A}" dt="2019-11-20T09:08:38.096" v="152" actId="20577"/>
          <ac:spMkLst>
            <pc:docMk/>
            <pc:sldMk cId="1810657961" sldId="431"/>
            <ac:spMk id="82" creationId="{7E409DDB-5621-49C0-9E7C-07CF911A1744}"/>
          </ac:spMkLst>
        </pc:spChg>
      </pc:sldChg>
      <pc:sldChg chg="modSp add mod">
        <pc:chgData name="Al Sheehan" userId="d21e2f327ba682b9" providerId="LiveId" clId="{F5A7A39C-0A3E-4966-A1EA-7F0569C32D4A}" dt="2019-11-20T09:12:32.658" v="160" actId="20577"/>
        <pc:sldMkLst>
          <pc:docMk/>
          <pc:sldMk cId="1755666119" sldId="897"/>
        </pc:sldMkLst>
        <pc:spChg chg="mod">
          <ac:chgData name="Al Sheehan" userId="d21e2f327ba682b9" providerId="LiveId" clId="{F5A7A39C-0A3E-4966-A1EA-7F0569C32D4A}" dt="2019-11-20T09:12:32.658" v="160" actId="20577"/>
          <ac:spMkLst>
            <pc:docMk/>
            <pc:sldMk cId="1755666119" sldId="897"/>
            <ac:spMk id="82" creationId="{7E409DDB-5621-49C0-9E7C-07CF911A1744}"/>
          </ac:spMkLst>
        </pc:spChg>
      </pc:sldChg>
      <pc:sldChg chg="addSp delSp modSp mod">
        <pc:chgData name="Al Sheehan" userId="d21e2f327ba682b9" providerId="LiveId" clId="{F5A7A39C-0A3E-4966-A1EA-7F0569C32D4A}" dt="2019-11-20T22:51:20.378" v="472" actId="6549"/>
        <pc:sldMkLst>
          <pc:docMk/>
          <pc:sldMk cId="3438479696" sldId="898"/>
        </pc:sldMkLst>
        <pc:spChg chg="del">
          <ac:chgData name="Al Sheehan" userId="d21e2f327ba682b9" providerId="LiveId" clId="{F5A7A39C-0A3E-4966-A1EA-7F0569C32D4A}" dt="2019-11-20T08:55:46.830" v="46" actId="478"/>
          <ac:spMkLst>
            <pc:docMk/>
            <pc:sldMk cId="3438479696" sldId="898"/>
            <ac:spMk id="2" creationId="{DDC21D09-B883-46DE-824B-2C6BADED3498}"/>
          </ac:spMkLst>
        </pc:spChg>
        <pc:spChg chg="del">
          <ac:chgData name="Al Sheehan" userId="d21e2f327ba682b9" providerId="LiveId" clId="{F5A7A39C-0A3E-4966-A1EA-7F0569C32D4A}" dt="2019-11-20T08:55:46.830" v="46" actId="478"/>
          <ac:spMkLst>
            <pc:docMk/>
            <pc:sldMk cId="3438479696" sldId="898"/>
            <ac:spMk id="22" creationId="{5CDDF225-848A-48C8-A0D5-037AFD5E135E}"/>
          </ac:spMkLst>
        </pc:spChg>
        <pc:spChg chg="del">
          <ac:chgData name="Al Sheehan" userId="d21e2f327ba682b9" providerId="LiveId" clId="{F5A7A39C-0A3E-4966-A1EA-7F0569C32D4A}" dt="2019-11-20T08:55:46.830" v="46" actId="478"/>
          <ac:spMkLst>
            <pc:docMk/>
            <pc:sldMk cId="3438479696" sldId="898"/>
            <ac:spMk id="23" creationId="{184F4967-5FE0-442D-A71F-EB6524047083}"/>
          </ac:spMkLst>
        </pc:spChg>
        <pc:spChg chg="del">
          <ac:chgData name="Al Sheehan" userId="d21e2f327ba682b9" providerId="LiveId" clId="{F5A7A39C-0A3E-4966-A1EA-7F0569C32D4A}" dt="2019-11-20T08:55:46.830" v="46" actId="478"/>
          <ac:spMkLst>
            <pc:docMk/>
            <pc:sldMk cId="3438479696" sldId="898"/>
            <ac:spMk id="27" creationId="{EC19A52C-C2AF-4DBD-B6D4-6C8982214449}"/>
          </ac:spMkLst>
        </pc:spChg>
        <pc:spChg chg="del mod">
          <ac:chgData name="Al Sheehan" userId="d21e2f327ba682b9" providerId="LiveId" clId="{F5A7A39C-0A3E-4966-A1EA-7F0569C32D4A}" dt="2019-11-20T08:55:46.830" v="46" actId="478"/>
          <ac:spMkLst>
            <pc:docMk/>
            <pc:sldMk cId="3438479696" sldId="898"/>
            <ac:spMk id="41" creationId="{C7F4079A-9C81-4DC2-9ED8-59B9993F8EBF}"/>
          </ac:spMkLst>
        </pc:spChg>
        <pc:spChg chg="del mod">
          <ac:chgData name="Al Sheehan" userId="d21e2f327ba682b9" providerId="LiveId" clId="{F5A7A39C-0A3E-4966-A1EA-7F0569C32D4A}" dt="2019-11-20T08:55:46.830" v="46" actId="478"/>
          <ac:spMkLst>
            <pc:docMk/>
            <pc:sldMk cId="3438479696" sldId="898"/>
            <ac:spMk id="50" creationId="{B282CED5-6F2D-46C8-A09A-B7FF2394F784}"/>
          </ac:spMkLst>
        </pc:spChg>
        <pc:spChg chg="del mod">
          <ac:chgData name="Al Sheehan" userId="d21e2f327ba682b9" providerId="LiveId" clId="{F5A7A39C-0A3E-4966-A1EA-7F0569C32D4A}" dt="2019-11-20T08:55:46.830" v="46" actId="478"/>
          <ac:spMkLst>
            <pc:docMk/>
            <pc:sldMk cId="3438479696" sldId="898"/>
            <ac:spMk id="51" creationId="{9DB9B1E9-BF19-4020-9703-4E238233CABD}"/>
          </ac:spMkLst>
        </pc:spChg>
        <pc:spChg chg="del mod">
          <ac:chgData name="Al Sheehan" userId="d21e2f327ba682b9" providerId="LiveId" clId="{F5A7A39C-0A3E-4966-A1EA-7F0569C32D4A}" dt="2019-11-20T08:55:46.830" v="46" actId="478"/>
          <ac:spMkLst>
            <pc:docMk/>
            <pc:sldMk cId="3438479696" sldId="898"/>
            <ac:spMk id="52" creationId="{BF545C9B-9180-4614-B5E2-316B0375E6C6}"/>
          </ac:spMkLst>
        </pc:spChg>
        <pc:spChg chg="del">
          <ac:chgData name="Al Sheehan" userId="d21e2f327ba682b9" providerId="LiveId" clId="{F5A7A39C-0A3E-4966-A1EA-7F0569C32D4A}" dt="2019-11-20T08:55:46.830" v="46" actId="478"/>
          <ac:spMkLst>
            <pc:docMk/>
            <pc:sldMk cId="3438479696" sldId="898"/>
            <ac:spMk id="53" creationId="{F84F79E5-D05D-4879-B9CF-2CD3CF50D12D}"/>
          </ac:spMkLst>
        </pc:spChg>
        <pc:spChg chg="del">
          <ac:chgData name="Al Sheehan" userId="d21e2f327ba682b9" providerId="LiveId" clId="{F5A7A39C-0A3E-4966-A1EA-7F0569C32D4A}" dt="2019-11-20T08:55:46.830" v="46" actId="478"/>
          <ac:spMkLst>
            <pc:docMk/>
            <pc:sldMk cId="3438479696" sldId="898"/>
            <ac:spMk id="57" creationId="{F5887F99-FBC1-45F1-BF46-84FED235773D}"/>
          </ac:spMkLst>
        </pc:spChg>
        <pc:spChg chg="del">
          <ac:chgData name="Al Sheehan" userId="d21e2f327ba682b9" providerId="LiveId" clId="{F5A7A39C-0A3E-4966-A1EA-7F0569C32D4A}" dt="2019-11-20T08:55:46.830" v="46" actId="478"/>
          <ac:spMkLst>
            <pc:docMk/>
            <pc:sldMk cId="3438479696" sldId="898"/>
            <ac:spMk id="58" creationId="{DFDC8650-0788-4E4C-B8A4-0307566F5A48}"/>
          </ac:spMkLst>
        </pc:spChg>
        <pc:spChg chg="del">
          <ac:chgData name="Al Sheehan" userId="d21e2f327ba682b9" providerId="LiveId" clId="{F5A7A39C-0A3E-4966-A1EA-7F0569C32D4A}" dt="2019-11-20T08:55:46.830" v="46" actId="478"/>
          <ac:spMkLst>
            <pc:docMk/>
            <pc:sldMk cId="3438479696" sldId="898"/>
            <ac:spMk id="59" creationId="{D4054A8D-D450-45FE-9CE2-DEFAAA3254C4}"/>
          </ac:spMkLst>
        </pc:spChg>
        <pc:spChg chg="del">
          <ac:chgData name="Al Sheehan" userId="d21e2f327ba682b9" providerId="LiveId" clId="{F5A7A39C-0A3E-4966-A1EA-7F0569C32D4A}" dt="2019-11-20T08:55:46.830" v="46" actId="478"/>
          <ac:spMkLst>
            <pc:docMk/>
            <pc:sldMk cId="3438479696" sldId="898"/>
            <ac:spMk id="60" creationId="{30F988C5-F2DC-4DD8-9762-A11895366F3D}"/>
          </ac:spMkLst>
        </pc:spChg>
        <pc:spChg chg="del">
          <ac:chgData name="Al Sheehan" userId="d21e2f327ba682b9" providerId="LiveId" clId="{F5A7A39C-0A3E-4966-A1EA-7F0569C32D4A}" dt="2019-11-20T08:55:46.830" v="46" actId="478"/>
          <ac:spMkLst>
            <pc:docMk/>
            <pc:sldMk cId="3438479696" sldId="898"/>
            <ac:spMk id="62" creationId="{910AC15A-C332-4D48-B842-B4A9327E9A12}"/>
          </ac:spMkLst>
        </pc:spChg>
        <pc:spChg chg="del">
          <ac:chgData name="Al Sheehan" userId="d21e2f327ba682b9" providerId="LiveId" clId="{F5A7A39C-0A3E-4966-A1EA-7F0569C32D4A}" dt="2019-11-20T08:55:46.830" v="46" actId="478"/>
          <ac:spMkLst>
            <pc:docMk/>
            <pc:sldMk cId="3438479696" sldId="898"/>
            <ac:spMk id="63" creationId="{2C838E79-1759-410B-8B3F-0E02E98E211E}"/>
          </ac:spMkLst>
        </pc:spChg>
        <pc:spChg chg="del">
          <ac:chgData name="Al Sheehan" userId="d21e2f327ba682b9" providerId="LiveId" clId="{F5A7A39C-0A3E-4966-A1EA-7F0569C32D4A}" dt="2019-11-20T08:55:46.830" v="46" actId="478"/>
          <ac:spMkLst>
            <pc:docMk/>
            <pc:sldMk cId="3438479696" sldId="898"/>
            <ac:spMk id="64" creationId="{A6B51E91-0D26-4825-B404-6737D906D1D5}"/>
          </ac:spMkLst>
        </pc:spChg>
        <pc:spChg chg="del mod">
          <ac:chgData name="Al Sheehan" userId="d21e2f327ba682b9" providerId="LiveId" clId="{F5A7A39C-0A3E-4966-A1EA-7F0569C32D4A}" dt="2019-11-20T08:55:46.830" v="46" actId="478"/>
          <ac:spMkLst>
            <pc:docMk/>
            <pc:sldMk cId="3438479696" sldId="898"/>
            <ac:spMk id="65" creationId="{EE2E513C-6687-480A-8705-CF067B878620}"/>
          </ac:spMkLst>
        </pc:spChg>
        <pc:spChg chg="del">
          <ac:chgData name="Al Sheehan" userId="d21e2f327ba682b9" providerId="LiveId" clId="{F5A7A39C-0A3E-4966-A1EA-7F0569C32D4A}" dt="2019-11-20T08:55:46.830" v="46" actId="478"/>
          <ac:spMkLst>
            <pc:docMk/>
            <pc:sldMk cId="3438479696" sldId="898"/>
            <ac:spMk id="66" creationId="{15EF101A-7EB2-43DC-B9A8-D8C54191495B}"/>
          </ac:spMkLst>
        </pc:spChg>
        <pc:spChg chg="del">
          <ac:chgData name="Al Sheehan" userId="d21e2f327ba682b9" providerId="LiveId" clId="{F5A7A39C-0A3E-4966-A1EA-7F0569C32D4A}" dt="2019-11-20T08:55:46.830" v="46" actId="478"/>
          <ac:spMkLst>
            <pc:docMk/>
            <pc:sldMk cId="3438479696" sldId="898"/>
            <ac:spMk id="67" creationId="{26F553D0-D6A9-4B4C-B697-C6FB3114EC56}"/>
          </ac:spMkLst>
        </pc:spChg>
        <pc:spChg chg="del">
          <ac:chgData name="Al Sheehan" userId="d21e2f327ba682b9" providerId="LiveId" clId="{F5A7A39C-0A3E-4966-A1EA-7F0569C32D4A}" dt="2019-11-20T08:55:46.830" v="46" actId="478"/>
          <ac:spMkLst>
            <pc:docMk/>
            <pc:sldMk cId="3438479696" sldId="898"/>
            <ac:spMk id="68" creationId="{CC49CFF0-1CAB-4578-A307-8E3B6BEADE84}"/>
          </ac:spMkLst>
        </pc:spChg>
        <pc:spChg chg="del">
          <ac:chgData name="Al Sheehan" userId="d21e2f327ba682b9" providerId="LiveId" clId="{F5A7A39C-0A3E-4966-A1EA-7F0569C32D4A}" dt="2019-11-20T08:55:46.830" v="46" actId="478"/>
          <ac:spMkLst>
            <pc:docMk/>
            <pc:sldMk cId="3438479696" sldId="898"/>
            <ac:spMk id="69" creationId="{A718AA84-F59B-46D0-A92B-C5CC541832FD}"/>
          </ac:spMkLst>
        </pc:spChg>
        <pc:spChg chg="del">
          <ac:chgData name="Al Sheehan" userId="d21e2f327ba682b9" providerId="LiveId" clId="{F5A7A39C-0A3E-4966-A1EA-7F0569C32D4A}" dt="2019-11-20T08:55:46.830" v="46" actId="478"/>
          <ac:spMkLst>
            <pc:docMk/>
            <pc:sldMk cId="3438479696" sldId="898"/>
            <ac:spMk id="70" creationId="{16580ED0-C843-4F37-B5D5-EAF03E96C8C6}"/>
          </ac:spMkLst>
        </pc:spChg>
        <pc:spChg chg="del">
          <ac:chgData name="Al Sheehan" userId="d21e2f327ba682b9" providerId="LiveId" clId="{F5A7A39C-0A3E-4966-A1EA-7F0569C32D4A}" dt="2019-11-20T08:55:46.830" v="46" actId="478"/>
          <ac:spMkLst>
            <pc:docMk/>
            <pc:sldMk cId="3438479696" sldId="898"/>
            <ac:spMk id="71" creationId="{03987AED-A94C-4DD7-94EB-1D72D380A066}"/>
          </ac:spMkLst>
        </pc:spChg>
        <pc:spChg chg="del">
          <ac:chgData name="Al Sheehan" userId="d21e2f327ba682b9" providerId="LiveId" clId="{F5A7A39C-0A3E-4966-A1EA-7F0569C32D4A}" dt="2019-11-20T08:55:46.830" v="46" actId="478"/>
          <ac:spMkLst>
            <pc:docMk/>
            <pc:sldMk cId="3438479696" sldId="898"/>
            <ac:spMk id="73" creationId="{0CF2ED87-DBDD-4462-AF8D-C8D9B4E10714}"/>
          </ac:spMkLst>
        </pc:spChg>
        <pc:spChg chg="del">
          <ac:chgData name="Al Sheehan" userId="d21e2f327ba682b9" providerId="LiveId" clId="{F5A7A39C-0A3E-4966-A1EA-7F0569C32D4A}" dt="2019-11-20T08:55:46.830" v="46" actId="478"/>
          <ac:spMkLst>
            <pc:docMk/>
            <pc:sldMk cId="3438479696" sldId="898"/>
            <ac:spMk id="74" creationId="{BBB8CFC3-B6EA-44EB-A599-B08B806FE8C7}"/>
          </ac:spMkLst>
        </pc:spChg>
        <pc:spChg chg="add">
          <ac:chgData name="Al Sheehan" userId="d21e2f327ba682b9" providerId="LiveId" clId="{F5A7A39C-0A3E-4966-A1EA-7F0569C32D4A}" dt="2019-11-20T08:55:47.677" v="47"/>
          <ac:spMkLst>
            <pc:docMk/>
            <pc:sldMk cId="3438479696" sldId="898"/>
            <ac:spMk id="78" creationId="{4B754E54-40A2-4684-98CD-D74666848CFD}"/>
          </ac:spMkLst>
        </pc:spChg>
        <pc:spChg chg="del">
          <ac:chgData name="Al Sheehan" userId="d21e2f327ba682b9" providerId="LiveId" clId="{F5A7A39C-0A3E-4966-A1EA-7F0569C32D4A}" dt="2019-11-20T08:55:46.830" v="46" actId="478"/>
          <ac:spMkLst>
            <pc:docMk/>
            <pc:sldMk cId="3438479696" sldId="898"/>
            <ac:spMk id="80" creationId="{2897DCC1-C748-4EB4-83A3-94E9D0129168}"/>
          </ac:spMkLst>
        </pc:spChg>
        <pc:spChg chg="del">
          <ac:chgData name="Al Sheehan" userId="d21e2f327ba682b9" providerId="LiveId" clId="{F5A7A39C-0A3E-4966-A1EA-7F0569C32D4A}" dt="2019-11-20T08:55:46.830" v="46" actId="478"/>
          <ac:spMkLst>
            <pc:docMk/>
            <pc:sldMk cId="3438479696" sldId="898"/>
            <ac:spMk id="81" creationId="{9859A766-3298-42AF-BA2B-29CD0A9425F2}"/>
          </ac:spMkLst>
        </pc:spChg>
        <pc:spChg chg="add">
          <ac:chgData name="Al Sheehan" userId="d21e2f327ba682b9" providerId="LiveId" clId="{F5A7A39C-0A3E-4966-A1EA-7F0569C32D4A}" dt="2019-11-20T08:55:47.677" v="47"/>
          <ac:spMkLst>
            <pc:docMk/>
            <pc:sldMk cId="3438479696" sldId="898"/>
            <ac:spMk id="82" creationId="{E8BD37FE-A1EF-4918-BAFE-6D3D9FF8A412}"/>
          </ac:spMkLst>
        </pc:spChg>
        <pc:spChg chg="del">
          <ac:chgData name="Al Sheehan" userId="d21e2f327ba682b9" providerId="LiveId" clId="{F5A7A39C-0A3E-4966-A1EA-7F0569C32D4A}" dt="2019-11-20T08:55:46.830" v="46" actId="478"/>
          <ac:spMkLst>
            <pc:docMk/>
            <pc:sldMk cId="3438479696" sldId="898"/>
            <ac:spMk id="84" creationId="{7F5835B9-611C-4BB3-9311-9341A3D74822}"/>
          </ac:spMkLst>
        </pc:spChg>
        <pc:spChg chg="add">
          <ac:chgData name="Al Sheehan" userId="d21e2f327ba682b9" providerId="LiveId" clId="{F5A7A39C-0A3E-4966-A1EA-7F0569C32D4A}" dt="2019-11-20T08:55:47.677" v="47"/>
          <ac:spMkLst>
            <pc:docMk/>
            <pc:sldMk cId="3438479696" sldId="898"/>
            <ac:spMk id="85" creationId="{B68E889A-7D7E-411C-8592-75629041A3F7}"/>
          </ac:spMkLst>
        </pc:spChg>
        <pc:spChg chg="del">
          <ac:chgData name="Al Sheehan" userId="d21e2f327ba682b9" providerId="LiveId" clId="{F5A7A39C-0A3E-4966-A1EA-7F0569C32D4A}" dt="2019-11-20T08:55:46.830" v="46" actId="478"/>
          <ac:spMkLst>
            <pc:docMk/>
            <pc:sldMk cId="3438479696" sldId="898"/>
            <ac:spMk id="86" creationId="{CAB09079-652D-437D-B4C3-CE8C807B09D6}"/>
          </ac:spMkLst>
        </pc:spChg>
        <pc:spChg chg="mod">
          <ac:chgData name="Al Sheehan" userId="d21e2f327ba682b9" providerId="LiveId" clId="{F5A7A39C-0A3E-4966-A1EA-7F0569C32D4A}" dt="2019-11-20T20:00:48.530" v="393" actId="6549"/>
          <ac:spMkLst>
            <pc:docMk/>
            <pc:sldMk cId="3438479696" sldId="898"/>
            <ac:spMk id="87" creationId="{A67DFB30-A31A-442C-8F31-0CE0021AB0A8}"/>
          </ac:spMkLst>
        </pc:spChg>
        <pc:spChg chg="del">
          <ac:chgData name="Al Sheehan" userId="d21e2f327ba682b9" providerId="LiveId" clId="{F5A7A39C-0A3E-4966-A1EA-7F0569C32D4A}" dt="2019-11-20T08:55:46.830" v="46" actId="478"/>
          <ac:spMkLst>
            <pc:docMk/>
            <pc:sldMk cId="3438479696" sldId="898"/>
            <ac:spMk id="90" creationId="{48C7064C-0C3C-4A78-AF89-82E8EF91C009}"/>
          </ac:spMkLst>
        </pc:spChg>
        <pc:spChg chg="del">
          <ac:chgData name="Al Sheehan" userId="d21e2f327ba682b9" providerId="LiveId" clId="{F5A7A39C-0A3E-4966-A1EA-7F0569C32D4A}" dt="2019-11-20T08:55:46.830" v="46" actId="478"/>
          <ac:spMkLst>
            <pc:docMk/>
            <pc:sldMk cId="3438479696" sldId="898"/>
            <ac:spMk id="91" creationId="{F4E73099-4FDB-4787-91FF-5D9DFC3BF45C}"/>
          </ac:spMkLst>
        </pc:spChg>
        <pc:spChg chg="del">
          <ac:chgData name="Al Sheehan" userId="d21e2f327ba682b9" providerId="LiveId" clId="{F5A7A39C-0A3E-4966-A1EA-7F0569C32D4A}" dt="2019-11-20T08:55:46.830" v="46" actId="478"/>
          <ac:spMkLst>
            <pc:docMk/>
            <pc:sldMk cId="3438479696" sldId="898"/>
            <ac:spMk id="93" creationId="{402440EF-0B11-4577-A120-D73FF279054E}"/>
          </ac:spMkLst>
        </pc:spChg>
        <pc:spChg chg="del">
          <ac:chgData name="Al Sheehan" userId="d21e2f327ba682b9" providerId="LiveId" clId="{F5A7A39C-0A3E-4966-A1EA-7F0569C32D4A}" dt="2019-11-20T08:55:46.830" v="46" actId="478"/>
          <ac:spMkLst>
            <pc:docMk/>
            <pc:sldMk cId="3438479696" sldId="898"/>
            <ac:spMk id="95" creationId="{86CF4A70-4EB6-4D47-9823-3CA2385DDEAF}"/>
          </ac:spMkLst>
        </pc:spChg>
        <pc:spChg chg="del">
          <ac:chgData name="Al Sheehan" userId="d21e2f327ba682b9" providerId="LiveId" clId="{F5A7A39C-0A3E-4966-A1EA-7F0569C32D4A}" dt="2019-11-20T08:55:46.830" v="46" actId="478"/>
          <ac:spMkLst>
            <pc:docMk/>
            <pc:sldMk cId="3438479696" sldId="898"/>
            <ac:spMk id="96" creationId="{B533F46C-ADFB-4885-82F7-0B4407989D18}"/>
          </ac:spMkLst>
        </pc:spChg>
        <pc:spChg chg="del">
          <ac:chgData name="Al Sheehan" userId="d21e2f327ba682b9" providerId="LiveId" clId="{F5A7A39C-0A3E-4966-A1EA-7F0569C32D4A}" dt="2019-11-20T08:55:46.830" v="46" actId="478"/>
          <ac:spMkLst>
            <pc:docMk/>
            <pc:sldMk cId="3438479696" sldId="898"/>
            <ac:spMk id="97" creationId="{426B8106-7A09-4A95-99A7-D34C584ABC51}"/>
          </ac:spMkLst>
        </pc:spChg>
        <pc:spChg chg="add">
          <ac:chgData name="Al Sheehan" userId="d21e2f327ba682b9" providerId="LiveId" clId="{F5A7A39C-0A3E-4966-A1EA-7F0569C32D4A}" dt="2019-11-20T08:55:47.677" v="47"/>
          <ac:spMkLst>
            <pc:docMk/>
            <pc:sldMk cId="3438479696" sldId="898"/>
            <ac:spMk id="103" creationId="{A2D070FE-6234-4017-8969-5EAE3FA47B3E}"/>
          </ac:spMkLst>
        </pc:spChg>
        <pc:spChg chg="del">
          <ac:chgData name="Al Sheehan" userId="d21e2f327ba682b9" providerId="LiveId" clId="{F5A7A39C-0A3E-4966-A1EA-7F0569C32D4A}" dt="2019-11-20T08:55:46.830" v="46" actId="478"/>
          <ac:spMkLst>
            <pc:docMk/>
            <pc:sldMk cId="3438479696" sldId="898"/>
            <ac:spMk id="110" creationId="{54101811-1372-4D28-B50B-3B20976009A9}"/>
          </ac:spMkLst>
        </pc:spChg>
        <pc:spChg chg="add">
          <ac:chgData name="Al Sheehan" userId="d21e2f327ba682b9" providerId="LiveId" clId="{F5A7A39C-0A3E-4966-A1EA-7F0569C32D4A}" dt="2019-11-20T08:55:47.677" v="47"/>
          <ac:spMkLst>
            <pc:docMk/>
            <pc:sldMk cId="3438479696" sldId="898"/>
            <ac:spMk id="115" creationId="{39F0C7C9-9514-4A86-BF63-EC9D573E5219}"/>
          </ac:spMkLst>
        </pc:spChg>
        <pc:spChg chg="add">
          <ac:chgData name="Al Sheehan" userId="d21e2f327ba682b9" providerId="LiveId" clId="{F5A7A39C-0A3E-4966-A1EA-7F0569C32D4A}" dt="2019-11-20T08:55:47.677" v="47"/>
          <ac:spMkLst>
            <pc:docMk/>
            <pc:sldMk cId="3438479696" sldId="898"/>
            <ac:spMk id="119" creationId="{9E693660-CE2E-432D-91FD-F07B47F88FF4}"/>
          </ac:spMkLst>
        </pc:spChg>
        <pc:spChg chg="add">
          <ac:chgData name="Al Sheehan" userId="d21e2f327ba682b9" providerId="LiveId" clId="{F5A7A39C-0A3E-4966-A1EA-7F0569C32D4A}" dt="2019-11-20T08:55:47.677" v="47"/>
          <ac:spMkLst>
            <pc:docMk/>
            <pc:sldMk cId="3438479696" sldId="898"/>
            <ac:spMk id="120" creationId="{C2F3CC45-CB4C-452E-AC4D-309556FE86F9}"/>
          </ac:spMkLst>
        </pc:spChg>
        <pc:spChg chg="add">
          <ac:chgData name="Al Sheehan" userId="d21e2f327ba682b9" providerId="LiveId" clId="{F5A7A39C-0A3E-4966-A1EA-7F0569C32D4A}" dt="2019-11-20T08:55:47.677" v="47"/>
          <ac:spMkLst>
            <pc:docMk/>
            <pc:sldMk cId="3438479696" sldId="898"/>
            <ac:spMk id="121" creationId="{A06506BF-E1A3-436E-B75D-6408F47CECEF}"/>
          </ac:spMkLst>
        </pc:spChg>
        <pc:spChg chg="add">
          <ac:chgData name="Al Sheehan" userId="d21e2f327ba682b9" providerId="LiveId" clId="{F5A7A39C-0A3E-4966-A1EA-7F0569C32D4A}" dt="2019-11-20T08:55:47.677" v="47"/>
          <ac:spMkLst>
            <pc:docMk/>
            <pc:sldMk cId="3438479696" sldId="898"/>
            <ac:spMk id="125" creationId="{852B797C-D8C7-477C-B6B9-64E0AAE7A40F}"/>
          </ac:spMkLst>
        </pc:spChg>
        <pc:spChg chg="add">
          <ac:chgData name="Al Sheehan" userId="d21e2f327ba682b9" providerId="LiveId" clId="{F5A7A39C-0A3E-4966-A1EA-7F0569C32D4A}" dt="2019-11-20T08:55:47.677" v="47"/>
          <ac:spMkLst>
            <pc:docMk/>
            <pc:sldMk cId="3438479696" sldId="898"/>
            <ac:spMk id="126" creationId="{506E0D19-A624-4D04-93BC-8BD9EE488B1B}"/>
          </ac:spMkLst>
        </pc:spChg>
        <pc:spChg chg="add">
          <ac:chgData name="Al Sheehan" userId="d21e2f327ba682b9" providerId="LiveId" clId="{F5A7A39C-0A3E-4966-A1EA-7F0569C32D4A}" dt="2019-11-20T08:55:47.677" v="47"/>
          <ac:spMkLst>
            <pc:docMk/>
            <pc:sldMk cId="3438479696" sldId="898"/>
            <ac:spMk id="130" creationId="{BA00BFD2-54D4-4FF3-87B1-8E03AD84C2AC}"/>
          </ac:spMkLst>
        </pc:spChg>
        <pc:spChg chg="add mod">
          <ac:chgData name="Al Sheehan" userId="d21e2f327ba682b9" providerId="LiveId" clId="{F5A7A39C-0A3E-4966-A1EA-7F0569C32D4A}" dt="2019-11-20T09:14:25.255" v="182" actId="14100"/>
          <ac:spMkLst>
            <pc:docMk/>
            <pc:sldMk cId="3438479696" sldId="898"/>
            <ac:spMk id="131" creationId="{63E28CB5-D68E-4E24-BEDE-DBB130C32843}"/>
          </ac:spMkLst>
        </pc:spChg>
        <pc:spChg chg="add mod">
          <ac:chgData name="Al Sheehan" userId="d21e2f327ba682b9" providerId="LiveId" clId="{F5A7A39C-0A3E-4966-A1EA-7F0569C32D4A}" dt="2019-11-20T09:14:25.255" v="182" actId="14100"/>
          <ac:spMkLst>
            <pc:docMk/>
            <pc:sldMk cId="3438479696" sldId="898"/>
            <ac:spMk id="132" creationId="{7A3B5326-969D-4BF7-ABEC-BB565933B488}"/>
          </ac:spMkLst>
        </pc:spChg>
        <pc:spChg chg="add">
          <ac:chgData name="Al Sheehan" userId="d21e2f327ba682b9" providerId="LiveId" clId="{F5A7A39C-0A3E-4966-A1EA-7F0569C32D4A}" dt="2019-11-20T08:55:47.677" v="47"/>
          <ac:spMkLst>
            <pc:docMk/>
            <pc:sldMk cId="3438479696" sldId="898"/>
            <ac:spMk id="133" creationId="{0C48C57D-CF64-40C8-B5CB-55186B1532E2}"/>
          </ac:spMkLst>
        </pc:spChg>
        <pc:spChg chg="add">
          <ac:chgData name="Al Sheehan" userId="d21e2f327ba682b9" providerId="LiveId" clId="{F5A7A39C-0A3E-4966-A1EA-7F0569C32D4A}" dt="2019-11-20T08:55:47.677" v="47"/>
          <ac:spMkLst>
            <pc:docMk/>
            <pc:sldMk cId="3438479696" sldId="898"/>
            <ac:spMk id="136" creationId="{4AE10C6F-12A0-4B4C-AEDC-53FA8564D892}"/>
          </ac:spMkLst>
        </pc:spChg>
        <pc:spChg chg="add">
          <ac:chgData name="Al Sheehan" userId="d21e2f327ba682b9" providerId="LiveId" clId="{F5A7A39C-0A3E-4966-A1EA-7F0569C32D4A}" dt="2019-11-20T08:55:47.677" v="47"/>
          <ac:spMkLst>
            <pc:docMk/>
            <pc:sldMk cId="3438479696" sldId="898"/>
            <ac:spMk id="137" creationId="{64782A4F-27CB-49DA-A4C5-0A0E5D97414E}"/>
          </ac:spMkLst>
        </pc:spChg>
        <pc:spChg chg="add">
          <ac:chgData name="Al Sheehan" userId="d21e2f327ba682b9" providerId="LiveId" clId="{F5A7A39C-0A3E-4966-A1EA-7F0569C32D4A}" dt="2019-11-20T08:55:47.677" v="47"/>
          <ac:spMkLst>
            <pc:docMk/>
            <pc:sldMk cId="3438479696" sldId="898"/>
            <ac:spMk id="138" creationId="{C92FBF0E-6718-42D5-8CDD-398375762FEC}"/>
          </ac:spMkLst>
        </pc:spChg>
        <pc:spChg chg="add">
          <ac:chgData name="Al Sheehan" userId="d21e2f327ba682b9" providerId="LiveId" clId="{F5A7A39C-0A3E-4966-A1EA-7F0569C32D4A}" dt="2019-11-20T08:55:47.677" v="47"/>
          <ac:spMkLst>
            <pc:docMk/>
            <pc:sldMk cId="3438479696" sldId="898"/>
            <ac:spMk id="139" creationId="{75634516-BC88-48AB-9A46-29354999F1D0}"/>
          </ac:spMkLst>
        </pc:spChg>
        <pc:spChg chg="add">
          <ac:chgData name="Al Sheehan" userId="d21e2f327ba682b9" providerId="LiveId" clId="{F5A7A39C-0A3E-4966-A1EA-7F0569C32D4A}" dt="2019-11-20T08:55:47.677" v="47"/>
          <ac:spMkLst>
            <pc:docMk/>
            <pc:sldMk cId="3438479696" sldId="898"/>
            <ac:spMk id="142" creationId="{EF44AB35-FD02-47E7-BBBF-43936FBB4CAB}"/>
          </ac:spMkLst>
        </pc:spChg>
        <pc:spChg chg="add">
          <ac:chgData name="Al Sheehan" userId="d21e2f327ba682b9" providerId="LiveId" clId="{F5A7A39C-0A3E-4966-A1EA-7F0569C32D4A}" dt="2019-11-20T08:55:47.677" v="47"/>
          <ac:spMkLst>
            <pc:docMk/>
            <pc:sldMk cId="3438479696" sldId="898"/>
            <ac:spMk id="143" creationId="{7A4AD52C-4A00-467A-AB93-CC824C27F7DF}"/>
          </ac:spMkLst>
        </pc:spChg>
        <pc:spChg chg="add">
          <ac:chgData name="Al Sheehan" userId="d21e2f327ba682b9" providerId="LiveId" clId="{F5A7A39C-0A3E-4966-A1EA-7F0569C32D4A}" dt="2019-11-20T08:55:47.677" v="47"/>
          <ac:spMkLst>
            <pc:docMk/>
            <pc:sldMk cId="3438479696" sldId="898"/>
            <ac:spMk id="144" creationId="{80955E5A-B0F5-41D6-933B-B8A740DCF6B6}"/>
          </ac:spMkLst>
        </pc:spChg>
        <pc:spChg chg="add mod">
          <ac:chgData name="Al Sheehan" userId="d21e2f327ba682b9" providerId="LiveId" clId="{F5A7A39C-0A3E-4966-A1EA-7F0569C32D4A}" dt="2019-11-20T22:47:31.597" v="459" actId="20577"/>
          <ac:spMkLst>
            <pc:docMk/>
            <pc:sldMk cId="3438479696" sldId="898"/>
            <ac:spMk id="145" creationId="{3D647919-65C8-4D0A-89E3-F1B25713596B}"/>
          </ac:spMkLst>
        </pc:spChg>
        <pc:spChg chg="add mod">
          <ac:chgData name="Al Sheehan" userId="d21e2f327ba682b9" providerId="LiveId" clId="{F5A7A39C-0A3E-4966-A1EA-7F0569C32D4A}" dt="2019-11-20T22:48:18.928" v="462" actId="20577"/>
          <ac:spMkLst>
            <pc:docMk/>
            <pc:sldMk cId="3438479696" sldId="898"/>
            <ac:spMk id="146" creationId="{38DFED75-2085-443E-8294-60384901D9F4}"/>
          </ac:spMkLst>
        </pc:spChg>
        <pc:spChg chg="add mod">
          <ac:chgData name="Al Sheehan" userId="d21e2f327ba682b9" providerId="LiveId" clId="{F5A7A39C-0A3E-4966-A1EA-7F0569C32D4A}" dt="2019-11-20T22:51:12.908" v="463"/>
          <ac:spMkLst>
            <pc:docMk/>
            <pc:sldMk cId="3438479696" sldId="898"/>
            <ac:spMk id="147" creationId="{ABC83C7F-C9D2-4CD2-9B06-7BDAA6D5E379}"/>
          </ac:spMkLst>
        </pc:spChg>
        <pc:spChg chg="add">
          <ac:chgData name="Al Sheehan" userId="d21e2f327ba682b9" providerId="LiveId" clId="{F5A7A39C-0A3E-4966-A1EA-7F0569C32D4A}" dt="2019-11-20T08:55:47.677" v="47"/>
          <ac:spMkLst>
            <pc:docMk/>
            <pc:sldMk cId="3438479696" sldId="898"/>
            <ac:spMk id="148" creationId="{2FC9BD2F-EFD6-44AF-ADD4-9C3195437652}"/>
          </ac:spMkLst>
        </pc:spChg>
        <pc:spChg chg="add">
          <ac:chgData name="Al Sheehan" userId="d21e2f327ba682b9" providerId="LiveId" clId="{F5A7A39C-0A3E-4966-A1EA-7F0569C32D4A}" dt="2019-11-20T08:55:47.677" v="47"/>
          <ac:spMkLst>
            <pc:docMk/>
            <pc:sldMk cId="3438479696" sldId="898"/>
            <ac:spMk id="149" creationId="{03AA2D2C-2D65-4CE6-8F23-A8D19A7B57E6}"/>
          </ac:spMkLst>
        </pc:spChg>
        <pc:spChg chg="add">
          <ac:chgData name="Al Sheehan" userId="d21e2f327ba682b9" providerId="LiveId" clId="{F5A7A39C-0A3E-4966-A1EA-7F0569C32D4A}" dt="2019-11-20T08:55:47.677" v="47"/>
          <ac:spMkLst>
            <pc:docMk/>
            <pc:sldMk cId="3438479696" sldId="898"/>
            <ac:spMk id="150" creationId="{864AC7E2-EEEB-4A60-B0A5-CD13089578A4}"/>
          </ac:spMkLst>
        </pc:spChg>
        <pc:spChg chg="add">
          <ac:chgData name="Al Sheehan" userId="d21e2f327ba682b9" providerId="LiveId" clId="{F5A7A39C-0A3E-4966-A1EA-7F0569C32D4A}" dt="2019-11-20T08:55:47.677" v="47"/>
          <ac:spMkLst>
            <pc:docMk/>
            <pc:sldMk cId="3438479696" sldId="898"/>
            <ac:spMk id="151" creationId="{F0DACA83-6429-4EDA-858B-BB3E399A5863}"/>
          </ac:spMkLst>
        </pc:spChg>
        <pc:spChg chg="add mod">
          <ac:chgData name="Al Sheehan" userId="d21e2f327ba682b9" providerId="LiveId" clId="{F5A7A39C-0A3E-4966-A1EA-7F0569C32D4A}" dt="2019-11-20T22:51:20.378" v="472" actId="6549"/>
          <ac:spMkLst>
            <pc:docMk/>
            <pc:sldMk cId="3438479696" sldId="898"/>
            <ac:spMk id="152" creationId="{22750D1C-9D65-436C-B554-013F243EB3F4}"/>
          </ac:spMkLst>
        </pc:spChg>
        <pc:spChg chg="add mod">
          <ac:chgData name="Al Sheehan" userId="d21e2f327ba682b9" providerId="LiveId" clId="{F5A7A39C-0A3E-4966-A1EA-7F0569C32D4A}" dt="2019-11-20T09:14:25.255" v="182" actId="14100"/>
          <ac:spMkLst>
            <pc:docMk/>
            <pc:sldMk cId="3438479696" sldId="898"/>
            <ac:spMk id="158" creationId="{E37F463A-83F2-494C-89AC-428A8F46A3E3}"/>
          </ac:spMkLst>
        </pc:spChg>
        <pc:spChg chg="add">
          <ac:chgData name="Al Sheehan" userId="d21e2f327ba682b9" providerId="LiveId" clId="{F5A7A39C-0A3E-4966-A1EA-7F0569C32D4A}" dt="2019-11-20T08:55:47.677" v="47"/>
          <ac:spMkLst>
            <pc:docMk/>
            <pc:sldMk cId="3438479696" sldId="898"/>
            <ac:spMk id="160" creationId="{ACF918E0-8996-44EA-81BE-5DB816171DED}"/>
          </ac:spMkLst>
        </pc:spChg>
        <pc:spChg chg="add">
          <ac:chgData name="Al Sheehan" userId="d21e2f327ba682b9" providerId="LiveId" clId="{F5A7A39C-0A3E-4966-A1EA-7F0569C32D4A}" dt="2019-11-20T08:55:47.677" v="47"/>
          <ac:spMkLst>
            <pc:docMk/>
            <pc:sldMk cId="3438479696" sldId="898"/>
            <ac:spMk id="162" creationId="{11B6D9DE-7A06-490F-93A1-E617285F1BDD}"/>
          </ac:spMkLst>
        </pc:spChg>
        <pc:spChg chg="add">
          <ac:chgData name="Al Sheehan" userId="d21e2f327ba682b9" providerId="LiveId" clId="{F5A7A39C-0A3E-4966-A1EA-7F0569C32D4A}" dt="2019-11-20T08:55:47.677" v="47"/>
          <ac:spMkLst>
            <pc:docMk/>
            <pc:sldMk cId="3438479696" sldId="898"/>
            <ac:spMk id="163" creationId="{5CA13A3B-5ADC-4A0C-85D5-86868CB27661}"/>
          </ac:spMkLst>
        </pc:spChg>
        <pc:spChg chg="add">
          <ac:chgData name="Al Sheehan" userId="d21e2f327ba682b9" providerId="LiveId" clId="{F5A7A39C-0A3E-4966-A1EA-7F0569C32D4A}" dt="2019-11-20T08:55:47.677" v="47"/>
          <ac:spMkLst>
            <pc:docMk/>
            <pc:sldMk cId="3438479696" sldId="898"/>
            <ac:spMk id="165" creationId="{9FEFCB7A-C5CC-478D-B773-2E2F859A2E11}"/>
          </ac:spMkLst>
        </pc:spChg>
        <pc:spChg chg="add">
          <ac:chgData name="Al Sheehan" userId="d21e2f327ba682b9" providerId="LiveId" clId="{F5A7A39C-0A3E-4966-A1EA-7F0569C32D4A}" dt="2019-11-20T08:55:47.677" v="47"/>
          <ac:spMkLst>
            <pc:docMk/>
            <pc:sldMk cId="3438479696" sldId="898"/>
            <ac:spMk id="166" creationId="{8DEB5190-429D-4CA3-920E-DC32063CF445}"/>
          </ac:spMkLst>
        </pc:spChg>
        <pc:spChg chg="add">
          <ac:chgData name="Al Sheehan" userId="d21e2f327ba682b9" providerId="LiveId" clId="{F5A7A39C-0A3E-4966-A1EA-7F0569C32D4A}" dt="2019-11-20T08:55:47.677" v="47"/>
          <ac:spMkLst>
            <pc:docMk/>
            <pc:sldMk cId="3438479696" sldId="898"/>
            <ac:spMk id="170" creationId="{AB0E855F-38AC-4843-96A8-D07792AD0D33}"/>
          </ac:spMkLst>
        </pc:spChg>
        <pc:grpChg chg="del">
          <ac:chgData name="Al Sheehan" userId="d21e2f327ba682b9" providerId="LiveId" clId="{F5A7A39C-0A3E-4966-A1EA-7F0569C32D4A}" dt="2019-11-20T08:55:46.830" v="46" actId="478"/>
          <ac:grpSpMkLst>
            <pc:docMk/>
            <pc:sldMk cId="3438479696" sldId="898"/>
            <ac:grpSpMk id="98" creationId="{4775D2DD-2BC6-46CE-8FCB-FD935592B160}"/>
          </ac:grpSpMkLst>
        </pc:grpChg>
        <pc:grpChg chg="add">
          <ac:chgData name="Al Sheehan" userId="d21e2f327ba682b9" providerId="LiveId" clId="{F5A7A39C-0A3E-4966-A1EA-7F0569C32D4A}" dt="2019-11-20T08:55:47.677" v="47"/>
          <ac:grpSpMkLst>
            <pc:docMk/>
            <pc:sldMk cId="3438479696" sldId="898"/>
            <ac:grpSpMk id="104" creationId="{9586D2CE-154A-4306-84AE-8F886541D6BA}"/>
          </ac:grpSpMkLst>
        </pc:grpChg>
        <pc:picChg chg="del">
          <ac:chgData name="Al Sheehan" userId="d21e2f327ba682b9" providerId="LiveId" clId="{F5A7A39C-0A3E-4966-A1EA-7F0569C32D4A}" dt="2019-11-20T08:55:46.830" v="46" actId="478"/>
          <ac:picMkLst>
            <pc:docMk/>
            <pc:sldMk cId="3438479696" sldId="898"/>
            <ac:picMk id="79" creationId="{E589F0C9-F0B1-4809-AA7F-6729694B0CA9}"/>
          </ac:picMkLst>
        </pc:picChg>
        <pc:picChg chg="del">
          <ac:chgData name="Al Sheehan" userId="d21e2f327ba682b9" providerId="LiveId" clId="{F5A7A39C-0A3E-4966-A1EA-7F0569C32D4A}" dt="2019-11-20T08:55:46.830" v="46" actId="478"/>
          <ac:picMkLst>
            <pc:docMk/>
            <pc:sldMk cId="3438479696" sldId="898"/>
            <ac:picMk id="83" creationId="{B369ACCF-67C1-4232-8944-8EE13997B9C2}"/>
          </ac:picMkLst>
        </pc:picChg>
        <pc:picChg chg="del">
          <ac:chgData name="Al Sheehan" userId="d21e2f327ba682b9" providerId="LiveId" clId="{F5A7A39C-0A3E-4966-A1EA-7F0569C32D4A}" dt="2019-11-20T08:55:46.830" v="46" actId="478"/>
          <ac:picMkLst>
            <pc:docMk/>
            <pc:sldMk cId="3438479696" sldId="898"/>
            <ac:picMk id="89" creationId="{A6A4A1B7-BEC3-414E-9702-81030C69984B}"/>
          </ac:picMkLst>
        </pc:picChg>
        <pc:picChg chg="add">
          <ac:chgData name="Al Sheehan" userId="d21e2f327ba682b9" providerId="LiveId" clId="{F5A7A39C-0A3E-4966-A1EA-7F0569C32D4A}" dt="2019-11-20T08:55:47.677" v="47"/>
          <ac:picMkLst>
            <pc:docMk/>
            <pc:sldMk cId="3438479696" sldId="898"/>
            <ac:picMk id="159" creationId="{52E06982-29CA-4436-9019-C08A286F729F}"/>
          </ac:picMkLst>
        </pc:picChg>
        <pc:picChg chg="add">
          <ac:chgData name="Al Sheehan" userId="d21e2f327ba682b9" providerId="LiveId" clId="{F5A7A39C-0A3E-4966-A1EA-7F0569C32D4A}" dt="2019-11-20T08:55:47.677" v="47"/>
          <ac:picMkLst>
            <pc:docMk/>
            <pc:sldMk cId="3438479696" sldId="898"/>
            <ac:picMk id="161" creationId="{47DA485F-B3F5-484E-9260-649C4AE42FFC}"/>
          </ac:picMkLst>
        </pc:picChg>
        <pc:picChg chg="add">
          <ac:chgData name="Al Sheehan" userId="d21e2f327ba682b9" providerId="LiveId" clId="{F5A7A39C-0A3E-4966-A1EA-7F0569C32D4A}" dt="2019-11-20T08:55:47.677" v="47"/>
          <ac:picMkLst>
            <pc:docMk/>
            <pc:sldMk cId="3438479696" sldId="898"/>
            <ac:picMk id="164" creationId="{47093566-2779-49D7-9EBD-430C139BAE6E}"/>
          </ac:picMkLst>
        </pc:picChg>
        <pc:cxnChg chg="del">
          <ac:chgData name="Al Sheehan" userId="d21e2f327ba682b9" providerId="LiveId" clId="{F5A7A39C-0A3E-4966-A1EA-7F0569C32D4A}" dt="2019-11-20T08:55:46.830" v="46" actId="478"/>
          <ac:cxnSpMkLst>
            <pc:docMk/>
            <pc:sldMk cId="3438479696" sldId="898"/>
            <ac:cxnSpMk id="4" creationId="{F43FBB70-F281-4C51-AC8C-193E0FB023DC}"/>
          </ac:cxnSpMkLst>
        </pc:cxnChg>
        <pc:cxnChg chg="del">
          <ac:chgData name="Al Sheehan" userId="d21e2f327ba682b9" providerId="LiveId" clId="{F5A7A39C-0A3E-4966-A1EA-7F0569C32D4A}" dt="2019-11-20T08:55:46.830" v="46" actId="478"/>
          <ac:cxnSpMkLst>
            <pc:docMk/>
            <pc:sldMk cId="3438479696" sldId="898"/>
            <ac:cxnSpMk id="21" creationId="{D42203AD-737F-4C87-B09D-3EEE29B8616B}"/>
          </ac:cxnSpMkLst>
        </pc:cxnChg>
        <pc:cxnChg chg="del">
          <ac:chgData name="Al Sheehan" userId="d21e2f327ba682b9" providerId="LiveId" clId="{F5A7A39C-0A3E-4966-A1EA-7F0569C32D4A}" dt="2019-11-20T08:55:46.830" v="46" actId="478"/>
          <ac:cxnSpMkLst>
            <pc:docMk/>
            <pc:sldMk cId="3438479696" sldId="898"/>
            <ac:cxnSpMk id="26" creationId="{CA8A2DD3-5574-40A4-ABD2-A38A0C0BD9FB}"/>
          </ac:cxnSpMkLst>
        </pc:cxnChg>
        <pc:cxnChg chg="del">
          <ac:chgData name="Al Sheehan" userId="d21e2f327ba682b9" providerId="LiveId" clId="{F5A7A39C-0A3E-4966-A1EA-7F0569C32D4A}" dt="2019-11-20T08:55:46.830" v="46" actId="478"/>
          <ac:cxnSpMkLst>
            <pc:docMk/>
            <pc:sldMk cId="3438479696" sldId="898"/>
            <ac:cxnSpMk id="42" creationId="{C5E3B601-38A5-4631-A4F6-3D7C5038EFD6}"/>
          </ac:cxnSpMkLst>
        </pc:cxnChg>
        <pc:cxnChg chg="del">
          <ac:chgData name="Al Sheehan" userId="d21e2f327ba682b9" providerId="LiveId" clId="{F5A7A39C-0A3E-4966-A1EA-7F0569C32D4A}" dt="2019-11-20T08:55:46.830" v="46" actId="478"/>
          <ac:cxnSpMkLst>
            <pc:docMk/>
            <pc:sldMk cId="3438479696" sldId="898"/>
            <ac:cxnSpMk id="46" creationId="{2592D881-82FF-4638-B032-FED083357512}"/>
          </ac:cxnSpMkLst>
        </pc:cxnChg>
        <pc:cxnChg chg="del">
          <ac:chgData name="Al Sheehan" userId="d21e2f327ba682b9" providerId="LiveId" clId="{F5A7A39C-0A3E-4966-A1EA-7F0569C32D4A}" dt="2019-11-20T08:55:46.830" v="46" actId="478"/>
          <ac:cxnSpMkLst>
            <pc:docMk/>
            <pc:sldMk cId="3438479696" sldId="898"/>
            <ac:cxnSpMk id="49" creationId="{0EB1E732-1A29-47AE-BBA7-4E472015927F}"/>
          </ac:cxnSpMkLst>
        </pc:cxnChg>
        <pc:cxnChg chg="del">
          <ac:chgData name="Al Sheehan" userId="d21e2f327ba682b9" providerId="LiveId" clId="{F5A7A39C-0A3E-4966-A1EA-7F0569C32D4A}" dt="2019-11-20T08:55:46.830" v="46" actId="478"/>
          <ac:cxnSpMkLst>
            <pc:docMk/>
            <pc:sldMk cId="3438479696" sldId="898"/>
            <ac:cxnSpMk id="54" creationId="{3D0EE747-2AE8-4431-A811-000226597136}"/>
          </ac:cxnSpMkLst>
        </pc:cxnChg>
        <pc:cxnChg chg="del">
          <ac:chgData name="Al Sheehan" userId="d21e2f327ba682b9" providerId="LiveId" clId="{F5A7A39C-0A3E-4966-A1EA-7F0569C32D4A}" dt="2019-11-20T08:55:46.830" v="46" actId="478"/>
          <ac:cxnSpMkLst>
            <pc:docMk/>
            <pc:sldMk cId="3438479696" sldId="898"/>
            <ac:cxnSpMk id="55" creationId="{04570D78-F14C-4260-A5ED-8A9C343666A7}"/>
          </ac:cxnSpMkLst>
        </pc:cxnChg>
        <pc:cxnChg chg="del">
          <ac:chgData name="Al Sheehan" userId="d21e2f327ba682b9" providerId="LiveId" clId="{F5A7A39C-0A3E-4966-A1EA-7F0569C32D4A}" dt="2019-11-20T08:55:46.830" v="46" actId="478"/>
          <ac:cxnSpMkLst>
            <pc:docMk/>
            <pc:sldMk cId="3438479696" sldId="898"/>
            <ac:cxnSpMk id="56" creationId="{E98F267A-76D2-4547-99CE-CAAE9D94AF5B}"/>
          </ac:cxnSpMkLst>
        </pc:cxnChg>
        <pc:cxnChg chg="del">
          <ac:chgData name="Al Sheehan" userId="d21e2f327ba682b9" providerId="LiveId" clId="{F5A7A39C-0A3E-4966-A1EA-7F0569C32D4A}" dt="2019-11-20T08:55:46.830" v="46" actId="478"/>
          <ac:cxnSpMkLst>
            <pc:docMk/>
            <pc:sldMk cId="3438479696" sldId="898"/>
            <ac:cxnSpMk id="61" creationId="{913F04C1-13CF-4705-9020-43BF5606D63D}"/>
          </ac:cxnSpMkLst>
        </pc:cxnChg>
        <pc:cxnChg chg="del">
          <ac:chgData name="Al Sheehan" userId="d21e2f327ba682b9" providerId="LiveId" clId="{F5A7A39C-0A3E-4966-A1EA-7F0569C32D4A}" dt="2019-11-20T08:55:46.830" v="46" actId="478"/>
          <ac:cxnSpMkLst>
            <pc:docMk/>
            <pc:sldMk cId="3438479696" sldId="898"/>
            <ac:cxnSpMk id="72" creationId="{E0D0F00E-9DF0-45B1-B2D2-F1A6FEB07776}"/>
          </ac:cxnSpMkLst>
        </pc:cxnChg>
        <pc:cxnChg chg="del">
          <ac:chgData name="Al Sheehan" userId="d21e2f327ba682b9" providerId="LiveId" clId="{F5A7A39C-0A3E-4966-A1EA-7F0569C32D4A}" dt="2019-11-20T08:55:46.830" v="46" actId="478"/>
          <ac:cxnSpMkLst>
            <pc:docMk/>
            <pc:sldMk cId="3438479696" sldId="898"/>
            <ac:cxnSpMk id="75" creationId="{A70B67C6-FD73-43AE-A1D2-0CE914724113}"/>
          </ac:cxnSpMkLst>
        </pc:cxnChg>
        <pc:cxnChg chg="del">
          <ac:chgData name="Al Sheehan" userId="d21e2f327ba682b9" providerId="LiveId" clId="{F5A7A39C-0A3E-4966-A1EA-7F0569C32D4A}" dt="2019-11-20T08:55:46.830" v="46" actId="478"/>
          <ac:cxnSpMkLst>
            <pc:docMk/>
            <pc:sldMk cId="3438479696" sldId="898"/>
            <ac:cxnSpMk id="76" creationId="{08D093A4-3141-4D01-B0F4-A5B46590FBF9}"/>
          </ac:cxnSpMkLst>
        </pc:cxnChg>
        <pc:cxnChg chg="del">
          <ac:chgData name="Al Sheehan" userId="d21e2f327ba682b9" providerId="LiveId" clId="{F5A7A39C-0A3E-4966-A1EA-7F0569C32D4A}" dt="2019-11-20T08:55:46.830" v="46" actId="478"/>
          <ac:cxnSpMkLst>
            <pc:docMk/>
            <pc:sldMk cId="3438479696" sldId="898"/>
            <ac:cxnSpMk id="77" creationId="{1924DC44-FB78-423A-8A2A-77D1AF4B050E}"/>
          </ac:cxnSpMkLst>
        </pc:cxnChg>
        <pc:cxnChg chg="del">
          <ac:chgData name="Al Sheehan" userId="d21e2f327ba682b9" providerId="LiveId" clId="{F5A7A39C-0A3E-4966-A1EA-7F0569C32D4A}" dt="2019-11-20T08:55:46.830" v="46" actId="478"/>
          <ac:cxnSpMkLst>
            <pc:docMk/>
            <pc:sldMk cId="3438479696" sldId="898"/>
            <ac:cxnSpMk id="88" creationId="{8B1FB627-C0EA-4B37-B640-19A63A3A0DB3}"/>
          </ac:cxnSpMkLst>
        </pc:cxnChg>
        <pc:cxnChg chg="del">
          <ac:chgData name="Al Sheehan" userId="d21e2f327ba682b9" providerId="LiveId" clId="{F5A7A39C-0A3E-4966-A1EA-7F0569C32D4A}" dt="2019-11-20T08:55:46.830" v="46" actId="478"/>
          <ac:cxnSpMkLst>
            <pc:docMk/>
            <pc:sldMk cId="3438479696" sldId="898"/>
            <ac:cxnSpMk id="92" creationId="{6897557F-7E83-4040-8234-84A0EDE0D668}"/>
          </ac:cxnSpMkLst>
        </pc:cxnChg>
        <pc:cxnChg chg="del">
          <ac:chgData name="Al Sheehan" userId="d21e2f327ba682b9" providerId="LiveId" clId="{F5A7A39C-0A3E-4966-A1EA-7F0569C32D4A}" dt="2019-11-20T08:55:46.830" v="46" actId="478"/>
          <ac:cxnSpMkLst>
            <pc:docMk/>
            <pc:sldMk cId="3438479696" sldId="898"/>
            <ac:cxnSpMk id="94" creationId="{78B163F5-1449-426B-8A88-0C29A4F0106D}"/>
          </ac:cxnSpMkLst>
        </pc:cxnChg>
        <pc:cxnChg chg="del">
          <ac:chgData name="Al Sheehan" userId="d21e2f327ba682b9" providerId="LiveId" clId="{F5A7A39C-0A3E-4966-A1EA-7F0569C32D4A}" dt="2019-11-20T08:55:46.830" v="46" actId="478"/>
          <ac:cxnSpMkLst>
            <pc:docMk/>
            <pc:sldMk cId="3438479696" sldId="898"/>
            <ac:cxnSpMk id="102" creationId="{9C2EEDBC-CD94-40CE-9D0C-103F763BC6B5}"/>
          </ac:cxnSpMkLst>
        </pc:cxnChg>
        <pc:cxnChg chg="add">
          <ac:chgData name="Al Sheehan" userId="d21e2f327ba682b9" providerId="LiveId" clId="{F5A7A39C-0A3E-4966-A1EA-7F0569C32D4A}" dt="2019-11-20T08:55:47.677" v="47"/>
          <ac:cxnSpMkLst>
            <pc:docMk/>
            <pc:sldMk cId="3438479696" sldId="898"/>
            <ac:cxnSpMk id="116" creationId="{615753F0-EA14-4C2E-84AC-8C08E53CB684}"/>
          </ac:cxnSpMkLst>
        </pc:cxnChg>
        <pc:cxnChg chg="add">
          <ac:chgData name="Al Sheehan" userId="d21e2f327ba682b9" providerId="LiveId" clId="{F5A7A39C-0A3E-4966-A1EA-7F0569C32D4A}" dt="2019-11-20T08:55:47.677" v="47"/>
          <ac:cxnSpMkLst>
            <pc:docMk/>
            <pc:sldMk cId="3438479696" sldId="898"/>
            <ac:cxnSpMk id="117" creationId="{9F9BB0A0-7655-4D63-915C-6B7C9A310CA3}"/>
          </ac:cxnSpMkLst>
        </pc:cxnChg>
        <pc:cxnChg chg="add">
          <ac:chgData name="Al Sheehan" userId="d21e2f327ba682b9" providerId="LiveId" clId="{F5A7A39C-0A3E-4966-A1EA-7F0569C32D4A}" dt="2019-11-20T08:55:47.677" v="47"/>
          <ac:cxnSpMkLst>
            <pc:docMk/>
            <pc:sldMk cId="3438479696" sldId="898"/>
            <ac:cxnSpMk id="118" creationId="{21EDED72-011F-4D15-B0C4-2EAC2314BEA3}"/>
          </ac:cxnSpMkLst>
        </pc:cxnChg>
        <pc:cxnChg chg="del">
          <ac:chgData name="Al Sheehan" userId="d21e2f327ba682b9" providerId="LiveId" clId="{F5A7A39C-0A3E-4966-A1EA-7F0569C32D4A}" dt="2019-11-20T08:55:46.830" v="46" actId="478"/>
          <ac:cxnSpMkLst>
            <pc:docMk/>
            <pc:sldMk cId="3438479696" sldId="898"/>
            <ac:cxnSpMk id="122" creationId="{65868D13-9FF6-4726-A463-6DBD2AAAFCB0}"/>
          </ac:cxnSpMkLst>
        </pc:cxnChg>
        <pc:cxnChg chg="del">
          <ac:chgData name="Al Sheehan" userId="d21e2f327ba682b9" providerId="LiveId" clId="{F5A7A39C-0A3E-4966-A1EA-7F0569C32D4A}" dt="2019-11-20T08:55:46.830" v="46" actId="478"/>
          <ac:cxnSpMkLst>
            <pc:docMk/>
            <pc:sldMk cId="3438479696" sldId="898"/>
            <ac:cxnSpMk id="123" creationId="{1CD2127C-3C1F-4DEE-A8D3-A70899B2414B}"/>
          </ac:cxnSpMkLst>
        </pc:cxnChg>
        <pc:cxnChg chg="add">
          <ac:chgData name="Al Sheehan" userId="d21e2f327ba682b9" providerId="LiveId" clId="{F5A7A39C-0A3E-4966-A1EA-7F0569C32D4A}" dt="2019-11-20T08:55:47.677" v="47"/>
          <ac:cxnSpMkLst>
            <pc:docMk/>
            <pc:sldMk cId="3438479696" sldId="898"/>
            <ac:cxnSpMk id="124" creationId="{AEEB6B32-1E21-43E2-ABF0-6F3509AB051C}"/>
          </ac:cxnSpMkLst>
        </pc:cxnChg>
        <pc:cxnChg chg="add">
          <ac:chgData name="Al Sheehan" userId="d21e2f327ba682b9" providerId="LiveId" clId="{F5A7A39C-0A3E-4966-A1EA-7F0569C32D4A}" dt="2019-11-20T08:55:47.677" v="47"/>
          <ac:cxnSpMkLst>
            <pc:docMk/>
            <pc:sldMk cId="3438479696" sldId="898"/>
            <ac:cxnSpMk id="127" creationId="{BFBCDEB1-2EBE-4DD4-BEEE-33952B299BE2}"/>
          </ac:cxnSpMkLst>
        </pc:cxnChg>
        <pc:cxnChg chg="add">
          <ac:chgData name="Al Sheehan" userId="d21e2f327ba682b9" providerId="LiveId" clId="{F5A7A39C-0A3E-4966-A1EA-7F0569C32D4A}" dt="2019-11-20T08:55:47.677" v="47"/>
          <ac:cxnSpMkLst>
            <pc:docMk/>
            <pc:sldMk cId="3438479696" sldId="898"/>
            <ac:cxnSpMk id="128" creationId="{157180B2-6FAB-4163-8882-DEB7A49D2D2B}"/>
          </ac:cxnSpMkLst>
        </pc:cxnChg>
        <pc:cxnChg chg="add">
          <ac:chgData name="Al Sheehan" userId="d21e2f327ba682b9" providerId="LiveId" clId="{F5A7A39C-0A3E-4966-A1EA-7F0569C32D4A}" dt="2019-11-20T08:55:47.677" v="47"/>
          <ac:cxnSpMkLst>
            <pc:docMk/>
            <pc:sldMk cId="3438479696" sldId="898"/>
            <ac:cxnSpMk id="129" creationId="{B498146E-5515-4360-8708-82F167803B84}"/>
          </ac:cxnSpMkLst>
        </pc:cxnChg>
        <pc:cxnChg chg="add">
          <ac:chgData name="Al Sheehan" userId="d21e2f327ba682b9" providerId="LiveId" clId="{F5A7A39C-0A3E-4966-A1EA-7F0569C32D4A}" dt="2019-11-20T08:55:47.677" v="47"/>
          <ac:cxnSpMkLst>
            <pc:docMk/>
            <pc:sldMk cId="3438479696" sldId="898"/>
            <ac:cxnSpMk id="134" creationId="{42D75A69-6C14-44FB-849C-D44D8B63944C}"/>
          </ac:cxnSpMkLst>
        </pc:cxnChg>
        <pc:cxnChg chg="add">
          <ac:chgData name="Al Sheehan" userId="d21e2f327ba682b9" providerId="LiveId" clId="{F5A7A39C-0A3E-4966-A1EA-7F0569C32D4A}" dt="2019-11-20T08:55:47.677" v="47"/>
          <ac:cxnSpMkLst>
            <pc:docMk/>
            <pc:sldMk cId="3438479696" sldId="898"/>
            <ac:cxnSpMk id="135" creationId="{73D13322-D3EE-4FCC-A03B-258DE803F0FA}"/>
          </ac:cxnSpMkLst>
        </pc:cxnChg>
        <pc:cxnChg chg="add">
          <ac:chgData name="Al Sheehan" userId="d21e2f327ba682b9" providerId="LiveId" clId="{F5A7A39C-0A3E-4966-A1EA-7F0569C32D4A}" dt="2019-11-20T08:55:47.677" v="47"/>
          <ac:cxnSpMkLst>
            <pc:docMk/>
            <pc:sldMk cId="3438479696" sldId="898"/>
            <ac:cxnSpMk id="140" creationId="{AC3563D8-910B-4C8E-B2E8-85738023D0C7}"/>
          </ac:cxnSpMkLst>
        </pc:cxnChg>
        <pc:cxnChg chg="add">
          <ac:chgData name="Al Sheehan" userId="d21e2f327ba682b9" providerId="LiveId" clId="{F5A7A39C-0A3E-4966-A1EA-7F0569C32D4A}" dt="2019-11-20T08:55:47.677" v="47"/>
          <ac:cxnSpMkLst>
            <pc:docMk/>
            <pc:sldMk cId="3438479696" sldId="898"/>
            <ac:cxnSpMk id="141" creationId="{67559AC1-72B7-4F1A-B0BB-AD1D15F935F7}"/>
          </ac:cxnSpMkLst>
        </pc:cxnChg>
        <pc:cxnChg chg="add">
          <ac:chgData name="Al Sheehan" userId="d21e2f327ba682b9" providerId="LiveId" clId="{F5A7A39C-0A3E-4966-A1EA-7F0569C32D4A}" dt="2019-11-20T08:55:47.677" v="47"/>
          <ac:cxnSpMkLst>
            <pc:docMk/>
            <pc:sldMk cId="3438479696" sldId="898"/>
            <ac:cxnSpMk id="153" creationId="{68AEA4A3-402D-460B-B279-D3CF09AA9418}"/>
          </ac:cxnSpMkLst>
        </pc:cxnChg>
        <pc:cxnChg chg="add">
          <ac:chgData name="Al Sheehan" userId="d21e2f327ba682b9" providerId="LiveId" clId="{F5A7A39C-0A3E-4966-A1EA-7F0569C32D4A}" dt="2019-11-20T08:55:47.677" v="47"/>
          <ac:cxnSpMkLst>
            <pc:docMk/>
            <pc:sldMk cId="3438479696" sldId="898"/>
            <ac:cxnSpMk id="154" creationId="{38B57E51-D1B8-4611-AD56-AEE8E617F6D5}"/>
          </ac:cxnSpMkLst>
        </pc:cxnChg>
        <pc:cxnChg chg="add">
          <ac:chgData name="Al Sheehan" userId="d21e2f327ba682b9" providerId="LiveId" clId="{F5A7A39C-0A3E-4966-A1EA-7F0569C32D4A}" dt="2019-11-20T08:55:47.677" v="47"/>
          <ac:cxnSpMkLst>
            <pc:docMk/>
            <pc:sldMk cId="3438479696" sldId="898"/>
            <ac:cxnSpMk id="155" creationId="{867DB50B-9609-4B9D-85A7-F399B4CDD017}"/>
          </ac:cxnSpMkLst>
        </pc:cxnChg>
        <pc:cxnChg chg="add">
          <ac:chgData name="Al Sheehan" userId="d21e2f327ba682b9" providerId="LiveId" clId="{F5A7A39C-0A3E-4966-A1EA-7F0569C32D4A}" dt="2019-11-20T08:55:47.677" v="47"/>
          <ac:cxnSpMkLst>
            <pc:docMk/>
            <pc:sldMk cId="3438479696" sldId="898"/>
            <ac:cxnSpMk id="156" creationId="{93478381-F11A-417E-9227-50E256624F59}"/>
          </ac:cxnSpMkLst>
        </pc:cxnChg>
        <pc:cxnChg chg="add del mod">
          <ac:chgData name="Al Sheehan" userId="d21e2f327ba682b9" providerId="LiveId" clId="{F5A7A39C-0A3E-4966-A1EA-7F0569C32D4A}" dt="2019-11-20T19:53:37.320" v="243" actId="478"/>
          <ac:cxnSpMkLst>
            <pc:docMk/>
            <pc:sldMk cId="3438479696" sldId="898"/>
            <ac:cxnSpMk id="157" creationId="{64302319-5CBA-4235-B9BB-DCD85784FEFC}"/>
          </ac:cxnSpMkLst>
        </pc:cxnChg>
        <pc:cxnChg chg="add">
          <ac:chgData name="Al Sheehan" userId="d21e2f327ba682b9" providerId="LiveId" clId="{F5A7A39C-0A3E-4966-A1EA-7F0569C32D4A}" dt="2019-11-20T08:55:47.677" v="47"/>
          <ac:cxnSpMkLst>
            <pc:docMk/>
            <pc:sldMk cId="3438479696" sldId="898"/>
            <ac:cxnSpMk id="167" creationId="{A9198393-5FC7-4290-9265-A43A058022D8}"/>
          </ac:cxnSpMkLst>
        </pc:cxnChg>
        <pc:cxnChg chg="add">
          <ac:chgData name="Al Sheehan" userId="d21e2f327ba682b9" providerId="LiveId" clId="{F5A7A39C-0A3E-4966-A1EA-7F0569C32D4A}" dt="2019-11-20T08:55:47.677" v="47"/>
          <ac:cxnSpMkLst>
            <pc:docMk/>
            <pc:sldMk cId="3438479696" sldId="898"/>
            <ac:cxnSpMk id="168" creationId="{A6215BEF-A38F-49A4-86B9-08C9682377CD}"/>
          </ac:cxnSpMkLst>
        </pc:cxnChg>
        <pc:cxnChg chg="add">
          <ac:chgData name="Al Sheehan" userId="d21e2f327ba682b9" providerId="LiveId" clId="{F5A7A39C-0A3E-4966-A1EA-7F0569C32D4A}" dt="2019-11-20T08:55:47.677" v="47"/>
          <ac:cxnSpMkLst>
            <pc:docMk/>
            <pc:sldMk cId="3438479696" sldId="898"/>
            <ac:cxnSpMk id="169" creationId="{FA3FC9D0-0F58-4A40-8486-EE2E5E516FBF}"/>
          </ac:cxnSpMkLst>
        </pc:cxnChg>
        <pc:cxnChg chg="add">
          <ac:chgData name="Al Sheehan" userId="d21e2f327ba682b9" providerId="LiveId" clId="{F5A7A39C-0A3E-4966-A1EA-7F0569C32D4A}" dt="2019-11-20T08:55:47.677" v="47"/>
          <ac:cxnSpMkLst>
            <pc:docMk/>
            <pc:sldMk cId="3438479696" sldId="898"/>
            <ac:cxnSpMk id="171" creationId="{93310838-FF7C-460E-8EA5-C45A236001B9}"/>
          </ac:cxnSpMkLst>
        </pc:cxnChg>
        <pc:cxnChg chg="add">
          <ac:chgData name="Al Sheehan" userId="d21e2f327ba682b9" providerId="LiveId" clId="{F5A7A39C-0A3E-4966-A1EA-7F0569C32D4A}" dt="2019-11-20T08:55:47.677" v="47"/>
          <ac:cxnSpMkLst>
            <pc:docMk/>
            <pc:sldMk cId="3438479696" sldId="898"/>
            <ac:cxnSpMk id="172" creationId="{FBEBE1D0-F32B-47A6-B44E-9594035DEA21}"/>
          </ac:cxnSpMkLst>
        </pc:cxnChg>
      </pc:sldChg>
      <pc:sldChg chg="modSp mod">
        <pc:chgData name="Al Sheehan" userId="d21e2f327ba682b9" providerId="LiveId" clId="{F5A7A39C-0A3E-4966-A1EA-7F0569C32D4A}" dt="2019-11-20T09:47:59.933" v="207" actId="20577"/>
        <pc:sldMkLst>
          <pc:docMk/>
          <pc:sldMk cId="3699717770" sldId="899"/>
        </pc:sldMkLst>
        <pc:spChg chg="mod">
          <ac:chgData name="Al Sheehan" userId="d21e2f327ba682b9" providerId="LiveId" clId="{F5A7A39C-0A3E-4966-A1EA-7F0569C32D4A}" dt="2019-11-20T09:47:59.933" v="207" actId="20577"/>
          <ac:spMkLst>
            <pc:docMk/>
            <pc:sldMk cId="3699717770" sldId="899"/>
            <ac:spMk id="87" creationId="{A67DFB30-A31A-442C-8F31-0CE0021AB0A8}"/>
          </ac:spMkLst>
        </pc:spChg>
      </pc:sldChg>
      <pc:sldChg chg="modSp mod">
        <pc:chgData name="Al Sheehan" userId="d21e2f327ba682b9" providerId="LiveId" clId="{F5A7A39C-0A3E-4966-A1EA-7F0569C32D4A}" dt="2019-11-20T09:47:53.345" v="194" actId="20577"/>
        <pc:sldMkLst>
          <pc:docMk/>
          <pc:sldMk cId="2957748669" sldId="902"/>
        </pc:sldMkLst>
        <pc:spChg chg="mod">
          <ac:chgData name="Al Sheehan" userId="d21e2f327ba682b9" providerId="LiveId" clId="{F5A7A39C-0A3E-4966-A1EA-7F0569C32D4A}" dt="2019-11-20T09:47:53.345" v="194" actId="20577"/>
          <ac:spMkLst>
            <pc:docMk/>
            <pc:sldMk cId="2957748669" sldId="902"/>
            <ac:spMk id="87" creationId="{A67DFB30-A31A-442C-8F31-0CE0021AB0A8}"/>
          </ac:spMkLst>
        </pc:spChg>
      </pc:sldChg>
      <pc:sldChg chg="modSp mod">
        <pc:chgData name="Al Sheehan" userId="d21e2f327ba682b9" providerId="LiveId" clId="{F5A7A39C-0A3E-4966-A1EA-7F0569C32D4A}" dt="2019-11-20T09:06:38.130" v="144" actId="20577"/>
        <pc:sldMkLst>
          <pc:docMk/>
          <pc:sldMk cId="2538331854" sldId="903"/>
        </pc:sldMkLst>
        <pc:spChg chg="mod">
          <ac:chgData name="Al Sheehan" userId="d21e2f327ba682b9" providerId="LiveId" clId="{F5A7A39C-0A3E-4966-A1EA-7F0569C32D4A}" dt="2019-11-20T09:06:38.130" v="144" actId="20577"/>
          <ac:spMkLst>
            <pc:docMk/>
            <pc:sldMk cId="2538331854" sldId="903"/>
            <ac:spMk id="87" creationId="{A67DFB30-A31A-442C-8F31-0CE0021AB0A8}"/>
          </ac:spMkLst>
        </pc:spChg>
      </pc:sldChg>
      <pc:sldChg chg="modSp mod">
        <pc:chgData name="Al Sheehan" userId="d21e2f327ba682b9" providerId="LiveId" clId="{F5A7A39C-0A3E-4966-A1EA-7F0569C32D4A}" dt="2019-11-20T09:49:31.746" v="242" actId="20577"/>
        <pc:sldMkLst>
          <pc:docMk/>
          <pc:sldMk cId="3150729168" sldId="904"/>
        </pc:sldMkLst>
        <pc:spChg chg="mod">
          <ac:chgData name="Al Sheehan" userId="d21e2f327ba682b9" providerId="LiveId" clId="{F5A7A39C-0A3E-4966-A1EA-7F0569C32D4A}" dt="2019-11-20T09:49:31.746" v="242" actId="20577"/>
          <ac:spMkLst>
            <pc:docMk/>
            <pc:sldMk cId="3150729168" sldId="904"/>
            <ac:spMk id="89" creationId="{3E8A6F05-1432-4383-BAB1-6F791270F1FE}"/>
          </ac:spMkLst>
        </pc:spChg>
      </pc:sldChg>
      <pc:sldChg chg="modSp add mod">
        <pc:chgData name="Al Sheehan" userId="d21e2f327ba682b9" providerId="LiveId" clId="{F5A7A39C-0A3E-4966-A1EA-7F0569C32D4A}" dt="2019-11-20T09:08:20.173" v="148" actId="20577"/>
        <pc:sldMkLst>
          <pc:docMk/>
          <pc:sldMk cId="3432553010" sldId="911"/>
        </pc:sldMkLst>
        <pc:spChg chg="mod">
          <ac:chgData name="Al Sheehan" userId="d21e2f327ba682b9" providerId="LiveId" clId="{F5A7A39C-0A3E-4966-A1EA-7F0569C32D4A}" dt="2019-11-20T09:08:20.173" v="148" actId="20577"/>
          <ac:spMkLst>
            <pc:docMk/>
            <pc:sldMk cId="3432553010" sldId="911"/>
            <ac:spMk id="82" creationId="{7E409DDB-5621-49C0-9E7C-07CF911A1744}"/>
          </ac:spMkLst>
        </pc:spChg>
      </pc:sldChg>
      <pc:sldChg chg="modSp mod">
        <pc:chgData name="Al Sheehan" userId="d21e2f327ba682b9" providerId="LiveId" clId="{F5A7A39C-0A3E-4966-A1EA-7F0569C32D4A}" dt="2019-11-20T09:49:26.115" v="238" actId="20577"/>
        <pc:sldMkLst>
          <pc:docMk/>
          <pc:sldMk cId="3824561854" sldId="916"/>
        </pc:sldMkLst>
        <pc:spChg chg="mod">
          <ac:chgData name="Al Sheehan" userId="d21e2f327ba682b9" providerId="LiveId" clId="{F5A7A39C-0A3E-4966-A1EA-7F0569C32D4A}" dt="2019-11-20T09:49:26.115" v="238" actId="20577"/>
          <ac:spMkLst>
            <pc:docMk/>
            <pc:sldMk cId="3824561854" sldId="916"/>
            <ac:spMk id="38" creationId="{AA935776-D57E-44E3-B7B6-4FB53B45E3FE}"/>
          </ac:spMkLst>
        </pc:spChg>
      </pc:sldChg>
      <pc:sldChg chg="modSp mod">
        <pc:chgData name="Al Sheehan" userId="d21e2f327ba682b9" providerId="LiveId" clId="{F5A7A39C-0A3E-4966-A1EA-7F0569C32D4A}" dt="2019-11-20T20:04:34.860" v="403" actId="20577"/>
        <pc:sldMkLst>
          <pc:docMk/>
          <pc:sldMk cId="3427345481" sldId="918"/>
        </pc:sldMkLst>
        <pc:spChg chg="mod">
          <ac:chgData name="Al Sheehan" userId="d21e2f327ba682b9" providerId="LiveId" clId="{F5A7A39C-0A3E-4966-A1EA-7F0569C32D4A}" dt="2019-11-20T20:04:34.860" v="403" actId="20577"/>
          <ac:spMkLst>
            <pc:docMk/>
            <pc:sldMk cId="3427345481" sldId="918"/>
            <ac:spMk id="37" creationId="{EFF8D8EA-ECA1-4709-9958-47F42C5C9A31}"/>
          </ac:spMkLst>
        </pc:spChg>
      </pc:sldChg>
      <pc:sldChg chg="modSp mod">
        <pc:chgData name="Al Sheehan" userId="d21e2f327ba682b9" providerId="LiveId" clId="{F5A7A39C-0A3E-4966-A1EA-7F0569C32D4A}" dt="2019-11-25T05:32:54.791" v="515" actId="6549"/>
        <pc:sldMkLst>
          <pc:docMk/>
          <pc:sldMk cId="2116126443" sldId="919"/>
        </pc:sldMkLst>
        <pc:spChg chg="mod">
          <ac:chgData name="Al Sheehan" userId="d21e2f327ba682b9" providerId="LiveId" clId="{F5A7A39C-0A3E-4966-A1EA-7F0569C32D4A}" dt="2019-11-25T05:32:54.791" v="515" actId="6549"/>
          <ac:spMkLst>
            <pc:docMk/>
            <pc:sldMk cId="2116126443" sldId="919"/>
            <ac:spMk id="3" creationId="{31EB6EE5-B1AF-4517-BB80-5D6369C2F653}"/>
          </ac:spMkLst>
        </pc:spChg>
        <pc:spChg chg="mod">
          <ac:chgData name="Al Sheehan" userId="d21e2f327ba682b9" providerId="LiveId" clId="{F5A7A39C-0A3E-4966-A1EA-7F0569C32D4A}" dt="2019-11-25T05:32:33.057" v="493" actId="20577"/>
          <ac:spMkLst>
            <pc:docMk/>
            <pc:sldMk cId="2116126443" sldId="919"/>
            <ac:spMk id="5" creationId="{A8F90EB3-D8C2-4933-B8A4-F0F9BA957140}"/>
          </ac:spMkLst>
        </pc:spChg>
        <pc:spChg chg="mod">
          <ac:chgData name="Al Sheehan" userId="d21e2f327ba682b9" providerId="LiveId" clId="{F5A7A39C-0A3E-4966-A1EA-7F0569C32D4A}" dt="2019-11-20T09:49:25.016" v="237" actId="20577"/>
          <ac:spMkLst>
            <pc:docMk/>
            <pc:sldMk cId="2116126443" sldId="919"/>
            <ac:spMk id="21" creationId="{16D906AE-058F-4557-B577-AF9BFF0D1397}"/>
          </ac:spMkLst>
        </pc:spChg>
        <pc:spChg chg="mod">
          <ac:chgData name="Al Sheehan" userId="d21e2f327ba682b9" providerId="LiveId" clId="{F5A7A39C-0A3E-4966-A1EA-7F0569C32D4A}" dt="2019-11-20T09:49:23.675" v="236" actId="20577"/>
          <ac:spMkLst>
            <pc:docMk/>
            <pc:sldMk cId="2116126443" sldId="919"/>
            <ac:spMk id="87" creationId="{A67DFB30-A31A-442C-8F31-0CE0021AB0A8}"/>
          </ac:spMkLst>
        </pc:spChg>
      </pc:sldChg>
      <pc:sldChg chg="modSp mod">
        <pc:chgData name="Al Sheehan" userId="d21e2f327ba682b9" providerId="LiveId" clId="{F5A7A39C-0A3E-4966-A1EA-7F0569C32D4A}" dt="2019-11-25T05:33:49.710" v="534" actId="20577"/>
        <pc:sldMkLst>
          <pc:docMk/>
          <pc:sldMk cId="1805645061" sldId="920"/>
        </pc:sldMkLst>
        <pc:spChg chg="mod">
          <ac:chgData name="Al Sheehan" userId="d21e2f327ba682b9" providerId="LiveId" clId="{F5A7A39C-0A3E-4966-A1EA-7F0569C32D4A}" dt="2019-11-25T05:33:49.710" v="534" actId="20577"/>
          <ac:spMkLst>
            <pc:docMk/>
            <pc:sldMk cId="1805645061" sldId="920"/>
            <ac:spMk id="16" creationId="{8C904A3C-C715-473E-BACD-F3AA7822C226}"/>
          </ac:spMkLst>
        </pc:spChg>
      </pc:sldChg>
      <pc:sldChg chg="modSp add mod">
        <pc:chgData name="Al Sheehan" userId="d21e2f327ba682b9" providerId="LiveId" clId="{F5A7A39C-0A3E-4966-A1EA-7F0569C32D4A}" dt="2019-11-20T08:57:56.436" v="113" actId="14100"/>
        <pc:sldMkLst>
          <pc:docMk/>
          <pc:sldMk cId="407982355" sldId="922"/>
        </pc:sldMkLst>
        <pc:spChg chg="mod">
          <ac:chgData name="Al Sheehan" userId="d21e2f327ba682b9" providerId="LiveId" clId="{F5A7A39C-0A3E-4966-A1EA-7F0569C32D4A}" dt="2019-11-20T08:57:56.436" v="113" actId="14100"/>
          <ac:spMkLst>
            <pc:docMk/>
            <pc:sldMk cId="407982355" sldId="922"/>
            <ac:spMk id="87" creationId="{A67DFB30-A31A-442C-8F31-0CE0021AB0A8}"/>
          </ac:spMkLst>
        </pc:spChg>
      </pc:sldChg>
      <pc:sldChg chg="delSp modSp add mod">
        <pc:chgData name="Al Sheehan" userId="d21e2f327ba682b9" providerId="LiveId" clId="{F5A7A39C-0A3E-4966-A1EA-7F0569C32D4A}" dt="2019-11-18T06:23:07.238" v="15" actId="6549"/>
        <pc:sldMkLst>
          <pc:docMk/>
          <pc:sldMk cId="2714210838" sldId="923"/>
        </pc:sldMkLst>
        <pc:spChg chg="mod">
          <ac:chgData name="Al Sheehan" userId="d21e2f327ba682b9" providerId="LiveId" clId="{F5A7A39C-0A3E-4966-A1EA-7F0569C32D4A}" dt="2019-11-18T06:23:07.238" v="15" actId="6549"/>
          <ac:spMkLst>
            <pc:docMk/>
            <pc:sldMk cId="2714210838" sldId="923"/>
            <ac:spMk id="82" creationId="{7E409DDB-5621-49C0-9E7C-07CF911A1744}"/>
          </ac:spMkLst>
        </pc:spChg>
        <pc:spChg chg="del">
          <ac:chgData name="Al Sheehan" userId="d21e2f327ba682b9" providerId="LiveId" clId="{F5A7A39C-0A3E-4966-A1EA-7F0569C32D4A}" dt="2019-11-18T06:22:55.643" v="14" actId="478"/>
          <ac:spMkLst>
            <pc:docMk/>
            <pc:sldMk cId="2714210838" sldId="923"/>
            <ac:spMk id="102" creationId="{9EA53D2D-B4F7-4BE6-97B1-7938C17D0A9E}"/>
          </ac:spMkLst>
        </pc:spChg>
        <pc:spChg chg="del">
          <ac:chgData name="Al Sheehan" userId="d21e2f327ba682b9" providerId="LiveId" clId="{F5A7A39C-0A3E-4966-A1EA-7F0569C32D4A}" dt="2019-11-18T06:22:55.643" v="14" actId="478"/>
          <ac:spMkLst>
            <pc:docMk/>
            <pc:sldMk cId="2714210838" sldId="923"/>
            <ac:spMk id="105" creationId="{CDF73057-AA39-496B-AAD2-C02EB87DBE17}"/>
          </ac:spMkLst>
        </pc:spChg>
        <pc:spChg chg="del">
          <ac:chgData name="Al Sheehan" userId="d21e2f327ba682b9" providerId="LiveId" clId="{F5A7A39C-0A3E-4966-A1EA-7F0569C32D4A}" dt="2019-11-18T06:22:55.643" v="14" actId="478"/>
          <ac:spMkLst>
            <pc:docMk/>
            <pc:sldMk cId="2714210838" sldId="923"/>
            <ac:spMk id="108" creationId="{F9AD6975-4743-46DB-9B9F-6DCF93966F7D}"/>
          </ac:spMkLst>
        </pc:spChg>
        <pc:spChg chg="del">
          <ac:chgData name="Al Sheehan" userId="d21e2f327ba682b9" providerId="LiveId" clId="{F5A7A39C-0A3E-4966-A1EA-7F0569C32D4A}" dt="2019-11-18T06:22:55.643" v="14" actId="478"/>
          <ac:spMkLst>
            <pc:docMk/>
            <pc:sldMk cId="2714210838" sldId="923"/>
            <ac:spMk id="116" creationId="{9BA6C67F-3D35-444B-8F00-127855E20B5D}"/>
          </ac:spMkLst>
        </pc:spChg>
        <pc:spChg chg="del">
          <ac:chgData name="Al Sheehan" userId="d21e2f327ba682b9" providerId="LiveId" clId="{F5A7A39C-0A3E-4966-A1EA-7F0569C32D4A}" dt="2019-11-18T06:22:55.643" v="14" actId="478"/>
          <ac:spMkLst>
            <pc:docMk/>
            <pc:sldMk cId="2714210838" sldId="923"/>
            <ac:spMk id="132" creationId="{32F9A947-8069-4AC4-AC1D-7C045C4D7D8B}"/>
          </ac:spMkLst>
        </pc:spChg>
        <pc:spChg chg="del">
          <ac:chgData name="Al Sheehan" userId="d21e2f327ba682b9" providerId="LiveId" clId="{F5A7A39C-0A3E-4966-A1EA-7F0569C32D4A}" dt="2019-11-18T06:22:55.643" v="14" actId="478"/>
          <ac:spMkLst>
            <pc:docMk/>
            <pc:sldMk cId="2714210838" sldId="923"/>
            <ac:spMk id="133" creationId="{95592711-BB41-400D-B485-3AA83AF38D05}"/>
          </ac:spMkLst>
        </pc:spChg>
        <pc:spChg chg="del">
          <ac:chgData name="Al Sheehan" userId="d21e2f327ba682b9" providerId="LiveId" clId="{F5A7A39C-0A3E-4966-A1EA-7F0569C32D4A}" dt="2019-11-18T06:22:55.643" v="14" actId="478"/>
          <ac:spMkLst>
            <pc:docMk/>
            <pc:sldMk cId="2714210838" sldId="923"/>
            <ac:spMk id="134" creationId="{8EA99823-0B91-4029-8F73-5E7F8A1303E9}"/>
          </ac:spMkLst>
        </pc:spChg>
        <pc:spChg chg="del">
          <ac:chgData name="Al Sheehan" userId="d21e2f327ba682b9" providerId="LiveId" clId="{F5A7A39C-0A3E-4966-A1EA-7F0569C32D4A}" dt="2019-11-18T06:22:55.643" v="14" actId="478"/>
          <ac:spMkLst>
            <pc:docMk/>
            <pc:sldMk cId="2714210838" sldId="923"/>
            <ac:spMk id="135" creationId="{9FE7DCFB-EBE6-45C5-BB7B-B01EA6ADBF21}"/>
          </ac:spMkLst>
        </pc:spChg>
        <pc:spChg chg="del">
          <ac:chgData name="Al Sheehan" userId="d21e2f327ba682b9" providerId="LiveId" clId="{F5A7A39C-0A3E-4966-A1EA-7F0569C32D4A}" dt="2019-11-18T06:22:55.643" v="14" actId="478"/>
          <ac:spMkLst>
            <pc:docMk/>
            <pc:sldMk cId="2714210838" sldId="923"/>
            <ac:spMk id="136" creationId="{CBAF21A9-1464-4A4B-87B5-AE121236D567}"/>
          </ac:spMkLst>
        </pc:spChg>
        <pc:spChg chg="del">
          <ac:chgData name="Al Sheehan" userId="d21e2f327ba682b9" providerId="LiveId" clId="{F5A7A39C-0A3E-4966-A1EA-7F0569C32D4A}" dt="2019-11-18T06:22:55.643" v="14" actId="478"/>
          <ac:spMkLst>
            <pc:docMk/>
            <pc:sldMk cId="2714210838" sldId="923"/>
            <ac:spMk id="137" creationId="{65750689-E1BC-412F-9D3E-78FF103D192D}"/>
          </ac:spMkLst>
        </pc:spChg>
        <pc:spChg chg="del">
          <ac:chgData name="Al Sheehan" userId="d21e2f327ba682b9" providerId="LiveId" clId="{F5A7A39C-0A3E-4966-A1EA-7F0569C32D4A}" dt="2019-11-18T06:22:55.643" v="14" actId="478"/>
          <ac:spMkLst>
            <pc:docMk/>
            <pc:sldMk cId="2714210838" sldId="923"/>
            <ac:spMk id="138" creationId="{0CD4AEB9-97F3-4911-9BDD-C136E66E350D}"/>
          </ac:spMkLst>
        </pc:spChg>
        <pc:spChg chg="del">
          <ac:chgData name="Al Sheehan" userId="d21e2f327ba682b9" providerId="LiveId" clId="{F5A7A39C-0A3E-4966-A1EA-7F0569C32D4A}" dt="2019-11-18T06:22:55.643" v="14" actId="478"/>
          <ac:spMkLst>
            <pc:docMk/>
            <pc:sldMk cId="2714210838" sldId="923"/>
            <ac:spMk id="164" creationId="{1CEC08DD-F476-4416-8FB6-3A4069A17602}"/>
          </ac:spMkLst>
        </pc:spChg>
        <pc:spChg chg="del">
          <ac:chgData name="Al Sheehan" userId="d21e2f327ba682b9" providerId="LiveId" clId="{F5A7A39C-0A3E-4966-A1EA-7F0569C32D4A}" dt="2019-11-18T06:22:55.643" v="14" actId="478"/>
          <ac:spMkLst>
            <pc:docMk/>
            <pc:sldMk cId="2714210838" sldId="923"/>
            <ac:spMk id="165" creationId="{330A690E-7A5C-4704-B0F5-FE47E38FC2AC}"/>
          </ac:spMkLst>
        </pc:spChg>
        <pc:spChg chg="del">
          <ac:chgData name="Al Sheehan" userId="d21e2f327ba682b9" providerId="LiveId" clId="{F5A7A39C-0A3E-4966-A1EA-7F0569C32D4A}" dt="2019-11-18T06:22:55.643" v="14" actId="478"/>
          <ac:spMkLst>
            <pc:docMk/>
            <pc:sldMk cId="2714210838" sldId="923"/>
            <ac:spMk id="166" creationId="{4851ACB6-4AB3-4EC5-BA9D-CC1E8052E73E}"/>
          </ac:spMkLst>
        </pc:spChg>
        <pc:spChg chg="del">
          <ac:chgData name="Al Sheehan" userId="d21e2f327ba682b9" providerId="LiveId" clId="{F5A7A39C-0A3E-4966-A1EA-7F0569C32D4A}" dt="2019-11-18T06:22:55.643" v="14" actId="478"/>
          <ac:spMkLst>
            <pc:docMk/>
            <pc:sldMk cId="2714210838" sldId="923"/>
            <ac:spMk id="167" creationId="{825CCCB3-8175-4E2A-AE0B-2286D881B885}"/>
          </ac:spMkLst>
        </pc:spChg>
        <pc:spChg chg="del">
          <ac:chgData name="Al Sheehan" userId="d21e2f327ba682b9" providerId="LiveId" clId="{F5A7A39C-0A3E-4966-A1EA-7F0569C32D4A}" dt="2019-11-18T06:22:55.643" v="14" actId="478"/>
          <ac:spMkLst>
            <pc:docMk/>
            <pc:sldMk cId="2714210838" sldId="923"/>
            <ac:spMk id="186" creationId="{8851EFF0-C90E-4CF3-A281-4F1C8682BC56}"/>
          </ac:spMkLst>
        </pc:spChg>
        <pc:spChg chg="del">
          <ac:chgData name="Al Sheehan" userId="d21e2f327ba682b9" providerId="LiveId" clId="{F5A7A39C-0A3E-4966-A1EA-7F0569C32D4A}" dt="2019-11-18T06:22:55.643" v="14" actId="478"/>
          <ac:spMkLst>
            <pc:docMk/>
            <pc:sldMk cId="2714210838" sldId="923"/>
            <ac:spMk id="190" creationId="{1A53BDB3-DE63-41F7-AC30-273ACDD12CA5}"/>
          </ac:spMkLst>
        </pc:spChg>
        <pc:spChg chg="del">
          <ac:chgData name="Al Sheehan" userId="d21e2f327ba682b9" providerId="LiveId" clId="{F5A7A39C-0A3E-4966-A1EA-7F0569C32D4A}" dt="2019-11-18T06:22:55.643" v="14" actId="478"/>
          <ac:spMkLst>
            <pc:docMk/>
            <pc:sldMk cId="2714210838" sldId="923"/>
            <ac:spMk id="191" creationId="{9F401C94-5FDE-4597-A938-FF63C976392F}"/>
          </ac:spMkLst>
        </pc:spChg>
        <pc:spChg chg="del">
          <ac:chgData name="Al Sheehan" userId="d21e2f327ba682b9" providerId="LiveId" clId="{F5A7A39C-0A3E-4966-A1EA-7F0569C32D4A}" dt="2019-11-18T06:22:55.643" v="14" actId="478"/>
          <ac:spMkLst>
            <pc:docMk/>
            <pc:sldMk cId="2714210838" sldId="923"/>
            <ac:spMk id="192" creationId="{F84A6471-BB48-4D10-975D-FB18A6B8622E}"/>
          </ac:spMkLst>
        </pc:spChg>
        <pc:spChg chg="del">
          <ac:chgData name="Al Sheehan" userId="d21e2f327ba682b9" providerId="LiveId" clId="{F5A7A39C-0A3E-4966-A1EA-7F0569C32D4A}" dt="2019-11-18T06:22:55.643" v="14" actId="478"/>
          <ac:spMkLst>
            <pc:docMk/>
            <pc:sldMk cId="2714210838" sldId="923"/>
            <ac:spMk id="196" creationId="{9E89EEF9-87BD-421D-BD75-5B4BB7A3CDA6}"/>
          </ac:spMkLst>
        </pc:spChg>
        <pc:spChg chg="del">
          <ac:chgData name="Al Sheehan" userId="d21e2f327ba682b9" providerId="LiveId" clId="{F5A7A39C-0A3E-4966-A1EA-7F0569C32D4A}" dt="2019-11-18T06:22:55.643" v="14" actId="478"/>
          <ac:spMkLst>
            <pc:docMk/>
            <pc:sldMk cId="2714210838" sldId="923"/>
            <ac:spMk id="197" creationId="{8F3597F1-69B2-4630-97D6-E89A52AC64AF}"/>
          </ac:spMkLst>
        </pc:spChg>
        <pc:spChg chg="del">
          <ac:chgData name="Al Sheehan" userId="d21e2f327ba682b9" providerId="LiveId" clId="{F5A7A39C-0A3E-4966-A1EA-7F0569C32D4A}" dt="2019-11-18T06:22:55.643" v="14" actId="478"/>
          <ac:spMkLst>
            <pc:docMk/>
            <pc:sldMk cId="2714210838" sldId="923"/>
            <ac:spMk id="200" creationId="{6C7F6887-C8B3-46E6-9484-2A3E3389AB1D}"/>
          </ac:spMkLst>
        </pc:spChg>
        <pc:spChg chg="del">
          <ac:chgData name="Al Sheehan" userId="d21e2f327ba682b9" providerId="LiveId" clId="{F5A7A39C-0A3E-4966-A1EA-7F0569C32D4A}" dt="2019-11-18T06:22:55.643" v="14" actId="478"/>
          <ac:spMkLst>
            <pc:docMk/>
            <pc:sldMk cId="2714210838" sldId="923"/>
            <ac:spMk id="201" creationId="{C6566993-1F79-462E-857B-328BF8056FB9}"/>
          </ac:spMkLst>
        </pc:spChg>
        <pc:spChg chg="del">
          <ac:chgData name="Al Sheehan" userId="d21e2f327ba682b9" providerId="LiveId" clId="{F5A7A39C-0A3E-4966-A1EA-7F0569C32D4A}" dt="2019-11-18T06:22:55.643" v="14" actId="478"/>
          <ac:spMkLst>
            <pc:docMk/>
            <pc:sldMk cId="2714210838" sldId="923"/>
            <ac:spMk id="202" creationId="{C320C59B-F18D-4908-A0E2-97A0818A2CC3}"/>
          </ac:spMkLst>
        </pc:spChg>
        <pc:spChg chg="del">
          <ac:chgData name="Al Sheehan" userId="d21e2f327ba682b9" providerId="LiveId" clId="{F5A7A39C-0A3E-4966-A1EA-7F0569C32D4A}" dt="2019-11-18T06:22:55.643" v="14" actId="478"/>
          <ac:spMkLst>
            <pc:docMk/>
            <pc:sldMk cId="2714210838" sldId="923"/>
            <ac:spMk id="219" creationId="{F8F43AA6-2EDE-456D-A662-B36357942F62}"/>
          </ac:spMkLst>
        </pc:spChg>
        <pc:spChg chg="del">
          <ac:chgData name="Al Sheehan" userId="d21e2f327ba682b9" providerId="LiveId" clId="{F5A7A39C-0A3E-4966-A1EA-7F0569C32D4A}" dt="2019-11-18T06:22:55.643" v="14" actId="478"/>
          <ac:spMkLst>
            <pc:docMk/>
            <pc:sldMk cId="2714210838" sldId="923"/>
            <ac:spMk id="220" creationId="{665151B8-B140-4E66-9BBD-7F1A07555324}"/>
          </ac:spMkLst>
        </pc:spChg>
        <pc:spChg chg="del">
          <ac:chgData name="Al Sheehan" userId="d21e2f327ba682b9" providerId="LiveId" clId="{F5A7A39C-0A3E-4966-A1EA-7F0569C32D4A}" dt="2019-11-18T06:22:55.643" v="14" actId="478"/>
          <ac:spMkLst>
            <pc:docMk/>
            <pc:sldMk cId="2714210838" sldId="923"/>
            <ac:spMk id="223" creationId="{C9A01D68-79DB-4E3B-812C-284EA51C4A50}"/>
          </ac:spMkLst>
        </pc:spChg>
        <pc:spChg chg="del">
          <ac:chgData name="Al Sheehan" userId="d21e2f327ba682b9" providerId="LiveId" clId="{F5A7A39C-0A3E-4966-A1EA-7F0569C32D4A}" dt="2019-11-18T06:22:55.643" v="14" actId="478"/>
          <ac:spMkLst>
            <pc:docMk/>
            <pc:sldMk cId="2714210838" sldId="923"/>
            <ac:spMk id="224" creationId="{F6C4605E-D439-4FF9-8A54-4EC749CBCCC7}"/>
          </ac:spMkLst>
        </pc:spChg>
        <pc:spChg chg="del">
          <ac:chgData name="Al Sheehan" userId="d21e2f327ba682b9" providerId="LiveId" clId="{F5A7A39C-0A3E-4966-A1EA-7F0569C32D4A}" dt="2019-11-18T06:22:55.643" v="14" actId="478"/>
          <ac:spMkLst>
            <pc:docMk/>
            <pc:sldMk cId="2714210838" sldId="923"/>
            <ac:spMk id="225" creationId="{E746FF2B-FB52-46C6-B7B1-96364928B465}"/>
          </ac:spMkLst>
        </pc:spChg>
        <pc:spChg chg="del">
          <ac:chgData name="Al Sheehan" userId="d21e2f327ba682b9" providerId="LiveId" clId="{F5A7A39C-0A3E-4966-A1EA-7F0569C32D4A}" dt="2019-11-18T06:22:55.643" v="14" actId="478"/>
          <ac:spMkLst>
            <pc:docMk/>
            <pc:sldMk cId="2714210838" sldId="923"/>
            <ac:spMk id="226" creationId="{46F2B5A7-CE25-4AF7-A3FE-D811738A9E09}"/>
          </ac:spMkLst>
        </pc:spChg>
        <pc:spChg chg="del">
          <ac:chgData name="Al Sheehan" userId="d21e2f327ba682b9" providerId="LiveId" clId="{F5A7A39C-0A3E-4966-A1EA-7F0569C32D4A}" dt="2019-11-18T06:22:55.643" v="14" actId="478"/>
          <ac:spMkLst>
            <pc:docMk/>
            <pc:sldMk cId="2714210838" sldId="923"/>
            <ac:spMk id="227" creationId="{6BC336BC-3DFC-4E6A-9DB4-73946469B67C}"/>
          </ac:spMkLst>
        </pc:spChg>
        <pc:spChg chg="del">
          <ac:chgData name="Al Sheehan" userId="d21e2f327ba682b9" providerId="LiveId" clId="{F5A7A39C-0A3E-4966-A1EA-7F0569C32D4A}" dt="2019-11-18T06:22:55.643" v="14" actId="478"/>
          <ac:spMkLst>
            <pc:docMk/>
            <pc:sldMk cId="2714210838" sldId="923"/>
            <ac:spMk id="228" creationId="{9341A067-C057-42E8-9D66-0656739878AE}"/>
          </ac:spMkLst>
        </pc:spChg>
        <pc:spChg chg="del">
          <ac:chgData name="Al Sheehan" userId="d21e2f327ba682b9" providerId="LiveId" clId="{F5A7A39C-0A3E-4966-A1EA-7F0569C32D4A}" dt="2019-11-18T06:22:55.643" v="14" actId="478"/>
          <ac:spMkLst>
            <pc:docMk/>
            <pc:sldMk cId="2714210838" sldId="923"/>
            <ac:spMk id="229" creationId="{A5686098-C6AE-4F73-B06E-201BEA45753F}"/>
          </ac:spMkLst>
        </pc:spChg>
        <pc:spChg chg="del">
          <ac:chgData name="Al Sheehan" userId="d21e2f327ba682b9" providerId="LiveId" clId="{F5A7A39C-0A3E-4966-A1EA-7F0569C32D4A}" dt="2019-11-18T06:22:55.643" v="14" actId="478"/>
          <ac:spMkLst>
            <pc:docMk/>
            <pc:sldMk cId="2714210838" sldId="923"/>
            <ac:spMk id="230" creationId="{1C525933-0D45-47BA-891C-22320956AC1F}"/>
          </ac:spMkLst>
        </pc:spChg>
        <pc:spChg chg="del">
          <ac:chgData name="Al Sheehan" userId="d21e2f327ba682b9" providerId="LiveId" clId="{F5A7A39C-0A3E-4966-A1EA-7F0569C32D4A}" dt="2019-11-18T06:22:55.643" v="14" actId="478"/>
          <ac:spMkLst>
            <pc:docMk/>
            <pc:sldMk cId="2714210838" sldId="923"/>
            <ac:spMk id="231" creationId="{D8A84758-6E89-4CBC-9833-4CA6D2886213}"/>
          </ac:spMkLst>
        </pc:spChg>
        <pc:spChg chg="del">
          <ac:chgData name="Al Sheehan" userId="d21e2f327ba682b9" providerId="LiveId" clId="{F5A7A39C-0A3E-4966-A1EA-7F0569C32D4A}" dt="2019-11-18T06:22:55.643" v="14" actId="478"/>
          <ac:spMkLst>
            <pc:docMk/>
            <pc:sldMk cId="2714210838" sldId="923"/>
            <ac:spMk id="232" creationId="{8A047381-26CB-4133-8BB7-53E0126D4547}"/>
          </ac:spMkLst>
        </pc:spChg>
        <pc:spChg chg="del">
          <ac:chgData name="Al Sheehan" userId="d21e2f327ba682b9" providerId="LiveId" clId="{F5A7A39C-0A3E-4966-A1EA-7F0569C32D4A}" dt="2019-11-18T06:22:55.643" v="14" actId="478"/>
          <ac:spMkLst>
            <pc:docMk/>
            <pc:sldMk cId="2714210838" sldId="923"/>
            <ac:spMk id="233" creationId="{1CDBBA09-D179-4BA0-B93B-BEB55DC06262}"/>
          </ac:spMkLst>
        </pc:spChg>
        <pc:spChg chg="del">
          <ac:chgData name="Al Sheehan" userId="d21e2f327ba682b9" providerId="LiveId" clId="{F5A7A39C-0A3E-4966-A1EA-7F0569C32D4A}" dt="2019-11-18T06:22:55.643" v="14" actId="478"/>
          <ac:spMkLst>
            <pc:docMk/>
            <pc:sldMk cId="2714210838" sldId="923"/>
            <ac:spMk id="234" creationId="{4EAC242B-5B0C-4C83-9043-CF063BEE7B76}"/>
          </ac:spMkLst>
        </pc:spChg>
        <pc:spChg chg="del">
          <ac:chgData name="Al Sheehan" userId="d21e2f327ba682b9" providerId="LiveId" clId="{F5A7A39C-0A3E-4966-A1EA-7F0569C32D4A}" dt="2019-11-18T06:22:55.643" v="14" actId="478"/>
          <ac:spMkLst>
            <pc:docMk/>
            <pc:sldMk cId="2714210838" sldId="923"/>
            <ac:spMk id="235" creationId="{53B08887-85EC-41B3-86DC-F3BE76AD9F66}"/>
          </ac:spMkLst>
        </pc:spChg>
        <pc:spChg chg="del">
          <ac:chgData name="Al Sheehan" userId="d21e2f327ba682b9" providerId="LiveId" clId="{F5A7A39C-0A3E-4966-A1EA-7F0569C32D4A}" dt="2019-11-18T06:22:55.643" v="14" actId="478"/>
          <ac:spMkLst>
            <pc:docMk/>
            <pc:sldMk cId="2714210838" sldId="923"/>
            <ac:spMk id="236" creationId="{39787199-450B-4BCE-8E91-F3AD4350FC34}"/>
          </ac:spMkLst>
        </pc:spChg>
        <pc:spChg chg="del">
          <ac:chgData name="Al Sheehan" userId="d21e2f327ba682b9" providerId="LiveId" clId="{F5A7A39C-0A3E-4966-A1EA-7F0569C32D4A}" dt="2019-11-18T06:22:55.643" v="14" actId="478"/>
          <ac:spMkLst>
            <pc:docMk/>
            <pc:sldMk cId="2714210838" sldId="923"/>
            <ac:spMk id="237" creationId="{25D1CEE3-0FAB-4468-9F3A-19DF60FCC90F}"/>
          </ac:spMkLst>
        </pc:spChg>
        <pc:spChg chg="del">
          <ac:chgData name="Al Sheehan" userId="d21e2f327ba682b9" providerId="LiveId" clId="{F5A7A39C-0A3E-4966-A1EA-7F0569C32D4A}" dt="2019-11-18T06:22:55.643" v="14" actId="478"/>
          <ac:spMkLst>
            <pc:docMk/>
            <pc:sldMk cId="2714210838" sldId="923"/>
            <ac:spMk id="238" creationId="{79556A3B-515C-468C-9904-F96B43BF765A}"/>
          </ac:spMkLst>
        </pc:spChg>
        <pc:spChg chg="del">
          <ac:chgData name="Al Sheehan" userId="d21e2f327ba682b9" providerId="LiveId" clId="{F5A7A39C-0A3E-4966-A1EA-7F0569C32D4A}" dt="2019-11-18T06:22:55.643" v="14" actId="478"/>
          <ac:spMkLst>
            <pc:docMk/>
            <pc:sldMk cId="2714210838" sldId="923"/>
            <ac:spMk id="239" creationId="{44DEE1EA-2166-4C73-8834-861885D41839}"/>
          </ac:spMkLst>
        </pc:spChg>
        <pc:spChg chg="del">
          <ac:chgData name="Al Sheehan" userId="d21e2f327ba682b9" providerId="LiveId" clId="{F5A7A39C-0A3E-4966-A1EA-7F0569C32D4A}" dt="2019-11-18T06:22:55.643" v="14" actId="478"/>
          <ac:spMkLst>
            <pc:docMk/>
            <pc:sldMk cId="2714210838" sldId="923"/>
            <ac:spMk id="260" creationId="{A802EDFA-05EF-49F5-B8D6-D005D54F01BC}"/>
          </ac:spMkLst>
        </pc:spChg>
        <pc:spChg chg="del">
          <ac:chgData name="Al Sheehan" userId="d21e2f327ba682b9" providerId="LiveId" clId="{F5A7A39C-0A3E-4966-A1EA-7F0569C32D4A}" dt="2019-11-18T06:22:55.643" v="14" actId="478"/>
          <ac:spMkLst>
            <pc:docMk/>
            <pc:sldMk cId="2714210838" sldId="923"/>
            <ac:spMk id="261" creationId="{8B2ACEB4-1A7A-48B4-B6FB-DADCEFB44769}"/>
          </ac:spMkLst>
        </pc:spChg>
        <pc:spChg chg="del">
          <ac:chgData name="Al Sheehan" userId="d21e2f327ba682b9" providerId="LiveId" clId="{F5A7A39C-0A3E-4966-A1EA-7F0569C32D4A}" dt="2019-11-18T06:22:55.643" v="14" actId="478"/>
          <ac:spMkLst>
            <pc:docMk/>
            <pc:sldMk cId="2714210838" sldId="923"/>
            <ac:spMk id="262" creationId="{846E55BB-B14E-41BB-9F02-F927F40CC37A}"/>
          </ac:spMkLst>
        </pc:spChg>
        <pc:spChg chg="del">
          <ac:chgData name="Al Sheehan" userId="d21e2f327ba682b9" providerId="LiveId" clId="{F5A7A39C-0A3E-4966-A1EA-7F0569C32D4A}" dt="2019-11-18T06:22:55.643" v="14" actId="478"/>
          <ac:spMkLst>
            <pc:docMk/>
            <pc:sldMk cId="2714210838" sldId="923"/>
            <ac:spMk id="265" creationId="{61BC7F45-7009-48E5-9FFF-3F156FF53DDD}"/>
          </ac:spMkLst>
        </pc:spChg>
        <pc:spChg chg="del">
          <ac:chgData name="Al Sheehan" userId="d21e2f327ba682b9" providerId="LiveId" clId="{F5A7A39C-0A3E-4966-A1EA-7F0569C32D4A}" dt="2019-11-18T06:22:55.643" v="14" actId="478"/>
          <ac:spMkLst>
            <pc:docMk/>
            <pc:sldMk cId="2714210838" sldId="923"/>
            <ac:spMk id="266" creationId="{5D7D5592-27B3-4EEA-ACD9-60538AFAD27E}"/>
          </ac:spMkLst>
        </pc:spChg>
        <pc:spChg chg="del">
          <ac:chgData name="Al Sheehan" userId="d21e2f327ba682b9" providerId="LiveId" clId="{F5A7A39C-0A3E-4966-A1EA-7F0569C32D4A}" dt="2019-11-18T06:22:55.643" v="14" actId="478"/>
          <ac:spMkLst>
            <pc:docMk/>
            <pc:sldMk cId="2714210838" sldId="923"/>
            <ac:spMk id="267" creationId="{D7D755DE-7418-4DA3-A025-4D881625CA46}"/>
          </ac:spMkLst>
        </pc:spChg>
        <pc:grpChg chg="del">
          <ac:chgData name="Al Sheehan" userId="d21e2f327ba682b9" providerId="LiveId" clId="{F5A7A39C-0A3E-4966-A1EA-7F0569C32D4A}" dt="2019-11-18T06:22:55.643" v="14" actId="478"/>
          <ac:grpSpMkLst>
            <pc:docMk/>
            <pc:sldMk cId="2714210838" sldId="923"/>
            <ac:grpSpMk id="75" creationId="{4F88BF9A-1590-43FD-A960-6DCEF6D34091}"/>
          </ac:grpSpMkLst>
        </pc:grpChg>
        <pc:grpChg chg="del">
          <ac:chgData name="Al Sheehan" userId="d21e2f327ba682b9" providerId="LiveId" clId="{F5A7A39C-0A3E-4966-A1EA-7F0569C32D4A}" dt="2019-11-18T06:22:55.643" v="14" actId="478"/>
          <ac:grpSpMkLst>
            <pc:docMk/>
            <pc:sldMk cId="2714210838" sldId="923"/>
            <ac:grpSpMk id="83" creationId="{A795F31D-34AA-484F-B8F3-57B90BB3C9E7}"/>
          </ac:grpSpMkLst>
        </pc:grpChg>
        <pc:grpChg chg="del">
          <ac:chgData name="Al Sheehan" userId="d21e2f327ba682b9" providerId="LiveId" clId="{F5A7A39C-0A3E-4966-A1EA-7F0569C32D4A}" dt="2019-11-18T06:22:55.643" v="14" actId="478"/>
          <ac:grpSpMkLst>
            <pc:docMk/>
            <pc:sldMk cId="2714210838" sldId="923"/>
            <ac:grpSpMk id="87" creationId="{A15691F5-45DF-40B4-8614-D385451A9C6E}"/>
          </ac:grpSpMkLst>
        </pc:grpChg>
        <pc:grpChg chg="del">
          <ac:chgData name="Al Sheehan" userId="d21e2f327ba682b9" providerId="LiveId" clId="{F5A7A39C-0A3E-4966-A1EA-7F0569C32D4A}" dt="2019-11-18T06:22:55.643" v="14" actId="478"/>
          <ac:grpSpMkLst>
            <pc:docMk/>
            <pc:sldMk cId="2714210838" sldId="923"/>
            <ac:grpSpMk id="96" creationId="{86D4FEEB-667F-4910-9769-99BC128B87E0}"/>
          </ac:grpSpMkLst>
        </pc:grpChg>
        <pc:grpChg chg="del">
          <ac:chgData name="Al Sheehan" userId="d21e2f327ba682b9" providerId="LiveId" clId="{F5A7A39C-0A3E-4966-A1EA-7F0569C32D4A}" dt="2019-11-18T06:22:55.643" v="14" actId="478"/>
          <ac:grpSpMkLst>
            <pc:docMk/>
            <pc:sldMk cId="2714210838" sldId="923"/>
            <ac:grpSpMk id="100" creationId="{AB94AAE4-0DE3-4E46-AA17-7DF32354E29D}"/>
          </ac:grpSpMkLst>
        </pc:grpChg>
        <pc:grpChg chg="del">
          <ac:chgData name="Al Sheehan" userId="d21e2f327ba682b9" providerId="LiveId" clId="{F5A7A39C-0A3E-4966-A1EA-7F0569C32D4A}" dt="2019-11-18T06:22:55.643" v="14" actId="478"/>
          <ac:grpSpMkLst>
            <pc:docMk/>
            <pc:sldMk cId="2714210838" sldId="923"/>
            <ac:grpSpMk id="124" creationId="{A891C491-B518-4CF1-838C-356071D38033}"/>
          </ac:grpSpMkLst>
        </pc:grpChg>
        <pc:grpChg chg="del">
          <ac:chgData name="Al Sheehan" userId="d21e2f327ba682b9" providerId="LiveId" clId="{F5A7A39C-0A3E-4966-A1EA-7F0569C32D4A}" dt="2019-11-18T06:22:55.643" v="14" actId="478"/>
          <ac:grpSpMkLst>
            <pc:docMk/>
            <pc:sldMk cId="2714210838" sldId="923"/>
            <ac:grpSpMk id="127" creationId="{A95B7192-7A64-4C17-BA24-B21851BBA8AF}"/>
          </ac:grpSpMkLst>
        </pc:grpChg>
        <pc:grpChg chg="del">
          <ac:chgData name="Al Sheehan" userId="d21e2f327ba682b9" providerId="LiveId" clId="{F5A7A39C-0A3E-4966-A1EA-7F0569C32D4A}" dt="2019-11-18T06:22:55.643" v="14" actId="478"/>
          <ac:grpSpMkLst>
            <pc:docMk/>
            <pc:sldMk cId="2714210838" sldId="923"/>
            <ac:grpSpMk id="144" creationId="{0D742543-B008-4184-88C6-BCC5D9C297AC}"/>
          </ac:grpSpMkLst>
        </pc:grpChg>
        <pc:grpChg chg="del">
          <ac:chgData name="Al Sheehan" userId="d21e2f327ba682b9" providerId="LiveId" clId="{F5A7A39C-0A3E-4966-A1EA-7F0569C32D4A}" dt="2019-11-18T06:22:55.643" v="14" actId="478"/>
          <ac:grpSpMkLst>
            <pc:docMk/>
            <pc:sldMk cId="2714210838" sldId="923"/>
            <ac:grpSpMk id="153" creationId="{7FE5475D-EEB1-49B9-90E0-9181271D01D8}"/>
          </ac:grpSpMkLst>
        </pc:grpChg>
        <pc:grpChg chg="del">
          <ac:chgData name="Al Sheehan" userId="d21e2f327ba682b9" providerId="LiveId" clId="{F5A7A39C-0A3E-4966-A1EA-7F0569C32D4A}" dt="2019-11-18T06:22:55.643" v="14" actId="478"/>
          <ac:grpSpMkLst>
            <pc:docMk/>
            <pc:sldMk cId="2714210838" sldId="923"/>
            <ac:grpSpMk id="158" creationId="{D6C3608A-7B81-46E4-9835-C7013824EC47}"/>
          </ac:grpSpMkLst>
        </pc:grpChg>
        <pc:grpChg chg="del">
          <ac:chgData name="Al Sheehan" userId="d21e2f327ba682b9" providerId="LiveId" clId="{F5A7A39C-0A3E-4966-A1EA-7F0569C32D4A}" dt="2019-11-18T06:22:55.643" v="14" actId="478"/>
          <ac:grpSpMkLst>
            <pc:docMk/>
            <pc:sldMk cId="2714210838" sldId="923"/>
            <ac:grpSpMk id="193" creationId="{C0620E38-1641-4673-A1D0-69E00E758E4B}"/>
          </ac:grpSpMkLst>
        </pc:grpChg>
        <pc:grpChg chg="del">
          <ac:chgData name="Al Sheehan" userId="d21e2f327ba682b9" providerId="LiveId" clId="{F5A7A39C-0A3E-4966-A1EA-7F0569C32D4A}" dt="2019-11-18T06:22:55.643" v="14" actId="478"/>
          <ac:grpSpMkLst>
            <pc:docMk/>
            <pc:sldMk cId="2714210838" sldId="923"/>
            <ac:grpSpMk id="206" creationId="{F796A93C-9058-4C67-9A84-2EB1932E90C5}"/>
          </ac:grpSpMkLst>
        </pc:grpChg>
        <pc:grpChg chg="del">
          <ac:chgData name="Al Sheehan" userId="d21e2f327ba682b9" providerId="LiveId" clId="{F5A7A39C-0A3E-4966-A1EA-7F0569C32D4A}" dt="2019-11-18T06:22:55.643" v="14" actId="478"/>
          <ac:grpSpMkLst>
            <pc:docMk/>
            <pc:sldMk cId="2714210838" sldId="923"/>
            <ac:grpSpMk id="209" creationId="{BBA84066-630A-483B-B0EF-FEB4AF5BB9A8}"/>
          </ac:grpSpMkLst>
        </pc:grpChg>
        <pc:grpChg chg="del">
          <ac:chgData name="Al Sheehan" userId="d21e2f327ba682b9" providerId="LiveId" clId="{F5A7A39C-0A3E-4966-A1EA-7F0569C32D4A}" dt="2019-11-18T06:22:55.643" v="14" actId="478"/>
          <ac:grpSpMkLst>
            <pc:docMk/>
            <pc:sldMk cId="2714210838" sldId="923"/>
            <ac:grpSpMk id="212" creationId="{7DB9CC0D-DC2A-42FB-A499-C4396D1DC3D7}"/>
          </ac:grpSpMkLst>
        </pc:grpChg>
        <pc:cxnChg chg="del">
          <ac:chgData name="Al Sheehan" userId="d21e2f327ba682b9" providerId="LiveId" clId="{F5A7A39C-0A3E-4966-A1EA-7F0569C32D4A}" dt="2019-11-18T06:22:55.643" v="14" actId="478"/>
          <ac:cxnSpMkLst>
            <pc:docMk/>
            <pc:sldMk cId="2714210838" sldId="923"/>
            <ac:cxnSpMk id="34" creationId="{D44008A9-A0DE-44AD-9EE4-CCB24AE3CD87}"/>
          </ac:cxnSpMkLst>
        </pc:cxnChg>
        <pc:cxnChg chg="del">
          <ac:chgData name="Al Sheehan" userId="d21e2f327ba682b9" providerId="LiveId" clId="{F5A7A39C-0A3E-4966-A1EA-7F0569C32D4A}" dt="2019-11-18T06:22:55.643" v="14" actId="478"/>
          <ac:cxnSpMkLst>
            <pc:docMk/>
            <pc:sldMk cId="2714210838" sldId="923"/>
            <ac:cxnSpMk id="74" creationId="{397C56DF-E1B8-4831-B2EC-4CED0931DFE0}"/>
          </ac:cxnSpMkLst>
        </pc:cxnChg>
        <pc:cxnChg chg="del">
          <ac:chgData name="Al Sheehan" userId="d21e2f327ba682b9" providerId="LiveId" clId="{F5A7A39C-0A3E-4966-A1EA-7F0569C32D4A}" dt="2019-11-18T06:22:55.643" v="14" actId="478"/>
          <ac:cxnSpMkLst>
            <pc:docMk/>
            <pc:sldMk cId="2714210838" sldId="923"/>
            <ac:cxnSpMk id="130" creationId="{A7079950-F4E1-4679-9ECB-87335BEF1CFC}"/>
          </ac:cxnSpMkLst>
        </pc:cxnChg>
        <pc:cxnChg chg="del">
          <ac:chgData name="Al Sheehan" userId="d21e2f327ba682b9" providerId="LiveId" clId="{F5A7A39C-0A3E-4966-A1EA-7F0569C32D4A}" dt="2019-11-18T06:22:55.643" v="14" actId="478"/>
          <ac:cxnSpMkLst>
            <pc:docMk/>
            <pc:sldMk cId="2714210838" sldId="923"/>
            <ac:cxnSpMk id="131" creationId="{63BB1FE4-4BF4-4263-9FCC-CEC122270774}"/>
          </ac:cxnSpMkLst>
        </pc:cxnChg>
        <pc:cxnChg chg="del">
          <ac:chgData name="Al Sheehan" userId="d21e2f327ba682b9" providerId="LiveId" clId="{F5A7A39C-0A3E-4966-A1EA-7F0569C32D4A}" dt="2019-11-18T06:22:55.643" v="14" actId="478"/>
          <ac:cxnSpMkLst>
            <pc:docMk/>
            <pc:sldMk cId="2714210838" sldId="923"/>
            <ac:cxnSpMk id="139" creationId="{E54FEF77-8EAB-466F-AA98-7BD15C5FA8CE}"/>
          </ac:cxnSpMkLst>
        </pc:cxnChg>
        <pc:cxnChg chg="del">
          <ac:chgData name="Al Sheehan" userId="d21e2f327ba682b9" providerId="LiveId" clId="{F5A7A39C-0A3E-4966-A1EA-7F0569C32D4A}" dt="2019-11-18T06:22:55.643" v="14" actId="478"/>
          <ac:cxnSpMkLst>
            <pc:docMk/>
            <pc:sldMk cId="2714210838" sldId="923"/>
            <ac:cxnSpMk id="140" creationId="{7701E98C-C5A3-4430-9ED5-B8A28896F623}"/>
          </ac:cxnSpMkLst>
        </pc:cxnChg>
        <pc:cxnChg chg="del">
          <ac:chgData name="Al Sheehan" userId="d21e2f327ba682b9" providerId="LiveId" clId="{F5A7A39C-0A3E-4966-A1EA-7F0569C32D4A}" dt="2019-11-18T06:22:55.643" v="14" actId="478"/>
          <ac:cxnSpMkLst>
            <pc:docMk/>
            <pc:sldMk cId="2714210838" sldId="923"/>
            <ac:cxnSpMk id="141" creationId="{05A88231-88F2-47B6-ABA7-58125E0EAB0F}"/>
          </ac:cxnSpMkLst>
        </pc:cxnChg>
        <pc:cxnChg chg="del">
          <ac:chgData name="Al Sheehan" userId="d21e2f327ba682b9" providerId="LiveId" clId="{F5A7A39C-0A3E-4966-A1EA-7F0569C32D4A}" dt="2019-11-18T06:22:55.643" v="14" actId="478"/>
          <ac:cxnSpMkLst>
            <pc:docMk/>
            <pc:sldMk cId="2714210838" sldId="923"/>
            <ac:cxnSpMk id="142" creationId="{4E108EFE-0A80-45C0-BB8E-A7A815CD337E}"/>
          </ac:cxnSpMkLst>
        </pc:cxnChg>
        <pc:cxnChg chg="del">
          <ac:chgData name="Al Sheehan" userId="d21e2f327ba682b9" providerId="LiveId" clId="{F5A7A39C-0A3E-4966-A1EA-7F0569C32D4A}" dt="2019-11-18T06:22:55.643" v="14" actId="478"/>
          <ac:cxnSpMkLst>
            <pc:docMk/>
            <pc:sldMk cId="2714210838" sldId="923"/>
            <ac:cxnSpMk id="143" creationId="{A6F309E9-88F1-42C6-B620-2BC86D2419E6}"/>
          </ac:cxnSpMkLst>
        </pc:cxnChg>
        <pc:cxnChg chg="del">
          <ac:chgData name="Al Sheehan" userId="d21e2f327ba682b9" providerId="LiveId" clId="{F5A7A39C-0A3E-4966-A1EA-7F0569C32D4A}" dt="2019-11-18T06:22:55.643" v="14" actId="478"/>
          <ac:cxnSpMkLst>
            <pc:docMk/>
            <pc:sldMk cId="2714210838" sldId="923"/>
            <ac:cxnSpMk id="187" creationId="{CD96306D-4597-4A0A-98C6-2458C9EFE3A7}"/>
          </ac:cxnSpMkLst>
        </pc:cxnChg>
        <pc:cxnChg chg="del">
          <ac:chgData name="Al Sheehan" userId="d21e2f327ba682b9" providerId="LiveId" clId="{F5A7A39C-0A3E-4966-A1EA-7F0569C32D4A}" dt="2019-11-18T06:22:55.643" v="14" actId="478"/>
          <ac:cxnSpMkLst>
            <pc:docMk/>
            <pc:sldMk cId="2714210838" sldId="923"/>
            <ac:cxnSpMk id="198" creationId="{3F81B27A-0CEC-4DD5-95D2-65D8907A3DDB}"/>
          </ac:cxnSpMkLst>
        </pc:cxnChg>
        <pc:cxnChg chg="del">
          <ac:chgData name="Al Sheehan" userId="d21e2f327ba682b9" providerId="LiveId" clId="{F5A7A39C-0A3E-4966-A1EA-7F0569C32D4A}" dt="2019-11-18T06:22:55.643" v="14" actId="478"/>
          <ac:cxnSpMkLst>
            <pc:docMk/>
            <pc:sldMk cId="2714210838" sldId="923"/>
            <ac:cxnSpMk id="199" creationId="{EB714755-87C3-4BD5-A808-74521B055F71}"/>
          </ac:cxnSpMkLst>
        </pc:cxnChg>
        <pc:cxnChg chg="del">
          <ac:chgData name="Al Sheehan" userId="d21e2f327ba682b9" providerId="LiveId" clId="{F5A7A39C-0A3E-4966-A1EA-7F0569C32D4A}" dt="2019-11-18T06:22:55.643" v="14" actId="478"/>
          <ac:cxnSpMkLst>
            <pc:docMk/>
            <pc:sldMk cId="2714210838" sldId="923"/>
            <ac:cxnSpMk id="221" creationId="{4F651882-E06A-4A62-A43A-4D0C17EA487E}"/>
          </ac:cxnSpMkLst>
        </pc:cxnChg>
        <pc:cxnChg chg="del">
          <ac:chgData name="Al Sheehan" userId="d21e2f327ba682b9" providerId="LiveId" clId="{F5A7A39C-0A3E-4966-A1EA-7F0569C32D4A}" dt="2019-11-18T06:22:55.643" v="14" actId="478"/>
          <ac:cxnSpMkLst>
            <pc:docMk/>
            <pc:sldMk cId="2714210838" sldId="923"/>
            <ac:cxnSpMk id="222" creationId="{ED6CA9FA-B951-44CD-9B26-4A2A98C967CC}"/>
          </ac:cxnSpMkLst>
        </pc:cxnChg>
        <pc:cxnChg chg="del">
          <ac:chgData name="Al Sheehan" userId="d21e2f327ba682b9" providerId="LiveId" clId="{F5A7A39C-0A3E-4966-A1EA-7F0569C32D4A}" dt="2019-11-18T06:22:55.643" v="14" actId="478"/>
          <ac:cxnSpMkLst>
            <pc:docMk/>
            <pc:sldMk cId="2714210838" sldId="923"/>
            <ac:cxnSpMk id="240" creationId="{E8EF3B8D-22F5-45C3-A0D5-BFDB8E179560}"/>
          </ac:cxnSpMkLst>
        </pc:cxnChg>
        <pc:cxnChg chg="del">
          <ac:chgData name="Al Sheehan" userId="d21e2f327ba682b9" providerId="LiveId" clId="{F5A7A39C-0A3E-4966-A1EA-7F0569C32D4A}" dt="2019-11-18T06:22:55.643" v="14" actId="478"/>
          <ac:cxnSpMkLst>
            <pc:docMk/>
            <pc:sldMk cId="2714210838" sldId="923"/>
            <ac:cxnSpMk id="241" creationId="{DC44C88B-33F4-4F24-913D-72BA694A2F01}"/>
          </ac:cxnSpMkLst>
        </pc:cxnChg>
        <pc:cxnChg chg="del">
          <ac:chgData name="Al Sheehan" userId="d21e2f327ba682b9" providerId="LiveId" clId="{F5A7A39C-0A3E-4966-A1EA-7F0569C32D4A}" dt="2019-11-18T06:22:55.643" v="14" actId="478"/>
          <ac:cxnSpMkLst>
            <pc:docMk/>
            <pc:sldMk cId="2714210838" sldId="923"/>
            <ac:cxnSpMk id="242" creationId="{31E3FEC3-AF4B-4E7C-ADF1-AB9563842BBC}"/>
          </ac:cxnSpMkLst>
        </pc:cxnChg>
        <pc:cxnChg chg="del">
          <ac:chgData name="Al Sheehan" userId="d21e2f327ba682b9" providerId="LiveId" clId="{F5A7A39C-0A3E-4966-A1EA-7F0569C32D4A}" dt="2019-11-18T06:22:55.643" v="14" actId="478"/>
          <ac:cxnSpMkLst>
            <pc:docMk/>
            <pc:sldMk cId="2714210838" sldId="923"/>
            <ac:cxnSpMk id="243" creationId="{5B1993B9-C954-4C29-AA1A-9742823F1F27}"/>
          </ac:cxnSpMkLst>
        </pc:cxnChg>
        <pc:cxnChg chg="del">
          <ac:chgData name="Al Sheehan" userId="d21e2f327ba682b9" providerId="LiveId" clId="{F5A7A39C-0A3E-4966-A1EA-7F0569C32D4A}" dt="2019-11-18T06:22:55.643" v="14" actId="478"/>
          <ac:cxnSpMkLst>
            <pc:docMk/>
            <pc:sldMk cId="2714210838" sldId="923"/>
            <ac:cxnSpMk id="244" creationId="{914C1738-D684-42D2-A8D7-502CDFF89294}"/>
          </ac:cxnSpMkLst>
        </pc:cxnChg>
        <pc:cxnChg chg="del">
          <ac:chgData name="Al Sheehan" userId="d21e2f327ba682b9" providerId="LiveId" clId="{F5A7A39C-0A3E-4966-A1EA-7F0569C32D4A}" dt="2019-11-18T06:22:55.643" v="14" actId="478"/>
          <ac:cxnSpMkLst>
            <pc:docMk/>
            <pc:sldMk cId="2714210838" sldId="923"/>
            <ac:cxnSpMk id="245" creationId="{D5AEC0F9-8CED-4127-B4F6-45C454B7EAB2}"/>
          </ac:cxnSpMkLst>
        </pc:cxnChg>
        <pc:cxnChg chg="del">
          <ac:chgData name="Al Sheehan" userId="d21e2f327ba682b9" providerId="LiveId" clId="{F5A7A39C-0A3E-4966-A1EA-7F0569C32D4A}" dt="2019-11-18T06:22:55.643" v="14" actId="478"/>
          <ac:cxnSpMkLst>
            <pc:docMk/>
            <pc:sldMk cId="2714210838" sldId="923"/>
            <ac:cxnSpMk id="246" creationId="{4F68DC51-ACDB-4236-8C60-91D54FA3CADB}"/>
          </ac:cxnSpMkLst>
        </pc:cxnChg>
        <pc:cxnChg chg="del">
          <ac:chgData name="Al Sheehan" userId="d21e2f327ba682b9" providerId="LiveId" clId="{F5A7A39C-0A3E-4966-A1EA-7F0569C32D4A}" dt="2019-11-18T06:22:55.643" v="14" actId="478"/>
          <ac:cxnSpMkLst>
            <pc:docMk/>
            <pc:sldMk cId="2714210838" sldId="923"/>
            <ac:cxnSpMk id="247" creationId="{1450B13A-6C34-4686-8FB6-8D6A8D109C70}"/>
          </ac:cxnSpMkLst>
        </pc:cxnChg>
        <pc:cxnChg chg="del">
          <ac:chgData name="Al Sheehan" userId="d21e2f327ba682b9" providerId="LiveId" clId="{F5A7A39C-0A3E-4966-A1EA-7F0569C32D4A}" dt="2019-11-18T06:22:55.643" v="14" actId="478"/>
          <ac:cxnSpMkLst>
            <pc:docMk/>
            <pc:sldMk cId="2714210838" sldId="923"/>
            <ac:cxnSpMk id="248" creationId="{233C0EA8-6423-41F7-B1EE-7D844C208F5B}"/>
          </ac:cxnSpMkLst>
        </pc:cxnChg>
        <pc:cxnChg chg="del">
          <ac:chgData name="Al Sheehan" userId="d21e2f327ba682b9" providerId="LiveId" clId="{F5A7A39C-0A3E-4966-A1EA-7F0569C32D4A}" dt="2019-11-18T06:22:55.643" v="14" actId="478"/>
          <ac:cxnSpMkLst>
            <pc:docMk/>
            <pc:sldMk cId="2714210838" sldId="923"/>
            <ac:cxnSpMk id="249" creationId="{07AAF51A-D2E4-42E8-A6A3-AED6D8C3026A}"/>
          </ac:cxnSpMkLst>
        </pc:cxnChg>
        <pc:cxnChg chg="del">
          <ac:chgData name="Al Sheehan" userId="d21e2f327ba682b9" providerId="LiveId" clId="{F5A7A39C-0A3E-4966-A1EA-7F0569C32D4A}" dt="2019-11-18T06:22:55.643" v="14" actId="478"/>
          <ac:cxnSpMkLst>
            <pc:docMk/>
            <pc:sldMk cId="2714210838" sldId="923"/>
            <ac:cxnSpMk id="250" creationId="{F5ECBC42-58DC-4C20-BCBF-3DBB5A57BD38}"/>
          </ac:cxnSpMkLst>
        </pc:cxnChg>
        <pc:cxnChg chg="del">
          <ac:chgData name="Al Sheehan" userId="d21e2f327ba682b9" providerId="LiveId" clId="{F5A7A39C-0A3E-4966-A1EA-7F0569C32D4A}" dt="2019-11-18T06:22:55.643" v="14" actId="478"/>
          <ac:cxnSpMkLst>
            <pc:docMk/>
            <pc:sldMk cId="2714210838" sldId="923"/>
            <ac:cxnSpMk id="251" creationId="{4928A578-4A06-4FD5-96F6-1D20D2B57250}"/>
          </ac:cxnSpMkLst>
        </pc:cxnChg>
        <pc:cxnChg chg="del">
          <ac:chgData name="Al Sheehan" userId="d21e2f327ba682b9" providerId="LiveId" clId="{F5A7A39C-0A3E-4966-A1EA-7F0569C32D4A}" dt="2019-11-18T06:22:55.643" v="14" actId="478"/>
          <ac:cxnSpMkLst>
            <pc:docMk/>
            <pc:sldMk cId="2714210838" sldId="923"/>
            <ac:cxnSpMk id="252" creationId="{4B5439BC-E000-4A7B-A055-A11FE520849D}"/>
          </ac:cxnSpMkLst>
        </pc:cxnChg>
        <pc:cxnChg chg="del">
          <ac:chgData name="Al Sheehan" userId="d21e2f327ba682b9" providerId="LiveId" clId="{F5A7A39C-0A3E-4966-A1EA-7F0569C32D4A}" dt="2019-11-18T06:22:55.643" v="14" actId="478"/>
          <ac:cxnSpMkLst>
            <pc:docMk/>
            <pc:sldMk cId="2714210838" sldId="923"/>
            <ac:cxnSpMk id="253" creationId="{9D6761CF-70E9-4A1B-A7BF-6E7E91C58636}"/>
          </ac:cxnSpMkLst>
        </pc:cxnChg>
        <pc:cxnChg chg="del">
          <ac:chgData name="Al Sheehan" userId="d21e2f327ba682b9" providerId="LiveId" clId="{F5A7A39C-0A3E-4966-A1EA-7F0569C32D4A}" dt="2019-11-18T06:22:55.643" v="14" actId="478"/>
          <ac:cxnSpMkLst>
            <pc:docMk/>
            <pc:sldMk cId="2714210838" sldId="923"/>
            <ac:cxnSpMk id="254" creationId="{A777126D-8700-49A7-B911-1F0BE1B721FB}"/>
          </ac:cxnSpMkLst>
        </pc:cxnChg>
        <pc:cxnChg chg="del">
          <ac:chgData name="Al Sheehan" userId="d21e2f327ba682b9" providerId="LiveId" clId="{F5A7A39C-0A3E-4966-A1EA-7F0569C32D4A}" dt="2019-11-18T06:22:55.643" v="14" actId="478"/>
          <ac:cxnSpMkLst>
            <pc:docMk/>
            <pc:sldMk cId="2714210838" sldId="923"/>
            <ac:cxnSpMk id="255" creationId="{7D0F7023-B24D-4811-85AB-F625B37566DE}"/>
          </ac:cxnSpMkLst>
        </pc:cxnChg>
        <pc:cxnChg chg="del">
          <ac:chgData name="Al Sheehan" userId="d21e2f327ba682b9" providerId="LiveId" clId="{F5A7A39C-0A3E-4966-A1EA-7F0569C32D4A}" dt="2019-11-18T06:22:55.643" v="14" actId="478"/>
          <ac:cxnSpMkLst>
            <pc:docMk/>
            <pc:sldMk cId="2714210838" sldId="923"/>
            <ac:cxnSpMk id="256" creationId="{5AF6F720-B21A-4D0B-ABAC-4146E6D6FBA0}"/>
          </ac:cxnSpMkLst>
        </pc:cxnChg>
        <pc:cxnChg chg="del">
          <ac:chgData name="Al Sheehan" userId="d21e2f327ba682b9" providerId="LiveId" clId="{F5A7A39C-0A3E-4966-A1EA-7F0569C32D4A}" dt="2019-11-18T06:22:55.643" v="14" actId="478"/>
          <ac:cxnSpMkLst>
            <pc:docMk/>
            <pc:sldMk cId="2714210838" sldId="923"/>
            <ac:cxnSpMk id="257" creationId="{3A9902D4-606A-4D94-A196-B0C6437E481E}"/>
          </ac:cxnSpMkLst>
        </pc:cxnChg>
        <pc:cxnChg chg="del">
          <ac:chgData name="Al Sheehan" userId="d21e2f327ba682b9" providerId="LiveId" clId="{F5A7A39C-0A3E-4966-A1EA-7F0569C32D4A}" dt="2019-11-18T06:22:55.643" v="14" actId="478"/>
          <ac:cxnSpMkLst>
            <pc:docMk/>
            <pc:sldMk cId="2714210838" sldId="923"/>
            <ac:cxnSpMk id="259" creationId="{09C974D3-FF27-4552-8CA8-1A7E8BF9A1F6}"/>
          </ac:cxnSpMkLst>
        </pc:cxnChg>
        <pc:cxnChg chg="del">
          <ac:chgData name="Al Sheehan" userId="d21e2f327ba682b9" providerId="LiveId" clId="{F5A7A39C-0A3E-4966-A1EA-7F0569C32D4A}" dt="2019-11-18T06:22:55.643" v="14" actId="478"/>
          <ac:cxnSpMkLst>
            <pc:docMk/>
            <pc:sldMk cId="2714210838" sldId="923"/>
            <ac:cxnSpMk id="263" creationId="{06BC23E7-B8D9-4E5C-A4CE-546AEA27025B}"/>
          </ac:cxnSpMkLst>
        </pc:cxnChg>
        <pc:cxnChg chg="del">
          <ac:chgData name="Al Sheehan" userId="d21e2f327ba682b9" providerId="LiveId" clId="{F5A7A39C-0A3E-4966-A1EA-7F0569C32D4A}" dt="2019-11-18T06:22:55.643" v="14" actId="478"/>
          <ac:cxnSpMkLst>
            <pc:docMk/>
            <pc:sldMk cId="2714210838" sldId="923"/>
            <ac:cxnSpMk id="264" creationId="{90558486-27E3-43FF-9ACE-AFEFE2B62F03}"/>
          </ac:cxnSpMkLst>
        </pc:cxnChg>
        <pc:cxnChg chg="del">
          <ac:chgData name="Al Sheehan" userId="d21e2f327ba682b9" providerId="LiveId" clId="{F5A7A39C-0A3E-4966-A1EA-7F0569C32D4A}" dt="2019-11-18T06:22:55.643" v="14" actId="478"/>
          <ac:cxnSpMkLst>
            <pc:docMk/>
            <pc:sldMk cId="2714210838" sldId="923"/>
            <ac:cxnSpMk id="268" creationId="{56BABBD3-1EB9-4603-A1B6-0936F774E53C}"/>
          </ac:cxnSpMkLst>
        </pc:cxnChg>
        <pc:cxnChg chg="del">
          <ac:chgData name="Al Sheehan" userId="d21e2f327ba682b9" providerId="LiveId" clId="{F5A7A39C-0A3E-4966-A1EA-7F0569C32D4A}" dt="2019-11-18T06:22:55.643" v="14" actId="478"/>
          <ac:cxnSpMkLst>
            <pc:docMk/>
            <pc:sldMk cId="2714210838" sldId="923"/>
            <ac:cxnSpMk id="269" creationId="{E44DA230-5876-4B56-996D-A612AAD8A766}"/>
          </ac:cxnSpMkLst>
        </pc:cxnChg>
        <pc:cxnChg chg="del">
          <ac:chgData name="Al Sheehan" userId="d21e2f327ba682b9" providerId="LiveId" clId="{F5A7A39C-0A3E-4966-A1EA-7F0569C32D4A}" dt="2019-11-18T06:22:55.643" v="14" actId="478"/>
          <ac:cxnSpMkLst>
            <pc:docMk/>
            <pc:sldMk cId="2714210838" sldId="923"/>
            <ac:cxnSpMk id="270" creationId="{B50C4B88-AA9D-438F-8337-23FF7BB3DCAB}"/>
          </ac:cxnSpMkLst>
        </pc:cxnChg>
        <pc:cxnChg chg="del">
          <ac:chgData name="Al Sheehan" userId="d21e2f327ba682b9" providerId="LiveId" clId="{F5A7A39C-0A3E-4966-A1EA-7F0569C32D4A}" dt="2019-11-18T06:22:55.643" v="14" actId="478"/>
          <ac:cxnSpMkLst>
            <pc:docMk/>
            <pc:sldMk cId="2714210838" sldId="923"/>
            <ac:cxnSpMk id="271" creationId="{CEDF7F71-DF2D-4C45-8A6E-F926A5AD6476}"/>
          </ac:cxnSpMkLst>
        </pc:cxnChg>
      </pc:sldChg>
    </pc:docChg>
  </pc:docChgLst>
  <pc:docChgLst>
    <pc:chgData name="Al Sheehan" userId="d21e2f327ba682b9" providerId="LiveId" clId="{5D8152EC-E7E7-4D51-BA2D-23C2BDE87418}"/>
    <pc:docChg chg="undo custSel modSld">
      <pc:chgData name="Al Sheehan" userId="d21e2f327ba682b9" providerId="LiveId" clId="{5D8152EC-E7E7-4D51-BA2D-23C2BDE87418}" dt="2018-11-07T23:45:15.513" v="171" actId="208"/>
      <pc:docMkLst>
        <pc:docMk/>
      </pc:docMkLst>
      <pc:sldChg chg="addSp delSp modSp">
        <pc:chgData name="Al Sheehan" userId="d21e2f327ba682b9" providerId="LiveId" clId="{5D8152EC-E7E7-4D51-BA2D-23C2BDE87418}" dt="2018-11-07T23:45:15.513" v="171" actId="208"/>
        <pc:sldMkLst>
          <pc:docMk/>
          <pc:sldMk cId="1388919102" sldId="384"/>
        </pc:sldMkLst>
        <pc:spChg chg="mod">
          <ac:chgData name="Al Sheehan" userId="d21e2f327ba682b9" providerId="LiveId" clId="{5D8152EC-E7E7-4D51-BA2D-23C2BDE87418}" dt="2018-11-07T23:44:12.966" v="124" actId="208"/>
          <ac:spMkLst>
            <pc:docMk/>
            <pc:sldMk cId="1388919102" sldId="384"/>
            <ac:spMk id="51" creationId="{5DAEF3E4-9AEE-45E2-8D05-F84B84C59FD4}"/>
          </ac:spMkLst>
        </pc:spChg>
        <pc:spChg chg="mod">
          <ac:chgData name="Al Sheehan" userId="d21e2f327ba682b9" providerId="LiveId" clId="{5D8152EC-E7E7-4D51-BA2D-23C2BDE87418}" dt="2018-11-07T23:39:36.865" v="37" actId="20577"/>
          <ac:spMkLst>
            <pc:docMk/>
            <pc:sldMk cId="1388919102" sldId="384"/>
            <ac:spMk id="54" creationId="{F70DCBEE-6FE4-495E-8614-52649CC11A0E}"/>
          </ac:spMkLst>
        </pc:spChg>
        <pc:spChg chg="mod">
          <ac:chgData name="Al Sheehan" userId="d21e2f327ba682b9" providerId="LiveId" clId="{5D8152EC-E7E7-4D51-BA2D-23C2BDE87418}" dt="2018-11-07T23:41:26.191" v="72" actId="114"/>
          <ac:spMkLst>
            <pc:docMk/>
            <pc:sldMk cId="1388919102" sldId="384"/>
            <ac:spMk id="84" creationId="{175EA25D-964E-47C6-A55A-668E2B14C15C}"/>
          </ac:spMkLst>
        </pc:spChg>
        <pc:spChg chg="mod">
          <ac:chgData name="Al Sheehan" userId="d21e2f327ba682b9" providerId="LiveId" clId="{5D8152EC-E7E7-4D51-BA2D-23C2BDE87418}" dt="2018-11-07T23:44:17.523" v="125" actId="208"/>
          <ac:spMkLst>
            <pc:docMk/>
            <pc:sldMk cId="1388919102" sldId="384"/>
            <ac:spMk id="103" creationId="{15ADBF65-2C5E-4F8E-8F11-5036B8CA7F10}"/>
          </ac:spMkLst>
        </pc:spChg>
        <pc:spChg chg="mod">
          <ac:chgData name="Al Sheehan" userId="d21e2f327ba682b9" providerId="LiveId" clId="{5D8152EC-E7E7-4D51-BA2D-23C2BDE87418}" dt="2018-11-07T23:38:16.509" v="0" actId="1076"/>
          <ac:spMkLst>
            <pc:docMk/>
            <pc:sldMk cId="1388919102" sldId="384"/>
            <ac:spMk id="108" creationId="{B314EB21-8863-40E4-9209-7D70EDFAEA01}"/>
          </ac:spMkLst>
        </pc:spChg>
        <pc:spChg chg="add mod">
          <ac:chgData name="Al Sheehan" userId="d21e2f327ba682b9" providerId="LiveId" clId="{5D8152EC-E7E7-4D51-BA2D-23C2BDE87418}" dt="2018-11-07T23:38:37.099" v="17" actId="20577"/>
          <ac:spMkLst>
            <pc:docMk/>
            <pc:sldMk cId="1388919102" sldId="384"/>
            <ac:spMk id="109" creationId="{735F1BD0-7BB0-4BE4-8858-BCAA88B514E0}"/>
          </ac:spMkLst>
        </pc:spChg>
        <pc:spChg chg="add del mod">
          <ac:chgData name="Al Sheehan" userId="d21e2f327ba682b9" providerId="LiveId" clId="{5D8152EC-E7E7-4D51-BA2D-23C2BDE87418}" dt="2018-11-07T23:43:09.922" v="119" actId="478"/>
          <ac:spMkLst>
            <pc:docMk/>
            <pc:sldMk cId="1388919102" sldId="384"/>
            <ac:spMk id="120" creationId="{0B01BAE8-FE22-4587-A6FF-57B5FE9161D4}"/>
          </ac:spMkLst>
        </pc:spChg>
        <pc:spChg chg="add mod">
          <ac:chgData name="Al Sheehan" userId="d21e2f327ba682b9" providerId="LiveId" clId="{5D8152EC-E7E7-4D51-BA2D-23C2BDE87418}" dt="2018-11-07T23:45:09.924" v="170" actId="1076"/>
          <ac:spMkLst>
            <pc:docMk/>
            <pc:sldMk cId="1388919102" sldId="384"/>
            <ac:spMk id="123" creationId="{BF526706-041E-415E-A058-76ED7C48CC27}"/>
          </ac:spMkLst>
        </pc:spChg>
        <pc:spChg chg="add mod">
          <ac:chgData name="Al Sheehan" userId="d21e2f327ba682b9" providerId="LiveId" clId="{5D8152EC-E7E7-4D51-BA2D-23C2BDE87418}" dt="2018-11-07T23:45:15.513" v="171" actId="208"/>
          <ac:spMkLst>
            <pc:docMk/>
            <pc:sldMk cId="1388919102" sldId="384"/>
            <ac:spMk id="124" creationId="{F040E147-E3BB-435C-9CD2-1E46D55267A6}"/>
          </ac:spMkLst>
        </pc:spChg>
        <pc:cxnChg chg="mod">
          <ac:chgData name="Al Sheehan" userId="d21e2f327ba682b9" providerId="LiveId" clId="{5D8152EC-E7E7-4D51-BA2D-23C2BDE87418}" dt="2018-11-07T23:38:43.787" v="18" actId="14100"/>
          <ac:cxnSpMkLst>
            <pc:docMk/>
            <pc:sldMk cId="1388919102" sldId="384"/>
            <ac:cxnSpMk id="20" creationId="{38C27035-1DDA-4452-B847-483C7B910AED}"/>
          </ac:cxnSpMkLst>
        </pc:cxnChg>
        <pc:cxnChg chg="add mod">
          <ac:chgData name="Al Sheehan" userId="d21e2f327ba682b9" providerId="LiveId" clId="{5D8152EC-E7E7-4D51-BA2D-23C2BDE87418}" dt="2018-11-07T23:38:57.167" v="21" actId="14100"/>
          <ac:cxnSpMkLst>
            <pc:docMk/>
            <pc:sldMk cId="1388919102" sldId="384"/>
            <ac:cxnSpMk id="110" creationId="{8FFDAF27-058A-45D4-A354-E734BCB0C510}"/>
          </ac:cxnSpMkLst>
        </pc:cxnChg>
        <pc:cxnChg chg="add mod">
          <ac:chgData name="Al Sheehan" userId="d21e2f327ba682b9" providerId="LiveId" clId="{5D8152EC-E7E7-4D51-BA2D-23C2BDE87418}" dt="2018-11-07T23:39:05.499" v="24" actId="14100"/>
          <ac:cxnSpMkLst>
            <pc:docMk/>
            <pc:sldMk cId="1388919102" sldId="384"/>
            <ac:cxnSpMk id="111" creationId="{B1632583-DEEB-4C1A-8EB5-B127CBFFB4BD}"/>
          </ac:cxnSpMkLst>
        </pc:cxnChg>
        <pc:cxnChg chg="add mod">
          <ac:chgData name="Al Sheehan" userId="d21e2f327ba682b9" providerId="LiveId" clId="{5D8152EC-E7E7-4D51-BA2D-23C2BDE87418}" dt="2018-11-07T23:39:58.997" v="40" actId="14100"/>
          <ac:cxnSpMkLst>
            <pc:docMk/>
            <pc:sldMk cId="1388919102" sldId="384"/>
            <ac:cxnSpMk id="119" creationId="{9AFBE782-D539-4DAD-A7FA-B1A712461609}"/>
          </ac:cxnSpMkLst>
        </pc:cxnChg>
        <pc:cxnChg chg="add del mod">
          <ac:chgData name="Al Sheehan" userId="d21e2f327ba682b9" providerId="LiveId" clId="{5D8152EC-E7E7-4D51-BA2D-23C2BDE87418}" dt="2018-11-07T23:43:12.486" v="120" actId="478"/>
          <ac:cxnSpMkLst>
            <pc:docMk/>
            <pc:sldMk cId="1388919102" sldId="384"/>
            <ac:cxnSpMk id="121" creationId="{87142554-3AD4-45F4-AE24-F679EC287B8D}"/>
          </ac:cxnSpMkLst>
        </pc:cxnChg>
        <pc:cxnChg chg="add mod">
          <ac:chgData name="Al Sheehan" userId="d21e2f327ba682b9" providerId="LiveId" clId="{5D8152EC-E7E7-4D51-BA2D-23C2BDE87418}" dt="2018-11-07T23:43:21.394" v="123" actId="14100"/>
          <ac:cxnSpMkLst>
            <pc:docMk/>
            <pc:sldMk cId="1388919102" sldId="384"/>
            <ac:cxnSpMk id="122" creationId="{F4B2F74A-799D-4DF3-8B78-6BEEFAB769F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26B0D-4F08-4EAF-BC5E-374F22AD5517}" type="datetimeFigureOut">
              <a:rPr lang="en-AU" smtClean="0"/>
              <a:t>25/11/2019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374AD-1EDF-437F-88A9-4098477AB4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4787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374AD-1EDF-437F-88A9-4098477AB45A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9086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374AD-1EDF-437F-88A9-4098477AB45A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3113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374AD-1EDF-437F-88A9-4098477AB45A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000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374AD-1EDF-437F-88A9-4098477AB45A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4410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374AD-1EDF-437F-88A9-4098477AB45A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617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374AD-1EDF-437F-88A9-4098477AB45A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2990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A374AD-1EDF-437F-88A9-4098477AB45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265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A374AD-1EDF-437F-88A9-4098477AB45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9724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A374AD-1EDF-437F-88A9-4098477AB45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8939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A374AD-1EDF-437F-88A9-4098477AB45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0217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A374AD-1EDF-437F-88A9-4098477AB45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491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374AD-1EDF-437F-88A9-4098477AB45A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90866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A374AD-1EDF-437F-88A9-4098477AB45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6766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A374AD-1EDF-437F-88A9-4098477AB45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2015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A374AD-1EDF-437F-88A9-4098477AB45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45403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A374AD-1EDF-437F-88A9-4098477AB45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2192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A374AD-1EDF-437F-88A9-4098477AB45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3473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A374AD-1EDF-437F-88A9-4098477AB45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68922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A374AD-1EDF-437F-88A9-4098477AB45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11893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A374AD-1EDF-437F-88A9-4098477AB45A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6312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374AD-1EDF-437F-88A9-4098477AB45A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5347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374AD-1EDF-437F-88A9-4098477AB45A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2767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374AD-1EDF-437F-88A9-4098477AB45A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7247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374AD-1EDF-437F-88A9-4098477AB45A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0999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374AD-1EDF-437F-88A9-4098477AB45A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7979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374AD-1EDF-437F-88A9-4098477AB45A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9568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374AD-1EDF-437F-88A9-4098477AB45A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1120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86E5-4906-437C-A656-3FA213148BB6}" type="datetimeFigureOut">
              <a:rPr lang="en-AU" smtClean="0"/>
              <a:t>25/11/2019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17F4-1402-430A-A55C-A145C0F753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76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86E5-4906-437C-A656-3FA213148BB6}" type="datetimeFigureOut">
              <a:rPr lang="en-AU" smtClean="0"/>
              <a:t>25/11/2019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17F4-1402-430A-A55C-A145C0F753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928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86E5-4906-437C-A656-3FA213148BB6}" type="datetimeFigureOut">
              <a:rPr lang="en-AU" smtClean="0"/>
              <a:t>25/11/2019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17F4-1402-430A-A55C-A145C0F753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47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86E5-4906-437C-A656-3FA213148BB6}" type="datetimeFigureOut">
              <a:rPr lang="en-AU" smtClean="0"/>
              <a:t>25/11/2019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17F4-1402-430A-A55C-A145C0F753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678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86E5-4906-437C-A656-3FA213148BB6}" type="datetimeFigureOut">
              <a:rPr lang="en-AU" smtClean="0"/>
              <a:t>25/11/2019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17F4-1402-430A-A55C-A145C0F753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629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86E5-4906-437C-A656-3FA213148BB6}" type="datetimeFigureOut">
              <a:rPr lang="en-AU" smtClean="0"/>
              <a:t>25/11/2019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17F4-1402-430A-A55C-A145C0F753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482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86E5-4906-437C-A656-3FA213148BB6}" type="datetimeFigureOut">
              <a:rPr lang="en-AU" smtClean="0"/>
              <a:t>25/11/2019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17F4-1402-430A-A55C-A145C0F753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43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86E5-4906-437C-A656-3FA213148BB6}" type="datetimeFigureOut">
              <a:rPr lang="en-AU" smtClean="0"/>
              <a:t>25/11/2019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17F4-1402-430A-A55C-A145C0F753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271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86E5-4906-437C-A656-3FA213148BB6}" type="datetimeFigureOut">
              <a:rPr lang="en-AU" smtClean="0"/>
              <a:t>25/11/2019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17F4-1402-430A-A55C-A145C0F753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607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86E5-4906-437C-A656-3FA213148BB6}" type="datetimeFigureOut">
              <a:rPr lang="en-AU" smtClean="0"/>
              <a:t>25/11/2019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17F4-1402-430A-A55C-A145C0F753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534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86E5-4906-437C-A656-3FA213148BB6}" type="datetimeFigureOut">
              <a:rPr lang="en-AU" smtClean="0"/>
              <a:t>25/11/2019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17F4-1402-430A-A55C-A145C0F753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459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F86E5-4906-437C-A656-3FA213148BB6}" type="datetimeFigureOut">
              <a:rPr lang="en-AU" smtClean="0"/>
              <a:t>25/11/2019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217F4-1402-430A-A55C-A145C0F753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939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ra.gov.au/sites/default/files/cpg_234_information_security_june_2019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ra.gov.au/sites/default/files/cpg_234_information_security_june_2019.pd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pra.gov.au/sites/default/files/cpg_220_april_2018_version.pdf" TargetMode="External"/><Relationship Id="rId3" Type="http://schemas.openxmlformats.org/officeDocument/2006/relationships/image" Target="../media/image1.emf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ia.org.uk/resources/audit-committees/governance-of-risk-three-lines-of-defence/" TargetMode="Externa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pra.gov.au/sites/default/files/cpg_220_april_2018_version.pdf" TargetMode="External"/><Relationship Id="rId3" Type="http://schemas.openxmlformats.org/officeDocument/2006/relationships/image" Target="../media/image1.emf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ia.org.uk/resources/audit-committees/governance-of-risk-three-lines-of-defence/" TargetMode="Externa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pra.gov.au/sites/default/files/cpg_220_april_2018_version.pdf" TargetMode="External"/><Relationship Id="rId3" Type="http://schemas.openxmlformats.org/officeDocument/2006/relationships/image" Target="../media/image1.emf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ia.org.uk/resources/audit-committees/governance-of-risk-three-lines-of-defence/" TargetMode="Externa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emf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pra.gov.au/sites/default/files/cpg_220_april_2018_version.pdf" TargetMode="External"/><Relationship Id="rId5" Type="http://schemas.openxmlformats.org/officeDocument/2006/relationships/image" Target="../media/image8.emf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pra.gov.au/sites/default/files/CBA-Prudential-Inquiry_Final-Report_30042018.pdf" TargetMode="External"/><Relationship Id="rId5" Type="http://schemas.openxmlformats.org/officeDocument/2006/relationships/image" Target="../media/image8.emf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3">
            <a:extLst>
              <a:ext uri="{FF2B5EF4-FFF2-40B4-BE49-F238E27FC236}">
                <a16:creationId xmlns:a16="http://schemas.microsoft.com/office/drawing/2014/main" id="{A67DFB30-A31A-442C-8F31-0CE0021AB0A8}"/>
              </a:ext>
            </a:extLst>
          </p:cNvPr>
          <p:cNvSpPr txBox="1">
            <a:spLocks/>
          </p:cNvSpPr>
          <p:nvPr/>
        </p:nvSpPr>
        <p:spPr>
          <a:xfrm>
            <a:off x="307181" y="3070695"/>
            <a:ext cx="11648352" cy="716609"/>
          </a:xfrm>
          <a:prstGeom prst="rect">
            <a:avLst/>
          </a:prstGeom>
        </p:spPr>
        <p:txBody>
          <a:bodyPr vert="horz" wrap="square" lIns="116535" tIns="72835" rIns="116535" bIns="72835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9pPr>
          </a:lstStyle>
          <a:p>
            <a:pPr algn="ctr" defTabSz="914228">
              <a:defRPr/>
            </a:pPr>
            <a:r>
              <a:rPr lang="en-AU" sz="2400" b="1" dirty="0">
                <a:solidFill>
                  <a:schemeClr val="accent5"/>
                </a:solidFill>
                <a:latin typeface="Segoe UI Light"/>
              </a:rPr>
              <a:t>Continuous Assurance of Controls</a:t>
            </a:r>
            <a:endParaRPr lang="en-AU" sz="2000" i="1" dirty="0">
              <a:solidFill>
                <a:srgbClr val="FF0000"/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7982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3">
            <a:extLst>
              <a:ext uri="{FF2B5EF4-FFF2-40B4-BE49-F238E27FC236}">
                <a16:creationId xmlns:a16="http://schemas.microsoft.com/office/drawing/2014/main" id="{A67DFB30-A31A-442C-8F31-0CE0021AB0A8}"/>
              </a:ext>
            </a:extLst>
          </p:cNvPr>
          <p:cNvSpPr txBox="1">
            <a:spLocks/>
          </p:cNvSpPr>
          <p:nvPr/>
        </p:nvSpPr>
        <p:spPr>
          <a:xfrm>
            <a:off x="15960" y="117108"/>
            <a:ext cx="12176040" cy="716609"/>
          </a:xfrm>
          <a:prstGeom prst="rect">
            <a:avLst/>
          </a:prstGeom>
        </p:spPr>
        <p:txBody>
          <a:bodyPr vert="horz" wrap="square" lIns="116535" tIns="72835" rIns="116535" bIns="72835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9pPr>
          </a:lstStyle>
          <a:p>
            <a:pPr defTabSz="914228">
              <a:defRPr/>
            </a:pPr>
            <a:r>
              <a:rPr lang="en-AU" sz="2400" b="1" dirty="0">
                <a:solidFill>
                  <a:schemeClr val="accent5"/>
                </a:solidFill>
                <a:latin typeface="Segoe UI Light"/>
              </a:rPr>
              <a:t>Cyber Risk Control Framework: </a:t>
            </a:r>
            <a:r>
              <a:rPr lang="en-AU" sz="2400" b="1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Continuously Reducing The Residual Risk Surface Area For Tenants</a:t>
            </a:r>
          </a:p>
          <a:p>
            <a:pPr defTabSz="914228">
              <a:defRPr/>
            </a:pPr>
            <a:r>
              <a:rPr lang="en-AU" sz="2000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The Cloud API Surface Is Continually Expanding &amp; Changing Requiring a Control Posture that Solves for This Problem</a:t>
            </a:r>
            <a:endParaRPr lang="en-AU" sz="2000" i="1" dirty="0">
              <a:solidFill>
                <a:srgbClr val="FF0000"/>
              </a:solidFill>
              <a:latin typeface="Segoe UI Ligh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935776-D57E-44E3-B7B6-4FB53B45E3FE}"/>
              </a:ext>
            </a:extLst>
          </p:cNvPr>
          <p:cNvSpPr txBox="1"/>
          <p:nvPr/>
        </p:nvSpPr>
        <p:spPr>
          <a:xfrm>
            <a:off x="6749899" y="2208432"/>
            <a:ext cx="45720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Workspace Control</a:t>
            </a:r>
          </a:p>
          <a:p>
            <a:pPr algn="r"/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Everything within this boundary Inherits the Workspace Controls that generates the largest Risk Buy Down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55FB86-6501-4EE1-B678-A23915DD71BD}"/>
              </a:ext>
            </a:extLst>
          </p:cNvPr>
          <p:cNvSpPr txBox="1"/>
          <p:nvPr/>
        </p:nvSpPr>
        <p:spPr>
          <a:xfrm>
            <a:off x="3985573" y="3366756"/>
            <a:ext cx="4987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 Control</a:t>
            </a:r>
          </a:p>
          <a:p>
            <a:pPr algn="r"/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Every Service provisioned within this workspace have an additional level of service specific control concerns automatically applied &amp; expanding with the Cloud Provider’s API Surface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D7C069-5CF5-402E-A52D-C7CED4C7D6BB}"/>
              </a:ext>
            </a:extLst>
          </p:cNvPr>
          <p:cNvSpPr txBox="1"/>
          <p:nvPr/>
        </p:nvSpPr>
        <p:spPr>
          <a:xfrm>
            <a:off x="3429137" y="4409525"/>
            <a:ext cx="34889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Tenant Control</a:t>
            </a:r>
          </a:p>
          <a:p>
            <a:pPr algn="r"/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resulting residual risk can be further reduced by implementing the recommended tenant controls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231392-6D1F-4D04-9501-6CA1FF918A0A}"/>
              </a:ext>
            </a:extLst>
          </p:cNvPr>
          <p:cNvSpPr txBox="1"/>
          <p:nvPr/>
        </p:nvSpPr>
        <p:spPr>
          <a:xfrm>
            <a:off x="2888116" y="1380852"/>
            <a:ext cx="45720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Risk Management Control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Controls are consistently applied &amp; align with the 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CPG 220: Risk Management &amp; CPG 234 Info Sec Guideline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07F1556-447E-4659-BD77-64F801525641}"/>
              </a:ext>
            </a:extLst>
          </p:cNvPr>
          <p:cNvSpPr/>
          <p:nvPr/>
        </p:nvSpPr>
        <p:spPr>
          <a:xfrm>
            <a:off x="3065669" y="2208432"/>
            <a:ext cx="8256234" cy="3905533"/>
          </a:xfrm>
          <a:prstGeom prst="roundRect">
            <a:avLst>
              <a:gd name="adj" fmla="val 392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52FE15C-2DC1-47EB-A188-A572D652BBA2}"/>
              </a:ext>
            </a:extLst>
          </p:cNvPr>
          <p:cNvSpPr/>
          <p:nvPr/>
        </p:nvSpPr>
        <p:spPr>
          <a:xfrm>
            <a:off x="3246553" y="3370839"/>
            <a:ext cx="5726097" cy="2530814"/>
          </a:xfrm>
          <a:prstGeom prst="roundRect">
            <a:avLst>
              <a:gd name="adj" fmla="val 392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D130B57-AB37-42D0-B7C3-8851BAD39364}"/>
              </a:ext>
            </a:extLst>
          </p:cNvPr>
          <p:cNvSpPr/>
          <p:nvPr/>
        </p:nvSpPr>
        <p:spPr>
          <a:xfrm>
            <a:off x="3429138" y="4409525"/>
            <a:ext cx="3488924" cy="1278385"/>
          </a:xfrm>
          <a:prstGeom prst="roundRect">
            <a:avLst>
              <a:gd name="adj" fmla="val 392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487ED31-683D-4253-9EF1-9B1CF965D3D6}"/>
              </a:ext>
            </a:extLst>
          </p:cNvPr>
          <p:cNvSpPr/>
          <p:nvPr/>
        </p:nvSpPr>
        <p:spPr>
          <a:xfrm>
            <a:off x="2888116" y="1382486"/>
            <a:ext cx="8629096" cy="4889094"/>
          </a:xfrm>
          <a:prstGeom prst="roundRect">
            <a:avLst>
              <a:gd name="adj" fmla="val 392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E1CB244-5309-4E8D-B229-BA7FA7834EFB}"/>
              </a:ext>
            </a:extLst>
          </p:cNvPr>
          <p:cNvGrpSpPr/>
          <p:nvPr/>
        </p:nvGrpSpPr>
        <p:grpSpPr>
          <a:xfrm>
            <a:off x="857491" y="3759886"/>
            <a:ext cx="976549" cy="1460079"/>
            <a:chOff x="5925366" y="3430669"/>
            <a:chExt cx="976549" cy="1460079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817CB1B-40CF-4B40-BA06-5357A4AE4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47104" y="3717749"/>
              <a:ext cx="351611" cy="1172999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BEB6A9E-4A32-493D-B24F-F4C09189555C}"/>
                </a:ext>
              </a:extLst>
            </p:cNvPr>
            <p:cNvSpPr/>
            <p:nvPr/>
          </p:nvSpPr>
          <p:spPr>
            <a:xfrm>
              <a:off x="5925366" y="3430669"/>
              <a:ext cx="9765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Line 1 Risk</a:t>
              </a:r>
              <a:endPara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AEF3B625-3830-43B7-9ED0-A47662940633}"/>
              </a:ext>
            </a:extLst>
          </p:cNvPr>
          <p:cNvSpPr txBox="1"/>
          <p:nvPr/>
        </p:nvSpPr>
        <p:spPr>
          <a:xfrm>
            <a:off x="311439" y="5230046"/>
            <a:ext cx="18608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2. What standard controls can I apply that reduce my residual risk?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9CE55D8-78DF-4AEF-A08E-77932012D1EA}"/>
              </a:ext>
            </a:extLst>
          </p:cNvPr>
          <p:cNvSpPr txBox="1"/>
          <p:nvPr/>
        </p:nvSpPr>
        <p:spPr>
          <a:xfrm>
            <a:off x="185241" y="3144652"/>
            <a:ext cx="23635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 What is the residual risk resulting from the Cloud Resources that are in use in this workspace?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E464F9-31F5-470F-B296-1F9D3D928F29}"/>
              </a:ext>
            </a:extLst>
          </p:cNvPr>
          <p:cNvCxnSpPr>
            <a:cxnSpLocks/>
            <a:stCxn id="53" idx="3"/>
            <a:endCxn id="43" idx="1"/>
          </p:cNvCxnSpPr>
          <p:nvPr/>
        </p:nvCxnSpPr>
        <p:spPr>
          <a:xfrm>
            <a:off x="1530840" y="4633466"/>
            <a:ext cx="1715713" cy="2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9C56C16-2C25-4417-917D-2D07E10CC983}"/>
              </a:ext>
            </a:extLst>
          </p:cNvPr>
          <p:cNvCxnSpPr>
            <a:cxnSpLocks/>
            <a:stCxn id="44" idx="1"/>
            <a:endCxn id="53" idx="3"/>
          </p:cNvCxnSpPr>
          <p:nvPr/>
        </p:nvCxnSpPr>
        <p:spPr>
          <a:xfrm rot="10800000">
            <a:off x="1530840" y="4633466"/>
            <a:ext cx="1898298" cy="415252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A1F59F-8AD6-4389-9952-A151F32EBE05}"/>
              </a:ext>
            </a:extLst>
          </p:cNvPr>
          <p:cNvCxnSpPr/>
          <p:nvPr/>
        </p:nvCxnSpPr>
        <p:spPr>
          <a:xfrm flipV="1">
            <a:off x="2655248" y="1075887"/>
            <a:ext cx="0" cy="535686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9705-B63B-41EF-82D6-B019623E3B2D}"/>
              </a:ext>
            </a:extLst>
          </p:cNvPr>
          <p:cNvCxnSpPr>
            <a:cxnSpLocks/>
          </p:cNvCxnSpPr>
          <p:nvPr/>
        </p:nvCxnSpPr>
        <p:spPr>
          <a:xfrm>
            <a:off x="2655248" y="6422485"/>
            <a:ext cx="9056692" cy="2154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D7E477B-B441-4D08-8180-0D1158233B8E}"/>
              </a:ext>
            </a:extLst>
          </p:cNvPr>
          <p:cNvSpPr txBox="1"/>
          <p:nvPr/>
        </p:nvSpPr>
        <p:spPr>
          <a:xfrm>
            <a:off x="1417320" y="1156215"/>
            <a:ext cx="1233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PROBABILITY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4A92ED-AD3A-4B76-BEE6-EC9394A1F5D1}"/>
              </a:ext>
            </a:extLst>
          </p:cNvPr>
          <p:cNvSpPr txBox="1"/>
          <p:nvPr/>
        </p:nvSpPr>
        <p:spPr>
          <a:xfrm>
            <a:off x="10512701" y="6433115"/>
            <a:ext cx="1199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IMPACT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676038-B0C2-4527-B7B2-C486DCA864FC}"/>
              </a:ext>
            </a:extLst>
          </p:cNvPr>
          <p:cNvSpPr txBox="1"/>
          <p:nvPr/>
        </p:nvSpPr>
        <p:spPr>
          <a:xfrm>
            <a:off x="2390446" y="828034"/>
            <a:ext cx="521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b="1" i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High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93AEED-20A5-4770-806C-CC8411EC1440}"/>
              </a:ext>
            </a:extLst>
          </p:cNvPr>
          <p:cNvSpPr txBox="1"/>
          <p:nvPr/>
        </p:nvSpPr>
        <p:spPr>
          <a:xfrm>
            <a:off x="11663986" y="6320919"/>
            <a:ext cx="521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b="1" i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High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8DAB46-5659-4689-B41A-87171677D964}"/>
              </a:ext>
            </a:extLst>
          </p:cNvPr>
          <p:cNvSpPr txBox="1"/>
          <p:nvPr/>
        </p:nvSpPr>
        <p:spPr>
          <a:xfrm>
            <a:off x="2137598" y="6414895"/>
            <a:ext cx="521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b="1" i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3824561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3">
            <a:extLst>
              <a:ext uri="{FF2B5EF4-FFF2-40B4-BE49-F238E27FC236}">
                <a16:creationId xmlns:a16="http://schemas.microsoft.com/office/drawing/2014/main" id="{A67DFB30-A31A-442C-8F31-0CE0021AB0A8}"/>
              </a:ext>
            </a:extLst>
          </p:cNvPr>
          <p:cNvSpPr txBox="1">
            <a:spLocks/>
          </p:cNvSpPr>
          <p:nvPr/>
        </p:nvSpPr>
        <p:spPr>
          <a:xfrm>
            <a:off x="15960" y="117108"/>
            <a:ext cx="11912669" cy="716609"/>
          </a:xfrm>
          <a:prstGeom prst="rect">
            <a:avLst/>
          </a:prstGeom>
        </p:spPr>
        <p:txBody>
          <a:bodyPr vert="horz" wrap="square" lIns="116535" tIns="72835" rIns="116535" bIns="72835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9pPr>
          </a:lstStyle>
          <a:p>
            <a:pPr defTabSz="914228">
              <a:defRPr/>
            </a:pPr>
            <a:r>
              <a:rPr lang="en-AU" sz="2400" b="1" dirty="0">
                <a:solidFill>
                  <a:schemeClr val="accent5"/>
                </a:solidFill>
                <a:latin typeface="Segoe UI Light"/>
              </a:rPr>
              <a:t>Cyber Risk Management Controls: </a:t>
            </a:r>
            <a:r>
              <a:rPr lang="en-AU" sz="2400" b="1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Adaptive &amp; Forward-Looking Investment In Risk Capability</a:t>
            </a:r>
          </a:p>
          <a:p>
            <a:pPr defTabSz="914228">
              <a:defRPr/>
            </a:pPr>
            <a:r>
              <a:rPr lang="en-AU" sz="2000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Management Process for Identifying and Managing Existing &amp; Emerging Threats That Result From Vulnerabilities</a:t>
            </a:r>
            <a:endParaRPr lang="en-AU" sz="2000" i="1" dirty="0">
              <a:solidFill>
                <a:srgbClr val="FF0000"/>
              </a:solidFill>
              <a:latin typeface="Segoe UI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1D4952-E6F8-4CB3-B592-7D3DFB1AAA9A}"/>
              </a:ext>
            </a:extLst>
          </p:cNvPr>
          <p:cNvSpPr/>
          <p:nvPr/>
        </p:nvSpPr>
        <p:spPr>
          <a:xfrm>
            <a:off x="1523399" y="6005757"/>
            <a:ext cx="853439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1719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Ensure that existing and emerging information security vulnerabilities and threats pertaining to critical and sensitive information assets are identified, assessed and remediated in a timely manner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CPG 234 (20)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2ABD12B-A12E-4397-81F2-D44C3E2238FA}"/>
              </a:ext>
            </a:extLst>
          </p:cNvPr>
          <p:cNvGrpSpPr/>
          <p:nvPr/>
        </p:nvGrpSpPr>
        <p:grpSpPr>
          <a:xfrm>
            <a:off x="9083348" y="2652762"/>
            <a:ext cx="2239861" cy="1946246"/>
            <a:chOff x="7429808" y="2763793"/>
            <a:chExt cx="2239861" cy="194624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536F72F-53EC-453E-AECD-D3ACFDAF317D}"/>
                </a:ext>
              </a:extLst>
            </p:cNvPr>
            <p:cNvSpPr/>
            <p:nvPr/>
          </p:nvSpPr>
          <p:spPr>
            <a:xfrm>
              <a:off x="7429808" y="2763793"/>
              <a:ext cx="2239861" cy="194624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5DA85DB-7BD2-4857-8DE5-0565BE8C4B7A}"/>
                </a:ext>
              </a:extLst>
            </p:cNvPr>
            <p:cNvGrpSpPr/>
            <p:nvPr/>
          </p:nvGrpSpPr>
          <p:grpSpPr>
            <a:xfrm>
              <a:off x="7724697" y="3261787"/>
              <a:ext cx="956681" cy="304279"/>
              <a:chOff x="9919250" y="4208207"/>
              <a:chExt cx="956681" cy="304279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BFA70-D1A8-42A2-84FF-48C58D21C8A6}"/>
                  </a:ext>
                </a:extLst>
              </p:cNvPr>
              <p:cNvSpPr/>
              <p:nvPr/>
            </p:nvSpPr>
            <p:spPr>
              <a:xfrm>
                <a:off x="9919250" y="4208207"/>
                <a:ext cx="956681" cy="304279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Asset</a:t>
                </a:r>
                <a:endParaRPr kumimoji="0" lang="en-AU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9" name="Freeform 14">
                <a:extLst>
                  <a:ext uri="{FF2B5EF4-FFF2-40B4-BE49-F238E27FC236}">
                    <a16:creationId xmlns:a16="http://schemas.microsoft.com/office/drawing/2014/main" id="{71D7628B-A3EE-4D9A-9CDC-7BD9078B5290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0526714" y="4247117"/>
                <a:ext cx="250824" cy="226458"/>
              </a:xfrm>
              <a:custGeom>
                <a:avLst/>
                <a:gdLst>
                  <a:gd name="T0" fmla="*/ 195 w 300"/>
                  <a:gd name="T1" fmla="*/ 217 h 266"/>
                  <a:gd name="T2" fmla="*/ 196 w 300"/>
                  <a:gd name="T3" fmla="*/ 227 h 266"/>
                  <a:gd name="T4" fmla="*/ 149 w 300"/>
                  <a:gd name="T5" fmla="*/ 266 h 266"/>
                  <a:gd name="T6" fmla="*/ 8 w 300"/>
                  <a:gd name="T7" fmla="*/ 116 h 266"/>
                  <a:gd name="T8" fmla="*/ 0 w 300"/>
                  <a:gd name="T9" fmla="*/ 78 h 266"/>
                  <a:gd name="T10" fmla="*/ 78 w 300"/>
                  <a:gd name="T11" fmla="*/ 0 h 266"/>
                  <a:gd name="T12" fmla="*/ 150 w 300"/>
                  <a:gd name="T13" fmla="*/ 48 h 266"/>
                  <a:gd name="T14" fmla="*/ 222 w 300"/>
                  <a:gd name="T15" fmla="*/ 0 h 266"/>
                  <a:gd name="T16" fmla="*/ 300 w 300"/>
                  <a:gd name="T17" fmla="*/ 78 h 266"/>
                  <a:gd name="T18" fmla="*/ 292 w 300"/>
                  <a:gd name="T19" fmla="*/ 116 h 266"/>
                  <a:gd name="T20" fmla="*/ 262 w 300"/>
                  <a:gd name="T21" fmla="*/ 162 h 266"/>
                  <a:gd name="T22" fmla="*/ 251 w 300"/>
                  <a:gd name="T23" fmla="*/ 161 h 266"/>
                  <a:gd name="T24" fmla="*/ 195 w 300"/>
                  <a:gd name="T25" fmla="*/ 217 h 266"/>
                  <a:gd name="T26" fmla="*/ 257 w 300"/>
                  <a:gd name="T27" fmla="*/ 211 h 266"/>
                  <a:gd name="T28" fmla="*/ 275 w 300"/>
                  <a:gd name="T29" fmla="*/ 211 h 266"/>
                  <a:gd name="T30" fmla="*/ 275 w 300"/>
                  <a:gd name="T31" fmla="*/ 223 h 266"/>
                  <a:gd name="T32" fmla="*/ 257 w 300"/>
                  <a:gd name="T33" fmla="*/ 223 h 266"/>
                  <a:gd name="T34" fmla="*/ 257 w 300"/>
                  <a:gd name="T35" fmla="*/ 241 h 266"/>
                  <a:gd name="T36" fmla="*/ 245 w 300"/>
                  <a:gd name="T37" fmla="*/ 241 h 266"/>
                  <a:gd name="T38" fmla="*/ 245 w 300"/>
                  <a:gd name="T39" fmla="*/ 223 h 266"/>
                  <a:gd name="T40" fmla="*/ 227 w 300"/>
                  <a:gd name="T41" fmla="*/ 223 h 266"/>
                  <a:gd name="T42" fmla="*/ 227 w 300"/>
                  <a:gd name="T43" fmla="*/ 211 h 266"/>
                  <a:gd name="T44" fmla="*/ 245 w 300"/>
                  <a:gd name="T45" fmla="*/ 211 h 266"/>
                  <a:gd name="T46" fmla="*/ 245 w 300"/>
                  <a:gd name="T47" fmla="*/ 193 h 266"/>
                  <a:gd name="T48" fmla="*/ 257 w 300"/>
                  <a:gd name="T49" fmla="*/ 193 h 266"/>
                  <a:gd name="T50" fmla="*/ 257 w 300"/>
                  <a:gd name="T51" fmla="*/ 211 h 266"/>
                  <a:gd name="T52" fmla="*/ 251 w 300"/>
                  <a:gd name="T53" fmla="*/ 258 h 266"/>
                  <a:gd name="T54" fmla="*/ 210 w 300"/>
                  <a:gd name="T55" fmla="*/ 217 h 266"/>
                  <a:gd name="T56" fmla="*/ 251 w 300"/>
                  <a:gd name="T57" fmla="*/ 176 h 266"/>
                  <a:gd name="T58" fmla="*/ 293 w 300"/>
                  <a:gd name="T59" fmla="*/ 217 h 266"/>
                  <a:gd name="T60" fmla="*/ 251 w 300"/>
                  <a:gd name="T61" fmla="*/ 258 h 266"/>
                  <a:gd name="T62" fmla="*/ 251 w 300"/>
                  <a:gd name="T63" fmla="*/ 168 h 266"/>
                  <a:gd name="T64" fmla="*/ 203 w 300"/>
                  <a:gd name="T65" fmla="*/ 217 h 266"/>
                  <a:gd name="T66" fmla="*/ 251 w 300"/>
                  <a:gd name="T67" fmla="*/ 266 h 266"/>
                  <a:gd name="T68" fmla="*/ 300 w 300"/>
                  <a:gd name="T69" fmla="*/ 217 h 266"/>
                  <a:gd name="T70" fmla="*/ 251 w 300"/>
                  <a:gd name="T71" fmla="*/ 168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0" h="266">
                    <a:moveTo>
                      <a:pt x="195" y="217"/>
                    </a:moveTo>
                    <a:cubicBezTo>
                      <a:pt x="195" y="221"/>
                      <a:pt x="195" y="224"/>
                      <a:pt x="196" y="227"/>
                    </a:cubicBezTo>
                    <a:cubicBezTo>
                      <a:pt x="170" y="250"/>
                      <a:pt x="149" y="266"/>
                      <a:pt x="149" y="266"/>
                    </a:cubicBezTo>
                    <a:cubicBezTo>
                      <a:pt x="149" y="266"/>
                      <a:pt x="32" y="176"/>
                      <a:pt x="8" y="116"/>
                    </a:cubicBezTo>
                    <a:cubicBezTo>
                      <a:pt x="4" y="106"/>
                      <a:pt x="0" y="90"/>
                      <a:pt x="0" y="78"/>
                    </a:cubicBezTo>
                    <a:cubicBezTo>
                      <a:pt x="0" y="35"/>
                      <a:pt x="35" y="0"/>
                      <a:pt x="78" y="0"/>
                    </a:cubicBezTo>
                    <a:cubicBezTo>
                      <a:pt x="110" y="0"/>
                      <a:pt x="138" y="20"/>
                      <a:pt x="150" y="48"/>
                    </a:cubicBezTo>
                    <a:cubicBezTo>
                      <a:pt x="162" y="20"/>
                      <a:pt x="190" y="0"/>
                      <a:pt x="222" y="0"/>
                    </a:cubicBezTo>
                    <a:cubicBezTo>
                      <a:pt x="265" y="0"/>
                      <a:pt x="300" y="35"/>
                      <a:pt x="300" y="78"/>
                    </a:cubicBezTo>
                    <a:cubicBezTo>
                      <a:pt x="300" y="91"/>
                      <a:pt x="296" y="106"/>
                      <a:pt x="292" y="116"/>
                    </a:cubicBezTo>
                    <a:cubicBezTo>
                      <a:pt x="287" y="130"/>
                      <a:pt x="275" y="146"/>
                      <a:pt x="262" y="162"/>
                    </a:cubicBezTo>
                    <a:cubicBezTo>
                      <a:pt x="258" y="161"/>
                      <a:pt x="255" y="161"/>
                      <a:pt x="251" y="161"/>
                    </a:cubicBezTo>
                    <a:cubicBezTo>
                      <a:pt x="220" y="161"/>
                      <a:pt x="195" y="186"/>
                      <a:pt x="195" y="217"/>
                    </a:cubicBezTo>
                    <a:close/>
                    <a:moveTo>
                      <a:pt x="257" y="211"/>
                    </a:moveTo>
                    <a:cubicBezTo>
                      <a:pt x="275" y="211"/>
                      <a:pt x="275" y="211"/>
                      <a:pt x="275" y="211"/>
                    </a:cubicBezTo>
                    <a:cubicBezTo>
                      <a:pt x="275" y="223"/>
                      <a:pt x="275" y="223"/>
                      <a:pt x="275" y="223"/>
                    </a:cubicBezTo>
                    <a:cubicBezTo>
                      <a:pt x="257" y="223"/>
                      <a:pt x="257" y="223"/>
                      <a:pt x="257" y="223"/>
                    </a:cubicBezTo>
                    <a:cubicBezTo>
                      <a:pt x="257" y="241"/>
                      <a:pt x="257" y="241"/>
                      <a:pt x="257" y="241"/>
                    </a:cubicBezTo>
                    <a:cubicBezTo>
                      <a:pt x="245" y="241"/>
                      <a:pt x="245" y="241"/>
                      <a:pt x="245" y="241"/>
                    </a:cubicBezTo>
                    <a:cubicBezTo>
                      <a:pt x="245" y="223"/>
                      <a:pt x="245" y="223"/>
                      <a:pt x="245" y="223"/>
                    </a:cubicBezTo>
                    <a:cubicBezTo>
                      <a:pt x="227" y="223"/>
                      <a:pt x="227" y="223"/>
                      <a:pt x="227" y="223"/>
                    </a:cubicBezTo>
                    <a:cubicBezTo>
                      <a:pt x="227" y="211"/>
                      <a:pt x="227" y="211"/>
                      <a:pt x="227" y="211"/>
                    </a:cubicBezTo>
                    <a:cubicBezTo>
                      <a:pt x="245" y="211"/>
                      <a:pt x="245" y="211"/>
                      <a:pt x="245" y="211"/>
                    </a:cubicBezTo>
                    <a:cubicBezTo>
                      <a:pt x="245" y="193"/>
                      <a:pt x="245" y="193"/>
                      <a:pt x="245" y="193"/>
                    </a:cubicBezTo>
                    <a:cubicBezTo>
                      <a:pt x="257" y="193"/>
                      <a:pt x="257" y="193"/>
                      <a:pt x="257" y="193"/>
                    </a:cubicBezTo>
                    <a:lnTo>
                      <a:pt x="257" y="211"/>
                    </a:lnTo>
                    <a:close/>
                    <a:moveTo>
                      <a:pt x="251" y="258"/>
                    </a:moveTo>
                    <a:cubicBezTo>
                      <a:pt x="229" y="258"/>
                      <a:pt x="210" y="240"/>
                      <a:pt x="210" y="217"/>
                    </a:cubicBezTo>
                    <a:cubicBezTo>
                      <a:pt x="210" y="194"/>
                      <a:pt x="229" y="176"/>
                      <a:pt x="251" y="176"/>
                    </a:cubicBezTo>
                    <a:cubicBezTo>
                      <a:pt x="274" y="176"/>
                      <a:pt x="293" y="194"/>
                      <a:pt x="293" y="217"/>
                    </a:cubicBezTo>
                    <a:cubicBezTo>
                      <a:pt x="293" y="240"/>
                      <a:pt x="274" y="258"/>
                      <a:pt x="251" y="258"/>
                    </a:cubicBezTo>
                    <a:close/>
                    <a:moveTo>
                      <a:pt x="251" y="168"/>
                    </a:moveTo>
                    <a:cubicBezTo>
                      <a:pt x="224" y="168"/>
                      <a:pt x="203" y="190"/>
                      <a:pt x="203" y="217"/>
                    </a:cubicBezTo>
                    <a:cubicBezTo>
                      <a:pt x="203" y="244"/>
                      <a:pt x="224" y="266"/>
                      <a:pt x="251" y="266"/>
                    </a:cubicBezTo>
                    <a:cubicBezTo>
                      <a:pt x="278" y="266"/>
                      <a:pt x="300" y="244"/>
                      <a:pt x="300" y="217"/>
                    </a:cubicBezTo>
                    <a:cubicBezTo>
                      <a:pt x="300" y="190"/>
                      <a:pt x="278" y="168"/>
                      <a:pt x="251" y="168"/>
                    </a:cubicBezTo>
                    <a:close/>
                  </a:path>
                </a:pathLst>
              </a:custGeom>
              <a:solidFill>
                <a:srgbClr val="4472C4"/>
              </a:solidFill>
              <a:ln>
                <a:noFill/>
              </a:ln>
            </p:spPr>
            <p:txBody>
              <a:bodyPr vert="horz" wrap="square" lIns="82305" tIns="41153" rIns="82305" bIns="4115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CA20C46-8A2A-40CA-B6C6-C4FF032ECE62}"/>
                </a:ext>
              </a:extLst>
            </p:cNvPr>
            <p:cNvSpPr/>
            <p:nvPr/>
          </p:nvSpPr>
          <p:spPr>
            <a:xfrm>
              <a:off x="8332160" y="3687267"/>
              <a:ext cx="1041097" cy="2058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Private DATA</a:t>
              </a:r>
              <a:endParaRPr kumimoji="0" lang="en-AU" sz="900" b="0" i="1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10E7E59-9720-44F4-BE9F-D9080BA3695A}"/>
                </a:ext>
              </a:extLst>
            </p:cNvPr>
            <p:cNvSpPr/>
            <p:nvPr/>
          </p:nvSpPr>
          <p:spPr>
            <a:xfrm>
              <a:off x="8332161" y="4014305"/>
              <a:ext cx="1041097" cy="2058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Sensitive CODE</a:t>
              </a:r>
              <a:endParaRPr kumimoji="0" lang="en-AU" sz="900" b="0" i="1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E9EB0C82-25CB-44C6-98C0-A595761C215E}"/>
                </a:ext>
              </a:extLst>
            </p:cNvPr>
            <p:cNvCxnSpPr>
              <a:cxnSpLocks/>
              <a:stCxn id="27" idx="2"/>
              <a:endCxn id="30" idx="1"/>
            </p:cNvCxnSpPr>
            <p:nvPr/>
          </p:nvCxnSpPr>
          <p:spPr>
            <a:xfrm rot="16200000" flipH="1">
              <a:off x="8155539" y="3613565"/>
              <a:ext cx="224120" cy="129122"/>
            </a:xfrm>
            <a:prstGeom prst="bentConnector2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307A4608-C070-4EB4-9CAF-0117D26B78B3}"/>
                </a:ext>
              </a:extLst>
            </p:cNvPr>
            <p:cNvCxnSpPr>
              <a:cxnSpLocks/>
              <a:stCxn id="27" idx="2"/>
              <a:endCxn id="31" idx="1"/>
            </p:cNvCxnSpPr>
            <p:nvPr/>
          </p:nvCxnSpPr>
          <p:spPr>
            <a:xfrm rot="16200000" flipH="1">
              <a:off x="7992020" y="3777083"/>
              <a:ext cx="551158" cy="129123"/>
            </a:xfrm>
            <a:prstGeom prst="bentConnector2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7713D0A-3F33-4AC8-B6F3-A2F270842134}"/>
              </a:ext>
            </a:extLst>
          </p:cNvPr>
          <p:cNvSpPr txBox="1"/>
          <p:nvPr/>
        </p:nvSpPr>
        <p:spPr>
          <a:xfrm>
            <a:off x="227789" y="3071029"/>
            <a:ext cx="24392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Threat Landscape</a:t>
            </a:r>
          </a:p>
          <a:p>
            <a:pPr marL="285750" indent="-285750">
              <a:buFontTx/>
              <a:buChar char="-"/>
            </a:pPr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Under Management </a:t>
            </a:r>
          </a:p>
          <a:p>
            <a:pPr marL="285750" indent="-285750">
              <a:buFontTx/>
              <a:buChar char="-"/>
            </a:pPr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Under Development</a:t>
            </a:r>
          </a:p>
          <a:p>
            <a:pPr marL="285750" indent="-285750">
              <a:buFontTx/>
              <a:buChar char="-"/>
            </a:pPr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Emerging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80EF8FD-460A-4B02-8C4B-E6C74838C8C8}"/>
              </a:ext>
            </a:extLst>
          </p:cNvPr>
          <p:cNvSpPr/>
          <p:nvPr/>
        </p:nvSpPr>
        <p:spPr>
          <a:xfrm>
            <a:off x="227788" y="3071030"/>
            <a:ext cx="2561131" cy="1150452"/>
          </a:xfrm>
          <a:prstGeom prst="roundRect">
            <a:avLst>
              <a:gd name="adj" fmla="val 3923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F8D8EA-ECA1-4709-9958-47F42C5C9A31}"/>
              </a:ext>
            </a:extLst>
          </p:cNvPr>
          <p:cNvSpPr txBox="1"/>
          <p:nvPr/>
        </p:nvSpPr>
        <p:spPr>
          <a:xfrm>
            <a:off x="6206194" y="3071029"/>
            <a:ext cx="26177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Vulnerability Surface Area</a:t>
            </a:r>
          </a:p>
          <a:p>
            <a:pPr marL="285750" indent="-285750">
              <a:buFontTx/>
              <a:buChar char="-"/>
            </a:pPr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Inherent Probability</a:t>
            </a:r>
          </a:p>
          <a:p>
            <a:pPr marL="285750" indent="-285750">
              <a:buFontTx/>
              <a:buChar char="-"/>
            </a:pPr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Residual Probability Objective</a:t>
            </a:r>
          </a:p>
          <a:p>
            <a:pPr marL="285750" indent="-285750">
              <a:buFontTx/>
              <a:buChar char="-"/>
            </a:pPr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Cloud API Surface Versioning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1BB0E63-DFEB-407E-9362-9F6C95FF7345}"/>
              </a:ext>
            </a:extLst>
          </p:cNvPr>
          <p:cNvSpPr/>
          <p:nvPr/>
        </p:nvSpPr>
        <p:spPr>
          <a:xfrm>
            <a:off x="6206193" y="3071030"/>
            <a:ext cx="2561131" cy="1150452"/>
          </a:xfrm>
          <a:prstGeom prst="roundRect">
            <a:avLst>
              <a:gd name="adj" fmla="val 3923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657F79E-4B77-454D-B936-C55F8CD27A8F}"/>
              </a:ext>
            </a:extLst>
          </p:cNvPr>
          <p:cNvCxnSpPr>
            <a:cxnSpLocks/>
          </p:cNvCxnSpPr>
          <p:nvPr/>
        </p:nvCxnSpPr>
        <p:spPr>
          <a:xfrm flipV="1">
            <a:off x="6031434" y="2199745"/>
            <a:ext cx="0" cy="3164656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4AC58BD-FE7F-4D17-9CDB-E33552A3621B}"/>
              </a:ext>
            </a:extLst>
          </p:cNvPr>
          <p:cNvCxnSpPr>
            <a:cxnSpLocks/>
          </p:cNvCxnSpPr>
          <p:nvPr/>
        </p:nvCxnSpPr>
        <p:spPr>
          <a:xfrm flipV="1">
            <a:off x="2998674" y="2199745"/>
            <a:ext cx="0" cy="3164656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00E141-B676-45A2-8FFE-5EAF5D0E6870}"/>
              </a:ext>
            </a:extLst>
          </p:cNvPr>
          <p:cNvSpPr/>
          <p:nvPr/>
        </p:nvSpPr>
        <p:spPr>
          <a:xfrm>
            <a:off x="227788" y="4228158"/>
            <a:ext cx="256112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AU" sz="1100" dirty="0">
                <a:solidFill>
                  <a:prstClr val="white">
                    <a:lumMod val="50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Population of actors that are likely to cause harm by deriving benefit from exploitable vulnerabilities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BFEA222-9135-4E89-A3B8-E5C04BABF4F4}"/>
              </a:ext>
            </a:extLst>
          </p:cNvPr>
          <p:cNvSpPr/>
          <p:nvPr/>
        </p:nvSpPr>
        <p:spPr>
          <a:xfrm>
            <a:off x="6120484" y="4219800"/>
            <a:ext cx="27325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AU" sz="1100" dirty="0">
                <a:solidFill>
                  <a:prstClr val="white">
                    <a:lumMod val="50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Level of Existing &amp; Expanding Exposure, to the possibility of being attacked or harmed.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876593-A71B-44DF-93D7-9EA0A3DC6CFC}"/>
              </a:ext>
            </a:extLst>
          </p:cNvPr>
          <p:cNvSpPr txBox="1"/>
          <p:nvPr/>
        </p:nvSpPr>
        <p:spPr>
          <a:xfrm>
            <a:off x="3235530" y="3071028"/>
            <a:ext cx="261776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Cyber Risk Controls</a:t>
            </a:r>
          </a:p>
          <a:p>
            <a:pPr marL="285750" indent="-285750">
              <a:buFontTx/>
              <a:buChar char="-"/>
            </a:pPr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Articulation of Threat &amp; Vulnerabilities</a:t>
            </a:r>
          </a:p>
          <a:p>
            <a:pPr marL="285750" indent="-285750">
              <a:buFontTx/>
              <a:buChar char="-"/>
            </a:pPr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Control Coverage, Effectiveness &amp; Expansion Capability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F7749A3-42CE-439C-8E3C-4E853E918E44}"/>
              </a:ext>
            </a:extLst>
          </p:cNvPr>
          <p:cNvSpPr/>
          <p:nvPr/>
        </p:nvSpPr>
        <p:spPr>
          <a:xfrm>
            <a:off x="3235529" y="3071029"/>
            <a:ext cx="2561131" cy="1150452"/>
          </a:xfrm>
          <a:prstGeom prst="roundRect">
            <a:avLst>
              <a:gd name="adj" fmla="val 3923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8B2334-AC38-47A9-92F5-F46F0D0814D4}"/>
              </a:ext>
            </a:extLst>
          </p:cNvPr>
          <p:cNvSpPr/>
          <p:nvPr/>
        </p:nvSpPr>
        <p:spPr>
          <a:xfrm>
            <a:off x="3229469" y="4219800"/>
            <a:ext cx="25611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AU" sz="1100" dirty="0">
                <a:solidFill>
                  <a:prstClr val="white">
                    <a:lumMod val="50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Inherent Risk’s Are Consistently Identified, Mitigated &amp; Measured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033FAF1-BEC4-4F17-A84F-C66AD2D41837}"/>
              </a:ext>
            </a:extLst>
          </p:cNvPr>
          <p:cNvSpPr/>
          <p:nvPr/>
        </p:nvSpPr>
        <p:spPr>
          <a:xfrm>
            <a:off x="1352145" y="1594124"/>
            <a:ext cx="312411" cy="298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EBEAF4-513E-4912-85A6-5BD906AD4FB2}"/>
              </a:ext>
            </a:extLst>
          </p:cNvPr>
          <p:cNvSpPr/>
          <p:nvPr/>
        </p:nvSpPr>
        <p:spPr>
          <a:xfrm>
            <a:off x="7334194" y="1272174"/>
            <a:ext cx="312411" cy="298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0ADB070-9B0B-4DB0-A202-8CE891733CCF}"/>
              </a:ext>
            </a:extLst>
          </p:cNvPr>
          <p:cNvSpPr/>
          <p:nvPr/>
        </p:nvSpPr>
        <p:spPr>
          <a:xfrm>
            <a:off x="4374402" y="2198413"/>
            <a:ext cx="319831" cy="298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F98866-CBD9-421C-8DDE-3AABBC2D4F88}"/>
              </a:ext>
            </a:extLst>
          </p:cNvPr>
          <p:cNvCxnSpPr>
            <a:stCxn id="38" idx="0"/>
            <a:endCxn id="46" idx="4"/>
          </p:cNvCxnSpPr>
          <p:nvPr/>
        </p:nvCxnSpPr>
        <p:spPr>
          <a:xfrm flipV="1">
            <a:off x="7486759" y="1570404"/>
            <a:ext cx="3641" cy="1500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7D51BEC-A251-4318-9ECA-C76B31795A56}"/>
              </a:ext>
            </a:extLst>
          </p:cNvPr>
          <p:cNvCxnSpPr>
            <a:cxnSpLocks/>
            <a:stCxn id="35" idx="0"/>
            <a:endCxn id="16" idx="4"/>
          </p:cNvCxnSpPr>
          <p:nvPr/>
        </p:nvCxnSpPr>
        <p:spPr>
          <a:xfrm flipH="1" flipV="1">
            <a:off x="1508351" y="1892354"/>
            <a:ext cx="3" cy="117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588A783-8FF9-4223-8C1E-67ABC47DE516}"/>
              </a:ext>
            </a:extLst>
          </p:cNvPr>
          <p:cNvCxnSpPr>
            <a:cxnSpLocks/>
            <a:stCxn id="43" idx="0"/>
            <a:endCxn id="47" idx="4"/>
          </p:cNvCxnSpPr>
          <p:nvPr/>
        </p:nvCxnSpPr>
        <p:spPr>
          <a:xfrm flipH="1" flipV="1">
            <a:off x="4534318" y="2496643"/>
            <a:ext cx="10095" cy="57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12AE2273-3510-4DF8-AD96-A89C9CD17CAD}"/>
              </a:ext>
            </a:extLst>
          </p:cNvPr>
          <p:cNvCxnSpPr>
            <a:cxnSpLocks/>
            <a:stCxn id="46" idx="0"/>
            <a:endCxn id="16" idx="0"/>
          </p:cNvCxnSpPr>
          <p:nvPr/>
        </p:nvCxnSpPr>
        <p:spPr>
          <a:xfrm rot="16200000" flipH="1" flipV="1">
            <a:off x="4338401" y="-1557876"/>
            <a:ext cx="321950" cy="5982049"/>
          </a:xfrm>
          <a:prstGeom prst="curvedConnector3">
            <a:avLst>
              <a:gd name="adj1" fmla="val -710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65E41EF4-FBB2-4DA0-89E7-3A5DC1E03CF9}"/>
              </a:ext>
            </a:extLst>
          </p:cNvPr>
          <p:cNvCxnSpPr>
            <a:cxnSpLocks/>
            <a:stCxn id="16" idx="5"/>
            <a:endCxn id="47" idx="1"/>
          </p:cNvCxnSpPr>
          <p:nvPr/>
        </p:nvCxnSpPr>
        <p:spPr>
          <a:xfrm rot="16200000" flipH="1">
            <a:off x="2823318" y="644165"/>
            <a:ext cx="393409" cy="28024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24D31AD0-8021-421A-A383-E6F54A0B7D29}"/>
              </a:ext>
            </a:extLst>
          </p:cNvPr>
          <p:cNvCxnSpPr>
            <a:cxnSpLocks/>
            <a:stCxn id="47" idx="7"/>
            <a:endCxn id="46" idx="3"/>
          </p:cNvCxnSpPr>
          <p:nvPr/>
        </p:nvCxnSpPr>
        <p:spPr>
          <a:xfrm rot="5400000" flipH="1" flipV="1">
            <a:off x="5655991" y="518134"/>
            <a:ext cx="715359" cy="27325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8EFB0A0-0E63-447E-B450-3ADFB78D9A3D}"/>
              </a:ext>
            </a:extLst>
          </p:cNvPr>
          <p:cNvSpPr/>
          <p:nvPr/>
        </p:nvSpPr>
        <p:spPr>
          <a:xfrm>
            <a:off x="2046464" y="1194733"/>
            <a:ext cx="5131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4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Continuous Improvement</a:t>
            </a:r>
          </a:p>
          <a:p>
            <a:pPr algn="ctr"/>
            <a:r>
              <a:rPr lang="en-AU" sz="1400" i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Zero Trust, Assume Breach, Defence in Depth &amp; Verify Everything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A2A84F9E-C002-4658-A316-6E82664D4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3326" y="978186"/>
            <a:ext cx="2982387" cy="16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45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3">
            <a:extLst>
              <a:ext uri="{FF2B5EF4-FFF2-40B4-BE49-F238E27FC236}">
                <a16:creationId xmlns:a16="http://schemas.microsoft.com/office/drawing/2014/main" id="{A67DFB30-A31A-442C-8F31-0CE0021AB0A8}"/>
              </a:ext>
            </a:extLst>
          </p:cNvPr>
          <p:cNvSpPr txBox="1">
            <a:spLocks/>
          </p:cNvSpPr>
          <p:nvPr/>
        </p:nvSpPr>
        <p:spPr>
          <a:xfrm>
            <a:off x="15960" y="117108"/>
            <a:ext cx="11912669" cy="716609"/>
          </a:xfrm>
          <a:prstGeom prst="rect">
            <a:avLst/>
          </a:prstGeom>
        </p:spPr>
        <p:txBody>
          <a:bodyPr vert="horz" wrap="square" lIns="116535" tIns="72835" rIns="116535" bIns="72835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9pPr>
          </a:lstStyle>
          <a:p>
            <a:pPr defTabSz="914228">
              <a:defRPr/>
            </a:pPr>
            <a:r>
              <a:rPr lang="en-AU" sz="2400" b="1" dirty="0">
                <a:solidFill>
                  <a:schemeClr val="accent5"/>
                </a:solidFill>
                <a:latin typeface="Segoe UI Light"/>
              </a:rPr>
              <a:t>Workspace Controls: </a:t>
            </a:r>
            <a:r>
              <a:rPr lang="en-AU" sz="2400" b="1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Maximising Group Wide Control Leverage</a:t>
            </a:r>
          </a:p>
          <a:p>
            <a:pPr defTabSz="914228">
              <a:defRPr/>
            </a:pPr>
            <a:r>
              <a:rPr lang="en-AU" sz="2000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Logical Solution That Targets Specific Vulnerabilities That Are Best Solved At The Level Of The Workspace</a:t>
            </a:r>
            <a:endParaRPr lang="en-AU" sz="2000" i="1" dirty="0">
              <a:solidFill>
                <a:srgbClr val="FF0000"/>
              </a:solidFill>
              <a:latin typeface="Segoe U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EB6EE5-B1AF-4517-BB80-5D6369C2F653}"/>
              </a:ext>
            </a:extLst>
          </p:cNvPr>
          <p:cNvSpPr txBox="1"/>
          <p:nvPr/>
        </p:nvSpPr>
        <p:spPr>
          <a:xfrm>
            <a:off x="585928" y="1447059"/>
            <a:ext cx="294738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Authorization Package</a:t>
            </a:r>
          </a:p>
          <a:p>
            <a:pPr marL="285750" indent="-285750">
              <a:buFontTx/>
              <a:buChar char="-"/>
            </a:pPr>
            <a:r>
              <a:rPr lang="en-AU" sz="11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Segregation of Duty &amp; Least Privilege</a:t>
            </a:r>
          </a:p>
          <a:p>
            <a:pPr marL="285750" indent="-285750">
              <a:buFontTx/>
              <a:buChar char="-"/>
            </a:pPr>
            <a:r>
              <a:rPr lang="en-AU" sz="11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Fine Grained Scope (Change Boundary)</a:t>
            </a:r>
          </a:p>
          <a:p>
            <a:pPr marL="285750" indent="-285750">
              <a:buFontTx/>
              <a:buChar char="-"/>
            </a:pPr>
            <a:r>
              <a:rPr lang="en-AU" sz="11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User &amp; Automation Segregation</a:t>
            </a:r>
          </a:p>
          <a:p>
            <a:pPr marL="285750" indent="-285750">
              <a:buFontTx/>
              <a:buChar char="-"/>
            </a:pPr>
            <a:r>
              <a:rPr lang="en-AU" sz="11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Control Plane &amp; Secrets Segregation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3AC821-8C0E-4CD3-826F-B3BEAF7A8206}"/>
              </a:ext>
            </a:extLst>
          </p:cNvPr>
          <p:cNvSpPr/>
          <p:nvPr/>
        </p:nvSpPr>
        <p:spPr>
          <a:xfrm>
            <a:off x="585928" y="1447060"/>
            <a:ext cx="2947385" cy="1109710"/>
          </a:xfrm>
          <a:prstGeom prst="roundRect">
            <a:avLst>
              <a:gd name="adj" fmla="val 3923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F90EB3-D8C2-4933-B8A4-F0F9BA957140}"/>
              </a:ext>
            </a:extLst>
          </p:cNvPr>
          <p:cNvSpPr txBox="1"/>
          <p:nvPr/>
        </p:nvSpPr>
        <p:spPr>
          <a:xfrm>
            <a:off x="585928" y="2993253"/>
            <a:ext cx="294738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Identity Lifecycle Governance</a:t>
            </a:r>
          </a:p>
          <a:p>
            <a:pPr marL="285750" indent="-285750">
              <a:buFontTx/>
              <a:buChar char="-"/>
            </a:pPr>
            <a:r>
              <a:rPr lang="en-AU" sz="11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Conditions of Access</a:t>
            </a:r>
          </a:p>
          <a:p>
            <a:pPr marL="285750" indent="-285750">
              <a:buFontTx/>
              <a:buChar char="-"/>
            </a:pPr>
            <a:r>
              <a:rPr lang="en-AU" sz="11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Authorization Attestation</a:t>
            </a:r>
          </a:p>
          <a:p>
            <a:pPr marL="285750" indent="-285750">
              <a:buFontTx/>
              <a:buChar char="-"/>
            </a:pPr>
            <a:r>
              <a:rPr lang="en-AU" sz="11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Identity Accountability Reviews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B0FE73-5780-4E2C-899D-103EA37D83D1}"/>
              </a:ext>
            </a:extLst>
          </p:cNvPr>
          <p:cNvSpPr/>
          <p:nvPr/>
        </p:nvSpPr>
        <p:spPr>
          <a:xfrm>
            <a:off x="585928" y="2993254"/>
            <a:ext cx="2947385" cy="806389"/>
          </a:xfrm>
          <a:prstGeom prst="roundRect">
            <a:avLst>
              <a:gd name="adj" fmla="val 3923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FBCAA-3C8F-4CF7-89E6-5FE4B6EDF6A6}"/>
              </a:ext>
            </a:extLst>
          </p:cNvPr>
          <p:cNvSpPr txBox="1"/>
          <p:nvPr/>
        </p:nvSpPr>
        <p:spPr>
          <a:xfrm>
            <a:off x="585928" y="4228729"/>
            <a:ext cx="2947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JIT – Privilege Access Management</a:t>
            </a:r>
          </a:p>
          <a:p>
            <a:pPr marL="285750" indent="-285750">
              <a:buFontTx/>
              <a:buChar char="-"/>
            </a:pPr>
            <a:r>
              <a:rPr lang="en-AU" sz="11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 Standing Elevated Privilege</a:t>
            </a:r>
          </a:p>
          <a:p>
            <a:pPr marL="285750" indent="-285750">
              <a:buFontTx/>
              <a:buChar char="-"/>
            </a:pPr>
            <a:r>
              <a:rPr lang="en-AU" sz="11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Separation of Duty re: Privilege Activation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947193-E0CD-438B-BD86-2F3ED2E2613C}"/>
              </a:ext>
            </a:extLst>
          </p:cNvPr>
          <p:cNvSpPr/>
          <p:nvPr/>
        </p:nvSpPr>
        <p:spPr>
          <a:xfrm>
            <a:off x="585928" y="4228730"/>
            <a:ext cx="2947385" cy="806389"/>
          </a:xfrm>
          <a:prstGeom prst="roundRect">
            <a:avLst>
              <a:gd name="adj" fmla="val 3923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F7AD47-47B4-4171-984D-4B4E5882EFD6}"/>
              </a:ext>
            </a:extLst>
          </p:cNvPr>
          <p:cNvSpPr txBox="1"/>
          <p:nvPr/>
        </p:nvSpPr>
        <p:spPr>
          <a:xfrm>
            <a:off x="5869621" y="2722282"/>
            <a:ext cx="304577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Fault\Breach Isolation</a:t>
            </a:r>
          </a:p>
          <a:p>
            <a:pPr marL="285750" indent="-285750">
              <a:buFontTx/>
              <a:buChar char="-"/>
            </a:pPr>
            <a:r>
              <a:rPr lang="en-AU" sz="11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Fine Grained Scope Boundary</a:t>
            </a:r>
          </a:p>
          <a:p>
            <a:pPr marL="285750" indent="-285750">
              <a:buFontTx/>
              <a:buChar char="-"/>
            </a:pPr>
            <a:r>
              <a:rPr lang="en-AU" sz="11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Limit of Blast radius</a:t>
            </a:r>
          </a:p>
          <a:p>
            <a:pPr marL="285750" indent="-285750">
              <a:buFontTx/>
              <a:buChar char="-"/>
            </a:pPr>
            <a:r>
              <a:rPr lang="en-AU" sz="11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Fail Safe mechanism</a:t>
            </a:r>
          </a:p>
          <a:p>
            <a:pPr marL="285750" indent="-285750">
              <a:buFontTx/>
              <a:buChar char="-"/>
            </a:pPr>
            <a:r>
              <a:rPr lang="en-AU" sz="11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Extensible Scope</a:t>
            </a:r>
          </a:p>
          <a:p>
            <a:pPr marL="285750" indent="-285750">
              <a:buFontTx/>
              <a:buChar char="-"/>
            </a:pPr>
            <a:r>
              <a:rPr lang="en-AU" sz="11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Inherent Logging, Monitoring &amp; Alerting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B7AA95A-B686-4D84-8B26-7C5B4E46B46C}"/>
              </a:ext>
            </a:extLst>
          </p:cNvPr>
          <p:cNvSpPr/>
          <p:nvPr/>
        </p:nvSpPr>
        <p:spPr>
          <a:xfrm>
            <a:off x="5869621" y="2722282"/>
            <a:ext cx="3045779" cy="1280605"/>
          </a:xfrm>
          <a:prstGeom prst="roundRect">
            <a:avLst>
              <a:gd name="adj" fmla="val 3923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7CE7BA-32A2-4037-9642-AFC9C2FCEE7C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 flipV="1">
            <a:off x="3533313" y="2001915"/>
            <a:ext cx="2336308" cy="1360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542962-76F5-407B-A2A2-4BC1C54641DC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flipH="1">
            <a:off x="3533313" y="3362585"/>
            <a:ext cx="2336308" cy="33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F14C3B-181F-4273-A3A4-C6AB2CC6180E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>
            <a:off x="3533313" y="3362585"/>
            <a:ext cx="2336308" cy="118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6D906AE-058F-4557-B577-AF9BFF0D1397}"/>
              </a:ext>
            </a:extLst>
          </p:cNvPr>
          <p:cNvSpPr txBox="1"/>
          <p:nvPr/>
        </p:nvSpPr>
        <p:spPr>
          <a:xfrm>
            <a:off x="5869621" y="4530783"/>
            <a:ext cx="581339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Workspace Creation Event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Instantiates a specific immutable version of workspace controls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Binds them to the Scope as declared in the workspace creation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Solves for the Highest Impact Vulnerabilities:</a:t>
            </a:r>
          </a:p>
          <a:p>
            <a:pPr marL="742950" lvl="1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Identity Fraud (</a:t>
            </a:r>
            <a:r>
              <a:rPr lang="en-AU" sz="1400" i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Authentication &amp; Access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Privileged Identity (</a:t>
            </a:r>
            <a:r>
              <a:rPr lang="en-AU" sz="1400" i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malicious\accidental use of Authorization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Containment of Breach (</a:t>
            </a:r>
            <a:r>
              <a:rPr lang="en-AU" sz="1400" i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limiting the impact of a breach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25EDA3-B7D6-41FC-A6F6-65AFAA088D99}"/>
              </a:ext>
            </a:extLst>
          </p:cNvPr>
          <p:cNvSpPr txBox="1"/>
          <p:nvPr/>
        </p:nvSpPr>
        <p:spPr>
          <a:xfrm>
            <a:off x="585928" y="5413327"/>
            <a:ext cx="2947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Change Integrity</a:t>
            </a:r>
          </a:p>
          <a:p>
            <a:pPr marL="285750" indent="-285750">
              <a:buFontTx/>
              <a:buChar char="-"/>
            </a:pPr>
            <a:r>
              <a:rPr lang="en-AU" sz="11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Change Event Correlation with Pull Request, Work Items &amp; Identity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4701EEC-66E1-417F-90DF-85348EA3925A}"/>
              </a:ext>
            </a:extLst>
          </p:cNvPr>
          <p:cNvSpPr/>
          <p:nvPr/>
        </p:nvSpPr>
        <p:spPr>
          <a:xfrm>
            <a:off x="585928" y="5413328"/>
            <a:ext cx="2947385" cy="806389"/>
          </a:xfrm>
          <a:prstGeom prst="roundRect">
            <a:avLst>
              <a:gd name="adj" fmla="val 3923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6EFC5F1-1DE2-4B65-9621-15D81344B445}"/>
              </a:ext>
            </a:extLst>
          </p:cNvPr>
          <p:cNvCxnSpPr>
            <a:cxnSpLocks/>
            <a:stCxn id="10" idx="1"/>
            <a:endCxn id="22" idx="3"/>
          </p:cNvCxnSpPr>
          <p:nvPr/>
        </p:nvCxnSpPr>
        <p:spPr>
          <a:xfrm flipH="1">
            <a:off x="3533313" y="3362585"/>
            <a:ext cx="2336308" cy="237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AF8F4EDB-7941-46C6-B367-60D7ACC41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17" y="978185"/>
            <a:ext cx="2818896" cy="16745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9331DEE-43DE-40EE-9C85-285C934BB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978186"/>
            <a:ext cx="3024093" cy="168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26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3">
            <a:extLst>
              <a:ext uri="{FF2B5EF4-FFF2-40B4-BE49-F238E27FC236}">
                <a16:creationId xmlns:a16="http://schemas.microsoft.com/office/drawing/2014/main" id="{A67DFB30-A31A-442C-8F31-0CE0021AB0A8}"/>
              </a:ext>
            </a:extLst>
          </p:cNvPr>
          <p:cNvSpPr txBox="1">
            <a:spLocks/>
          </p:cNvSpPr>
          <p:nvPr/>
        </p:nvSpPr>
        <p:spPr>
          <a:xfrm>
            <a:off x="15960" y="117108"/>
            <a:ext cx="11912669" cy="716609"/>
          </a:xfrm>
          <a:prstGeom prst="rect">
            <a:avLst/>
          </a:prstGeom>
        </p:spPr>
        <p:txBody>
          <a:bodyPr vert="horz" wrap="square" lIns="116535" tIns="72835" rIns="116535" bIns="72835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9pPr>
          </a:lstStyle>
          <a:p>
            <a:pPr defTabSz="914228">
              <a:defRPr/>
            </a:pPr>
            <a:r>
              <a:rPr lang="en-AU" sz="2400" b="1" dirty="0">
                <a:solidFill>
                  <a:schemeClr val="accent5"/>
                </a:solidFill>
                <a:latin typeface="Segoe UI Light"/>
              </a:rPr>
              <a:t>Service Controls: </a:t>
            </a:r>
            <a:r>
              <a:rPr lang="en-AU" sz="2400" b="1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Consistent Scalable Control Model That Is Open To Inheritance</a:t>
            </a:r>
          </a:p>
          <a:p>
            <a:pPr defTabSz="914228">
              <a:defRPr/>
            </a:pPr>
            <a:r>
              <a:rPr lang="en-AU" sz="2000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Logical Solution That Solves For The Specific Vulnerabilities That Remain Within The Workspace</a:t>
            </a:r>
            <a:endParaRPr lang="en-AU" sz="2000" i="1" dirty="0">
              <a:solidFill>
                <a:srgbClr val="FF0000"/>
              </a:solidFill>
              <a:latin typeface="Segoe UI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79B0C8-DB02-4112-89A0-7AF18EFAEB86}"/>
              </a:ext>
            </a:extLst>
          </p:cNvPr>
          <p:cNvSpPr txBox="1"/>
          <p:nvPr/>
        </p:nvSpPr>
        <p:spPr>
          <a:xfrm>
            <a:off x="5869621" y="2722282"/>
            <a:ext cx="294738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Fault\Breach Isolation</a:t>
            </a:r>
          </a:p>
          <a:p>
            <a:pPr marL="285750" indent="-285750">
              <a:buFontTx/>
              <a:buChar char="-"/>
            </a:pPr>
            <a:r>
              <a:rPr lang="en-AU" sz="11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Tenant is free to provision any Cloud Resource</a:t>
            </a:r>
          </a:p>
          <a:p>
            <a:pPr marL="285750" indent="-285750">
              <a:buFontTx/>
              <a:buChar char="-"/>
            </a:pPr>
            <a:r>
              <a:rPr lang="en-AU" sz="11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Embedded controls will audit\prevent against a standard pattern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3BEC1CB-C9DC-414E-8722-88261E5A54DD}"/>
              </a:ext>
            </a:extLst>
          </p:cNvPr>
          <p:cNvSpPr/>
          <p:nvPr/>
        </p:nvSpPr>
        <p:spPr>
          <a:xfrm>
            <a:off x="5869621" y="2722282"/>
            <a:ext cx="3045778" cy="1280605"/>
          </a:xfrm>
          <a:prstGeom prst="roundRect">
            <a:avLst>
              <a:gd name="adj" fmla="val 392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07841D-8207-45FC-BFA0-28A9CC941581}"/>
              </a:ext>
            </a:extLst>
          </p:cNvPr>
          <p:cNvSpPr txBox="1"/>
          <p:nvPr/>
        </p:nvSpPr>
        <p:spPr>
          <a:xfrm>
            <a:off x="5493322" y="4770918"/>
            <a:ext cx="58133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Tenant Freedom within Boundaries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Within the Fault\Breach Isolation boundary the tenant is free to use any Cloud Resource that is accessible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Service based controls will consistently solve for the next level of commonly identified vulnerabilities:</a:t>
            </a:r>
          </a:p>
          <a:p>
            <a:pPr marL="742950" lvl="1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confidentiality (</a:t>
            </a:r>
            <a:r>
              <a:rPr lang="en-AU" sz="1400" i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encryption at rest\motion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integrity (</a:t>
            </a:r>
            <a:r>
              <a:rPr lang="en-AU" sz="1400" i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runtime data plane authentication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Addressable Network Range (</a:t>
            </a:r>
            <a:r>
              <a:rPr lang="en-AU" sz="1400" i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public\private address space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904A3C-C715-473E-BACD-F3AA7822C226}"/>
              </a:ext>
            </a:extLst>
          </p:cNvPr>
          <p:cNvSpPr txBox="1"/>
          <p:nvPr/>
        </p:nvSpPr>
        <p:spPr>
          <a:xfrm>
            <a:off x="585928" y="1447059"/>
            <a:ext cx="294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Workspace Controls</a:t>
            </a:r>
            <a:endParaRPr lang="en-AU" sz="1400" b="1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A64268C-98E5-467F-B05C-CF059FB715DB}"/>
              </a:ext>
            </a:extLst>
          </p:cNvPr>
          <p:cNvSpPr/>
          <p:nvPr/>
        </p:nvSpPr>
        <p:spPr>
          <a:xfrm>
            <a:off x="585928" y="1447060"/>
            <a:ext cx="2947385" cy="1109710"/>
          </a:xfrm>
          <a:prstGeom prst="roundRect">
            <a:avLst>
              <a:gd name="adj" fmla="val 392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D07556F1-A0AB-420E-B3AD-1A607F39063E}"/>
              </a:ext>
            </a:extLst>
          </p:cNvPr>
          <p:cNvCxnSpPr>
            <a:cxnSpLocks/>
            <a:stCxn id="17" idx="3"/>
            <a:endCxn id="14" idx="0"/>
          </p:cNvCxnSpPr>
          <p:nvPr/>
        </p:nvCxnSpPr>
        <p:spPr>
          <a:xfrm>
            <a:off x="3533313" y="2001915"/>
            <a:ext cx="3859197" cy="7203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9DED4F9-277E-4C73-AB2D-E5334E870624}"/>
              </a:ext>
            </a:extLst>
          </p:cNvPr>
          <p:cNvSpPr/>
          <p:nvPr/>
        </p:nvSpPr>
        <p:spPr>
          <a:xfrm>
            <a:off x="781680" y="1785653"/>
            <a:ext cx="255588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AU" sz="1100" dirty="0">
                <a:solidFill>
                  <a:prstClr val="white">
                    <a:lumMod val="50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Pre-runtime Control Plane &amp; Data plane related Vulnerabilities are mitigated &amp; Inherited via the Workspace Controls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8E6544-EE9F-491D-A8EA-B100D6904D00}"/>
              </a:ext>
            </a:extLst>
          </p:cNvPr>
          <p:cNvSpPr/>
          <p:nvPr/>
        </p:nvSpPr>
        <p:spPr>
          <a:xfrm>
            <a:off x="885285" y="2986642"/>
            <a:ext cx="316855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AU" sz="1100" dirty="0">
                <a:solidFill>
                  <a:prstClr val="white">
                    <a:lumMod val="50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Runtime Control\Data plane vulnerabilities are a function of:</a:t>
            </a:r>
          </a:p>
          <a:p>
            <a:pPr marL="171450" lvl="0" indent="-171450">
              <a:buFontTx/>
              <a:buChar char="-"/>
            </a:pPr>
            <a:r>
              <a:rPr lang="en-AU" sz="1100" dirty="0">
                <a:solidFill>
                  <a:prstClr val="white">
                    <a:lumMod val="50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Access Exposure &amp; </a:t>
            </a:r>
          </a:p>
          <a:p>
            <a:pPr marL="171450" lvl="0" indent="-171450">
              <a:buFontTx/>
              <a:buChar char="-"/>
            </a:pPr>
            <a:r>
              <a:rPr lang="en-AU" sz="1100" dirty="0">
                <a:solidFill>
                  <a:prstClr val="white">
                    <a:lumMod val="50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Authentication to the Resource that hosts the Data\Code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E3727C-913D-4562-BC71-46A8C598FDC3}"/>
              </a:ext>
            </a:extLst>
          </p:cNvPr>
          <p:cNvSpPr txBox="1"/>
          <p:nvPr/>
        </p:nvSpPr>
        <p:spPr>
          <a:xfrm>
            <a:off x="885285" y="3925160"/>
            <a:ext cx="2010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 networking  via Addressable </a:t>
            </a:r>
          </a:p>
          <a:p>
            <a:r>
              <a:rPr lang="en-AU" sz="14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</a:t>
            </a:r>
          </a:p>
          <a:p>
            <a:r>
              <a:rPr lang="en-AU" sz="14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Range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E4DB257-E5E4-40EC-89DE-9865C5F746CA}"/>
              </a:ext>
            </a:extLst>
          </p:cNvPr>
          <p:cNvSpPr/>
          <p:nvPr/>
        </p:nvSpPr>
        <p:spPr>
          <a:xfrm>
            <a:off x="885285" y="3925161"/>
            <a:ext cx="2078895" cy="1109710"/>
          </a:xfrm>
          <a:prstGeom prst="roundRect">
            <a:avLst>
              <a:gd name="adj" fmla="val 3923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5362529-7D1D-4BC1-809E-756F688856E3}"/>
              </a:ext>
            </a:extLst>
          </p:cNvPr>
          <p:cNvSpPr/>
          <p:nvPr/>
        </p:nvSpPr>
        <p:spPr>
          <a:xfrm>
            <a:off x="2099407" y="4314503"/>
            <a:ext cx="735044" cy="257899"/>
          </a:xfrm>
          <a:prstGeom prst="roundRect">
            <a:avLst>
              <a:gd name="adj" fmla="val 392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Public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3306981-4EFA-4C18-BB57-CD87821E39F9}"/>
              </a:ext>
            </a:extLst>
          </p:cNvPr>
          <p:cNvSpPr/>
          <p:nvPr/>
        </p:nvSpPr>
        <p:spPr>
          <a:xfrm>
            <a:off x="2099407" y="4641969"/>
            <a:ext cx="735044" cy="257899"/>
          </a:xfrm>
          <a:prstGeom prst="roundRect">
            <a:avLst>
              <a:gd name="adj" fmla="val 392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Private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FDB049-033C-4B1A-A1F7-2C59ECA39FE1}"/>
              </a:ext>
            </a:extLst>
          </p:cNvPr>
          <p:cNvSpPr txBox="1"/>
          <p:nvPr/>
        </p:nvSpPr>
        <p:spPr>
          <a:xfrm>
            <a:off x="885285" y="5236954"/>
            <a:ext cx="2010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Run-time Data Plane Authentication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5CD8E01-6822-4124-9CC6-96817A342551}"/>
              </a:ext>
            </a:extLst>
          </p:cNvPr>
          <p:cNvSpPr/>
          <p:nvPr/>
        </p:nvSpPr>
        <p:spPr>
          <a:xfrm>
            <a:off x="885285" y="5236955"/>
            <a:ext cx="2078895" cy="1109709"/>
          </a:xfrm>
          <a:prstGeom prst="roundRect">
            <a:avLst>
              <a:gd name="adj" fmla="val 3923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1944E04-3CD6-4CDD-989E-FC77B6F1AC2D}"/>
              </a:ext>
            </a:extLst>
          </p:cNvPr>
          <p:cNvSpPr/>
          <p:nvPr/>
        </p:nvSpPr>
        <p:spPr>
          <a:xfrm>
            <a:off x="2099407" y="5626296"/>
            <a:ext cx="735044" cy="257899"/>
          </a:xfrm>
          <a:prstGeom prst="roundRect">
            <a:avLst>
              <a:gd name="adj" fmla="val 392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Secret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CDB3BFC-1CC9-4E78-B678-B89D69042805}"/>
              </a:ext>
            </a:extLst>
          </p:cNvPr>
          <p:cNvSpPr/>
          <p:nvPr/>
        </p:nvSpPr>
        <p:spPr>
          <a:xfrm>
            <a:off x="2099407" y="5953762"/>
            <a:ext cx="735044" cy="257899"/>
          </a:xfrm>
          <a:prstGeom prst="roundRect">
            <a:avLst>
              <a:gd name="adj" fmla="val 392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Token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0E9AF0-BC18-41E7-9144-62C67D5C87D3}"/>
              </a:ext>
            </a:extLst>
          </p:cNvPr>
          <p:cNvSpPr txBox="1"/>
          <p:nvPr/>
        </p:nvSpPr>
        <p:spPr>
          <a:xfrm>
            <a:off x="9930225" y="3469364"/>
            <a:ext cx="20103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Confidentiality  through </a:t>
            </a:r>
          </a:p>
          <a:p>
            <a:r>
              <a:rPr lang="en-AU" sz="14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encryption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1FBDDA5-51FF-4489-8795-D662418209AA}"/>
              </a:ext>
            </a:extLst>
          </p:cNvPr>
          <p:cNvSpPr/>
          <p:nvPr/>
        </p:nvSpPr>
        <p:spPr>
          <a:xfrm>
            <a:off x="9930225" y="3469365"/>
            <a:ext cx="2078895" cy="1409902"/>
          </a:xfrm>
          <a:prstGeom prst="roundRect">
            <a:avLst>
              <a:gd name="adj" fmla="val 3923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49B141E-F0A2-4AC9-963E-A1DABA4ED638}"/>
              </a:ext>
            </a:extLst>
          </p:cNvPr>
          <p:cNvSpPr/>
          <p:nvPr/>
        </p:nvSpPr>
        <p:spPr>
          <a:xfrm>
            <a:off x="11144347" y="3858707"/>
            <a:ext cx="735044" cy="257899"/>
          </a:xfrm>
          <a:prstGeom prst="roundRect">
            <a:avLst>
              <a:gd name="adj" fmla="val 392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 Rest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70BC7A1-CA2A-4F6D-B821-9D7FD64E9D67}"/>
              </a:ext>
            </a:extLst>
          </p:cNvPr>
          <p:cNvSpPr/>
          <p:nvPr/>
        </p:nvSpPr>
        <p:spPr>
          <a:xfrm>
            <a:off x="11144347" y="4191274"/>
            <a:ext cx="735044" cy="257899"/>
          </a:xfrm>
          <a:prstGeom prst="roundRect">
            <a:avLst>
              <a:gd name="adj" fmla="val 392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 Motion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05E440-241D-46C9-A065-EF110ADF827B}"/>
              </a:ext>
            </a:extLst>
          </p:cNvPr>
          <p:cNvSpPr/>
          <p:nvPr/>
        </p:nvSpPr>
        <p:spPr>
          <a:xfrm>
            <a:off x="9724485" y="2682340"/>
            <a:ext cx="247513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AU" sz="1100" dirty="0">
                <a:solidFill>
                  <a:prstClr val="white">
                    <a:lumMod val="50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Encryption protects data confidentiality against vulnerabilities to:</a:t>
            </a:r>
          </a:p>
          <a:p>
            <a:pPr marL="171450" lvl="0" indent="-171450">
              <a:buFontTx/>
              <a:buChar char="-"/>
            </a:pPr>
            <a:r>
              <a:rPr lang="en-AU" sz="1100" dirty="0">
                <a:solidFill>
                  <a:prstClr val="white">
                    <a:lumMod val="50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Remote &amp;</a:t>
            </a:r>
          </a:p>
          <a:p>
            <a:pPr marL="171450" lvl="0" indent="-171450">
              <a:buFontTx/>
              <a:buChar char="-"/>
            </a:pPr>
            <a:r>
              <a:rPr lang="en-AU" sz="1100" dirty="0">
                <a:solidFill>
                  <a:prstClr val="white">
                    <a:lumMod val="50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Physical exposure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C4310B45-6B8C-4347-BD4B-8EAFCB1A4D94}"/>
              </a:ext>
            </a:extLst>
          </p:cNvPr>
          <p:cNvCxnSpPr>
            <a:cxnSpLocks/>
            <a:stCxn id="14" idx="1"/>
            <a:endCxn id="24" idx="3"/>
          </p:cNvCxnSpPr>
          <p:nvPr/>
        </p:nvCxnSpPr>
        <p:spPr>
          <a:xfrm rot="10800000" flipV="1">
            <a:off x="2964181" y="3362584"/>
            <a:ext cx="2905441" cy="11174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8266C292-73E4-46E2-AAA1-7C7BB552DFE2}"/>
              </a:ext>
            </a:extLst>
          </p:cNvPr>
          <p:cNvCxnSpPr>
            <a:cxnSpLocks/>
            <a:stCxn id="14" idx="1"/>
            <a:endCxn id="28" idx="3"/>
          </p:cNvCxnSpPr>
          <p:nvPr/>
        </p:nvCxnSpPr>
        <p:spPr>
          <a:xfrm rot="10800000" flipV="1">
            <a:off x="2964181" y="3362584"/>
            <a:ext cx="2905441" cy="24292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6546323-B80C-42D8-BDCC-50D098669D67}"/>
              </a:ext>
            </a:extLst>
          </p:cNvPr>
          <p:cNvCxnSpPr>
            <a:cxnSpLocks/>
            <a:stCxn id="14" idx="3"/>
            <a:endCxn id="32" idx="1"/>
          </p:cNvCxnSpPr>
          <p:nvPr/>
        </p:nvCxnSpPr>
        <p:spPr>
          <a:xfrm>
            <a:off x="8915399" y="3362585"/>
            <a:ext cx="1014826" cy="8117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02D0811-2C1A-49F9-9CDD-F1EFDA112ED9}"/>
              </a:ext>
            </a:extLst>
          </p:cNvPr>
          <p:cNvSpPr/>
          <p:nvPr/>
        </p:nvSpPr>
        <p:spPr>
          <a:xfrm>
            <a:off x="10340723" y="4193535"/>
            <a:ext cx="735044" cy="257899"/>
          </a:xfrm>
          <a:prstGeom prst="roundRect">
            <a:avLst>
              <a:gd name="adj" fmla="val 392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 Use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299DBF2-DD5B-45A3-98C3-C02185C85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9240" y="973806"/>
            <a:ext cx="3040380" cy="1689292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06A8018-103C-4120-B85F-01F9A3528214}"/>
              </a:ext>
            </a:extLst>
          </p:cNvPr>
          <p:cNvSpPr/>
          <p:nvPr/>
        </p:nvSpPr>
        <p:spPr>
          <a:xfrm>
            <a:off x="11144347" y="4544872"/>
            <a:ext cx="735044" cy="257899"/>
          </a:xfrm>
          <a:prstGeom prst="roundRect">
            <a:avLst>
              <a:gd name="adj" fmla="val 392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Sys Mgt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98E6CFE-C20F-470E-9C64-BF0A78115585}"/>
              </a:ext>
            </a:extLst>
          </p:cNvPr>
          <p:cNvSpPr/>
          <p:nvPr/>
        </p:nvSpPr>
        <p:spPr>
          <a:xfrm>
            <a:off x="10340723" y="4547133"/>
            <a:ext cx="735044" cy="257899"/>
          </a:xfrm>
          <a:prstGeom prst="roundRect">
            <a:avLst>
              <a:gd name="adj" fmla="val 392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Self Mgt</a:t>
            </a:r>
          </a:p>
        </p:txBody>
      </p:sp>
    </p:spTree>
    <p:extLst>
      <p:ext uri="{BB962C8B-B14F-4D97-AF65-F5344CB8AC3E}">
        <p14:creationId xmlns:p14="http://schemas.microsoft.com/office/powerpoint/2010/main" val="1805645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3">
            <a:extLst>
              <a:ext uri="{FF2B5EF4-FFF2-40B4-BE49-F238E27FC236}">
                <a16:creationId xmlns:a16="http://schemas.microsoft.com/office/drawing/2014/main" id="{A67DFB30-A31A-442C-8F31-0CE0021AB0A8}"/>
              </a:ext>
            </a:extLst>
          </p:cNvPr>
          <p:cNvSpPr txBox="1">
            <a:spLocks/>
          </p:cNvSpPr>
          <p:nvPr/>
        </p:nvSpPr>
        <p:spPr>
          <a:xfrm>
            <a:off x="15960" y="117108"/>
            <a:ext cx="11912669" cy="716609"/>
          </a:xfrm>
          <a:prstGeom prst="rect">
            <a:avLst/>
          </a:prstGeom>
        </p:spPr>
        <p:txBody>
          <a:bodyPr vert="horz" wrap="square" lIns="116535" tIns="72835" rIns="116535" bIns="72835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9pPr>
          </a:lstStyle>
          <a:p>
            <a:pPr defTabSz="914228">
              <a:defRPr/>
            </a:pPr>
            <a:r>
              <a:rPr lang="en-AU" sz="2400" b="1" dirty="0">
                <a:solidFill>
                  <a:schemeClr val="accent5"/>
                </a:solidFill>
                <a:latin typeface="Segoe UI Light"/>
              </a:rPr>
              <a:t>Tenant Controls: </a:t>
            </a:r>
            <a:r>
              <a:rPr lang="en-AU" sz="2400" b="1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Consistent &amp; Repeatable Operators for Known Tenant Level Vulnerabilities</a:t>
            </a:r>
          </a:p>
          <a:p>
            <a:pPr defTabSz="914228">
              <a:defRPr/>
            </a:pPr>
            <a:r>
              <a:rPr lang="en-AU" sz="2000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Codifying Best Practice for Self Management Of Known Residual Vulnerabilities</a:t>
            </a:r>
            <a:endParaRPr lang="en-AU" sz="2000" i="1" dirty="0">
              <a:solidFill>
                <a:srgbClr val="FF0000"/>
              </a:solidFill>
              <a:latin typeface="Segoe U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B0AF53-4F5D-4789-8863-930FBFA2FE0D}"/>
              </a:ext>
            </a:extLst>
          </p:cNvPr>
          <p:cNvSpPr txBox="1"/>
          <p:nvPr/>
        </p:nvSpPr>
        <p:spPr>
          <a:xfrm>
            <a:off x="5869621" y="2722282"/>
            <a:ext cx="294738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Fault\Breach Isolation</a:t>
            </a:r>
          </a:p>
          <a:p>
            <a:pPr marL="285750" indent="-285750">
              <a:buFontTx/>
              <a:buChar char="-"/>
            </a:pPr>
            <a:r>
              <a:rPr lang="en-AU" sz="11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Tenant’s Residual Risk Position can be reduced further through the application of standard automated operators that solve for known vulnerabilities consistently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AFA776-F6CB-4DD4-80A1-0AAA6B42DC69}"/>
              </a:ext>
            </a:extLst>
          </p:cNvPr>
          <p:cNvSpPr/>
          <p:nvPr/>
        </p:nvSpPr>
        <p:spPr>
          <a:xfrm>
            <a:off x="5869621" y="2722282"/>
            <a:ext cx="3045779" cy="1280605"/>
          </a:xfrm>
          <a:prstGeom prst="roundRect">
            <a:avLst>
              <a:gd name="adj" fmla="val 392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47E007-1A33-40B6-B35B-9B7E7D1C23DB}"/>
              </a:ext>
            </a:extLst>
          </p:cNvPr>
          <p:cNvSpPr txBox="1"/>
          <p:nvPr/>
        </p:nvSpPr>
        <p:spPr>
          <a:xfrm>
            <a:off x="976725" y="2915673"/>
            <a:ext cx="250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Secrets Management Operator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8D209FB-7C50-4D48-AC69-E0058D3A6F65}"/>
              </a:ext>
            </a:extLst>
          </p:cNvPr>
          <p:cNvSpPr/>
          <p:nvPr/>
        </p:nvSpPr>
        <p:spPr>
          <a:xfrm>
            <a:off x="976725" y="2915674"/>
            <a:ext cx="2505615" cy="377343"/>
          </a:xfrm>
          <a:prstGeom prst="roundRect">
            <a:avLst>
              <a:gd name="adj" fmla="val 3923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84724B4-5E2B-4A22-8A66-5E6322B4C080}"/>
              </a:ext>
            </a:extLst>
          </p:cNvPr>
          <p:cNvCxnSpPr>
            <a:cxnSpLocks/>
            <a:stCxn id="8" idx="1"/>
            <a:endCxn id="11" idx="3"/>
          </p:cNvCxnSpPr>
          <p:nvPr/>
        </p:nvCxnSpPr>
        <p:spPr>
          <a:xfrm rot="10800000">
            <a:off x="3482341" y="3104347"/>
            <a:ext cx="2387281" cy="258239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E9F9E29-A9CB-4B8D-9F9F-02B36FFC4484}"/>
              </a:ext>
            </a:extLst>
          </p:cNvPr>
          <p:cNvSpPr txBox="1"/>
          <p:nvPr/>
        </p:nvSpPr>
        <p:spPr>
          <a:xfrm>
            <a:off x="976725" y="3645611"/>
            <a:ext cx="250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Change Integrity Operator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02C7CFE-8800-4625-B55A-C21D7D93915A}"/>
              </a:ext>
            </a:extLst>
          </p:cNvPr>
          <p:cNvSpPr/>
          <p:nvPr/>
        </p:nvSpPr>
        <p:spPr>
          <a:xfrm>
            <a:off x="976725" y="3645612"/>
            <a:ext cx="2505615" cy="377343"/>
          </a:xfrm>
          <a:prstGeom prst="roundRect">
            <a:avLst>
              <a:gd name="adj" fmla="val 3923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4D4C7B8-53D8-4AAD-B508-A8E34B1FB732}"/>
              </a:ext>
            </a:extLst>
          </p:cNvPr>
          <p:cNvCxnSpPr>
            <a:cxnSpLocks/>
            <a:stCxn id="8" idx="1"/>
            <a:endCxn id="24" idx="3"/>
          </p:cNvCxnSpPr>
          <p:nvPr/>
        </p:nvCxnSpPr>
        <p:spPr>
          <a:xfrm rot="10800000" flipV="1">
            <a:off x="3482341" y="3362584"/>
            <a:ext cx="2387281" cy="471699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B09DF1E-5491-4785-8E5D-5D1ADB308AC8}"/>
              </a:ext>
            </a:extLst>
          </p:cNvPr>
          <p:cNvSpPr txBox="1"/>
          <p:nvPr/>
        </p:nvSpPr>
        <p:spPr>
          <a:xfrm>
            <a:off x="976725" y="4428093"/>
            <a:ext cx="250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Vault Access Operator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A60A7FD-6386-49C4-96AC-76ED5009A751}"/>
              </a:ext>
            </a:extLst>
          </p:cNvPr>
          <p:cNvSpPr/>
          <p:nvPr/>
        </p:nvSpPr>
        <p:spPr>
          <a:xfrm>
            <a:off x="976725" y="4428094"/>
            <a:ext cx="2505615" cy="377343"/>
          </a:xfrm>
          <a:prstGeom prst="roundRect">
            <a:avLst>
              <a:gd name="adj" fmla="val 3923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504D658-5832-426D-9A05-67D73C38A091}"/>
              </a:ext>
            </a:extLst>
          </p:cNvPr>
          <p:cNvCxnSpPr>
            <a:cxnSpLocks/>
            <a:stCxn id="8" idx="1"/>
            <a:endCxn id="29" idx="3"/>
          </p:cNvCxnSpPr>
          <p:nvPr/>
        </p:nvCxnSpPr>
        <p:spPr>
          <a:xfrm rot="10800000" flipV="1">
            <a:off x="3482341" y="3362584"/>
            <a:ext cx="2387281" cy="1254181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70CB56E-CDA7-41C6-A118-FDF0C9E12CAC}"/>
              </a:ext>
            </a:extLst>
          </p:cNvPr>
          <p:cNvSpPr txBox="1"/>
          <p:nvPr/>
        </p:nvSpPr>
        <p:spPr>
          <a:xfrm>
            <a:off x="976725" y="5186303"/>
            <a:ext cx="250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Just-In-Time PAM Operator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56D5805-CED9-4D9E-AC54-E670C075FEEB}"/>
              </a:ext>
            </a:extLst>
          </p:cNvPr>
          <p:cNvSpPr/>
          <p:nvPr/>
        </p:nvSpPr>
        <p:spPr>
          <a:xfrm>
            <a:off x="976725" y="5186304"/>
            <a:ext cx="2505615" cy="377343"/>
          </a:xfrm>
          <a:prstGeom prst="roundRect">
            <a:avLst>
              <a:gd name="adj" fmla="val 3923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28A55E4-B696-4C99-AFD4-2972E2E72C84}"/>
              </a:ext>
            </a:extLst>
          </p:cNvPr>
          <p:cNvCxnSpPr>
            <a:cxnSpLocks/>
            <a:stCxn id="8" idx="1"/>
            <a:endCxn id="34" idx="3"/>
          </p:cNvCxnSpPr>
          <p:nvPr/>
        </p:nvCxnSpPr>
        <p:spPr>
          <a:xfrm rot="10800000" flipV="1">
            <a:off x="3482341" y="3362584"/>
            <a:ext cx="2387281" cy="2012391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3443E3F-B33D-41C6-8DF2-89A318509119}"/>
              </a:ext>
            </a:extLst>
          </p:cNvPr>
          <p:cNvSpPr txBox="1"/>
          <p:nvPr/>
        </p:nvSpPr>
        <p:spPr>
          <a:xfrm>
            <a:off x="5869621" y="4530783"/>
            <a:ext cx="581339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Tenant Responsibility</a:t>
            </a:r>
          </a:p>
          <a:p>
            <a:pPr lvl="0"/>
            <a:r>
              <a:rPr lang="en-AU" sz="1400" dirty="0">
                <a:solidFill>
                  <a:prstClr val="white">
                    <a:lumMod val="50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Tenant level controls relate to the following vulnerabilities that they are explicitly accountable for:</a:t>
            </a:r>
          </a:p>
          <a:p>
            <a:pPr marL="171450" lvl="0" indent="-171450">
              <a:buFontTx/>
              <a:buChar char="-"/>
            </a:pPr>
            <a:r>
              <a:rPr lang="en-AU" sz="1400" dirty="0">
                <a:solidFill>
                  <a:prstClr val="white">
                    <a:lumMod val="50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Secrets Lifecycle Management (</a:t>
            </a:r>
            <a:r>
              <a:rPr lang="en-AU" sz="1400" i="1" dirty="0">
                <a:solidFill>
                  <a:prstClr val="white">
                    <a:lumMod val="50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Rotation, Access &amp; Alerting</a:t>
            </a:r>
            <a:r>
              <a:rPr lang="en-AU" sz="1400" dirty="0">
                <a:solidFill>
                  <a:prstClr val="white">
                    <a:lumMod val="50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171450" lvl="0" indent="-171450">
              <a:buFontTx/>
              <a:buChar char="-"/>
            </a:pPr>
            <a:r>
              <a:rPr lang="en-AU" sz="1400" dirty="0">
                <a:solidFill>
                  <a:prstClr val="white">
                    <a:lumMod val="50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Usage of Segregation of duty &amp; Least Privilege controls</a:t>
            </a:r>
          </a:p>
          <a:p>
            <a:pPr marL="171450" lvl="0" indent="-171450">
              <a:buFontTx/>
              <a:buChar char="-"/>
            </a:pPr>
            <a:r>
              <a:rPr lang="en-AU" sz="1400" dirty="0">
                <a:solidFill>
                  <a:prstClr val="white">
                    <a:lumMod val="50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 Networking Configuration Management (</a:t>
            </a:r>
            <a:r>
              <a:rPr lang="en-AU" sz="1400" i="1" dirty="0">
                <a:solidFill>
                  <a:prstClr val="white">
                    <a:lumMod val="50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address space</a:t>
            </a:r>
            <a:r>
              <a:rPr lang="en-AU" sz="1400" dirty="0">
                <a:solidFill>
                  <a:prstClr val="white">
                    <a:lumMod val="50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171450" lvl="0" indent="-171450">
              <a:buFontTx/>
              <a:buChar char="-"/>
            </a:pPr>
            <a:r>
              <a:rPr lang="en-AU" sz="1400" dirty="0">
                <a:solidFill>
                  <a:prstClr val="white">
                    <a:lumMod val="50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Change Integrity Verification (</a:t>
            </a:r>
            <a:r>
              <a:rPr lang="en-AU" sz="1400" i="1" dirty="0">
                <a:solidFill>
                  <a:prstClr val="white">
                    <a:lumMod val="50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Correlation with CICD</a:t>
            </a:r>
            <a:r>
              <a:rPr lang="en-AU" sz="1400" dirty="0">
                <a:solidFill>
                  <a:prstClr val="white">
                    <a:lumMod val="50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3A3A95D-6F01-4467-A8AA-AA61E01D2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9906" y="978185"/>
            <a:ext cx="3025808" cy="168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15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A082B95-2272-4DEC-B1A1-674ACFFFF67B}"/>
              </a:ext>
            </a:extLst>
          </p:cNvPr>
          <p:cNvSpPr/>
          <p:nvPr/>
        </p:nvSpPr>
        <p:spPr>
          <a:xfrm>
            <a:off x="4674721" y="2049191"/>
            <a:ext cx="2239861" cy="19462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Title 3">
            <a:extLst>
              <a:ext uri="{FF2B5EF4-FFF2-40B4-BE49-F238E27FC236}">
                <a16:creationId xmlns:a16="http://schemas.microsoft.com/office/drawing/2014/main" id="{7E409DDB-5621-49C0-9E7C-07CF911A1744}"/>
              </a:ext>
            </a:extLst>
          </p:cNvPr>
          <p:cNvSpPr txBox="1">
            <a:spLocks/>
          </p:cNvSpPr>
          <p:nvPr/>
        </p:nvSpPr>
        <p:spPr>
          <a:xfrm>
            <a:off x="15960" y="117108"/>
            <a:ext cx="11912669" cy="716609"/>
          </a:xfrm>
          <a:prstGeom prst="rect">
            <a:avLst/>
          </a:prstGeom>
        </p:spPr>
        <p:txBody>
          <a:bodyPr vert="horz" wrap="square" lIns="116535" tIns="72835" rIns="116535" bIns="72835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9pPr>
          </a:lstStyle>
          <a:p>
            <a:pPr lvl="0" defTabSz="914228">
              <a:defRPr/>
            </a:pPr>
            <a:r>
              <a:rPr lang="en-AU" sz="2400" b="1" dirty="0">
                <a:solidFill>
                  <a:srgbClr val="4472C4"/>
                </a:solidFill>
                <a:latin typeface="Segoe UI Light"/>
              </a:rPr>
              <a:t>Enterprise Cloud: </a:t>
            </a:r>
            <a:r>
              <a:rPr kumimoji="0" lang="en-AU" sz="2400" b="1" i="1" u="none" strike="noStrike" kern="1200" cap="none" spc="-100" normalizeH="0" baseline="0" noProof="0" dirty="0">
                <a:ln w="3175"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/>
                <a:ea typeface="ＭＳ Ｐゴシック" charset="0"/>
                <a:cs typeface="Segoe UI" pitchFamily="34" charset="0"/>
              </a:rPr>
              <a:t>Threat Management Philosophy – Inherent Risk of Cloud</a:t>
            </a:r>
          </a:p>
          <a:p>
            <a:pPr marL="0" marR="0" lvl="0" indent="0" algn="l" defTabSz="9142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1" u="none" strike="noStrike" kern="1200" cap="none" spc="-100" normalizeH="0" baseline="0" noProof="0" dirty="0">
                <a:ln w="3175"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/>
                <a:ea typeface="ＭＳ Ｐゴシック" charset="0"/>
                <a:cs typeface="Segoe UI" pitchFamily="34" charset="0"/>
              </a:rPr>
              <a:t>Within Cyberspace What is the Primary Value At Risk – Private &amp; Sensitive Information 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3F5D69A-1544-4508-9C2D-FC07E45BACB9}"/>
              </a:ext>
            </a:extLst>
          </p:cNvPr>
          <p:cNvGrpSpPr/>
          <p:nvPr/>
        </p:nvGrpSpPr>
        <p:grpSpPr>
          <a:xfrm>
            <a:off x="4969610" y="2547185"/>
            <a:ext cx="956681" cy="304279"/>
            <a:chOff x="9919250" y="4208207"/>
            <a:chExt cx="956681" cy="30427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0B23DB0-B217-48AB-87A7-4414561542E7}"/>
                </a:ext>
              </a:extLst>
            </p:cNvPr>
            <p:cNvSpPr/>
            <p:nvPr/>
          </p:nvSpPr>
          <p:spPr>
            <a:xfrm>
              <a:off x="9919250" y="4208207"/>
              <a:ext cx="956681" cy="30427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Asset</a:t>
              </a:r>
              <a:endParaRPr kumimoji="0" lang="en-AU" sz="1050" b="0" i="1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D0B2450D-3CA5-474B-97CB-66282F26F339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0526714" y="4247117"/>
              <a:ext cx="250824" cy="226458"/>
            </a:xfrm>
            <a:custGeom>
              <a:avLst/>
              <a:gdLst>
                <a:gd name="T0" fmla="*/ 195 w 300"/>
                <a:gd name="T1" fmla="*/ 217 h 266"/>
                <a:gd name="T2" fmla="*/ 196 w 300"/>
                <a:gd name="T3" fmla="*/ 227 h 266"/>
                <a:gd name="T4" fmla="*/ 149 w 300"/>
                <a:gd name="T5" fmla="*/ 266 h 266"/>
                <a:gd name="T6" fmla="*/ 8 w 300"/>
                <a:gd name="T7" fmla="*/ 116 h 266"/>
                <a:gd name="T8" fmla="*/ 0 w 300"/>
                <a:gd name="T9" fmla="*/ 78 h 266"/>
                <a:gd name="T10" fmla="*/ 78 w 300"/>
                <a:gd name="T11" fmla="*/ 0 h 266"/>
                <a:gd name="T12" fmla="*/ 150 w 300"/>
                <a:gd name="T13" fmla="*/ 48 h 266"/>
                <a:gd name="T14" fmla="*/ 222 w 300"/>
                <a:gd name="T15" fmla="*/ 0 h 266"/>
                <a:gd name="T16" fmla="*/ 300 w 300"/>
                <a:gd name="T17" fmla="*/ 78 h 266"/>
                <a:gd name="T18" fmla="*/ 292 w 300"/>
                <a:gd name="T19" fmla="*/ 116 h 266"/>
                <a:gd name="T20" fmla="*/ 262 w 300"/>
                <a:gd name="T21" fmla="*/ 162 h 266"/>
                <a:gd name="T22" fmla="*/ 251 w 300"/>
                <a:gd name="T23" fmla="*/ 161 h 266"/>
                <a:gd name="T24" fmla="*/ 195 w 300"/>
                <a:gd name="T25" fmla="*/ 217 h 266"/>
                <a:gd name="T26" fmla="*/ 257 w 300"/>
                <a:gd name="T27" fmla="*/ 211 h 266"/>
                <a:gd name="T28" fmla="*/ 275 w 300"/>
                <a:gd name="T29" fmla="*/ 211 h 266"/>
                <a:gd name="T30" fmla="*/ 275 w 300"/>
                <a:gd name="T31" fmla="*/ 223 h 266"/>
                <a:gd name="T32" fmla="*/ 257 w 300"/>
                <a:gd name="T33" fmla="*/ 223 h 266"/>
                <a:gd name="T34" fmla="*/ 257 w 300"/>
                <a:gd name="T35" fmla="*/ 241 h 266"/>
                <a:gd name="T36" fmla="*/ 245 w 300"/>
                <a:gd name="T37" fmla="*/ 241 h 266"/>
                <a:gd name="T38" fmla="*/ 245 w 300"/>
                <a:gd name="T39" fmla="*/ 223 h 266"/>
                <a:gd name="T40" fmla="*/ 227 w 300"/>
                <a:gd name="T41" fmla="*/ 223 h 266"/>
                <a:gd name="T42" fmla="*/ 227 w 300"/>
                <a:gd name="T43" fmla="*/ 211 h 266"/>
                <a:gd name="T44" fmla="*/ 245 w 300"/>
                <a:gd name="T45" fmla="*/ 211 h 266"/>
                <a:gd name="T46" fmla="*/ 245 w 300"/>
                <a:gd name="T47" fmla="*/ 193 h 266"/>
                <a:gd name="T48" fmla="*/ 257 w 300"/>
                <a:gd name="T49" fmla="*/ 193 h 266"/>
                <a:gd name="T50" fmla="*/ 257 w 300"/>
                <a:gd name="T51" fmla="*/ 211 h 266"/>
                <a:gd name="T52" fmla="*/ 251 w 300"/>
                <a:gd name="T53" fmla="*/ 258 h 266"/>
                <a:gd name="T54" fmla="*/ 210 w 300"/>
                <a:gd name="T55" fmla="*/ 217 h 266"/>
                <a:gd name="T56" fmla="*/ 251 w 300"/>
                <a:gd name="T57" fmla="*/ 176 h 266"/>
                <a:gd name="T58" fmla="*/ 293 w 300"/>
                <a:gd name="T59" fmla="*/ 217 h 266"/>
                <a:gd name="T60" fmla="*/ 251 w 300"/>
                <a:gd name="T61" fmla="*/ 258 h 266"/>
                <a:gd name="T62" fmla="*/ 251 w 300"/>
                <a:gd name="T63" fmla="*/ 168 h 266"/>
                <a:gd name="T64" fmla="*/ 203 w 300"/>
                <a:gd name="T65" fmla="*/ 217 h 266"/>
                <a:gd name="T66" fmla="*/ 251 w 300"/>
                <a:gd name="T67" fmla="*/ 266 h 266"/>
                <a:gd name="T68" fmla="*/ 300 w 300"/>
                <a:gd name="T69" fmla="*/ 217 h 266"/>
                <a:gd name="T70" fmla="*/ 251 w 300"/>
                <a:gd name="T71" fmla="*/ 168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0" h="266">
                  <a:moveTo>
                    <a:pt x="195" y="217"/>
                  </a:moveTo>
                  <a:cubicBezTo>
                    <a:pt x="195" y="221"/>
                    <a:pt x="195" y="224"/>
                    <a:pt x="196" y="227"/>
                  </a:cubicBezTo>
                  <a:cubicBezTo>
                    <a:pt x="170" y="250"/>
                    <a:pt x="149" y="266"/>
                    <a:pt x="149" y="266"/>
                  </a:cubicBezTo>
                  <a:cubicBezTo>
                    <a:pt x="149" y="266"/>
                    <a:pt x="32" y="176"/>
                    <a:pt x="8" y="116"/>
                  </a:cubicBezTo>
                  <a:cubicBezTo>
                    <a:pt x="4" y="106"/>
                    <a:pt x="0" y="90"/>
                    <a:pt x="0" y="78"/>
                  </a:cubicBezTo>
                  <a:cubicBezTo>
                    <a:pt x="0" y="35"/>
                    <a:pt x="35" y="0"/>
                    <a:pt x="78" y="0"/>
                  </a:cubicBezTo>
                  <a:cubicBezTo>
                    <a:pt x="110" y="0"/>
                    <a:pt x="138" y="20"/>
                    <a:pt x="150" y="48"/>
                  </a:cubicBezTo>
                  <a:cubicBezTo>
                    <a:pt x="162" y="20"/>
                    <a:pt x="190" y="0"/>
                    <a:pt x="222" y="0"/>
                  </a:cubicBezTo>
                  <a:cubicBezTo>
                    <a:pt x="265" y="0"/>
                    <a:pt x="300" y="35"/>
                    <a:pt x="300" y="78"/>
                  </a:cubicBezTo>
                  <a:cubicBezTo>
                    <a:pt x="300" y="91"/>
                    <a:pt x="296" y="106"/>
                    <a:pt x="292" y="116"/>
                  </a:cubicBezTo>
                  <a:cubicBezTo>
                    <a:pt x="287" y="130"/>
                    <a:pt x="275" y="146"/>
                    <a:pt x="262" y="162"/>
                  </a:cubicBezTo>
                  <a:cubicBezTo>
                    <a:pt x="258" y="161"/>
                    <a:pt x="255" y="161"/>
                    <a:pt x="251" y="161"/>
                  </a:cubicBezTo>
                  <a:cubicBezTo>
                    <a:pt x="220" y="161"/>
                    <a:pt x="195" y="186"/>
                    <a:pt x="195" y="217"/>
                  </a:cubicBezTo>
                  <a:close/>
                  <a:moveTo>
                    <a:pt x="257" y="211"/>
                  </a:moveTo>
                  <a:cubicBezTo>
                    <a:pt x="275" y="211"/>
                    <a:pt x="275" y="211"/>
                    <a:pt x="275" y="211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57" y="223"/>
                    <a:pt x="257" y="223"/>
                    <a:pt x="257" y="223"/>
                  </a:cubicBezTo>
                  <a:cubicBezTo>
                    <a:pt x="257" y="241"/>
                    <a:pt x="257" y="241"/>
                    <a:pt x="257" y="241"/>
                  </a:cubicBezTo>
                  <a:cubicBezTo>
                    <a:pt x="245" y="241"/>
                    <a:pt x="245" y="241"/>
                    <a:pt x="245" y="241"/>
                  </a:cubicBezTo>
                  <a:cubicBezTo>
                    <a:pt x="245" y="223"/>
                    <a:pt x="245" y="223"/>
                    <a:pt x="245" y="223"/>
                  </a:cubicBezTo>
                  <a:cubicBezTo>
                    <a:pt x="227" y="223"/>
                    <a:pt x="227" y="223"/>
                    <a:pt x="227" y="223"/>
                  </a:cubicBezTo>
                  <a:cubicBezTo>
                    <a:pt x="227" y="211"/>
                    <a:pt x="227" y="211"/>
                    <a:pt x="227" y="211"/>
                  </a:cubicBezTo>
                  <a:cubicBezTo>
                    <a:pt x="245" y="211"/>
                    <a:pt x="245" y="211"/>
                    <a:pt x="245" y="211"/>
                  </a:cubicBezTo>
                  <a:cubicBezTo>
                    <a:pt x="245" y="193"/>
                    <a:pt x="245" y="193"/>
                    <a:pt x="245" y="193"/>
                  </a:cubicBezTo>
                  <a:cubicBezTo>
                    <a:pt x="257" y="193"/>
                    <a:pt x="257" y="193"/>
                    <a:pt x="257" y="193"/>
                  </a:cubicBezTo>
                  <a:lnTo>
                    <a:pt x="257" y="211"/>
                  </a:lnTo>
                  <a:close/>
                  <a:moveTo>
                    <a:pt x="251" y="258"/>
                  </a:moveTo>
                  <a:cubicBezTo>
                    <a:pt x="229" y="258"/>
                    <a:pt x="210" y="240"/>
                    <a:pt x="210" y="217"/>
                  </a:cubicBezTo>
                  <a:cubicBezTo>
                    <a:pt x="210" y="194"/>
                    <a:pt x="229" y="176"/>
                    <a:pt x="251" y="176"/>
                  </a:cubicBezTo>
                  <a:cubicBezTo>
                    <a:pt x="274" y="176"/>
                    <a:pt x="293" y="194"/>
                    <a:pt x="293" y="217"/>
                  </a:cubicBezTo>
                  <a:cubicBezTo>
                    <a:pt x="293" y="240"/>
                    <a:pt x="274" y="258"/>
                    <a:pt x="251" y="258"/>
                  </a:cubicBezTo>
                  <a:close/>
                  <a:moveTo>
                    <a:pt x="251" y="168"/>
                  </a:moveTo>
                  <a:cubicBezTo>
                    <a:pt x="224" y="168"/>
                    <a:pt x="203" y="190"/>
                    <a:pt x="203" y="217"/>
                  </a:cubicBezTo>
                  <a:cubicBezTo>
                    <a:pt x="203" y="244"/>
                    <a:pt x="224" y="266"/>
                    <a:pt x="251" y="266"/>
                  </a:cubicBezTo>
                  <a:cubicBezTo>
                    <a:pt x="278" y="266"/>
                    <a:pt x="300" y="244"/>
                    <a:pt x="300" y="217"/>
                  </a:cubicBezTo>
                  <a:cubicBezTo>
                    <a:pt x="300" y="190"/>
                    <a:pt x="278" y="168"/>
                    <a:pt x="251" y="168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C88137DB-65F8-4380-8B41-7295388122DA}"/>
              </a:ext>
            </a:extLst>
          </p:cNvPr>
          <p:cNvSpPr/>
          <p:nvPr/>
        </p:nvSpPr>
        <p:spPr>
          <a:xfrm>
            <a:off x="5577073" y="2972665"/>
            <a:ext cx="1041097" cy="20583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Private DATA</a:t>
            </a:r>
            <a:endParaRPr kumimoji="0" lang="en-AU" sz="900" b="0" i="1" u="none" strike="noStrike" kern="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67541AF-5CBB-4A52-A5D7-0E40DF541F02}"/>
              </a:ext>
            </a:extLst>
          </p:cNvPr>
          <p:cNvSpPr/>
          <p:nvPr/>
        </p:nvSpPr>
        <p:spPr>
          <a:xfrm>
            <a:off x="5577074" y="3299703"/>
            <a:ext cx="1041097" cy="20583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Sensitive CODE</a:t>
            </a:r>
            <a:endParaRPr kumimoji="0" lang="en-AU" sz="900" b="0" i="1" u="none" strike="noStrike" kern="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47446E0D-888F-422C-B522-9E124C301666}"/>
              </a:ext>
            </a:extLst>
          </p:cNvPr>
          <p:cNvCxnSpPr>
            <a:cxnSpLocks/>
            <a:stCxn id="51" idx="2"/>
            <a:endCxn id="53" idx="1"/>
          </p:cNvCxnSpPr>
          <p:nvPr/>
        </p:nvCxnSpPr>
        <p:spPr>
          <a:xfrm rot="16200000" flipH="1">
            <a:off x="5400452" y="2898963"/>
            <a:ext cx="224120" cy="129122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A0359EC9-F51E-43A0-922D-D3C8B6A8AD7B}"/>
              </a:ext>
            </a:extLst>
          </p:cNvPr>
          <p:cNvCxnSpPr>
            <a:cxnSpLocks/>
            <a:stCxn id="51" idx="2"/>
            <a:endCxn id="54" idx="1"/>
          </p:cNvCxnSpPr>
          <p:nvPr/>
        </p:nvCxnSpPr>
        <p:spPr>
          <a:xfrm rot="16200000" flipH="1">
            <a:off x="5236933" y="3062481"/>
            <a:ext cx="551158" cy="129123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3942171-DAD2-47CF-945F-1DBFC2452493}"/>
              </a:ext>
            </a:extLst>
          </p:cNvPr>
          <p:cNvSpPr txBox="1"/>
          <p:nvPr/>
        </p:nvSpPr>
        <p:spPr>
          <a:xfrm>
            <a:off x="7946319" y="2701579"/>
            <a:ext cx="288793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buFont typeface="+mj-lt"/>
              <a:buAutoNum type="arabicPeriod"/>
            </a:pPr>
            <a:r>
              <a:rPr kumimoji="0" lang="en-AU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Preserve the </a:t>
            </a:r>
            <a:r>
              <a:rPr kumimoji="0" lang="en-AU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Integrity, </a:t>
            </a:r>
            <a:r>
              <a:rPr lang="en-AU" sz="1050" b="1" dirty="0">
                <a:solidFill>
                  <a:prstClr val="white">
                    <a:lumMod val="50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Confidentiality,  Availability and Durability</a:t>
            </a:r>
            <a:r>
              <a:rPr lang="en-AU" sz="1050" dirty="0">
                <a:solidFill>
                  <a:prstClr val="white">
                    <a:lumMod val="50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en-AU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of Private Data</a:t>
            </a:r>
          </a:p>
          <a:p>
            <a:pPr marL="171450" lvl="0" indent="-171450">
              <a:buFontTx/>
              <a:buChar char="-"/>
            </a:pPr>
            <a:endParaRPr kumimoji="0" lang="en-AU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726A44-21AF-4B09-98A7-3C0967E8F696}"/>
              </a:ext>
            </a:extLst>
          </p:cNvPr>
          <p:cNvCxnSpPr>
            <a:cxnSpLocks/>
            <a:stCxn id="53" idx="3"/>
            <a:endCxn id="88" idx="1"/>
          </p:cNvCxnSpPr>
          <p:nvPr/>
        </p:nvCxnSpPr>
        <p:spPr>
          <a:xfrm flipV="1">
            <a:off x="6618170" y="2990120"/>
            <a:ext cx="1328149" cy="85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89AAD7B-C95A-4753-958E-4DB45F5FE13F}"/>
              </a:ext>
            </a:extLst>
          </p:cNvPr>
          <p:cNvSpPr txBox="1"/>
          <p:nvPr/>
        </p:nvSpPr>
        <p:spPr>
          <a:xfrm>
            <a:off x="7946319" y="3236366"/>
            <a:ext cx="28879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buFont typeface="+mj-lt"/>
              <a:buAutoNum type="arabicPeriod" startAt="2"/>
            </a:pPr>
            <a:r>
              <a:rPr kumimoji="0" lang="en-AU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Preserve the </a:t>
            </a:r>
            <a:r>
              <a:rPr kumimoji="0" lang="en-AU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Integrity &amp; confidentiality </a:t>
            </a:r>
            <a:r>
              <a:rPr kumimoji="0" lang="en-AU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of code that interacts with and modifies sensitive data</a:t>
            </a:r>
          </a:p>
          <a:p>
            <a:pPr marL="171450" lvl="0" indent="-171450">
              <a:buFontTx/>
              <a:buChar char="-"/>
            </a:pPr>
            <a:endParaRPr kumimoji="0" lang="en-AU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6304283-E33A-49CB-AECB-8442D95596CE}"/>
              </a:ext>
            </a:extLst>
          </p:cNvPr>
          <p:cNvCxnSpPr>
            <a:cxnSpLocks/>
            <a:stCxn id="54" idx="3"/>
            <a:endCxn id="38" idx="1"/>
          </p:cNvCxnSpPr>
          <p:nvPr/>
        </p:nvCxnSpPr>
        <p:spPr>
          <a:xfrm>
            <a:off x="6618171" y="3402622"/>
            <a:ext cx="1328148" cy="203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D860BE6-2514-408D-8FA8-C9E1AFD86B63}"/>
              </a:ext>
            </a:extLst>
          </p:cNvPr>
          <p:cNvSpPr txBox="1"/>
          <p:nvPr/>
        </p:nvSpPr>
        <p:spPr>
          <a:xfrm>
            <a:off x="7946319" y="3810452"/>
            <a:ext cx="288793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buFont typeface="+mj-lt"/>
              <a:buAutoNum type="arabicPeriod" startAt="3"/>
            </a:pPr>
            <a:r>
              <a:rPr kumimoji="0" lang="en-AU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Ensure that the functionality represented by the running instances of code are </a:t>
            </a:r>
            <a:r>
              <a:rPr kumimoji="0" lang="en-AU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appropriately accessible, available and recoverable</a:t>
            </a:r>
          </a:p>
          <a:p>
            <a:pPr marL="171450" lvl="0" indent="-171450">
              <a:buFontTx/>
              <a:buChar char="-"/>
            </a:pPr>
            <a:endParaRPr kumimoji="0" lang="en-AU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5FFA8FB-7586-4791-B258-6520E2B0CA30}"/>
              </a:ext>
            </a:extLst>
          </p:cNvPr>
          <p:cNvCxnSpPr>
            <a:cxnSpLocks/>
            <a:stCxn id="54" idx="3"/>
            <a:endCxn id="43" idx="1"/>
          </p:cNvCxnSpPr>
          <p:nvPr/>
        </p:nvCxnSpPr>
        <p:spPr>
          <a:xfrm>
            <a:off x="6618171" y="3402622"/>
            <a:ext cx="1328148" cy="8579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CCEED95-7A78-48E5-AAF5-6F4A5E53DBD4}"/>
              </a:ext>
            </a:extLst>
          </p:cNvPr>
          <p:cNvSpPr txBox="1"/>
          <p:nvPr/>
        </p:nvSpPr>
        <p:spPr>
          <a:xfrm>
            <a:off x="7586989" y="2203354"/>
            <a:ext cx="32472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AU" sz="1050" dirty="0">
                <a:solidFill>
                  <a:prstClr val="white">
                    <a:lumMod val="50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 an Enterprise there is a “Duty of care” or “Regulatory Requirement” </a:t>
            </a:r>
            <a:r>
              <a:rPr kumimoji="0" lang="en-AU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to: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745286-9EFD-4CDD-9564-5BA3C16B9C92}"/>
              </a:ext>
            </a:extLst>
          </p:cNvPr>
          <p:cNvSpPr/>
          <p:nvPr/>
        </p:nvSpPr>
        <p:spPr>
          <a:xfrm>
            <a:off x="940172" y="5435063"/>
            <a:ext cx="95246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Stakeholders including Boards of directors, senior management, shareholders, customers and regulators have heightened expectations for the effective safeguarding of </a:t>
            </a:r>
            <a:r>
              <a:rPr lang="en-AU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Assets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algn="ctr"/>
            <a:endParaRPr lang="en-AU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AU" sz="1200" i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APRA CPG 234 – Information Security</a:t>
            </a:r>
            <a:r>
              <a:rPr lang="en-AU" sz="1200" i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2553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3">
            <a:extLst>
              <a:ext uri="{FF2B5EF4-FFF2-40B4-BE49-F238E27FC236}">
                <a16:creationId xmlns:a16="http://schemas.microsoft.com/office/drawing/2014/main" id="{7E409DDB-5621-49C0-9E7C-07CF911A1744}"/>
              </a:ext>
            </a:extLst>
          </p:cNvPr>
          <p:cNvSpPr txBox="1">
            <a:spLocks/>
          </p:cNvSpPr>
          <p:nvPr/>
        </p:nvSpPr>
        <p:spPr>
          <a:xfrm>
            <a:off x="15960" y="117108"/>
            <a:ext cx="11912669" cy="716609"/>
          </a:xfrm>
          <a:prstGeom prst="rect">
            <a:avLst/>
          </a:prstGeom>
        </p:spPr>
        <p:txBody>
          <a:bodyPr vert="horz" wrap="square" lIns="116535" tIns="72835" rIns="116535" bIns="72835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9pPr>
          </a:lstStyle>
          <a:p>
            <a:pPr lvl="0" defTabSz="914228">
              <a:defRPr/>
            </a:pPr>
            <a:r>
              <a:rPr lang="en-AU" sz="2400" b="1" dirty="0">
                <a:solidFill>
                  <a:srgbClr val="4472C4"/>
                </a:solidFill>
                <a:latin typeface="Segoe UI Light"/>
              </a:rPr>
              <a:t>Enterprise Cloud</a:t>
            </a:r>
            <a:r>
              <a:rPr kumimoji="0" lang="en-AU" sz="2400" b="1" i="0" u="none" strike="noStrike" kern="1200" cap="none" spc="-100" normalizeH="0" baseline="0" noProof="0" dirty="0">
                <a:ln w="3175"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/>
                <a:ea typeface="ＭＳ Ｐゴシック" charset="0"/>
                <a:cs typeface="Segoe UI" pitchFamily="34" charset="0"/>
              </a:rPr>
              <a:t>: </a:t>
            </a:r>
            <a:r>
              <a:rPr kumimoji="0" lang="en-AU" sz="2400" b="1" i="1" u="none" strike="noStrike" kern="1200" cap="none" spc="-100" normalizeH="0" baseline="0" noProof="0" dirty="0">
                <a:ln w="3175"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/>
                <a:ea typeface="ＭＳ Ｐゴシック" charset="0"/>
                <a:cs typeface="Segoe UI" pitchFamily="34" charset="0"/>
              </a:rPr>
              <a:t>Threat Management Philosophy – Cyber Resilience</a:t>
            </a:r>
          </a:p>
          <a:p>
            <a:pPr marL="0" marR="0" lvl="0" indent="0" algn="l" defTabSz="9142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1" u="none" strike="noStrike" kern="1200" cap="none" spc="-100" normalizeH="0" baseline="0" noProof="0" dirty="0">
                <a:ln w="3175"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/>
                <a:ea typeface="ＭＳ Ｐゴシック" charset="0"/>
                <a:cs typeface="Segoe UI" pitchFamily="34" charset="0"/>
              </a:rPr>
              <a:t>A Posture of Anticipation, leaning into “Failure”, “Breach” &amp; “Change”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E63E01E9-D45E-4BC1-936C-B9738B52B75D}"/>
              </a:ext>
            </a:extLst>
          </p:cNvPr>
          <p:cNvSpPr/>
          <p:nvPr/>
        </p:nvSpPr>
        <p:spPr>
          <a:xfrm rot="9610425" flipH="1">
            <a:off x="5137346" y="4375087"/>
            <a:ext cx="400964" cy="481280"/>
          </a:xfrm>
          <a:prstGeom prst="downArrow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686EEB71-1A4A-451B-95DA-71B9982ABDC7}"/>
              </a:ext>
            </a:extLst>
          </p:cNvPr>
          <p:cNvSpPr/>
          <p:nvPr/>
        </p:nvSpPr>
        <p:spPr>
          <a:xfrm rot="11989575">
            <a:off x="6100846" y="4355316"/>
            <a:ext cx="400964" cy="481280"/>
          </a:xfrm>
          <a:prstGeom prst="downArrow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086C9900-855C-41CC-874C-3DE47338A3B6}"/>
              </a:ext>
            </a:extLst>
          </p:cNvPr>
          <p:cNvSpPr/>
          <p:nvPr/>
        </p:nvSpPr>
        <p:spPr>
          <a:xfrm rot="5400000">
            <a:off x="6926741" y="1993880"/>
            <a:ext cx="400964" cy="481280"/>
          </a:xfrm>
          <a:prstGeom prst="downArrow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00C2D37-2990-4B9A-8AE9-8649B596F762}"/>
              </a:ext>
            </a:extLst>
          </p:cNvPr>
          <p:cNvSpPr/>
          <p:nvPr/>
        </p:nvSpPr>
        <p:spPr>
          <a:xfrm>
            <a:off x="4699888" y="1545852"/>
            <a:ext cx="2239861" cy="19462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9CD728-C4A1-4C16-8AEE-A837C0BBAEBE}"/>
              </a:ext>
            </a:extLst>
          </p:cNvPr>
          <p:cNvGrpSpPr/>
          <p:nvPr/>
        </p:nvGrpSpPr>
        <p:grpSpPr>
          <a:xfrm>
            <a:off x="4994777" y="2043846"/>
            <a:ext cx="956681" cy="304279"/>
            <a:chOff x="9919250" y="4208207"/>
            <a:chExt cx="956681" cy="30427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8ED4214-72D0-4763-8E8C-B5747FE78C64}"/>
                </a:ext>
              </a:extLst>
            </p:cNvPr>
            <p:cNvSpPr/>
            <p:nvPr/>
          </p:nvSpPr>
          <p:spPr>
            <a:xfrm>
              <a:off x="9919250" y="4208207"/>
              <a:ext cx="956681" cy="30427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Asset</a:t>
              </a:r>
              <a:endParaRPr kumimoji="0" lang="en-AU" sz="1050" b="0" i="1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01449ED2-8149-4505-A641-571CC6215DCF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0526714" y="4247117"/>
              <a:ext cx="250824" cy="226458"/>
            </a:xfrm>
            <a:custGeom>
              <a:avLst/>
              <a:gdLst>
                <a:gd name="T0" fmla="*/ 195 w 300"/>
                <a:gd name="T1" fmla="*/ 217 h 266"/>
                <a:gd name="T2" fmla="*/ 196 w 300"/>
                <a:gd name="T3" fmla="*/ 227 h 266"/>
                <a:gd name="T4" fmla="*/ 149 w 300"/>
                <a:gd name="T5" fmla="*/ 266 h 266"/>
                <a:gd name="T6" fmla="*/ 8 w 300"/>
                <a:gd name="T7" fmla="*/ 116 h 266"/>
                <a:gd name="T8" fmla="*/ 0 w 300"/>
                <a:gd name="T9" fmla="*/ 78 h 266"/>
                <a:gd name="T10" fmla="*/ 78 w 300"/>
                <a:gd name="T11" fmla="*/ 0 h 266"/>
                <a:gd name="T12" fmla="*/ 150 w 300"/>
                <a:gd name="T13" fmla="*/ 48 h 266"/>
                <a:gd name="T14" fmla="*/ 222 w 300"/>
                <a:gd name="T15" fmla="*/ 0 h 266"/>
                <a:gd name="T16" fmla="*/ 300 w 300"/>
                <a:gd name="T17" fmla="*/ 78 h 266"/>
                <a:gd name="T18" fmla="*/ 292 w 300"/>
                <a:gd name="T19" fmla="*/ 116 h 266"/>
                <a:gd name="T20" fmla="*/ 262 w 300"/>
                <a:gd name="T21" fmla="*/ 162 h 266"/>
                <a:gd name="T22" fmla="*/ 251 w 300"/>
                <a:gd name="T23" fmla="*/ 161 h 266"/>
                <a:gd name="T24" fmla="*/ 195 w 300"/>
                <a:gd name="T25" fmla="*/ 217 h 266"/>
                <a:gd name="T26" fmla="*/ 257 w 300"/>
                <a:gd name="T27" fmla="*/ 211 h 266"/>
                <a:gd name="T28" fmla="*/ 275 w 300"/>
                <a:gd name="T29" fmla="*/ 211 h 266"/>
                <a:gd name="T30" fmla="*/ 275 w 300"/>
                <a:gd name="T31" fmla="*/ 223 h 266"/>
                <a:gd name="T32" fmla="*/ 257 w 300"/>
                <a:gd name="T33" fmla="*/ 223 h 266"/>
                <a:gd name="T34" fmla="*/ 257 w 300"/>
                <a:gd name="T35" fmla="*/ 241 h 266"/>
                <a:gd name="T36" fmla="*/ 245 w 300"/>
                <a:gd name="T37" fmla="*/ 241 h 266"/>
                <a:gd name="T38" fmla="*/ 245 w 300"/>
                <a:gd name="T39" fmla="*/ 223 h 266"/>
                <a:gd name="T40" fmla="*/ 227 w 300"/>
                <a:gd name="T41" fmla="*/ 223 h 266"/>
                <a:gd name="T42" fmla="*/ 227 w 300"/>
                <a:gd name="T43" fmla="*/ 211 h 266"/>
                <a:gd name="T44" fmla="*/ 245 w 300"/>
                <a:gd name="T45" fmla="*/ 211 h 266"/>
                <a:gd name="T46" fmla="*/ 245 w 300"/>
                <a:gd name="T47" fmla="*/ 193 h 266"/>
                <a:gd name="T48" fmla="*/ 257 w 300"/>
                <a:gd name="T49" fmla="*/ 193 h 266"/>
                <a:gd name="T50" fmla="*/ 257 w 300"/>
                <a:gd name="T51" fmla="*/ 211 h 266"/>
                <a:gd name="T52" fmla="*/ 251 w 300"/>
                <a:gd name="T53" fmla="*/ 258 h 266"/>
                <a:gd name="T54" fmla="*/ 210 w 300"/>
                <a:gd name="T55" fmla="*/ 217 h 266"/>
                <a:gd name="T56" fmla="*/ 251 w 300"/>
                <a:gd name="T57" fmla="*/ 176 h 266"/>
                <a:gd name="T58" fmla="*/ 293 w 300"/>
                <a:gd name="T59" fmla="*/ 217 h 266"/>
                <a:gd name="T60" fmla="*/ 251 w 300"/>
                <a:gd name="T61" fmla="*/ 258 h 266"/>
                <a:gd name="T62" fmla="*/ 251 w 300"/>
                <a:gd name="T63" fmla="*/ 168 h 266"/>
                <a:gd name="T64" fmla="*/ 203 w 300"/>
                <a:gd name="T65" fmla="*/ 217 h 266"/>
                <a:gd name="T66" fmla="*/ 251 w 300"/>
                <a:gd name="T67" fmla="*/ 266 h 266"/>
                <a:gd name="T68" fmla="*/ 300 w 300"/>
                <a:gd name="T69" fmla="*/ 217 h 266"/>
                <a:gd name="T70" fmla="*/ 251 w 300"/>
                <a:gd name="T71" fmla="*/ 168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0" h="266">
                  <a:moveTo>
                    <a:pt x="195" y="217"/>
                  </a:moveTo>
                  <a:cubicBezTo>
                    <a:pt x="195" y="221"/>
                    <a:pt x="195" y="224"/>
                    <a:pt x="196" y="227"/>
                  </a:cubicBezTo>
                  <a:cubicBezTo>
                    <a:pt x="170" y="250"/>
                    <a:pt x="149" y="266"/>
                    <a:pt x="149" y="266"/>
                  </a:cubicBezTo>
                  <a:cubicBezTo>
                    <a:pt x="149" y="266"/>
                    <a:pt x="32" y="176"/>
                    <a:pt x="8" y="116"/>
                  </a:cubicBezTo>
                  <a:cubicBezTo>
                    <a:pt x="4" y="106"/>
                    <a:pt x="0" y="90"/>
                    <a:pt x="0" y="78"/>
                  </a:cubicBezTo>
                  <a:cubicBezTo>
                    <a:pt x="0" y="35"/>
                    <a:pt x="35" y="0"/>
                    <a:pt x="78" y="0"/>
                  </a:cubicBezTo>
                  <a:cubicBezTo>
                    <a:pt x="110" y="0"/>
                    <a:pt x="138" y="20"/>
                    <a:pt x="150" y="48"/>
                  </a:cubicBezTo>
                  <a:cubicBezTo>
                    <a:pt x="162" y="20"/>
                    <a:pt x="190" y="0"/>
                    <a:pt x="222" y="0"/>
                  </a:cubicBezTo>
                  <a:cubicBezTo>
                    <a:pt x="265" y="0"/>
                    <a:pt x="300" y="35"/>
                    <a:pt x="300" y="78"/>
                  </a:cubicBezTo>
                  <a:cubicBezTo>
                    <a:pt x="300" y="91"/>
                    <a:pt x="296" y="106"/>
                    <a:pt x="292" y="116"/>
                  </a:cubicBezTo>
                  <a:cubicBezTo>
                    <a:pt x="287" y="130"/>
                    <a:pt x="275" y="146"/>
                    <a:pt x="262" y="162"/>
                  </a:cubicBezTo>
                  <a:cubicBezTo>
                    <a:pt x="258" y="161"/>
                    <a:pt x="255" y="161"/>
                    <a:pt x="251" y="161"/>
                  </a:cubicBezTo>
                  <a:cubicBezTo>
                    <a:pt x="220" y="161"/>
                    <a:pt x="195" y="186"/>
                    <a:pt x="195" y="217"/>
                  </a:cubicBezTo>
                  <a:close/>
                  <a:moveTo>
                    <a:pt x="257" y="211"/>
                  </a:moveTo>
                  <a:cubicBezTo>
                    <a:pt x="275" y="211"/>
                    <a:pt x="275" y="211"/>
                    <a:pt x="275" y="211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57" y="223"/>
                    <a:pt x="257" y="223"/>
                    <a:pt x="257" y="223"/>
                  </a:cubicBezTo>
                  <a:cubicBezTo>
                    <a:pt x="257" y="241"/>
                    <a:pt x="257" y="241"/>
                    <a:pt x="257" y="241"/>
                  </a:cubicBezTo>
                  <a:cubicBezTo>
                    <a:pt x="245" y="241"/>
                    <a:pt x="245" y="241"/>
                    <a:pt x="245" y="241"/>
                  </a:cubicBezTo>
                  <a:cubicBezTo>
                    <a:pt x="245" y="223"/>
                    <a:pt x="245" y="223"/>
                    <a:pt x="245" y="223"/>
                  </a:cubicBezTo>
                  <a:cubicBezTo>
                    <a:pt x="227" y="223"/>
                    <a:pt x="227" y="223"/>
                    <a:pt x="227" y="223"/>
                  </a:cubicBezTo>
                  <a:cubicBezTo>
                    <a:pt x="227" y="211"/>
                    <a:pt x="227" y="211"/>
                    <a:pt x="227" y="211"/>
                  </a:cubicBezTo>
                  <a:cubicBezTo>
                    <a:pt x="245" y="211"/>
                    <a:pt x="245" y="211"/>
                    <a:pt x="245" y="211"/>
                  </a:cubicBezTo>
                  <a:cubicBezTo>
                    <a:pt x="245" y="193"/>
                    <a:pt x="245" y="193"/>
                    <a:pt x="245" y="193"/>
                  </a:cubicBezTo>
                  <a:cubicBezTo>
                    <a:pt x="257" y="193"/>
                    <a:pt x="257" y="193"/>
                    <a:pt x="257" y="193"/>
                  </a:cubicBezTo>
                  <a:lnTo>
                    <a:pt x="257" y="211"/>
                  </a:lnTo>
                  <a:close/>
                  <a:moveTo>
                    <a:pt x="251" y="258"/>
                  </a:moveTo>
                  <a:cubicBezTo>
                    <a:pt x="229" y="258"/>
                    <a:pt x="210" y="240"/>
                    <a:pt x="210" y="217"/>
                  </a:cubicBezTo>
                  <a:cubicBezTo>
                    <a:pt x="210" y="194"/>
                    <a:pt x="229" y="176"/>
                    <a:pt x="251" y="176"/>
                  </a:cubicBezTo>
                  <a:cubicBezTo>
                    <a:pt x="274" y="176"/>
                    <a:pt x="293" y="194"/>
                    <a:pt x="293" y="217"/>
                  </a:cubicBezTo>
                  <a:cubicBezTo>
                    <a:pt x="293" y="240"/>
                    <a:pt x="274" y="258"/>
                    <a:pt x="251" y="258"/>
                  </a:cubicBezTo>
                  <a:close/>
                  <a:moveTo>
                    <a:pt x="251" y="168"/>
                  </a:moveTo>
                  <a:cubicBezTo>
                    <a:pt x="224" y="168"/>
                    <a:pt x="203" y="190"/>
                    <a:pt x="203" y="217"/>
                  </a:cubicBezTo>
                  <a:cubicBezTo>
                    <a:pt x="203" y="244"/>
                    <a:pt x="224" y="266"/>
                    <a:pt x="251" y="266"/>
                  </a:cubicBezTo>
                  <a:cubicBezTo>
                    <a:pt x="278" y="266"/>
                    <a:pt x="300" y="244"/>
                    <a:pt x="300" y="217"/>
                  </a:cubicBezTo>
                  <a:cubicBezTo>
                    <a:pt x="300" y="190"/>
                    <a:pt x="278" y="168"/>
                    <a:pt x="251" y="168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52B0DA2-CF29-459A-AA71-25CECE007B90}"/>
              </a:ext>
            </a:extLst>
          </p:cNvPr>
          <p:cNvSpPr/>
          <p:nvPr/>
        </p:nvSpPr>
        <p:spPr>
          <a:xfrm>
            <a:off x="5602240" y="2469326"/>
            <a:ext cx="1041097" cy="20583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Private DATA</a:t>
            </a:r>
            <a:endParaRPr kumimoji="0" lang="en-AU" sz="900" b="0" i="1" u="none" strike="noStrike" kern="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0690D54-4E71-47C8-AC4D-5D0D606B16AA}"/>
              </a:ext>
            </a:extLst>
          </p:cNvPr>
          <p:cNvSpPr/>
          <p:nvPr/>
        </p:nvSpPr>
        <p:spPr>
          <a:xfrm>
            <a:off x="5602241" y="2796364"/>
            <a:ext cx="1041097" cy="20583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Sensitive CODE</a:t>
            </a:r>
            <a:endParaRPr kumimoji="0" lang="en-AU" sz="900" b="0" i="1" u="none" strike="noStrike" kern="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920EC82-5D83-447C-8C8B-7E5D563903A0}"/>
              </a:ext>
            </a:extLst>
          </p:cNvPr>
          <p:cNvCxnSpPr>
            <a:cxnSpLocks/>
            <a:stCxn id="40" idx="2"/>
            <a:endCxn id="42" idx="1"/>
          </p:cNvCxnSpPr>
          <p:nvPr/>
        </p:nvCxnSpPr>
        <p:spPr>
          <a:xfrm rot="16200000" flipH="1">
            <a:off x="5425619" y="2395624"/>
            <a:ext cx="224120" cy="129122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3412048-03EA-468C-8581-33C42E41AA6B}"/>
              </a:ext>
            </a:extLst>
          </p:cNvPr>
          <p:cNvCxnSpPr>
            <a:cxnSpLocks/>
            <a:stCxn id="40" idx="2"/>
            <a:endCxn id="43" idx="1"/>
          </p:cNvCxnSpPr>
          <p:nvPr/>
        </p:nvCxnSpPr>
        <p:spPr>
          <a:xfrm rot="16200000" flipH="1">
            <a:off x="5262100" y="2559142"/>
            <a:ext cx="551158" cy="129123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BC4A961-F685-4150-9AFC-1FE0838C3C84}"/>
              </a:ext>
            </a:extLst>
          </p:cNvPr>
          <p:cNvSpPr txBox="1"/>
          <p:nvPr/>
        </p:nvSpPr>
        <p:spPr>
          <a:xfrm>
            <a:off x="5250331" y="4743107"/>
            <a:ext cx="115164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Change &gt; 0%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ADC199-0818-419D-A6F9-903D1A830597}"/>
              </a:ext>
            </a:extLst>
          </p:cNvPr>
          <p:cNvSpPr txBox="1"/>
          <p:nvPr/>
        </p:nvSpPr>
        <p:spPr>
          <a:xfrm>
            <a:off x="920948" y="1390596"/>
            <a:ext cx="1713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Hardware will Degrade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874EAB-B446-466A-A735-A4B8810ECDD9}"/>
              </a:ext>
            </a:extLst>
          </p:cNvPr>
          <p:cNvSpPr txBox="1"/>
          <p:nvPr/>
        </p:nvSpPr>
        <p:spPr>
          <a:xfrm>
            <a:off x="920948" y="2107562"/>
            <a:ext cx="1713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Software will have Bugs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3BA848-549F-485F-9DD8-B208AD830F92}"/>
              </a:ext>
            </a:extLst>
          </p:cNvPr>
          <p:cNvSpPr txBox="1"/>
          <p:nvPr/>
        </p:nvSpPr>
        <p:spPr>
          <a:xfrm>
            <a:off x="920948" y="2824528"/>
            <a:ext cx="1713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People will make Mistakes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6A8C319-74B5-4892-B704-49166D06E430}"/>
              </a:ext>
            </a:extLst>
          </p:cNvPr>
          <p:cNvCxnSpPr>
            <a:cxnSpLocks/>
            <a:stCxn id="47" idx="3"/>
            <a:endCxn id="76" idx="1"/>
          </p:cNvCxnSpPr>
          <p:nvPr/>
        </p:nvCxnSpPr>
        <p:spPr>
          <a:xfrm>
            <a:off x="2634004" y="1517554"/>
            <a:ext cx="601889" cy="708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9C31081-AE4E-4EE1-91FA-644705A95A0D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2634004" y="2234520"/>
            <a:ext cx="59566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3F2BC4E-BF5D-4D7A-ACB8-23B4E622320C}"/>
              </a:ext>
            </a:extLst>
          </p:cNvPr>
          <p:cNvCxnSpPr>
            <a:cxnSpLocks/>
            <a:stCxn id="57" idx="3"/>
            <a:endCxn id="76" idx="1"/>
          </p:cNvCxnSpPr>
          <p:nvPr/>
        </p:nvCxnSpPr>
        <p:spPr>
          <a:xfrm flipV="1">
            <a:off x="2634004" y="2226222"/>
            <a:ext cx="601889" cy="725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2DD3438-4958-497D-8B22-BCF21C9278F0}"/>
              </a:ext>
            </a:extLst>
          </p:cNvPr>
          <p:cNvSpPr txBox="1"/>
          <p:nvPr/>
        </p:nvSpPr>
        <p:spPr>
          <a:xfrm>
            <a:off x="9005959" y="1393839"/>
            <a:ext cx="1713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Vulnerabilities will Exist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7BAD75-2980-4EBC-8D96-1D2B6F578CFB}"/>
              </a:ext>
            </a:extLst>
          </p:cNvPr>
          <p:cNvSpPr txBox="1"/>
          <p:nvPr/>
        </p:nvSpPr>
        <p:spPr>
          <a:xfrm>
            <a:off x="9005959" y="2110805"/>
            <a:ext cx="1713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Exploits will be Possible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CAA730-9796-4BFB-9942-2E0B1B328E3F}"/>
              </a:ext>
            </a:extLst>
          </p:cNvPr>
          <p:cNvSpPr txBox="1"/>
          <p:nvPr/>
        </p:nvSpPr>
        <p:spPr>
          <a:xfrm>
            <a:off x="9005959" y="2827771"/>
            <a:ext cx="1713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People will be Motivated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5B2CFE0-3F1B-42D1-A1F2-1E8F6950087A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8412889" y="1520797"/>
            <a:ext cx="593070" cy="716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1A554F0-B94F-4504-A245-D32AA88604DB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8412889" y="2237763"/>
            <a:ext cx="5930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7A83039-FF3A-48A8-80CD-FFDB50DA1E6D}"/>
              </a:ext>
            </a:extLst>
          </p:cNvPr>
          <p:cNvCxnSpPr>
            <a:cxnSpLocks/>
            <a:stCxn id="63" idx="1"/>
          </p:cNvCxnSpPr>
          <p:nvPr/>
        </p:nvCxnSpPr>
        <p:spPr>
          <a:xfrm flipH="1" flipV="1">
            <a:off x="8412889" y="2237764"/>
            <a:ext cx="593070" cy="716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6284FCD-3137-4329-B5C3-9D41D8E863AC}"/>
              </a:ext>
            </a:extLst>
          </p:cNvPr>
          <p:cNvSpPr txBox="1"/>
          <p:nvPr/>
        </p:nvSpPr>
        <p:spPr>
          <a:xfrm>
            <a:off x="4915180" y="5352301"/>
            <a:ext cx="18219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Change Is both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Inevitable &amp; Accelerating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C198CBA-71D4-47FF-A592-5C0BA3E78DF0}"/>
              </a:ext>
            </a:extLst>
          </p:cNvPr>
          <p:cNvCxnSpPr>
            <a:cxnSpLocks/>
            <a:stCxn id="46" idx="1"/>
            <a:endCxn id="76" idx="2"/>
          </p:cNvCxnSpPr>
          <p:nvPr/>
        </p:nvCxnSpPr>
        <p:spPr>
          <a:xfrm flipH="1" flipV="1">
            <a:off x="3811715" y="2364721"/>
            <a:ext cx="1438616" cy="2516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17F2713-3F82-4255-913E-8671D573F47B}"/>
              </a:ext>
            </a:extLst>
          </p:cNvPr>
          <p:cNvCxnSpPr>
            <a:cxnSpLocks/>
            <a:stCxn id="46" idx="3"/>
            <a:endCxn id="73" idx="2"/>
          </p:cNvCxnSpPr>
          <p:nvPr/>
        </p:nvCxnSpPr>
        <p:spPr>
          <a:xfrm flipV="1">
            <a:off x="6401975" y="2367964"/>
            <a:ext cx="1424648" cy="2513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1AF745E-19B9-4BD3-A7BE-E25358911D7A}"/>
              </a:ext>
            </a:extLst>
          </p:cNvPr>
          <p:cNvCxnSpPr>
            <a:cxnSpLocks/>
            <a:stCxn id="67" idx="0"/>
            <a:endCxn id="46" idx="2"/>
          </p:cNvCxnSpPr>
          <p:nvPr/>
        </p:nvCxnSpPr>
        <p:spPr>
          <a:xfrm flipV="1">
            <a:off x="5826153" y="5020106"/>
            <a:ext cx="0" cy="332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910DD05-AE87-4622-9E28-700B689C85AE}"/>
              </a:ext>
            </a:extLst>
          </p:cNvPr>
          <p:cNvSpPr txBox="1"/>
          <p:nvPr/>
        </p:nvSpPr>
        <p:spPr>
          <a:xfrm>
            <a:off x="5040299" y="3905856"/>
            <a:ext cx="15508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Change Increases The Probability of</a:t>
            </a:r>
          </a:p>
        </p:txBody>
      </p:sp>
      <p:sp>
        <p:nvSpPr>
          <p:cNvPr id="72" name="Arrow: Down 71">
            <a:extLst>
              <a:ext uri="{FF2B5EF4-FFF2-40B4-BE49-F238E27FC236}">
                <a16:creationId xmlns:a16="http://schemas.microsoft.com/office/drawing/2014/main" id="{E973A420-4585-48F3-B1E2-A4357826A36C}"/>
              </a:ext>
            </a:extLst>
          </p:cNvPr>
          <p:cNvSpPr/>
          <p:nvPr/>
        </p:nvSpPr>
        <p:spPr>
          <a:xfrm rot="16200000" flipH="1">
            <a:off x="4307793" y="1993880"/>
            <a:ext cx="400964" cy="481280"/>
          </a:xfrm>
          <a:prstGeom prst="downArrow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BF92F15-229A-42C4-BA86-C0BC9A0B8BB6}"/>
              </a:ext>
            </a:extLst>
          </p:cNvPr>
          <p:cNvSpPr txBox="1"/>
          <p:nvPr/>
        </p:nvSpPr>
        <p:spPr>
          <a:xfrm>
            <a:off x="7250801" y="2090965"/>
            <a:ext cx="1151644" cy="27699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Breach &gt; 0%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A7B3B17-E85E-4FD2-ADBB-5B0B52C5BC98}"/>
              </a:ext>
            </a:extLst>
          </p:cNvPr>
          <p:cNvSpPr txBox="1"/>
          <p:nvPr/>
        </p:nvSpPr>
        <p:spPr>
          <a:xfrm>
            <a:off x="3235893" y="2087722"/>
            <a:ext cx="1151644" cy="27699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Failure &gt; 0%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96CB99F-B045-440E-9F6C-C4B2721B436A}"/>
              </a:ext>
            </a:extLst>
          </p:cNvPr>
          <p:cNvSpPr txBox="1"/>
          <p:nvPr/>
        </p:nvSpPr>
        <p:spPr>
          <a:xfrm>
            <a:off x="1287964" y="6174323"/>
            <a:ext cx="895499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Continuous OSS &amp; Cloud Innovation 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  <a:sym typeface="Wingdings" panose="05000000000000000000" pitchFamily="2" charset="2"/>
              </a:rPr>
              <a:t> Change is both Inevitable &amp; Accelerating</a:t>
            </a:r>
            <a:endParaRPr kumimoji="0" lang="en-AU" sz="2000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66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rrow: Pentagon 100">
            <a:extLst>
              <a:ext uri="{FF2B5EF4-FFF2-40B4-BE49-F238E27FC236}">
                <a16:creationId xmlns:a16="http://schemas.microsoft.com/office/drawing/2014/main" id="{B91AFA59-BEF5-434B-BE48-D72D33B8191A}"/>
              </a:ext>
            </a:extLst>
          </p:cNvPr>
          <p:cNvSpPr/>
          <p:nvPr/>
        </p:nvSpPr>
        <p:spPr>
          <a:xfrm flipH="1">
            <a:off x="8675709" y="3460380"/>
            <a:ext cx="1312789" cy="532185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Arrow: Pentagon 99">
            <a:extLst>
              <a:ext uri="{FF2B5EF4-FFF2-40B4-BE49-F238E27FC236}">
                <a16:creationId xmlns:a16="http://schemas.microsoft.com/office/drawing/2014/main" id="{E6F2817A-743C-4CEC-A2AC-513DFF5CC775}"/>
              </a:ext>
            </a:extLst>
          </p:cNvPr>
          <p:cNvSpPr/>
          <p:nvPr/>
        </p:nvSpPr>
        <p:spPr>
          <a:xfrm flipH="1">
            <a:off x="5978097" y="3460380"/>
            <a:ext cx="2559359" cy="532185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Arrow: Pentagon 90">
            <a:extLst>
              <a:ext uri="{FF2B5EF4-FFF2-40B4-BE49-F238E27FC236}">
                <a16:creationId xmlns:a16="http://schemas.microsoft.com/office/drawing/2014/main" id="{86503250-548A-472D-93D5-BBAFE8F2B212}"/>
              </a:ext>
            </a:extLst>
          </p:cNvPr>
          <p:cNvSpPr/>
          <p:nvPr/>
        </p:nvSpPr>
        <p:spPr>
          <a:xfrm>
            <a:off x="3431326" y="3460380"/>
            <a:ext cx="2503586" cy="532185"/>
          </a:xfrm>
          <a:prstGeom prst="homePlate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F32581FF-5BEF-4060-8F93-0E995D0FB908}"/>
              </a:ext>
            </a:extLst>
          </p:cNvPr>
          <p:cNvSpPr/>
          <p:nvPr/>
        </p:nvSpPr>
        <p:spPr>
          <a:xfrm>
            <a:off x="456542" y="3460380"/>
            <a:ext cx="2883979" cy="532185"/>
          </a:xfrm>
          <a:prstGeom prst="homePlate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A082B95-2272-4DEC-B1A1-674ACFFFF67B}"/>
              </a:ext>
            </a:extLst>
          </p:cNvPr>
          <p:cNvSpPr/>
          <p:nvPr/>
        </p:nvSpPr>
        <p:spPr>
          <a:xfrm>
            <a:off x="9792008" y="2779033"/>
            <a:ext cx="2239861" cy="19462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Title 3">
            <a:extLst>
              <a:ext uri="{FF2B5EF4-FFF2-40B4-BE49-F238E27FC236}">
                <a16:creationId xmlns:a16="http://schemas.microsoft.com/office/drawing/2014/main" id="{7E409DDB-5621-49C0-9E7C-07CF911A1744}"/>
              </a:ext>
            </a:extLst>
          </p:cNvPr>
          <p:cNvSpPr txBox="1">
            <a:spLocks/>
          </p:cNvSpPr>
          <p:nvPr/>
        </p:nvSpPr>
        <p:spPr>
          <a:xfrm>
            <a:off x="15960" y="117108"/>
            <a:ext cx="11912669" cy="716609"/>
          </a:xfrm>
          <a:prstGeom prst="rect">
            <a:avLst/>
          </a:prstGeom>
        </p:spPr>
        <p:txBody>
          <a:bodyPr vert="horz" wrap="square" lIns="116535" tIns="72835" rIns="116535" bIns="72835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9pPr>
          </a:lstStyle>
          <a:p>
            <a:pPr lvl="0" defTabSz="914228">
              <a:defRPr/>
            </a:pPr>
            <a:r>
              <a:rPr lang="en-AU" sz="2400" b="1" dirty="0">
                <a:solidFill>
                  <a:srgbClr val="4472C4"/>
                </a:solidFill>
                <a:latin typeface="Segoe UI Light"/>
              </a:rPr>
              <a:t>Enterprise Cloud</a:t>
            </a:r>
            <a:r>
              <a:rPr kumimoji="0" lang="en-AU" sz="2400" b="1" i="0" u="none" strike="noStrike" kern="1200" cap="none" spc="-100" normalizeH="0" baseline="0" noProof="0" dirty="0">
                <a:ln w="3175"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/>
                <a:ea typeface="ＭＳ Ｐゴシック" charset="0"/>
                <a:cs typeface="Segoe UI" pitchFamily="34" charset="0"/>
              </a:rPr>
              <a:t>: </a:t>
            </a:r>
            <a:r>
              <a:rPr kumimoji="0" lang="en-AU" sz="2400" b="1" i="1" u="none" strike="noStrike" kern="1200" cap="none" spc="-100" normalizeH="0" baseline="0" noProof="0" dirty="0">
                <a:ln w="3175"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/>
                <a:ea typeface="ＭＳ Ｐゴシック" charset="0"/>
                <a:cs typeface="Segoe UI" pitchFamily="34" charset="0"/>
              </a:rPr>
              <a:t>Threat Management Language – The Management of Probability</a:t>
            </a:r>
          </a:p>
          <a:p>
            <a:pPr marL="0" marR="0" lvl="0" indent="0" algn="l" defTabSz="9142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1" u="none" strike="noStrike" kern="1200" cap="none" spc="-100" normalizeH="0" baseline="0" noProof="0" dirty="0">
                <a:ln w="3175"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/>
                <a:ea typeface="ＭＳ Ｐゴシック" charset="0"/>
                <a:cs typeface="Segoe UI" pitchFamily="34" charset="0"/>
              </a:rPr>
              <a:t>Establishing a Framework For Threat Management Dialogue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3F5D69A-1544-4508-9C2D-FC07E45BACB9}"/>
              </a:ext>
            </a:extLst>
          </p:cNvPr>
          <p:cNvGrpSpPr/>
          <p:nvPr/>
        </p:nvGrpSpPr>
        <p:grpSpPr>
          <a:xfrm>
            <a:off x="10086897" y="3277027"/>
            <a:ext cx="956681" cy="304279"/>
            <a:chOff x="9919250" y="4208207"/>
            <a:chExt cx="956681" cy="30427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0B23DB0-B217-48AB-87A7-4414561542E7}"/>
                </a:ext>
              </a:extLst>
            </p:cNvPr>
            <p:cNvSpPr/>
            <p:nvPr/>
          </p:nvSpPr>
          <p:spPr>
            <a:xfrm>
              <a:off x="9919250" y="4208207"/>
              <a:ext cx="956681" cy="30427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Asset</a:t>
              </a:r>
              <a:endParaRPr kumimoji="0" lang="en-AU" sz="1050" b="0" i="1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D0B2450D-3CA5-474B-97CB-66282F26F339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0526714" y="4247117"/>
              <a:ext cx="250824" cy="226458"/>
            </a:xfrm>
            <a:custGeom>
              <a:avLst/>
              <a:gdLst>
                <a:gd name="T0" fmla="*/ 195 w 300"/>
                <a:gd name="T1" fmla="*/ 217 h 266"/>
                <a:gd name="T2" fmla="*/ 196 w 300"/>
                <a:gd name="T3" fmla="*/ 227 h 266"/>
                <a:gd name="T4" fmla="*/ 149 w 300"/>
                <a:gd name="T5" fmla="*/ 266 h 266"/>
                <a:gd name="T6" fmla="*/ 8 w 300"/>
                <a:gd name="T7" fmla="*/ 116 h 266"/>
                <a:gd name="T8" fmla="*/ 0 w 300"/>
                <a:gd name="T9" fmla="*/ 78 h 266"/>
                <a:gd name="T10" fmla="*/ 78 w 300"/>
                <a:gd name="T11" fmla="*/ 0 h 266"/>
                <a:gd name="T12" fmla="*/ 150 w 300"/>
                <a:gd name="T13" fmla="*/ 48 h 266"/>
                <a:gd name="T14" fmla="*/ 222 w 300"/>
                <a:gd name="T15" fmla="*/ 0 h 266"/>
                <a:gd name="T16" fmla="*/ 300 w 300"/>
                <a:gd name="T17" fmla="*/ 78 h 266"/>
                <a:gd name="T18" fmla="*/ 292 w 300"/>
                <a:gd name="T19" fmla="*/ 116 h 266"/>
                <a:gd name="T20" fmla="*/ 262 w 300"/>
                <a:gd name="T21" fmla="*/ 162 h 266"/>
                <a:gd name="T22" fmla="*/ 251 w 300"/>
                <a:gd name="T23" fmla="*/ 161 h 266"/>
                <a:gd name="T24" fmla="*/ 195 w 300"/>
                <a:gd name="T25" fmla="*/ 217 h 266"/>
                <a:gd name="T26" fmla="*/ 257 w 300"/>
                <a:gd name="T27" fmla="*/ 211 h 266"/>
                <a:gd name="T28" fmla="*/ 275 w 300"/>
                <a:gd name="T29" fmla="*/ 211 h 266"/>
                <a:gd name="T30" fmla="*/ 275 w 300"/>
                <a:gd name="T31" fmla="*/ 223 h 266"/>
                <a:gd name="T32" fmla="*/ 257 w 300"/>
                <a:gd name="T33" fmla="*/ 223 h 266"/>
                <a:gd name="T34" fmla="*/ 257 w 300"/>
                <a:gd name="T35" fmla="*/ 241 h 266"/>
                <a:gd name="T36" fmla="*/ 245 w 300"/>
                <a:gd name="T37" fmla="*/ 241 h 266"/>
                <a:gd name="T38" fmla="*/ 245 w 300"/>
                <a:gd name="T39" fmla="*/ 223 h 266"/>
                <a:gd name="T40" fmla="*/ 227 w 300"/>
                <a:gd name="T41" fmla="*/ 223 h 266"/>
                <a:gd name="T42" fmla="*/ 227 w 300"/>
                <a:gd name="T43" fmla="*/ 211 h 266"/>
                <a:gd name="T44" fmla="*/ 245 w 300"/>
                <a:gd name="T45" fmla="*/ 211 h 266"/>
                <a:gd name="T46" fmla="*/ 245 w 300"/>
                <a:gd name="T47" fmla="*/ 193 h 266"/>
                <a:gd name="T48" fmla="*/ 257 w 300"/>
                <a:gd name="T49" fmla="*/ 193 h 266"/>
                <a:gd name="T50" fmla="*/ 257 w 300"/>
                <a:gd name="T51" fmla="*/ 211 h 266"/>
                <a:gd name="T52" fmla="*/ 251 w 300"/>
                <a:gd name="T53" fmla="*/ 258 h 266"/>
                <a:gd name="T54" fmla="*/ 210 w 300"/>
                <a:gd name="T55" fmla="*/ 217 h 266"/>
                <a:gd name="T56" fmla="*/ 251 w 300"/>
                <a:gd name="T57" fmla="*/ 176 h 266"/>
                <a:gd name="T58" fmla="*/ 293 w 300"/>
                <a:gd name="T59" fmla="*/ 217 h 266"/>
                <a:gd name="T60" fmla="*/ 251 w 300"/>
                <a:gd name="T61" fmla="*/ 258 h 266"/>
                <a:gd name="T62" fmla="*/ 251 w 300"/>
                <a:gd name="T63" fmla="*/ 168 h 266"/>
                <a:gd name="T64" fmla="*/ 203 w 300"/>
                <a:gd name="T65" fmla="*/ 217 h 266"/>
                <a:gd name="T66" fmla="*/ 251 w 300"/>
                <a:gd name="T67" fmla="*/ 266 h 266"/>
                <a:gd name="T68" fmla="*/ 300 w 300"/>
                <a:gd name="T69" fmla="*/ 217 h 266"/>
                <a:gd name="T70" fmla="*/ 251 w 300"/>
                <a:gd name="T71" fmla="*/ 168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0" h="266">
                  <a:moveTo>
                    <a:pt x="195" y="217"/>
                  </a:moveTo>
                  <a:cubicBezTo>
                    <a:pt x="195" y="221"/>
                    <a:pt x="195" y="224"/>
                    <a:pt x="196" y="227"/>
                  </a:cubicBezTo>
                  <a:cubicBezTo>
                    <a:pt x="170" y="250"/>
                    <a:pt x="149" y="266"/>
                    <a:pt x="149" y="266"/>
                  </a:cubicBezTo>
                  <a:cubicBezTo>
                    <a:pt x="149" y="266"/>
                    <a:pt x="32" y="176"/>
                    <a:pt x="8" y="116"/>
                  </a:cubicBezTo>
                  <a:cubicBezTo>
                    <a:pt x="4" y="106"/>
                    <a:pt x="0" y="90"/>
                    <a:pt x="0" y="78"/>
                  </a:cubicBezTo>
                  <a:cubicBezTo>
                    <a:pt x="0" y="35"/>
                    <a:pt x="35" y="0"/>
                    <a:pt x="78" y="0"/>
                  </a:cubicBezTo>
                  <a:cubicBezTo>
                    <a:pt x="110" y="0"/>
                    <a:pt x="138" y="20"/>
                    <a:pt x="150" y="48"/>
                  </a:cubicBezTo>
                  <a:cubicBezTo>
                    <a:pt x="162" y="20"/>
                    <a:pt x="190" y="0"/>
                    <a:pt x="222" y="0"/>
                  </a:cubicBezTo>
                  <a:cubicBezTo>
                    <a:pt x="265" y="0"/>
                    <a:pt x="300" y="35"/>
                    <a:pt x="300" y="78"/>
                  </a:cubicBezTo>
                  <a:cubicBezTo>
                    <a:pt x="300" y="91"/>
                    <a:pt x="296" y="106"/>
                    <a:pt x="292" y="116"/>
                  </a:cubicBezTo>
                  <a:cubicBezTo>
                    <a:pt x="287" y="130"/>
                    <a:pt x="275" y="146"/>
                    <a:pt x="262" y="162"/>
                  </a:cubicBezTo>
                  <a:cubicBezTo>
                    <a:pt x="258" y="161"/>
                    <a:pt x="255" y="161"/>
                    <a:pt x="251" y="161"/>
                  </a:cubicBezTo>
                  <a:cubicBezTo>
                    <a:pt x="220" y="161"/>
                    <a:pt x="195" y="186"/>
                    <a:pt x="195" y="217"/>
                  </a:cubicBezTo>
                  <a:close/>
                  <a:moveTo>
                    <a:pt x="257" y="211"/>
                  </a:moveTo>
                  <a:cubicBezTo>
                    <a:pt x="275" y="211"/>
                    <a:pt x="275" y="211"/>
                    <a:pt x="275" y="211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57" y="223"/>
                    <a:pt x="257" y="223"/>
                    <a:pt x="257" y="223"/>
                  </a:cubicBezTo>
                  <a:cubicBezTo>
                    <a:pt x="257" y="241"/>
                    <a:pt x="257" y="241"/>
                    <a:pt x="257" y="241"/>
                  </a:cubicBezTo>
                  <a:cubicBezTo>
                    <a:pt x="245" y="241"/>
                    <a:pt x="245" y="241"/>
                    <a:pt x="245" y="241"/>
                  </a:cubicBezTo>
                  <a:cubicBezTo>
                    <a:pt x="245" y="223"/>
                    <a:pt x="245" y="223"/>
                    <a:pt x="245" y="223"/>
                  </a:cubicBezTo>
                  <a:cubicBezTo>
                    <a:pt x="227" y="223"/>
                    <a:pt x="227" y="223"/>
                    <a:pt x="227" y="223"/>
                  </a:cubicBezTo>
                  <a:cubicBezTo>
                    <a:pt x="227" y="211"/>
                    <a:pt x="227" y="211"/>
                    <a:pt x="227" y="211"/>
                  </a:cubicBezTo>
                  <a:cubicBezTo>
                    <a:pt x="245" y="211"/>
                    <a:pt x="245" y="211"/>
                    <a:pt x="245" y="211"/>
                  </a:cubicBezTo>
                  <a:cubicBezTo>
                    <a:pt x="245" y="193"/>
                    <a:pt x="245" y="193"/>
                    <a:pt x="245" y="193"/>
                  </a:cubicBezTo>
                  <a:cubicBezTo>
                    <a:pt x="257" y="193"/>
                    <a:pt x="257" y="193"/>
                    <a:pt x="257" y="193"/>
                  </a:cubicBezTo>
                  <a:lnTo>
                    <a:pt x="257" y="211"/>
                  </a:lnTo>
                  <a:close/>
                  <a:moveTo>
                    <a:pt x="251" y="258"/>
                  </a:moveTo>
                  <a:cubicBezTo>
                    <a:pt x="229" y="258"/>
                    <a:pt x="210" y="240"/>
                    <a:pt x="210" y="217"/>
                  </a:cubicBezTo>
                  <a:cubicBezTo>
                    <a:pt x="210" y="194"/>
                    <a:pt x="229" y="176"/>
                    <a:pt x="251" y="176"/>
                  </a:cubicBezTo>
                  <a:cubicBezTo>
                    <a:pt x="274" y="176"/>
                    <a:pt x="293" y="194"/>
                    <a:pt x="293" y="217"/>
                  </a:cubicBezTo>
                  <a:cubicBezTo>
                    <a:pt x="293" y="240"/>
                    <a:pt x="274" y="258"/>
                    <a:pt x="251" y="258"/>
                  </a:cubicBezTo>
                  <a:close/>
                  <a:moveTo>
                    <a:pt x="251" y="168"/>
                  </a:moveTo>
                  <a:cubicBezTo>
                    <a:pt x="224" y="168"/>
                    <a:pt x="203" y="190"/>
                    <a:pt x="203" y="217"/>
                  </a:cubicBezTo>
                  <a:cubicBezTo>
                    <a:pt x="203" y="244"/>
                    <a:pt x="224" y="266"/>
                    <a:pt x="251" y="266"/>
                  </a:cubicBezTo>
                  <a:cubicBezTo>
                    <a:pt x="278" y="266"/>
                    <a:pt x="300" y="244"/>
                    <a:pt x="300" y="217"/>
                  </a:cubicBezTo>
                  <a:cubicBezTo>
                    <a:pt x="300" y="190"/>
                    <a:pt x="278" y="168"/>
                    <a:pt x="251" y="168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C88137DB-65F8-4380-8B41-7295388122DA}"/>
              </a:ext>
            </a:extLst>
          </p:cNvPr>
          <p:cNvSpPr/>
          <p:nvPr/>
        </p:nvSpPr>
        <p:spPr>
          <a:xfrm>
            <a:off x="10694360" y="3702507"/>
            <a:ext cx="1041097" cy="20583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Private DATA</a:t>
            </a:r>
            <a:endParaRPr kumimoji="0" lang="en-AU" sz="900" b="0" i="1" u="none" strike="noStrike" kern="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67541AF-5CBB-4A52-A5D7-0E40DF541F02}"/>
              </a:ext>
            </a:extLst>
          </p:cNvPr>
          <p:cNvSpPr/>
          <p:nvPr/>
        </p:nvSpPr>
        <p:spPr>
          <a:xfrm>
            <a:off x="10694361" y="4029545"/>
            <a:ext cx="1041097" cy="20583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Sensitive CODE</a:t>
            </a:r>
            <a:endParaRPr kumimoji="0" lang="en-AU" sz="900" b="0" i="1" u="none" strike="noStrike" kern="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47446E0D-888F-422C-B522-9E124C301666}"/>
              </a:ext>
            </a:extLst>
          </p:cNvPr>
          <p:cNvCxnSpPr>
            <a:cxnSpLocks/>
            <a:stCxn id="51" idx="2"/>
            <a:endCxn id="53" idx="1"/>
          </p:cNvCxnSpPr>
          <p:nvPr/>
        </p:nvCxnSpPr>
        <p:spPr>
          <a:xfrm rot="16200000" flipH="1">
            <a:off x="10517739" y="3628805"/>
            <a:ext cx="224120" cy="129122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A0359EC9-F51E-43A0-922D-D3C8B6A8AD7B}"/>
              </a:ext>
            </a:extLst>
          </p:cNvPr>
          <p:cNvCxnSpPr>
            <a:cxnSpLocks/>
            <a:stCxn id="51" idx="2"/>
            <a:endCxn id="54" idx="1"/>
          </p:cNvCxnSpPr>
          <p:nvPr/>
        </p:nvCxnSpPr>
        <p:spPr>
          <a:xfrm rot="16200000" flipH="1">
            <a:off x="10354220" y="3792323"/>
            <a:ext cx="551158" cy="129123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692949A-7132-4A0A-BF7E-BD63DD69605D}"/>
              </a:ext>
            </a:extLst>
          </p:cNvPr>
          <p:cNvSpPr txBox="1"/>
          <p:nvPr/>
        </p:nvSpPr>
        <p:spPr>
          <a:xfrm>
            <a:off x="10017970" y="881854"/>
            <a:ext cx="102560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“VALUE”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8B78A02-A87B-40BC-BC79-E9B9707642D7}"/>
              </a:ext>
            </a:extLst>
          </p:cNvPr>
          <p:cNvSpPr txBox="1"/>
          <p:nvPr/>
        </p:nvSpPr>
        <p:spPr>
          <a:xfrm>
            <a:off x="6612520" y="881854"/>
            <a:ext cx="15450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“VULNERERABILITY”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7D6FC12-DD18-4E0B-A747-029BEFDC77AF}"/>
              </a:ext>
            </a:extLst>
          </p:cNvPr>
          <p:cNvSpPr txBox="1"/>
          <p:nvPr/>
        </p:nvSpPr>
        <p:spPr>
          <a:xfrm>
            <a:off x="3877329" y="881854"/>
            <a:ext cx="15450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“EXPOLIT”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9536C4D-2EA9-4ECD-80DF-D11B027A06F2}"/>
              </a:ext>
            </a:extLst>
          </p:cNvPr>
          <p:cNvSpPr txBox="1"/>
          <p:nvPr/>
        </p:nvSpPr>
        <p:spPr>
          <a:xfrm>
            <a:off x="950342" y="881854"/>
            <a:ext cx="15450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“THREAT”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0938506-10CB-4405-BD95-2C0E6C486A2A}"/>
              </a:ext>
            </a:extLst>
          </p:cNvPr>
          <p:cNvCxnSpPr>
            <a:cxnSpLocks/>
          </p:cNvCxnSpPr>
          <p:nvPr/>
        </p:nvCxnSpPr>
        <p:spPr>
          <a:xfrm flipV="1">
            <a:off x="3356814" y="891456"/>
            <a:ext cx="0" cy="5849436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D56021-363D-446F-8A3C-1D8C1E73D241}"/>
              </a:ext>
            </a:extLst>
          </p:cNvPr>
          <p:cNvCxnSpPr>
            <a:cxnSpLocks/>
          </p:cNvCxnSpPr>
          <p:nvPr/>
        </p:nvCxnSpPr>
        <p:spPr>
          <a:xfrm flipV="1">
            <a:off x="5942914" y="880707"/>
            <a:ext cx="0" cy="5849436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5D2B47B-AFA9-4988-A4BF-3F426FBC13DA}"/>
              </a:ext>
            </a:extLst>
          </p:cNvPr>
          <p:cNvCxnSpPr>
            <a:cxnSpLocks/>
          </p:cNvCxnSpPr>
          <p:nvPr/>
        </p:nvCxnSpPr>
        <p:spPr>
          <a:xfrm flipV="1">
            <a:off x="8659415" y="932166"/>
            <a:ext cx="0" cy="5849436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7104A77-A845-4430-BCEC-9296D31D15B7}"/>
              </a:ext>
            </a:extLst>
          </p:cNvPr>
          <p:cNvSpPr txBox="1"/>
          <p:nvPr/>
        </p:nvSpPr>
        <p:spPr>
          <a:xfrm>
            <a:off x="6183010" y="3464862"/>
            <a:ext cx="2350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sng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Exposure</a:t>
            </a:r>
            <a:r>
              <a:rPr kumimoji="0" lang="en-AU" sz="1400" b="0" i="0" u="sng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to the </a:t>
            </a:r>
            <a:r>
              <a:rPr kumimoji="0" lang="en-AU" sz="1400" b="1" i="0" u="sng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possibility</a:t>
            </a:r>
            <a:r>
              <a:rPr kumimoji="0" lang="en-AU" sz="1400" b="0" i="0" u="sng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of being attacked or harmed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826E4EA-92E7-4CE9-B625-D06DA8F4CFB8}"/>
              </a:ext>
            </a:extLst>
          </p:cNvPr>
          <p:cNvSpPr txBox="1"/>
          <p:nvPr/>
        </p:nvSpPr>
        <p:spPr>
          <a:xfrm>
            <a:off x="3515648" y="3464862"/>
            <a:ext cx="227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Ability to Make full use of and </a:t>
            </a:r>
            <a:r>
              <a:rPr kumimoji="0" lang="en-AU" sz="1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derive benefit </a:t>
            </a: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from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9300C2D-D7F2-4117-9119-6A8FA82E5A88}"/>
              </a:ext>
            </a:extLst>
          </p:cNvPr>
          <p:cNvSpPr txBox="1"/>
          <p:nvPr/>
        </p:nvSpPr>
        <p:spPr>
          <a:xfrm>
            <a:off x="456542" y="3464862"/>
            <a:ext cx="2660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Person or Thing Likely to cause </a:t>
            </a:r>
            <a:r>
              <a:rPr kumimoji="0" lang="en-AU" sz="1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damage</a:t>
            </a:r>
            <a:r>
              <a:rPr kumimoji="0" lang="en-AU" sz="1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or </a:t>
            </a:r>
            <a:r>
              <a:rPr kumimoji="0" lang="en-AU" sz="1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danger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2173251-D288-43D5-B554-0C9C94AFDFF7}"/>
              </a:ext>
            </a:extLst>
          </p:cNvPr>
          <p:cNvSpPr txBox="1"/>
          <p:nvPr/>
        </p:nvSpPr>
        <p:spPr>
          <a:xfrm>
            <a:off x="8811767" y="3464862"/>
            <a:ext cx="951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sng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Value</a:t>
            </a:r>
            <a:r>
              <a:rPr kumimoji="0" lang="en-AU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At </a:t>
            </a:r>
            <a:r>
              <a:rPr kumimoji="0" lang="en-AU" sz="1400" b="1" i="0" u="sng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Risk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3BACED-517C-4E31-BF70-27367FDB2C5A}"/>
              </a:ext>
            </a:extLst>
          </p:cNvPr>
          <p:cNvSpPr txBox="1"/>
          <p:nvPr/>
        </p:nvSpPr>
        <p:spPr>
          <a:xfrm>
            <a:off x="1011220" y="5348763"/>
            <a:ext cx="1550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The Probability is Greater than 0%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154607-1F1B-47D6-9F6D-2C2D4282C9D1}"/>
              </a:ext>
            </a:extLst>
          </p:cNvPr>
          <p:cNvSpPr txBox="1"/>
          <p:nvPr/>
        </p:nvSpPr>
        <p:spPr>
          <a:xfrm>
            <a:off x="3907709" y="5348763"/>
            <a:ext cx="1550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The Probability is Greater than 0%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5C26B8-98AD-4E99-8238-FBB83F0432E9}"/>
              </a:ext>
            </a:extLst>
          </p:cNvPr>
          <p:cNvSpPr txBox="1"/>
          <p:nvPr/>
        </p:nvSpPr>
        <p:spPr>
          <a:xfrm>
            <a:off x="6612520" y="5348763"/>
            <a:ext cx="1550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The Probability is Greater than 0%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6D1D9A-84DA-42A5-9A81-1FDF253B4316}"/>
              </a:ext>
            </a:extLst>
          </p:cNvPr>
          <p:cNvSpPr txBox="1"/>
          <p:nvPr/>
        </p:nvSpPr>
        <p:spPr>
          <a:xfrm>
            <a:off x="8536077" y="5348763"/>
            <a:ext cx="1550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The Probability is Greater than 0%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68BB52-AD26-493C-ABF1-818FF06811D9}"/>
              </a:ext>
            </a:extLst>
          </p:cNvPr>
          <p:cNvCxnSpPr>
            <a:cxnSpLocks/>
            <a:stCxn id="84" idx="2"/>
            <a:endCxn id="26" idx="0"/>
          </p:cNvCxnSpPr>
          <p:nvPr/>
        </p:nvCxnSpPr>
        <p:spPr>
          <a:xfrm flipH="1">
            <a:off x="1786630" y="3988082"/>
            <a:ext cx="1" cy="1360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962D8DB-9CC5-463E-9CDC-11BBFD540AC7}"/>
              </a:ext>
            </a:extLst>
          </p:cNvPr>
          <p:cNvCxnSpPr>
            <a:cxnSpLocks/>
            <a:stCxn id="81" idx="2"/>
            <a:endCxn id="27" idx="0"/>
          </p:cNvCxnSpPr>
          <p:nvPr/>
        </p:nvCxnSpPr>
        <p:spPr>
          <a:xfrm>
            <a:off x="4653105" y="3988082"/>
            <a:ext cx="30014" cy="1360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FB6D1D-EA96-4617-B325-42A0E27E59F5}"/>
              </a:ext>
            </a:extLst>
          </p:cNvPr>
          <p:cNvCxnSpPr>
            <a:cxnSpLocks/>
            <a:stCxn id="78" idx="2"/>
            <a:endCxn id="28" idx="0"/>
          </p:cNvCxnSpPr>
          <p:nvPr/>
        </p:nvCxnSpPr>
        <p:spPr>
          <a:xfrm>
            <a:off x="7358376" y="3988082"/>
            <a:ext cx="29554" cy="1360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5C237B3-22CA-4038-B9F2-4B213296AEDB}"/>
              </a:ext>
            </a:extLst>
          </p:cNvPr>
          <p:cNvCxnSpPr>
            <a:cxnSpLocks/>
            <a:stCxn id="89" idx="2"/>
            <a:endCxn id="29" idx="0"/>
          </p:cNvCxnSpPr>
          <p:nvPr/>
        </p:nvCxnSpPr>
        <p:spPr>
          <a:xfrm>
            <a:off x="9287344" y="3988082"/>
            <a:ext cx="24143" cy="1360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3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3">
            <a:extLst>
              <a:ext uri="{FF2B5EF4-FFF2-40B4-BE49-F238E27FC236}">
                <a16:creationId xmlns:a16="http://schemas.microsoft.com/office/drawing/2014/main" id="{7E409DDB-5621-49C0-9E7C-07CF911A1744}"/>
              </a:ext>
            </a:extLst>
          </p:cNvPr>
          <p:cNvSpPr txBox="1">
            <a:spLocks/>
          </p:cNvSpPr>
          <p:nvPr/>
        </p:nvSpPr>
        <p:spPr>
          <a:xfrm>
            <a:off x="15960" y="117108"/>
            <a:ext cx="11912669" cy="716609"/>
          </a:xfrm>
          <a:prstGeom prst="rect">
            <a:avLst/>
          </a:prstGeom>
        </p:spPr>
        <p:txBody>
          <a:bodyPr vert="horz" wrap="square" lIns="116535" tIns="72835" rIns="116535" bIns="72835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9pPr>
          </a:lstStyle>
          <a:p>
            <a:pPr lvl="0" defTabSz="914228">
              <a:defRPr/>
            </a:pPr>
            <a:r>
              <a:rPr lang="en-AU" sz="2400" b="1" dirty="0">
                <a:solidFill>
                  <a:srgbClr val="4472C4"/>
                </a:solidFill>
                <a:latin typeface="Segoe UI Light"/>
              </a:rPr>
              <a:t>Enterprise Cloud</a:t>
            </a:r>
            <a:r>
              <a:rPr kumimoji="0" lang="en-AU" sz="2400" b="1" i="0" u="none" strike="noStrike" kern="1200" cap="none" spc="-100" normalizeH="0" baseline="0" noProof="0" dirty="0">
                <a:ln w="3175"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/>
                <a:ea typeface="ＭＳ Ｐゴシック" charset="0"/>
                <a:cs typeface="Segoe UI" pitchFamily="34" charset="0"/>
              </a:rPr>
              <a:t>: </a:t>
            </a:r>
            <a:r>
              <a:rPr kumimoji="0" lang="en-AU" sz="2400" b="1" i="1" u="none" strike="noStrike" kern="1200" cap="none" spc="-100" normalizeH="0" baseline="0" noProof="0" dirty="0">
                <a:ln w="3175"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/>
                <a:ea typeface="ＭＳ Ｐゴシック" charset="0"/>
                <a:cs typeface="Segoe UI" pitchFamily="34" charset="0"/>
              </a:rPr>
              <a:t>Risk Management Framework</a:t>
            </a:r>
          </a:p>
          <a:p>
            <a:pPr marL="0" marR="0" lvl="0" indent="0" algn="l" defTabSz="9142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1" u="none" strike="noStrike" kern="1200" cap="none" spc="-100" normalizeH="0" baseline="0" noProof="0" dirty="0">
                <a:ln w="3175"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/>
                <a:ea typeface="ＭＳ Ｐゴシック" charset="0"/>
                <a:cs typeface="Segoe UI" pitchFamily="34" charset="0"/>
              </a:rPr>
              <a:t>Explicitly Managing the Probability of a Breach Occurring in Addition to The Impact Should a Breach Occur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0910FC-37AE-4F59-A135-E88C6E611AC4}"/>
              </a:ext>
            </a:extLst>
          </p:cNvPr>
          <p:cNvSpPr/>
          <p:nvPr/>
        </p:nvSpPr>
        <p:spPr>
          <a:xfrm>
            <a:off x="4262087" y="3798257"/>
            <a:ext cx="947737" cy="7596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B541CB-632A-4D8C-9F30-2CF670F624F8}"/>
              </a:ext>
            </a:extLst>
          </p:cNvPr>
          <p:cNvSpPr/>
          <p:nvPr/>
        </p:nvSpPr>
        <p:spPr>
          <a:xfrm>
            <a:off x="4262086" y="3038638"/>
            <a:ext cx="947737" cy="7596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F7D7E8-E56E-4EDF-9888-6A4757D2548C}"/>
              </a:ext>
            </a:extLst>
          </p:cNvPr>
          <p:cNvSpPr/>
          <p:nvPr/>
        </p:nvSpPr>
        <p:spPr>
          <a:xfrm>
            <a:off x="4262085" y="2279019"/>
            <a:ext cx="947737" cy="7596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4030FC-C433-4FC4-8E72-6B5E99279BE3}"/>
              </a:ext>
            </a:extLst>
          </p:cNvPr>
          <p:cNvSpPr/>
          <p:nvPr/>
        </p:nvSpPr>
        <p:spPr>
          <a:xfrm>
            <a:off x="4262084" y="1519400"/>
            <a:ext cx="947737" cy="7596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4D0F03F-6842-4CE5-9BC4-396B3ADBB915}"/>
              </a:ext>
            </a:extLst>
          </p:cNvPr>
          <p:cNvSpPr/>
          <p:nvPr/>
        </p:nvSpPr>
        <p:spPr>
          <a:xfrm>
            <a:off x="4262084" y="4557876"/>
            <a:ext cx="947737" cy="7596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5FCE6F-5ED4-403B-B07B-8ADBAE22625E}"/>
              </a:ext>
            </a:extLst>
          </p:cNvPr>
          <p:cNvSpPr/>
          <p:nvPr/>
        </p:nvSpPr>
        <p:spPr>
          <a:xfrm>
            <a:off x="5209824" y="3798257"/>
            <a:ext cx="947737" cy="7596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8077A68-C253-46B8-BE77-0509DED4BF87}"/>
              </a:ext>
            </a:extLst>
          </p:cNvPr>
          <p:cNvSpPr/>
          <p:nvPr/>
        </p:nvSpPr>
        <p:spPr>
          <a:xfrm>
            <a:off x="5209823" y="3038638"/>
            <a:ext cx="947737" cy="7596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4259BD-69EC-4361-8877-97D691D00891}"/>
              </a:ext>
            </a:extLst>
          </p:cNvPr>
          <p:cNvSpPr/>
          <p:nvPr/>
        </p:nvSpPr>
        <p:spPr>
          <a:xfrm>
            <a:off x="5209822" y="2279019"/>
            <a:ext cx="947737" cy="7596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5CF1BA6-E114-48ED-95B3-A591FE9270E3}"/>
              </a:ext>
            </a:extLst>
          </p:cNvPr>
          <p:cNvSpPr/>
          <p:nvPr/>
        </p:nvSpPr>
        <p:spPr>
          <a:xfrm>
            <a:off x="5209821" y="1519400"/>
            <a:ext cx="947737" cy="7596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BA7366-E74F-4298-B9F7-36FF7AFC6CB0}"/>
              </a:ext>
            </a:extLst>
          </p:cNvPr>
          <p:cNvSpPr/>
          <p:nvPr/>
        </p:nvSpPr>
        <p:spPr>
          <a:xfrm>
            <a:off x="5209821" y="4557876"/>
            <a:ext cx="947737" cy="7596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019F06-F82B-44EC-8371-8334B51E79B4}"/>
              </a:ext>
            </a:extLst>
          </p:cNvPr>
          <p:cNvSpPr/>
          <p:nvPr/>
        </p:nvSpPr>
        <p:spPr>
          <a:xfrm>
            <a:off x="6157561" y="3798257"/>
            <a:ext cx="947737" cy="7596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32B960C-97E1-4197-9015-E1B70EF262A0}"/>
              </a:ext>
            </a:extLst>
          </p:cNvPr>
          <p:cNvSpPr/>
          <p:nvPr/>
        </p:nvSpPr>
        <p:spPr>
          <a:xfrm>
            <a:off x="6157560" y="3038638"/>
            <a:ext cx="947737" cy="7596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8AE87C-CB35-415A-8152-F06C343F1B95}"/>
              </a:ext>
            </a:extLst>
          </p:cNvPr>
          <p:cNvSpPr/>
          <p:nvPr/>
        </p:nvSpPr>
        <p:spPr>
          <a:xfrm>
            <a:off x="6157559" y="2279019"/>
            <a:ext cx="947737" cy="759619"/>
          </a:xfrm>
          <a:prstGeom prst="rect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974500E-CE30-4A04-A47E-BC0E11125E2E}"/>
              </a:ext>
            </a:extLst>
          </p:cNvPr>
          <p:cNvSpPr/>
          <p:nvPr/>
        </p:nvSpPr>
        <p:spPr>
          <a:xfrm>
            <a:off x="6157558" y="1519400"/>
            <a:ext cx="947737" cy="759619"/>
          </a:xfrm>
          <a:prstGeom prst="rect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472E710-082A-48B6-8795-6D55D00F4561}"/>
              </a:ext>
            </a:extLst>
          </p:cNvPr>
          <p:cNvSpPr/>
          <p:nvPr/>
        </p:nvSpPr>
        <p:spPr>
          <a:xfrm>
            <a:off x="6157558" y="4557876"/>
            <a:ext cx="947737" cy="7596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AF6CAAF-A38C-481C-8150-5D1DD23E520B}"/>
              </a:ext>
            </a:extLst>
          </p:cNvPr>
          <p:cNvSpPr/>
          <p:nvPr/>
        </p:nvSpPr>
        <p:spPr>
          <a:xfrm>
            <a:off x="7105298" y="3798257"/>
            <a:ext cx="947737" cy="7596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1BE33C0-9E7D-4D9F-BD43-D9099AD9946B}"/>
              </a:ext>
            </a:extLst>
          </p:cNvPr>
          <p:cNvSpPr/>
          <p:nvPr/>
        </p:nvSpPr>
        <p:spPr>
          <a:xfrm>
            <a:off x="7105297" y="3038638"/>
            <a:ext cx="947737" cy="759619"/>
          </a:xfrm>
          <a:prstGeom prst="rect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3051C39-A2B5-4A19-B103-F243845DEE98}"/>
              </a:ext>
            </a:extLst>
          </p:cNvPr>
          <p:cNvSpPr/>
          <p:nvPr/>
        </p:nvSpPr>
        <p:spPr>
          <a:xfrm>
            <a:off x="7105296" y="2279019"/>
            <a:ext cx="947737" cy="759619"/>
          </a:xfrm>
          <a:prstGeom prst="rect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E44243-A388-4073-8E11-D7C27AAB8C5F}"/>
              </a:ext>
            </a:extLst>
          </p:cNvPr>
          <p:cNvSpPr/>
          <p:nvPr/>
        </p:nvSpPr>
        <p:spPr>
          <a:xfrm>
            <a:off x="7105295" y="1519400"/>
            <a:ext cx="947737" cy="759619"/>
          </a:xfrm>
          <a:prstGeom prst="rect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8D0729-80F0-4347-905B-FE4A6ED5B426}"/>
              </a:ext>
            </a:extLst>
          </p:cNvPr>
          <p:cNvSpPr/>
          <p:nvPr/>
        </p:nvSpPr>
        <p:spPr>
          <a:xfrm>
            <a:off x="7105295" y="4557876"/>
            <a:ext cx="947737" cy="7596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CFB2C67-DC5C-45A0-BCB0-E6E3CBE4ADAB}"/>
              </a:ext>
            </a:extLst>
          </p:cNvPr>
          <p:cNvSpPr/>
          <p:nvPr/>
        </p:nvSpPr>
        <p:spPr>
          <a:xfrm>
            <a:off x="8053035" y="3798257"/>
            <a:ext cx="947737" cy="759619"/>
          </a:xfrm>
          <a:prstGeom prst="rect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BAEE3E1-196E-4E7B-BA7E-7B0DBDE604B2}"/>
              </a:ext>
            </a:extLst>
          </p:cNvPr>
          <p:cNvSpPr/>
          <p:nvPr/>
        </p:nvSpPr>
        <p:spPr>
          <a:xfrm>
            <a:off x="8053034" y="3038638"/>
            <a:ext cx="947737" cy="759619"/>
          </a:xfrm>
          <a:prstGeom prst="rect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780EC79-CC05-4FD3-9ADB-4A4CFF8124AC}"/>
              </a:ext>
            </a:extLst>
          </p:cNvPr>
          <p:cNvSpPr/>
          <p:nvPr/>
        </p:nvSpPr>
        <p:spPr>
          <a:xfrm>
            <a:off x="8053033" y="2279019"/>
            <a:ext cx="947737" cy="759619"/>
          </a:xfrm>
          <a:prstGeom prst="rect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ECD2D91-07F8-4D97-BAD5-23A50C2ABF35}"/>
              </a:ext>
            </a:extLst>
          </p:cNvPr>
          <p:cNvSpPr/>
          <p:nvPr/>
        </p:nvSpPr>
        <p:spPr>
          <a:xfrm>
            <a:off x="8053032" y="1519400"/>
            <a:ext cx="947737" cy="759619"/>
          </a:xfrm>
          <a:prstGeom prst="rect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98B6CB2-A19E-49AC-85B0-E8882099A5AD}"/>
              </a:ext>
            </a:extLst>
          </p:cNvPr>
          <p:cNvSpPr/>
          <p:nvPr/>
        </p:nvSpPr>
        <p:spPr>
          <a:xfrm>
            <a:off x="8053032" y="4557876"/>
            <a:ext cx="947737" cy="759619"/>
          </a:xfrm>
          <a:prstGeom prst="rect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A697422-6C22-4F85-A8B8-938CFF257A06}"/>
              </a:ext>
            </a:extLst>
          </p:cNvPr>
          <p:cNvCxnSpPr>
            <a:cxnSpLocks/>
          </p:cNvCxnSpPr>
          <p:nvPr/>
        </p:nvCxnSpPr>
        <p:spPr>
          <a:xfrm>
            <a:off x="4116134" y="5476057"/>
            <a:ext cx="532279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1ACAE49-86F8-4BFA-B45D-2C6E62F0B965}"/>
              </a:ext>
            </a:extLst>
          </p:cNvPr>
          <p:cNvSpPr txBox="1"/>
          <p:nvPr/>
        </p:nvSpPr>
        <p:spPr>
          <a:xfrm>
            <a:off x="3173388" y="1519400"/>
            <a:ext cx="94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IMPACT</a:t>
            </a:r>
            <a:endParaRPr kumimoji="0" lang="en-AU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DD75CF-FFB2-467B-8FA7-3C04B37CF25C}"/>
              </a:ext>
            </a:extLst>
          </p:cNvPr>
          <p:cNvSpPr txBox="1"/>
          <p:nvPr/>
        </p:nvSpPr>
        <p:spPr>
          <a:xfrm>
            <a:off x="7767282" y="5483317"/>
            <a:ext cx="1671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PROBABILITY</a:t>
            </a:r>
            <a:endParaRPr kumimoji="0" lang="en-AU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1CA117-E5AB-483D-81C3-AEEE1D86D67E}"/>
              </a:ext>
            </a:extLst>
          </p:cNvPr>
          <p:cNvSpPr txBox="1"/>
          <p:nvPr/>
        </p:nvSpPr>
        <p:spPr>
          <a:xfrm>
            <a:off x="7109393" y="2695602"/>
            <a:ext cx="1891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MITIGATE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23C8D1-8BA1-471C-A4CE-32E2F443A3CC}"/>
              </a:ext>
            </a:extLst>
          </p:cNvPr>
          <p:cNvSpPr txBox="1"/>
          <p:nvPr/>
        </p:nvSpPr>
        <p:spPr>
          <a:xfrm>
            <a:off x="5575873" y="3450739"/>
            <a:ext cx="1891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INSURE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FF2F5E-53D0-486E-B50D-D0C426D28788}"/>
              </a:ext>
            </a:extLst>
          </p:cNvPr>
          <p:cNvSpPr txBox="1"/>
          <p:nvPr/>
        </p:nvSpPr>
        <p:spPr>
          <a:xfrm>
            <a:off x="4665027" y="4248739"/>
            <a:ext cx="1891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ACCEPT</a:t>
            </a:r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BFEF57A8-1BBB-45B3-B25A-219C4DDF441A}"/>
              </a:ext>
            </a:extLst>
          </p:cNvPr>
          <p:cNvSpPr/>
          <p:nvPr/>
        </p:nvSpPr>
        <p:spPr>
          <a:xfrm rot="5400000">
            <a:off x="5415243" y="1750106"/>
            <a:ext cx="536891" cy="577822"/>
          </a:xfrm>
          <a:prstGeom prst="downArrow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4" name="Arrow: Down 63">
            <a:extLst>
              <a:ext uri="{FF2B5EF4-FFF2-40B4-BE49-F238E27FC236}">
                <a16:creationId xmlns:a16="http://schemas.microsoft.com/office/drawing/2014/main" id="{1B9FA986-CBCF-4C3A-AC12-D0BEDA5C2BAF}"/>
              </a:ext>
            </a:extLst>
          </p:cNvPr>
          <p:cNvSpPr/>
          <p:nvPr/>
        </p:nvSpPr>
        <p:spPr>
          <a:xfrm>
            <a:off x="4934036" y="2652153"/>
            <a:ext cx="536891" cy="577822"/>
          </a:xfrm>
          <a:prstGeom prst="downArrow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EDA665B-7481-4D44-B110-A54605044022}"/>
              </a:ext>
            </a:extLst>
          </p:cNvPr>
          <p:cNvSpPr txBox="1"/>
          <p:nvPr/>
        </p:nvSpPr>
        <p:spPr>
          <a:xfrm>
            <a:off x="220109" y="4166886"/>
            <a:ext cx="3313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Reducing </a:t>
            </a: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IMPACT</a:t>
            </a: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 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is a Function of </a:t>
            </a:r>
            <a:r>
              <a:rPr kumimoji="0" lang="en-AU" sz="1200" b="1" i="0" u="sng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Managing the Scope</a:t>
            </a: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of the Blast Radius relating to a Breach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752B41-6292-4C9E-96DC-99EBE88F7C66}"/>
              </a:ext>
            </a:extLst>
          </p:cNvPr>
          <p:cNvSpPr txBox="1"/>
          <p:nvPr/>
        </p:nvSpPr>
        <p:spPr>
          <a:xfrm>
            <a:off x="5058562" y="6099545"/>
            <a:ext cx="3437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Reducing </a:t>
            </a: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PROBABILITY</a:t>
            </a: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is a Function of </a:t>
            </a:r>
            <a:r>
              <a:rPr kumimoji="0" lang="en-AU" sz="1200" b="1" i="0" u="sng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Managing What People Can Do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B1D8EFE-1DF7-4F10-BA32-627AA379730F}"/>
              </a:ext>
            </a:extLst>
          </p:cNvPr>
          <p:cNvSpPr/>
          <p:nvPr/>
        </p:nvSpPr>
        <p:spPr>
          <a:xfrm>
            <a:off x="6370015" y="1698583"/>
            <a:ext cx="1478756" cy="666099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Inherent Risk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ED09252-E6C9-408F-B284-54664139EE13}"/>
              </a:ext>
            </a:extLst>
          </p:cNvPr>
          <p:cNvSpPr/>
          <p:nvPr/>
        </p:nvSpPr>
        <p:spPr>
          <a:xfrm>
            <a:off x="4440833" y="3518643"/>
            <a:ext cx="1478756" cy="66609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Residual Risk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5372C0F-1FB0-4242-A46D-2A6F84615B8C}"/>
              </a:ext>
            </a:extLst>
          </p:cNvPr>
          <p:cNvGrpSpPr>
            <a:grpSpLocks noChangeAspect="1"/>
          </p:cNvGrpSpPr>
          <p:nvPr/>
        </p:nvGrpSpPr>
        <p:grpSpPr>
          <a:xfrm>
            <a:off x="1549573" y="2100886"/>
            <a:ext cx="654972" cy="788351"/>
            <a:chOff x="4719276" y="3382458"/>
            <a:chExt cx="1277688" cy="1538079"/>
          </a:xfrm>
          <a:solidFill>
            <a:srgbClr val="C00000"/>
          </a:solidFill>
        </p:grpSpPr>
        <p:sp>
          <p:nvSpPr>
            <p:cNvPr id="102" name="Freeform 6">
              <a:extLst>
                <a:ext uri="{FF2B5EF4-FFF2-40B4-BE49-F238E27FC236}">
                  <a16:creationId xmlns:a16="http://schemas.microsoft.com/office/drawing/2014/main" id="{DCCF2A14-30B5-41A7-8CFC-1F9BEFA76E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9276" y="3382458"/>
              <a:ext cx="1277688" cy="1397934"/>
            </a:xfrm>
            <a:custGeom>
              <a:avLst/>
              <a:gdLst>
                <a:gd name="T0" fmla="*/ 1959 w 5306"/>
                <a:gd name="T1" fmla="*/ 1727 h 5478"/>
                <a:gd name="T2" fmla="*/ 2029 w 5306"/>
                <a:gd name="T3" fmla="*/ 1881 h 5478"/>
                <a:gd name="T4" fmla="*/ 2386 w 5306"/>
                <a:gd name="T5" fmla="*/ 1924 h 5478"/>
                <a:gd name="T6" fmla="*/ 2503 w 5306"/>
                <a:gd name="T7" fmla="*/ 1851 h 5478"/>
                <a:gd name="T8" fmla="*/ 2551 w 5306"/>
                <a:gd name="T9" fmla="*/ 1677 h 5478"/>
                <a:gd name="T10" fmla="*/ 2753 w 5306"/>
                <a:gd name="T11" fmla="*/ 1814 h 5478"/>
                <a:gd name="T12" fmla="*/ 2856 w 5306"/>
                <a:gd name="T13" fmla="*/ 1918 h 5478"/>
                <a:gd name="T14" fmla="*/ 3220 w 5306"/>
                <a:gd name="T15" fmla="*/ 1904 h 5478"/>
                <a:gd name="T16" fmla="*/ 3307 w 5306"/>
                <a:gd name="T17" fmla="*/ 1773 h 5478"/>
                <a:gd name="T18" fmla="*/ 3306 w 5306"/>
                <a:gd name="T19" fmla="*/ 1576 h 5478"/>
                <a:gd name="T20" fmla="*/ 2870 w 5306"/>
                <a:gd name="T21" fmla="*/ 11 h 5478"/>
                <a:gd name="T22" fmla="*/ 3313 w 5306"/>
                <a:gd name="T23" fmla="*/ 124 h 5478"/>
                <a:gd name="T24" fmla="*/ 3409 w 5306"/>
                <a:gd name="T25" fmla="*/ 240 h 5478"/>
                <a:gd name="T26" fmla="*/ 3522 w 5306"/>
                <a:gd name="T27" fmla="*/ 563 h 5478"/>
                <a:gd name="T28" fmla="*/ 3595 w 5306"/>
                <a:gd name="T29" fmla="*/ 745 h 5478"/>
                <a:gd name="T30" fmla="*/ 3801 w 5306"/>
                <a:gd name="T31" fmla="*/ 804 h 5478"/>
                <a:gd name="T32" fmla="*/ 4251 w 5306"/>
                <a:gd name="T33" fmla="*/ 928 h 5478"/>
                <a:gd name="T34" fmla="*/ 4391 w 5306"/>
                <a:gd name="T35" fmla="*/ 1049 h 5478"/>
                <a:gd name="T36" fmla="*/ 4416 w 5306"/>
                <a:gd name="T37" fmla="*/ 1210 h 5478"/>
                <a:gd name="T38" fmla="*/ 4316 w 5306"/>
                <a:gd name="T39" fmla="*/ 1365 h 5478"/>
                <a:gd name="T40" fmla="*/ 3986 w 5306"/>
                <a:gd name="T41" fmla="*/ 1576 h 5478"/>
                <a:gd name="T42" fmla="*/ 3702 w 5306"/>
                <a:gd name="T43" fmla="*/ 1684 h 5478"/>
                <a:gd name="T44" fmla="*/ 3574 w 5306"/>
                <a:gd name="T45" fmla="*/ 1812 h 5478"/>
                <a:gd name="T46" fmla="*/ 3565 w 5306"/>
                <a:gd name="T47" fmla="*/ 1966 h 5478"/>
                <a:gd name="T48" fmla="*/ 4076 w 5306"/>
                <a:gd name="T49" fmla="*/ 2552 h 5478"/>
                <a:gd name="T50" fmla="*/ 4338 w 5306"/>
                <a:gd name="T51" fmla="*/ 2658 h 5478"/>
                <a:gd name="T52" fmla="*/ 4521 w 5306"/>
                <a:gd name="T53" fmla="*/ 2877 h 5478"/>
                <a:gd name="T54" fmla="*/ 5302 w 5306"/>
                <a:gd name="T55" fmla="*/ 4564 h 5478"/>
                <a:gd name="T56" fmla="*/ 5263 w 5306"/>
                <a:gd name="T57" fmla="*/ 4839 h 5478"/>
                <a:gd name="T58" fmla="*/ 5101 w 5306"/>
                <a:gd name="T59" fmla="*/ 5066 h 5478"/>
                <a:gd name="T60" fmla="*/ 4103 w 5306"/>
                <a:gd name="T61" fmla="*/ 5478 h 5478"/>
                <a:gd name="T62" fmla="*/ 4066 w 5306"/>
                <a:gd name="T63" fmla="*/ 3947 h 5478"/>
                <a:gd name="T64" fmla="*/ 3936 w 5306"/>
                <a:gd name="T65" fmla="*/ 3884 h 5478"/>
                <a:gd name="T66" fmla="*/ 1265 w 5306"/>
                <a:gd name="T67" fmla="*/ 3920 h 5478"/>
                <a:gd name="T68" fmla="*/ 1203 w 5306"/>
                <a:gd name="T69" fmla="*/ 4051 h 5478"/>
                <a:gd name="T70" fmla="*/ 260 w 5306"/>
                <a:gd name="T71" fmla="*/ 5109 h 5478"/>
                <a:gd name="T72" fmla="*/ 73 w 5306"/>
                <a:gd name="T73" fmla="*/ 4903 h 5478"/>
                <a:gd name="T74" fmla="*/ 0 w 5306"/>
                <a:gd name="T75" fmla="*/ 4633 h 5478"/>
                <a:gd name="T76" fmla="*/ 61 w 5306"/>
                <a:gd name="T77" fmla="*/ 4362 h 5478"/>
                <a:gd name="T78" fmla="*/ 908 w 5306"/>
                <a:gd name="T79" fmla="*/ 2708 h 5478"/>
                <a:gd name="T80" fmla="*/ 1142 w 5306"/>
                <a:gd name="T81" fmla="*/ 2571 h 5478"/>
                <a:gd name="T82" fmla="*/ 1348 w 5306"/>
                <a:gd name="T83" fmla="*/ 2502 h 5478"/>
                <a:gd name="T84" fmla="*/ 1766 w 5306"/>
                <a:gd name="T85" fmla="*/ 1959 h 5478"/>
                <a:gd name="T86" fmla="*/ 1696 w 5306"/>
                <a:gd name="T87" fmla="*/ 1757 h 5478"/>
                <a:gd name="T88" fmla="*/ 1501 w 5306"/>
                <a:gd name="T89" fmla="*/ 1645 h 5478"/>
                <a:gd name="T90" fmla="*/ 1091 w 5306"/>
                <a:gd name="T91" fmla="*/ 1446 h 5478"/>
                <a:gd name="T92" fmla="*/ 904 w 5306"/>
                <a:gd name="T93" fmla="*/ 1258 h 5478"/>
                <a:gd name="T94" fmla="*/ 899 w 5306"/>
                <a:gd name="T95" fmla="*/ 1084 h 5478"/>
                <a:gd name="T96" fmla="*/ 1022 w 5306"/>
                <a:gd name="T97" fmla="*/ 942 h 5478"/>
                <a:gd name="T98" fmla="*/ 1402 w 5306"/>
                <a:gd name="T99" fmla="*/ 823 h 5478"/>
                <a:gd name="T100" fmla="*/ 1689 w 5306"/>
                <a:gd name="T101" fmla="*/ 759 h 5478"/>
                <a:gd name="T102" fmla="*/ 1755 w 5306"/>
                <a:gd name="T103" fmla="*/ 665 h 5478"/>
                <a:gd name="T104" fmla="*/ 1872 w 5306"/>
                <a:gd name="T105" fmla="*/ 286 h 5478"/>
                <a:gd name="T106" fmla="*/ 1959 w 5306"/>
                <a:gd name="T107" fmla="*/ 137 h 5478"/>
                <a:gd name="T108" fmla="*/ 2316 w 5306"/>
                <a:gd name="T109" fmla="*/ 28 h 5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06" h="5478">
                  <a:moveTo>
                    <a:pt x="1970" y="1576"/>
                  </a:moveTo>
                  <a:lnTo>
                    <a:pt x="1959" y="1624"/>
                  </a:lnTo>
                  <a:lnTo>
                    <a:pt x="1956" y="1677"/>
                  </a:lnTo>
                  <a:lnTo>
                    <a:pt x="1959" y="1727"/>
                  </a:lnTo>
                  <a:lnTo>
                    <a:pt x="1968" y="1773"/>
                  </a:lnTo>
                  <a:lnTo>
                    <a:pt x="1984" y="1814"/>
                  </a:lnTo>
                  <a:lnTo>
                    <a:pt x="2004" y="1851"/>
                  </a:lnTo>
                  <a:lnTo>
                    <a:pt x="2029" y="1881"/>
                  </a:lnTo>
                  <a:lnTo>
                    <a:pt x="2057" y="1904"/>
                  </a:lnTo>
                  <a:lnTo>
                    <a:pt x="2087" y="1918"/>
                  </a:lnTo>
                  <a:lnTo>
                    <a:pt x="2121" y="1924"/>
                  </a:lnTo>
                  <a:lnTo>
                    <a:pt x="2386" y="1924"/>
                  </a:lnTo>
                  <a:lnTo>
                    <a:pt x="2419" y="1918"/>
                  </a:lnTo>
                  <a:lnTo>
                    <a:pt x="2450" y="1904"/>
                  </a:lnTo>
                  <a:lnTo>
                    <a:pt x="2478" y="1881"/>
                  </a:lnTo>
                  <a:lnTo>
                    <a:pt x="2503" y="1851"/>
                  </a:lnTo>
                  <a:lnTo>
                    <a:pt x="2522" y="1814"/>
                  </a:lnTo>
                  <a:lnTo>
                    <a:pt x="2538" y="1773"/>
                  </a:lnTo>
                  <a:lnTo>
                    <a:pt x="2547" y="1727"/>
                  </a:lnTo>
                  <a:lnTo>
                    <a:pt x="2551" y="1677"/>
                  </a:lnTo>
                  <a:lnTo>
                    <a:pt x="2725" y="1677"/>
                  </a:lnTo>
                  <a:lnTo>
                    <a:pt x="2728" y="1727"/>
                  </a:lnTo>
                  <a:lnTo>
                    <a:pt x="2737" y="1773"/>
                  </a:lnTo>
                  <a:lnTo>
                    <a:pt x="2753" y="1814"/>
                  </a:lnTo>
                  <a:lnTo>
                    <a:pt x="2773" y="1851"/>
                  </a:lnTo>
                  <a:lnTo>
                    <a:pt x="2798" y="1881"/>
                  </a:lnTo>
                  <a:lnTo>
                    <a:pt x="2826" y="1904"/>
                  </a:lnTo>
                  <a:lnTo>
                    <a:pt x="2856" y="1918"/>
                  </a:lnTo>
                  <a:lnTo>
                    <a:pt x="2890" y="1924"/>
                  </a:lnTo>
                  <a:lnTo>
                    <a:pt x="3155" y="1924"/>
                  </a:lnTo>
                  <a:lnTo>
                    <a:pt x="3188" y="1918"/>
                  </a:lnTo>
                  <a:lnTo>
                    <a:pt x="3220" y="1904"/>
                  </a:lnTo>
                  <a:lnTo>
                    <a:pt x="3247" y="1881"/>
                  </a:lnTo>
                  <a:lnTo>
                    <a:pt x="3272" y="1851"/>
                  </a:lnTo>
                  <a:lnTo>
                    <a:pt x="3291" y="1814"/>
                  </a:lnTo>
                  <a:lnTo>
                    <a:pt x="3307" y="1773"/>
                  </a:lnTo>
                  <a:lnTo>
                    <a:pt x="3316" y="1727"/>
                  </a:lnTo>
                  <a:lnTo>
                    <a:pt x="3320" y="1677"/>
                  </a:lnTo>
                  <a:lnTo>
                    <a:pt x="3316" y="1624"/>
                  </a:lnTo>
                  <a:lnTo>
                    <a:pt x="3306" y="1576"/>
                  </a:lnTo>
                  <a:lnTo>
                    <a:pt x="1970" y="1576"/>
                  </a:lnTo>
                  <a:close/>
                  <a:moveTo>
                    <a:pt x="2593" y="0"/>
                  </a:moveTo>
                  <a:lnTo>
                    <a:pt x="2732" y="0"/>
                  </a:lnTo>
                  <a:lnTo>
                    <a:pt x="2870" y="11"/>
                  </a:lnTo>
                  <a:lnTo>
                    <a:pt x="3009" y="32"/>
                  </a:lnTo>
                  <a:lnTo>
                    <a:pt x="3146" y="66"/>
                  </a:lnTo>
                  <a:lnTo>
                    <a:pt x="3283" y="108"/>
                  </a:lnTo>
                  <a:lnTo>
                    <a:pt x="3313" y="124"/>
                  </a:lnTo>
                  <a:lnTo>
                    <a:pt x="3339" y="147"/>
                  </a:lnTo>
                  <a:lnTo>
                    <a:pt x="3366" y="174"/>
                  </a:lnTo>
                  <a:lnTo>
                    <a:pt x="3389" y="206"/>
                  </a:lnTo>
                  <a:lnTo>
                    <a:pt x="3409" y="240"/>
                  </a:lnTo>
                  <a:lnTo>
                    <a:pt x="3425" y="271"/>
                  </a:lnTo>
                  <a:lnTo>
                    <a:pt x="3460" y="367"/>
                  </a:lnTo>
                  <a:lnTo>
                    <a:pt x="3494" y="465"/>
                  </a:lnTo>
                  <a:lnTo>
                    <a:pt x="3522" y="563"/>
                  </a:lnTo>
                  <a:lnTo>
                    <a:pt x="3547" y="662"/>
                  </a:lnTo>
                  <a:lnTo>
                    <a:pt x="3560" y="697"/>
                  </a:lnTo>
                  <a:lnTo>
                    <a:pt x="3576" y="726"/>
                  </a:lnTo>
                  <a:lnTo>
                    <a:pt x="3595" y="745"/>
                  </a:lnTo>
                  <a:lnTo>
                    <a:pt x="3620" y="759"/>
                  </a:lnTo>
                  <a:lnTo>
                    <a:pt x="3650" y="772"/>
                  </a:lnTo>
                  <a:lnTo>
                    <a:pt x="3686" y="779"/>
                  </a:lnTo>
                  <a:lnTo>
                    <a:pt x="3801" y="804"/>
                  </a:lnTo>
                  <a:lnTo>
                    <a:pt x="3915" y="829"/>
                  </a:lnTo>
                  <a:lnTo>
                    <a:pt x="4030" y="855"/>
                  </a:lnTo>
                  <a:lnTo>
                    <a:pt x="4142" y="889"/>
                  </a:lnTo>
                  <a:lnTo>
                    <a:pt x="4251" y="928"/>
                  </a:lnTo>
                  <a:lnTo>
                    <a:pt x="4297" y="951"/>
                  </a:lnTo>
                  <a:lnTo>
                    <a:pt x="4336" y="980"/>
                  </a:lnTo>
                  <a:lnTo>
                    <a:pt x="4366" y="1013"/>
                  </a:lnTo>
                  <a:lnTo>
                    <a:pt x="4391" y="1049"/>
                  </a:lnTo>
                  <a:lnTo>
                    <a:pt x="4409" y="1088"/>
                  </a:lnTo>
                  <a:lnTo>
                    <a:pt x="4419" y="1127"/>
                  </a:lnTo>
                  <a:lnTo>
                    <a:pt x="4421" y="1169"/>
                  </a:lnTo>
                  <a:lnTo>
                    <a:pt x="4416" y="1210"/>
                  </a:lnTo>
                  <a:lnTo>
                    <a:pt x="4403" y="1253"/>
                  </a:lnTo>
                  <a:lnTo>
                    <a:pt x="4382" y="1292"/>
                  </a:lnTo>
                  <a:lnTo>
                    <a:pt x="4354" y="1331"/>
                  </a:lnTo>
                  <a:lnTo>
                    <a:pt x="4316" y="1365"/>
                  </a:lnTo>
                  <a:lnTo>
                    <a:pt x="4238" y="1425"/>
                  </a:lnTo>
                  <a:lnTo>
                    <a:pt x="4158" y="1480"/>
                  </a:lnTo>
                  <a:lnTo>
                    <a:pt x="4073" y="1530"/>
                  </a:lnTo>
                  <a:lnTo>
                    <a:pt x="3986" y="1576"/>
                  </a:lnTo>
                  <a:lnTo>
                    <a:pt x="3897" y="1613"/>
                  </a:lnTo>
                  <a:lnTo>
                    <a:pt x="3807" y="1643"/>
                  </a:lnTo>
                  <a:lnTo>
                    <a:pt x="3750" y="1661"/>
                  </a:lnTo>
                  <a:lnTo>
                    <a:pt x="3702" y="1684"/>
                  </a:lnTo>
                  <a:lnTo>
                    <a:pt x="3661" y="1709"/>
                  </a:lnTo>
                  <a:lnTo>
                    <a:pt x="3625" y="1739"/>
                  </a:lnTo>
                  <a:lnTo>
                    <a:pt x="3597" y="1773"/>
                  </a:lnTo>
                  <a:lnTo>
                    <a:pt x="3574" y="1812"/>
                  </a:lnTo>
                  <a:lnTo>
                    <a:pt x="3556" y="1854"/>
                  </a:lnTo>
                  <a:lnTo>
                    <a:pt x="3544" y="1902"/>
                  </a:lnTo>
                  <a:lnTo>
                    <a:pt x="3535" y="1957"/>
                  </a:lnTo>
                  <a:lnTo>
                    <a:pt x="3565" y="1966"/>
                  </a:lnTo>
                  <a:lnTo>
                    <a:pt x="3826" y="1966"/>
                  </a:lnTo>
                  <a:lnTo>
                    <a:pt x="3826" y="2428"/>
                  </a:lnTo>
                  <a:lnTo>
                    <a:pt x="4004" y="2545"/>
                  </a:lnTo>
                  <a:lnTo>
                    <a:pt x="4076" y="2552"/>
                  </a:lnTo>
                  <a:lnTo>
                    <a:pt x="4148" y="2566"/>
                  </a:lnTo>
                  <a:lnTo>
                    <a:pt x="4215" y="2589"/>
                  </a:lnTo>
                  <a:lnTo>
                    <a:pt x="4279" y="2621"/>
                  </a:lnTo>
                  <a:lnTo>
                    <a:pt x="4338" y="2658"/>
                  </a:lnTo>
                  <a:lnTo>
                    <a:pt x="4393" y="2704"/>
                  </a:lnTo>
                  <a:lnTo>
                    <a:pt x="4442" y="2756"/>
                  </a:lnTo>
                  <a:lnTo>
                    <a:pt x="4485" y="2813"/>
                  </a:lnTo>
                  <a:lnTo>
                    <a:pt x="4521" y="2877"/>
                  </a:lnTo>
                  <a:lnTo>
                    <a:pt x="5245" y="4362"/>
                  </a:lnTo>
                  <a:lnTo>
                    <a:pt x="5272" y="4427"/>
                  </a:lnTo>
                  <a:lnTo>
                    <a:pt x="5291" y="4495"/>
                  </a:lnTo>
                  <a:lnTo>
                    <a:pt x="5302" y="4564"/>
                  </a:lnTo>
                  <a:lnTo>
                    <a:pt x="5306" y="4633"/>
                  </a:lnTo>
                  <a:lnTo>
                    <a:pt x="5298" y="4703"/>
                  </a:lnTo>
                  <a:lnTo>
                    <a:pt x="5286" y="4772"/>
                  </a:lnTo>
                  <a:lnTo>
                    <a:pt x="5263" y="4839"/>
                  </a:lnTo>
                  <a:lnTo>
                    <a:pt x="5233" y="4903"/>
                  </a:lnTo>
                  <a:lnTo>
                    <a:pt x="5195" y="4963"/>
                  </a:lnTo>
                  <a:lnTo>
                    <a:pt x="5151" y="5018"/>
                  </a:lnTo>
                  <a:lnTo>
                    <a:pt x="5101" y="5066"/>
                  </a:lnTo>
                  <a:lnTo>
                    <a:pt x="5044" y="5109"/>
                  </a:lnTo>
                  <a:lnTo>
                    <a:pt x="4984" y="5144"/>
                  </a:lnTo>
                  <a:lnTo>
                    <a:pt x="4920" y="5175"/>
                  </a:lnTo>
                  <a:lnTo>
                    <a:pt x="4103" y="5478"/>
                  </a:lnTo>
                  <a:lnTo>
                    <a:pt x="4103" y="4051"/>
                  </a:lnTo>
                  <a:lnTo>
                    <a:pt x="4100" y="4012"/>
                  </a:lnTo>
                  <a:lnTo>
                    <a:pt x="4085" y="3977"/>
                  </a:lnTo>
                  <a:lnTo>
                    <a:pt x="4066" y="3947"/>
                  </a:lnTo>
                  <a:lnTo>
                    <a:pt x="4041" y="3920"/>
                  </a:lnTo>
                  <a:lnTo>
                    <a:pt x="4009" y="3900"/>
                  </a:lnTo>
                  <a:lnTo>
                    <a:pt x="3973" y="3888"/>
                  </a:lnTo>
                  <a:lnTo>
                    <a:pt x="3936" y="3884"/>
                  </a:lnTo>
                  <a:lnTo>
                    <a:pt x="1370" y="3884"/>
                  </a:lnTo>
                  <a:lnTo>
                    <a:pt x="1332" y="3888"/>
                  </a:lnTo>
                  <a:lnTo>
                    <a:pt x="1297" y="3900"/>
                  </a:lnTo>
                  <a:lnTo>
                    <a:pt x="1265" y="3920"/>
                  </a:lnTo>
                  <a:lnTo>
                    <a:pt x="1240" y="3947"/>
                  </a:lnTo>
                  <a:lnTo>
                    <a:pt x="1220" y="3977"/>
                  </a:lnTo>
                  <a:lnTo>
                    <a:pt x="1206" y="4012"/>
                  </a:lnTo>
                  <a:lnTo>
                    <a:pt x="1203" y="4051"/>
                  </a:lnTo>
                  <a:lnTo>
                    <a:pt x="1203" y="5478"/>
                  </a:lnTo>
                  <a:lnTo>
                    <a:pt x="386" y="5175"/>
                  </a:lnTo>
                  <a:lnTo>
                    <a:pt x="322" y="5144"/>
                  </a:lnTo>
                  <a:lnTo>
                    <a:pt x="260" y="5109"/>
                  </a:lnTo>
                  <a:lnTo>
                    <a:pt x="204" y="5066"/>
                  </a:lnTo>
                  <a:lnTo>
                    <a:pt x="155" y="5018"/>
                  </a:lnTo>
                  <a:lnTo>
                    <a:pt x="110" y="4963"/>
                  </a:lnTo>
                  <a:lnTo>
                    <a:pt x="73" y="4903"/>
                  </a:lnTo>
                  <a:lnTo>
                    <a:pt x="43" y="4839"/>
                  </a:lnTo>
                  <a:lnTo>
                    <a:pt x="20" y="4772"/>
                  </a:lnTo>
                  <a:lnTo>
                    <a:pt x="7" y="4703"/>
                  </a:lnTo>
                  <a:lnTo>
                    <a:pt x="0" y="4633"/>
                  </a:lnTo>
                  <a:lnTo>
                    <a:pt x="4" y="4564"/>
                  </a:lnTo>
                  <a:lnTo>
                    <a:pt x="14" y="4495"/>
                  </a:lnTo>
                  <a:lnTo>
                    <a:pt x="34" y="4427"/>
                  </a:lnTo>
                  <a:lnTo>
                    <a:pt x="61" y="4362"/>
                  </a:lnTo>
                  <a:lnTo>
                    <a:pt x="785" y="2877"/>
                  </a:lnTo>
                  <a:lnTo>
                    <a:pt x="821" y="2814"/>
                  </a:lnTo>
                  <a:lnTo>
                    <a:pt x="862" y="2759"/>
                  </a:lnTo>
                  <a:lnTo>
                    <a:pt x="908" y="2708"/>
                  </a:lnTo>
                  <a:lnTo>
                    <a:pt x="961" y="2664"/>
                  </a:lnTo>
                  <a:lnTo>
                    <a:pt x="1018" y="2626"/>
                  </a:lnTo>
                  <a:lnTo>
                    <a:pt x="1078" y="2594"/>
                  </a:lnTo>
                  <a:lnTo>
                    <a:pt x="1142" y="2571"/>
                  </a:lnTo>
                  <a:lnTo>
                    <a:pt x="1210" y="2555"/>
                  </a:lnTo>
                  <a:lnTo>
                    <a:pt x="1279" y="2546"/>
                  </a:lnTo>
                  <a:lnTo>
                    <a:pt x="1286" y="2543"/>
                  </a:lnTo>
                  <a:lnTo>
                    <a:pt x="1348" y="2502"/>
                  </a:lnTo>
                  <a:lnTo>
                    <a:pt x="1410" y="2465"/>
                  </a:lnTo>
                  <a:lnTo>
                    <a:pt x="1410" y="1966"/>
                  </a:lnTo>
                  <a:lnTo>
                    <a:pt x="1741" y="1966"/>
                  </a:lnTo>
                  <a:lnTo>
                    <a:pt x="1766" y="1959"/>
                  </a:lnTo>
                  <a:lnTo>
                    <a:pt x="1759" y="1897"/>
                  </a:lnTo>
                  <a:lnTo>
                    <a:pt x="1744" y="1844"/>
                  </a:lnTo>
                  <a:lnTo>
                    <a:pt x="1723" y="1798"/>
                  </a:lnTo>
                  <a:lnTo>
                    <a:pt x="1696" y="1757"/>
                  </a:lnTo>
                  <a:lnTo>
                    <a:pt x="1661" y="1721"/>
                  </a:lnTo>
                  <a:lnTo>
                    <a:pt x="1617" y="1691"/>
                  </a:lnTo>
                  <a:lnTo>
                    <a:pt x="1563" y="1666"/>
                  </a:lnTo>
                  <a:lnTo>
                    <a:pt x="1501" y="1645"/>
                  </a:lnTo>
                  <a:lnTo>
                    <a:pt x="1394" y="1608"/>
                  </a:lnTo>
                  <a:lnTo>
                    <a:pt x="1290" y="1562"/>
                  </a:lnTo>
                  <a:lnTo>
                    <a:pt x="1188" y="1507"/>
                  </a:lnTo>
                  <a:lnTo>
                    <a:pt x="1091" y="1446"/>
                  </a:lnTo>
                  <a:lnTo>
                    <a:pt x="1000" y="1379"/>
                  </a:lnTo>
                  <a:lnTo>
                    <a:pt x="959" y="1342"/>
                  </a:lnTo>
                  <a:lnTo>
                    <a:pt x="927" y="1301"/>
                  </a:lnTo>
                  <a:lnTo>
                    <a:pt x="904" y="1258"/>
                  </a:lnTo>
                  <a:lnTo>
                    <a:pt x="890" y="1214"/>
                  </a:lnTo>
                  <a:lnTo>
                    <a:pt x="885" y="1171"/>
                  </a:lnTo>
                  <a:lnTo>
                    <a:pt x="888" y="1127"/>
                  </a:lnTo>
                  <a:lnTo>
                    <a:pt x="899" y="1084"/>
                  </a:lnTo>
                  <a:lnTo>
                    <a:pt x="918" y="1043"/>
                  </a:lnTo>
                  <a:lnTo>
                    <a:pt x="945" y="1006"/>
                  </a:lnTo>
                  <a:lnTo>
                    <a:pt x="981" y="971"/>
                  </a:lnTo>
                  <a:lnTo>
                    <a:pt x="1022" y="942"/>
                  </a:lnTo>
                  <a:lnTo>
                    <a:pt x="1073" y="917"/>
                  </a:lnTo>
                  <a:lnTo>
                    <a:pt x="1180" y="880"/>
                  </a:lnTo>
                  <a:lnTo>
                    <a:pt x="1290" y="848"/>
                  </a:lnTo>
                  <a:lnTo>
                    <a:pt x="1402" y="823"/>
                  </a:lnTo>
                  <a:lnTo>
                    <a:pt x="1515" y="800"/>
                  </a:lnTo>
                  <a:lnTo>
                    <a:pt x="1629" y="779"/>
                  </a:lnTo>
                  <a:lnTo>
                    <a:pt x="1663" y="770"/>
                  </a:lnTo>
                  <a:lnTo>
                    <a:pt x="1689" y="759"/>
                  </a:lnTo>
                  <a:lnTo>
                    <a:pt x="1712" y="744"/>
                  </a:lnTo>
                  <a:lnTo>
                    <a:pt x="1730" y="724"/>
                  </a:lnTo>
                  <a:lnTo>
                    <a:pt x="1744" y="697"/>
                  </a:lnTo>
                  <a:lnTo>
                    <a:pt x="1755" y="665"/>
                  </a:lnTo>
                  <a:lnTo>
                    <a:pt x="1783" y="570"/>
                  </a:lnTo>
                  <a:lnTo>
                    <a:pt x="1814" y="476"/>
                  </a:lnTo>
                  <a:lnTo>
                    <a:pt x="1846" y="380"/>
                  </a:lnTo>
                  <a:lnTo>
                    <a:pt x="1872" y="286"/>
                  </a:lnTo>
                  <a:lnTo>
                    <a:pt x="1885" y="240"/>
                  </a:lnTo>
                  <a:lnTo>
                    <a:pt x="1904" y="199"/>
                  </a:lnTo>
                  <a:lnTo>
                    <a:pt x="1929" y="165"/>
                  </a:lnTo>
                  <a:lnTo>
                    <a:pt x="1959" y="137"/>
                  </a:lnTo>
                  <a:lnTo>
                    <a:pt x="1997" y="114"/>
                  </a:lnTo>
                  <a:lnTo>
                    <a:pt x="2039" y="96"/>
                  </a:lnTo>
                  <a:lnTo>
                    <a:pt x="2178" y="57"/>
                  </a:lnTo>
                  <a:lnTo>
                    <a:pt x="2316" y="28"/>
                  </a:lnTo>
                  <a:lnTo>
                    <a:pt x="2455" y="9"/>
                  </a:lnTo>
                  <a:lnTo>
                    <a:pt x="2593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02" tIns="45700" rIns="91402" bIns="45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03" name="Freeform 7">
              <a:extLst>
                <a:ext uri="{FF2B5EF4-FFF2-40B4-BE49-F238E27FC236}">
                  <a16:creationId xmlns:a16="http://schemas.microsoft.com/office/drawing/2014/main" id="{1736F179-2952-4C93-98A9-86C86D63E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4567" y="4808394"/>
              <a:ext cx="804139" cy="112143"/>
            </a:xfrm>
            <a:custGeom>
              <a:avLst/>
              <a:gdLst>
                <a:gd name="T0" fmla="*/ 179 w 2806"/>
                <a:gd name="T1" fmla="*/ 0 h 357"/>
                <a:gd name="T2" fmla="*/ 2629 w 2806"/>
                <a:gd name="T3" fmla="*/ 0 h 357"/>
                <a:gd name="T4" fmla="*/ 2669 w 2806"/>
                <a:gd name="T5" fmla="*/ 6 h 357"/>
                <a:gd name="T6" fmla="*/ 2707 w 2806"/>
                <a:gd name="T7" fmla="*/ 20 h 357"/>
                <a:gd name="T8" fmla="*/ 2740 w 2806"/>
                <a:gd name="T9" fmla="*/ 39 h 357"/>
                <a:gd name="T10" fmla="*/ 2767 w 2806"/>
                <a:gd name="T11" fmla="*/ 68 h 357"/>
                <a:gd name="T12" fmla="*/ 2788 w 2806"/>
                <a:gd name="T13" fmla="*/ 101 h 357"/>
                <a:gd name="T14" fmla="*/ 2803 w 2806"/>
                <a:gd name="T15" fmla="*/ 139 h 357"/>
                <a:gd name="T16" fmla="*/ 2806 w 2806"/>
                <a:gd name="T17" fmla="*/ 180 h 357"/>
                <a:gd name="T18" fmla="*/ 2803 w 2806"/>
                <a:gd name="T19" fmla="*/ 220 h 357"/>
                <a:gd name="T20" fmla="*/ 2788 w 2806"/>
                <a:gd name="T21" fmla="*/ 258 h 357"/>
                <a:gd name="T22" fmla="*/ 2767 w 2806"/>
                <a:gd name="T23" fmla="*/ 290 h 357"/>
                <a:gd name="T24" fmla="*/ 2740 w 2806"/>
                <a:gd name="T25" fmla="*/ 318 h 357"/>
                <a:gd name="T26" fmla="*/ 2707 w 2806"/>
                <a:gd name="T27" fmla="*/ 339 h 357"/>
                <a:gd name="T28" fmla="*/ 2669 w 2806"/>
                <a:gd name="T29" fmla="*/ 352 h 357"/>
                <a:gd name="T30" fmla="*/ 2629 w 2806"/>
                <a:gd name="T31" fmla="*/ 357 h 357"/>
                <a:gd name="T32" fmla="*/ 179 w 2806"/>
                <a:gd name="T33" fmla="*/ 357 h 357"/>
                <a:gd name="T34" fmla="*/ 138 w 2806"/>
                <a:gd name="T35" fmla="*/ 352 h 357"/>
                <a:gd name="T36" fmla="*/ 101 w 2806"/>
                <a:gd name="T37" fmla="*/ 339 h 357"/>
                <a:gd name="T38" fmla="*/ 67 w 2806"/>
                <a:gd name="T39" fmla="*/ 318 h 357"/>
                <a:gd name="T40" fmla="*/ 39 w 2806"/>
                <a:gd name="T41" fmla="*/ 290 h 357"/>
                <a:gd name="T42" fmla="*/ 19 w 2806"/>
                <a:gd name="T43" fmla="*/ 258 h 357"/>
                <a:gd name="T44" fmla="*/ 5 w 2806"/>
                <a:gd name="T45" fmla="*/ 220 h 357"/>
                <a:gd name="T46" fmla="*/ 0 w 2806"/>
                <a:gd name="T47" fmla="*/ 180 h 357"/>
                <a:gd name="T48" fmla="*/ 5 w 2806"/>
                <a:gd name="T49" fmla="*/ 139 h 357"/>
                <a:gd name="T50" fmla="*/ 19 w 2806"/>
                <a:gd name="T51" fmla="*/ 101 h 357"/>
                <a:gd name="T52" fmla="*/ 39 w 2806"/>
                <a:gd name="T53" fmla="*/ 68 h 357"/>
                <a:gd name="T54" fmla="*/ 67 w 2806"/>
                <a:gd name="T55" fmla="*/ 39 h 357"/>
                <a:gd name="T56" fmla="*/ 101 w 2806"/>
                <a:gd name="T57" fmla="*/ 20 h 357"/>
                <a:gd name="T58" fmla="*/ 138 w 2806"/>
                <a:gd name="T59" fmla="*/ 6 h 357"/>
                <a:gd name="T60" fmla="*/ 179 w 2806"/>
                <a:gd name="T61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06" h="357">
                  <a:moveTo>
                    <a:pt x="179" y="0"/>
                  </a:moveTo>
                  <a:lnTo>
                    <a:pt x="2629" y="0"/>
                  </a:lnTo>
                  <a:lnTo>
                    <a:pt x="2669" y="6"/>
                  </a:lnTo>
                  <a:lnTo>
                    <a:pt x="2707" y="20"/>
                  </a:lnTo>
                  <a:lnTo>
                    <a:pt x="2740" y="39"/>
                  </a:lnTo>
                  <a:lnTo>
                    <a:pt x="2767" y="68"/>
                  </a:lnTo>
                  <a:lnTo>
                    <a:pt x="2788" y="101"/>
                  </a:lnTo>
                  <a:lnTo>
                    <a:pt x="2803" y="139"/>
                  </a:lnTo>
                  <a:lnTo>
                    <a:pt x="2806" y="180"/>
                  </a:lnTo>
                  <a:lnTo>
                    <a:pt x="2803" y="220"/>
                  </a:lnTo>
                  <a:lnTo>
                    <a:pt x="2788" y="258"/>
                  </a:lnTo>
                  <a:lnTo>
                    <a:pt x="2767" y="290"/>
                  </a:lnTo>
                  <a:lnTo>
                    <a:pt x="2740" y="318"/>
                  </a:lnTo>
                  <a:lnTo>
                    <a:pt x="2707" y="339"/>
                  </a:lnTo>
                  <a:lnTo>
                    <a:pt x="2669" y="352"/>
                  </a:lnTo>
                  <a:lnTo>
                    <a:pt x="2629" y="357"/>
                  </a:lnTo>
                  <a:lnTo>
                    <a:pt x="179" y="357"/>
                  </a:lnTo>
                  <a:lnTo>
                    <a:pt x="138" y="352"/>
                  </a:lnTo>
                  <a:lnTo>
                    <a:pt x="101" y="339"/>
                  </a:lnTo>
                  <a:lnTo>
                    <a:pt x="67" y="318"/>
                  </a:lnTo>
                  <a:lnTo>
                    <a:pt x="39" y="290"/>
                  </a:lnTo>
                  <a:lnTo>
                    <a:pt x="19" y="258"/>
                  </a:lnTo>
                  <a:lnTo>
                    <a:pt x="5" y="220"/>
                  </a:lnTo>
                  <a:lnTo>
                    <a:pt x="0" y="180"/>
                  </a:lnTo>
                  <a:lnTo>
                    <a:pt x="5" y="139"/>
                  </a:lnTo>
                  <a:lnTo>
                    <a:pt x="19" y="101"/>
                  </a:lnTo>
                  <a:lnTo>
                    <a:pt x="39" y="68"/>
                  </a:lnTo>
                  <a:lnTo>
                    <a:pt x="67" y="39"/>
                  </a:lnTo>
                  <a:lnTo>
                    <a:pt x="101" y="20"/>
                  </a:lnTo>
                  <a:lnTo>
                    <a:pt x="138" y="6"/>
                  </a:lnTo>
                  <a:lnTo>
                    <a:pt x="179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02" tIns="45700" rIns="91402" bIns="45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7D384926-FA93-4CE3-BCFB-7F5937F0CF5D}"/>
              </a:ext>
            </a:extLst>
          </p:cNvPr>
          <p:cNvSpPr txBox="1"/>
          <p:nvPr/>
        </p:nvSpPr>
        <p:spPr>
          <a:xfrm>
            <a:off x="1136954" y="1295227"/>
            <a:ext cx="1480210" cy="646331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Assume Breach HAS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Occurred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F4E05B4-A819-4EE7-A8B1-C868D4CA4FDC}"/>
              </a:ext>
            </a:extLst>
          </p:cNvPr>
          <p:cNvSpPr txBox="1"/>
          <p:nvPr/>
        </p:nvSpPr>
        <p:spPr>
          <a:xfrm>
            <a:off x="1136954" y="3048565"/>
            <a:ext cx="1480210" cy="276999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IMPACT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1A5F629-6716-43BF-8E51-CED3758256C6}"/>
              </a:ext>
            </a:extLst>
          </p:cNvPr>
          <p:cNvGrpSpPr>
            <a:grpSpLocks noChangeAspect="1"/>
          </p:cNvGrpSpPr>
          <p:nvPr/>
        </p:nvGrpSpPr>
        <p:grpSpPr>
          <a:xfrm>
            <a:off x="10261747" y="5243029"/>
            <a:ext cx="654972" cy="788351"/>
            <a:chOff x="4719276" y="3382458"/>
            <a:chExt cx="1277688" cy="1538079"/>
          </a:xfrm>
          <a:solidFill>
            <a:schemeClr val="accent2">
              <a:lumMod val="75000"/>
            </a:schemeClr>
          </a:solidFill>
        </p:grpSpPr>
        <p:sp>
          <p:nvSpPr>
            <p:cNvPr id="107" name="Freeform 6">
              <a:extLst>
                <a:ext uri="{FF2B5EF4-FFF2-40B4-BE49-F238E27FC236}">
                  <a16:creationId xmlns:a16="http://schemas.microsoft.com/office/drawing/2014/main" id="{88AFE1E9-C260-480E-9B56-CB383F476A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9276" y="3382458"/>
              <a:ext cx="1277688" cy="1397934"/>
            </a:xfrm>
            <a:custGeom>
              <a:avLst/>
              <a:gdLst>
                <a:gd name="T0" fmla="*/ 1959 w 5306"/>
                <a:gd name="T1" fmla="*/ 1727 h 5478"/>
                <a:gd name="T2" fmla="*/ 2029 w 5306"/>
                <a:gd name="T3" fmla="*/ 1881 h 5478"/>
                <a:gd name="T4" fmla="*/ 2386 w 5306"/>
                <a:gd name="T5" fmla="*/ 1924 h 5478"/>
                <a:gd name="T6" fmla="*/ 2503 w 5306"/>
                <a:gd name="T7" fmla="*/ 1851 h 5478"/>
                <a:gd name="T8" fmla="*/ 2551 w 5306"/>
                <a:gd name="T9" fmla="*/ 1677 h 5478"/>
                <a:gd name="T10" fmla="*/ 2753 w 5306"/>
                <a:gd name="T11" fmla="*/ 1814 h 5478"/>
                <a:gd name="T12" fmla="*/ 2856 w 5306"/>
                <a:gd name="T13" fmla="*/ 1918 h 5478"/>
                <a:gd name="T14" fmla="*/ 3220 w 5306"/>
                <a:gd name="T15" fmla="*/ 1904 h 5478"/>
                <a:gd name="T16" fmla="*/ 3307 w 5306"/>
                <a:gd name="T17" fmla="*/ 1773 h 5478"/>
                <a:gd name="T18" fmla="*/ 3306 w 5306"/>
                <a:gd name="T19" fmla="*/ 1576 h 5478"/>
                <a:gd name="T20" fmla="*/ 2870 w 5306"/>
                <a:gd name="T21" fmla="*/ 11 h 5478"/>
                <a:gd name="T22" fmla="*/ 3313 w 5306"/>
                <a:gd name="T23" fmla="*/ 124 h 5478"/>
                <a:gd name="T24" fmla="*/ 3409 w 5306"/>
                <a:gd name="T25" fmla="*/ 240 h 5478"/>
                <a:gd name="T26" fmla="*/ 3522 w 5306"/>
                <a:gd name="T27" fmla="*/ 563 h 5478"/>
                <a:gd name="T28" fmla="*/ 3595 w 5306"/>
                <a:gd name="T29" fmla="*/ 745 h 5478"/>
                <a:gd name="T30" fmla="*/ 3801 w 5306"/>
                <a:gd name="T31" fmla="*/ 804 h 5478"/>
                <a:gd name="T32" fmla="*/ 4251 w 5306"/>
                <a:gd name="T33" fmla="*/ 928 h 5478"/>
                <a:gd name="T34" fmla="*/ 4391 w 5306"/>
                <a:gd name="T35" fmla="*/ 1049 h 5478"/>
                <a:gd name="T36" fmla="*/ 4416 w 5306"/>
                <a:gd name="T37" fmla="*/ 1210 h 5478"/>
                <a:gd name="T38" fmla="*/ 4316 w 5306"/>
                <a:gd name="T39" fmla="*/ 1365 h 5478"/>
                <a:gd name="T40" fmla="*/ 3986 w 5306"/>
                <a:gd name="T41" fmla="*/ 1576 h 5478"/>
                <a:gd name="T42" fmla="*/ 3702 w 5306"/>
                <a:gd name="T43" fmla="*/ 1684 h 5478"/>
                <a:gd name="T44" fmla="*/ 3574 w 5306"/>
                <a:gd name="T45" fmla="*/ 1812 h 5478"/>
                <a:gd name="T46" fmla="*/ 3565 w 5306"/>
                <a:gd name="T47" fmla="*/ 1966 h 5478"/>
                <a:gd name="T48" fmla="*/ 4076 w 5306"/>
                <a:gd name="T49" fmla="*/ 2552 h 5478"/>
                <a:gd name="T50" fmla="*/ 4338 w 5306"/>
                <a:gd name="T51" fmla="*/ 2658 h 5478"/>
                <a:gd name="T52" fmla="*/ 4521 w 5306"/>
                <a:gd name="T53" fmla="*/ 2877 h 5478"/>
                <a:gd name="T54" fmla="*/ 5302 w 5306"/>
                <a:gd name="T55" fmla="*/ 4564 h 5478"/>
                <a:gd name="T56" fmla="*/ 5263 w 5306"/>
                <a:gd name="T57" fmla="*/ 4839 h 5478"/>
                <a:gd name="T58" fmla="*/ 5101 w 5306"/>
                <a:gd name="T59" fmla="*/ 5066 h 5478"/>
                <a:gd name="T60" fmla="*/ 4103 w 5306"/>
                <a:gd name="T61" fmla="*/ 5478 h 5478"/>
                <a:gd name="T62" fmla="*/ 4066 w 5306"/>
                <a:gd name="T63" fmla="*/ 3947 h 5478"/>
                <a:gd name="T64" fmla="*/ 3936 w 5306"/>
                <a:gd name="T65" fmla="*/ 3884 h 5478"/>
                <a:gd name="T66" fmla="*/ 1265 w 5306"/>
                <a:gd name="T67" fmla="*/ 3920 h 5478"/>
                <a:gd name="T68" fmla="*/ 1203 w 5306"/>
                <a:gd name="T69" fmla="*/ 4051 h 5478"/>
                <a:gd name="T70" fmla="*/ 260 w 5306"/>
                <a:gd name="T71" fmla="*/ 5109 h 5478"/>
                <a:gd name="T72" fmla="*/ 73 w 5306"/>
                <a:gd name="T73" fmla="*/ 4903 h 5478"/>
                <a:gd name="T74" fmla="*/ 0 w 5306"/>
                <a:gd name="T75" fmla="*/ 4633 h 5478"/>
                <a:gd name="T76" fmla="*/ 61 w 5306"/>
                <a:gd name="T77" fmla="*/ 4362 h 5478"/>
                <a:gd name="T78" fmla="*/ 908 w 5306"/>
                <a:gd name="T79" fmla="*/ 2708 h 5478"/>
                <a:gd name="T80" fmla="*/ 1142 w 5306"/>
                <a:gd name="T81" fmla="*/ 2571 h 5478"/>
                <a:gd name="T82" fmla="*/ 1348 w 5306"/>
                <a:gd name="T83" fmla="*/ 2502 h 5478"/>
                <a:gd name="T84" fmla="*/ 1766 w 5306"/>
                <a:gd name="T85" fmla="*/ 1959 h 5478"/>
                <a:gd name="T86" fmla="*/ 1696 w 5306"/>
                <a:gd name="T87" fmla="*/ 1757 h 5478"/>
                <a:gd name="T88" fmla="*/ 1501 w 5306"/>
                <a:gd name="T89" fmla="*/ 1645 h 5478"/>
                <a:gd name="T90" fmla="*/ 1091 w 5306"/>
                <a:gd name="T91" fmla="*/ 1446 h 5478"/>
                <a:gd name="T92" fmla="*/ 904 w 5306"/>
                <a:gd name="T93" fmla="*/ 1258 h 5478"/>
                <a:gd name="T94" fmla="*/ 899 w 5306"/>
                <a:gd name="T95" fmla="*/ 1084 h 5478"/>
                <a:gd name="T96" fmla="*/ 1022 w 5306"/>
                <a:gd name="T97" fmla="*/ 942 h 5478"/>
                <a:gd name="T98" fmla="*/ 1402 w 5306"/>
                <a:gd name="T99" fmla="*/ 823 h 5478"/>
                <a:gd name="T100" fmla="*/ 1689 w 5306"/>
                <a:gd name="T101" fmla="*/ 759 h 5478"/>
                <a:gd name="T102" fmla="*/ 1755 w 5306"/>
                <a:gd name="T103" fmla="*/ 665 h 5478"/>
                <a:gd name="T104" fmla="*/ 1872 w 5306"/>
                <a:gd name="T105" fmla="*/ 286 h 5478"/>
                <a:gd name="T106" fmla="*/ 1959 w 5306"/>
                <a:gd name="T107" fmla="*/ 137 h 5478"/>
                <a:gd name="T108" fmla="*/ 2316 w 5306"/>
                <a:gd name="T109" fmla="*/ 28 h 5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06" h="5478">
                  <a:moveTo>
                    <a:pt x="1970" y="1576"/>
                  </a:moveTo>
                  <a:lnTo>
                    <a:pt x="1959" y="1624"/>
                  </a:lnTo>
                  <a:lnTo>
                    <a:pt x="1956" y="1677"/>
                  </a:lnTo>
                  <a:lnTo>
                    <a:pt x="1959" y="1727"/>
                  </a:lnTo>
                  <a:lnTo>
                    <a:pt x="1968" y="1773"/>
                  </a:lnTo>
                  <a:lnTo>
                    <a:pt x="1984" y="1814"/>
                  </a:lnTo>
                  <a:lnTo>
                    <a:pt x="2004" y="1851"/>
                  </a:lnTo>
                  <a:lnTo>
                    <a:pt x="2029" y="1881"/>
                  </a:lnTo>
                  <a:lnTo>
                    <a:pt x="2057" y="1904"/>
                  </a:lnTo>
                  <a:lnTo>
                    <a:pt x="2087" y="1918"/>
                  </a:lnTo>
                  <a:lnTo>
                    <a:pt x="2121" y="1924"/>
                  </a:lnTo>
                  <a:lnTo>
                    <a:pt x="2386" y="1924"/>
                  </a:lnTo>
                  <a:lnTo>
                    <a:pt x="2419" y="1918"/>
                  </a:lnTo>
                  <a:lnTo>
                    <a:pt x="2450" y="1904"/>
                  </a:lnTo>
                  <a:lnTo>
                    <a:pt x="2478" y="1881"/>
                  </a:lnTo>
                  <a:lnTo>
                    <a:pt x="2503" y="1851"/>
                  </a:lnTo>
                  <a:lnTo>
                    <a:pt x="2522" y="1814"/>
                  </a:lnTo>
                  <a:lnTo>
                    <a:pt x="2538" y="1773"/>
                  </a:lnTo>
                  <a:lnTo>
                    <a:pt x="2547" y="1727"/>
                  </a:lnTo>
                  <a:lnTo>
                    <a:pt x="2551" y="1677"/>
                  </a:lnTo>
                  <a:lnTo>
                    <a:pt x="2725" y="1677"/>
                  </a:lnTo>
                  <a:lnTo>
                    <a:pt x="2728" y="1727"/>
                  </a:lnTo>
                  <a:lnTo>
                    <a:pt x="2737" y="1773"/>
                  </a:lnTo>
                  <a:lnTo>
                    <a:pt x="2753" y="1814"/>
                  </a:lnTo>
                  <a:lnTo>
                    <a:pt x="2773" y="1851"/>
                  </a:lnTo>
                  <a:lnTo>
                    <a:pt x="2798" y="1881"/>
                  </a:lnTo>
                  <a:lnTo>
                    <a:pt x="2826" y="1904"/>
                  </a:lnTo>
                  <a:lnTo>
                    <a:pt x="2856" y="1918"/>
                  </a:lnTo>
                  <a:lnTo>
                    <a:pt x="2890" y="1924"/>
                  </a:lnTo>
                  <a:lnTo>
                    <a:pt x="3155" y="1924"/>
                  </a:lnTo>
                  <a:lnTo>
                    <a:pt x="3188" y="1918"/>
                  </a:lnTo>
                  <a:lnTo>
                    <a:pt x="3220" y="1904"/>
                  </a:lnTo>
                  <a:lnTo>
                    <a:pt x="3247" y="1881"/>
                  </a:lnTo>
                  <a:lnTo>
                    <a:pt x="3272" y="1851"/>
                  </a:lnTo>
                  <a:lnTo>
                    <a:pt x="3291" y="1814"/>
                  </a:lnTo>
                  <a:lnTo>
                    <a:pt x="3307" y="1773"/>
                  </a:lnTo>
                  <a:lnTo>
                    <a:pt x="3316" y="1727"/>
                  </a:lnTo>
                  <a:lnTo>
                    <a:pt x="3320" y="1677"/>
                  </a:lnTo>
                  <a:lnTo>
                    <a:pt x="3316" y="1624"/>
                  </a:lnTo>
                  <a:lnTo>
                    <a:pt x="3306" y="1576"/>
                  </a:lnTo>
                  <a:lnTo>
                    <a:pt x="1970" y="1576"/>
                  </a:lnTo>
                  <a:close/>
                  <a:moveTo>
                    <a:pt x="2593" y="0"/>
                  </a:moveTo>
                  <a:lnTo>
                    <a:pt x="2732" y="0"/>
                  </a:lnTo>
                  <a:lnTo>
                    <a:pt x="2870" y="11"/>
                  </a:lnTo>
                  <a:lnTo>
                    <a:pt x="3009" y="32"/>
                  </a:lnTo>
                  <a:lnTo>
                    <a:pt x="3146" y="66"/>
                  </a:lnTo>
                  <a:lnTo>
                    <a:pt x="3283" y="108"/>
                  </a:lnTo>
                  <a:lnTo>
                    <a:pt x="3313" y="124"/>
                  </a:lnTo>
                  <a:lnTo>
                    <a:pt x="3339" y="147"/>
                  </a:lnTo>
                  <a:lnTo>
                    <a:pt x="3366" y="174"/>
                  </a:lnTo>
                  <a:lnTo>
                    <a:pt x="3389" y="206"/>
                  </a:lnTo>
                  <a:lnTo>
                    <a:pt x="3409" y="240"/>
                  </a:lnTo>
                  <a:lnTo>
                    <a:pt x="3425" y="271"/>
                  </a:lnTo>
                  <a:lnTo>
                    <a:pt x="3460" y="367"/>
                  </a:lnTo>
                  <a:lnTo>
                    <a:pt x="3494" y="465"/>
                  </a:lnTo>
                  <a:lnTo>
                    <a:pt x="3522" y="563"/>
                  </a:lnTo>
                  <a:lnTo>
                    <a:pt x="3547" y="662"/>
                  </a:lnTo>
                  <a:lnTo>
                    <a:pt x="3560" y="697"/>
                  </a:lnTo>
                  <a:lnTo>
                    <a:pt x="3576" y="726"/>
                  </a:lnTo>
                  <a:lnTo>
                    <a:pt x="3595" y="745"/>
                  </a:lnTo>
                  <a:lnTo>
                    <a:pt x="3620" y="759"/>
                  </a:lnTo>
                  <a:lnTo>
                    <a:pt x="3650" y="772"/>
                  </a:lnTo>
                  <a:lnTo>
                    <a:pt x="3686" y="779"/>
                  </a:lnTo>
                  <a:lnTo>
                    <a:pt x="3801" y="804"/>
                  </a:lnTo>
                  <a:lnTo>
                    <a:pt x="3915" y="829"/>
                  </a:lnTo>
                  <a:lnTo>
                    <a:pt x="4030" y="855"/>
                  </a:lnTo>
                  <a:lnTo>
                    <a:pt x="4142" y="889"/>
                  </a:lnTo>
                  <a:lnTo>
                    <a:pt x="4251" y="928"/>
                  </a:lnTo>
                  <a:lnTo>
                    <a:pt x="4297" y="951"/>
                  </a:lnTo>
                  <a:lnTo>
                    <a:pt x="4336" y="980"/>
                  </a:lnTo>
                  <a:lnTo>
                    <a:pt x="4366" y="1013"/>
                  </a:lnTo>
                  <a:lnTo>
                    <a:pt x="4391" y="1049"/>
                  </a:lnTo>
                  <a:lnTo>
                    <a:pt x="4409" y="1088"/>
                  </a:lnTo>
                  <a:lnTo>
                    <a:pt x="4419" y="1127"/>
                  </a:lnTo>
                  <a:lnTo>
                    <a:pt x="4421" y="1169"/>
                  </a:lnTo>
                  <a:lnTo>
                    <a:pt x="4416" y="1210"/>
                  </a:lnTo>
                  <a:lnTo>
                    <a:pt x="4403" y="1253"/>
                  </a:lnTo>
                  <a:lnTo>
                    <a:pt x="4382" y="1292"/>
                  </a:lnTo>
                  <a:lnTo>
                    <a:pt x="4354" y="1331"/>
                  </a:lnTo>
                  <a:lnTo>
                    <a:pt x="4316" y="1365"/>
                  </a:lnTo>
                  <a:lnTo>
                    <a:pt x="4238" y="1425"/>
                  </a:lnTo>
                  <a:lnTo>
                    <a:pt x="4158" y="1480"/>
                  </a:lnTo>
                  <a:lnTo>
                    <a:pt x="4073" y="1530"/>
                  </a:lnTo>
                  <a:lnTo>
                    <a:pt x="3986" y="1576"/>
                  </a:lnTo>
                  <a:lnTo>
                    <a:pt x="3897" y="1613"/>
                  </a:lnTo>
                  <a:lnTo>
                    <a:pt x="3807" y="1643"/>
                  </a:lnTo>
                  <a:lnTo>
                    <a:pt x="3750" y="1661"/>
                  </a:lnTo>
                  <a:lnTo>
                    <a:pt x="3702" y="1684"/>
                  </a:lnTo>
                  <a:lnTo>
                    <a:pt x="3661" y="1709"/>
                  </a:lnTo>
                  <a:lnTo>
                    <a:pt x="3625" y="1739"/>
                  </a:lnTo>
                  <a:lnTo>
                    <a:pt x="3597" y="1773"/>
                  </a:lnTo>
                  <a:lnTo>
                    <a:pt x="3574" y="1812"/>
                  </a:lnTo>
                  <a:lnTo>
                    <a:pt x="3556" y="1854"/>
                  </a:lnTo>
                  <a:lnTo>
                    <a:pt x="3544" y="1902"/>
                  </a:lnTo>
                  <a:lnTo>
                    <a:pt x="3535" y="1957"/>
                  </a:lnTo>
                  <a:lnTo>
                    <a:pt x="3565" y="1966"/>
                  </a:lnTo>
                  <a:lnTo>
                    <a:pt x="3826" y="1966"/>
                  </a:lnTo>
                  <a:lnTo>
                    <a:pt x="3826" y="2428"/>
                  </a:lnTo>
                  <a:lnTo>
                    <a:pt x="4004" y="2545"/>
                  </a:lnTo>
                  <a:lnTo>
                    <a:pt x="4076" y="2552"/>
                  </a:lnTo>
                  <a:lnTo>
                    <a:pt x="4148" y="2566"/>
                  </a:lnTo>
                  <a:lnTo>
                    <a:pt x="4215" y="2589"/>
                  </a:lnTo>
                  <a:lnTo>
                    <a:pt x="4279" y="2621"/>
                  </a:lnTo>
                  <a:lnTo>
                    <a:pt x="4338" y="2658"/>
                  </a:lnTo>
                  <a:lnTo>
                    <a:pt x="4393" y="2704"/>
                  </a:lnTo>
                  <a:lnTo>
                    <a:pt x="4442" y="2756"/>
                  </a:lnTo>
                  <a:lnTo>
                    <a:pt x="4485" y="2813"/>
                  </a:lnTo>
                  <a:lnTo>
                    <a:pt x="4521" y="2877"/>
                  </a:lnTo>
                  <a:lnTo>
                    <a:pt x="5245" y="4362"/>
                  </a:lnTo>
                  <a:lnTo>
                    <a:pt x="5272" y="4427"/>
                  </a:lnTo>
                  <a:lnTo>
                    <a:pt x="5291" y="4495"/>
                  </a:lnTo>
                  <a:lnTo>
                    <a:pt x="5302" y="4564"/>
                  </a:lnTo>
                  <a:lnTo>
                    <a:pt x="5306" y="4633"/>
                  </a:lnTo>
                  <a:lnTo>
                    <a:pt x="5298" y="4703"/>
                  </a:lnTo>
                  <a:lnTo>
                    <a:pt x="5286" y="4772"/>
                  </a:lnTo>
                  <a:lnTo>
                    <a:pt x="5263" y="4839"/>
                  </a:lnTo>
                  <a:lnTo>
                    <a:pt x="5233" y="4903"/>
                  </a:lnTo>
                  <a:lnTo>
                    <a:pt x="5195" y="4963"/>
                  </a:lnTo>
                  <a:lnTo>
                    <a:pt x="5151" y="5018"/>
                  </a:lnTo>
                  <a:lnTo>
                    <a:pt x="5101" y="5066"/>
                  </a:lnTo>
                  <a:lnTo>
                    <a:pt x="5044" y="5109"/>
                  </a:lnTo>
                  <a:lnTo>
                    <a:pt x="4984" y="5144"/>
                  </a:lnTo>
                  <a:lnTo>
                    <a:pt x="4920" y="5175"/>
                  </a:lnTo>
                  <a:lnTo>
                    <a:pt x="4103" y="5478"/>
                  </a:lnTo>
                  <a:lnTo>
                    <a:pt x="4103" y="4051"/>
                  </a:lnTo>
                  <a:lnTo>
                    <a:pt x="4100" y="4012"/>
                  </a:lnTo>
                  <a:lnTo>
                    <a:pt x="4085" y="3977"/>
                  </a:lnTo>
                  <a:lnTo>
                    <a:pt x="4066" y="3947"/>
                  </a:lnTo>
                  <a:lnTo>
                    <a:pt x="4041" y="3920"/>
                  </a:lnTo>
                  <a:lnTo>
                    <a:pt x="4009" y="3900"/>
                  </a:lnTo>
                  <a:lnTo>
                    <a:pt x="3973" y="3888"/>
                  </a:lnTo>
                  <a:lnTo>
                    <a:pt x="3936" y="3884"/>
                  </a:lnTo>
                  <a:lnTo>
                    <a:pt x="1370" y="3884"/>
                  </a:lnTo>
                  <a:lnTo>
                    <a:pt x="1332" y="3888"/>
                  </a:lnTo>
                  <a:lnTo>
                    <a:pt x="1297" y="3900"/>
                  </a:lnTo>
                  <a:lnTo>
                    <a:pt x="1265" y="3920"/>
                  </a:lnTo>
                  <a:lnTo>
                    <a:pt x="1240" y="3947"/>
                  </a:lnTo>
                  <a:lnTo>
                    <a:pt x="1220" y="3977"/>
                  </a:lnTo>
                  <a:lnTo>
                    <a:pt x="1206" y="4012"/>
                  </a:lnTo>
                  <a:lnTo>
                    <a:pt x="1203" y="4051"/>
                  </a:lnTo>
                  <a:lnTo>
                    <a:pt x="1203" y="5478"/>
                  </a:lnTo>
                  <a:lnTo>
                    <a:pt x="386" y="5175"/>
                  </a:lnTo>
                  <a:lnTo>
                    <a:pt x="322" y="5144"/>
                  </a:lnTo>
                  <a:lnTo>
                    <a:pt x="260" y="5109"/>
                  </a:lnTo>
                  <a:lnTo>
                    <a:pt x="204" y="5066"/>
                  </a:lnTo>
                  <a:lnTo>
                    <a:pt x="155" y="5018"/>
                  </a:lnTo>
                  <a:lnTo>
                    <a:pt x="110" y="4963"/>
                  </a:lnTo>
                  <a:lnTo>
                    <a:pt x="73" y="4903"/>
                  </a:lnTo>
                  <a:lnTo>
                    <a:pt x="43" y="4839"/>
                  </a:lnTo>
                  <a:lnTo>
                    <a:pt x="20" y="4772"/>
                  </a:lnTo>
                  <a:lnTo>
                    <a:pt x="7" y="4703"/>
                  </a:lnTo>
                  <a:lnTo>
                    <a:pt x="0" y="4633"/>
                  </a:lnTo>
                  <a:lnTo>
                    <a:pt x="4" y="4564"/>
                  </a:lnTo>
                  <a:lnTo>
                    <a:pt x="14" y="4495"/>
                  </a:lnTo>
                  <a:lnTo>
                    <a:pt x="34" y="4427"/>
                  </a:lnTo>
                  <a:lnTo>
                    <a:pt x="61" y="4362"/>
                  </a:lnTo>
                  <a:lnTo>
                    <a:pt x="785" y="2877"/>
                  </a:lnTo>
                  <a:lnTo>
                    <a:pt x="821" y="2814"/>
                  </a:lnTo>
                  <a:lnTo>
                    <a:pt x="862" y="2759"/>
                  </a:lnTo>
                  <a:lnTo>
                    <a:pt x="908" y="2708"/>
                  </a:lnTo>
                  <a:lnTo>
                    <a:pt x="961" y="2664"/>
                  </a:lnTo>
                  <a:lnTo>
                    <a:pt x="1018" y="2626"/>
                  </a:lnTo>
                  <a:lnTo>
                    <a:pt x="1078" y="2594"/>
                  </a:lnTo>
                  <a:lnTo>
                    <a:pt x="1142" y="2571"/>
                  </a:lnTo>
                  <a:lnTo>
                    <a:pt x="1210" y="2555"/>
                  </a:lnTo>
                  <a:lnTo>
                    <a:pt x="1279" y="2546"/>
                  </a:lnTo>
                  <a:lnTo>
                    <a:pt x="1286" y="2543"/>
                  </a:lnTo>
                  <a:lnTo>
                    <a:pt x="1348" y="2502"/>
                  </a:lnTo>
                  <a:lnTo>
                    <a:pt x="1410" y="2465"/>
                  </a:lnTo>
                  <a:lnTo>
                    <a:pt x="1410" y="1966"/>
                  </a:lnTo>
                  <a:lnTo>
                    <a:pt x="1741" y="1966"/>
                  </a:lnTo>
                  <a:lnTo>
                    <a:pt x="1766" y="1959"/>
                  </a:lnTo>
                  <a:lnTo>
                    <a:pt x="1759" y="1897"/>
                  </a:lnTo>
                  <a:lnTo>
                    <a:pt x="1744" y="1844"/>
                  </a:lnTo>
                  <a:lnTo>
                    <a:pt x="1723" y="1798"/>
                  </a:lnTo>
                  <a:lnTo>
                    <a:pt x="1696" y="1757"/>
                  </a:lnTo>
                  <a:lnTo>
                    <a:pt x="1661" y="1721"/>
                  </a:lnTo>
                  <a:lnTo>
                    <a:pt x="1617" y="1691"/>
                  </a:lnTo>
                  <a:lnTo>
                    <a:pt x="1563" y="1666"/>
                  </a:lnTo>
                  <a:lnTo>
                    <a:pt x="1501" y="1645"/>
                  </a:lnTo>
                  <a:lnTo>
                    <a:pt x="1394" y="1608"/>
                  </a:lnTo>
                  <a:lnTo>
                    <a:pt x="1290" y="1562"/>
                  </a:lnTo>
                  <a:lnTo>
                    <a:pt x="1188" y="1507"/>
                  </a:lnTo>
                  <a:lnTo>
                    <a:pt x="1091" y="1446"/>
                  </a:lnTo>
                  <a:lnTo>
                    <a:pt x="1000" y="1379"/>
                  </a:lnTo>
                  <a:lnTo>
                    <a:pt x="959" y="1342"/>
                  </a:lnTo>
                  <a:lnTo>
                    <a:pt x="927" y="1301"/>
                  </a:lnTo>
                  <a:lnTo>
                    <a:pt x="904" y="1258"/>
                  </a:lnTo>
                  <a:lnTo>
                    <a:pt x="890" y="1214"/>
                  </a:lnTo>
                  <a:lnTo>
                    <a:pt x="885" y="1171"/>
                  </a:lnTo>
                  <a:lnTo>
                    <a:pt x="888" y="1127"/>
                  </a:lnTo>
                  <a:lnTo>
                    <a:pt x="899" y="1084"/>
                  </a:lnTo>
                  <a:lnTo>
                    <a:pt x="918" y="1043"/>
                  </a:lnTo>
                  <a:lnTo>
                    <a:pt x="945" y="1006"/>
                  </a:lnTo>
                  <a:lnTo>
                    <a:pt x="981" y="971"/>
                  </a:lnTo>
                  <a:lnTo>
                    <a:pt x="1022" y="942"/>
                  </a:lnTo>
                  <a:lnTo>
                    <a:pt x="1073" y="917"/>
                  </a:lnTo>
                  <a:lnTo>
                    <a:pt x="1180" y="880"/>
                  </a:lnTo>
                  <a:lnTo>
                    <a:pt x="1290" y="848"/>
                  </a:lnTo>
                  <a:lnTo>
                    <a:pt x="1402" y="823"/>
                  </a:lnTo>
                  <a:lnTo>
                    <a:pt x="1515" y="800"/>
                  </a:lnTo>
                  <a:lnTo>
                    <a:pt x="1629" y="779"/>
                  </a:lnTo>
                  <a:lnTo>
                    <a:pt x="1663" y="770"/>
                  </a:lnTo>
                  <a:lnTo>
                    <a:pt x="1689" y="759"/>
                  </a:lnTo>
                  <a:lnTo>
                    <a:pt x="1712" y="744"/>
                  </a:lnTo>
                  <a:lnTo>
                    <a:pt x="1730" y="724"/>
                  </a:lnTo>
                  <a:lnTo>
                    <a:pt x="1744" y="697"/>
                  </a:lnTo>
                  <a:lnTo>
                    <a:pt x="1755" y="665"/>
                  </a:lnTo>
                  <a:lnTo>
                    <a:pt x="1783" y="570"/>
                  </a:lnTo>
                  <a:lnTo>
                    <a:pt x="1814" y="476"/>
                  </a:lnTo>
                  <a:lnTo>
                    <a:pt x="1846" y="380"/>
                  </a:lnTo>
                  <a:lnTo>
                    <a:pt x="1872" y="286"/>
                  </a:lnTo>
                  <a:lnTo>
                    <a:pt x="1885" y="240"/>
                  </a:lnTo>
                  <a:lnTo>
                    <a:pt x="1904" y="199"/>
                  </a:lnTo>
                  <a:lnTo>
                    <a:pt x="1929" y="165"/>
                  </a:lnTo>
                  <a:lnTo>
                    <a:pt x="1959" y="137"/>
                  </a:lnTo>
                  <a:lnTo>
                    <a:pt x="1997" y="114"/>
                  </a:lnTo>
                  <a:lnTo>
                    <a:pt x="2039" y="96"/>
                  </a:lnTo>
                  <a:lnTo>
                    <a:pt x="2178" y="57"/>
                  </a:lnTo>
                  <a:lnTo>
                    <a:pt x="2316" y="28"/>
                  </a:lnTo>
                  <a:lnTo>
                    <a:pt x="2455" y="9"/>
                  </a:lnTo>
                  <a:lnTo>
                    <a:pt x="2593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02" tIns="45700" rIns="91402" bIns="45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08" name="Freeform 7">
              <a:extLst>
                <a:ext uri="{FF2B5EF4-FFF2-40B4-BE49-F238E27FC236}">
                  <a16:creationId xmlns:a16="http://schemas.microsoft.com/office/drawing/2014/main" id="{DD7E1C86-BC45-47F2-AC63-3B0CF69AA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4567" y="4808394"/>
              <a:ext cx="804139" cy="112143"/>
            </a:xfrm>
            <a:custGeom>
              <a:avLst/>
              <a:gdLst>
                <a:gd name="T0" fmla="*/ 179 w 2806"/>
                <a:gd name="T1" fmla="*/ 0 h 357"/>
                <a:gd name="T2" fmla="*/ 2629 w 2806"/>
                <a:gd name="T3" fmla="*/ 0 h 357"/>
                <a:gd name="T4" fmla="*/ 2669 w 2806"/>
                <a:gd name="T5" fmla="*/ 6 h 357"/>
                <a:gd name="T6" fmla="*/ 2707 w 2806"/>
                <a:gd name="T7" fmla="*/ 20 h 357"/>
                <a:gd name="T8" fmla="*/ 2740 w 2806"/>
                <a:gd name="T9" fmla="*/ 39 h 357"/>
                <a:gd name="T10" fmla="*/ 2767 w 2806"/>
                <a:gd name="T11" fmla="*/ 68 h 357"/>
                <a:gd name="T12" fmla="*/ 2788 w 2806"/>
                <a:gd name="T13" fmla="*/ 101 h 357"/>
                <a:gd name="T14" fmla="*/ 2803 w 2806"/>
                <a:gd name="T15" fmla="*/ 139 h 357"/>
                <a:gd name="T16" fmla="*/ 2806 w 2806"/>
                <a:gd name="T17" fmla="*/ 180 h 357"/>
                <a:gd name="T18" fmla="*/ 2803 w 2806"/>
                <a:gd name="T19" fmla="*/ 220 h 357"/>
                <a:gd name="T20" fmla="*/ 2788 w 2806"/>
                <a:gd name="T21" fmla="*/ 258 h 357"/>
                <a:gd name="T22" fmla="*/ 2767 w 2806"/>
                <a:gd name="T23" fmla="*/ 290 h 357"/>
                <a:gd name="T24" fmla="*/ 2740 w 2806"/>
                <a:gd name="T25" fmla="*/ 318 h 357"/>
                <a:gd name="T26" fmla="*/ 2707 w 2806"/>
                <a:gd name="T27" fmla="*/ 339 h 357"/>
                <a:gd name="T28" fmla="*/ 2669 w 2806"/>
                <a:gd name="T29" fmla="*/ 352 h 357"/>
                <a:gd name="T30" fmla="*/ 2629 w 2806"/>
                <a:gd name="T31" fmla="*/ 357 h 357"/>
                <a:gd name="T32" fmla="*/ 179 w 2806"/>
                <a:gd name="T33" fmla="*/ 357 h 357"/>
                <a:gd name="T34" fmla="*/ 138 w 2806"/>
                <a:gd name="T35" fmla="*/ 352 h 357"/>
                <a:gd name="T36" fmla="*/ 101 w 2806"/>
                <a:gd name="T37" fmla="*/ 339 h 357"/>
                <a:gd name="T38" fmla="*/ 67 w 2806"/>
                <a:gd name="T39" fmla="*/ 318 h 357"/>
                <a:gd name="T40" fmla="*/ 39 w 2806"/>
                <a:gd name="T41" fmla="*/ 290 h 357"/>
                <a:gd name="T42" fmla="*/ 19 w 2806"/>
                <a:gd name="T43" fmla="*/ 258 h 357"/>
                <a:gd name="T44" fmla="*/ 5 w 2806"/>
                <a:gd name="T45" fmla="*/ 220 h 357"/>
                <a:gd name="T46" fmla="*/ 0 w 2806"/>
                <a:gd name="T47" fmla="*/ 180 h 357"/>
                <a:gd name="T48" fmla="*/ 5 w 2806"/>
                <a:gd name="T49" fmla="*/ 139 h 357"/>
                <a:gd name="T50" fmla="*/ 19 w 2806"/>
                <a:gd name="T51" fmla="*/ 101 h 357"/>
                <a:gd name="T52" fmla="*/ 39 w 2806"/>
                <a:gd name="T53" fmla="*/ 68 h 357"/>
                <a:gd name="T54" fmla="*/ 67 w 2806"/>
                <a:gd name="T55" fmla="*/ 39 h 357"/>
                <a:gd name="T56" fmla="*/ 101 w 2806"/>
                <a:gd name="T57" fmla="*/ 20 h 357"/>
                <a:gd name="T58" fmla="*/ 138 w 2806"/>
                <a:gd name="T59" fmla="*/ 6 h 357"/>
                <a:gd name="T60" fmla="*/ 179 w 2806"/>
                <a:gd name="T61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06" h="357">
                  <a:moveTo>
                    <a:pt x="179" y="0"/>
                  </a:moveTo>
                  <a:lnTo>
                    <a:pt x="2629" y="0"/>
                  </a:lnTo>
                  <a:lnTo>
                    <a:pt x="2669" y="6"/>
                  </a:lnTo>
                  <a:lnTo>
                    <a:pt x="2707" y="20"/>
                  </a:lnTo>
                  <a:lnTo>
                    <a:pt x="2740" y="39"/>
                  </a:lnTo>
                  <a:lnTo>
                    <a:pt x="2767" y="68"/>
                  </a:lnTo>
                  <a:lnTo>
                    <a:pt x="2788" y="101"/>
                  </a:lnTo>
                  <a:lnTo>
                    <a:pt x="2803" y="139"/>
                  </a:lnTo>
                  <a:lnTo>
                    <a:pt x="2806" y="180"/>
                  </a:lnTo>
                  <a:lnTo>
                    <a:pt x="2803" y="220"/>
                  </a:lnTo>
                  <a:lnTo>
                    <a:pt x="2788" y="258"/>
                  </a:lnTo>
                  <a:lnTo>
                    <a:pt x="2767" y="290"/>
                  </a:lnTo>
                  <a:lnTo>
                    <a:pt x="2740" y="318"/>
                  </a:lnTo>
                  <a:lnTo>
                    <a:pt x="2707" y="339"/>
                  </a:lnTo>
                  <a:lnTo>
                    <a:pt x="2669" y="352"/>
                  </a:lnTo>
                  <a:lnTo>
                    <a:pt x="2629" y="357"/>
                  </a:lnTo>
                  <a:lnTo>
                    <a:pt x="179" y="357"/>
                  </a:lnTo>
                  <a:lnTo>
                    <a:pt x="138" y="352"/>
                  </a:lnTo>
                  <a:lnTo>
                    <a:pt x="101" y="339"/>
                  </a:lnTo>
                  <a:lnTo>
                    <a:pt x="67" y="318"/>
                  </a:lnTo>
                  <a:lnTo>
                    <a:pt x="39" y="290"/>
                  </a:lnTo>
                  <a:lnTo>
                    <a:pt x="19" y="258"/>
                  </a:lnTo>
                  <a:lnTo>
                    <a:pt x="5" y="220"/>
                  </a:lnTo>
                  <a:lnTo>
                    <a:pt x="0" y="180"/>
                  </a:lnTo>
                  <a:lnTo>
                    <a:pt x="5" y="139"/>
                  </a:lnTo>
                  <a:lnTo>
                    <a:pt x="19" y="101"/>
                  </a:lnTo>
                  <a:lnTo>
                    <a:pt x="39" y="68"/>
                  </a:lnTo>
                  <a:lnTo>
                    <a:pt x="67" y="39"/>
                  </a:lnTo>
                  <a:lnTo>
                    <a:pt x="101" y="20"/>
                  </a:lnTo>
                  <a:lnTo>
                    <a:pt x="138" y="6"/>
                  </a:lnTo>
                  <a:lnTo>
                    <a:pt x="179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02" tIns="45700" rIns="91402" bIns="45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2148E8F2-6C3D-4E57-BFBA-B6A18608C4E4}"/>
              </a:ext>
            </a:extLst>
          </p:cNvPr>
          <p:cNvSpPr txBox="1"/>
          <p:nvPr/>
        </p:nvSpPr>
        <p:spPr>
          <a:xfrm>
            <a:off x="9841868" y="4401288"/>
            <a:ext cx="1494730" cy="646331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Assume Breach COULD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Occur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E5E51E1-5B99-4310-AD8A-BCDB2B7D62FE}"/>
              </a:ext>
            </a:extLst>
          </p:cNvPr>
          <p:cNvSpPr txBox="1"/>
          <p:nvPr/>
        </p:nvSpPr>
        <p:spPr>
          <a:xfrm>
            <a:off x="9841868" y="6191878"/>
            <a:ext cx="1494730" cy="276999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PROBABILITY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2AD2410-99C4-48B0-AECD-512F9D5D7499}"/>
              </a:ext>
            </a:extLst>
          </p:cNvPr>
          <p:cNvCxnSpPr>
            <a:cxnSpLocks/>
          </p:cNvCxnSpPr>
          <p:nvPr/>
        </p:nvCxnSpPr>
        <p:spPr>
          <a:xfrm flipV="1">
            <a:off x="4104770" y="1286482"/>
            <a:ext cx="16354" cy="418957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F5CD318B-0CE6-4C22-AC52-28E42C7C0536}"/>
              </a:ext>
            </a:extLst>
          </p:cNvPr>
          <p:cNvSpPr txBox="1"/>
          <p:nvPr/>
        </p:nvSpPr>
        <p:spPr>
          <a:xfrm>
            <a:off x="1136953" y="5353334"/>
            <a:ext cx="1480210" cy="461665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Security Isolation\Scope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C4A38B0-8133-4EA8-BC0B-E76E90A4B933}"/>
              </a:ext>
            </a:extLst>
          </p:cNvPr>
          <p:cNvSpPr txBox="1"/>
          <p:nvPr/>
        </p:nvSpPr>
        <p:spPr>
          <a:xfrm>
            <a:off x="2617163" y="6098327"/>
            <a:ext cx="1480210" cy="461665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Authorization Management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98D7FA-41CF-4E51-860B-009C4E038CE4}"/>
              </a:ext>
            </a:extLst>
          </p:cNvPr>
          <p:cNvCxnSpPr>
            <a:cxnSpLocks/>
            <a:stCxn id="105" idx="2"/>
            <a:endCxn id="65" idx="0"/>
          </p:cNvCxnSpPr>
          <p:nvPr/>
        </p:nvCxnSpPr>
        <p:spPr>
          <a:xfrm flipH="1">
            <a:off x="1877058" y="3325564"/>
            <a:ext cx="1" cy="84132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448D5C6-8551-433E-9F0F-B471090146E6}"/>
              </a:ext>
            </a:extLst>
          </p:cNvPr>
          <p:cNvCxnSpPr>
            <a:cxnSpLocks/>
            <a:stCxn id="65" idx="2"/>
            <a:endCxn id="112" idx="0"/>
          </p:cNvCxnSpPr>
          <p:nvPr/>
        </p:nvCxnSpPr>
        <p:spPr>
          <a:xfrm>
            <a:off x="1877058" y="4628551"/>
            <a:ext cx="0" cy="72478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E1EDF6C-56AC-49A7-80B9-6909D0A9F716}"/>
              </a:ext>
            </a:extLst>
          </p:cNvPr>
          <p:cNvCxnSpPr>
            <a:cxnSpLocks/>
            <a:stCxn id="66" idx="1"/>
            <a:endCxn id="113" idx="3"/>
          </p:cNvCxnSpPr>
          <p:nvPr/>
        </p:nvCxnSpPr>
        <p:spPr>
          <a:xfrm flipH="1" flipV="1">
            <a:off x="4097373" y="6329160"/>
            <a:ext cx="961189" cy="121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8C7E960-2C99-4F18-BD72-7D40F86DC006}"/>
              </a:ext>
            </a:extLst>
          </p:cNvPr>
          <p:cNvCxnSpPr>
            <a:cxnSpLocks/>
            <a:stCxn id="110" idx="1"/>
            <a:endCxn id="66" idx="3"/>
          </p:cNvCxnSpPr>
          <p:nvPr/>
        </p:nvCxnSpPr>
        <p:spPr>
          <a:xfrm flipH="1">
            <a:off x="8496500" y="6330378"/>
            <a:ext cx="134536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AD99CC9-9BFE-4633-89F4-C925E9AEF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539" y="6093853"/>
            <a:ext cx="489038" cy="466140"/>
          </a:xfrm>
          <a:prstGeom prst="rect">
            <a:avLst/>
          </a:prstGeom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DEEDCCA-E012-464B-A433-E81B29514847}"/>
              </a:ext>
            </a:extLst>
          </p:cNvPr>
          <p:cNvCxnSpPr>
            <a:cxnSpLocks/>
            <a:stCxn id="112" idx="2"/>
            <a:endCxn id="15" idx="0"/>
          </p:cNvCxnSpPr>
          <p:nvPr/>
        </p:nvCxnSpPr>
        <p:spPr>
          <a:xfrm>
            <a:off x="1877058" y="5814999"/>
            <a:ext cx="0" cy="278854"/>
          </a:xfrm>
          <a:prstGeom prst="straightConnector1">
            <a:avLst/>
          </a:prstGeom>
          <a:ln>
            <a:solidFill>
              <a:srgbClr val="C0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13F87F8-9218-4F3F-875B-E9FE17CF83D8}"/>
              </a:ext>
            </a:extLst>
          </p:cNvPr>
          <p:cNvCxnSpPr>
            <a:cxnSpLocks/>
            <a:stCxn id="113" idx="1"/>
            <a:endCxn id="15" idx="3"/>
          </p:cNvCxnSpPr>
          <p:nvPr/>
        </p:nvCxnSpPr>
        <p:spPr>
          <a:xfrm flipH="1" flipV="1">
            <a:off x="2121577" y="6326923"/>
            <a:ext cx="495586" cy="2237"/>
          </a:xfrm>
          <a:prstGeom prst="straightConnector1">
            <a:avLst/>
          </a:prstGeom>
          <a:ln>
            <a:solidFill>
              <a:srgbClr val="C0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303AFFA-4300-4870-8B22-089976765B35}"/>
              </a:ext>
            </a:extLst>
          </p:cNvPr>
          <p:cNvSpPr txBox="1"/>
          <p:nvPr/>
        </p:nvSpPr>
        <p:spPr>
          <a:xfrm>
            <a:off x="287171" y="6191878"/>
            <a:ext cx="926719" cy="276999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Identity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64FAE0A-5C4B-46AC-9B08-932B32F40006}"/>
              </a:ext>
            </a:extLst>
          </p:cNvPr>
          <p:cNvCxnSpPr>
            <a:cxnSpLocks/>
            <a:stCxn id="15" idx="1"/>
            <a:endCxn id="67" idx="3"/>
          </p:cNvCxnSpPr>
          <p:nvPr/>
        </p:nvCxnSpPr>
        <p:spPr>
          <a:xfrm flipH="1">
            <a:off x="1213890" y="6326923"/>
            <a:ext cx="418649" cy="3455"/>
          </a:xfrm>
          <a:prstGeom prst="straightConnector1">
            <a:avLst/>
          </a:prstGeom>
          <a:ln>
            <a:solidFill>
              <a:srgbClr val="C0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657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87095DA5-DC4E-4219-B127-D2FB9E9F1C0E}"/>
              </a:ext>
            </a:extLst>
          </p:cNvPr>
          <p:cNvSpPr/>
          <p:nvPr/>
        </p:nvSpPr>
        <p:spPr>
          <a:xfrm>
            <a:off x="10204922" y="3309866"/>
            <a:ext cx="1936605" cy="1388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Digital Value @ Risk</a:t>
            </a:r>
          </a:p>
        </p:txBody>
      </p:sp>
      <p:sp>
        <p:nvSpPr>
          <p:cNvPr id="82" name="Title 3">
            <a:extLst>
              <a:ext uri="{FF2B5EF4-FFF2-40B4-BE49-F238E27FC236}">
                <a16:creationId xmlns:a16="http://schemas.microsoft.com/office/drawing/2014/main" id="{7E409DDB-5621-49C0-9E7C-07CF911A1744}"/>
              </a:ext>
            </a:extLst>
          </p:cNvPr>
          <p:cNvSpPr txBox="1">
            <a:spLocks/>
          </p:cNvSpPr>
          <p:nvPr/>
        </p:nvSpPr>
        <p:spPr>
          <a:xfrm>
            <a:off x="15960" y="117108"/>
            <a:ext cx="11912669" cy="716609"/>
          </a:xfrm>
          <a:prstGeom prst="rect">
            <a:avLst/>
          </a:prstGeom>
        </p:spPr>
        <p:txBody>
          <a:bodyPr vert="horz" wrap="square" lIns="116535" tIns="72835" rIns="116535" bIns="72835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9pPr>
          </a:lstStyle>
          <a:p>
            <a:pPr lvl="0" defTabSz="914228">
              <a:defRPr/>
            </a:pPr>
            <a:r>
              <a:rPr lang="en-AU" sz="2400" b="1" dirty="0">
                <a:solidFill>
                  <a:srgbClr val="4472C4"/>
                </a:solidFill>
                <a:latin typeface="Segoe UI Light"/>
              </a:rPr>
              <a:t>Enterprise Cloud</a:t>
            </a:r>
            <a:r>
              <a:rPr kumimoji="0" lang="en-AU" sz="2400" b="1" i="0" u="none" strike="noStrike" kern="1200" cap="none" spc="-100" normalizeH="0" baseline="0" noProof="0" dirty="0">
                <a:ln w="3175"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/>
                <a:ea typeface="ＭＳ Ｐゴシック" charset="0"/>
                <a:cs typeface="Segoe UI" pitchFamily="34" charset="0"/>
              </a:rPr>
              <a:t>: </a:t>
            </a:r>
            <a:r>
              <a:rPr kumimoji="0" lang="en-AU" sz="2400" b="1" i="1" u="none" strike="noStrike" kern="1200" cap="none" spc="-100" normalizeH="0" baseline="0" noProof="0" dirty="0">
                <a:ln w="3175"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/>
                <a:ea typeface="ＭＳ Ｐゴシック" charset="0"/>
                <a:cs typeface="Segoe UI" pitchFamily="34" charset="0"/>
              </a:rPr>
              <a:t>Threat Model</a:t>
            </a:r>
          </a:p>
          <a:p>
            <a:pPr marL="0" marR="0" lvl="0" indent="0" algn="l" defTabSz="9142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1" u="none" strike="noStrike" kern="1200" cap="none" spc="-100" normalizeH="0" baseline="0" noProof="0" dirty="0">
                <a:ln w="3175"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/>
                <a:ea typeface="ＭＳ Ｐゴシック" charset="0"/>
                <a:cs typeface="Segoe UI" pitchFamily="34" charset="0"/>
              </a:rPr>
              <a:t>Establishing the Threat Scenarios, Vectors &amp; Dimensions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850538-C967-4D72-8245-B033FB919C50}"/>
              </a:ext>
            </a:extLst>
          </p:cNvPr>
          <p:cNvGrpSpPr>
            <a:grpSpLocks noChangeAspect="1"/>
          </p:cNvGrpSpPr>
          <p:nvPr/>
        </p:nvGrpSpPr>
        <p:grpSpPr>
          <a:xfrm>
            <a:off x="605631" y="4451925"/>
            <a:ext cx="654972" cy="788351"/>
            <a:chOff x="4719276" y="3382458"/>
            <a:chExt cx="1277688" cy="1538079"/>
          </a:xfrm>
          <a:solidFill>
            <a:srgbClr val="C00000"/>
          </a:solidFill>
        </p:grpSpPr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1AA4DDBD-6864-4C8E-8285-3A2CCFFEEA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9276" y="3382458"/>
              <a:ext cx="1277688" cy="1397934"/>
            </a:xfrm>
            <a:custGeom>
              <a:avLst/>
              <a:gdLst>
                <a:gd name="T0" fmla="*/ 1959 w 5306"/>
                <a:gd name="T1" fmla="*/ 1727 h 5478"/>
                <a:gd name="T2" fmla="*/ 2029 w 5306"/>
                <a:gd name="T3" fmla="*/ 1881 h 5478"/>
                <a:gd name="T4" fmla="*/ 2386 w 5306"/>
                <a:gd name="T5" fmla="*/ 1924 h 5478"/>
                <a:gd name="T6" fmla="*/ 2503 w 5306"/>
                <a:gd name="T7" fmla="*/ 1851 h 5478"/>
                <a:gd name="T8" fmla="*/ 2551 w 5306"/>
                <a:gd name="T9" fmla="*/ 1677 h 5478"/>
                <a:gd name="T10" fmla="*/ 2753 w 5306"/>
                <a:gd name="T11" fmla="*/ 1814 h 5478"/>
                <a:gd name="T12" fmla="*/ 2856 w 5306"/>
                <a:gd name="T13" fmla="*/ 1918 h 5478"/>
                <a:gd name="T14" fmla="*/ 3220 w 5306"/>
                <a:gd name="T15" fmla="*/ 1904 h 5478"/>
                <a:gd name="T16" fmla="*/ 3307 w 5306"/>
                <a:gd name="T17" fmla="*/ 1773 h 5478"/>
                <a:gd name="T18" fmla="*/ 3306 w 5306"/>
                <a:gd name="T19" fmla="*/ 1576 h 5478"/>
                <a:gd name="T20" fmla="*/ 2870 w 5306"/>
                <a:gd name="T21" fmla="*/ 11 h 5478"/>
                <a:gd name="T22" fmla="*/ 3313 w 5306"/>
                <a:gd name="T23" fmla="*/ 124 h 5478"/>
                <a:gd name="T24" fmla="*/ 3409 w 5306"/>
                <a:gd name="T25" fmla="*/ 240 h 5478"/>
                <a:gd name="T26" fmla="*/ 3522 w 5306"/>
                <a:gd name="T27" fmla="*/ 563 h 5478"/>
                <a:gd name="T28" fmla="*/ 3595 w 5306"/>
                <a:gd name="T29" fmla="*/ 745 h 5478"/>
                <a:gd name="T30" fmla="*/ 3801 w 5306"/>
                <a:gd name="T31" fmla="*/ 804 h 5478"/>
                <a:gd name="T32" fmla="*/ 4251 w 5306"/>
                <a:gd name="T33" fmla="*/ 928 h 5478"/>
                <a:gd name="T34" fmla="*/ 4391 w 5306"/>
                <a:gd name="T35" fmla="*/ 1049 h 5478"/>
                <a:gd name="T36" fmla="*/ 4416 w 5306"/>
                <a:gd name="T37" fmla="*/ 1210 h 5478"/>
                <a:gd name="T38" fmla="*/ 4316 w 5306"/>
                <a:gd name="T39" fmla="*/ 1365 h 5478"/>
                <a:gd name="T40" fmla="*/ 3986 w 5306"/>
                <a:gd name="T41" fmla="*/ 1576 h 5478"/>
                <a:gd name="T42" fmla="*/ 3702 w 5306"/>
                <a:gd name="T43" fmla="*/ 1684 h 5478"/>
                <a:gd name="T44" fmla="*/ 3574 w 5306"/>
                <a:gd name="T45" fmla="*/ 1812 h 5478"/>
                <a:gd name="T46" fmla="*/ 3565 w 5306"/>
                <a:gd name="T47" fmla="*/ 1966 h 5478"/>
                <a:gd name="T48" fmla="*/ 4076 w 5306"/>
                <a:gd name="T49" fmla="*/ 2552 h 5478"/>
                <a:gd name="T50" fmla="*/ 4338 w 5306"/>
                <a:gd name="T51" fmla="*/ 2658 h 5478"/>
                <a:gd name="T52" fmla="*/ 4521 w 5306"/>
                <a:gd name="T53" fmla="*/ 2877 h 5478"/>
                <a:gd name="T54" fmla="*/ 5302 w 5306"/>
                <a:gd name="T55" fmla="*/ 4564 h 5478"/>
                <a:gd name="T56" fmla="*/ 5263 w 5306"/>
                <a:gd name="T57" fmla="*/ 4839 h 5478"/>
                <a:gd name="T58" fmla="*/ 5101 w 5306"/>
                <a:gd name="T59" fmla="*/ 5066 h 5478"/>
                <a:gd name="T60" fmla="*/ 4103 w 5306"/>
                <a:gd name="T61" fmla="*/ 5478 h 5478"/>
                <a:gd name="T62" fmla="*/ 4066 w 5306"/>
                <a:gd name="T63" fmla="*/ 3947 h 5478"/>
                <a:gd name="T64" fmla="*/ 3936 w 5306"/>
                <a:gd name="T65" fmla="*/ 3884 h 5478"/>
                <a:gd name="T66" fmla="*/ 1265 w 5306"/>
                <a:gd name="T67" fmla="*/ 3920 h 5478"/>
                <a:gd name="T68" fmla="*/ 1203 w 5306"/>
                <a:gd name="T69" fmla="*/ 4051 h 5478"/>
                <a:gd name="T70" fmla="*/ 260 w 5306"/>
                <a:gd name="T71" fmla="*/ 5109 h 5478"/>
                <a:gd name="T72" fmla="*/ 73 w 5306"/>
                <a:gd name="T73" fmla="*/ 4903 h 5478"/>
                <a:gd name="T74" fmla="*/ 0 w 5306"/>
                <a:gd name="T75" fmla="*/ 4633 h 5478"/>
                <a:gd name="T76" fmla="*/ 61 w 5306"/>
                <a:gd name="T77" fmla="*/ 4362 h 5478"/>
                <a:gd name="T78" fmla="*/ 908 w 5306"/>
                <a:gd name="T79" fmla="*/ 2708 h 5478"/>
                <a:gd name="T80" fmla="*/ 1142 w 5306"/>
                <a:gd name="T81" fmla="*/ 2571 h 5478"/>
                <a:gd name="T82" fmla="*/ 1348 w 5306"/>
                <a:gd name="T83" fmla="*/ 2502 h 5478"/>
                <a:gd name="T84" fmla="*/ 1766 w 5306"/>
                <a:gd name="T85" fmla="*/ 1959 h 5478"/>
                <a:gd name="T86" fmla="*/ 1696 w 5306"/>
                <a:gd name="T87" fmla="*/ 1757 h 5478"/>
                <a:gd name="T88" fmla="*/ 1501 w 5306"/>
                <a:gd name="T89" fmla="*/ 1645 h 5478"/>
                <a:gd name="T90" fmla="*/ 1091 w 5306"/>
                <a:gd name="T91" fmla="*/ 1446 h 5478"/>
                <a:gd name="T92" fmla="*/ 904 w 5306"/>
                <a:gd name="T93" fmla="*/ 1258 h 5478"/>
                <a:gd name="T94" fmla="*/ 899 w 5306"/>
                <a:gd name="T95" fmla="*/ 1084 h 5478"/>
                <a:gd name="T96" fmla="*/ 1022 w 5306"/>
                <a:gd name="T97" fmla="*/ 942 h 5478"/>
                <a:gd name="T98" fmla="*/ 1402 w 5306"/>
                <a:gd name="T99" fmla="*/ 823 h 5478"/>
                <a:gd name="T100" fmla="*/ 1689 w 5306"/>
                <a:gd name="T101" fmla="*/ 759 h 5478"/>
                <a:gd name="T102" fmla="*/ 1755 w 5306"/>
                <a:gd name="T103" fmla="*/ 665 h 5478"/>
                <a:gd name="T104" fmla="*/ 1872 w 5306"/>
                <a:gd name="T105" fmla="*/ 286 h 5478"/>
                <a:gd name="T106" fmla="*/ 1959 w 5306"/>
                <a:gd name="T107" fmla="*/ 137 h 5478"/>
                <a:gd name="T108" fmla="*/ 2316 w 5306"/>
                <a:gd name="T109" fmla="*/ 28 h 5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06" h="5478">
                  <a:moveTo>
                    <a:pt x="1970" y="1576"/>
                  </a:moveTo>
                  <a:lnTo>
                    <a:pt x="1959" y="1624"/>
                  </a:lnTo>
                  <a:lnTo>
                    <a:pt x="1956" y="1677"/>
                  </a:lnTo>
                  <a:lnTo>
                    <a:pt x="1959" y="1727"/>
                  </a:lnTo>
                  <a:lnTo>
                    <a:pt x="1968" y="1773"/>
                  </a:lnTo>
                  <a:lnTo>
                    <a:pt x="1984" y="1814"/>
                  </a:lnTo>
                  <a:lnTo>
                    <a:pt x="2004" y="1851"/>
                  </a:lnTo>
                  <a:lnTo>
                    <a:pt x="2029" y="1881"/>
                  </a:lnTo>
                  <a:lnTo>
                    <a:pt x="2057" y="1904"/>
                  </a:lnTo>
                  <a:lnTo>
                    <a:pt x="2087" y="1918"/>
                  </a:lnTo>
                  <a:lnTo>
                    <a:pt x="2121" y="1924"/>
                  </a:lnTo>
                  <a:lnTo>
                    <a:pt x="2386" y="1924"/>
                  </a:lnTo>
                  <a:lnTo>
                    <a:pt x="2419" y="1918"/>
                  </a:lnTo>
                  <a:lnTo>
                    <a:pt x="2450" y="1904"/>
                  </a:lnTo>
                  <a:lnTo>
                    <a:pt x="2478" y="1881"/>
                  </a:lnTo>
                  <a:lnTo>
                    <a:pt x="2503" y="1851"/>
                  </a:lnTo>
                  <a:lnTo>
                    <a:pt x="2522" y="1814"/>
                  </a:lnTo>
                  <a:lnTo>
                    <a:pt x="2538" y="1773"/>
                  </a:lnTo>
                  <a:lnTo>
                    <a:pt x="2547" y="1727"/>
                  </a:lnTo>
                  <a:lnTo>
                    <a:pt x="2551" y="1677"/>
                  </a:lnTo>
                  <a:lnTo>
                    <a:pt x="2725" y="1677"/>
                  </a:lnTo>
                  <a:lnTo>
                    <a:pt x="2728" y="1727"/>
                  </a:lnTo>
                  <a:lnTo>
                    <a:pt x="2737" y="1773"/>
                  </a:lnTo>
                  <a:lnTo>
                    <a:pt x="2753" y="1814"/>
                  </a:lnTo>
                  <a:lnTo>
                    <a:pt x="2773" y="1851"/>
                  </a:lnTo>
                  <a:lnTo>
                    <a:pt x="2798" y="1881"/>
                  </a:lnTo>
                  <a:lnTo>
                    <a:pt x="2826" y="1904"/>
                  </a:lnTo>
                  <a:lnTo>
                    <a:pt x="2856" y="1918"/>
                  </a:lnTo>
                  <a:lnTo>
                    <a:pt x="2890" y="1924"/>
                  </a:lnTo>
                  <a:lnTo>
                    <a:pt x="3155" y="1924"/>
                  </a:lnTo>
                  <a:lnTo>
                    <a:pt x="3188" y="1918"/>
                  </a:lnTo>
                  <a:lnTo>
                    <a:pt x="3220" y="1904"/>
                  </a:lnTo>
                  <a:lnTo>
                    <a:pt x="3247" y="1881"/>
                  </a:lnTo>
                  <a:lnTo>
                    <a:pt x="3272" y="1851"/>
                  </a:lnTo>
                  <a:lnTo>
                    <a:pt x="3291" y="1814"/>
                  </a:lnTo>
                  <a:lnTo>
                    <a:pt x="3307" y="1773"/>
                  </a:lnTo>
                  <a:lnTo>
                    <a:pt x="3316" y="1727"/>
                  </a:lnTo>
                  <a:lnTo>
                    <a:pt x="3320" y="1677"/>
                  </a:lnTo>
                  <a:lnTo>
                    <a:pt x="3316" y="1624"/>
                  </a:lnTo>
                  <a:lnTo>
                    <a:pt x="3306" y="1576"/>
                  </a:lnTo>
                  <a:lnTo>
                    <a:pt x="1970" y="1576"/>
                  </a:lnTo>
                  <a:close/>
                  <a:moveTo>
                    <a:pt x="2593" y="0"/>
                  </a:moveTo>
                  <a:lnTo>
                    <a:pt x="2732" y="0"/>
                  </a:lnTo>
                  <a:lnTo>
                    <a:pt x="2870" y="11"/>
                  </a:lnTo>
                  <a:lnTo>
                    <a:pt x="3009" y="32"/>
                  </a:lnTo>
                  <a:lnTo>
                    <a:pt x="3146" y="66"/>
                  </a:lnTo>
                  <a:lnTo>
                    <a:pt x="3283" y="108"/>
                  </a:lnTo>
                  <a:lnTo>
                    <a:pt x="3313" y="124"/>
                  </a:lnTo>
                  <a:lnTo>
                    <a:pt x="3339" y="147"/>
                  </a:lnTo>
                  <a:lnTo>
                    <a:pt x="3366" y="174"/>
                  </a:lnTo>
                  <a:lnTo>
                    <a:pt x="3389" y="206"/>
                  </a:lnTo>
                  <a:lnTo>
                    <a:pt x="3409" y="240"/>
                  </a:lnTo>
                  <a:lnTo>
                    <a:pt x="3425" y="271"/>
                  </a:lnTo>
                  <a:lnTo>
                    <a:pt x="3460" y="367"/>
                  </a:lnTo>
                  <a:lnTo>
                    <a:pt x="3494" y="465"/>
                  </a:lnTo>
                  <a:lnTo>
                    <a:pt x="3522" y="563"/>
                  </a:lnTo>
                  <a:lnTo>
                    <a:pt x="3547" y="662"/>
                  </a:lnTo>
                  <a:lnTo>
                    <a:pt x="3560" y="697"/>
                  </a:lnTo>
                  <a:lnTo>
                    <a:pt x="3576" y="726"/>
                  </a:lnTo>
                  <a:lnTo>
                    <a:pt x="3595" y="745"/>
                  </a:lnTo>
                  <a:lnTo>
                    <a:pt x="3620" y="759"/>
                  </a:lnTo>
                  <a:lnTo>
                    <a:pt x="3650" y="772"/>
                  </a:lnTo>
                  <a:lnTo>
                    <a:pt x="3686" y="779"/>
                  </a:lnTo>
                  <a:lnTo>
                    <a:pt x="3801" y="804"/>
                  </a:lnTo>
                  <a:lnTo>
                    <a:pt x="3915" y="829"/>
                  </a:lnTo>
                  <a:lnTo>
                    <a:pt x="4030" y="855"/>
                  </a:lnTo>
                  <a:lnTo>
                    <a:pt x="4142" y="889"/>
                  </a:lnTo>
                  <a:lnTo>
                    <a:pt x="4251" y="928"/>
                  </a:lnTo>
                  <a:lnTo>
                    <a:pt x="4297" y="951"/>
                  </a:lnTo>
                  <a:lnTo>
                    <a:pt x="4336" y="980"/>
                  </a:lnTo>
                  <a:lnTo>
                    <a:pt x="4366" y="1013"/>
                  </a:lnTo>
                  <a:lnTo>
                    <a:pt x="4391" y="1049"/>
                  </a:lnTo>
                  <a:lnTo>
                    <a:pt x="4409" y="1088"/>
                  </a:lnTo>
                  <a:lnTo>
                    <a:pt x="4419" y="1127"/>
                  </a:lnTo>
                  <a:lnTo>
                    <a:pt x="4421" y="1169"/>
                  </a:lnTo>
                  <a:lnTo>
                    <a:pt x="4416" y="1210"/>
                  </a:lnTo>
                  <a:lnTo>
                    <a:pt x="4403" y="1253"/>
                  </a:lnTo>
                  <a:lnTo>
                    <a:pt x="4382" y="1292"/>
                  </a:lnTo>
                  <a:lnTo>
                    <a:pt x="4354" y="1331"/>
                  </a:lnTo>
                  <a:lnTo>
                    <a:pt x="4316" y="1365"/>
                  </a:lnTo>
                  <a:lnTo>
                    <a:pt x="4238" y="1425"/>
                  </a:lnTo>
                  <a:lnTo>
                    <a:pt x="4158" y="1480"/>
                  </a:lnTo>
                  <a:lnTo>
                    <a:pt x="4073" y="1530"/>
                  </a:lnTo>
                  <a:lnTo>
                    <a:pt x="3986" y="1576"/>
                  </a:lnTo>
                  <a:lnTo>
                    <a:pt x="3897" y="1613"/>
                  </a:lnTo>
                  <a:lnTo>
                    <a:pt x="3807" y="1643"/>
                  </a:lnTo>
                  <a:lnTo>
                    <a:pt x="3750" y="1661"/>
                  </a:lnTo>
                  <a:lnTo>
                    <a:pt x="3702" y="1684"/>
                  </a:lnTo>
                  <a:lnTo>
                    <a:pt x="3661" y="1709"/>
                  </a:lnTo>
                  <a:lnTo>
                    <a:pt x="3625" y="1739"/>
                  </a:lnTo>
                  <a:lnTo>
                    <a:pt x="3597" y="1773"/>
                  </a:lnTo>
                  <a:lnTo>
                    <a:pt x="3574" y="1812"/>
                  </a:lnTo>
                  <a:lnTo>
                    <a:pt x="3556" y="1854"/>
                  </a:lnTo>
                  <a:lnTo>
                    <a:pt x="3544" y="1902"/>
                  </a:lnTo>
                  <a:lnTo>
                    <a:pt x="3535" y="1957"/>
                  </a:lnTo>
                  <a:lnTo>
                    <a:pt x="3565" y="1966"/>
                  </a:lnTo>
                  <a:lnTo>
                    <a:pt x="3826" y="1966"/>
                  </a:lnTo>
                  <a:lnTo>
                    <a:pt x="3826" y="2428"/>
                  </a:lnTo>
                  <a:lnTo>
                    <a:pt x="4004" y="2545"/>
                  </a:lnTo>
                  <a:lnTo>
                    <a:pt x="4076" y="2552"/>
                  </a:lnTo>
                  <a:lnTo>
                    <a:pt x="4148" y="2566"/>
                  </a:lnTo>
                  <a:lnTo>
                    <a:pt x="4215" y="2589"/>
                  </a:lnTo>
                  <a:lnTo>
                    <a:pt x="4279" y="2621"/>
                  </a:lnTo>
                  <a:lnTo>
                    <a:pt x="4338" y="2658"/>
                  </a:lnTo>
                  <a:lnTo>
                    <a:pt x="4393" y="2704"/>
                  </a:lnTo>
                  <a:lnTo>
                    <a:pt x="4442" y="2756"/>
                  </a:lnTo>
                  <a:lnTo>
                    <a:pt x="4485" y="2813"/>
                  </a:lnTo>
                  <a:lnTo>
                    <a:pt x="4521" y="2877"/>
                  </a:lnTo>
                  <a:lnTo>
                    <a:pt x="5245" y="4362"/>
                  </a:lnTo>
                  <a:lnTo>
                    <a:pt x="5272" y="4427"/>
                  </a:lnTo>
                  <a:lnTo>
                    <a:pt x="5291" y="4495"/>
                  </a:lnTo>
                  <a:lnTo>
                    <a:pt x="5302" y="4564"/>
                  </a:lnTo>
                  <a:lnTo>
                    <a:pt x="5306" y="4633"/>
                  </a:lnTo>
                  <a:lnTo>
                    <a:pt x="5298" y="4703"/>
                  </a:lnTo>
                  <a:lnTo>
                    <a:pt x="5286" y="4772"/>
                  </a:lnTo>
                  <a:lnTo>
                    <a:pt x="5263" y="4839"/>
                  </a:lnTo>
                  <a:lnTo>
                    <a:pt x="5233" y="4903"/>
                  </a:lnTo>
                  <a:lnTo>
                    <a:pt x="5195" y="4963"/>
                  </a:lnTo>
                  <a:lnTo>
                    <a:pt x="5151" y="5018"/>
                  </a:lnTo>
                  <a:lnTo>
                    <a:pt x="5101" y="5066"/>
                  </a:lnTo>
                  <a:lnTo>
                    <a:pt x="5044" y="5109"/>
                  </a:lnTo>
                  <a:lnTo>
                    <a:pt x="4984" y="5144"/>
                  </a:lnTo>
                  <a:lnTo>
                    <a:pt x="4920" y="5175"/>
                  </a:lnTo>
                  <a:lnTo>
                    <a:pt x="4103" y="5478"/>
                  </a:lnTo>
                  <a:lnTo>
                    <a:pt x="4103" y="4051"/>
                  </a:lnTo>
                  <a:lnTo>
                    <a:pt x="4100" y="4012"/>
                  </a:lnTo>
                  <a:lnTo>
                    <a:pt x="4085" y="3977"/>
                  </a:lnTo>
                  <a:lnTo>
                    <a:pt x="4066" y="3947"/>
                  </a:lnTo>
                  <a:lnTo>
                    <a:pt x="4041" y="3920"/>
                  </a:lnTo>
                  <a:lnTo>
                    <a:pt x="4009" y="3900"/>
                  </a:lnTo>
                  <a:lnTo>
                    <a:pt x="3973" y="3888"/>
                  </a:lnTo>
                  <a:lnTo>
                    <a:pt x="3936" y="3884"/>
                  </a:lnTo>
                  <a:lnTo>
                    <a:pt x="1370" y="3884"/>
                  </a:lnTo>
                  <a:lnTo>
                    <a:pt x="1332" y="3888"/>
                  </a:lnTo>
                  <a:lnTo>
                    <a:pt x="1297" y="3900"/>
                  </a:lnTo>
                  <a:lnTo>
                    <a:pt x="1265" y="3920"/>
                  </a:lnTo>
                  <a:lnTo>
                    <a:pt x="1240" y="3947"/>
                  </a:lnTo>
                  <a:lnTo>
                    <a:pt x="1220" y="3977"/>
                  </a:lnTo>
                  <a:lnTo>
                    <a:pt x="1206" y="4012"/>
                  </a:lnTo>
                  <a:lnTo>
                    <a:pt x="1203" y="4051"/>
                  </a:lnTo>
                  <a:lnTo>
                    <a:pt x="1203" y="5478"/>
                  </a:lnTo>
                  <a:lnTo>
                    <a:pt x="386" y="5175"/>
                  </a:lnTo>
                  <a:lnTo>
                    <a:pt x="322" y="5144"/>
                  </a:lnTo>
                  <a:lnTo>
                    <a:pt x="260" y="5109"/>
                  </a:lnTo>
                  <a:lnTo>
                    <a:pt x="204" y="5066"/>
                  </a:lnTo>
                  <a:lnTo>
                    <a:pt x="155" y="5018"/>
                  </a:lnTo>
                  <a:lnTo>
                    <a:pt x="110" y="4963"/>
                  </a:lnTo>
                  <a:lnTo>
                    <a:pt x="73" y="4903"/>
                  </a:lnTo>
                  <a:lnTo>
                    <a:pt x="43" y="4839"/>
                  </a:lnTo>
                  <a:lnTo>
                    <a:pt x="20" y="4772"/>
                  </a:lnTo>
                  <a:lnTo>
                    <a:pt x="7" y="4703"/>
                  </a:lnTo>
                  <a:lnTo>
                    <a:pt x="0" y="4633"/>
                  </a:lnTo>
                  <a:lnTo>
                    <a:pt x="4" y="4564"/>
                  </a:lnTo>
                  <a:lnTo>
                    <a:pt x="14" y="4495"/>
                  </a:lnTo>
                  <a:lnTo>
                    <a:pt x="34" y="4427"/>
                  </a:lnTo>
                  <a:lnTo>
                    <a:pt x="61" y="4362"/>
                  </a:lnTo>
                  <a:lnTo>
                    <a:pt x="785" y="2877"/>
                  </a:lnTo>
                  <a:lnTo>
                    <a:pt x="821" y="2814"/>
                  </a:lnTo>
                  <a:lnTo>
                    <a:pt x="862" y="2759"/>
                  </a:lnTo>
                  <a:lnTo>
                    <a:pt x="908" y="2708"/>
                  </a:lnTo>
                  <a:lnTo>
                    <a:pt x="961" y="2664"/>
                  </a:lnTo>
                  <a:lnTo>
                    <a:pt x="1018" y="2626"/>
                  </a:lnTo>
                  <a:lnTo>
                    <a:pt x="1078" y="2594"/>
                  </a:lnTo>
                  <a:lnTo>
                    <a:pt x="1142" y="2571"/>
                  </a:lnTo>
                  <a:lnTo>
                    <a:pt x="1210" y="2555"/>
                  </a:lnTo>
                  <a:lnTo>
                    <a:pt x="1279" y="2546"/>
                  </a:lnTo>
                  <a:lnTo>
                    <a:pt x="1286" y="2543"/>
                  </a:lnTo>
                  <a:lnTo>
                    <a:pt x="1348" y="2502"/>
                  </a:lnTo>
                  <a:lnTo>
                    <a:pt x="1410" y="2465"/>
                  </a:lnTo>
                  <a:lnTo>
                    <a:pt x="1410" y="1966"/>
                  </a:lnTo>
                  <a:lnTo>
                    <a:pt x="1741" y="1966"/>
                  </a:lnTo>
                  <a:lnTo>
                    <a:pt x="1766" y="1959"/>
                  </a:lnTo>
                  <a:lnTo>
                    <a:pt x="1759" y="1897"/>
                  </a:lnTo>
                  <a:lnTo>
                    <a:pt x="1744" y="1844"/>
                  </a:lnTo>
                  <a:lnTo>
                    <a:pt x="1723" y="1798"/>
                  </a:lnTo>
                  <a:lnTo>
                    <a:pt x="1696" y="1757"/>
                  </a:lnTo>
                  <a:lnTo>
                    <a:pt x="1661" y="1721"/>
                  </a:lnTo>
                  <a:lnTo>
                    <a:pt x="1617" y="1691"/>
                  </a:lnTo>
                  <a:lnTo>
                    <a:pt x="1563" y="1666"/>
                  </a:lnTo>
                  <a:lnTo>
                    <a:pt x="1501" y="1645"/>
                  </a:lnTo>
                  <a:lnTo>
                    <a:pt x="1394" y="1608"/>
                  </a:lnTo>
                  <a:lnTo>
                    <a:pt x="1290" y="1562"/>
                  </a:lnTo>
                  <a:lnTo>
                    <a:pt x="1188" y="1507"/>
                  </a:lnTo>
                  <a:lnTo>
                    <a:pt x="1091" y="1446"/>
                  </a:lnTo>
                  <a:lnTo>
                    <a:pt x="1000" y="1379"/>
                  </a:lnTo>
                  <a:lnTo>
                    <a:pt x="959" y="1342"/>
                  </a:lnTo>
                  <a:lnTo>
                    <a:pt x="927" y="1301"/>
                  </a:lnTo>
                  <a:lnTo>
                    <a:pt x="904" y="1258"/>
                  </a:lnTo>
                  <a:lnTo>
                    <a:pt x="890" y="1214"/>
                  </a:lnTo>
                  <a:lnTo>
                    <a:pt x="885" y="1171"/>
                  </a:lnTo>
                  <a:lnTo>
                    <a:pt x="888" y="1127"/>
                  </a:lnTo>
                  <a:lnTo>
                    <a:pt x="899" y="1084"/>
                  </a:lnTo>
                  <a:lnTo>
                    <a:pt x="918" y="1043"/>
                  </a:lnTo>
                  <a:lnTo>
                    <a:pt x="945" y="1006"/>
                  </a:lnTo>
                  <a:lnTo>
                    <a:pt x="981" y="971"/>
                  </a:lnTo>
                  <a:lnTo>
                    <a:pt x="1022" y="942"/>
                  </a:lnTo>
                  <a:lnTo>
                    <a:pt x="1073" y="917"/>
                  </a:lnTo>
                  <a:lnTo>
                    <a:pt x="1180" y="880"/>
                  </a:lnTo>
                  <a:lnTo>
                    <a:pt x="1290" y="848"/>
                  </a:lnTo>
                  <a:lnTo>
                    <a:pt x="1402" y="823"/>
                  </a:lnTo>
                  <a:lnTo>
                    <a:pt x="1515" y="800"/>
                  </a:lnTo>
                  <a:lnTo>
                    <a:pt x="1629" y="779"/>
                  </a:lnTo>
                  <a:lnTo>
                    <a:pt x="1663" y="770"/>
                  </a:lnTo>
                  <a:lnTo>
                    <a:pt x="1689" y="759"/>
                  </a:lnTo>
                  <a:lnTo>
                    <a:pt x="1712" y="744"/>
                  </a:lnTo>
                  <a:lnTo>
                    <a:pt x="1730" y="724"/>
                  </a:lnTo>
                  <a:lnTo>
                    <a:pt x="1744" y="697"/>
                  </a:lnTo>
                  <a:lnTo>
                    <a:pt x="1755" y="665"/>
                  </a:lnTo>
                  <a:lnTo>
                    <a:pt x="1783" y="570"/>
                  </a:lnTo>
                  <a:lnTo>
                    <a:pt x="1814" y="476"/>
                  </a:lnTo>
                  <a:lnTo>
                    <a:pt x="1846" y="380"/>
                  </a:lnTo>
                  <a:lnTo>
                    <a:pt x="1872" y="286"/>
                  </a:lnTo>
                  <a:lnTo>
                    <a:pt x="1885" y="240"/>
                  </a:lnTo>
                  <a:lnTo>
                    <a:pt x="1904" y="199"/>
                  </a:lnTo>
                  <a:lnTo>
                    <a:pt x="1929" y="165"/>
                  </a:lnTo>
                  <a:lnTo>
                    <a:pt x="1959" y="137"/>
                  </a:lnTo>
                  <a:lnTo>
                    <a:pt x="1997" y="114"/>
                  </a:lnTo>
                  <a:lnTo>
                    <a:pt x="2039" y="96"/>
                  </a:lnTo>
                  <a:lnTo>
                    <a:pt x="2178" y="57"/>
                  </a:lnTo>
                  <a:lnTo>
                    <a:pt x="2316" y="28"/>
                  </a:lnTo>
                  <a:lnTo>
                    <a:pt x="2455" y="9"/>
                  </a:lnTo>
                  <a:lnTo>
                    <a:pt x="2593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02" tIns="45700" rIns="91402" bIns="45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D1DCC70C-BB49-49D3-8D42-185B1783C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4567" y="4808394"/>
              <a:ext cx="804139" cy="112143"/>
            </a:xfrm>
            <a:custGeom>
              <a:avLst/>
              <a:gdLst>
                <a:gd name="T0" fmla="*/ 179 w 2806"/>
                <a:gd name="T1" fmla="*/ 0 h 357"/>
                <a:gd name="T2" fmla="*/ 2629 w 2806"/>
                <a:gd name="T3" fmla="*/ 0 h 357"/>
                <a:gd name="T4" fmla="*/ 2669 w 2806"/>
                <a:gd name="T5" fmla="*/ 6 h 357"/>
                <a:gd name="T6" fmla="*/ 2707 w 2806"/>
                <a:gd name="T7" fmla="*/ 20 h 357"/>
                <a:gd name="T8" fmla="*/ 2740 w 2806"/>
                <a:gd name="T9" fmla="*/ 39 h 357"/>
                <a:gd name="T10" fmla="*/ 2767 w 2806"/>
                <a:gd name="T11" fmla="*/ 68 h 357"/>
                <a:gd name="T12" fmla="*/ 2788 w 2806"/>
                <a:gd name="T13" fmla="*/ 101 h 357"/>
                <a:gd name="T14" fmla="*/ 2803 w 2806"/>
                <a:gd name="T15" fmla="*/ 139 h 357"/>
                <a:gd name="T16" fmla="*/ 2806 w 2806"/>
                <a:gd name="T17" fmla="*/ 180 h 357"/>
                <a:gd name="T18" fmla="*/ 2803 w 2806"/>
                <a:gd name="T19" fmla="*/ 220 h 357"/>
                <a:gd name="T20" fmla="*/ 2788 w 2806"/>
                <a:gd name="T21" fmla="*/ 258 h 357"/>
                <a:gd name="T22" fmla="*/ 2767 w 2806"/>
                <a:gd name="T23" fmla="*/ 290 h 357"/>
                <a:gd name="T24" fmla="*/ 2740 w 2806"/>
                <a:gd name="T25" fmla="*/ 318 h 357"/>
                <a:gd name="T26" fmla="*/ 2707 w 2806"/>
                <a:gd name="T27" fmla="*/ 339 h 357"/>
                <a:gd name="T28" fmla="*/ 2669 w 2806"/>
                <a:gd name="T29" fmla="*/ 352 h 357"/>
                <a:gd name="T30" fmla="*/ 2629 w 2806"/>
                <a:gd name="T31" fmla="*/ 357 h 357"/>
                <a:gd name="T32" fmla="*/ 179 w 2806"/>
                <a:gd name="T33" fmla="*/ 357 h 357"/>
                <a:gd name="T34" fmla="*/ 138 w 2806"/>
                <a:gd name="T35" fmla="*/ 352 h 357"/>
                <a:gd name="T36" fmla="*/ 101 w 2806"/>
                <a:gd name="T37" fmla="*/ 339 h 357"/>
                <a:gd name="T38" fmla="*/ 67 w 2806"/>
                <a:gd name="T39" fmla="*/ 318 h 357"/>
                <a:gd name="T40" fmla="*/ 39 w 2806"/>
                <a:gd name="T41" fmla="*/ 290 h 357"/>
                <a:gd name="T42" fmla="*/ 19 w 2806"/>
                <a:gd name="T43" fmla="*/ 258 h 357"/>
                <a:gd name="T44" fmla="*/ 5 w 2806"/>
                <a:gd name="T45" fmla="*/ 220 h 357"/>
                <a:gd name="T46" fmla="*/ 0 w 2806"/>
                <a:gd name="T47" fmla="*/ 180 h 357"/>
                <a:gd name="T48" fmla="*/ 5 w 2806"/>
                <a:gd name="T49" fmla="*/ 139 h 357"/>
                <a:gd name="T50" fmla="*/ 19 w 2806"/>
                <a:gd name="T51" fmla="*/ 101 h 357"/>
                <a:gd name="T52" fmla="*/ 39 w 2806"/>
                <a:gd name="T53" fmla="*/ 68 h 357"/>
                <a:gd name="T54" fmla="*/ 67 w 2806"/>
                <a:gd name="T55" fmla="*/ 39 h 357"/>
                <a:gd name="T56" fmla="*/ 101 w 2806"/>
                <a:gd name="T57" fmla="*/ 20 h 357"/>
                <a:gd name="T58" fmla="*/ 138 w 2806"/>
                <a:gd name="T59" fmla="*/ 6 h 357"/>
                <a:gd name="T60" fmla="*/ 179 w 2806"/>
                <a:gd name="T61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06" h="357">
                  <a:moveTo>
                    <a:pt x="179" y="0"/>
                  </a:moveTo>
                  <a:lnTo>
                    <a:pt x="2629" y="0"/>
                  </a:lnTo>
                  <a:lnTo>
                    <a:pt x="2669" y="6"/>
                  </a:lnTo>
                  <a:lnTo>
                    <a:pt x="2707" y="20"/>
                  </a:lnTo>
                  <a:lnTo>
                    <a:pt x="2740" y="39"/>
                  </a:lnTo>
                  <a:lnTo>
                    <a:pt x="2767" y="68"/>
                  </a:lnTo>
                  <a:lnTo>
                    <a:pt x="2788" y="101"/>
                  </a:lnTo>
                  <a:lnTo>
                    <a:pt x="2803" y="139"/>
                  </a:lnTo>
                  <a:lnTo>
                    <a:pt x="2806" y="180"/>
                  </a:lnTo>
                  <a:lnTo>
                    <a:pt x="2803" y="220"/>
                  </a:lnTo>
                  <a:lnTo>
                    <a:pt x="2788" y="258"/>
                  </a:lnTo>
                  <a:lnTo>
                    <a:pt x="2767" y="290"/>
                  </a:lnTo>
                  <a:lnTo>
                    <a:pt x="2740" y="318"/>
                  </a:lnTo>
                  <a:lnTo>
                    <a:pt x="2707" y="339"/>
                  </a:lnTo>
                  <a:lnTo>
                    <a:pt x="2669" y="352"/>
                  </a:lnTo>
                  <a:lnTo>
                    <a:pt x="2629" y="357"/>
                  </a:lnTo>
                  <a:lnTo>
                    <a:pt x="179" y="357"/>
                  </a:lnTo>
                  <a:lnTo>
                    <a:pt x="138" y="352"/>
                  </a:lnTo>
                  <a:lnTo>
                    <a:pt x="101" y="339"/>
                  </a:lnTo>
                  <a:lnTo>
                    <a:pt x="67" y="318"/>
                  </a:lnTo>
                  <a:lnTo>
                    <a:pt x="39" y="290"/>
                  </a:lnTo>
                  <a:lnTo>
                    <a:pt x="19" y="258"/>
                  </a:lnTo>
                  <a:lnTo>
                    <a:pt x="5" y="220"/>
                  </a:lnTo>
                  <a:lnTo>
                    <a:pt x="0" y="180"/>
                  </a:lnTo>
                  <a:lnTo>
                    <a:pt x="5" y="139"/>
                  </a:lnTo>
                  <a:lnTo>
                    <a:pt x="19" y="101"/>
                  </a:lnTo>
                  <a:lnTo>
                    <a:pt x="39" y="68"/>
                  </a:lnTo>
                  <a:lnTo>
                    <a:pt x="67" y="39"/>
                  </a:lnTo>
                  <a:lnTo>
                    <a:pt x="101" y="20"/>
                  </a:lnTo>
                  <a:lnTo>
                    <a:pt x="138" y="6"/>
                  </a:lnTo>
                  <a:lnTo>
                    <a:pt x="179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02" tIns="45700" rIns="91402" bIns="45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6509B7DD-D4E6-4DCE-9846-7CF2E1D4D812}"/>
              </a:ext>
            </a:extLst>
          </p:cNvPr>
          <p:cNvSpPr txBox="1"/>
          <p:nvPr/>
        </p:nvSpPr>
        <p:spPr>
          <a:xfrm>
            <a:off x="193012" y="5535104"/>
            <a:ext cx="1480210" cy="646331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Assume Breach HAS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Occurred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79ECB8F-A0CA-4A73-89A3-DCDC43DC4F48}"/>
              </a:ext>
            </a:extLst>
          </p:cNvPr>
          <p:cNvGrpSpPr>
            <a:grpSpLocks noChangeAspect="1"/>
          </p:cNvGrpSpPr>
          <p:nvPr/>
        </p:nvGrpSpPr>
        <p:grpSpPr>
          <a:xfrm>
            <a:off x="605631" y="2225092"/>
            <a:ext cx="654972" cy="788351"/>
            <a:chOff x="4719276" y="3382458"/>
            <a:chExt cx="1277688" cy="1538079"/>
          </a:xfrm>
          <a:solidFill>
            <a:schemeClr val="accent2">
              <a:lumMod val="75000"/>
            </a:schemeClr>
          </a:solidFill>
        </p:grpSpPr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2B2E2558-E287-4972-9A9A-57CBA2256D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9276" y="3382458"/>
              <a:ext cx="1277688" cy="1397934"/>
            </a:xfrm>
            <a:custGeom>
              <a:avLst/>
              <a:gdLst>
                <a:gd name="T0" fmla="*/ 1959 w 5306"/>
                <a:gd name="T1" fmla="*/ 1727 h 5478"/>
                <a:gd name="T2" fmla="*/ 2029 w 5306"/>
                <a:gd name="T3" fmla="*/ 1881 h 5478"/>
                <a:gd name="T4" fmla="*/ 2386 w 5306"/>
                <a:gd name="T5" fmla="*/ 1924 h 5478"/>
                <a:gd name="T6" fmla="*/ 2503 w 5306"/>
                <a:gd name="T7" fmla="*/ 1851 h 5478"/>
                <a:gd name="T8" fmla="*/ 2551 w 5306"/>
                <a:gd name="T9" fmla="*/ 1677 h 5478"/>
                <a:gd name="T10" fmla="*/ 2753 w 5306"/>
                <a:gd name="T11" fmla="*/ 1814 h 5478"/>
                <a:gd name="T12" fmla="*/ 2856 w 5306"/>
                <a:gd name="T13" fmla="*/ 1918 h 5478"/>
                <a:gd name="T14" fmla="*/ 3220 w 5306"/>
                <a:gd name="T15" fmla="*/ 1904 h 5478"/>
                <a:gd name="T16" fmla="*/ 3307 w 5306"/>
                <a:gd name="T17" fmla="*/ 1773 h 5478"/>
                <a:gd name="T18" fmla="*/ 3306 w 5306"/>
                <a:gd name="T19" fmla="*/ 1576 h 5478"/>
                <a:gd name="T20" fmla="*/ 2870 w 5306"/>
                <a:gd name="T21" fmla="*/ 11 h 5478"/>
                <a:gd name="T22" fmla="*/ 3313 w 5306"/>
                <a:gd name="T23" fmla="*/ 124 h 5478"/>
                <a:gd name="T24" fmla="*/ 3409 w 5306"/>
                <a:gd name="T25" fmla="*/ 240 h 5478"/>
                <a:gd name="T26" fmla="*/ 3522 w 5306"/>
                <a:gd name="T27" fmla="*/ 563 h 5478"/>
                <a:gd name="T28" fmla="*/ 3595 w 5306"/>
                <a:gd name="T29" fmla="*/ 745 h 5478"/>
                <a:gd name="T30" fmla="*/ 3801 w 5306"/>
                <a:gd name="T31" fmla="*/ 804 h 5478"/>
                <a:gd name="T32" fmla="*/ 4251 w 5306"/>
                <a:gd name="T33" fmla="*/ 928 h 5478"/>
                <a:gd name="T34" fmla="*/ 4391 w 5306"/>
                <a:gd name="T35" fmla="*/ 1049 h 5478"/>
                <a:gd name="T36" fmla="*/ 4416 w 5306"/>
                <a:gd name="T37" fmla="*/ 1210 h 5478"/>
                <a:gd name="T38" fmla="*/ 4316 w 5306"/>
                <a:gd name="T39" fmla="*/ 1365 h 5478"/>
                <a:gd name="T40" fmla="*/ 3986 w 5306"/>
                <a:gd name="T41" fmla="*/ 1576 h 5478"/>
                <a:gd name="T42" fmla="*/ 3702 w 5306"/>
                <a:gd name="T43" fmla="*/ 1684 h 5478"/>
                <a:gd name="T44" fmla="*/ 3574 w 5306"/>
                <a:gd name="T45" fmla="*/ 1812 h 5478"/>
                <a:gd name="T46" fmla="*/ 3565 w 5306"/>
                <a:gd name="T47" fmla="*/ 1966 h 5478"/>
                <a:gd name="T48" fmla="*/ 4076 w 5306"/>
                <a:gd name="T49" fmla="*/ 2552 h 5478"/>
                <a:gd name="T50" fmla="*/ 4338 w 5306"/>
                <a:gd name="T51" fmla="*/ 2658 h 5478"/>
                <a:gd name="T52" fmla="*/ 4521 w 5306"/>
                <a:gd name="T53" fmla="*/ 2877 h 5478"/>
                <a:gd name="T54" fmla="*/ 5302 w 5306"/>
                <a:gd name="T55" fmla="*/ 4564 h 5478"/>
                <a:gd name="T56" fmla="*/ 5263 w 5306"/>
                <a:gd name="T57" fmla="*/ 4839 h 5478"/>
                <a:gd name="T58" fmla="*/ 5101 w 5306"/>
                <a:gd name="T59" fmla="*/ 5066 h 5478"/>
                <a:gd name="T60" fmla="*/ 4103 w 5306"/>
                <a:gd name="T61" fmla="*/ 5478 h 5478"/>
                <a:gd name="T62" fmla="*/ 4066 w 5306"/>
                <a:gd name="T63" fmla="*/ 3947 h 5478"/>
                <a:gd name="T64" fmla="*/ 3936 w 5306"/>
                <a:gd name="T65" fmla="*/ 3884 h 5478"/>
                <a:gd name="T66" fmla="*/ 1265 w 5306"/>
                <a:gd name="T67" fmla="*/ 3920 h 5478"/>
                <a:gd name="T68" fmla="*/ 1203 w 5306"/>
                <a:gd name="T69" fmla="*/ 4051 h 5478"/>
                <a:gd name="T70" fmla="*/ 260 w 5306"/>
                <a:gd name="T71" fmla="*/ 5109 h 5478"/>
                <a:gd name="T72" fmla="*/ 73 w 5306"/>
                <a:gd name="T73" fmla="*/ 4903 h 5478"/>
                <a:gd name="T74" fmla="*/ 0 w 5306"/>
                <a:gd name="T75" fmla="*/ 4633 h 5478"/>
                <a:gd name="T76" fmla="*/ 61 w 5306"/>
                <a:gd name="T77" fmla="*/ 4362 h 5478"/>
                <a:gd name="T78" fmla="*/ 908 w 5306"/>
                <a:gd name="T79" fmla="*/ 2708 h 5478"/>
                <a:gd name="T80" fmla="*/ 1142 w 5306"/>
                <a:gd name="T81" fmla="*/ 2571 h 5478"/>
                <a:gd name="T82" fmla="*/ 1348 w 5306"/>
                <a:gd name="T83" fmla="*/ 2502 h 5478"/>
                <a:gd name="T84" fmla="*/ 1766 w 5306"/>
                <a:gd name="T85" fmla="*/ 1959 h 5478"/>
                <a:gd name="T86" fmla="*/ 1696 w 5306"/>
                <a:gd name="T87" fmla="*/ 1757 h 5478"/>
                <a:gd name="T88" fmla="*/ 1501 w 5306"/>
                <a:gd name="T89" fmla="*/ 1645 h 5478"/>
                <a:gd name="T90" fmla="*/ 1091 w 5306"/>
                <a:gd name="T91" fmla="*/ 1446 h 5478"/>
                <a:gd name="T92" fmla="*/ 904 w 5306"/>
                <a:gd name="T93" fmla="*/ 1258 h 5478"/>
                <a:gd name="T94" fmla="*/ 899 w 5306"/>
                <a:gd name="T95" fmla="*/ 1084 h 5478"/>
                <a:gd name="T96" fmla="*/ 1022 w 5306"/>
                <a:gd name="T97" fmla="*/ 942 h 5478"/>
                <a:gd name="T98" fmla="*/ 1402 w 5306"/>
                <a:gd name="T99" fmla="*/ 823 h 5478"/>
                <a:gd name="T100" fmla="*/ 1689 w 5306"/>
                <a:gd name="T101" fmla="*/ 759 h 5478"/>
                <a:gd name="T102" fmla="*/ 1755 w 5306"/>
                <a:gd name="T103" fmla="*/ 665 h 5478"/>
                <a:gd name="T104" fmla="*/ 1872 w 5306"/>
                <a:gd name="T105" fmla="*/ 286 h 5478"/>
                <a:gd name="T106" fmla="*/ 1959 w 5306"/>
                <a:gd name="T107" fmla="*/ 137 h 5478"/>
                <a:gd name="T108" fmla="*/ 2316 w 5306"/>
                <a:gd name="T109" fmla="*/ 28 h 5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06" h="5478">
                  <a:moveTo>
                    <a:pt x="1970" y="1576"/>
                  </a:moveTo>
                  <a:lnTo>
                    <a:pt x="1959" y="1624"/>
                  </a:lnTo>
                  <a:lnTo>
                    <a:pt x="1956" y="1677"/>
                  </a:lnTo>
                  <a:lnTo>
                    <a:pt x="1959" y="1727"/>
                  </a:lnTo>
                  <a:lnTo>
                    <a:pt x="1968" y="1773"/>
                  </a:lnTo>
                  <a:lnTo>
                    <a:pt x="1984" y="1814"/>
                  </a:lnTo>
                  <a:lnTo>
                    <a:pt x="2004" y="1851"/>
                  </a:lnTo>
                  <a:lnTo>
                    <a:pt x="2029" y="1881"/>
                  </a:lnTo>
                  <a:lnTo>
                    <a:pt x="2057" y="1904"/>
                  </a:lnTo>
                  <a:lnTo>
                    <a:pt x="2087" y="1918"/>
                  </a:lnTo>
                  <a:lnTo>
                    <a:pt x="2121" y="1924"/>
                  </a:lnTo>
                  <a:lnTo>
                    <a:pt x="2386" y="1924"/>
                  </a:lnTo>
                  <a:lnTo>
                    <a:pt x="2419" y="1918"/>
                  </a:lnTo>
                  <a:lnTo>
                    <a:pt x="2450" y="1904"/>
                  </a:lnTo>
                  <a:lnTo>
                    <a:pt x="2478" y="1881"/>
                  </a:lnTo>
                  <a:lnTo>
                    <a:pt x="2503" y="1851"/>
                  </a:lnTo>
                  <a:lnTo>
                    <a:pt x="2522" y="1814"/>
                  </a:lnTo>
                  <a:lnTo>
                    <a:pt x="2538" y="1773"/>
                  </a:lnTo>
                  <a:lnTo>
                    <a:pt x="2547" y="1727"/>
                  </a:lnTo>
                  <a:lnTo>
                    <a:pt x="2551" y="1677"/>
                  </a:lnTo>
                  <a:lnTo>
                    <a:pt x="2725" y="1677"/>
                  </a:lnTo>
                  <a:lnTo>
                    <a:pt x="2728" y="1727"/>
                  </a:lnTo>
                  <a:lnTo>
                    <a:pt x="2737" y="1773"/>
                  </a:lnTo>
                  <a:lnTo>
                    <a:pt x="2753" y="1814"/>
                  </a:lnTo>
                  <a:lnTo>
                    <a:pt x="2773" y="1851"/>
                  </a:lnTo>
                  <a:lnTo>
                    <a:pt x="2798" y="1881"/>
                  </a:lnTo>
                  <a:lnTo>
                    <a:pt x="2826" y="1904"/>
                  </a:lnTo>
                  <a:lnTo>
                    <a:pt x="2856" y="1918"/>
                  </a:lnTo>
                  <a:lnTo>
                    <a:pt x="2890" y="1924"/>
                  </a:lnTo>
                  <a:lnTo>
                    <a:pt x="3155" y="1924"/>
                  </a:lnTo>
                  <a:lnTo>
                    <a:pt x="3188" y="1918"/>
                  </a:lnTo>
                  <a:lnTo>
                    <a:pt x="3220" y="1904"/>
                  </a:lnTo>
                  <a:lnTo>
                    <a:pt x="3247" y="1881"/>
                  </a:lnTo>
                  <a:lnTo>
                    <a:pt x="3272" y="1851"/>
                  </a:lnTo>
                  <a:lnTo>
                    <a:pt x="3291" y="1814"/>
                  </a:lnTo>
                  <a:lnTo>
                    <a:pt x="3307" y="1773"/>
                  </a:lnTo>
                  <a:lnTo>
                    <a:pt x="3316" y="1727"/>
                  </a:lnTo>
                  <a:lnTo>
                    <a:pt x="3320" y="1677"/>
                  </a:lnTo>
                  <a:lnTo>
                    <a:pt x="3316" y="1624"/>
                  </a:lnTo>
                  <a:lnTo>
                    <a:pt x="3306" y="1576"/>
                  </a:lnTo>
                  <a:lnTo>
                    <a:pt x="1970" y="1576"/>
                  </a:lnTo>
                  <a:close/>
                  <a:moveTo>
                    <a:pt x="2593" y="0"/>
                  </a:moveTo>
                  <a:lnTo>
                    <a:pt x="2732" y="0"/>
                  </a:lnTo>
                  <a:lnTo>
                    <a:pt x="2870" y="11"/>
                  </a:lnTo>
                  <a:lnTo>
                    <a:pt x="3009" y="32"/>
                  </a:lnTo>
                  <a:lnTo>
                    <a:pt x="3146" y="66"/>
                  </a:lnTo>
                  <a:lnTo>
                    <a:pt x="3283" y="108"/>
                  </a:lnTo>
                  <a:lnTo>
                    <a:pt x="3313" y="124"/>
                  </a:lnTo>
                  <a:lnTo>
                    <a:pt x="3339" y="147"/>
                  </a:lnTo>
                  <a:lnTo>
                    <a:pt x="3366" y="174"/>
                  </a:lnTo>
                  <a:lnTo>
                    <a:pt x="3389" y="206"/>
                  </a:lnTo>
                  <a:lnTo>
                    <a:pt x="3409" y="240"/>
                  </a:lnTo>
                  <a:lnTo>
                    <a:pt x="3425" y="271"/>
                  </a:lnTo>
                  <a:lnTo>
                    <a:pt x="3460" y="367"/>
                  </a:lnTo>
                  <a:lnTo>
                    <a:pt x="3494" y="465"/>
                  </a:lnTo>
                  <a:lnTo>
                    <a:pt x="3522" y="563"/>
                  </a:lnTo>
                  <a:lnTo>
                    <a:pt x="3547" y="662"/>
                  </a:lnTo>
                  <a:lnTo>
                    <a:pt x="3560" y="697"/>
                  </a:lnTo>
                  <a:lnTo>
                    <a:pt x="3576" y="726"/>
                  </a:lnTo>
                  <a:lnTo>
                    <a:pt x="3595" y="745"/>
                  </a:lnTo>
                  <a:lnTo>
                    <a:pt x="3620" y="759"/>
                  </a:lnTo>
                  <a:lnTo>
                    <a:pt x="3650" y="772"/>
                  </a:lnTo>
                  <a:lnTo>
                    <a:pt x="3686" y="779"/>
                  </a:lnTo>
                  <a:lnTo>
                    <a:pt x="3801" y="804"/>
                  </a:lnTo>
                  <a:lnTo>
                    <a:pt x="3915" y="829"/>
                  </a:lnTo>
                  <a:lnTo>
                    <a:pt x="4030" y="855"/>
                  </a:lnTo>
                  <a:lnTo>
                    <a:pt x="4142" y="889"/>
                  </a:lnTo>
                  <a:lnTo>
                    <a:pt x="4251" y="928"/>
                  </a:lnTo>
                  <a:lnTo>
                    <a:pt x="4297" y="951"/>
                  </a:lnTo>
                  <a:lnTo>
                    <a:pt x="4336" y="980"/>
                  </a:lnTo>
                  <a:lnTo>
                    <a:pt x="4366" y="1013"/>
                  </a:lnTo>
                  <a:lnTo>
                    <a:pt x="4391" y="1049"/>
                  </a:lnTo>
                  <a:lnTo>
                    <a:pt x="4409" y="1088"/>
                  </a:lnTo>
                  <a:lnTo>
                    <a:pt x="4419" y="1127"/>
                  </a:lnTo>
                  <a:lnTo>
                    <a:pt x="4421" y="1169"/>
                  </a:lnTo>
                  <a:lnTo>
                    <a:pt x="4416" y="1210"/>
                  </a:lnTo>
                  <a:lnTo>
                    <a:pt x="4403" y="1253"/>
                  </a:lnTo>
                  <a:lnTo>
                    <a:pt x="4382" y="1292"/>
                  </a:lnTo>
                  <a:lnTo>
                    <a:pt x="4354" y="1331"/>
                  </a:lnTo>
                  <a:lnTo>
                    <a:pt x="4316" y="1365"/>
                  </a:lnTo>
                  <a:lnTo>
                    <a:pt x="4238" y="1425"/>
                  </a:lnTo>
                  <a:lnTo>
                    <a:pt x="4158" y="1480"/>
                  </a:lnTo>
                  <a:lnTo>
                    <a:pt x="4073" y="1530"/>
                  </a:lnTo>
                  <a:lnTo>
                    <a:pt x="3986" y="1576"/>
                  </a:lnTo>
                  <a:lnTo>
                    <a:pt x="3897" y="1613"/>
                  </a:lnTo>
                  <a:lnTo>
                    <a:pt x="3807" y="1643"/>
                  </a:lnTo>
                  <a:lnTo>
                    <a:pt x="3750" y="1661"/>
                  </a:lnTo>
                  <a:lnTo>
                    <a:pt x="3702" y="1684"/>
                  </a:lnTo>
                  <a:lnTo>
                    <a:pt x="3661" y="1709"/>
                  </a:lnTo>
                  <a:lnTo>
                    <a:pt x="3625" y="1739"/>
                  </a:lnTo>
                  <a:lnTo>
                    <a:pt x="3597" y="1773"/>
                  </a:lnTo>
                  <a:lnTo>
                    <a:pt x="3574" y="1812"/>
                  </a:lnTo>
                  <a:lnTo>
                    <a:pt x="3556" y="1854"/>
                  </a:lnTo>
                  <a:lnTo>
                    <a:pt x="3544" y="1902"/>
                  </a:lnTo>
                  <a:lnTo>
                    <a:pt x="3535" y="1957"/>
                  </a:lnTo>
                  <a:lnTo>
                    <a:pt x="3565" y="1966"/>
                  </a:lnTo>
                  <a:lnTo>
                    <a:pt x="3826" y="1966"/>
                  </a:lnTo>
                  <a:lnTo>
                    <a:pt x="3826" y="2428"/>
                  </a:lnTo>
                  <a:lnTo>
                    <a:pt x="4004" y="2545"/>
                  </a:lnTo>
                  <a:lnTo>
                    <a:pt x="4076" y="2552"/>
                  </a:lnTo>
                  <a:lnTo>
                    <a:pt x="4148" y="2566"/>
                  </a:lnTo>
                  <a:lnTo>
                    <a:pt x="4215" y="2589"/>
                  </a:lnTo>
                  <a:lnTo>
                    <a:pt x="4279" y="2621"/>
                  </a:lnTo>
                  <a:lnTo>
                    <a:pt x="4338" y="2658"/>
                  </a:lnTo>
                  <a:lnTo>
                    <a:pt x="4393" y="2704"/>
                  </a:lnTo>
                  <a:lnTo>
                    <a:pt x="4442" y="2756"/>
                  </a:lnTo>
                  <a:lnTo>
                    <a:pt x="4485" y="2813"/>
                  </a:lnTo>
                  <a:lnTo>
                    <a:pt x="4521" y="2877"/>
                  </a:lnTo>
                  <a:lnTo>
                    <a:pt x="5245" y="4362"/>
                  </a:lnTo>
                  <a:lnTo>
                    <a:pt x="5272" y="4427"/>
                  </a:lnTo>
                  <a:lnTo>
                    <a:pt x="5291" y="4495"/>
                  </a:lnTo>
                  <a:lnTo>
                    <a:pt x="5302" y="4564"/>
                  </a:lnTo>
                  <a:lnTo>
                    <a:pt x="5306" y="4633"/>
                  </a:lnTo>
                  <a:lnTo>
                    <a:pt x="5298" y="4703"/>
                  </a:lnTo>
                  <a:lnTo>
                    <a:pt x="5286" y="4772"/>
                  </a:lnTo>
                  <a:lnTo>
                    <a:pt x="5263" y="4839"/>
                  </a:lnTo>
                  <a:lnTo>
                    <a:pt x="5233" y="4903"/>
                  </a:lnTo>
                  <a:lnTo>
                    <a:pt x="5195" y="4963"/>
                  </a:lnTo>
                  <a:lnTo>
                    <a:pt x="5151" y="5018"/>
                  </a:lnTo>
                  <a:lnTo>
                    <a:pt x="5101" y="5066"/>
                  </a:lnTo>
                  <a:lnTo>
                    <a:pt x="5044" y="5109"/>
                  </a:lnTo>
                  <a:lnTo>
                    <a:pt x="4984" y="5144"/>
                  </a:lnTo>
                  <a:lnTo>
                    <a:pt x="4920" y="5175"/>
                  </a:lnTo>
                  <a:lnTo>
                    <a:pt x="4103" y="5478"/>
                  </a:lnTo>
                  <a:lnTo>
                    <a:pt x="4103" y="4051"/>
                  </a:lnTo>
                  <a:lnTo>
                    <a:pt x="4100" y="4012"/>
                  </a:lnTo>
                  <a:lnTo>
                    <a:pt x="4085" y="3977"/>
                  </a:lnTo>
                  <a:lnTo>
                    <a:pt x="4066" y="3947"/>
                  </a:lnTo>
                  <a:lnTo>
                    <a:pt x="4041" y="3920"/>
                  </a:lnTo>
                  <a:lnTo>
                    <a:pt x="4009" y="3900"/>
                  </a:lnTo>
                  <a:lnTo>
                    <a:pt x="3973" y="3888"/>
                  </a:lnTo>
                  <a:lnTo>
                    <a:pt x="3936" y="3884"/>
                  </a:lnTo>
                  <a:lnTo>
                    <a:pt x="1370" y="3884"/>
                  </a:lnTo>
                  <a:lnTo>
                    <a:pt x="1332" y="3888"/>
                  </a:lnTo>
                  <a:lnTo>
                    <a:pt x="1297" y="3900"/>
                  </a:lnTo>
                  <a:lnTo>
                    <a:pt x="1265" y="3920"/>
                  </a:lnTo>
                  <a:lnTo>
                    <a:pt x="1240" y="3947"/>
                  </a:lnTo>
                  <a:lnTo>
                    <a:pt x="1220" y="3977"/>
                  </a:lnTo>
                  <a:lnTo>
                    <a:pt x="1206" y="4012"/>
                  </a:lnTo>
                  <a:lnTo>
                    <a:pt x="1203" y="4051"/>
                  </a:lnTo>
                  <a:lnTo>
                    <a:pt x="1203" y="5478"/>
                  </a:lnTo>
                  <a:lnTo>
                    <a:pt x="386" y="5175"/>
                  </a:lnTo>
                  <a:lnTo>
                    <a:pt x="322" y="5144"/>
                  </a:lnTo>
                  <a:lnTo>
                    <a:pt x="260" y="5109"/>
                  </a:lnTo>
                  <a:lnTo>
                    <a:pt x="204" y="5066"/>
                  </a:lnTo>
                  <a:lnTo>
                    <a:pt x="155" y="5018"/>
                  </a:lnTo>
                  <a:lnTo>
                    <a:pt x="110" y="4963"/>
                  </a:lnTo>
                  <a:lnTo>
                    <a:pt x="73" y="4903"/>
                  </a:lnTo>
                  <a:lnTo>
                    <a:pt x="43" y="4839"/>
                  </a:lnTo>
                  <a:lnTo>
                    <a:pt x="20" y="4772"/>
                  </a:lnTo>
                  <a:lnTo>
                    <a:pt x="7" y="4703"/>
                  </a:lnTo>
                  <a:lnTo>
                    <a:pt x="0" y="4633"/>
                  </a:lnTo>
                  <a:lnTo>
                    <a:pt x="4" y="4564"/>
                  </a:lnTo>
                  <a:lnTo>
                    <a:pt x="14" y="4495"/>
                  </a:lnTo>
                  <a:lnTo>
                    <a:pt x="34" y="4427"/>
                  </a:lnTo>
                  <a:lnTo>
                    <a:pt x="61" y="4362"/>
                  </a:lnTo>
                  <a:lnTo>
                    <a:pt x="785" y="2877"/>
                  </a:lnTo>
                  <a:lnTo>
                    <a:pt x="821" y="2814"/>
                  </a:lnTo>
                  <a:lnTo>
                    <a:pt x="862" y="2759"/>
                  </a:lnTo>
                  <a:lnTo>
                    <a:pt x="908" y="2708"/>
                  </a:lnTo>
                  <a:lnTo>
                    <a:pt x="961" y="2664"/>
                  </a:lnTo>
                  <a:lnTo>
                    <a:pt x="1018" y="2626"/>
                  </a:lnTo>
                  <a:lnTo>
                    <a:pt x="1078" y="2594"/>
                  </a:lnTo>
                  <a:lnTo>
                    <a:pt x="1142" y="2571"/>
                  </a:lnTo>
                  <a:lnTo>
                    <a:pt x="1210" y="2555"/>
                  </a:lnTo>
                  <a:lnTo>
                    <a:pt x="1279" y="2546"/>
                  </a:lnTo>
                  <a:lnTo>
                    <a:pt x="1286" y="2543"/>
                  </a:lnTo>
                  <a:lnTo>
                    <a:pt x="1348" y="2502"/>
                  </a:lnTo>
                  <a:lnTo>
                    <a:pt x="1410" y="2465"/>
                  </a:lnTo>
                  <a:lnTo>
                    <a:pt x="1410" y="1966"/>
                  </a:lnTo>
                  <a:lnTo>
                    <a:pt x="1741" y="1966"/>
                  </a:lnTo>
                  <a:lnTo>
                    <a:pt x="1766" y="1959"/>
                  </a:lnTo>
                  <a:lnTo>
                    <a:pt x="1759" y="1897"/>
                  </a:lnTo>
                  <a:lnTo>
                    <a:pt x="1744" y="1844"/>
                  </a:lnTo>
                  <a:lnTo>
                    <a:pt x="1723" y="1798"/>
                  </a:lnTo>
                  <a:lnTo>
                    <a:pt x="1696" y="1757"/>
                  </a:lnTo>
                  <a:lnTo>
                    <a:pt x="1661" y="1721"/>
                  </a:lnTo>
                  <a:lnTo>
                    <a:pt x="1617" y="1691"/>
                  </a:lnTo>
                  <a:lnTo>
                    <a:pt x="1563" y="1666"/>
                  </a:lnTo>
                  <a:lnTo>
                    <a:pt x="1501" y="1645"/>
                  </a:lnTo>
                  <a:lnTo>
                    <a:pt x="1394" y="1608"/>
                  </a:lnTo>
                  <a:lnTo>
                    <a:pt x="1290" y="1562"/>
                  </a:lnTo>
                  <a:lnTo>
                    <a:pt x="1188" y="1507"/>
                  </a:lnTo>
                  <a:lnTo>
                    <a:pt x="1091" y="1446"/>
                  </a:lnTo>
                  <a:lnTo>
                    <a:pt x="1000" y="1379"/>
                  </a:lnTo>
                  <a:lnTo>
                    <a:pt x="959" y="1342"/>
                  </a:lnTo>
                  <a:lnTo>
                    <a:pt x="927" y="1301"/>
                  </a:lnTo>
                  <a:lnTo>
                    <a:pt x="904" y="1258"/>
                  </a:lnTo>
                  <a:lnTo>
                    <a:pt x="890" y="1214"/>
                  </a:lnTo>
                  <a:lnTo>
                    <a:pt x="885" y="1171"/>
                  </a:lnTo>
                  <a:lnTo>
                    <a:pt x="888" y="1127"/>
                  </a:lnTo>
                  <a:lnTo>
                    <a:pt x="899" y="1084"/>
                  </a:lnTo>
                  <a:lnTo>
                    <a:pt x="918" y="1043"/>
                  </a:lnTo>
                  <a:lnTo>
                    <a:pt x="945" y="1006"/>
                  </a:lnTo>
                  <a:lnTo>
                    <a:pt x="981" y="971"/>
                  </a:lnTo>
                  <a:lnTo>
                    <a:pt x="1022" y="942"/>
                  </a:lnTo>
                  <a:lnTo>
                    <a:pt x="1073" y="917"/>
                  </a:lnTo>
                  <a:lnTo>
                    <a:pt x="1180" y="880"/>
                  </a:lnTo>
                  <a:lnTo>
                    <a:pt x="1290" y="848"/>
                  </a:lnTo>
                  <a:lnTo>
                    <a:pt x="1402" y="823"/>
                  </a:lnTo>
                  <a:lnTo>
                    <a:pt x="1515" y="800"/>
                  </a:lnTo>
                  <a:lnTo>
                    <a:pt x="1629" y="779"/>
                  </a:lnTo>
                  <a:lnTo>
                    <a:pt x="1663" y="770"/>
                  </a:lnTo>
                  <a:lnTo>
                    <a:pt x="1689" y="759"/>
                  </a:lnTo>
                  <a:lnTo>
                    <a:pt x="1712" y="744"/>
                  </a:lnTo>
                  <a:lnTo>
                    <a:pt x="1730" y="724"/>
                  </a:lnTo>
                  <a:lnTo>
                    <a:pt x="1744" y="697"/>
                  </a:lnTo>
                  <a:lnTo>
                    <a:pt x="1755" y="665"/>
                  </a:lnTo>
                  <a:lnTo>
                    <a:pt x="1783" y="570"/>
                  </a:lnTo>
                  <a:lnTo>
                    <a:pt x="1814" y="476"/>
                  </a:lnTo>
                  <a:lnTo>
                    <a:pt x="1846" y="380"/>
                  </a:lnTo>
                  <a:lnTo>
                    <a:pt x="1872" y="286"/>
                  </a:lnTo>
                  <a:lnTo>
                    <a:pt x="1885" y="240"/>
                  </a:lnTo>
                  <a:lnTo>
                    <a:pt x="1904" y="199"/>
                  </a:lnTo>
                  <a:lnTo>
                    <a:pt x="1929" y="165"/>
                  </a:lnTo>
                  <a:lnTo>
                    <a:pt x="1959" y="137"/>
                  </a:lnTo>
                  <a:lnTo>
                    <a:pt x="1997" y="114"/>
                  </a:lnTo>
                  <a:lnTo>
                    <a:pt x="2039" y="96"/>
                  </a:lnTo>
                  <a:lnTo>
                    <a:pt x="2178" y="57"/>
                  </a:lnTo>
                  <a:lnTo>
                    <a:pt x="2316" y="28"/>
                  </a:lnTo>
                  <a:lnTo>
                    <a:pt x="2455" y="9"/>
                  </a:lnTo>
                  <a:lnTo>
                    <a:pt x="2593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02" tIns="45700" rIns="91402" bIns="45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71114BC1-6B2D-4218-A4AF-79D63A595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4567" y="4808394"/>
              <a:ext cx="804139" cy="112143"/>
            </a:xfrm>
            <a:custGeom>
              <a:avLst/>
              <a:gdLst>
                <a:gd name="T0" fmla="*/ 179 w 2806"/>
                <a:gd name="T1" fmla="*/ 0 h 357"/>
                <a:gd name="T2" fmla="*/ 2629 w 2806"/>
                <a:gd name="T3" fmla="*/ 0 h 357"/>
                <a:gd name="T4" fmla="*/ 2669 w 2806"/>
                <a:gd name="T5" fmla="*/ 6 h 357"/>
                <a:gd name="T6" fmla="*/ 2707 w 2806"/>
                <a:gd name="T7" fmla="*/ 20 h 357"/>
                <a:gd name="T8" fmla="*/ 2740 w 2806"/>
                <a:gd name="T9" fmla="*/ 39 h 357"/>
                <a:gd name="T10" fmla="*/ 2767 w 2806"/>
                <a:gd name="T11" fmla="*/ 68 h 357"/>
                <a:gd name="T12" fmla="*/ 2788 w 2806"/>
                <a:gd name="T13" fmla="*/ 101 h 357"/>
                <a:gd name="T14" fmla="*/ 2803 w 2806"/>
                <a:gd name="T15" fmla="*/ 139 h 357"/>
                <a:gd name="T16" fmla="*/ 2806 w 2806"/>
                <a:gd name="T17" fmla="*/ 180 h 357"/>
                <a:gd name="T18" fmla="*/ 2803 w 2806"/>
                <a:gd name="T19" fmla="*/ 220 h 357"/>
                <a:gd name="T20" fmla="*/ 2788 w 2806"/>
                <a:gd name="T21" fmla="*/ 258 h 357"/>
                <a:gd name="T22" fmla="*/ 2767 w 2806"/>
                <a:gd name="T23" fmla="*/ 290 h 357"/>
                <a:gd name="T24" fmla="*/ 2740 w 2806"/>
                <a:gd name="T25" fmla="*/ 318 h 357"/>
                <a:gd name="T26" fmla="*/ 2707 w 2806"/>
                <a:gd name="T27" fmla="*/ 339 h 357"/>
                <a:gd name="T28" fmla="*/ 2669 w 2806"/>
                <a:gd name="T29" fmla="*/ 352 h 357"/>
                <a:gd name="T30" fmla="*/ 2629 w 2806"/>
                <a:gd name="T31" fmla="*/ 357 h 357"/>
                <a:gd name="T32" fmla="*/ 179 w 2806"/>
                <a:gd name="T33" fmla="*/ 357 h 357"/>
                <a:gd name="T34" fmla="*/ 138 w 2806"/>
                <a:gd name="T35" fmla="*/ 352 h 357"/>
                <a:gd name="T36" fmla="*/ 101 w 2806"/>
                <a:gd name="T37" fmla="*/ 339 h 357"/>
                <a:gd name="T38" fmla="*/ 67 w 2806"/>
                <a:gd name="T39" fmla="*/ 318 h 357"/>
                <a:gd name="T40" fmla="*/ 39 w 2806"/>
                <a:gd name="T41" fmla="*/ 290 h 357"/>
                <a:gd name="T42" fmla="*/ 19 w 2806"/>
                <a:gd name="T43" fmla="*/ 258 h 357"/>
                <a:gd name="T44" fmla="*/ 5 w 2806"/>
                <a:gd name="T45" fmla="*/ 220 h 357"/>
                <a:gd name="T46" fmla="*/ 0 w 2806"/>
                <a:gd name="T47" fmla="*/ 180 h 357"/>
                <a:gd name="T48" fmla="*/ 5 w 2806"/>
                <a:gd name="T49" fmla="*/ 139 h 357"/>
                <a:gd name="T50" fmla="*/ 19 w 2806"/>
                <a:gd name="T51" fmla="*/ 101 h 357"/>
                <a:gd name="T52" fmla="*/ 39 w 2806"/>
                <a:gd name="T53" fmla="*/ 68 h 357"/>
                <a:gd name="T54" fmla="*/ 67 w 2806"/>
                <a:gd name="T55" fmla="*/ 39 h 357"/>
                <a:gd name="T56" fmla="*/ 101 w 2806"/>
                <a:gd name="T57" fmla="*/ 20 h 357"/>
                <a:gd name="T58" fmla="*/ 138 w 2806"/>
                <a:gd name="T59" fmla="*/ 6 h 357"/>
                <a:gd name="T60" fmla="*/ 179 w 2806"/>
                <a:gd name="T61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06" h="357">
                  <a:moveTo>
                    <a:pt x="179" y="0"/>
                  </a:moveTo>
                  <a:lnTo>
                    <a:pt x="2629" y="0"/>
                  </a:lnTo>
                  <a:lnTo>
                    <a:pt x="2669" y="6"/>
                  </a:lnTo>
                  <a:lnTo>
                    <a:pt x="2707" y="20"/>
                  </a:lnTo>
                  <a:lnTo>
                    <a:pt x="2740" y="39"/>
                  </a:lnTo>
                  <a:lnTo>
                    <a:pt x="2767" y="68"/>
                  </a:lnTo>
                  <a:lnTo>
                    <a:pt x="2788" y="101"/>
                  </a:lnTo>
                  <a:lnTo>
                    <a:pt x="2803" y="139"/>
                  </a:lnTo>
                  <a:lnTo>
                    <a:pt x="2806" y="180"/>
                  </a:lnTo>
                  <a:lnTo>
                    <a:pt x="2803" y="220"/>
                  </a:lnTo>
                  <a:lnTo>
                    <a:pt x="2788" y="258"/>
                  </a:lnTo>
                  <a:lnTo>
                    <a:pt x="2767" y="290"/>
                  </a:lnTo>
                  <a:lnTo>
                    <a:pt x="2740" y="318"/>
                  </a:lnTo>
                  <a:lnTo>
                    <a:pt x="2707" y="339"/>
                  </a:lnTo>
                  <a:lnTo>
                    <a:pt x="2669" y="352"/>
                  </a:lnTo>
                  <a:lnTo>
                    <a:pt x="2629" y="357"/>
                  </a:lnTo>
                  <a:lnTo>
                    <a:pt x="179" y="357"/>
                  </a:lnTo>
                  <a:lnTo>
                    <a:pt x="138" y="352"/>
                  </a:lnTo>
                  <a:lnTo>
                    <a:pt x="101" y="339"/>
                  </a:lnTo>
                  <a:lnTo>
                    <a:pt x="67" y="318"/>
                  </a:lnTo>
                  <a:lnTo>
                    <a:pt x="39" y="290"/>
                  </a:lnTo>
                  <a:lnTo>
                    <a:pt x="19" y="258"/>
                  </a:lnTo>
                  <a:lnTo>
                    <a:pt x="5" y="220"/>
                  </a:lnTo>
                  <a:lnTo>
                    <a:pt x="0" y="180"/>
                  </a:lnTo>
                  <a:lnTo>
                    <a:pt x="5" y="139"/>
                  </a:lnTo>
                  <a:lnTo>
                    <a:pt x="19" y="101"/>
                  </a:lnTo>
                  <a:lnTo>
                    <a:pt x="39" y="68"/>
                  </a:lnTo>
                  <a:lnTo>
                    <a:pt x="67" y="39"/>
                  </a:lnTo>
                  <a:lnTo>
                    <a:pt x="101" y="20"/>
                  </a:lnTo>
                  <a:lnTo>
                    <a:pt x="138" y="6"/>
                  </a:lnTo>
                  <a:lnTo>
                    <a:pt x="179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02" tIns="45700" rIns="91402" bIns="45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301CA74-37C4-45C2-A464-099423ED9CFE}"/>
              </a:ext>
            </a:extLst>
          </p:cNvPr>
          <p:cNvSpPr txBox="1"/>
          <p:nvPr/>
        </p:nvSpPr>
        <p:spPr>
          <a:xfrm>
            <a:off x="185752" y="1283933"/>
            <a:ext cx="1494730" cy="646331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Assume Breach COULD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Occur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5E96FB-1DEE-4A21-92DE-FF3AFE21BE3D}"/>
              </a:ext>
            </a:extLst>
          </p:cNvPr>
          <p:cNvSpPr txBox="1"/>
          <p:nvPr/>
        </p:nvSpPr>
        <p:spPr>
          <a:xfrm>
            <a:off x="193016" y="4070598"/>
            <a:ext cx="1480210" cy="276999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IMPACT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8E0D378-8D64-4D0E-8C10-B42BFB95CA3A}"/>
              </a:ext>
            </a:extLst>
          </p:cNvPr>
          <p:cNvSpPr txBox="1"/>
          <p:nvPr/>
        </p:nvSpPr>
        <p:spPr>
          <a:xfrm>
            <a:off x="185752" y="3124121"/>
            <a:ext cx="1494730" cy="276999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PROBABILITY</a:t>
            </a:r>
          </a:p>
        </p:txBody>
      </p:sp>
      <p:sp>
        <p:nvSpPr>
          <p:cNvPr id="30" name="Arrow: Bent 29">
            <a:extLst>
              <a:ext uri="{FF2B5EF4-FFF2-40B4-BE49-F238E27FC236}">
                <a16:creationId xmlns:a16="http://schemas.microsoft.com/office/drawing/2014/main" id="{7FE3F3FE-2BB8-4ABA-81A0-F69DDBFE95C0}"/>
              </a:ext>
            </a:extLst>
          </p:cNvPr>
          <p:cNvSpPr/>
          <p:nvPr/>
        </p:nvSpPr>
        <p:spPr>
          <a:xfrm>
            <a:off x="832782" y="3790496"/>
            <a:ext cx="427821" cy="276999"/>
          </a:xfrm>
          <a:prstGeom prst="bentArrow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0" name="Arrow: Bent 89">
            <a:extLst>
              <a:ext uri="{FF2B5EF4-FFF2-40B4-BE49-F238E27FC236}">
                <a16:creationId xmlns:a16="http://schemas.microsoft.com/office/drawing/2014/main" id="{009DA315-9400-4116-82F0-2F63BE2AB938}"/>
              </a:ext>
            </a:extLst>
          </p:cNvPr>
          <p:cNvSpPr/>
          <p:nvPr/>
        </p:nvSpPr>
        <p:spPr>
          <a:xfrm flipV="1">
            <a:off x="832782" y="3399914"/>
            <a:ext cx="427821" cy="276999"/>
          </a:xfrm>
          <a:prstGeom prst="bentArrow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8EE535-E069-4A09-89AD-5CE959F7245E}"/>
              </a:ext>
            </a:extLst>
          </p:cNvPr>
          <p:cNvSpPr txBox="1"/>
          <p:nvPr/>
        </p:nvSpPr>
        <p:spPr>
          <a:xfrm>
            <a:off x="54116" y="882317"/>
            <a:ext cx="175800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“THREAT SCENARIOS”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CAB260E-DA3C-49B6-9EA9-F38646365452}"/>
              </a:ext>
            </a:extLst>
          </p:cNvPr>
          <p:cNvCxnSpPr>
            <a:cxnSpLocks/>
          </p:cNvCxnSpPr>
          <p:nvPr/>
        </p:nvCxnSpPr>
        <p:spPr>
          <a:xfrm flipV="1">
            <a:off x="2333357" y="891456"/>
            <a:ext cx="0" cy="5849436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FB4628D-6D58-43FD-AE00-BE29228446D8}"/>
              </a:ext>
            </a:extLst>
          </p:cNvPr>
          <p:cNvSpPr txBox="1"/>
          <p:nvPr/>
        </p:nvSpPr>
        <p:spPr>
          <a:xfrm>
            <a:off x="3111149" y="877297"/>
            <a:ext cx="175800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“THREAT VECTORS”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0F26CF-25C3-4AE5-9CA1-E2A8CFBC0DC1}"/>
              </a:ext>
            </a:extLst>
          </p:cNvPr>
          <p:cNvSpPr txBox="1"/>
          <p:nvPr/>
        </p:nvSpPr>
        <p:spPr>
          <a:xfrm>
            <a:off x="6275864" y="877297"/>
            <a:ext cx="175800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“THREAT DIMENSIONS”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15E998C-4CF2-4F53-8F5C-E12AF91EEA26}"/>
              </a:ext>
            </a:extLst>
          </p:cNvPr>
          <p:cNvCxnSpPr>
            <a:cxnSpLocks/>
          </p:cNvCxnSpPr>
          <p:nvPr/>
        </p:nvCxnSpPr>
        <p:spPr>
          <a:xfrm flipV="1">
            <a:off x="5858132" y="891456"/>
            <a:ext cx="0" cy="5849436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BD98317-063E-4F3F-BCE5-609C61637636}"/>
              </a:ext>
            </a:extLst>
          </p:cNvPr>
          <p:cNvCxnSpPr>
            <a:cxnSpLocks/>
          </p:cNvCxnSpPr>
          <p:nvPr/>
        </p:nvCxnSpPr>
        <p:spPr>
          <a:xfrm flipV="1">
            <a:off x="8896345" y="899845"/>
            <a:ext cx="0" cy="5849436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0A46193-C1FB-475D-B762-EABEE11B6486}"/>
              </a:ext>
            </a:extLst>
          </p:cNvPr>
          <p:cNvSpPr txBox="1"/>
          <p:nvPr/>
        </p:nvSpPr>
        <p:spPr>
          <a:xfrm>
            <a:off x="9718538" y="877296"/>
            <a:ext cx="175800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“THREAT INSTANCES”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C6123A-65BB-438E-AEDF-692DD51DCEFD}"/>
              </a:ext>
            </a:extLst>
          </p:cNvPr>
          <p:cNvSpPr txBox="1"/>
          <p:nvPr/>
        </p:nvSpPr>
        <p:spPr>
          <a:xfrm flipH="1">
            <a:off x="2386381" y="3578342"/>
            <a:ext cx="1251129" cy="2462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Physical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FBB6332-32F1-4E3D-9579-2874D2AB3CA8}"/>
              </a:ext>
            </a:extLst>
          </p:cNvPr>
          <p:cNvSpPr txBox="1"/>
          <p:nvPr/>
        </p:nvSpPr>
        <p:spPr>
          <a:xfrm flipH="1">
            <a:off x="3356896" y="4015133"/>
            <a:ext cx="1251129" cy="2462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Remote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DDEB8F-3B29-49B3-BD51-A67166344F9A}"/>
              </a:ext>
            </a:extLst>
          </p:cNvPr>
          <p:cNvSpPr txBox="1"/>
          <p:nvPr/>
        </p:nvSpPr>
        <p:spPr>
          <a:xfrm flipH="1">
            <a:off x="4327412" y="4451925"/>
            <a:ext cx="1251129" cy="2462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Runtime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51F532-2FBA-4FDC-9BC6-4D0FEDFE4BA2}"/>
              </a:ext>
            </a:extLst>
          </p:cNvPr>
          <p:cNvSpPr txBox="1"/>
          <p:nvPr/>
        </p:nvSpPr>
        <p:spPr>
          <a:xfrm flipH="1">
            <a:off x="4332013" y="4740906"/>
            <a:ext cx="1251129" cy="2462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Pre-Runtime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F9F75CC-53C7-4B43-9EC2-C4B7C92911BD}"/>
              </a:ext>
            </a:extLst>
          </p:cNvPr>
          <p:cNvCxnSpPr>
            <a:cxnSpLocks/>
            <a:stCxn id="47" idx="2"/>
            <a:endCxn id="48" idx="3"/>
          </p:cNvCxnSpPr>
          <p:nvPr/>
        </p:nvCxnSpPr>
        <p:spPr>
          <a:xfrm rot="16200000" flipH="1">
            <a:off x="3027580" y="3808927"/>
            <a:ext cx="313681" cy="344951"/>
          </a:xfrm>
          <a:prstGeom prst="bentConnector2">
            <a:avLst/>
          </a:prstGeom>
          <a:ln w="12700">
            <a:solidFill>
              <a:srgbClr val="C00000"/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4CB8C15-55BC-4ADA-9A4D-FADEA8F407ED}"/>
              </a:ext>
            </a:extLst>
          </p:cNvPr>
          <p:cNvGrpSpPr/>
          <p:nvPr/>
        </p:nvGrpSpPr>
        <p:grpSpPr>
          <a:xfrm>
            <a:off x="10280068" y="3578342"/>
            <a:ext cx="956681" cy="304279"/>
            <a:chOff x="9919250" y="4208207"/>
            <a:chExt cx="956681" cy="304279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262C1A7-107F-4B65-8299-8E7BD0F8013D}"/>
                </a:ext>
              </a:extLst>
            </p:cNvPr>
            <p:cNvSpPr/>
            <p:nvPr/>
          </p:nvSpPr>
          <p:spPr>
            <a:xfrm>
              <a:off x="9919250" y="4208207"/>
              <a:ext cx="956681" cy="30427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Asset</a:t>
              </a:r>
              <a:endParaRPr kumimoji="0" lang="en-AU" sz="1050" b="0" i="1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8EEA1DD0-503B-4E9B-B03F-36FA408A1C56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0526714" y="4247117"/>
              <a:ext cx="250824" cy="226458"/>
            </a:xfrm>
            <a:custGeom>
              <a:avLst/>
              <a:gdLst>
                <a:gd name="T0" fmla="*/ 195 w 300"/>
                <a:gd name="T1" fmla="*/ 217 h 266"/>
                <a:gd name="T2" fmla="*/ 196 w 300"/>
                <a:gd name="T3" fmla="*/ 227 h 266"/>
                <a:gd name="T4" fmla="*/ 149 w 300"/>
                <a:gd name="T5" fmla="*/ 266 h 266"/>
                <a:gd name="T6" fmla="*/ 8 w 300"/>
                <a:gd name="T7" fmla="*/ 116 h 266"/>
                <a:gd name="T8" fmla="*/ 0 w 300"/>
                <a:gd name="T9" fmla="*/ 78 h 266"/>
                <a:gd name="T10" fmla="*/ 78 w 300"/>
                <a:gd name="T11" fmla="*/ 0 h 266"/>
                <a:gd name="T12" fmla="*/ 150 w 300"/>
                <a:gd name="T13" fmla="*/ 48 h 266"/>
                <a:gd name="T14" fmla="*/ 222 w 300"/>
                <a:gd name="T15" fmla="*/ 0 h 266"/>
                <a:gd name="T16" fmla="*/ 300 w 300"/>
                <a:gd name="T17" fmla="*/ 78 h 266"/>
                <a:gd name="T18" fmla="*/ 292 w 300"/>
                <a:gd name="T19" fmla="*/ 116 h 266"/>
                <a:gd name="T20" fmla="*/ 262 w 300"/>
                <a:gd name="T21" fmla="*/ 162 h 266"/>
                <a:gd name="T22" fmla="*/ 251 w 300"/>
                <a:gd name="T23" fmla="*/ 161 h 266"/>
                <a:gd name="T24" fmla="*/ 195 w 300"/>
                <a:gd name="T25" fmla="*/ 217 h 266"/>
                <a:gd name="T26" fmla="*/ 257 w 300"/>
                <a:gd name="T27" fmla="*/ 211 h 266"/>
                <a:gd name="T28" fmla="*/ 275 w 300"/>
                <a:gd name="T29" fmla="*/ 211 h 266"/>
                <a:gd name="T30" fmla="*/ 275 w 300"/>
                <a:gd name="T31" fmla="*/ 223 h 266"/>
                <a:gd name="T32" fmla="*/ 257 w 300"/>
                <a:gd name="T33" fmla="*/ 223 h 266"/>
                <a:gd name="T34" fmla="*/ 257 w 300"/>
                <a:gd name="T35" fmla="*/ 241 h 266"/>
                <a:gd name="T36" fmla="*/ 245 w 300"/>
                <a:gd name="T37" fmla="*/ 241 h 266"/>
                <a:gd name="T38" fmla="*/ 245 w 300"/>
                <a:gd name="T39" fmla="*/ 223 h 266"/>
                <a:gd name="T40" fmla="*/ 227 w 300"/>
                <a:gd name="T41" fmla="*/ 223 h 266"/>
                <a:gd name="T42" fmla="*/ 227 w 300"/>
                <a:gd name="T43" fmla="*/ 211 h 266"/>
                <a:gd name="T44" fmla="*/ 245 w 300"/>
                <a:gd name="T45" fmla="*/ 211 h 266"/>
                <a:gd name="T46" fmla="*/ 245 w 300"/>
                <a:gd name="T47" fmla="*/ 193 h 266"/>
                <a:gd name="T48" fmla="*/ 257 w 300"/>
                <a:gd name="T49" fmla="*/ 193 h 266"/>
                <a:gd name="T50" fmla="*/ 257 w 300"/>
                <a:gd name="T51" fmla="*/ 211 h 266"/>
                <a:gd name="T52" fmla="*/ 251 w 300"/>
                <a:gd name="T53" fmla="*/ 258 h 266"/>
                <a:gd name="T54" fmla="*/ 210 w 300"/>
                <a:gd name="T55" fmla="*/ 217 h 266"/>
                <a:gd name="T56" fmla="*/ 251 w 300"/>
                <a:gd name="T57" fmla="*/ 176 h 266"/>
                <a:gd name="T58" fmla="*/ 293 w 300"/>
                <a:gd name="T59" fmla="*/ 217 h 266"/>
                <a:gd name="T60" fmla="*/ 251 w 300"/>
                <a:gd name="T61" fmla="*/ 258 h 266"/>
                <a:gd name="T62" fmla="*/ 251 w 300"/>
                <a:gd name="T63" fmla="*/ 168 h 266"/>
                <a:gd name="T64" fmla="*/ 203 w 300"/>
                <a:gd name="T65" fmla="*/ 217 h 266"/>
                <a:gd name="T66" fmla="*/ 251 w 300"/>
                <a:gd name="T67" fmla="*/ 266 h 266"/>
                <a:gd name="T68" fmla="*/ 300 w 300"/>
                <a:gd name="T69" fmla="*/ 217 h 266"/>
                <a:gd name="T70" fmla="*/ 251 w 300"/>
                <a:gd name="T71" fmla="*/ 168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0" h="266">
                  <a:moveTo>
                    <a:pt x="195" y="217"/>
                  </a:moveTo>
                  <a:cubicBezTo>
                    <a:pt x="195" y="221"/>
                    <a:pt x="195" y="224"/>
                    <a:pt x="196" y="227"/>
                  </a:cubicBezTo>
                  <a:cubicBezTo>
                    <a:pt x="170" y="250"/>
                    <a:pt x="149" y="266"/>
                    <a:pt x="149" y="266"/>
                  </a:cubicBezTo>
                  <a:cubicBezTo>
                    <a:pt x="149" y="266"/>
                    <a:pt x="32" y="176"/>
                    <a:pt x="8" y="116"/>
                  </a:cubicBezTo>
                  <a:cubicBezTo>
                    <a:pt x="4" y="106"/>
                    <a:pt x="0" y="90"/>
                    <a:pt x="0" y="78"/>
                  </a:cubicBezTo>
                  <a:cubicBezTo>
                    <a:pt x="0" y="35"/>
                    <a:pt x="35" y="0"/>
                    <a:pt x="78" y="0"/>
                  </a:cubicBezTo>
                  <a:cubicBezTo>
                    <a:pt x="110" y="0"/>
                    <a:pt x="138" y="20"/>
                    <a:pt x="150" y="48"/>
                  </a:cubicBezTo>
                  <a:cubicBezTo>
                    <a:pt x="162" y="20"/>
                    <a:pt x="190" y="0"/>
                    <a:pt x="222" y="0"/>
                  </a:cubicBezTo>
                  <a:cubicBezTo>
                    <a:pt x="265" y="0"/>
                    <a:pt x="300" y="35"/>
                    <a:pt x="300" y="78"/>
                  </a:cubicBezTo>
                  <a:cubicBezTo>
                    <a:pt x="300" y="91"/>
                    <a:pt x="296" y="106"/>
                    <a:pt x="292" y="116"/>
                  </a:cubicBezTo>
                  <a:cubicBezTo>
                    <a:pt x="287" y="130"/>
                    <a:pt x="275" y="146"/>
                    <a:pt x="262" y="162"/>
                  </a:cubicBezTo>
                  <a:cubicBezTo>
                    <a:pt x="258" y="161"/>
                    <a:pt x="255" y="161"/>
                    <a:pt x="251" y="161"/>
                  </a:cubicBezTo>
                  <a:cubicBezTo>
                    <a:pt x="220" y="161"/>
                    <a:pt x="195" y="186"/>
                    <a:pt x="195" y="217"/>
                  </a:cubicBezTo>
                  <a:close/>
                  <a:moveTo>
                    <a:pt x="257" y="211"/>
                  </a:moveTo>
                  <a:cubicBezTo>
                    <a:pt x="275" y="211"/>
                    <a:pt x="275" y="211"/>
                    <a:pt x="275" y="211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57" y="223"/>
                    <a:pt x="257" y="223"/>
                    <a:pt x="257" y="223"/>
                  </a:cubicBezTo>
                  <a:cubicBezTo>
                    <a:pt x="257" y="241"/>
                    <a:pt x="257" y="241"/>
                    <a:pt x="257" y="241"/>
                  </a:cubicBezTo>
                  <a:cubicBezTo>
                    <a:pt x="245" y="241"/>
                    <a:pt x="245" y="241"/>
                    <a:pt x="245" y="241"/>
                  </a:cubicBezTo>
                  <a:cubicBezTo>
                    <a:pt x="245" y="223"/>
                    <a:pt x="245" y="223"/>
                    <a:pt x="245" y="223"/>
                  </a:cubicBezTo>
                  <a:cubicBezTo>
                    <a:pt x="227" y="223"/>
                    <a:pt x="227" y="223"/>
                    <a:pt x="227" y="223"/>
                  </a:cubicBezTo>
                  <a:cubicBezTo>
                    <a:pt x="227" y="211"/>
                    <a:pt x="227" y="211"/>
                    <a:pt x="227" y="211"/>
                  </a:cubicBezTo>
                  <a:cubicBezTo>
                    <a:pt x="245" y="211"/>
                    <a:pt x="245" y="211"/>
                    <a:pt x="245" y="211"/>
                  </a:cubicBezTo>
                  <a:cubicBezTo>
                    <a:pt x="245" y="193"/>
                    <a:pt x="245" y="193"/>
                    <a:pt x="245" y="193"/>
                  </a:cubicBezTo>
                  <a:cubicBezTo>
                    <a:pt x="257" y="193"/>
                    <a:pt x="257" y="193"/>
                    <a:pt x="257" y="193"/>
                  </a:cubicBezTo>
                  <a:lnTo>
                    <a:pt x="257" y="211"/>
                  </a:lnTo>
                  <a:close/>
                  <a:moveTo>
                    <a:pt x="251" y="258"/>
                  </a:moveTo>
                  <a:cubicBezTo>
                    <a:pt x="229" y="258"/>
                    <a:pt x="210" y="240"/>
                    <a:pt x="210" y="217"/>
                  </a:cubicBezTo>
                  <a:cubicBezTo>
                    <a:pt x="210" y="194"/>
                    <a:pt x="229" y="176"/>
                    <a:pt x="251" y="176"/>
                  </a:cubicBezTo>
                  <a:cubicBezTo>
                    <a:pt x="274" y="176"/>
                    <a:pt x="293" y="194"/>
                    <a:pt x="293" y="217"/>
                  </a:cubicBezTo>
                  <a:cubicBezTo>
                    <a:pt x="293" y="240"/>
                    <a:pt x="274" y="258"/>
                    <a:pt x="251" y="258"/>
                  </a:cubicBezTo>
                  <a:close/>
                  <a:moveTo>
                    <a:pt x="251" y="168"/>
                  </a:moveTo>
                  <a:cubicBezTo>
                    <a:pt x="224" y="168"/>
                    <a:pt x="203" y="190"/>
                    <a:pt x="203" y="217"/>
                  </a:cubicBezTo>
                  <a:cubicBezTo>
                    <a:pt x="203" y="244"/>
                    <a:pt x="224" y="266"/>
                    <a:pt x="251" y="266"/>
                  </a:cubicBezTo>
                  <a:cubicBezTo>
                    <a:pt x="278" y="266"/>
                    <a:pt x="300" y="244"/>
                    <a:pt x="300" y="217"/>
                  </a:cubicBezTo>
                  <a:cubicBezTo>
                    <a:pt x="300" y="190"/>
                    <a:pt x="278" y="168"/>
                    <a:pt x="251" y="168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CE4F5749-D0C3-467A-B69B-9B71FFBA1041}"/>
              </a:ext>
            </a:extLst>
          </p:cNvPr>
          <p:cNvSpPr/>
          <p:nvPr/>
        </p:nvSpPr>
        <p:spPr>
          <a:xfrm>
            <a:off x="10887531" y="4003822"/>
            <a:ext cx="1041097" cy="20583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Private DATA</a:t>
            </a:r>
            <a:endParaRPr kumimoji="0" lang="en-AU" sz="900" b="0" i="1" u="none" strike="noStrike" kern="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11CFA8E-5AED-4726-8DC3-B6FA59F48CEE}"/>
              </a:ext>
            </a:extLst>
          </p:cNvPr>
          <p:cNvSpPr/>
          <p:nvPr/>
        </p:nvSpPr>
        <p:spPr>
          <a:xfrm>
            <a:off x="10887532" y="4330860"/>
            <a:ext cx="1041097" cy="20583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Sensitive CODE</a:t>
            </a:r>
            <a:endParaRPr kumimoji="0" lang="en-AU" sz="900" b="0" i="1" u="none" strike="noStrike" kern="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7AE48C08-3F0E-40F5-B1F7-3B69A8552F26}"/>
              </a:ext>
            </a:extLst>
          </p:cNvPr>
          <p:cNvCxnSpPr>
            <a:cxnSpLocks/>
            <a:stCxn id="74" idx="2"/>
            <a:endCxn id="77" idx="1"/>
          </p:cNvCxnSpPr>
          <p:nvPr/>
        </p:nvCxnSpPr>
        <p:spPr>
          <a:xfrm rot="16200000" flipH="1">
            <a:off x="10710910" y="3930120"/>
            <a:ext cx="224120" cy="129122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2A33CBC8-C274-44A6-8A12-1FA207829ED6}"/>
              </a:ext>
            </a:extLst>
          </p:cNvPr>
          <p:cNvCxnSpPr>
            <a:cxnSpLocks/>
            <a:stCxn id="74" idx="2"/>
            <a:endCxn id="79" idx="1"/>
          </p:cNvCxnSpPr>
          <p:nvPr/>
        </p:nvCxnSpPr>
        <p:spPr>
          <a:xfrm rot="16200000" flipH="1">
            <a:off x="10547391" y="4093638"/>
            <a:ext cx="551158" cy="129123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F2268F2A-7210-4CD4-B49E-B7C695827704}"/>
              </a:ext>
            </a:extLst>
          </p:cNvPr>
          <p:cNvCxnSpPr>
            <a:cxnSpLocks/>
            <a:stCxn id="48" idx="2"/>
            <a:endCxn id="49" idx="3"/>
          </p:cNvCxnSpPr>
          <p:nvPr/>
        </p:nvCxnSpPr>
        <p:spPr>
          <a:xfrm rot="16200000" flipH="1">
            <a:off x="3998095" y="4245719"/>
            <a:ext cx="313682" cy="344952"/>
          </a:xfrm>
          <a:prstGeom prst="bentConnector2">
            <a:avLst/>
          </a:prstGeom>
          <a:ln w="12700">
            <a:solidFill>
              <a:srgbClr val="C00000"/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8AAED966-588E-480C-BA8A-F5708C85661F}"/>
              </a:ext>
            </a:extLst>
          </p:cNvPr>
          <p:cNvCxnSpPr>
            <a:cxnSpLocks/>
            <a:stCxn id="48" idx="2"/>
            <a:endCxn id="55" idx="3"/>
          </p:cNvCxnSpPr>
          <p:nvPr/>
        </p:nvCxnSpPr>
        <p:spPr>
          <a:xfrm rot="16200000" flipH="1">
            <a:off x="3855905" y="4387908"/>
            <a:ext cx="602663" cy="349553"/>
          </a:xfrm>
          <a:prstGeom prst="bentConnector2">
            <a:avLst/>
          </a:prstGeom>
          <a:ln w="12700">
            <a:solidFill>
              <a:srgbClr val="C00000"/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0CA004D-3508-42C9-BFB7-D223C892B2A5}"/>
              </a:ext>
            </a:extLst>
          </p:cNvPr>
          <p:cNvSpPr txBox="1"/>
          <p:nvPr/>
        </p:nvSpPr>
        <p:spPr>
          <a:xfrm>
            <a:off x="6242126" y="4617795"/>
            <a:ext cx="645063" cy="24622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AU" dirty="0" err="1"/>
              <a:t>AuthN</a:t>
            </a:r>
            <a:endParaRPr lang="en-AU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4D91B44-D014-4E7D-A78B-6BA1FC88DF07}"/>
              </a:ext>
            </a:extLst>
          </p:cNvPr>
          <p:cNvSpPr txBox="1"/>
          <p:nvPr/>
        </p:nvSpPr>
        <p:spPr>
          <a:xfrm>
            <a:off x="6815464" y="4269556"/>
            <a:ext cx="645063" cy="2462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Access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0DF6721-A851-4825-88E6-3E9F81E645AC}"/>
              </a:ext>
            </a:extLst>
          </p:cNvPr>
          <p:cNvSpPr txBox="1"/>
          <p:nvPr/>
        </p:nvSpPr>
        <p:spPr>
          <a:xfrm>
            <a:off x="7388803" y="3921317"/>
            <a:ext cx="645063" cy="24622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AU" dirty="0" err="1"/>
              <a:t>AuthZN</a:t>
            </a:r>
            <a:endParaRPr lang="en-AU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1C47BAC-45E8-41E2-8158-23035BC029E6}"/>
              </a:ext>
            </a:extLst>
          </p:cNvPr>
          <p:cNvSpPr txBox="1"/>
          <p:nvPr/>
        </p:nvSpPr>
        <p:spPr>
          <a:xfrm>
            <a:off x="7761938" y="3578342"/>
            <a:ext cx="1081379" cy="24622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Security Isolation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3089C14-3771-42D9-AAF9-18B5467807D2}"/>
              </a:ext>
            </a:extLst>
          </p:cNvPr>
          <p:cNvSpPr txBox="1"/>
          <p:nvPr/>
        </p:nvSpPr>
        <p:spPr>
          <a:xfrm>
            <a:off x="6102078" y="2331311"/>
            <a:ext cx="1432843" cy="2462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External  Dependency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4AF0E8B-8245-4698-81A0-1CB44CB91DE1}"/>
              </a:ext>
            </a:extLst>
          </p:cNvPr>
          <p:cNvSpPr txBox="1"/>
          <p:nvPr/>
        </p:nvSpPr>
        <p:spPr>
          <a:xfrm>
            <a:off x="8910807" y="4659258"/>
            <a:ext cx="645054" cy="2462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Change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B6E1E4AA-B362-4198-B263-816BF02B561A}"/>
              </a:ext>
            </a:extLst>
          </p:cNvPr>
          <p:cNvCxnSpPr>
            <a:cxnSpLocks/>
            <a:stCxn id="49" idx="1"/>
            <a:endCxn id="87" idx="1"/>
          </p:cNvCxnSpPr>
          <p:nvPr/>
        </p:nvCxnSpPr>
        <p:spPr>
          <a:xfrm>
            <a:off x="5578541" y="4575036"/>
            <a:ext cx="663585" cy="165870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FEA93FEE-6C8B-4920-BBB2-D0E577B0D572}"/>
              </a:ext>
            </a:extLst>
          </p:cNvPr>
          <p:cNvCxnSpPr>
            <a:cxnSpLocks/>
            <a:stCxn id="55" idx="1"/>
            <a:endCxn id="87" idx="1"/>
          </p:cNvCxnSpPr>
          <p:nvPr/>
        </p:nvCxnSpPr>
        <p:spPr>
          <a:xfrm flipV="1">
            <a:off x="5583142" y="4740906"/>
            <a:ext cx="658984" cy="123111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0C79ACF7-DD33-44E8-A018-F9FC029BDCC1}"/>
              </a:ext>
            </a:extLst>
          </p:cNvPr>
          <p:cNvCxnSpPr>
            <a:cxnSpLocks/>
            <a:stCxn id="87" idx="0"/>
            <a:endCxn id="88" idx="1"/>
          </p:cNvCxnSpPr>
          <p:nvPr/>
        </p:nvCxnSpPr>
        <p:spPr>
          <a:xfrm rot="5400000" flipH="1" flipV="1">
            <a:off x="6577497" y="4379828"/>
            <a:ext cx="225128" cy="250806"/>
          </a:xfrm>
          <a:prstGeom prst="bentConnector2">
            <a:avLst/>
          </a:prstGeom>
          <a:ln w="12700">
            <a:solidFill>
              <a:srgbClr val="C00000"/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B8F941BE-A672-4782-9B5D-1C3EB9FC5A05}"/>
              </a:ext>
            </a:extLst>
          </p:cNvPr>
          <p:cNvCxnSpPr>
            <a:cxnSpLocks/>
            <a:stCxn id="88" idx="0"/>
            <a:endCxn id="93" idx="1"/>
          </p:cNvCxnSpPr>
          <p:nvPr/>
        </p:nvCxnSpPr>
        <p:spPr>
          <a:xfrm rot="5400000" flipH="1" flipV="1">
            <a:off x="7150835" y="4031589"/>
            <a:ext cx="225128" cy="250807"/>
          </a:xfrm>
          <a:prstGeom prst="bentConnector2">
            <a:avLst/>
          </a:prstGeom>
          <a:ln w="12700">
            <a:solidFill>
              <a:srgbClr val="C00000"/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0837352-624B-4ECA-BC1F-C1020F956246}"/>
              </a:ext>
            </a:extLst>
          </p:cNvPr>
          <p:cNvSpPr txBox="1"/>
          <p:nvPr/>
        </p:nvSpPr>
        <p:spPr>
          <a:xfrm>
            <a:off x="9570322" y="5786015"/>
            <a:ext cx="920860" cy="2462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Control Plane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503F519-C0DA-4CDC-80C9-FD7CB5CA512E}"/>
              </a:ext>
            </a:extLst>
          </p:cNvPr>
          <p:cNvSpPr txBox="1"/>
          <p:nvPr/>
        </p:nvSpPr>
        <p:spPr>
          <a:xfrm>
            <a:off x="9570322" y="5359034"/>
            <a:ext cx="920860" cy="2462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Data Plane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F104612-7318-4B09-B381-89A8828E2EE8}"/>
              </a:ext>
            </a:extLst>
          </p:cNvPr>
          <p:cNvSpPr txBox="1"/>
          <p:nvPr/>
        </p:nvSpPr>
        <p:spPr>
          <a:xfrm>
            <a:off x="9158415" y="2328273"/>
            <a:ext cx="1248051" cy="2462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Runtime Data Plane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3E78918-8267-470A-A4D2-A8FA0557558C}"/>
              </a:ext>
            </a:extLst>
          </p:cNvPr>
          <p:cNvSpPr txBox="1"/>
          <p:nvPr/>
        </p:nvSpPr>
        <p:spPr>
          <a:xfrm>
            <a:off x="7761938" y="3067478"/>
            <a:ext cx="1081379" cy="2462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Security Isolation 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0CB2FD16-FC59-4F91-A6D4-83F66CB005FF}"/>
              </a:ext>
            </a:extLst>
          </p:cNvPr>
          <p:cNvCxnSpPr>
            <a:cxnSpLocks/>
            <a:stCxn id="49" idx="0"/>
            <a:endCxn id="95" idx="1"/>
          </p:cNvCxnSpPr>
          <p:nvPr/>
        </p:nvCxnSpPr>
        <p:spPr>
          <a:xfrm rot="5400000" flipH="1" flipV="1">
            <a:off x="4528776" y="2878623"/>
            <a:ext cx="1997503" cy="1149102"/>
          </a:xfrm>
          <a:prstGeom prst="bentConnector2">
            <a:avLst/>
          </a:prstGeom>
          <a:ln w="12700">
            <a:solidFill>
              <a:srgbClr val="C00000"/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32E16E49-5701-4289-8130-39681DD0B6D0}"/>
              </a:ext>
            </a:extLst>
          </p:cNvPr>
          <p:cNvCxnSpPr>
            <a:cxnSpLocks/>
            <a:stCxn id="95" idx="2"/>
            <a:endCxn id="108" idx="1"/>
          </p:cNvCxnSpPr>
          <p:nvPr/>
        </p:nvCxnSpPr>
        <p:spPr>
          <a:xfrm rot="16200000" flipH="1">
            <a:off x="6983691" y="2412341"/>
            <a:ext cx="613057" cy="943438"/>
          </a:xfrm>
          <a:prstGeom prst="bentConnector2">
            <a:avLst/>
          </a:prstGeom>
          <a:ln w="12700">
            <a:solidFill>
              <a:srgbClr val="C00000"/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F60B1556-094B-46C4-BBD5-AE8245746D1C}"/>
              </a:ext>
            </a:extLst>
          </p:cNvPr>
          <p:cNvCxnSpPr>
            <a:cxnSpLocks/>
            <a:stCxn id="108" idx="3"/>
            <a:endCxn id="106" idx="2"/>
          </p:cNvCxnSpPr>
          <p:nvPr/>
        </p:nvCxnSpPr>
        <p:spPr>
          <a:xfrm flipV="1">
            <a:off x="8843317" y="2574494"/>
            <a:ext cx="939124" cy="616095"/>
          </a:xfrm>
          <a:prstGeom prst="bentConnector2">
            <a:avLst/>
          </a:prstGeom>
          <a:ln w="12700">
            <a:solidFill>
              <a:srgbClr val="C00000"/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C2A3FA90-2F97-44DB-A77B-5D4A1BDC29BE}"/>
              </a:ext>
            </a:extLst>
          </p:cNvPr>
          <p:cNvCxnSpPr>
            <a:cxnSpLocks/>
            <a:stCxn id="106" idx="3"/>
            <a:endCxn id="107" idx="0"/>
          </p:cNvCxnSpPr>
          <p:nvPr/>
        </p:nvCxnSpPr>
        <p:spPr>
          <a:xfrm>
            <a:off x="10406466" y="2451384"/>
            <a:ext cx="766759" cy="858482"/>
          </a:xfrm>
          <a:prstGeom prst="bentConnector2">
            <a:avLst/>
          </a:prstGeom>
          <a:ln w="12700">
            <a:solidFill>
              <a:srgbClr val="C00000"/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E0330346-7F74-4CA5-B4F5-A216EB831BFD}"/>
              </a:ext>
            </a:extLst>
          </p:cNvPr>
          <p:cNvCxnSpPr>
            <a:cxnSpLocks/>
            <a:stCxn id="93" idx="3"/>
            <a:endCxn id="94" idx="2"/>
          </p:cNvCxnSpPr>
          <p:nvPr/>
        </p:nvCxnSpPr>
        <p:spPr>
          <a:xfrm flipV="1">
            <a:off x="8033866" y="3824563"/>
            <a:ext cx="268762" cy="219865"/>
          </a:xfrm>
          <a:prstGeom prst="bentConnector2">
            <a:avLst/>
          </a:prstGeom>
          <a:ln w="12700">
            <a:solidFill>
              <a:srgbClr val="C00000"/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D5F02EEC-65AE-4215-83FE-37494806D516}"/>
              </a:ext>
            </a:extLst>
          </p:cNvPr>
          <p:cNvCxnSpPr>
            <a:cxnSpLocks/>
            <a:stCxn id="94" idx="3"/>
            <a:endCxn id="96" idx="0"/>
          </p:cNvCxnSpPr>
          <p:nvPr/>
        </p:nvCxnSpPr>
        <p:spPr>
          <a:xfrm>
            <a:off x="8843317" y="3701453"/>
            <a:ext cx="390017" cy="957805"/>
          </a:xfrm>
          <a:prstGeom prst="bentConnector2">
            <a:avLst/>
          </a:prstGeom>
          <a:ln w="12700">
            <a:solidFill>
              <a:srgbClr val="C00000"/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A586CA8E-A1A8-4CE3-98EA-F60EA795D08E}"/>
              </a:ext>
            </a:extLst>
          </p:cNvPr>
          <p:cNvCxnSpPr>
            <a:cxnSpLocks/>
            <a:stCxn id="96" idx="2"/>
            <a:endCxn id="104" idx="1"/>
          </p:cNvCxnSpPr>
          <p:nvPr/>
        </p:nvCxnSpPr>
        <p:spPr>
          <a:xfrm rot="16200000" flipH="1">
            <a:off x="8900005" y="5238808"/>
            <a:ext cx="1003647" cy="336988"/>
          </a:xfrm>
          <a:prstGeom prst="bentConnector2">
            <a:avLst/>
          </a:prstGeom>
          <a:ln w="12700">
            <a:solidFill>
              <a:srgbClr val="C00000"/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D7533E52-2B78-4DE8-B2B1-7466CE4676C4}"/>
              </a:ext>
            </a:extLst>
          </p:cNvPr>
          <p:cNvCxnSpPr>
            <a:cxnSpLocks/>
            <a:stCxn id="104" idx="3"/>
            <a:endCxn id="107" idx="2"/>
          </p:cNvCxnSpPr>
          <p:nvPr/>
        </p:nvCxnSpPr>
        <p:spPr>
          <a:xfrm flipV="1">
            <a:off x="10491182" y="4698145"/>
            <a:ext cx="682043" cy="1210981"/>
          </a:xfrm>
          <a:prstGeom prst="bentConnector2">
            <a:avLst/>
          </a:prstGeom>
          <a:ln w="12700">
            <a:solidFill>
              <a:srgbClr val="C00000"/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46CAD2B6-3156-49FF-A94B-29B27C2CEE2D}"/>
              </a:ext>
            </a:extLst>
          </p:cNvPr>
          <p:cNvCxnSpPr>
            <a:cxnSpLocks/>
            <a:stCxn id="105" idx="0"/>
            <a:endCxn id="107" idx="1"/>
          </p:cNvCxnSpPr>
          <p:nvPr/>
        </p:nvCxnSpPr>
        <p:spPr>
          <a:xfrm rot="5400000" flipH="1" flipV="1">
            <a:off x="9440323" y="4594435"/>
            <a:ext cx="1355028" cy="174170"/>
          </a:xfrm>
          <a:prstGeom prst="bentConnector2">
            <a:avLst/>
          </a:prstGeom>
          <a:ln w="12700">
            <a:solidFill>
              <a:srgbClr val="C00000"/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D215D50C-C4B7-467D-B0ED-F3D1D3BD64BD}"/>
              </a:ext>
            </a:extLst>
          </p:cNvPr>
          <p:cNvCxnSpPr>
            <a:cxnSpLocks/>
            <a:stCxn id="96" idx="2"/>
            <a:endCxn id="105" idx="1"/>
          </p:cNvCxnSpPr>
          <p:nvPr/>
        </p:nvCxnSpPr>
        <p:spPr>
          <a:xfrm rot="16200000" flipH="1">
            <a:off x="9113495" y="5025318"/>
            <a:ext cx="576666" cy="336988"/>
          </a:xfrm>
          <a:prstGeom prst="bentConnector2">
            <a:avLst/>
          </a:prstGeom>
          <a:ln w="12700">
            <a:solidFill>
              <a:srgbClr val="C00000"/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01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70E6FC35-80E2-475A-8B6A-F769ECA7A966}"/>
              </a:ext>
            </a:extLst>
          </p:cNvPr>
          <p:cNvSpPr/>
          <p:nvPr/>
        </p:nvSpPr>
        <p:spPr>
          <a:xfrm>
            <a:off x="175018" y="1302078"/>
            <a:ext cx="2366781" cy="549471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400" b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F7D4ED8-D617-4CE2-96D9-61DC28B30F76}"/>
              </a:ext>
            </a:extLst>
          </p:cNvPr>
          <p:cNvSpPr/>
          <p:nvPr/>
        </p:nvSpPr>
        <p:spPr>
          <a:xfrm>
            <a:off x="169337" y="1020895"/>
            <a:ext cx="2365299" cy="28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Cloud Services</a:t>
            </a:r>
            <a:endParaRPr lang="en-AU" i="1" dirty="0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859A766-3298-42AF-BA2B-29CD0A9425F2}"/>
              </a:ext>
            </a:extLst>
          </p:cNvPr>
          <p:cNvSpPr/>
          <p:nvPr/>
        </p:nvSpPr>
        <p:spPr>
          <a:xfrm>
            <a:off x="2965970" y="1309720"/>
            <a:ext cx="6062268" cy="54870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400" b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Title 3">
            <a:extLst>
              <a:ext uri="{FF2B5EF4-FFF2-40B4-BE49-F238E27FC236}">
                <a16:creationId xmlns:a16="http://schemas.microsoft.com/office/drawing/2014/main" id="{A67DFB30-A31A-442C-8F31-0CE0021AB0A8}"/>
              </a:ext>
            </a:extLst>
          </p:cNvPr>
          <p:cNvSpPr txBox="1">
            <a:spLocks/>
          </p:cNvSpPr>
          <p:nvPr/>
        </p:nvSpPr>
        <p:spPr>
          <a:xfrm>
            <a:off x="15960" y="117108"/>
            <a:ext cx="11912669" cy="716609"/>
          </a:xfrm>
          <a:prstGeom prst="rect">
            <a:avLst/>
          </a:prstGeom>
        </p:spPr>
        <p:txBody>
          <a:bodyPr vert="horz" wrap="square" lIns="116535" tIns="72835" rIns="116535" bIns="72835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9pPr>
          </a:lstStyle>
          <a:p>
            <a:pPr defTabSz="914228">
              <a:defRPr/>
            </a:pPr>
            <a:r>
              <a:rPr lang="en-AU" sz="2400" b="1" dirty="0">
                <a:solidFill>
                  <a:schemeClr val="accent5"/>
                </a:solidFill>
                <a:latin typeface="Segoe UI Light"/>
              </a:rPr>
              <a:t>Cloud Native Enterprise: </a:t>
            </a:r>
            <a:r>
              <a:rPr lang="en-AU" sz="2400" b="1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Organising Framework within Regulatory\Corporate Governance Guidelines </a:t>
            </a:r>
          </a:p>
          <a:p>
            <a:pPr defTabSz="914228">
              <a:defRPr/>
            </a:pPr>
            <a:r>
              <a:rPr lang="en-AU" sz="2000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Alignment with APRA Risk Management Guidelines – CPG 220</a:t>
            </a:r>
          </a:p>
          <a:p>
            <a:pPr defTabSz="914228">
              <a:defRPr/>
            </a:pPr>
            <a:r>
              <a:rPr lang="en-AU" sz="2000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..</a:t>
            </a:r>
            <a:endParaRPr lang="en-AU" sz="2000" i="1" dirty="0">
              <a:solidFill>
                <a:srgbClr val="FF0000"/>
              </a:solidFill>
              <a:latin typeface="Segoe UI Ligh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02440EF-0B11-4577-A120-D73FF279054E}"/>
              </a:ext>
            </a:extLst>
          </p:cNvPr>
          <p:cNvSpPr/>
          <p:nvPr/>
        </p:nvSpPr>
        <p:spPr>
          <a:xfrm>
            <a:off x="4267053" y="2169499"/>
            <a:ext cx="4536282" cy="287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Senior Management</a:t>
            </a: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533F46C-ADFB-4885-82F7-0B4407989D18}"/>
              </a:ext>
            </a:extLst>
          </p:cNvPr>
          <p:cNvSpPr/>
          <p:nvPr/>
        </p:nvSpPr>
        <p:spPr>
          <a:xfrm>
            <a:off x="9602447" y="1317534"/>
            <a:ext cx="2518509" cy="5479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775D2DD-2BC6-46CE-8FCB-FD935592B160}"/>
              </a:ext>
            </a:extLst>
          </p:cNvPr>
          <p:cNvGrpSpPr/>
          <p:nvPr/>
        </p:nvGrpSpPr>
        <p:grpSpPr>
          <a:xfrm>
            <a:off x="9631230" y="2170047"/>
            <a:ext cx="2499402" cy="1861760"/>
            <a:chOff x="7959919" y="3430669"/>
            <a:chExt cx="2499402" cy="186176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A99B96D-7749-48D4-B4A8-7E5BCDDC0486}"/>
                </a:ext>
              </a:extLst>
            </p:cNvPr>
            <p:cNvSpPr/>
            <p:nvPr/>
          </p:nvSpPr>
          <p:spPr>
            <a:xfrm>
              <a:off x="8178916" y="4923097"/>
              <a:ext cx="202294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AU" sz="900" b="1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The Purpose of Business</a:t>
              </a:r>
              <a:r>
                <a:rPr lang="en-AU" sz="900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: </a:t>
              </a:r>
              <a:r>
                <a:rPr lang="en-AU" sz="900" b="1" dirty="0">
                  <a:solidFill>
                    <a:srgbClr val="4472C4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Creating &amp; Keeping a Customer</a:t>
              </a:r>
              <a:endParaRPr lang="en-AU" sz="900" dirty="0">
                <a:solidFill>
                  <a:srgbClr val="4472C4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E2B09639-F260-4222-87F7-335F39B22E08}"/>
                </a:ext>
              </a:extLst>
            </p:cNvPr>
            <p:cNvGrpSpPr/>
            <p:nvPr/>
          </p:nvGrpSpPr>
          <p:grpSpPr>
            <a:xfrm>
              <a:off x="8421287" y="3770822"/>
              <a:ext cx="1538207" cy="1161555"/>
              <a:chOff x="9301416" y="4382373"/>
              <a:chExt cx="2230425" cy="1521297"/>
            </a:xfrm>
          </p:grpSpPr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C2ABD5B4-FCDF-4EA1-86CB-63F405F1D9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0733250" y="4382373"/>
                <a:ext cx="798591" cy="1493737"/>
              </a:xfrm>
              <a:prstGeom prst="rect">
                <a:avLst/>
              </a:prstGeom>
            </p:spPr>
          </p:pic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50928A31-3DF2-445C-B46C-AC07714FF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9301416" y="4382373"/>
                <a:ext cx="814826" cy="1521297"/>
              </a:xfrm>
              <a:prstGeom prst="rect">
                <a:avLst/>
              </a:prstGeom>
            </p:spPr>
          </p:pic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D3906710-4583-44B2-8EC7-B5183F2041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10147349" y="4382373"/>
                <a:ext cx="554794" cy="1510273"/>
              </a:xfrm>
              <a:prstGeom prst="rect">
                <a:avLst/>
              </a:prstGeom>
            </p:spPr>
          </p:pic>
        </p:grp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952C878-3049-43D0-995F-3B054C8D118D}"/>
                </a:ext>
              </a:extLst>
            </p:cNvPr>
            <p:cNvSpPr/>
            <p:nvPr/>
          </p:nvSpPr>
          <p:spPr>
            <a:xfrm>
              <a:off x="7959919" y="3430669"/>
              <a:ext cx="24994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1200" dirty="0">
                  <a:solidFill>
                    <a:srgbClr val="4472C4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Economic Growth Opportunity</a:t>
              </a:r>
              <a:endParaRPr lang="en-AU" sz="1200" dirty="0">
                <a:solidFill>
                  <a:srgbClr val="4472C4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4101811-1372-4D28-B50B-3B20976009A9}"/>
              </a:ext>
            </a:extLst>
          </p:cNvPr>
          <p:cNvSpPr/>
          <p:nvPr/>
        </p:nvSpPr>
        <p:spPr>
          <a:xfrm>
            <a:off x="9609610" y="1018553"/>
            <a:ext cx="2518509" cy="293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Global Consumer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2203AD-737F-4C87-B09D-3EEE29B8616B}"/>
              </a:ext>
            </a:extLst>
          </p:cNvPr>
          <p:cNvCxnSpPr>
            <a:cxnSpLocks/>
          </p:cNvCxnSpPr>
          <p:nvPr/>
        </p:nvCxnSpPr>
        <p:spPr>
          <a:xfrm flipV="1">
            <a:off x="6052888" y="2456579"/>
            <a:ext cx="0" cy="34466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5868D13-9FF6-4726-A463-6DBD2AAAFCB0}"/>
              </a:ext>
            </a:extLst>
          </p:cNvPr>
          <p:cNvCxnSpPr>
            <a:cxnSpLocks/>
          </p:cNvCxnSpPr>
          <p:nvPr/>
        </p:nvCxnSpPr>
        <p:spPr>
          <a:xfrm flipV="1">
            <a:off x="4542856" y="2456579"/>
            <a:ext cx="0" cy="33752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CD2127C-3C1F-4DEE-A8D3-A70899B2414B}"/>
              </a:ext>
            </a:extLst>
          </p:cNvPr>
          <p:cNvCxnSpPr>
            <a:cxnSpLocks/>
          </p:cNvCxnSpPr>
          <p:nvPr/>
        </p:nvCxnSpPr>
        <p:spPr>
          <a:xfrm flipV="1">
            <a:off x="3834357" y="1934563"/>
            <a:ext cx="0" cy="85953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DDC21D09-B883-46DE-824B-2C6BADED3498}"/>
              </a:ext>
            </a:extLst>
          </p:cNvPr>
          <p:cNvSpPr/>
          <p:nvPr/>
        </p:nvSpPr>
        <p:spPr>
          <a:xfrm>
            <a:off x="3284685" y="2812821"/>
            <a:ext cx="1607344" cy="550421"/>
          </a:xfrm>
          <a:prstGeom prst="homePlat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AU" sz="1200" b="1" kern="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Line 3:</a:t>
            </a:r>
          </a:p>
          <a:p>
            <a:pPr lvl="0" algn="ctr">
              <a:defRPr/>
            </a:pPr>
            <a:r>
              <a:rPr lang="en-AU" sz="1200" kern="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ASSURE</a:t>
            </a: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5CDDF225-848A-48C8-A0D5-037AFD5E135E}"/>
              </a:ext>
            </a:extLst>
          </p:cNvPr>
          <p:cNvSpPr/>
          <p:nvPr/>
        </p:nvSpPr>
        <p:spPr>
          <a:xfrm>
            <a:off x="5249216" y="2812821"/>
            <a:ext cx="1742744" cy="550421"/>
          </a:xfrm>
          <a:prstGeom prst="homePlat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AU" sz="1200" b="1" kern="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Line 2:</a:t>
            </a:r>
          </a:p>
          <a:p>
            <a:pPr lvl="0" algn="ctr">
              <a:defRPr/>
            </a:pPr>
            <a:r>
              <a:rPr lang="en-AU" sz="1200" i="1" kern="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OVERSEE\SPECIALISE</a:t>
            </a:r>
          </a:p>
        </p:txBody>
      </p: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184F4967-5FE0-442D-A71F-EB6524047083}"/>
              </a:ext>
            </a:extLst>
          </p:cNvPr>
          <p:cNvSpPr/>
          <p:nvPr/>
        </p:nvSpPr>
        <p:spPr>
          <a:xfrm>
            <a:off x="7213747" y="2812821"/>
            <a:ext cx="1607344" cy="550421"/>
          </a:xfrm>
          <a:prstGeom prst="homePlate">
            <a:avLst/>
          </a:prstGeom>
          <a:solidFill>
            <a:schemeClr val="bg1"/>
          </a:solidFill>
          <a:ln w="1270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AU" sz="1200" b="1" kern="0" dirty="0">
                <a:solidFill>
                  <a:schemeClr val="accent5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Line 1:</a:t>
            </a:r>
          </a:p>
          <a:p>
            <a:pPr lvl="0" algn="ctr">
              <a:defRPr/>
            </a:pPr>
            <a:r>
              <a:rPr lang="en-AU" sz="1200" kern="0" dirty="0">
                <a:solidFill>
                  <a:schemeClr val="accent5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OWN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8A2DD3-5574-40A4-ABD2-A38A0C0BD9FB}"/>
              </a:ext>
            </a:extLst>
          </p:cNvPr>
          <p:cNvCxnSpPr>
            <a:cxnSpLocks/>
          </p:cNvCxnSpPr>
          <p:nvPr/>
        </p:nvCxnSpPr>
        <p:spPr>
          <a:xfrm flipH="1" flipV="1">
            <a:off x="7923272" y="2456579"/>
            <a:ext cx="3660" cy="33752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C19A52C-C2AF-4DBD-B6D4-6C8982214449}"/>
              </a:ext>
            </a:extLst>
          </p:cNvPr>
          <p:cNvSpPr/>
          <p:nvPr/>
        </p:nvSpPr>
        <p:spPr>
          <a:xfrm>
            <a:off x="3284685" y="1588570"/>
            <a:ext cx="4536282" cy="287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AU" sz="1200" b="1" kern="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Governing Board \ Audit Committee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3987AED-A94C-4DD7-94EB-1D72D380A066}"/>
              </a:ext>
            </a:extLst>
          </p:cNvPr>
          <p:cNvSpPr/>
          <p:nvPr/>
        </p:nvSpPr>
        <p:spPr>
          <a:xfrm>
            <a:off x="2965970" y="1018553"/>
            <a:ext cx="6069432" cy="28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Regulating Authority – </a:t>
            </a:r>
            <a:r>
              <a:rPr lang="en-AU" i="1" dirty="0">
                <a:solidFill>
                  <a:schemeClr val="bg1"/>
                </a:solidFill>
                <a:hlinkClick r:id="rId6"/>
              </a:rPr>
              <a:t>3 Lines of Defence</a:t>
            </a:r>
            <a:r>
              <a:rPr lang="en-AU" i="1" dirty="0">
                <a:solidFill>
                  <a:schemeClr val="bg1"/>
                </a:solidFill>
              </a:rPr>
              <a:t> Risk Mgt Model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0D0F00E-9DF0-45B1-B2D2-F1A6FEB07776}"/>
              </a:ext>
            </a:extLst>
          </p:cNvPr>
          <p:cNvCxnSpPr>
            <a:cxnSpLocks/>
          </p:cNvCxnSpPr>
          <p:nvPr/>
        </p:nvCxnSpPr>
        <p:spPr>
          <a:xfrm flipV="1">
            <a:off x="5552826" y="1305633"/>
            <a:ext cx="0" cy="28293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B1FB627-C0EA-4B37-B640-19A63A3A0DB3}"/>
              </a:ext>
            </a:extLst>
          </p:cNvPr>
          <p:cNvCxnSpPr>
            <a:cxnSpLocks/>
          </p:cNvCxnSpPr>
          <p:nvPr/>
        </p:nvCxnSpPr>
        <p:spPr>
          <a:xfrm flipV="1">
            <a:off x="6060350" y="1862333"/>
            <a:ext cx="0" cy="31314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C2EEDBC-CD94-40CE-9D0C-103F763BC6B5}"/>
              </a:ext>
            </a:extLst>
          </p:cNvPr>
          <p:cNvCxnSpPr>
            <a:cxnSpLocks/>
            <a:stCxn id="107" idx="3"/>
            <a:endCxn id="23" idx="3"/>
          </p:cNvCxnSpPr>
          <p:nvPr/>
        </p:nvCxnSpPr>
        <p:spPr>
          <a:xfrm flipH="1" flipV="1">
            <a:off x="8821091" y="3088032"/>
            <a:ext cx="1271507" cy="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41F3032A-38AE-4DE9-AEE0-70D1D63C16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869" y="2773095"/>
            <a:ext cx="2560320" cy="256032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A125C73-7BC9-469B-A0B2-48834E66F0FA}"/>
              </a:ext>
            </a:extLst>
          </p:cNvPr>
          <p:cNvSpPr/>
          <p:nvPr/>
        </p:nvSpPr>
        <p:spPr>
          <a:xfrm>
            <a:off x="2965971" y="3790077"/>
            <a:ext cx="6062268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APRA </a:t>
            </a:r>
            <a:r>
              <a:rPr lang="en-AU" b="1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8"/>
              </a:rPr>
              <a:t>CPG 220</a:t>
            </a:r>
            <a:r>
              <a:rPr lang="en-AU" b="1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– Risk Management Guidelines</a:t>
            </a:r>
          </a:p>
          <a:p>
            <a:endParaRPr lang="en-AU" b="1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AU" b="1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Page 3, section 6: </a:t>
            </a:r>
            <a:r>
              <a:rPr lang="en-AU" b="1" i="1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key principles maintain that:</a:t>
            </a:r>
          </a:p>
          <a:p>
            <a:endParaRPr lang="en-AU" b="1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i="1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Line 1 Business management cannot abrogate its responsibility for risk management,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b="1" i="1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i="1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Clear separation of the roles and responsibilities of Line 1 and Line 2 must be upheld.</a:t>
            </a:r>
          </a:p>
        </p:txBody>
      </p:sp>
    </p:spTree>
    <p:extLst>
      <p:ext uri="{BB962C8B-B14F-4D97-AF65-F5344CB8AC3E}">
        <p14:creationId xmlns:p14="http://schemas.microsoft.com/office/powerpoint/2010/main" val="1389076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FC97C5BE-C541-48D6-B963-80AFD21CE55E}"/>
              </a:ext>
            </a:extLst>
          </p:cNvPr>
          <p:cNvSpPr/>
          <p:nvPr/>
        </p:nvSpPr>
        <p:spPr>
          <a:xfrm>
            <a:off x="4576386" y="4271166"/>
            <a:ext cx="3988774" cy="173669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C4734C-0424-48DD-9D7E-0BAF4E535953}"/>
              </a:ext>
            </a:extLst>
          </p:cNvPr>
          <p:cNvSpPr/>
          <p:nvPr/>
        </p:nvSpPr>
        <p:spPr>
          <a:xfrm>
            <a:off x="4576386" y="2483754"/>
            <a:ext cx="3988774" cy="173669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Title 3">
            <a:extLst>
              <a:ext uri="{FF2B5EF4-FFF2-40B4-BE49-F238E27FC236}">
                <a16:creationId xmlns:a16="http://schemas.microsoft.com/office/drawing/2014/main" id="{7E409DDB-5621-49C0-9E7C-07CF911A1744}"/>
              </a:ext>
            </a:extLst>
          </p:cNvPr>
          <p:cNvSpPr txBox="1">
            <a:spLocks/>
          </p:cNvSpPr>
          <p:nvPr/>
        </p:nvSpPr>
        <p:spPr>
          <a:xfrm>
            <a:off x="15960" y="117108"/>
            <a:ext cx="11912669" cy="716609"/>
          </a:xfrm>
          <a:prstGeom prst="rect">
            <a:avLst/>
          </a:prstGeom>
        </p:spPr>
        <p:txBody>
          <a:bodyPr vert="horz" wrap="square" lIns="116535" tIns="72835" rIns="116535" bIns="72835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9pPr>
          </a:lstStyle>
          <a:p>
            <a:pPr lvl="0" defTabSz="914228">
              <a:defRPr/>
            </a:pPr>
            <a:r>
              <a:rPr lang="en-AU" sz="2400" b="1" dirty="0">
                <a:solidFill>
                  <a:srgbClr val="4472C4"/>
                </a:solidFill>
                <a:latin typeface="Segoe UI Light"/>
              </a:rPr>
              <a:t>Enterprise Cloud</a:t>
            </a:r>
            <a:r>
              <a:rPr kumimoji="0" lang="en-AU" sz="2400" b="1" i="0" u="none" strike="noStrike" kern="1200" cap="none" spc="-100" normalizeH="0" baseline="0" noProof="0" dirty="0">
                <a:ln w="3175"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/>
                <a:ea typeface="ＭＳ Ｐゴシック" charset="0"/>
                <a:cs typeface="Segoe UI" pitchFamily="34" charset="0"/>
              </a:rPr>
              <a:t>: </a:t>
            </a:r>
            <a:r>
              <a:rPr kumimoji="0" lang="en-AU" sz="2400" b="1" i="1" u="none" strike="noStrike" kern="1200" cap="none" spc="-100" normalizeH="0" baseline="0" noProof="0" dirty="0">
                <a:ln w="3175"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/>
                <a:ea typeface="ＭＳ Ｐゴシック" charset="0"/>
                <a:cs typeface="Segoe UI" pitchFamily="34" charset="0"/>
              </a:rPr>
              <a:t>Closed Loop “Kernel State” Management</a:t>
            </a:r>
          </a:p>
          <a:p>
            <a:pPr marL="0" marR="0" lvl="0" indent="0" algn="l" defTabSz="9142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1" u="none" strike="noStrike" kern="1200" cap="none" spc="-100" normalizeH="0" baseline="0" noProof="0" dirty="0">
                <a:ln w="3175"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/>
                <a:ea typeface="ＭＳ Ｐゴシック" charset="0"/>
                <a:cs typeface="Segoe UI" pitchFamily="34" charset="0"/>
              </a:rPr>
              <a:t>“Intentional Change &amp; Placement” within a “Continuously Governed” and “Specifically Identifiable” Enterprise Cloud “Space”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321E54B2-C3AF-43F6-90D1-EF67726DD3C7}"/>
              </a:ext>
            </a:extLst>
          </p:cNvPr>
          <p:cNvGrpSpPr/>
          <p:nvPr/>
        </p:nvGrpSpPr>
        <p:grpSpPr>
          <a:xfrm>
            <a:off x="610440" y="1189282"/>
            <a:ext cx="1898277" cy="1460079"/>
            <a:chOff x="5710214" y="3430669"/>
            <a:chExt cx="1898277" cy="1460079"/>
          </a:xfrm>
        </p:grpSpPr>
        <p:pic>
          <p:nvPicPr>
            <p:cNvPr id="279" name="Picture 278">
              <a:extLst>
                <a:ext uri="{FF2B5EF4-FFF2-40B4-BE49-F238E27FC236}">
                  <a16:creationId xmlns:a16="http://schemas.microsoft.com/office/drawing/2014/main" id="{711A5290-91FB-4779-BD2B-3D8918C89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47104" y="3717749"/>
              <a:ext cx="351611" cy="1172999"/>
            </a:xfrm>
            <a:prstGeom prst="rect">
              <a:avLst/>
            </a:prstGeom>
          </p:spPr>
        </p:pic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9E4DACC7-30E1-4699-9FE2-FC532BCFD9FF}"/>
                </a:ext>
              </a:extLst>
            </p:cNvPr>
            <p:cNvSpPr/>
            <p:nvPr/>
          </p:nvSpPr>
          <p:spPr>
            <a:xfrm>
              <a:off x="5710214" y="3430669"/>
              <a:ext cx="189827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Cloud Assurance Team</a:t>
              </a:r>
              <a:endPara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endParaRP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31B1AD18-C0FD-46A8-A6D6-8B061F2B9B39}"/>
              </a:ext>
            </a:extLst>
          </p:cNvPr>
          <p:cNvGrpSpPr/>
          <p:nvPr/>
        </p:nvGrpSpPr>
        <p:grpSpPr>
          <a:xfrm>
            <a:off x="610853" y="4492389"/>
            <a:ext cx="1693092" cy="1538164"/>
            <a:chOff x="488989" y="3707668"/>
            <a:chExt cx="1693092" cy="1538164"/>
          </a:xfrm>
        </p:grpSpPr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C335A39C-DE1D-4762-9691-BBB1153A087F}"/>
                </a:ext>
              </a:extLst>
            </p:cNvPr>
            <p:cNvGrpSpPr/>
            <p:nvPr/>
          </p:nvGrpSpPr>
          <p:grpSpPr>
            <a:xfrm>
              <a:off x="825465" y="3707668"/>
              <a:ext cx="638412" cy="1169026"/>
              <a:chOff x="10147300" y="798513"/>
              <a:chExt cx="1128713" cy="1933575"/>
            </a:xfrm>
          </p:grpSpPr>
          <p:sp>
            <p:nvSpPr>
              <p:cNvPr id="174" name="Freeform 5">
                <a:extLst>
                  <a:ext uri="{FF2B5EF4-FFF2-40B4-BE49-F238E27FC236}">
                    <a16:creationId xmlns:a16="http://schemas.microsoft.com/office/drawing/2014/main" id="{C34CBAD9-469E-4F9D-97C8-8507D0D456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6400" y="1195388"/>
                <a:ext cx="609600" cy="1306513"/>
              </a:xfrm>
              <a:custGeom>
                <a:avLst/>
                <a:gdLst>
                  <a:gd name="T0" fmla="*/ 384 w 384"/>
                  <a:gd name="T1" fmla="*/ 823 h 823"/>
                  <a:gd name="T2" fmla="*/ 0 w 384"/>
                  <a:gd name="T3" fmla="*/ 823 h 823"/>
                  <a:gd name="T4" fmla="*/ 55 w 384"/>
                  <a:gd name="T5" fmla="*/ 0 h 823"/>
                  <a:gd name="T6" fmla="*/ 203 w 384"/>
                  <a:gd name="T7" fmla="*/ 46 h 823"/>
                  <a:gd name="T8" fmla="*/ 331 w 384"/>
                  <a:gd name="T9" fmla="*/ 0 h 823"/>
                  <a:gd name="T10" fmla="*/ 384 w 384"/>
                  <a:gd name="T11" fmla="*/ 823 h 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4" h="823">
                    <a:moveTo>
                      <a:pt x="384" y="823"/>
                    </a:moveTo>
                    <a:lnTo>
                      <a:pt x="0" y="823"/>
                    </a:lnTo>
                    <a:lnTo>
                      <a:pt x="55" y="0"/>
                    </a:lnTo>
                    <a:lnTo>
                      <a:pt x="203" y="46"/>
                    </a:lnTo>
                    <a:lnTo>
                      <a:pt x="331" y="0"/>
                    </a:lnTo>
                    <a:lnTo>
                      <a:pt x="384" y="823"/>
                    </a:ln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6">
                <a:extLst>
                  <a:ext uri="{FF2B5EF4-FFF2-40B4-BE49-F238E27FC236}">
                    <a16:creationId xmlns:a16="http://schemas.microsoft.com/office/drawing/2014/main" id="{766B884C-C8CC-4870-AB75-3C1217BA5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21975" y="2654300"/>
                <a:ext cx="158750" cy="77788"/>
              </a:xfrm>
              <a:custGeom>
                <a:avLst/>
                <a:gdLst>
                  <a:gd name="T0" fmla="*/ 36 w 71"/>
                  <a:gd name="T1" fmla="*/ 0 h 35"/>
                  <a:gd name="T2" fmla="*/ 0 w 71"/>
                  <a:gd name="T3" fmla="*/ 35 h 35"/>
                  <a:gd name="T4" fmla="*/ 71 w 71"/>
                  <a:gd name="T5" fmla="*/ 35 h 35"/>
                  <a:gd name="T6" fmla="*/ 36 w 71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35">
                    <a:moveTo>
                      <a:pt x="36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71" y="35"/>
                      <a:pt x="71" y="35"/>
                      <a:pt x="71" y="35"/>
                    </a:cubicBezTo>
                    <a:cubicBezTo>
                      <a:pt x="71" y="16"/>
                      <a:pt x="55" y="0"/>
                      <a:pt x="36" y="0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7">
                <a:extLst>
                  <a:ext uri="{FF2B5EF4-FFF2-40B4-BE49-F238E27FC236}">
                    <a16:creationId xmlns:a16="http://schemas.microsoft.com/office/drawing/2014/main" id="{63C0B3F6-F1D7-49FA-90C1-04C4C204B1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47300" y="2632075"/>
                <a:ext cx="200025" cy="100013"/>
              </a:xfrm>
              <a:custGeom>
                <a:avLst/>
                <a:gdLst>
                  <a:gd name="T0" fmla="*/ 45 w 90"/>
                  <a:gd name="T1" fmla="*/ 0 h 45"/>
                  <a:gd name="T2" fmla="*/ 0 w 90"/>
                  <a:gd name="T3" fmla="*/ 45 h 45"/>
                  <a:gd name="T4" fmla="*/ 90 w 90"/>
                  <a:gd name="T5" fmla="*/ 45 h 45"/>
                  <a:gd name="T6" fmla="*/ 45 w 90"/>
                  <a:gd name="T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45">
                    <a:moveTo>
                      <a:pt x="45" y="0"/>
                    </a:moveTo>
                    <a:cubicBezTo>
                      <a:pt x="20" y="0"/>
                      <a:pt x="0" y="20"/>
                      <a:pt x="0" y="45"/>
                    </a:cubicBezTo>
                    <a:cubicBezTo>
                      <a:pt x="90" y="45"/>
                      <a:pt x="90" y="45"/>
                      <a:pt x="90" y="45"/>
                    </a:cubicBezTo>
                    <a:cubicBezTo>
                      <a:pt x="90" y="20"/>
                      <a:pt x="70" y="0"/>
                      <a:pt x="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 8">
                <a:extLst>
                  <a:ext uri="{FF2B5EF4-FFF2-40B4-BE49-F238E27FC236}">
                    <a16:creationId xmlns:a16="http://schemas.microsoft.com/office/drawing/2014/main" id="{D1EEE682-E010-4869-A1F6-2E8B3269E3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60038" y="2632075"/>
                <a:ext cx="201613" cy="100013"/>
              </a:xfrm>
              <a:custGeom>
                <a:avLst/>
                <a:gdLst>
                  <a:gd name="T0" fmla="*/ 45 w 91"/>
                  <a:gd name="T1" fmla="*/ 0 h 45"/>
                  <a:gd name="T2" fmla="*/ 0 w 91"/>
                  <a:gd name="T3" fmla="*/ 45 h 45"/>
                  <a:gd name="T4" fmla="*/ 91 w 91"/>
                  <a:gd name="T5" fmla="*/ 45 h 45"/>
                  <a:gd name="T6" fmla="*/ 45 w 91"/>
                  <a:gd name="T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1" h="45">
                    <a:moveTo>
                      <a:pt x="45" y="0"/>
                    </a:moveTo>
                    <a:cubicBezTo>
                      <a:pt x="20" y="0"/>
                      <a:pt x="0" y="20"/>
                      <a:pt x="0" y="45"/>
                    </a:cubicBezTo>
                    <a:cubicBezTo>
                      <a:pt x="91" y="45"/>
                      <a:pt x="91" y="45"/>
                      <a:pt x="91" y="45"/>
                    </a:cubicBezTo>
                    <a:cubicBezTo>
                      <a:pt x="91" y="20"/>
                      <a:pt x="70" y="0"/>
                      <a:pt x="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Freeform 9">
                <a:extLst>
                  <a:ext uri="{FF2B5EF4-FFF2-40B4-BE49-F238E27FC236}">
                    <a16:creationId xmlns:a16="http://schemas.microsoft.com/office/drawing/2014/main" id="{96AC8EA2-B201-48CA-8A1B-8568DDB4D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98188" y="2654300"/>
                <a:ext cx="155575" cy="77788"/>
              </a:xfrm>
              <a:custGeom>
                <a:avLst/>
                <a:gdLst>
                  <a:gd name="T0" fmla="*/ 35 w 70"/>
                  <a:gd name="T1" fmla="*/ 0 h 35"/>
                  <a:gd name="T2" fmla="*/ 0 w 70"/>
                  <a:gd name="T3" fmla="*/ 35 h 35"/>
                  <a:gd name="T4" fmla="*/ 70 w 70"/>
                  <a:gd name="T5" fmla="*/ 35 h 35"/>
                  <a:gd name="T6" fmla="*/ 35 w 70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35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16"/>
                      <a:pt x="54" y="0"/>
                      <a:pt x="35" y="0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Freeform 10">
                <a:extLst>
                  <a:ext uri="{FF2B5EF4-FFF2-40B4-BE49-F238E27FC236}">
                    <a16:creationId xmlns:a16="http://schemas.microsoft.com/office/drawing/2014/main" id="{FF324BC5-3538-4937-BD10-261FA7525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0713" y="828675"/>
                <a:ext cx="241300" cy="293688"/>
              </a:xfrm>
              <a:custGeom>
                <a:avLst/>
                <a:gdLst>
                  <a:gd name="T0" fmla="*/ 98 w 109"/>
                  <a:gd name="T1" fmla="*/ 75 h 132"/>
                  <a:gd name="T2" fmla="*/ 38 w 109"/>
                  <a:gd name="T3" fmla="*/ 124 h 132"/>
                  <a:gd name="T4" fmla="*/ 10 w 109"/>
                  <a:gd name="T5" fmla="*/ 50 h 132"/>
                  <a:gd name="T6" fmla="*/ 76 w 109"/>
                  <a:gd name="T7" fmla="*/ 8 h 132"/>
                  <a:gd name="T8" fmla="*/ 98 w 109"/>
                  <a:gd name="T9" fmla="*/ 7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32">
                    <a:moveTo>
                      <a:pt x="98" y="75"/>
                    </a:moveTo>
                    <a:cubicBezTo>
                      <a:pt x="88" y="107"/>
                      <a:pt x="64" y="132"/>
                      <a:pt x="38" y="124"/>
                    </a:cubicBezTo>
                    <a:cubicBezTo>
                      <a:pt x="12" y="115"/>
                      <a:pt x="0" y="82"/>
                      <a:pt x="10" y="50"/>
                    </a:cubicBezTo>
                    <a:cubicBezTo>
                      <a:pt x="21" y="19"/>
                      <a:pt x="50" y="0"/>
                      <a:pt x="76" y="8"/>
                    </a:cubicBezTo>
                    <a:cubicBezTo>
                      <a:pt x="102" y="17"/>
                      <a:pt x="109" y="43"/>
                      <a:pt x="98" y="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0" name="Freeform 11">
                <a:extLst>
                  <a:ext uri="{FF2B5EF4-FFF2-40B4-BE49-F238E27FC236}">
                    <a16:creationId xmlns:a16="http://schemas.microsoft.com/office/drawing/2014/main" id="{065622B8-DCA0-4177-9425-F43335FDBE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47375" y="798513"/>
                <a:ext cx="241300" cy="273050"/>
              </a:xfrm>
              <a:custGeom>
                <a:avLst/>
                <a:gdLst>
                  <a:gd name="T0" fmla="*/ 93 w 109"/>
                  <a:gd name="T1" fmla="*/ 39 h 123"/>
                  <a:gd name="T2" fmla="*/ 83 w 109"/>
                  <a:gd name="T3" fmla="*/ 111 h 123"/>
                  <a:gd name="T4" fmla="*/ 16 w 109"/>
                  <a:gd name="T5" fmla="*/ 84 h 123"/>
                  <a:gd name="T6" fmla="*/ 25 w 109"/>
                  <a:gd name="T7" fmla="*/ 12 h 123"/>
                  <a:gd name="T8" fmla="*/ 93 w 109"/>
                  <a:gd name="T9" fmla="*/ 39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23">
                    <a:moveTo>
                      <a:pt x="93" y="39"/>
                    </a:moveTo>
                    <a:cubicBezTo>
                      <a:pt x="109" y="66"/>
                      <a:pt x="104" y="98"/>
                      <a:pt x="83" y="111"/>
                    </a:cubicBezTo>
                    <a:cubicBezTo>
                      <a:pt x="62" y="123"/>
                      <a:pt x="32" y="111"/>
                      <a:pt x="16" y="84"/>
                    </a:cubicBezTo>
                    <a:cubicBezTo>
                      <a:pt x="0" y="57"/>
                      <a:pt x="4" y="25"/>
                      <a:pt x="25" y="12"/>
                    </a:cubicBezTo>
                    <a:cubicBezTo>
                      <a:pt x="47" y="0"/>
                      <a:pt x="77" y="12"/>
                      <a:pt x="93" y="3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Freeform 12">
                <a:extLst>
                  <a:ext uri="{FF2B5EF4-FFF2-40B4-BE49-F238E27FC236}">
                    <a16:creationId xmlns:a16="http://schemas.microsoft.com/office/drawing/2014/main" id="{5794B221-D34C-465D-AD94-0BE23486A5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26750" y="1050925"/>
                <a:ext cx="123825" cy="131763"/>
              </a:xfrm>
              <a:custGeom>
                <a:avLst/>
                <a:gdLst>
                  <a:gd name="T0" fmla="*/ 56 w 56"/>
                  <a:gd name="T1" fmla="*/ 45 h 59"/>
                  <a:gd name="T2" fmla="*/ 28 w 56"/>
                  <a:gd name="T3" fmla="*/ 59 h 59"/>
                  <a:gd name="T4" fmla="*/ 0 w 56"/>
                  <a:gd name="T5" fmla="*/ 45 h 59"/>
                  <a:gd name="T6" fmla="*/ 0 w 56"/>
                  <a:gd name="T7" fmla="*/ 0 h 59"/>
                  <a:gd name="T8" fmla="*/ 56 w 56"/>
                  <a:gd name="T9" fmla="*/ 0 h 59"/>
                  <a:gd name="T10" fmla="*/ 56 w 56"/>
                  <a:gd name="T11" fmla="*/ 4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59">
                    <a:moveTo>
                      <a:pt x="56" y="45"/>
                    </a:moveTo>
                    <a:cubicBezTo>
                      <a:pt x="56" y="45"/>
                      <a:pt x="48" y="59"/>
                      <a:pt x="28" y="59"/>
                    </a:cubicBezTo>
                    <a:cubicBezTo>
                      <a:pt x="9" y="59"/>
                      <a:pt x="0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6" y="0"/>
                      <a:pt x="56" y="0"/>
                      <a:pt x="56" y="0"/>
                    </a:cubicBezTo>
                    <a:lnTo>
                      <a:pt x="56" y="45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 13">
                <a:extLst>
                  <a:ext uri="{FF2B5EF4-FFF2-40B4-BE49-F238E27FC236}">
                    <a16:creationId xmlns:a16="http://schemas.microsoft.com/office/drawing/2014/main" id="{4ED7FDB8-ADA6-4380-A8EC-8A18547182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93375" y="1195388"/>
                <a:ext cx="304800" cy="690563"/>
              </a:xfrm>
              <a:custGeom>
                <a:avLst/>
                <a:gdLst>
                  <a:gd name="T0" fmla="*/ 137 w 137"/>
                  <a:gd name="T1" fmla="*/ 10 h 311"/>
                  <a:gd name="T2" fmla="*/ 72 w 137"/>
                  <a:gd name="T3" fmla="*/ 0 h 311"/>
                  <a:gd name="T4" fmla="*/ 0 w 137"/>
                  <a:gd name="T5" fmla="*/ 311 h 311"/>
                  <a:gd name="T6" fmla="*/ 49 w 137"/>
                  <a:gd name="T7" fmla="*/ 311 h 311"/>
                  <a:gd name="T8" fmla="*/ 137 w 137"/>
                  <a:gd name="T9" fmla="*/ 1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311">
                    <a:moveTo>
                      <a:pt x="137" y="10"/>
                    </a:moveTo>
                    <a:cubicBezTo>
                      <a:pt x="121" y="6"/>
                      <a:pt x="88" y="5"/>
                      <a:pt x="72" y="0"/>
                    </a:cubicBezTo>
                    <a:cubicBezTo>
                      <a:pt x="26" y="101"/>
                      <a:pt x="10" y="201"/>
                      <a:pt x="0" y="311"/>
                    </a:cubicBezTo>
                    <a:cubicBezTo>
                      <a:pt x="49" y="311"/>
                      <a:pt x="49" y="311"/>
                      <a:pt x="49" y="311"/>
                    </a:cubicBezTo>
                    <a:cubicBezTo>
                      <a:pt x="60" y="206"/>
                      <a:pt x="92" y="106"/>
                      <a:pt x="137" y="10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 14">
                <a:extLst>
                  <a:ext uri="{FF2B5EF4-FFF2-40B4-BE49-F238E27FC236}">
                    <a16:creationId xmlns:a16="http://schemas.microsoft.com/office/drawing/2014/main" id="{D2635455-6889-4BB5-8EC0-6267DEE2AA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83913" y="1189038"/>
                <a:ext cx="292100" cy="690563"/>
              </a:xfrm>
              <a:custGeom>
                <a:avLst/>
                <a:gdLst>
                  <a:gd name="T0" fmla="*/ 58 w 131"/>
                  <a:gd name="T1" fmla="*/ 177 h 311"/>
                  <a:gd name="T2" fmla="*/ 0 w 131"/>
                  <a:gd name="T3" fmla="*/ 13 h 311"/>
                  <a:gd name="T4" fmla="*/ 58 w 131"/>
                  <a:gd name="T5" fmla="*/ 0 h 311"/>
                  <a:gd name="T6" fmla="*/ 116 w 131"/>
                  <a:gd name="T7" fmla="*/ 192 h 311"/>
                  <a:gd name="T8" fmla="*/ 131 w 131"/>
                  <a:gd name="T9" fmla="*/ 311 h 311"/>
                  <a:gd name="T10" fmla="*/ 82 w 131"/>
                  <a:gd name="T11" fmla="*/ 311 h 311"/>
                  <a:gd name="T12" fmla="*/ 58 w 131"/>
                  <a:gd name="T13" fmla="*/ 1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311">
                    <a:moveTo>
                      <a:pt x="58" y="177"/>
                    </a:moveTo>
                    <a:cubicBezTo>
                      <a:pt x="45" y="121"/>
                      <a:pt x="26" y="67"/>
                      <a:pt x="0" y="13"/>
                    </a:cubicBezTo>
                    <a:cubicBezTo>
                      <a:pt x="16" y="9"/>
                      <a:pt x="42" y="4"/>
                      <a:pt x="58" y="0"/>
                    </a:cubicBezTo>
                    <a:cubicBezTo>
                      <a:pt x="87" y="63"/>
                      <a:pt x="104" y="126"/>
                      <a:pt x="116" y="192"/>
                    </a:cubicBezTo>
                    <a:cubicBezTo>
                      <a:pt x="122" y="230"/>
                      <a:pt x="127" y="270"/>
                      <a:pt x="131" y="311"/>
                    </a:cubicBezTo>
                    <a:cubicBezTo>
                      <a:pt x="82" y="311"/>
                      <a:pt x="82" y="311"/>
                      <a:pt x="82" y="311"/>
                    </a:cubicBezTo>
                    <a:cubicBezTo>
                      <a:pt x="77" y="265"/>
                      <a:pt x="69" y="220"/>
                      <a:pt x="58" y="17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5">
                <a:extLst>
                  <a:ext uri="{FF2B5EF4-FFF2-40B4-BE49-F238E27FC236}">
                    <a16:creationId xmlns:a16="http://schemas.microsoft.com/office/drawing/2014/main" id="{D4A7F040-CA53-49C8-AEBC-5EB0871DFC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09275" y="1781175"/>
                <a:ext cx="173038" cy="887413"/>
              </a:xfrm>
              <a:custGeom>
                <a:avLst/>
                <a:gdLst>
                  <a:gd name="T0" fmla="*/ 94 w 109"/>
                  <a:gd name="T1" fmla="*/ 559 h 559"/>
                  <a:gd name="T2" fmla="*/ 22 w 109"/>
                  <a:gd name="T3" fmla="*/ 559 h 559"/>
                  <a:gd name="T4" fmla="*/ 0 w 109"/>
                  <a:gd name="T5" fmla="*/ 0 h 559"/>
                  <a:gd name="T6" fmla="*/ 109 w 109"/>
                  <a:gd name="T7" fmla="*/ 101 h 559"/>
                  <a:gd name="T8" fmla="*/ 94 w 109"/>
                  <a:gd name="T9" fmla="*/ 559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559">
                    <a:moveTo>
                      <a:pt x="94" y="559"/>
                    </a:moveTo>
                    <a:lnTo>
                      <a:pt x="22" y="559"/>
                    </a:lnTo>
                    <a:lnTo>
                      <a:pt x="0" y="0"/>
                    </a:lnTo>
                    <a:lnTo>
                      <a:pt x="109" y="101"/>
                    </a:lnTo>
                    <a:lnTo>
                      <a:pt x="94" y="559"/>
                    </a:lnTo>
                    <a:close/>
                  </a:path>
                </a:pathLst>
              </a:custGeom>
              <a:solidFill>
                <a:srgbClr val="EB3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Freeform 16">
                <a:extLst>
                  <a:ext uri="{FF2B5EF4-FFF2-40B4-BE49-F238E27FC236}">
                    <a16:creationId xmlns:a16="http://schemas.microsoft.com/office/drawing/2014/main" id="{319860E9-9A34-4629-AE8D-1C413CC6C6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8663" y="1781175"/>
                <a:ext cx="161925" cy="887413"/>
              </a:xfrm>
              <a:custGeom>
                <a:avLst/>
                <a:gdLst>
                  <a:gd name="T0" fmla="*/ 88 w 102"/>
                  <a:gd name="T1" fmla="*/ 559 h 559"/>
                  <a:gd name="T2" fmla="*/ 17 w 102"/>
                  <a:gd name="T3" fmla="*/ 559 h 559"/>
                  <a:gd name="T4" fmla="*/ 0 w 102"/>
                  <a:gd name="T5" fmla="*/ 101 h 559"/>
                  <a:gd name="T6" fmla="*/ 102 w 102"/>
                  <a:gd name="T7" fmla="*/ 0 h 559"/>
                  <a:gd name="T8" fmla="*/ 88 w 102"/>
                  <a:gd name="T9" fmla="*/ 559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559">
                    <a:moveTo>
                      <a:pt x="88" y="559"/>
                    </a:moveTo>
                    <a:lnTo>
                      <a:pt x="17" y="559"/>
                    </a:lnTo>
                    <a:lnTo>
                      <a:pt x="0" y="101"/>
                    </a:lnTo>
                    <a:lnTo>
                      <a:pt x="102" y="0"/>
                    </a:lnTo>
                    <a:lnTo>
                      <a:pt x="88" y="559"/>
                    </a:lnTo>
                    <a:close/>
                  </a:path>
                </a:pathLst>
              </a:custGeom>
              <a:solidFill>
                <a:srgbClr val="EB3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Freeform 17">
                <a:extLst>
                  <a:ext uri="{FF2B5EF4-FFF2-40B4-BE49-F238E27FC236}">
                    <a16:creationId xmlns:a16="http://schemas.microsoft.com/office/drawing/2014/main" id="{8F091C1D-F47E-4D70-88C6-C7344EE2C9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06075" y="1885950"/>
                <a:ext cx="80963" cy="88900"/>
              </a:xfrm>
              <a:custGeom>
                <a:avLst/>
                <a:gdLst>
                  <a:gd name="T0" fmla="*/ 0 w 36"/>
                  <a:gd name="T1" fmla="*/ 0 h 40"/>
                  <a:gd name="T2" fmla="*/ 0 w 36"/>
                  <a:gd name="T3" fmla="*/ 22 h 40"/>
                  <a:gd name="T4" fmla="*/ 18 w 36"/>
                  <a:gd name="T5" fmla="*/ 40 h 40"/>
                  <a:gd name="T6" fmla="*/ 36 w 36"/>
                  <a:gd name="T7" fmla="*/ 22 h 40"/>
                  <a:gd name="T8" fmla="*/ 36 w 36"/>
                  <a:gd name="T9" fmla="*/ 0 h 40"/>
                  <a:gd name="T10" fmla="*/ 0 w 36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40">
                    <a:moveTo>
                      <a:pt x="0" y="0"/>
                    </a:moveTo>
                    <a:cubicBezTo>
                      <a:pt x="0" y="22"/>
                      <a:pt x="0" y="22"/>
                      <a:pt x="0" y="22"/>
                    </a:cubicBezTo>
                    <a:cubicBezTo>
                      <a:pt x="0" y="32"/>
                      <a:pt x="8" y="40"/>
                      <a:pt x="18" y="40"/>
                    </a:cubicBezTo>
                    <a:cubicBezTo>
                      <a:pt x="28" y="40"/>
                      <a:pt x="36" y="32"/>
                      <a:pt x="36" y="22"/>
                    </a:cubicBezTo>
                    <a:cubicBezTo>
                      <a:pt x="36" y="0"/>
                      <a:pt x="36" y="0"/>
                      <a:pt x="3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Freeform 18">
                <a:extLst>
                  <a:ext uri="{FF2B5EF4-FFF2-40B4-BE49-F238E27FC236}">
                    <a16:creationId xmlns:a16="http://schemas.microsoft.com/office/drawing/2014/main" id="{73FE6331-4A56-448B-A5BE-FF13A38DF0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80763" y="1879600"/>
                <a:ext cx="79375" cy="88900"/>
              </a:xfrm>
              <a:custGeom>
                <a:avLst/>
                <a:gdLst>
                  <a:gd name="T0" fmla="*/ 0 w 36"/>
                  <a:gd name="T1" fmla="*/ 0 h 40"/>
                  <a:gd name="T2" fmla="*/ 0 w 36"/>
                  <a:gd name="T3" fmla="*/ 21 h 40"/>
                  <a:gd name="T4" fmla="*/ 18 w 36"/>
                  <a:gd name="T5" fmla="*/ 40 h 40"/>
                  <a:gd name="T6" fmla="*/ 36 w 36"/>
                  <a:gd name="T7" fmla="*/ 21 h 40"/>
                  <a:gd name="T8" fmla="*/ 36 w 36"/>
                  <a:gd name="T9" fmla="*/ 0 h 40"/>
                  <a:gd name="T10" fmla="*/ 0 w 36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40">
                    <a:moveTo>
                      <a:pt x="0" y="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0" y="31"/>
                      <a:pt x="8" y="40"/>
                      <a:pt x="18" y="40"/>
                    </a:cubicBezTo>
                    <a:cubicBezTo>
                      <a:pt x="28" y="40"/>
                      <a:pt x="36" y="31"/>
                      <a:pt x="36" y="21"/>
                    </a:cubicBezTo>
                    <a:cubicBezTo>
                      <a:pt x="36" y="0"/>
                      <a:pt x="36" y="0"/>
                      <a:pt x="3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Freeform 19">
                <a:extLst>
                  <a:ext uri="{FF2B5EF4-FFF2-40B4-BE49-F238E27FC236}">
                    <a16:creationId xmlns:a16="http://schemas.microsoft.com/office/drawing/2014/main" id="{7599D627-F8E1-4BC0-89B8-EFC2DB19C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64838" y="901700"/>
                <a:ext cx="246063" cy="220663"/>
              </a:xfrm>
              <a:custGeom>
                <a:avLst/>
                <a:gdLst>
                  <a:gd name="T0" fmla="*/ 106 w 111"/>
                  <a:gd name="T1" fmla="*/ 24 h 99"/>
                  <a:gd name="T2" fmla="*/ 103 w 111"/>
                  <a:gd name="T3" fmla="*/ 23 h 99"/>
                  <a:gd name="T4" fmla="*/ 103 w 111"/>
                  <a:gd name="T5" fmla="*/ 16 h 99"/>
                  <a:gd name="T6" fmla="*/ 103 w 111"/>
                  <a:gd name="T7" fmla="*/ 14 h 99"/>
                  <a:gd name="T8" fmla="*/ 103 w 111"/>
                  <a:gd name="T9" fmla="*/ 13 h 99"/>
                  <a:gd name="T10" fmla="*/ 102 w 111"/>
                  <a:gd name="T11" fmla="*/ 12 h 99"/>
                  <a:gd name="T12" fmla="*/ 102 w 111"/>
                  <a:gd name="T13" fmla="*/ 11 h 99"/>
                  <a:gd name="T14" fmla="*/ 102 w 111"/>
                  <a:gd name="T15" fmla="*/ 10 h 99"/>
                  <a:gd name="T16" fmla="*/ 102 w 111"/>
                  <a:gd name="T17" fmla="*/ 9 h 99"/>
                  <a:gd name="T18" fmla="*/ 102 w 111"/>
                  <a:gd name="T19" fmla="*/ 9 h 99"/>
                  <a:gd name="T20" fmla="*/ 101 w 111"/>
                  <a:gd name="T21" fmla="*/ 6 h 99"/>
                  <a:gd name="T22" fmla="*/ 100 w 111"/>
                  <a:gd name="T23" fmla="*/ 6 h 99"/>
                  <a:gd name="T24" fmla="*/ 100 w 111"/>
                  <a:gd name="T25" fmla="*/ 5 h 99"/>
                  <a:gd name="T26" fmla="*/ 99 w 111"/>
                  <a:gd name="T27" fmla="*/ 4 h 99"/>
                  <a:gd name="T28" fmla="*/ 99 w 111"/>
                  <a:gd name="T29" fmla="*/ 3 h 99"/>
                  <a:gd name="T30" fmla="*/ 99 w 111"/>
                  <a:gd name="T31" fmla="*/ 3 h 99"/>
                  <a:gd name="T32" fmla="*/ 90 w 111"/>
                  <a:gd name="T33" fmla="*/ 4 h 99"/>
                  <a:gd name="T34" fmla="*/ 74 w 111"/>
                  <a:gd name="T35" fmla="*/ 0 h 99"/>
                  <a:gd name="T36" fmla="*/ 45 w 111"/>
                  <a:gd name="T37" fmla="*/ 4 h 99"/>
                  <a:gd name="T38" fmla="*/ 15 w 111"/>
                  <a:gd name="T39" fmla="*/ 0 h 99"/>
                  <a:gd name="T40" fmla="*/ 11 w 111"/>
                  <a:gd name="T41" fmla="*/ 5 h 99"/>
                  <a:gd name="T42" fmla="*/ 11 w 111"/>
                  <a:gd name="T43" fmla="*/ 5 h 99"/>
                  <a:gd name="T44" fmla="*/ 10 w 111"/>
                  <a:gd name="T45" fmla="*/ 7 h 99"/>
                  <a:gd name="T46" fmla="*/ 10 w 111"/>
                  <a:gd name="T47" fmla="*/ 7 h 99"/>
                  <a:gd name="T48" fmla="*/ 9 w 111"/>
                  <a:gd name="T49" fmla="*/ 9 h 99"/>
                  <a:gd name="T50" fmla="*/ 9 w 111"/>
                  <a:gd name="T51" fmla="*/ 9 h 99"/>
                  <a:gd name="T52" fmla="*/ 9 w 111"/>
                  <a:gd name="T53" fmla="*/ 11 h 99"/>
                  <a:gd name="T54" fmla="*/ 9 w 111"/>
                  <a:gd name="T55" fmla="*/ 12 h 99"/>
                  <a:gd name="T56" fmla="*/ 8 w 111"/>
                  <a:gd name="T57" fmla="*/ 13 h 99"/>
                  <a:gd name="T58" fmla="*/ 8 w 111"/>
                  <a:gd name="T59" fmla="*/ 14 h 99"/>
                  <a:gd name="T60" fmla="*/ 8 w 111"/>
                  <a:gd name="T61" fmla="*/ 16 h 99"/>
                  <a:gd name="T62" fmla="*/ 8 w 111"/>
                  <a:gd name="T63" fmla="*/ 23 h 99"/>
                  <a:gd name="T64" fmla="*/ 7 w 111"/>
                  <a:gd name="T65" fmla="*/ 23 h 99"/>
                  <a:gd name="T66" fmla="*/ 0 w 111"/>
                  <a:gd name="T67" fmla="*/ 31 h 99"/>
                  <a:gd name="T68" fmla="*/ 0 w 111"/>
                  <a:gd name="T69" fmla="*/ 49 h 99"/>
                  <a:gd name="T70" fmla="*/ 8 w 111"/>
                  <a:gd name="T71" fmla="*/ 57 h 99"/>
                  <a:gd name="T72" fmla="*/ 34 w 111"/>
                  <a:gd name="T73" fmla="*/ 99 h 99"/>
                  <a:gd name="T74" fmla="*/ 77 w 111"/>
                  <a:gd name="T75" fmla="*/ 99 h 99"/>
                  <a:gd name="T76" fmla="*/ 103 w 111"/>
                  <a:gd name="T77" fmla="*/ 57 h 99"/>
                  <a:gd name="T78" fmla="*/ 111 w 111"/>
                  <a:gd name="T79" fmla="*/ 49 h 99"/>
                  <a:gd name="T80" fmla="*/ 111 w 111"/>
                  <a:gd name="T81" fmla="*/ 31 h 99"/>
                  <a:gd name="T82" fmla="*/ 106 w 111"/>
                  <a:gd name="T83" fmla="*/ 24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1" h="99">
                    <a:moveTo>
                      <a:pt x="106" y="24"/>
                    </a:moveTo>
                    <a:cubicBezTo>
                      <a:pt x="105" y="23"/>
                      <a:pt x="104" y="23"/>
                      <a:pt x="103" y="23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5"/>
                      <a:pt x="103" y="14"/>
                    </a:cubicBezTo>
                    <a:cubicBezTo>
                      <a:pt x="103" y="14"/>
                      <a:pt x="103" y="14"/>
                      <a:pt x="103" y="13"/>
                    </a:cubicBezTo>
                    <a:cubicBezTo>
                      <a:pt x="103" y="13"/>
                      <a:pt x="103" y="13"/>
                      <a:pt x="102" y="12"/>
                    </a:cubicBezTo>
                    <a:cubicBezTo>
                      <a:pt x="102" y="12"/>
                      <a:pt x="102" y="12"/>
                      <a:pt x="102" y="11"/>
                    </a:cubicBezTo>
                    <a:cubicBezTo>
                      <a:pt x="102" y="11"/>
                      <a:pt x="102" y="11"/>
                      <a:pt x="102" y="10"/>
                    </a:cubicBezTo>
                    <a:cubicBezTo>
                      <a:pt x="102" y="10"/>
                      <a:pt x="102" y="10"/>
                      <a:pt x="102" y="9"/>
                    </a:cubicBezTo>
                    <a:cubicBezTo>
                      <a:pt x="102" y="9"/>
                      <a:pt x="102" y="9"/>
                      <a:pt x="102" y="9"/>
                    </a:cubicBezTo>
                    <a:cubicBezTo>
                      <a:pt x="101" y="8"/>
                      <a:pt x="101" y="7"/>
                      <a:pt x="101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5"/>
                      <a:pt x="100" y="5"/>
                      <a:pt x="100" y="5"/>
                    </a:cubicBezTo>
                    <a:cubicBezTo>
                      <a:pt x="100" y="5"/>
                      <a:pt x="100" y="4"/>
                      <a:pt x="99" y="4"/>
                    </a:cubicBezTo>
                    <a:cubicBezTo>
                      <a:pt x="99" y="4"/>
                      <a:pt x="99" y="3"/>
                      <a:pt x="99" y="3"/>
                    </a:cubicBezTo>
                    <a:cubicBezTo>
                      <a:pt x="99" y="3"/>
                      <a:pt x="99" y="3"/>
                      <a:pt x="99" y="3"/>
                    </a:cubicBezTo>
                    <a:cubicBezTo>
                      <a:pt x="96" y="4"/>
                      <a:pt x="93" y="4"/>
                      <a:pt x="90" y="4"/>
                    </a:cubicBezTo>
                    <a:cubicBezTo>
                      <a:pt x="83" y="4"/>
                      <a:pt x="78" y="2"/>
                      <a:pt x="74" y="0"/>
                    </a:cubicBezTo>
                    <a:cubicBezTo>
                      <a:pt x="67" y="2"/>
                      <a:pt x="57" y="4"/>
                      <a:pt x="45" y="4"/>
                    </a:cubicBezTo>
                    <a:cubicBezTo>
                      <a:pt x="33" y="4"/>
                      <a:pt x="22" y="2"/>
                      <a:pt x="15" y="0"/>
                    </a:cubicBezTo>
                    <a:cubicBezTo>
                      <a:pt x="14" y="1"/>
                      <a:pt x="12" y="3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6"/>
                      <a:pt x="10" y="6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10" y="8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2"/>
                    </a:cubicBezTo>
                    <a:cubicBezTo>
                      <a:pt x="8" y="12"/>
                      <a:pt x="8" y="13"/>
                      <a:pt x="8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8" y="16"/>
                      <a:pt x="8" y="16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3"/>
                      <a:pt x="7" y="23"/>
                      <a:pt x="7" y="23"/>
                    </a:cubicBezTo>
                    <a:cubicBezTo>
                      <a:pt x="3" y="24"/>
                      <a:pt x="0" y="27"/>
                      <a:pt x="0" y="31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3"/>
                      <a:pt x="4" y="57"/>
                      <a:pt x="8" y="57"/>
                    </a:cubicBezTo>
                    <a:cubicBezTo>
                      <a:pt x="8" y="57"/>
                      <a:pt x="22" y="99"/>
                      <a:pt x="34" y="99"/>
                    </a:cubicBezTo>
                    <a:cubicBezTo>
                      <a:pt x="77" y="99"/>
                      <a:pt x="77" y="99"/>
                      <a:pt x="77" y="99"/>
                    </a:cubicBezTo>
                    <a:cubicBezTo>
                      <a:pt x="89" y="99"/>
                      <a:pt x="103" y="57"/>
                      <a:pt x="103" y="57"/>
                    </a:cubicBezTo>
                    <a:cubicBezTo>
                      <a:pt x="107" y="57"/>
                      <a:pt x="111" y="53"/>
                      <a:pt x="111" y="49"/>
                    </a:cubicBezTo>
                    <a:cubicBezTo>
                      <a:pt x="111" y="31"/>
                      <a:pt x="111" y="31"/>
                      <a:pt x="111" y="31"/>
                    </a:cubicBezTo>
                    <a:cubicBezTo>
                      <a:pt x="111" y="28"/>
                      <a:pt x="109" y="25"/>
                      <a:pt x="106" y="24"/>
                    </a:cubicBez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Freeform 20">
                <a:extLst>
                  <a:ext uri="{FF2B5EF4-FFF2-40B4-BE49-F238E27FC236}">
                    <a16:creationId xmlns:a16="http://schemas.microsoft.com/office/drawing/2014/main" id="{FADED99A-DBAB-43F1-ABCA-4480A2DDBE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50513" y="2552700"/>
                <a:ext cx="207963" cy="100013"/>
              </a:xfrm>
              <a:custGeom>
                <a:avLst/>
                <a:gdLst>
                  <a:gd name="T0" fmla="*/ 92 w 93"/>
                  <a:gd name="T1" fmla="*/ 21 h 45"/>
                  <a:gd name="T2" fmla="*/ 69 w 93"/>
                  <a:gd name="T3" fmla="*/ 15 h 45"/>
                  <a:gd name="T4" fmla="*/ 46 w 93"/>
                  <a:gd name="T5" fmla="*/ 14 h 45"/>
                  <a:gd name="T6" fmla="*/ 25 w 93"/>
                  <a:gd name="T7" fmla="*/ 4 h 45"/>
                  <a:gd name="T8" fmla="*/ 1 w 93"/>
                  <a:gd name="T9" fmla="*/ 0 h 45"/>
                  <a:gd name="T10" fmla="*/ 0 w 93"/>
                  <a:gd name="T11" fmla="*/ 3 h 45"/>
                  <a:gd name="T12" fmla="*/ 2 w 93"/>
                  <a:gd name="T13" fmla="*/ 7 h 45"/>
                  <a:gd name="T14" fmla="*/ 3 w 93"/>
                  <a:gd name="T15" fmla="*/ 15 h 45"/>
                  <a:gd name="T16" fmla="*/ 22 w 93"/>
                  <a:gd name="T17" fmla="*/ 32 h 45"/>
                  <a:gd name="T18" fmla="*/ 41 w 93"/>
                  <a:gd name="T19" fmla="*/ 20 h 45"/>
                  <a:gd name="T20" fmla="*/ 45 w 93"/>
                  <a:gd name="T21" fmla="*/ 19 h 45"/>
                  <a:gd name="T22" fmla="*/ 48 w 93"/>
                  <a:gd name="T23" fmla="*/ 21 h 45"/>
                  <a:gd name="T24" fmla="*/ 59 w 93"/>
                  <a:gd name="T25" fmla="*/ 41 h 45"/>
                  <a:gd name="T26" fmla="*/ 83 w 93"/>
                  <a:gd name="T27" fmla="*/ 34 h 45"/>
                  <a:gd name="T28" fmla="*/ 88 w 93"/>
                  <a:gd name="T29" fmla="*/ 27 h 45"/>
                  <a:gd name="T30" fmla="*/ 91 w 93"/>
                  <a:gd name="T31" fmla="*/ 24 h 45"/>
                  <a:gd name="T32" fmla="*/ 92 w 93"/>
                  <a:gd name="T33" fmla="*/ 21 h 45"/>
                  <a:gd name="T34" fmla="*/ 31 w 93"/>
                  <a:gd name="T35" fmla="*/ 27 h 45"/>
                  <a:gd name="T36" fmla="*/ 13 w 93"/>
                  <a:gd name="T37" fmla="*/ 28 h 45"/>
                  <a:gd name="T38" fmla="*/ 7 w 93"/>
                  <a:gd name="T39" fmla="*/ 9 h 45"/>
                  <a:gd name="T40" fmla="*/ 25 w 93"/>
                  <a:gd name="T41" fmla="*/ 6 h 45"/>
                  <a:gd name="T42" fmla="*/ 36 w 93"/>
                  <a:gd name="T43" fmla="*/ 12 h 45"/>
                  <a:gd name="T44" fmla="*/ 31 w 93"/>
                  <a:gd name="T45" fmla="*/ 27 h 45"/>
                  <a:gd name="T46" fmla="*/ 68 w 93"/>
                  <a:gd name="T47" fmla="*/ 41 h 45"/>
                  <a:gd name="T48" fmla="*/ 53 w 93"/>
                  <a:gd name="T49" fmla="*/ 33 h 45"/>
                  <a:gd name="T50" fmla="*/ 56 w 93"/>
                  <a:gd name="T51" fmla="*/ 17 h 45"/>
                  <a:gd name="T52" fmla="*/ 68 w 93"/>
                  <a:gd name="T53" fmla="*/ 17 h 45"/>
                  <a:gd name="T54" fmla="*/ 83 w 93"/>
                  <a:gd name="T55" fmla="*/ 27 h 45"/>
                  <a:gd name="T56" fmla="*/ 68 w 93"/>
                  <a:gd name="T57" fmla="*/ 4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3" h="45">
                    <a:moveTo>
                      <a:pt x="92" y="21"/>
                    </a:moveTo>
                    <a:cubicBezTo>
                      <a:pt x="92" y="21"/>
                      <a:pt x="79" y="16"/>
                      <a:pt x="69" y="15"/>
                    </a:cubicBezTo>
                    <a:cubicBezTo>
                      <a:pt x="59" y="14"/>
                      <a:pt x="50" y="15"/>
                      <a:pt x="46" y="14"/>
                    </a:cubicBezTo>
                    <a:cubicBezTo>
                      <a:pt x="41" y="13"/>
                      <a:pt x="34" y="8"/>
                      <a:pt x="25" y="4"/>
                    </a:cubicBezTo>
                    <a:cubicBezTo>
                      <a:pt x="15" y="1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2" y="7"/>
                    </a:cubicBezTo>
                    <a:cubicBezTo>
                      <a:pt x="4" y="8"/>
                      <a:pt x="3" y="15"/>
                      <a:pt x="3" y="15"/>
                    </a:cubicBezTo>
                    <a:cubicBezTo>
                      <a:pt x="3" y="26"/>
                      <a:pt x="10" y="31"/>
                      <a:pt x="22" y="32"/>
                    </a:cubicBezTo>
                    <a:cubicBezTo>
                      <a:pt x="34" y="33"/>
                      <a:pt x="39" y="21"/>
                      <a:pt x="41" y="20"/>
                    </a:cubicBezTo>
                    <a:cubicBezTo>
                      <a:pt x="43" y="18"/>
                      <a:pt x="45" y="19"/>
                      <a:pt x="45" y="19"/>
                    </a:cubicBezTo>
                    <a:cubicBezTo>
                      <a:pt x="45" y="19"/>
                      <a:pt x="47" y="19"/>
                      <a:pt x="48" y="21"/>
                    </a:cubicBezTo>
                    <a:cubicBezTo>
                      <a:pt x="49" y="23"/>
                      <a:pt x="48" y="36"/>
                      <a:pt x="59" y="41"/>
                    </a:cubicBezTo>
                    <a:cubicBezTo>
                      <a:pt x="70" y="45"/>
                      <a:pt x="79" y="44"/>
                      <a:pt x="83" y="34"/>
                    </a:cubicBezTo>
                    <a:cubicBezTo>
                      <a:pt x="83" y="34"/>
                      <a:pt x="85" y="28"/>
                      <a:pt x="88" y="27"/>
                    </a:cubicBezTo>
                    <a:cubicBezTo>
                      <a:pt x="90" y="27"/>
                      <a:pt x="90" y="26"/>
                      <a:pt x="91" y="24"/>
                    </a:cubicBezTo>
                    <a:cubicBezTo>
                      <a:pt x="92" y="23"/>
                      <a:pt x="93" y="22"/>
                      <a:pt x="92" y="21"/>
                    </a:cubicBezTo>
                    <a:close/>
                    <a:moveTo>
                      <a:pt x="31" y="27"/>
                    </a:moveTo>
                    <a:cubicBezTo>
                      <a:pt x="27" y="31"/>
                      <a:pt x="21" y="31"/>
                      <a:pt x="13" y="28"/>
                    </a:cubicBezTo>
                    <a:cubicBezTo>
                      <a:pt x="6" y="25"/>
                      <a:pt x="4" y="19"/>
                      <a:pt x="7" y="9"/>
                    </a:cubicBezTo>
                    <a:cubicBezTo>
                      <a:pt x="9" y="0"/>
                      <a:pt x="25" y="6"/>
                      <a:pt x="25" y="6"/>
                    </a:cubicBezTo>
                    <a:cubicBezTo>
                      <a:pt x="31" y="9"/>
                      <a:pt x="31" y="9"/>
                      <a:pt x="36" y="12"/>
                    </a:cubicBezTo>
                    <a:cubicBezTo>
                      <a:pt x="40" y="15"/>
                      <a:pt x="35" y="24"/>
                      <a:pt x="31" y="27"/>
                    </a:cubicBezTo>
                    <a:close/>
                    <a:moveTo>
                      <a:pt x="68" y="41"/>
                    </a:moveTo>
                    <a:cubicBezTo>
                      <a:pt x="61" y="40"/>
                      <a:pt x="55" y="37"/>
                      <a:pt x="53" y="33"/>
                    </a:cubicBezTo>
                    <a:cubicBezTo>
                      <a:pt x="51" y="28"/>
                      <a:pt x="50" y="18"/>
                      <a:pt x="56" y="17"/>
                    </a:cubicBezTo>
                    <a:cubicBezTo>
                      <a:pt x="61" y="16"/>
                      <a:pt x="61" y="16"/>
                      <a:pt x="68" y="17"/>
                    </a:cubicBezTo>
                    <a:cubicBezTo>
                      <a:pt x="68" y="17"/>
                      <a:pt x="85" y="18"/>
                      <a:pt x="83" y="27"/>
                    </a:cubicBezTo>
                    <a:cubicBezTo>
                      <a:pt x="80" y="37"/>
                      <a:pt x="76" y="42"/>
                      <a:pt x="68" y="4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Freeform 21">
                <a:extLst>
                  <a:ext uri="{FF2B5EF4-FFF2-40B4-BE49-F238E27FC236}">
                    <a16:creationId xmlns:a16="http://schemas.microsoft.com/office/drawing/2014/main" id="{FD2EF7E1-7C87-44A5-8493-E501D34C65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55275" y="2554288"/>
                <a:ext cx="6350" cy="7938"/>
              </a:xfrm>
              <a:custGeom>
                <a:avLst/>
                <a:gdLst>
                  <a:gd name="T0" fmla="*/ 3 w 3"/>
                  <a:gd name="T1" fmla="*/ 2 h 3"/>
                  <a:gd name="T2" fmla="*/ 1 w 3"/>
                  <a:gd name="T3" fmla="*/ 3 h 3"/>
                  <a:gd name="T4" fmla="*/ 0 w 3"/>
                  <a:gd name="T5" fmla="*/ 1 h 3"/>
                  <a:gd name="T6" fmla="*/ 2 w 3"/>
                  <a:gd name="T7" fmla="*/ 0 h 3"/>
                  <a:gd name="T8" fmla="*/ 3 w 3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2"/>
                    </a:moveTo>
                    <a:cubicBezTo>
                      <a:pt x="2" y="3"/>
                      <a:pt x="2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1"/>
                      <a:pt x="3" y="1"/>
                      <a:pt x="3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2">
                <a:extLst>
                  <a:ext uri="{FF2B5EF4-FFF2-40B4-BE49-F238E27FC236}">
                    <a16:creationId xmlns:a16="http://schemas.microsoft.com/office/drawing/2014/main" id="{63D2B5A0-59DD-42DE-9130-C54399748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4188" y="2601913"/>
                <a:ext cx="6350" cy="6350"/>
              </a:xfrm>
              <a:custGeom>
                <a:avLst/>
                <a:gdLst>
                  <a:gd name="T0" fmla="*/ 3 w 3"/>
                  <a:gd name="T1" fmla="*/ 2 h 3"/>
                  <a:gd name="T2" fmla="*/ 1 w 3"/>
                  <a:gd name="T3" fmla="*/ 3 h 3"/>
                  <a:gd name="T4" fmla="*/ 0 w 3"/>
                  <a:gd name="T5" fmla="*/ 1 h 3"/>
                  <a:gd name="T6" fmla="*/ 2 w 3"/>
                  <a:gd name="T7" fmla="*/ 0 h 3"/>
                  <a:gd name="T8" fmla="*/ 3 w 3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2"/>
                    </a:moveTo>
                    <a:cubicBezTo>
                      <a:pt x="3" y="2"/>
                      <a:pt x="2" y="3"/>
                      <a:pt x="1" y="3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3" y="0"/>
                      <a:pt x="3" y="1"/>
                      <a:pt x="3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Rectangle 23">
                <a:extLst>
                  <a:ext uri="{FF2B5EF4-FFF2-40B4-BE49-F238E27FC236}">
                    <a16:creationId xmlns:a16="http://schemas.microsoft.com/office/drawing/2014/main" id="{837C6CF8-048A-492C-9012-7ED34A47F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47313" y="2632075"/>
                <a:ext cx="312738" cy="1000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Freeform 24">
                <a:extLst>
                  <a:ext uri="{FF2B5EF4-FFF2-40B4-BE49-F238E27FC236}">
                    <a16:creationId xmlns:a16="http://schemas.microsoft.com/office/drawing/2014/main" id="{6A97744B-ED04-4B3C-A950-972B706E2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28275" y="2601913"/>
                <a:ext cx="96838" cy="46038"/>
              </a:xfrm>
              <a:custGeom>
                <a:avLst/>
                <a:gdLst>
                  <a:gd name="T0" fmla="*/ 22 w 43"/>
                  <a:gd name="T1" fmla="*/ 0 h 21"/>
                  <a:gd name="T2" fmla="*/ 0 w 43"/>
                  <a:gd name="T3" fmla="*/ 21 h 21"/>
                  <a:gd name="T4" fmla="*/ 43 w 43"/>
                  <a:gd name="T5" fmla="*/ 21 h 21"/>
                  <a:gd name="T6" fmla="*/ 22 w 43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21">
                    <a:moveTo>
                      <a:pt x="22" y="0"/>
                    </a:moveTo>
                    <a:cubicBezTo>
                      <a:pt x="10" y="0"/>
                      <a:pt x="0" y="9"/>
                      <a:pt x="0" y="21"/>
                    </a:cubicBezTo>
                    <a:cubicBezTo>
                      <a:pt x="43" y="21"/>
                      <a:pt x="43" y="21"/>
                      <a:pt x="43" y="21"/>
                    </a:cubicBezTo>
                    <a:cubicBezTo>
                      <a:pt x="43" y="9"/>
                      <a:pt x="34" y="0"/>
                      <a:pt x="2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8" name="Freeform 25">
                <a:extLst>
                  <a:ext uri="{FF2B5EF4-FFF2-40B4-BE49-F238E27FC236}">
                    <a16:creationId xmlns:a16="http://schemas.microsoft.com/office/drawing/2014/main" id="{B8A10398-63E1-4A20-8920-0D396FF4E9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77500" y="2601913"/>
                <a:ext cx="95250" cy="46038"/>
              </a:xfrm>
              <a:custGeom>
                <a:avLst/>
                <a:gdLst>
                  <a:gd name="T0" fmla="*/ 22 w 43"/>
                  <a:gd name="T1" fmla="*/ 0 h 21"/>
                  <a:gd name="T2" fmla="*/ 0 w 43"/>
                  <a:gd name="T3" fmla="*/ 21 h 21"/>
                  <a:gd name="T4" fmla="*/ 43 w 43"/>
                  <a:gd name="T5" fmla="*/ 21 h 21"/>
                  <a:gd name="T6" fmla="*/ 22 w 43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21">
                    <a:moveTo>
                      <a:pt x="22" y="0"/>
                    </a:moveTo>
                    <a:cubicBezTo>
                      <a:pt x="10" y="0"/>
                      <a:pt x="0" y="9"/>
                      <a:pt x="0" y="21"/>
                    </a:cubicBezTo>
                    <a:cubicBezTo>
                      <a:pt x="43" y="21"/>
                      <a:pt x="43" y="21"/>
                      <a:pt x="43" y="21"/>
                    </a:cubicBezTo>
                    <a:cubicBezTo>
                      <a:pt x="43" y="9"/>
                      <a:pt x="34" y="0"/>
                      <a:pt x="2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Rectangle 26">
                <a:extLst>
                  <a:ext uri="{FF2B5EF4-FFF2-40B4-BE49-F238E27FC236}">
                    <a16:creationId xmlns:a16="http://schemas.microsoft.com/office/drawing/2014/main" id="{9DAFEAB2-DD0A-4109-A8AA-3B50EFDCCC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77488" y="2601913"/>
                <a:ext cx="149225" cy="46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Freeform 27">
                <a:extLst>
                  <a:ext uri="{FF2B5EF4-FFF2-40B4-BE49-F238E27FC236}">
                    <a16:creationId xmlns:a16="http://schemas.microsoft.com/office/drawing/2014/main" id="{1B0FA91B-02F5-4A6B-8F18-BC4D3374E4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53713" y="1166813"/>
                <a:ext cx="460375" cy="614363"/>
              </a:xfrm>
              <a:custGeom>
                <a:avLst/>
                <a:gdLst>
                  <a:gd name="T0" fmla="*/ 203 w 290"/>
                  <a:gd name="T1" fmla="*/ 3 h 387"/>
                  <a:gd name="T2" fmla="*/ 148 w 290"/>
                  <a:gd name="T3" fmla="*/ 47 h 387"/>
                  <a:gd name="T4" fmla="*/ 92 w 290"/>
                  <a:gd name="T5" fmla="*/ 0 h 387"/>
                  <a:gd name="T6" fmla="*/ 0 w 290"/>
                  <a:gd name="T7" fmla="*/ 18 h 387"/>
                  <a:gd name="T8" fmla="*/ 35 w 290"/>
                  <a:gd name="T9" fmla="*/ 387 h 387"/>
                  <a:gd name="T10" fmla="*/ 250 w 290"/>
                  <a:gd name="T11" fmla="*/ 387 h 387"/>
                  <a:gd name="T12" fmla="*/ 290 w 290"/>
                  <a:gd name="T13" fmla="*/ 14 h 387"/>
                  <a:gd name="T14" fmla="*/ 203 w 290"/>
                  <a:gd name="T15" fmla="*/ 3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0" h="387">
                    <a:moveTo>
                      <a:pt x="203" y="3"/>
                    </a:moveTo>
                    <a:lnTo>
                      <a:pt x="148" y="47"/>
                    </a:lnTo>
                    <a:lnTo>
                      <a:pt x="92" y="0"/>
                    </a:lnTo>
                    <a:lnTo>
                      <a:pt x="0" y="18"/>
                    </a:lnTo>
                    <a:lnTo>
                      <a:pt x="35" y="387"/>
                    </a:lnTo>
                    <a:lnTo>
                      <a:pt x="250" y="387"/>
                    </a:lnTo>
                    <a:lnTo>
                      <a:pt x="290" y="14"/>
                    </a:lnTo>
                    <a:lnTo>
                      <a:pt x="203" y="3"/>
                    </a:ln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" name="Freeform 28">
                <a:extLst>
                  <a:ext uri="{FF2B5EF4-FFF2-40B4-BE49-F238E27FC236}">
                    <a16:creationId xmlns:a16="http://schemas.microsoft.com/office/drawing/2014/main" id="{80126237-9C57-4627-8668-FF008160AC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09275" y="1781175"/>
                <a:ext cx="341313" cy="182563"/>
              </a:xfrm>
              <a:custGeom>
                <a:avLst/>
                <a:gdLst>
                  <a:gd name="T0" fmla="*/ 154 w 154"/>
                  <a:gd name="T1" fmla="*/ 0 h 82"/>
                  <a:gd name="T2" fmla="*/ 0 w 154"/>
                  <a:gd name="T3" fmla="*/ 0 h 82"/>
                  <a:gd name="T4" fmla="*/ 60 w 154"/>
                  <a:gd name="T5" fmla="*/ 70 h 82"/>
                  <a:gd name="T6" fmla="*/ 79 w 154"/>
                  <a:gd name="T7" fmla="*/ 82 h 82"/>
                  <a:gd name="T8" fmla="*/ 98 w 154"/>
                  <a:gd name="T9" fmla="*/ 70 h 82"/>
                  <a:gd name="T10" fmla="*/ 154 w 154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4" h="82">
                    <a:moveTo>
                      <a:pt x="15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63" y="77"/>
                      <a:pt x="71" y="82"/>
                      <a:pt x="79" y="82"/>
                    </a:cubicBezTo>
                    <a:cubicBezTo>
                      <a:pt x="87" y="82"/>
                      <a:pt x="94" y="77"/>
                      <a:pt x="98" y="70"/>
                    </a:cubicBezTo>
                    <a:lnTo>
                      <a:pt x="1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" name="Rectangle 29">
                <a:extLst>
                  <a:ext uri="{FF2B5EF4-FFF2-40B4-BE49-F238E27FC236}">
                    <a16:creationId xmlns:a16="http://schemas.microsoft.com/office/drawing/2014/main" id="{3C934788-F7C7-424F-8D5C-5947FE9DA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36275" y="1411288"/>
                <a:ext cx="22225" cy="1063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5" name="Freeform 30">
                <a:extLst>
                  <a:ext uri="{FF2B5EF4-FFF2-40B4-BE49-F238E27FC236}">
                    <a16:creationId xmlns:a16="http://schemas.microsoft.com/office/drawing/2014/main" id="{46BB0CA1-26DC-4D9C-A685-88C4EA738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72788" y="1411288"/>
                <a:ext cx="85725" cy="106363"/>
              </a:xfrm>
              <a:custGeom>
                <a:avLst/>
                <a:gdLst>
                  <a:gd name="T0" fmla="*/ 54 w 54"/>
                  <a:gd name="T1" fmla="*/ 11 h 67"/>
                  <a:gd name="T2" fmla="*/ 34 w 54"/>
                  <a:gd name="T3" fmla="*/ 11 h 67"/>
                  <a:gd name="T4" fmla="*/ 34 w 54"/>
                  <a:gd name="T5" fmla="*/ 67 h 67"/>
                  <a:gd name="T6" fmla="*/ 20 w 54"/>
                  <a:gd name="T7" fmla="*/ 67 h 67"/>
                  <a:gd name="T8" fmla="*/ 20 w 54"/>
                  <a:gd name="T9" fmla="*/ 11 h 67"/>
                  <a:gd name="T10" fmla="*/ 0 w 54"/>
                  <a:gd name="T11" fmla="*/ 11 h 67"/>
                  <a:gd name="T12" fmla="*/ 0 w 54"/>
                  <a:gd name="T13" fmla="*/ 0 h 67"/>
                  <a:gd name="T14" fmla="*/ 54 w 54"/>
                  <a:gd name="T15" fmla="*/ 0 h 67"/>
                  <a:gd name="T16" fmla="*/ 54 w 54"/>
                  <a:gd name="T17" fmla="*/ 1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67">
                    <a:moveTo>
                      <a:pt x="54" y="11"/>
                    </a:moveTo>
                    <a:lnTo>
                      <a:pt x="34" y="11"/>
                    </a:lnTo>
                    <a:lnTo>
                      <a:pt x="34" y="67"/>
                    </a:lnTo>
                    <a:lnTo>
                      <a:pt x="20" y="67"/>
                    </a:lnTo>
                    <a:lnTo>
                      <a:pt x="20" y="11"/>
                    </a:lnTo>
                    <a:lnTo>
                      <a:pt x="0" y="11"/>
                    </a:lnTo>
                    <a:lnTo>
                      <a:pt x="0" y="0"/>
                    </a:lnTo>
                    <a:lnTo>
                      <a:pt x="54" y="0"/>
                    </a:lnTo>
                    <a:lnTo>
                      <a:pt x="54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6" name="Freeform 31">
                <a:extLst>
                  <a:ext uri="{FF2B5EF4-FFF2-40B4-BE49-F238E27FC236}">
                    <a16:creationId xmlns:a16="http://schemas.microsoft.com/office/drawing/2014/main" id="{E180D669-0E92-4148-A4F5-1D061C9C6E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69600" y="1323975"/>
                <a:ext cx="241300" cy="277813"/>
              </a:xfrm>
              <a:custGeom>
                <a:avLst/>
                <a:gdLst>
                  <a:gd name="T0" fmla="*/ 75 w 152"/>
                  <a:gd name="T1" fmla="*/ 0 h 175"/>
                  <a:gd name="T2" fmla="*/ 0 w 152"/>
                  <a:gd name="T3" fmla="*/ 44 h 175"/>
                  <a:gd name="T4" fmla="*/ 0 w 152"/>
                  <a:gd name="T5" fmla="*/ 132 h 175"/>
                  <a:gd name="T6" fmla="*/ 77 w 152"/>
                  <a:gd name="T7" fmla="*/ 175 h 175"/>
                  <a:gd name="T8" fmla="*/ 152 w 152"/>
                  <a:gd name="T9" fmla="*/ 132 h 175"/>
                  <a:gd name="T10" fmla="*/ 152 w 152"/>
                  <a:gd name="T11" fmla="*/ 44 h 175"/>
                  <a:gd name="T12" fmla="*/ 75 w 152"/>
                  <a:gd name="T13" fmla="*/ 0 h 175"/>
                  <a:gd name="T14" fmla="*/ 141 w 152"/>
                  <a:gd name="T15" fmla="*/ 125 h 175"/>
                  <a:gd name="T16" fmla="*/ 77 w 152"/>
                  <a:gd name="T17" fmla="*/ 163 h 175"/>
                  <a:gd name="T18" fmla="*/ 11 w 152"/>
                  <a:gd name="T19" fmla="*/ 125 h 175"/>
                  <a:gd name="T20" fmla="*/ 11 w 152"/>
                  <a:gd name="T21" fmla="*/ 51 h 175"/>
                  <a:gd name="T22" fmla="*/ 75 w 152"/>
                  <a:gd name="T23" fmla="*/ 13 h 175"/>
                  <a:gd name="T24" fmla="*/ 141 w 152"/>
                  <a:gd name="T25" fmla="*/ 51 h 175"/>
                  <a:gd name="T26" fmla="*/ 141 w 152"/>
                  <a:gd name="T27" fmla="*/ 12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2" h="175">
                    <a:moveTo>
                      <a:pt x="75" y="0"/>
                    </a:moveTo>
                    <a:lnTo>
                      <a:pt x="0" y="44"/>
                    </a:lnTo>
                    <a:lnTo>
                      <a:pt x="0" y="132"/>
                    </a:lnTo>
                    <a:lnTo>
                      <a:pt x="77" y="175"/>
                    </a:lnTo>
                    <a:lnTo>
                      <a:pt x="152" y="132"/>
                    </a:lnTo>
                    <a:lnTo>
                      <a:pt x="152" y="44"/>
                    </a:lnTo>
                    <a:lnTo>
                      <a:pt x="75" y="0"/>
                    </a:lnTo>
                    <a:close/>
                    <a:moveTo>
                      <a:pt x="141" y="125"/>
                    </a:moveTo>
                    <a:lnTo>
                      <a:pt x="77" y="163"/>
                    </a:lnTo>
                    <a:lnTo>
                      <a:pt x="11" y="125"/>
                    </a:lnTo>
                    <a:lnTo>
                      <a:pt x="11" y="51"/>
                    </a:lnTo>
                    <a:lnTo>
                      <a:pt x="75" y="13"/>
                    </a:lnTo>
                    <a:lnTo>
                      <a:pt x="141" y="51"/>
                    </a:lnTo>
                    <a:lnTo>
                      <a:pt x="141" y="1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7" name="Rectangle 32">
                <a:extLst>
                  <a:ext uri="{FF2B5EF4-FFF2-40B4-BE49-F238E27FC236}">
                    <a16:creationId xmlns:a16="http://schemas.microsoft.com/office/drawing/2014/main" id="{51A0C1A7-D3E4-4858-92BE-39686EC86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94988" y="1758950"/>
                <a:ext cx="374650" cy="53975"/>
              </a:xfrm>
              <a:prstGeom prst="rect">
                <a:avLst/>
              </a:pr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" name="Freeform 33">
                <a:extLst>
                  <a:ext uri="{FF2B5EF4-FFF2-40B4-BE49-F238E27FC236}">
                    <a16:creationId xmlns:a16="http://schemas.microsoft.com/office/drawing/2014/main" id="{87DE2BE2-A026-47F9-85DC-C8D218FC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47388" y="1736725"/>
                <a:ext cx="85725" cy="100013"/>
              </a:xfrm>
              <a:custGeom>
                <a:avLst/>
                <a:gdLst>
                  <a:gd name="T0" fmla="*/ 28 w 54"/>
                  <a:gd name="T1" fmla="*/ 0 h 63"/>
                  <a:gd name="T2" fmla="*/ 0 w 54"/>
                  <a:gd name="T3" fmla="*/ 16 h 63"/>
                  <a:gd name="T4" fmla="*/ 0 w 54"/>
                  <a:gd name="T5" fmla="*/ 48 h 63"/>
                  <a:gd name="T6" fmla="*/ 28 w 54"/>
                  <a:gd name="T7" fmla="*/ 63 h 63"/>
                  <a:gd name="T8" fmla="*/ 54 w 54"/>
                  <a:gd name="T9" fmla="*/ 48 h 63"/>
                  <a:gd name="T10" fmla="*/ 54 w 54"/>
                  <a:gd name="T11" fmla="*/ 16 h 63"/>
                  <a:gd name="T12" fmla="*/ 28 w 54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63">
                    <a:moveTo>
                      <a:pt x="28" y="0"/>
                    </a:moveTo>
                    <a:lnTo>
                      <a:pt x="0" y="16"/>
                    </a:lnTo>
                    <a:lnTo>
                      <a:pt x="0" y="48"/>
                    </a:lnTo>
                    <a:lnTo>
                      <a:pt x="28" y="63"/>
                    </a:lnTo>
                    <a:lnTo>
                      <a:pt x="54" y="48"/>
                    </a:lnTo>
                    <a:lnTo>
                      <a:pt x="54" y="16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75B429D-C247-4AE0-9DA0-78F3B3E8DB59}"/>
                </a:ext>
              </a:extLst>
            </p:cNvPr>
            <p:cNvSpPr/>
            <p:nvPr/>
          </p:nvSpPr>
          <p:spPr>
            <a:xfrm>
              <a:off x="488989" y="4968833"/>
              <a:ext cx="169309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Cloud Control Team</a:t>
              </a:r>
              <a:endPara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endParaRP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3B4BA9D3-A3A8-4376-AA41-484FB6B2FD8F}"/>
              </a:ext>
            </a:extLst>
          </p:cNvPr>
          <p:cNvGrpSpPr/>
          <p:nvPr/>
        </p:nvGrpSpPr>
        <p:grpSpPr>
          <a:xfrm>
            <a:off x="10501427" y="2822665"/>
            <a:ext cx="1427202" cy="1633570"/>
            <a:chOff x="3039347" y="3711487"/>
            <a:chExt cx="1427202" cy="1633570"/>
          </a:xfrm>
        </p:grpSpPr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1F1C42B4-D12A-40F8-9FAD-9324D3845B4F}"/>
                </a:ext>
              </a:extLst>
            </p:cNvPr>
            <p:cNvGrpSpPr/>
            <p:nvPr/>
          </p:nvGrpSpPr>
          <p:grpSpPr>
            <a:xfrm>
              <a:off x="3516660" y="3711487"/>
              <a:ext cx="705113" cy="1169026"/>
              <a:chOff x="4235762" y="3640253"/>
              <a:chExt cx="705113" cy="1169026"/>
            </a:xfrm>
          </p:grpSpPr>
          <p:pic>
            <p:nvPicPr>
              <p:cNvPr id="287" name="Picture 286">
                <a:extLst>
                  <a:ext uri="{FF2B5EF4-FFF2-40B4-BE49-F238E27FC236}">
                    <a16:creationId xmlns:a16="http://schemas.microsoft.com/office/drawing/2014/main" id="{718AC12D-F231-45AE-9748-09929ECF82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71292" y="3640253"/>
                <a:ext cx="669583" cy="1169026"/>
              </a:xfrm>
              <a:prstGeom prst="rect">
                <a:avLst/>
              </a:prstGeom>
            </p:spPr>
          </p:pic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616AFA9B-C49A-4F1A-969B-5197D05BB3AC}"/>
                  </a:ext>
                </a:extLst>
              </p:cNvPr>
              <p:cNvSpPr txBox="1"/>
              <p:nvPr/>
            </p:nvSpPr>
            <p:spPr>
              <a:xfrm>
                <a:off x="4235762" y="4003411"/>
                <a:ext cx="4750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Black" panose="020B0A02040204020203" pitchFamily="34" charset="0"/>
                    <a:ea typeface="Segoe UI Black" panose="020B0A02040204020203" pitchFamily="34" charset="0"/>
                    <a:cs typeface="+mn-cs"/>
                  </a:rPr>
                  <a:t>CD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Black" panose="020B0A02040204020203" pitchFamily="34" charset="0"/>
                    <a:ea typeface="Segoe UI Black" panose="020B0A02040204020203" pitchFamily="34" charset="0"/>
                    <a:cs typeface="+mn-cs"/>
                  </a:rPr>
                  <a:t>ENG</a:t>
                </a: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FD4C6C34-6FA2-4A6D-870F-629F87A6AC1D}"/>
                  </a:ext>
                </a:extLst>
              </p:cNvPr>
              <p:cNvSpPr/>
              <p:nvPr/>
            </p:nvSpPr>
            <p:spPr>
              <a:xfrm>
                <a:off x="4650460" y="3958961"/>
                <a:ext cx="217631" cy="66576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585EC5B1-5777-4053-9D7B-82D9C2F447F9}"/>
                </a:ext>
              </a:extLst>
            </p:cNvPr>
            <p:cNvSpPr/>
            <p:nvPr/>
          </p:nvSpPr>
          <p:spPr>
            <a:xfrm>
              <a:off x="3039347" y="4883392"/>
              <a:ext cx="14272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Tenant Release Engineer</a:t>
              </a:r>
              <a:endPara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endParaRP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0C08A42-2201-429F-832B-677DEBD61CFC}"/>
              </a:ext>
            </a:extLst>
          </p:cNvPr>
          <p:cNvSpPr/>
          <p:nvPr/>
        </p:nvSpPr>
        <p:spPr>
          <a:xfrm>
            <a:off x="6672421" y="2680052"/>
            <a:ext cx="1719618" cy="126407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7396B7B5-3076-4B06-BBFB-F4441CB98F94}"/>
              </a:ext>
            </a:extLst>
          </p:cNvPr>
          <p:cNvGrpSpPr/>
          <p:nvPr/>
        </p:nvGrpSpPr>
        <p:grpSpPr>
          <a:xfrm>
            <a:off x="6874285" y="2808815"/>
            <a:ext cx="956681" cy="304279"/>
            <a:chOff x="9919251" y="4739225"/>
            <a:chExt cx="956681" cy="304279"/>
          </a:xfrm>
        </p:grpSpPr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53F85978-624C-4E33-95B7-63C62E94F2FA}"/>
                </a:ext>
              </a:extLst>
            </p:cNvPr>
            <p:cNvSpPr/>
            <p:nvPr/>
          </p:nvSpPr>
          <p:spPr>
            <a:xfrm>
              <a:off x="9919251" y="4739225"/>
              <a:ext cx="956681" cy="30427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Stack</a:t>
              </a:r>
              <a:endParaRPr kumimoji="0" lang="en-AU" sz="1050" b="0" i="1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3" name="Freeform 11">
              <a:extLst>
                <a:ext uri="{FF2B5EF4-FFF2-40B4-BE49-F238E27FC236}">
                  <a16:creationId xmlns:a16="http://schemas.microsoft.com/office/drawing/2014/main" id="{3074613B-300B-4570-83A6-ECBB20444DEB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0510399" y="4781226"/>
              <a:ext cx="283454" cy="220275"/>
            </a:xfrm>
            <a:custGeom>
              <a:avLst/>
              <a:gdLst>
                <a:gd name="T0" fmla="*/ 213 w 709"/>
                <a:gd name="T1" fmla="*/ 522 h 709"/>
                <a:gd name="T2" fmla="*/ 213 w 709"/>
                <a:gd name="T3" fmla="*/ 709 h 709"/>
                <a:gd name="T4" fmla="*/ 0 w 709"/>
                <a:gd name="T5" fmla="*/ 709 h 709"/>
                <a:gd name="T6" fmla="*/ 0 w 709"/>
                <a:gd name="T7" fmla="*/ 496 h 709"/>
                <a:gd name="T8" fmla="*/ 88 w 709"/>
                <a:gd name="T9" fmla="*/ 496 h 709"/>
                <a:gd name="T10" fmla="*/ 67 w 709"/>
                <a:gd name="T11" fmla="*/ 522 h 709"/>
                <a:gd name="T12" fmla="*/ 213 w 709"/>
                <a:gd name="T13" fmla="*/ 522 h 709"/>
                <a:gd name="T14" fmla="*/ 619 w 709"/>
                <a:gd name="T15" fmla="*/ 496 h 709"/>
                <a:gd name="T16" fmla="*/ 643 w 709"/>
                <a:gd name="T17" fmla="*/ 522 h 709"/>
                <a:gd name="T18" fmla="*/ 496 w 709"/>
                <a:gd name="T19" fmla="*/ 522 h 709"/>
                <a:gd name="T20" fmla="*/ 496 w 709"/>
                <a:gd name="T21" fmla="*/ 709 h 709"/>
                <a:gd name="T22" fmla="*/ 709 w 709"/>
                <a:gd name="T23" fmla="*/ 709 h 709"/>
                <a:gd name="T24" fmla="*/ 709 w 709"/>
                <a:gd name="T25" fmla="*/ 496 h 709"/>
                <a:gd name="T26" fmla="*/ 619 w 709"/>
                <a:gd name="T27" fmla="*/ 496 h 709"/>
                <a:gd name="T28" fmla="*/ 355 w 709"/>
                <a:gd name="T29" fmla="*/ 182 h 709"/>
                <a:gd name="T30" fmla="*/ 381 w 709"/>
                <a:gd name="T31" fmla="*/ 213 h 709"/>
                <a:gd name="T32" fmla="*/ 461 w 709"/>
                <a:gd name="T33" fmla="*/ 213 h 709"/>
                <a:gd name="T34" fmla="*/ 461 w 709"/>
                <a:gd name="T35" fmla="*/ 0 h 709"/>
                <a:gd name="T36" fmla="*/ 248 w 709"/>
                <a:gd name="T37" fmla="*/ 0 h 709"/>
                <a:gd name="T38" fmla="*/ 248 w 709"/>
                <a:gd name="T39" fmla="*/ 213 h 709"/>
                <a:gd name="T40" fmla="*/ 329 w 709"/>
                <a:gd name="T41" fmla="*/ 213 h 709"/>
                <a:gd name="T42" fmla="*/ 355 w 709"/>
                <a:gd name="T43" fmla="*/ 182 h 709"/>
                <a:gd name="T44" fmla="*/ 123 w 709"/>
                <a:gd name="T45" fmla="*/ 248 h 709"/>
                <a:gd name="T46" fmla="*/ 123 w 709"/>
                <a:gd name="T47" fmla="*/ 454 h 709"/>
                <a:gd name="T48" fmla="*/ 298 w 709"/>
                <a:gd name="T49" fmla="*/ 248 h 709"/>
                <a:gd name="T50" fmla="*/ 123 w 709"/>
                <a:gd name="T51" fmla="*/ 248 h 709"/>
                <a:gd name="T52" fmla="*/ 355 w 709"/>
                <a:gd name="T53" fmla="*/ 225 h 709"/>
                <a:gd name="T54" fmla="*/ 128 w 709"/>
                <a:gd name="T55" fmla="*/ 494 h 709"/>
                <a:gd name="T56" fmla="*/ 248 w 709"/>
                <a:gd name="T57" fmla="*/ 494 h 709"/>
                <a:gd name="T58" fmla="*/ 248 w 709"/>
                <a:gd name="T59" fmla="*/ 709 h 709"/>
                <a:gd name="T60" fmla="*/ 461 w 709"/>
                <a:gd name="T61" fmla="*/ 709 h 709"/>
                <a:gd name="T62" fmla="*/ 461 w 709"/>
                <a:gd name="T63" fmla="*/ 494 h 709"/>
                <a:gd name="T64" fmla="*/ 581 w 709"/>
                <a:gd name="T65" fmla="*/ 494 h 709"/>
                <a:gd name="T66" fmla="*/ 355 w 709"/>
                <a:gd name="T67" fmla="*/ 225 h 709"/>
                <a:gd name="T68" fmla="*/ 584 w 709"/>
                <a:gd name="T69" fmla="*/ 248 h 709"/>
                <a:gd name="T70" fmla="*/ 411 w 709"/>
                <a:gd name="T71" fmla="*/ 248 h 709"/>
                <a:gd name="T72" fmla="*/ 584 w 709"/>
                <a:gd name="T73" fmla="*/ 454 h 709"/>
                <a:gd name="T74" fmla="*/ 584 w 709"/>
                <a:gd name="T75" fmla="*/ 248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9" h="709">
                  <a:moveTo>
                    <a:pt x="213" y="522"/>
                  </a:moveTo>
                  <a:lnTo>
                    <a:pt x="213" y="709"/>
                  </a:lnTo>
                  <a:lnTo>
                    <a:pt x="0" y="709"/>
                  </a:lnTo>
                  <a:lnTo>
                    <a:pt x="0" y="496"/>
                  </a:lnTo>
                  <a:lnTo>
                    <a:pt x="88" y="496"/>
                  </a:lnTo>
                  <a:lnTo>
                    <a:pt x="67" y="522"/>
                  </a:lnTo>
                  <a:lnTo>
                    <a:pt x="213" y="522"/>
                  </a:lnTo>
                  <a:close/>
                  <a:moveTo>
                    <a:pt x="619" y="496"/>
                  </a:moveTo>
                  <a:lnTo>
                    <a:pt x="643" y="522"/>
                  </a:lnTo>
                  <a:lnTo>
                    <a:pt x="496" y="522"/>
                  </a:lnTo>
                  <a:lnTo>
                    <a:pt x="496" y="709"/>
                  </a:lnTo>
                  <a:lnTo>
                    <a:pt x="709" y="709"/>
                  </a:lnTo>
                  <a:lnTo>
                    <a:pt x="709" y="496"/>
                  </a:lnTo>
                  <a:lnTo>
                    <a:pt x="619" y="496"/>
                  </a:lnTo>
                  <a:close/>
                  <a:moveTo>
                    <a:pt x="355" y="182"/>
                  </a:moveTo>
                  <a:lnTo>
                    <a:pt x="381" y="213"/>
                  </a:lnTo>
                  <a:lnTo>
                    <a:pt x="461" y="213"/>
                  </a:lnTo>
                  <a:lnTo>
                    <a:pt x="461" y="0"/>
                  </a:lnTo>
                  <a:lnTo>
                    <a:pt x="248" y="0"/>
                  </a:lnTo>
                  <a:lnTo>
                    <a:pt x="248" y="213"/>
                  </a:lnTo>
                  <a:lnTo>
                    <a:pt x="329" y="213"/>
                  </a:lnTo>
                  <a:lnTo>
                    <a:pt x="355" y="182"/>
                  </a:lnTo>
                  <a:close/>
                  <a:moveTo>
                    <a:pt x="123" y="248"/>
                  </a:moveTo>
                  <a:lnTo>
                    <a:pt x="123" y="454"/>
                  </a:lnTo>
                  <a:lnTo>
                    <a:pt x="298" y="248"/>
                  </a:lnTo>
                  <a:lnTo>
                    <a:pt x="123" y="248"/>
                  </a:lnTo>
                  <a:close/>
                  <a:moveTo>
                    <a:pt x="355" y="225"/>
                  </a:moveTo>
                  <a:lnTo>
                    <a:pt x="128" y="494"/>
                  </a:lnTo>
                  <a:lnTo>
                    <a:pt x="248" y="494"/>
                  </a:lnTo>
                  <a:lnTo>
                    <a:pt x="248" y="709"/>
                  </a:lnTo>
                  <a:lnTo>
                    <a:pt x="461" y="709"/>
                  </a:lnTo>
                  <a:lnTo>
                    <a:pt x="461" y="494"/>
                  </a:lnTo>
                  <a:lnTo>
                    <a:pt x="581" y="494"/>
                  </a:lnTo>
                  <a:lnTo>
                    <a:pt x="355" y="225"/>
                  </a:lnTo>
                  <a:close/>
                  <a:moveTo>
                    <a:pt x="584" y="248"/>
                  </a:moveTo>
                  <a:lnTo>
                    <a:pt x="411" y="248"/>
                  </a:lnTo>
                  <a:lnTo>
                    <a:pt x="584" y="454"/>
                  </a:lnTo>
                  <a:lnTo>
                    <a:pt x="584" y="248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04" name="Rectangle 303">
            <a:extLst>
              <a:ext uri="{FF2B5EF4-FFF2-40B4-BE49-F238E27FC236}">
                <a16:creationId xmlns:a16="http://schemas.microsoft.com/office/drawing/2014/main" id="{242AAF04-1D57-4C09-9401-57DBDB69E44E}"/>
              </a:ext>
            </a:extLst>
          </p:cNvPr>
          <p:cNvSpPr/>
          <p:nvPr/>
        </p:nvSpPr>
        <p:spPr>
          <a:xfrm>
            <a:off x="7481750" y="3234295"/>
            <a:ext cx="751390" cy="20583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Control</a:t>
            </a:r>
            <a:endParaRPr kumimoji="0" lang="en-AU" sz="900" b="0" i="1" u="none" strike="noStrike" kern="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E531D186-4D74-414E-90AD-C62E0C4A88F5}"/>
              </a:ext>
            </a:extLst>
          </p:cNvPr>
          <p:cNvSpPr/>
          <p:nvPr/>
        </p:nvSpPr>
        <p:spPr>
          <a:xfrm>
            <a:off x="7481750" y="3561332"/>
            <a:ext cx="751390" cy="20583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Service</a:t>
            </a:r>
            <a:endParaRPr kumimoji="0" lang="en-AU" sz="900" b="0" i="1" u="none" strike="noStrike" kern="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06" name="Connector: Elbow 305">
            <a:extLst>
              <a:ext uri="{FF2B5EF4-FFF2-40B4-BE49-F238E27FC236}">
                <a16:creationId xmlns:a16="http://schemas.microsoft.com/office/drawing/2014/main" id="{242BDE00-2F81-4E5A-AD16-DA8580E18F33}"/>
              </a:ext>
            </a:extLst>
          </p:cNvPr>
          <p:cNvCxnSpPr>
            <a:cxnSpLocks/>
            <a:stCxn id="302" idx="2"/>
            <a:endCxn id="304" idx="1"/>
          </p:cNvCxnSpPr>
          <p:nvPr/>
        </p:nvCxnSpPr>
        <p:spPr>
          <a:xfrm rot="16200000" flipH="1">
            <a:off x="7305128" y="3160592"/>
            <a:ext cx="224120" cy="129124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307" name="Connector: Elbow 306">
            <a:extLst>
              <a:ext uri="{FF2B5EF4-FFF2-40B4-BE49-F238E27FC236}">
                <a16:creationId xmlns:a16="http://schemas.microsoft.com/office/drawing/2014/main" id="{D5FA5E52-6F9F-4B89-B312-85E85A428ED9}"/>
              </a:ext>
            </a:extLst>
          </p:cNvPr>
          <p:cNvCxnSpPr>
            <a:cxnSpLocks/>
            <a:stCxn id="302" idx="2"/>
            <a:endCxn id="305" idx="1"/>
          </p:cNvCxnSpPr>
          <p:nvPr/>
        </p:nvCxnSpPr>
        <p:spPr>
          <a:xfrm rot="16200000" flipH="1">
            <a:off x="7141610" y="3324110"/>
            <a:ext cx="551157" cy="129124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308" name="Rectangle: Rounded Corners 307">
            <a:extLst>
              <a:ext uri="{FF2B5EF4-FFF2-40B4-BE49-F238E27FC236}">
                <a16:creationId xmlns:a16="http://schemas.microsoft.com/office/drawing/2014/main" id="{77890E6C-E942-4F4D-88A7-0132F3AEB861}"/>
              </a:ext>
            </a:extLst>
          </p:cNvPr>
          <p:cNvSpPr/>
          <p:nvPr/>
        </p:nvSpPr>
        <p:spPr>
          <a:xfrm>
            <a:off x="4841971" y="4440907"/>
            <a:ext cx="1719618" cy="126407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BA58F319-1FBF-4D43-AF68-48BE82094240}"/>
              </a:ext>
            </a:extLst>
          </p:cNvPr>
          <p:cNvGrpSpPr/>
          <p:nvPr/>
        </p:nvGrpSpPr>
        <p:grpSpPr>
          <a:xfrm>
            <a:off x="5043835" y="4569670"/>
            <a:ext cx="956681" cy="304279"/>
            <a:chOff x="9919251" y="4739225"/>
            <a:chExt cx="956681" cy="304279"/>
          </a:xfrm>
        </p:grpSpPr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ADD445FF-92B5-4B88-85CB-F1EBA9184F1F}"/>
                </a:ext>
              </a:extLst>
            </p:cNvPr>
            <p:cNvSpPr/>
            <p:nvPr/>
          </p:nvSpPr>
          <p:spPr>
            <a:xfrm>
              <a:off x="9919251" y="4739225"/>
              <a:ext cx="956681" cy="30427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Stack</a:t>
              </a:r>
              <a:endParaRPr kumimoji="0" lang="en-AU" sz="1050" b="0" i="1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11" name="Freeform 11">
              <a:extLst>
                <a:ext uri="{FF2B5EF4-FFF2-40B4-BE49-F238E27FC236}">
                  <a16:creationId xmlns:a16="http://schemas.microsoft.com/office/drawing/2014/main" id="{D515929C-2315-4053-9236-48F055F6A2DD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0510399" y="4781226"/>
              <a:ext cx="283454" cy="220275"/>
            </a:xfrm>
            <a:custGeom>
              <a:avLst/>
              <a:gdLst>
                <a:gd name="T0" fmla="*/ 213 w 709"/>
                <a:gd name="T1" fmla="*/ 522 h 709"/>
                <a:gd name="T2" fmla="*/ 213 w 709"/>
                <a:gd name="T3" fmla="*/ 709 h 709"/>
                <a:gd name="T4" fmla="*/ 0 w 709"/>
                <a:gd name="T5" fmla="*/ 709 h 709"/>
                <a:gd name="T6" fmla="*/ 0 w 709"/>
                <a:gd name="T7" fmla="*/ 496 h 709"/>
                <a:gd name="T8" fmla="*/ 88 w 709"/>
                <a:gd name="T9" fmla="*/ 496 h 709"/>
                <a:gd name="T10" fmla="*/ 67 w 709"/>
                <a:gd name="T11" fmla="*/ 522 h 709"/>
                <a:gd name="T12" fmla="*/ 213 w 709"/>
                <a:gd name="T13" fmla="*/ 522 h 709"/>
                <a:gd name="T14" fmla="*/ 619 w 709"/>
                <a:gd name="T15" fmla="*/ 496 h 709"/>
                <a:gd name="T16" fmla="*/ 643 w 709"/>
                <a:gd name="T17" fmla="*/ 522 h 709"/>
                <a:gd name="T18" fmla="*/ 496 w 709"/>
                <a:gd name="T19" fmla="*/ 522 h 709"/>
                <a:gd name="T20" fmla="*/ 496 w 709"/>
                <a:gd name="T21" fmla="*/ 709 h 709"/>
                <a:gd name="T22" fmla="*/ 709 w 709"/>
                <a:gd name="T23" fmla="*/ 709 h 709"/>
                <a:gd name="T24" fmla="*/ 709 w 709"/>
                <a:gd name="T25" fmla="*/ 496 h 709"/>
                <a:gd name="T26" fmla="*/ 619 w 709"/>
                <a:gd name="T27" fmla="*/ 496 h 709"/>
                <a:gd name="T28" fmla="*/ 355 w 709"/>
                <a:gd name="T29" fmla="*/ 182 h 709"/>
                <a:gd name="T30" fmla="*/ 381 w 709"/>
                <a:gd name="T31" fmla="*/ 213 h 709"/>
                <a:gd name="T32" fmla="*/ 461 w 709"/>
                <a:gd name="T33" fmla="*/ 213 h 709"/>
                <a:gd name="T34" fmla="*/ 461 w 709"/>
                <a:gd name="T35" fmla="*/ 0 h 709"/>
                <a:gd name="T36" fmla="*/ 248 w 709"/>
                <a:gd name="T37" fmla="*/ 0 h 709"/>
                <a:gd name="T38" fmla="*/ 248 w 709"/>
                <a:gd name="T39" fmla="*/ 213 h 709"/>
                <a:gd name="T40" fmla="*/ 329 w 709"/>
                <a:gd name="T41" fmla="*/ 213 h 709"/>
                <a:gd name="T42" fmla="*/ 355 w 709"/>
                <a:gd name="T43" fmla="*/ 182 h 709"/>
                <a:gd name="T44" fmla="*/ 123 w 709"/>
                <a:gd name="T45" fmla="*/ 248 h 709"/>
                <a:gd name="T46" fmla="*/ 123 w 709"/>
                <a:gd name="T47" fmla="*/ 454 h 709"/>
                <a:gd name="T48" fmla="*/ 298 w 709"/>
                <a:gd name="T49" fmla="*/ 248 h 709"/>
                <a:gd name="T50" fmla="*/ 123 w 709"/>
                <a:gd name="T51" fmla="*/ 248 h 709"/>
                <a:gd name="T52" fmla="*/ 355 w 709"/>
                <a:gd name="T53" fmla="*/ 225 h 709"/>
                <a:gd name="T54" fmla="*/ 128 w 709"/>
                <a:gd name="T55" fmla="*/ 494 h 709"/>
                <a:gd name="T56" fmla="*/ 248 w 709"/>
                <a:gd name="T57" fmla="*/ 494 h 709"/>
                <a:gd name="T58" fmla="*/ 248 w 709"/>
                <a:gd name="T59" fmla="*/ 709 h 709"/>
                <a:gd name="T60" fmla="*/ 461 w 709"/>
                <a:gd name="T61" fmla="*/ 709 h 709"/>
                <a:gd name="T62" fmla="*/ 461 w 709"/>
                <a:gd name="T63" fmla="*/ 494 h 709"/>
                <a:gd name="T64" fmla="*/ 581 w 709"/>
                <a:gd name="T65" fmla="*/ 494 h 709"/>
                <a:gd name="T66" fmla="*/ 355 w 709"/>
                <a:gd name="T67" fmla="*/ 225 h 709"/>
                <a:gd name="T68" fmla="*/ 584 w 709"/>
                <a:gd name="T69" fmla="*/ 248 h 709"/>
                <a:gd name="T70" fmla="*/ 411 w 709"/>
                <a:gd name="T71" fmla="*/ 248 h 709"/>
                <a:gd name="T72" fmla="*/ 584 w 709"/>
                <a:gd name="T73" fmla="*/ 454 h 709"/>
                <a:gd name="T74" fmla="*/ 584 w 709"/>
                <a:gd name="T75" fmla="*/ 248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9" h="709">
                  <a:moveTo>
                    <a:pt x="213" y="522"/>
                  </a:moveTo>
                  <a:lnTo>
                    <a:pt x="213" y="709"/>
                  </a:lnTo>
                  <a:lnTo>
                    <a:pt x="0" y="709"/>
                  </a:lnTo>
                  <a:lnTo>
                    <a:pt x="0" y="496"/>
                  </a:lnTo>
                  <a:lnTo>
                    <a:pt x="88" y="496"/>
                  </a:lnTo>
                  <a:lnTo>
                    <a:pt x="67" y="522"/>
                  </a:lnTo>
                  <a:lnTo>
                    <a:pt x="213" y="522"/>
                  </a:lnTo>
                  <a:close/>
                  <a:moveTo>
                    <a:pt x="619" y="496"/>
                  </a:moveTo>
                  <a:lnTo>
                    <a:pt x="643" y="522"/>
                  </a:lnTo>
                  <a:lnTo>
                    <a:pt x="496" y="522"/>
                  </a:lnTo>
                  <a:lnTo>
                    <a:pt x="496" y="709"/>
                  </a:lnTo>
                  <a:lnTo>
                    <a:pt x="709" y="709"/>
                  </a:lnTo>
                  <a:lnTo>
                    <a:pt x="709" y="496"/>
                  </a:lnTo>
                  <a:lnTo>
                    <a:pt x="619" y="496"/>
                  </a:lnTo>
                  <a:close/>
                  <a:moveTo>
                    <a:pt x="355" y="182"/>
                  </a:moveTo>
                  <a:lnTo>
                    <a:pt x="381" y="213"/>
                  </a:lnTo>
                  <a:lnTo>
                    <a:pt x="461" y="213"/>
                  </a:lnTo>
                  <a:lnTo>
                    <a:pt x="461" y="0"/>
                  </a:lnTo>
                  <a:lnTo>
                    <a:pt x="248" y="0"/>
                  </a:lnTo>
                  <a:lnTo>
                    <a:pt x="248" y="213"/>
                  </a:lnTo>
                  <a:lnTo>
                    <a:pt x="329" y="213"/>
                  </a:lnTo>
                  <a:lnTo>
                    <a:pt x="355" y="182"/>
                  </a:lnTo>
                  <a:close/>
                  <a:moveTo>
                    <a:pt x="123" y="248"/>
                  </a:moveTo>
                  <a:lnTo>
                    <a:pt x="123" y="454"/>
                  </a:lnTo>
                  <a:lnTo>
                    <a:pt x="298" y="248"/>
                  </a:lnTo>
                  <a:lnTo>
                    <a:pt x="123" y="248"/>
                  </a:lnTo>
                  <a:close/>
                  <a:moveTo>
                    <a:pt x="355" y="225"/>
                  </a:moveTo>
                  <a:lnTo>
                    <a:pt x="128" y="494"/>
                  </a:lnTo>
                  <a:lnTo>
                    <a:pt x="248" y="494"/>
                  </a:lnTo>
                  <a:lnTo>
                    <a:pt x="248" y="709"/>
                  </a:lnTo>
                  <a:lnTo>
                    <a:pt x="461" y="709"/>
                  </a:lnTo>
                  <a:lnTo>
                    <a:pt x="461" y="494"/>
                  </a:lnTo>
                  <a:lnTo>
                    <a:pt x="581" y="494"/>
                  </a:lnTo>
                  <a:lnTo>
                    <a:pt x="355" y="225"/>
                  </a:lnTo>
                  <a:close/>
                  <a:moveTo>
                    <a:pt x="584" y="248"/>
                  </a:moveTo>
                  <a:lnTo>
                    <a:pt x="411" y="248"/>
                  </a:lnTo>
                  <a:lnTo>
                    <a:pt x="584" y="454"/>
                  </a:lnTo>
                  <a:lnTo>
                    <a:pt x="584" y="248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12" name="Rectangle 311">
            <a:extLst>
              <a:ext uri="{FF2B5EF4-FFF2-40B4-BE49-F238E27FC236}">
                <a16:creationId xmlns:a16="http://schemas.microsoft.com/office/drawing/2014/main" id="{5BFF2427-1B21-4401-90CD-45CE0C059FB3}"/>
              </a:ext>
            </a:extLst>
          </p:cNvPr>
          <p:cNvSpPr/>
          <p:nvPr/>
        </p:nvSpPr>
        <p:spPr>
          <a:xfrm>
            <a:off x="5651300" y="4995150"/>
            <a:ext cx="751390" cy="20583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Control</a:t>
            </a:r>
            <a:endParaRPr kumimoji="0" lang="en-AU" sz="900" b="0" i="1" u="none" strike="noStrike" kern="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51663764-2179-48D6-B1C8-4964215442FE}"/>
              </a:ext>
            </a:extLst>
          </p:cNvPr>
          <p:cNvSpPr/>
          <p:nvPr/>
        </p:nvSpPr>
        <p:spPr>
          <a:xfrm>
            <a:off x="5651300" y="5322187"/>
            <a:ext cx="751390" cy="20583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Service</a:t>
            </a:r>
            <a:endParaRPr kumimoji="0" lang="en-AU" sz="900" b="0" i="1" u="none" strike="noStrike" kern="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14" name="Connector: Elbow 313">
            <a:extLst>
              <a:ext uri="{FF2B5EF4-FFF2-40B4-BE49-F238E27FC236}">
                <a16:creationId xmlns:a16="http://schemas.microsoft.com/office/drawing/2014/main" id="{6E188EBC-537F-4C2C-9E6B-ADC1CDEA9815}"/>
              </a:ext>
            </a:extLst>
          </p:cNvPr>
          <p:cNvCxnSpPr>
            <a:cxnSpLocks/>
            <a:stCxn id="310" idx="2"/>
            <a:endCxn id="312" idx="1"/>
          </p:cNvCxnSpPr>
          <p:nvPr/>
        </p:nvCxnSpPr>
        <p:spPr>
          <a:xfrm rot="16200000" flipH="1">
            <a:off x="5474678" y="4921447"/>
            <a:ext cx="224120" cy="129124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315" name="Connector: Elbow 314">
            <a:extLst>
              <a:ext uri="{FF2B5EF4-FFF2-40B4-BE49-F238E27FC236}">
                <a16:creationId xmlns:a16="http://schemas.microsoft.com/office/drawing/2014/main" id="{61FDCB6E-A342-43A4-8C39-B6C6D5BF7777}"/>
              </a:ext>
            </a:extLst>
          </p:cNvPr>
          <p:cNvCxnSpPr>
            <a:cxnSpLocks/>
            <a:stCxn id="310" idx="2"/>
            <a:endCxn id="313" idx="1"/>
          </p:cNvCxnSpPr>
          <p:nvPr/>
        </p:nvCxnSpPr>
        <p:spPr>
          <a:xfrm rot="16200000" flipH="1">
            <a:off x="5311160" y="5084965"/>
            <a:ext cx="551157" cy="129124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BAE8C10-1428-429F-9B2A-B44F2AF864E7}"/>
              </a:ext>
            </a:extLst>
          </p:cNvPr>
          <p:cNvCxnSpPr>
            <a:cxnSpLocks/>
            <a:stCxn id="308" idx="0"/>
            <a:endCxn id="279" idx="3"/>
          </p:cNvCxnSpPr>
          <p:nvPr/>
        </p:nvCxnSpPr>
        <p:spPr>
          <a:xfrm rot="16200000" flipV="1">
            <a:off x="2411339" y="1150465"/>
            <a:ext cx="2378045" cy="4202839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headEnd type="stealth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nector: Elbow 315">
            <a:extLst>
              <a:ext uri="{FF2B5EF4-FFF2-40B4-BE49-F238E27FC236}">
                <a16:creationId xmlns:a16="http://schemas.microsoft.com/office/drawing/2014/main" id="{0D4642A1-2BCD-4DC7-B696-54026E5C2A07}"/>
              </a:ext>
            </a:extLst>
          </p:cNvPr>
          <p:cNvCxnSpPr>
            <a:cxnSpLocks/>
            <a:stCxn id="2" idx="0"/>
            <a:endCxn id="279" idx="3"/>
          </p:cNvCxnSpPr>
          <p:nvPr/>
        </p:nvCxnSpPr>
        <p:spPr>
          <a:xfrm rot="16200000" flipV="1">
            <a:off x="4206991" y="-645188"/>
            <a:ext cx="617190" cy="6033289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headEnd type="stealth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>
            <a:extLst>
              <a:ext uri="{FF2B5EF4-FFF2-40B4-BE49-F238E27FC236}">
                <a16:creationId xmlns:a16="http://schemas.microsoft.com/office/drawing/2014/main" id="{CB64A5EB-B3F4-433B-9180-BFA23E6D2E6B}"/>
              </a:ext>
            </a:extLst>
          </p:cNvPr>
          <p:cNvSpPr txBox="1"/>
          <p:nvPr/>
        </p:nvSpPr>
        <p:spPr>
          <a:xfrm>
            <a:off x="3299347" y="1772464"/>
            <a:ext cx="243033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Continuous Governance of Space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5DB334-4C44-4BFD-A154-A065881B6A85}"/>
              </a:ext>
            </a:extLst>
          </p:cNvPr>
          <p:cNvCxnSpPr>
            <a:cxnSpLocks/>
            <a:stCxn id="308" idx="1"/>
          </p:cNvCxnSpPr>
          <p:nvPr/>
        </p:nvCxnSpPr>
        <p:spPr>
          <a:xfrm flipH="1" flipV="1">
            <a:off x="1585741" y="5059625"/>
            <a:ext cx="3256230" cy="1332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stealth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7619B9BB-772D-4842-A88F-792441234FD9}"/>
              </a:ext>
            </a:extLst>
          </p:cNvPr>
          <p:cNvSpPr txBox="1"/>
          <p:nvPr/>
        </p:nvSpPr>
        <p:spPr>
          <a:xfrm>
            <a:off x="1921893" y="4782626"/>
            <a:ext cx="231591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Intentional Placement into Space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4CD2C520-AA81-4712-99AF-4174C3AE65A6}"/>
              </a:ext>
            </a:extLst>
          </p:cNvPr>
          <p:cNvSpPr txBox="1"/>
          <p:nvPr/>
        </p:nvSpPr>
        <p:spPr>
          <a:xfrm>
            <a:off x="8459679" y="3030495"/>
            <a:ext cx="23442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Intentional Placement into Space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B1C4311A-5328-4950-BB0D-79A2BD6C03CB}"/>
              </a:ext>
            </a:extLst>
          </p:cNvPr>
          <p:cNvCxnSpPr>
            <a:cxnSpLocks/>
            <a:stCxn id="2" idx="3"/>
            <a:endCxn id="288" idx="1"/>
          </p:cNvCxnSpPr>
          <p:nvPr/>
        </p:nvCxnSpPr>
        <p:spPr>
          <a:xfrm flipV="1">
            <a:off x="8392039" y="3308934"/>
            <a:ext cx="2586701" cy="3157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stealth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nector: Elbow 320">
            <a:extLst>
              <a:ext uri="{FF2B5EF4-FFF2-40B4-BE49-F238E27FC236}">
                <a16:creationId xmlns:a16="http://schemas.microsoft.com/office/drawing/2014/main" id="{497AEE37-807B-4641-81FB-44726CB8618C}"/>
              </a:ext>
            </a:extLst>
          </p:cNvPr>
          <p:cNvCxnSpPr>
            <a:cxnSpLocks/>
            <a:stCxn id="308" idx="2"/>
            <a:endCxn id="173" idx="2"/>
          </p:cNvCxnSpPr>
          <p:nvPr/>
        </p:nvCxnSpPr>
        <p:spPr>
          <a:xfrm rot="5400000">
            <a:off x="3416806" y="3745578"/>
            <a:ext cx="325569" cy="4244381"/>
          </a:xfrm>
          <a:prstGeom prst="bentConnector3">
            <a:avLst>
              <a:gd name="adj1" fmla="val 170216"/>
            </a:avLst>
          </a:prstGeom>
          <a:ln w="12700">
            <a:solidFill>
              <a:schemeClr val="accent6">
                <a:lumMod val="75000"/>
              </a:schemeClr>
            </a:solidFill>
            <a:headEnd type="stealth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9D0A5847-7027-4460-8A0C-897FF97B9F6D}"/>
              </a:ext>
            </a:extLst>
          </p:cNvPr>
          <p:cNvCxnSpPr>
            <a:cxnSpLocks/>
            <a:stCxn id="2" idx="2"/>
            <a:endCxn id="173" idx="2"/>
          </p:cNvCxnSpPr>
          <p:nvPr/>
        </p:nvCxnSpPr>
        <p:spPr>
          <a:xfrm rot="5400000">
            <a:off x="3451603" y="1949926"/>
            <a:ext cx="2086424" cy="6074831"/>
          </a:xfrm>
          <a:prstGeom prst="bentConnector3">
            <a:avLst>
              <a:gd name="adj1" fmla="val 110957"/>
            </a:avLst>
          </a:prstGeom>
          <a:ln w="12700">
            <a:solidFill>
              <a:schemeClr val="accent6">
                <a:lumMod val="75000"/>
              </a:schemeClr>
            </a:solidFill>
            <a:headEnd type="stealth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>
            <a:extLst>
              <a:ext uri="{FF2B5EF4-FFF2-40B4-BE49-F238E27FC236}">
                <a16:creationId xmlns:a16="http://schemas.microsoft.com/office/drawing/2014/main" id="{57659889-C989-4516-8803-F55BF6AF229B}"/>
              </a:ext>
            </a:extLst>
          </p:cNvPr>
          <p:cNvSpPr txBox="1"/>
          <p:nvPr/>
        </p:nvSpPr>
        <p:spPr>
          <a:xfrm>
            <a:off x="1937266" y="5974012"/>
            <a:ext cx="248307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Intentional Creation Of Space (s)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6E552F-1153-494C-9591-3913B7AE1EC9}"/>
              </a:ext>
            </a:extLst>
          </p:cNvPr>
          <p:cNvSpPr/>
          <p:nvPr/>
        </p:nvSpPr>
        <p:spPr>
          <a:xfrm>
            <a:off x="3067580" y="1800019"/>
            <a:ext cx="231767" cy="232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1</a:t>
            </a:r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8E43454B-BFE6-4897-965B-8162F96D81CC}"/>
              </a:ext>
            </a:extLst>
          </p:cNvPr>
          <p:cNvSpPr/>
          <p:nvPr/>
        </p:nvSpPr>
        <p:spPr>
          <a:xfrm>
            <a:off x="1782100" y="6000554"/>
            <a:ext cx="231767" cy="232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0</a:t>
            </a:r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420D073B-3041-4070-BACC-CE81329A6B85}"/>
              </a:ext>
            </a:extLst>
          </p:cNvPr>
          <p:cNvSpPr/>
          <p:nvPr/>
        </p:nvSpPr>
        <p:spPr>
          <a:xfrm>
            <a:off x="1743814" y="4806479"/>
            <a:ext cx="231767" cy="232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2</a:t>
            </a:r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DD35A1BB-2C11-4446-A402-14FEFF06137A}"/>
              </a:ext>
            </a:extLst>
          </p:cNvPr>
          <p:cNvSpPr/>
          <p:nvPr/>
        </p:nvSpPr>
        <p:spPr>
          <a:xfrm>
            <a:off x="10708803" y="3052593"/>
            <a:ext cx="231767" cy="232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AB40A5D-BF99-4F43-BDE0-0297D7F1E383}"/>
              </a:ext>
            </a:extLst>
          </p:cNvPr>
          <p:cNvSpPr txBox="1"/>
          <p:nvPr/>
        </p:nvSpPr>
        <p:spPr>
          <a:xfrm>
            <a:off x="4576386" y="2483753"/>
            <a:ext cx="84453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Digital Business Service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97D0F9A-04A4-4869-8C7A-A5585DCE8E67}"/>
              </a:ext>
            </a:extLst>
          </p:cNvPr>
          <p:cNvSpPr txBox="1"/>
          <p:nvPr/>
        </p:nvSpPr>
        <p:spPr>
          <a:xfrm>
            <a:off x="7465433" y="5359901"/>
            <a:ext cx="10997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Enterprise Cloud Native Platform</a:t>
            </a:r>
          </a:p>
        </p:txBody>
      </p:sp>
    </p:spTree>
    <p:extLst>
      <p:ext uri="{BB962C8B-B14F-4D97-AF65-F5344CB8AC3E}">
        <p14:creationId xmlns:p14="http://schemas.microsoft.com/office/powerpoint/2010/main" val="2576745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3">
            <a:extLst>
              <a:ext uri="{FF2B5EF4-FFF2-40B4-BE49-F238E27FC236}">
                <a16:creationId xmlns:a16="http://schemas.microsoft.com/office/drawing/2014/main" id="{7E409DDB-5621-49C0-9E7C-07CF911A1744}"/>
              </a:ext>
            </a:extLst>
          </p:cNvPr>
          <p:cNvSpPr txBox="1">
            <a:spLocks/>
          </p:cNvSpPr>
          <p:nvPr/>
        </p:nvSpPr>
        <p:spPr>
          <a:xfrm>
            <a:off x="15960" y="117108"/>
            <a:ext cx="11912669" cy="716609"/>
          </a:xfrm>
          <a:prstGeom prst="rect">
            <a:avLst/>
          </a:prstGeom>
        </p:spPr>
        <p:txBody>
          <a:bodyPr vert="horz" wrap="square" lIns="116535" tIns="72835" rIns="116535" bIns="72835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9pPr>
          </a:lstStyle>
          <a:p>
            <a:pPr lvl="0" defTabSz="914228">
              <a:defRPr/>
            </a:pPr>
            <a:r>
              <a:rPr lang="en-AU" sz="2400" b="1" dirty="0">
                <a:solidFill>
                  <a:srgbClr val="4472C4"/>
                </a:solidFill>
                <a:latin typeface="Segoe UI Light"/>
              </a:rPr>
              <a:t>Enterprise Cloud</a:t>
            </a:r>
            <a:r>
              <a:rPr kumimoji="0" lang="en-AU" sz="2400" b="1" i="0" u="none" strike="noStrike" kern="1200" cap="none" spc="-100" normalizeH="0" baseline="0" noProof="0" dirty="0">
                <a:ln w="3175"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/>
                <a:ea typeface="ＭＳ Ｐゴシック" charset="0"/>
                <a:cs typeface="Segoe UI" pitchFamily="34" charset="0"/>
              </a:rPr>
              <a:t>: </a:t>
            </a:r>
            <a:r>
              <a:rPr kumimoji="0" lang="en-AU" sz="2400" b="1" i="1" u="none" strike="noStrike" kern="1200" cap="none" spc="-100" normalizeH="0" baseline="0" noProof="0" dirty="0">
                <a:ln w="3175"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/>
                <a:ea typeface="ＭＳ Ｐゴシック" charset="0"/>
                <a:cs typeface="Segoe UI" pitchFamily="34" charset="0"/>
              </a:rPr>
              <a:t>Closed Loop “Kernel State” Management</a:t>
            </a:r>
          </a:p>
          <a:p>
            <a:pPr marL="0" marR="0" lvl="0" indent="0" algn="l" defTabSz="9142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1" u="none" strike="noStrike" kern="1200" cap="none" spc="-100" normalizeH="0" baseline="0" noProof="0" dirty="0">
                <a:ln w="3175"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/>
                <a:ea typeface="ＭＳ Ｐゴシック" charset="0"/>
                <a:cs typeface="Segoe UI" pitchFamily="34" charset="0"/>
              </a:rPr>
              <a:t>“Intentional Change &amp; Placement” within a “Continuously Governed” and “Specifically Identifiable” Enterprise Cloud “Space”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03A6FC8-ADA0-420A-A9A4-F890F2EBAB42}"/>
              </a:ext>
            </a:extLst>
          </p:cNvPr>
          <p:cNvSpPr txBox="1"/>
          <p:nvPr/>
        </p:nvSpPr>
        <p:spPr>
          <a:xfrm>
            <a:off x="1043476" y="966372"/>
            <a:ext cx="2880711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Desired State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01F8583-E40A-4541-A5D1-D9344D3F9B51}"/>
              </a:ext>
            </a:extLst>
          </p:cNvPr>
          <p:cNvSpPr txBox="1"/>
          <p:nvPr/>
        </p:nvSpPr>
        <p:spPr>
          <a:xfrm>
            <a:off x="1043476" y="1243371"/>
            <a:ext cx="28807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The Planning Process That Generates The Desired Objective Function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A92763E-8F04-4D79-A8BC-919439B33484}"/>
              </a:ext>
            </a:extLst>
          </p:cNvPr>
          <p:cNvSpPr txBox="1"/>
          <p:nvPr/>
        </p:nvSpPr>
        <p:spPr>
          <a:xfrm>
            <a:off x="5121489" y="966372"/>
            <a:ext cx="2880711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Operational State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EB734D4-CD87-4E72-A8B9-71BF448E9DC2}"/>
              </a:ext>
            </a:extLst>
          </p:cNvPr>
          <p:cNvSpPr txBox="1"/>
          <p:nvPr/>
        </p:nvSpPr>
        <p:spPr>
          <a:xfrm>
            <a:off x="5121490" y="1243371"/>
            <a:ext cx="2880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When &amp; Where the Desired State Was Applied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37BA224-A392-471D-84B1-69227F6868B0}"/>
              </a:ext>
            </a:extLst>
          </p:cNvPr>
          <p:cNvSpPr txBox="1"/>
          <p:nvPr/>
        </p:nvSpPr>
        <p:spPr>
          <a:xfrm>
            <a:off x="9199504" y="966372"/>
            <a:ext cx="2880711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Observed State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F869A73-65F4-438C-B9FD-87CBF5E2DB4E}"/>
              </a:ext>
            </a:extLst>
          </p:cNvPr>
          <p:cNvSpPr txBox="1"/>
          <p:nvPr/>
        </p:nvSpPr>
        <p:spPr>
          <a:xfrm>
            <a:off x="9199504" y="1243371"/>
            <a:ext cx="28807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The Measured Outcome Relative To The Desired Objective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D9F4132-A50B-4DD9-B00E-BC0C4237233D}"/>
              </a:ext>
            </a:extLst>
          </p:cNvPr>
          <p:cNvSpPr txBox="1"/>
          <p:nvPr/>
        </p:nvSpPr>
        <p:spPr>
          <a:xfrm>
            <a:off x="1199372" y="4481407"/>
            <a:ext cx="1317456" cy="27699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Team &amp; Sprint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DB6934D-DA0D-4E5D-9E68-CE75336C318B}"/>
              </a:ext>
            </a:extLst>
          </p:cNvPr>
          <p:cNvSpPr txBox="1"/>
          <p:nvPr/>
        </p:nvSpPr>
        <p:spPr>
          <a:xfrm>
            <a:off x="633098" y="5283495"/>
            <a:ext cx="1317456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Tier Backlog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E4633C4-8A2B-48C9-A701-A45C56F29542}"/>
              </a:ext>
            </a:extLst>
          </p:cNvPr>
          <p:cNvSpPr txBox="1"/>
          <p:nvPr/>
        </p:nvSpPr>
        <p:spPr>
          <a:xfrm>
            <a:off x="1765646" y="3679320"/>
            <a:ext cx="1317456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Work Item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1F63E1F-D358-4258-8DA2-BEAEBC78F811}"/>
              </a:ext>
            </a:extLst>
          </p:cNvPr>
          <p:cNvSpPr txBox="1"/>
          <p:nvPr/>
        </p:nvSpPr>
        <p:spPr>
          <a:xfrm>
            <a:off x="2331920" y="2877233"/>
            <a:ext cx="1317456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Pull Request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6C7849B-30A6-4AC2-8382-2704702BF8F2}"/>
              </a:ext>
            </a:extLst>
          </p:cNvPr>
          <p:cNvSpPr txBox="1"/>
          <p:nvPr/>
        </p:nvSpPr>
        <p:spPr>
          <a:xfrm>
            <a:off x="2898193" y="2075146"/>
            <a:ext cx="1317456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Change Approval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2B6849E-D071-45D0-A606-AD4D778E312D}"/>
              </a:ext>
            </a:extLst>
          </p:cNvPr>
          <p:cNvSpPr txBox="1"/>
          <p:nvPr/>
        </p:nvSpPr>
        <p:spPr>
          <a:xfrm>
            <a:off x="5121490" y="1982272"/>
            <a:ext cx="1317456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Tier, Stage &amp; Cloud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5289B02-8C81-4F2B-A29F-D0FB1015C0E4}"/>
              </a:ext>
            </a:extLst>
          </p:cNvPr>
          <p:cNvSpPr txBox="1"/>
          <p:nvPr/>
        </p:nvSpPr>
        <p:spPr>
          <a:xfrm>
            <a:off x="7111731" y="2075144"/>
            <a:ext cx="1317456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Activity Detection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92981702-7EB5-4911-9FEF-88998512CFA7}"/>
              </a:ext>
            </a:extLst>
          </p:cNvPr>
          <p:cNvCxnSpPr>
            <a:stCxn id="88" idx="0"/>
            <a:endCxn id="87" idx="2"/>
          </p:cNvCxnSpPr>
          <p:nvPr/>
        </p:nvCxnSpPr>
        <p:spPr>
          <a:xfrm rot="5400000" flipH="1" flipV="1">
            <a:off x="1312419" y="4737814"/>
            <a:ext cx="525089" cy="5662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07C9F7BF-7515-4B92-8007-AC466946AF83}"/>
              </a:ext>
            </a:extLst>
          </p:cNvPr>
          <p:cNvCxnSpPr>
            <a:stCxn id="87" idx="0"/>
            <a:endCxn id="89" idx="2"/>
          </p:cNvCxnSpPr>
          <p:nvPr/>
        </p:nvCxnSpPr>
        <p:spPr>
          <a:xfrm rot="5400000" flipH="1" flipV="1">
            <a:off x="1878693" y="3935726"/>
            <a:ext cx="525088" cy="5662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8E0676A9-E409-4ACC-AE7F-FB01D1E24A92}"/>
              </a:ext>
            </a:extLst>
          </p:cNvPr>
          <p:cNvCxnSpPr>
            <a:stCxn id="89" idx="0"/>
            <a:endCxn id="90" idx="2"/>
          </p:cNvCxnSpPr>
          <p:nvPr/>
        </p:nvCxnSpPr>
        <p:spPr>
          <a:xfrm rot="5400000" flipH="1" flipV="1">
            <a:off x="2444967" y="3133639"/>
            <a:ext cx="525088" cy="5662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8CDDF752-7D09-4B4A-AB36-2924763D5346}"/>
              </a:ext>
            </a:extLst>
          </p:cNvPr>
          <p:cNvCxnSpPr>
            <a:stCxn id="90" idx="0"/>
            <a:endCxn id="91" idx="2"/>
          </p:cNvCxnSpPr>
          <p:nvPr/>
        </p:nvCxnSpPr>
        <p:spPr>
          <a:xfrm rot="5400000" flipH="1" flipV="1">
            <a:off x="3011240" y="2331553"/>
            <a:ext cx="525088" cy="5662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3323350-547D-4DD5-BD59-F5199939B85C}"/>
              </a:ext>
            </a:extLst>
          </p:cNvPr>
          <p:cNvCxnSpPr>
            <a:stCxn id="91" idx="3"/>
            <a:endCxn id="92" idx="1"/>
          </p:cNvCxnSpPr>
          <p:nvPr/>
        </p:nvCxnSpPr>
        <p:spPr>
          <a:xfrm flipV="1">
            <a:off x="4215649" y="2213105"/>
            <a:ext cx="905841" cy="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3F89681-1902-45C5-8CA5-E2E7C7F75630}"/>
              </a:ext>
            </a:extLst>
          </p:cNvPr>
          <p:cNvCxnSpPr>
            <a:stCxn id="92" idx="3"/>
            <a:endCxn id="93" idx="1"/>
          </p:cNvCxnSpPr>
          <p:nvPr/>
        </p:nvCxnSpPr>
        <p:spPr>
          <a:xfrm>
            <a:off x="6438946" y="2213105"/>
            <a:ext cx="672785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5A845EE7-7D23-4032-95BC-FA77AFB29594}"/>
              </a:ext>
            </a:extLst>
          </p:cNvPr>
          <p:cNvCxnSpPr>
            <a:stCxn id="93" idx="0"/>
            <a:endCxn id="91" idx="0"/>
          </p:cNvCxnSpPr>
          <p:nvPr/>
        </p:nvCxnSpPr>
        <p:spPr>
          <a:xfrm rot="16200000" flipH="1" flipV="1">
            <a:off x="5663689" y="-31624"/>
            <a:ext cx="2" cy="4213538"/>
          </a:xfrm>
          <a:prstGeom prst="bentConnector3">
            <a:avLst>
              <a:gd name="adj1" fmla="val -1143000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B0392D04-1C10-4B10-B06F-14B8B74AC76D}"/>
              </a:ext>
            </a:extLst>
          </p:cNvPr>
          <p:cNvCxnSpPr>
            <a:cxnSpLocks/>
            <a:stCxn id="92" idx="2"/>
            <a:endCxn id="219" idx="2"/>
          </p:cNvCxnSpPr>
          <p:nvPr/>
        </p:nvCxnSpPr>
        <p:spPr>
          <a:xfrm rot="16200000" flipH="1">
            <a:off x="7543043" y="681111"/>
            <a:ext cx="315591" cy="38412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A616E844-0AA0-4B86-BE74-93E033C3E375}"/>
              </a:ext>
            </a:extLst>
          </p:cNvPr>
          <p:cNvCxnSpPr>
            <a:cxnSpLocks/>
            <a:stCxn id="92" idx="2"/>
            <a:endCxn id="220" idx="2"/>
          </p:cNvCxnSpPr>
          <p:nvPr/>
        </p:nvCxnSpPr>
        <p:spPr>
          <a:xfrm rot="16200000" flipH="1">
            <a:off x="7362719" y="861436"/>
            <a:ext cx="679023" cy="38440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D53CC38B-A0FF-4B3F-8469-8D8C0CA19A9B}"/>
              </a:ext>
            </a:extLst>
          </p:cNvPr>
          <p:cNvCxnSpPr>
            <a:cxnSpLocks/>
            <a:stCxn id="92" idx="2"/>
            <a:endCxn id="221" idx="2"/>
          </p:cNvCxnSpPr>
          <p:nvPr/>
        </p:nvCxnSpPr>
        <p:spPr>
          <a:xfrm rot="16200000" flipH="1">
            <a:off x="7182394" y="1041760"/>
            <a:ext cx="1042455" cy="3846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26D010F1-15AE-4358-9087-27F78F803533}"/>
              </a:ext>
            </a:extLst>
          </p:cNvPr>
          <p:cNvCxnSpPr>
            <a:cxnSpLocks/>
            <a:stCxn id="92" idx="2"/>
            <a:endCxn id="222" idx="2"/>
          </p:cNvCxnSpPr>
          <p:nvPr/>
        </p:nvCxnSpPr>
        <p:spPr>
          <a:xfrm rot="16200000" flipH="1">
            <a:off x="7002070" y="1222085"/>
            <a:ext cx="1405887" cy="38495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CA98038E-255A-4362-999E-D881C3D8AF0C}"/>
              </a:ext>
            </a:extLst>
          </p:cNvPr>
          <p:cNvCxnSpPr>
            <a:cxnSpLocks/>
            <a:stCxn id="33" idx="2"/>
            <a:endCxn id="110" idx="3"/>
          </p:cNvCxnSpPr>
          <p:nvPr/>
        </p:nvCxnSpPr>
        <p:spPr>
          <a:xfrm rot="10800000" flipV="1">
            <a:off x="1950554" y="4026326"/>
            <a:ext cx="9533974" cy="2195263"/>
          </a:xfrm>
          <a:prstGeom prst="bentConnector3">
            <a:avLst>
              <a:gd name="adj1" fmla="val -45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C2CE52D9-C615-45CD-ADFA-0E984AD4CCE4}"/>
              </a:ext>
            </a:extLst>
          </p:cNvPr>
          <p:cNvSpPr txBox="1"/>
          <p:nvPr/>
        </p:nvSpPr>
        <p:spPr>
          <a:xfrm>
            <a:off x="633098" y="5990757"/>
            <a:ext cx="1317456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Backlog Grooming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D17A86B-D34F-408C-B311-1E8CAB10F3FB}"/>
              </a:ext>
            </a:extLst>
          </p:cNvPr>
          <p:cNvCxnSpPr>
            <a:stCxn id="110" idx="0"/>
            <a:endCxn id="88" idx="2"/>
          </p:cNvCxnSpPr>
          <p:nvPr/>
        </p:nvCxnSpPr>
        <p:spPr>
          <a:xfrm flipV="1">
            <a:off x="1291826" y="5560494"/>
            <a:ext cx="0" cy="43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0A07D46-2A34-4348-B430-7ADDA42D1384}"/>
              </a:ext>
            </a:extLst>
          </p:cNvPr>
          <p:cNvCxnSpPr/>
          <p:nvPr/>
        </p:nvCxnSpPr>
        <p:spPr>
          <a:xfrm>
            <a:off x="4522838" y="901198"/>
            <a:ext cx="0" cy="58332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3D958E2-014B-4B92-BEF2-E66A3FCABCDE}"/>
              </a:ext>
            </a:extLst>
          </p:cNvPr>
          <p:cNvCxnSpPr/>
          <p:nvPr/>
        </p:nvCxnSpPr>
        <p:spPr>
          <a:xfrm>
            <a:off x="8600851" y="875710"/>
            <a:ext cx="0" cy="583324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6C892D1-0AB8-4177-84CA-7223724CD090}"/>
              </a:ext>
            </a:extLst>
          </p:cNvPr>
          <p:cNvSpPr txBox="1"/>
          <p:nvPr/>
        </p:nvSpPr>
        <p:spPr>
          <a:xfrm>
            <a:off x="87834" y="2089132"/>
            <a:ext cx="747738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Initialise </a:t>
            </a: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871EAA29-1977-48C0-98C3-7F7C7F88FCA7}"/>
              </a:ext>
            </a:extLst>
          </p:cNvPr>
          <p:cNvCxnSpPr>
            <a:stCxn id="117" idx="2"/>
            <a:endCxn id="110" idx="1"/>
          </p:cNvCxnSpPr>
          <p:nvPr/>
        </p:nvCxnSpPr>
        <p:spPr>
          <a:xfrm rot="16200000" flipH="1">
            <a:off x="-1380329" y="4208162"/>
            <a:ext cx="3855459" cy="1713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44FE0E4A-E0A4-49BD-B660-50D811E39753}"/>
              </a:ext>
            </a:extLst>
          </p:cNvPr>
          <p:cNvSpPr txBox="1"/>
          <p:nvPr/>
        </p:nvSpPr>
        <p:spPr>
          <a:xfrm>
            <a:off x="5790548" y="2861807"/>
            <a:ext cx="6587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1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event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02225AB-4D2F-4B7A-BBF1-B7E7831736C0}"/>
              </a:ext>
            </a:extLst>
          </p:cNvPr>
          <p:cNvSpPr txBox="1"/>
          <p:nvPr/>
        </p:nvSpPr>
        <p:spPr>
          <a:xfrm>
            <a:off x="5777434" y="3234494"/>
            <a:ext cx="6587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1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event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A4C332-7CAC-4071-B42F-4D3C8766B709}"/>
              </a:ext>
            </a:extLst>
          </p:cNvPr>
          <p:cNvSpPr txBox="1"/>
          <p:nvPr/>
        </p:nvSpPr>
        <p:spPr>
          <a:xfrm>
            <a:off x="5763047" y="3586386"/>
            <a:ext cx="6587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1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event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C632AD5-DA92-46BB-8EA6-178052C2250E}"/>
              </a:ext>
            </a:extLst>
          </p:cNvPr>
          <p:cNvSpPr txBox="1"/>
          <p:nvPr/>
        </p:nvSpPr>
        <p:spPr>
          <a:xfrm>
            <a:off x="5790548" y="4322772"/>
            <a:ext cx="6587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1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event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77869BC-DBB4-473A-BFE1-FAA01104E436}"/>
              </a:ext>
            </a:extLst>
          </p:cNvPr>
          <p:cNvSpPr txBox="1"/>
          <p:nvPr/>
        </p:nvSpPr>
        <p:spPr>
          <a:xfrm>
            <a:off x="5159393" y="1585376"/>
            <a:ext cx="6587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1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correlate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D3A37F6-303F-4EF8-AA6B-782D73B457F7}"/>
              </a:ext>
            </a:extLst>
          </p:cNvPr>
          <p:cNvSpPr txBox="1"/>
          <p:nvPr/>
        </p:nvSpPr>
        <p:spPr>
          <a:xfrm>
            <a:off x="1291825" y="5726931"/>
            <a:ext cx="6587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1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prioritise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65413BE-5968-47D0-96CD-BA900444D835}"/>
              </a:ext>
            </a:extLst>
          </p:cNvPr>
          <p:cNvSpPr txBox="1"/>
          <p:nvPr/>
        </p:nvSpPr>
        <p:spPr>
          <a:xfrm>
            <a:off x="1292898" y="5019669"/>
            <a:ext cx="6587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1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scope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2A82371-FC0E-4168-A11C-8352A03055A1}"/>
              </a:ext>
            </a:extLst>
          </p:cNvPr>
          <p:cNvSpPr txBox="1"/>
          <p:nvPr/>
        </p:nvSpPr>
        <p:spPr>
          <a:xfrm>
            <a:off x="1858100" y="4218872"/>
            <a:ext cx="6587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1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commit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01E8086-E13E-4C5B-931D-6BBA805C6330}"/>
              </a:ext>
            </a:extLst>
          </p:cNvPr>
          <p:cNvSpPr txBox="1"/>
          <p:nvPr/>
        </p:nvSpPr>
        <p:spPr>
          <a:xfrm>
            <a:off x="2426045" y="3417656"/>
            <a:ext cx="6587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1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build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485F63E-1008-4D1F-884F-009344D5D7F2}"/>
              </a:ext>
            </a:extLst>
          </p:cNvPr>
          <p:cNvSpPr txBox="1"/>
          <p:nvPr/>
        </p:nvSpPr>
        <p:spPr>
          <a:xfrm>
            <a:off x="2990647" y="2607539"/>
            <a:ext cx="6587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1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review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8B6616A-EE5C-45D6-9B2E-D53636663545}"/>
              </a:ext>
            </a:extLst>
          </p:cNvPr>
          <p:cNvSpPr txBox="1"/>
          <p:nvPr/>
        </p:nvSpPr>
        <p:spPr>
          <a:xfrm>
            <a:off x="4451891" y="2218605"/>
            <a:ext cx="6587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1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apply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43D3D2B-EE6A-4791-89EB-45511942561F}"/>
              </a:ext>
            </a:extLst>
          </p:cNvPr>
          <p:cNvSpPr txBox="1"/>
          <p:nvPr/>
        </p:nvSpPr>
        <p:spPr>
          <a:xfrm>
            <a:off x="6483043" y="2214950"/>
            <a:ext cx="6587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1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detect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DC5352D-B3EE-46F3-A69E-587F680BC64C}"/>
              </a:ext>
            </a:extLst>
          </p:cNvPr>
          <p:cNvSpPr txBox="1"/>
          <p:nvPr/>
        </p:nvSpPr>
        <p:spPr>
          <a:xfrm>
            <a:off x="10413129" y="5978100"/>
            <a:ext cx="6981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1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prove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6C363BA-FD62-4A51-9BD0-3D1B89ADA56A}"/>
              </a:ext>
            </a:extLst>
          </p:cNvPr>
          <p:cNvSpPr txBox="1"/>
          <p:nvPr/>
        </p:nvSpPr>
        <p:spPr>
          <a:xfrm>
            <a:off x="2898193" y="5563050"/>
            <a:ext cx="1317456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Predictive Modelling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151E2489-7561-4F6A-BCE2-B2CA62E4860E}"/>
              </a:ext>
            </a:extLst>
          </p:cNvPr>
          <p:cNvCxnSpPr>
            <a:stCxn id="132" idx="1"/>
            <a:endCxn id="110" idx="3"/>
          </p:cNvCxnSpPr>
          <p:nvPr/>
        </p:nvCxnSpPr>
        <p:spPr>
          <a:xfrm rot="10800000" flipV="1">
            <a:off x="1950555" y="5793882"/>
            <a:ext cx="947639" cy="4277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92B8ABE5-5842-48DF-AD76-14475EDAA276}"/>
              </a:ext>
            </a:extLst>
          </p:cNvPr>
          <p:cNvCxnSpPr>
            <a:cxnSpLocks/>
            <a:stCxn id="92" idx="2"/>
            <a:endCxn id="223" idx="2"/>
          </p:cNvCxnSpPr>
          <p:nvPr/>
        </p:nvCxnSpPr>
        <p:spPr>
          <a:xfrm rot="16200000" flipH="1">
            <a:off x="6821745" y="1402409"/>
            <a:ext cx="1769319" cy="38523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C095C61A-4B1A-4205-A1A2-8E2871EAA86F}"/>
              </a:ext>
            </a:extLst>
          </p:cNvPr>
          <p:cNvSpPr txBox="1"/>
          <p:nvPr/>
        </p:nvSpPr>
        <p:spPr>
          <a:xfrm>
            <a:off x="5777836" y="5010364"/>
            <a:ext cx="6587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1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event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DE9DD97-C627-4D0C-B564-875B50958CAA}"/>
              </a:ext>
            </a:extLst>
          </p:cNvPr>
          <p:cNvSpPr txBox="1"/>
          <p:nvPr/>
        </p:nvSpPr>
        <p:spPr>
          <a:xfrm>
            <a:off x="1038709" y="6548060"/>
            <a:ext cx="2880711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PRE-RUNTIME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346C03E-7308-4C06-AD75-F405A49F8B25}"/>
              </a:ext>
            </a:extLst>
          </p:cNvPr>
          <p:cNvSpPr txBox="1"/>
          <p:nvPr/>
        </p:nvSpPr>
        <p:spPr>
          <a:xfrm>
            <a:off x="5116722" y="6548060"/>
            <a:ext cx="2880711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RUNTIME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AB31311-7623-4AEE-BEE6-3FFA9A79AAAA}"/>
              </a:ext>
            </a:extLst>
          </p:cNvPr>
          <p:cNvSpPr txBox="1"/>
          <p:nvPr/>
        </p:nvSpPr>
        <p:spPr>
          <a:xfrm>
            <a:off x="8972773" y="6542604"/>
            <a:ext cx="2880711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REAL-TIME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18C7646-CD5F-483F-8AC1-14452C35E6F9}"/>
              </a:ext>
            </a:extLst>
          </p:cNvPr>
          <p:cNvGrpSpPr/>
          <p:nvPr/>
        </p:nvGrpSpPr>
        <p:grpSpPr>
          <a:xfrm>
            <a:off x="9631207" y="2981831"/>
            <a:ext cx="2015274" cy="261610"/>
            <a:chOff x="998340" y="4696825"/>
            <a:chExt cx="2015274" cy="261610"/>
          </a:xfrm>
        </p:grpSpPr>
        <p:sp>
          <p:nvSpPr>
            <p:cNvPr id="143" name="Freeform 22">
              <a:extLst>
                <a:ext uri="{FF2B5EF4-FFF2-40B4-BE49-F238E27FC236}">
                  <a16:creationId xmlns:a16="http://schemas.microsoft.com/office/drawing/2014/main" id="{6EFCB506-1441-4E00-A8EE-1DC88832207C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998340" y="4706340"/>
              <a:ext cx="275111" cy="242581"/>
            </a:xfrm>
            <a:custGeom>
              <a:avLst/>
              <a:gdLst>
                <a:gd name="T0" fmla="*/ 300 w 300"/>
                <a:gd name="T1" fmla="*/ 141 h 300"/>
                <a:gd name="T2" fmla="*/ 285 w 300"/>
                <a:gd name="T3" fmla="*/ 141 h 300"/>
                <a:gd name="T4" fmla="*/ 159 w 300"/>
                <a:gd name="T5" fmla="*/ 15 h 300"/>
                <a:gd name="T6" fmla="*/ 159 w 300"/>
                <a:gd name="T7" fmla="*/ 0 h 300"/>
                <a:gd name="T8" fmla="*/ 141 w 300"/>
                <a:gd name="T9" fmla="*/ 0 h 300"/>
                <a:gd name="T10" fmla="*/ 141 w 300"/>
                <a:gd name="T11" fmla="*/ 15 h 300"/>
                <a:gd name="T12" fmla="*/ 15 w 300"/>
                <a:gd name="T13" fmla="*/ 141 h 300"/>
                <a:gd name="T14" fmla="*/ 0 w 300"/>
                <a:gd name="T15" fmla="*/ 141 h 300"/>
                <a:gd name="T16" fmla="*/ 0 w 300"/>
                <a:gd name="T17" fmla="*/ 159 h 300"/>
                <a:gd name="T18" fmla="*/ 15 w 300"/>
                <a:gd name="T19" fmla="*/ 159 h 300"/>
                <a:gd name="T20" fmla="*/ 141 w 300"/>
                <a:gd name="T21" fmla="*/ 285 h 300"/>
                <a:gd name="T22" fmla="*/ 141 w 300"/>
                <a:gd name="T23" fmla="*/ 300 h 300"/>
                <a:gd name="T24" fmla="*/ 159 w 300"/>
                <a:gd name="T25" fmla="*/ 300 h 300"/>
                <a:gd name="T26" fmla="*/ 159 w 300"/>
                <a:gd name="T27" fmla="*/ 285 h 300"/>
                <a:gd name="T28" fmla="*/ 285 w 300"/>
                <a:gd name="T29" fmla="*/ 159 h 300"/>
                <a:gd name="T30" fmla="*/ 300 w 300"/>
                <a:gd name="T31" fmla="*/ 159 h 300"/>
                <a:gd name="T32" fmla="*/ 300 w 300"/>
                <a:gd name="T33" fmla="*/ 141 h 300"/>
                <a:gd name="T34" fmla="*/ 258 w 300"/>
                <a:gd name="T35" fmla="*/ 141 h 300"/>
                <a:gd name="T36" fmla="*/ 230 w 300"/>
                <a:gd name="T37" fmla="*/ 141 h 300"/>
                <a:gd name="T38" fmla="*/ 159 w 300"/>
                <a:gd name="T39" fmla="*/ 70 h 300"/>
                <a:gd name="T40" fmla="*/ 159 w 300"/>
                <a:gd name="T41" fmla="*/ 42 h 300"/>
                <a:gd name="T42" fmla="*/ 258 w 300"/>
                <a:gd name="T43" fmla="*/ 141 h 300"/>
                <a:gd name="T44" fmla="*/ 141 w 300"/>
                <a:gd name="T45" fmla="*/ 125 h 300"/>
                <a:gd name="T46" fmla="*/ 125 w 300"/>
                <a:gd name="T47" fmla="*/ 141 h 300"/>
                <a:gd name="T48" fmla="*/ 97 w 300"/>
                <a:gd name="T49" fmla="*/ 141 h 300"/>
                <a:gd name="T50" fmla="*/ 141 w 300"/>
                <a:gd name="T51" fmla="*/ 97 h 300"/>
                <a:gd name="T52" fmla="*/ 141 w 300"/>
                <a:gd name="T53" fmla="*/ 125 h 300"/>
                <a:gd name="T54" fmla="*/ 125 w 300"/>
                <a:gd name="T55" fmla="*/ 159 h 300"/>
                <a:gd name="T56" fmla="*/ 141 w 300"/>
                <a:gd name="T57" fmla="*/ 175 h 300"/>
                <a:gd name="T58" fmla="*/ 141 w 300"/>
                <a:gd name="T59" fmla="*/ 203 h 300"/>
                <a:gd name="T60" fmla="*/ 97 w 300"/>
                <a:gd name="T61" fmla="*/ 159 h 300"/>
                <a:gd name="T62" fmla="*/ 125 w 300"/>
                <a:gd name="T63" fmla="*/ 159 h 300"/>
                <a:gd name="T64" fmla="*/ 159 w 300"/>
                <a:gd name="T65" fmla="*/ 175 h 300"/>
                <a:gd name="T66" fmla="*/ 175 w 300"/>
                <a:gd name="T67" fmla="*/ 159 h 300"/>
                <a:gd name="T68" fmla="*/ 203 w 300"/>
                <a:gd name="T69" fmla="*/ 159 h 300"/>
                <a:gd name="T70" fmla="*/ 159 w 300"/>
                <a:gd name="T71" fmla="*/ 203 h 300"/>
                <a:gd name="T72" fmla="*/ 159 w 300"/>
                <a:gd name="T73" fmla="*/ 175 h 300"/>
                <a:gd name="T74" fmla="*/ 175 w 300"/>
                <a:gd name="T75" fmla="*/ 141 h 300"/>
                <a:gd name="T76" fmla="*/ 159 w 300"/>
                <a:gd name="T77" fmla="*/ 125 h 300"/>
                <a:gd name="T78" fmla="*/ 159 w 300"/>
                <a:gd name="T79" fmla="*/ 97 h 300"/>
                <a:gd name="T80" fmla="*/ 203 w 300"/>
                <a:gd name="T81" fmla="*/ 141 h 300"/>
                <a:gd name="T82" fmla="*/ 175 w 300"/>
                <a:gd name="T83" fmla="*/ 141 h 300"/>
                <a:gd name="T84" fmla="*/ 141 w 300"/>
                <a:gd name="T85" fmla="*/ 42 h 300"/>
                <a:gd name="T86" fmla="*/ 141 w 300"/>
                <a:gd name="T87" fmla="*/ 70 h 300"/>
                <a:gd name="T88" fmla="*/ 70 w 300"/>
                <a:gd name="T89" fmla="*/ 141 h 300"/>
                <a:gd name="T90" fmla="*/ 42 w 300"/>
                <a:gd name="T91" fmla="*/ 141 h 300"/>
                <a:gd name="T92" fmla="*/ 141 w 300"/>
                <a:gd name="T93" fmla="*/ 42 h 300"/>
                <a:gd name="T94" fmla="*/ 42 w 300"/>
                <a:gd name="T95" fmla="*/ 159 h 300"/>
                <a:gd name="T96" fmla="*/ 70 w 300"/>
                <a:gd name="T97" fmla="*/ 159 h 300"/>
                <a:gd name="T98" fmla="*/ 141 w 300"/>
                <a:gd name="T99" fmla="*/ 230 h 300"/>
                <a:gd name="T100" fmla="*/ 141 w 300"/>
                <a:gd name="T101" fmla="*/ 258 h 300"/>
                <a:gd name="T102" fmla="*/ 42 w 300"/>
                <a:gd name="T103" fmla="*/ 159 h 300"/>
                <a:gd name="T104" fmla="*/ 159 w 300"/>
                <a:gd name="T105" fmla="*/ 258 h 300"/>
                <a:gd name="T106" fmla="*/ 159 w 300"/>
                <a:gd name="T107" fmla="*/ 230 h 300"/>
                <a:gd name="T108" fmla="*/ 230 w 300"/>
                <a:gd name="T109" fmla="*/ 159 h 300"/>
                <a:gd name="T110" fmla="*/ 258 w 300"/>
                <a:gd name="T111" fmla="*/ 159 h 300"/>
                <a:gd name="T112" fmla="*/ 159 w 300"/>
                <a:gd name="T113" fmla="*/ 258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0" h="300">
                  <a:moveTo>
                    <a:pt x="300" y="141"/>
                  </a:moveTo>
                  <a:cubicBezTo>
                    <a:pt x="285" y="141"/>
                    <a:pt x="285" y="141"/>
                    <a:pt x="285" y="141"/>
                  </a:cubicBezTo>
                  <a:cubicBezTo>
                    <a:pt x="280" y="74"/>
                    <a:pt x="226" y="20"/>
                    <a:pt x="159" y="15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74" y="20"/>
                    <a:pt x="20" y="74"/>
                    <a:pt x="15" y="141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15" y="159"/>
                    <a:pt x="15" y="159"/>
                    <a:pt x="15" y="159"/>
                  </a:cubicBezTo>
                  <a:cubicBezTo>
                    <a:pt x="20" y="226"/>
                    <a:pt x="74" y="280"/>
                    <a:pt x="141" y="285"/>
                  </a:cubicBezTo>
                  <a:cubicBezTo>
                    <a:pt x="141" y="300"/>
                    <a:pt x="141" y="300"/>
                    <a:pt x="141" y="300"/>
                  </a:cubicBezTo>
                  <a:cubicBezTo>
                    <a:pt x="159" y="300"/>
                    <a:pt x="159" y="300"/>
                    <a:pt x="159" y="300"/>
                  </a:cubicBezTo>
                  <a:cubicBezTo>
                    <a:pt x="159" y="285"/>
                    <a:pt x="159" y="285"/>
                    <a:pt x="159" y="285"/>
                  </a:cubicBezTo>
                  <a:cubicBezTo>
                    <a:pt x="226" y="280"/>
                    <a:pt x="280" y="226"/>
                    <a:pt x="285" y="159"/>
                  </a:cubicBezTo>
                  <a:cubicBezTo>
                    <a:pt x="300" y="159"/>
                    <a:pt x="300" y="159"/>
                    <a:pt x="300" y="159"/>
                  </a:cubicBezTo>
                  <a:lnTo>
                    <a:pt x="300" y="141"/>
                  </a:lnTo>
                  <a:close/>
                  <a:moveTo>
                    <a:pt x="258" y="141"/>
                  </a:moveTo>
                  <a:cubicBezTo>
                    <a:pt x="230" y="141"/>
                    <a:pt x="230" y="141"/>
                    <a:pt x="230" y="141"/>
                  </a:cubicBezTo>
                  <a:cubicBezTo>
                    <a:pt x="226" y="103"/>
                    <a:pt x="197" y="74"/>
                    <a:pt x="159" y="70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211" y="47"/>
                    <a:pt x="253" y="89"/>
                    <a:pt x="258" y="141"/>
                  </a:cubicBezTo>
                  <a:close/>
                  <a:moveTo>
                    <a:pt x="141" y="125"/>
                  </a:moveTo>
                  <a:cubicBezTo>
                    <a:pt x="133" y="127"/>
                    <a:pt x="127" y="133"/>
                    <a:pt x="125" y="141"/>
                  </a:cubicBezTo>
                  <a:cubicBezTo>
                    <a:pt x="97" y="141"/>
                    <a:pt x="97" y="141"/>
                    <a:pt x="97" y="141"/>
                  </a:cubicBezTo>
                  <a:cubicBezTo>
                    <a:pt x="101" y="118"/>
                    <a:pt x="118" y="101"/>
                    <a:pt x="141" y="97"/>
                  </a:cubicBezTo>
                  <a:lnTo>
                    <a:pt x="141" y="125"/>
                  </a:lnTo>
                  <a:close/>
                  <a:moveTo>
                    <a:pt x="125" y="159"/>
                  </a:moveTo>
                  <a:cubicBezTo>
                    <a:pt x="127" y="167"/>
                    <a:pt x="133" y="173"/>
                    <a:pt x="141" y="175"/>
                  </a:cubicBezTo>
                  <a:cubicBezTo>
                    <a:pt x="141" y="203"/>
                    <a:pt x="141" y="203"/>
                    <a:pt x="141" y="203"/>
                  </a:cubicBezTo>
                  <a:cubicBezTo>
                    <a:pt x="118" y="199"/>
                    <a:pt x="101" y="182"/>
                    <a:pt x="97" y="159"/>
                  </a:cubicBezTo>
                  <a:lnTo>
                    <a:pt x="125" y="159"/>
                  </a:lnTo>
                  <a:close/>
                  <a:moveTo>
                    <a:pt x="159" y="175"/>
                  </a:moveTo>
                  <a:cubicBezTo>
                    <a:pt x="167" y="173"/>
                    <a:pt x="173" y="167"/>
                    <a:pt x="175" y="159"/>
                  </a:cubicBezTo>
                  <a:cubicBezTo>
                    <a:pt x="203" y="159"/>
                    <a:pt x="203" y="159"/>
                    <a:pt x="203" y="159"/>
                  </a:cubicBezTo>
                  <a:cubicBezTo>
                    <a:pt x="199" y="182"/>
                    <a:pt x="182" y="199"/>
                    <a:pt x="159" y="203"/>
                  </a:cubicBezTo>
                  <a:lnTo>
                    <a:pt x="159" y="175"/>
                  </a:lnTo>
                  <a:close/>
                  <a:moveTo>
                    <a:pt x="175" y="141"/>
                  </a:moveTo>
                  <a:cubicBezTo>
                    <a:pt x="173" y="133"/>
                    <a:pt x="167" y="127"/>
                    <a:pt x="159" y="125"/>
                  </a:cubicBezTo>
                  <a:cubicBezTo>
                    <a:pt x="159" y="97"/>
                    <a:pt x="159" y="97"/>
                    <a:pt x="159" y="97"/>
                  </a:cubicBezTo>
                  <a:cubicBezTo>
                    <a:pt x="182" y="101"/>
                    <a:pt x="199" y="118"/>
                    <a:pt x="203" y="141"/>
                  </a:cubicBezTo>
                  <a:lnTo>
                    <a:pt x="175" y="141"/>
                  </a:lnTo>
                  <a:close/>
                  <a:moveTo>
                    <a:pt x="141" y="42"/>
                  </a:moveTo>
                  <a:cubicBezTo>
                    <a:pt x="141" y="70"/>
                    <a:pt x="141" y="70"/>
                    <a:pt x="141" y="70"/>
                  </a:cubicBezTo>
                  <a:cubicBezTo>
                    <a:pt x="103" y="74"/>
                    <a:pt x="74" y="103"/>
                    <a:pt x="70" y="141"/>
                  </a:cubicBezTo>
                  <a:cubicBezTo>
                    <a:pt x="42" y="141"/>
                    <a:pt x="42" y="141"/>
                    <a:pt x="42" y="141"/>
                  </a:cubicBezTo>
                  <a:cubicBezTo>
                    <a:pt x="47" y="89"/>
                    <a:pt x="89" y="47"/>
                    <a:pt x="141" y="42"/>
                  </a:cubicBezTo>
                  <a:close/>
                  <a:moveTo>
                    <a:pt x="42" y="159"/>
                  </a:moveTo>
                  <a:cubicBezTo>
                    <a:pt x="70" y="159"/>
                    <a:pt x="70" y="159"/>
                    <a:pt x="70" y="159"/>
                  </a:cubicBezTo>
                  <a:cubicBezTo>
                    <a:pt x="74" y="197"/>
                    <a:pt x="103" y="226"/>
                    <a:pt x="141" y="230"/>
                  </a:cubicBezTo>
                  <a:cubicBezTo>
                    <a:pt x="141" y="258"/>
                    <a:pt x="141" y="258"/>
                    <a:pt x="141" y="258"/>
                  </a:cubicBezTo>
                  <a:cubicBezTo>
                    <a:pt x="89" y="253"/>
                    <a:pt x="47" y="211"/>
                    <a:pt x="42" y="159"/>
                  </a:cubicBezTo>
                  <a:close/>
                  <a:moveTo>
                    <a:pt x="159" y="258"/>
                  </a:moveTo>
                  <a:cubicBezTo>
                    <a:pt x="159" y="230"/>
                    <a:pt x="159" y="230"/>
                    <a:pt x="159" y="230"/>
                  </a:cubicBezTo>
                  <a:cubicBezTo>
                    <a:pt x="197" y="226"/>
                    <a:pt x="226" y="197"/>
                    <a:pt x="230" y="159"/>
                  </a:cubicBezTo>
                  <a:cubicBezTo>
                    <a:pt x="258" y="159"/>
                    <a:pt x="258" y="159"/>
                    <a:pt x="258" y="159"/>
                  </a:cubicBezTo>
                  <a:cubicBezTo>
                    <a:pt x="253" y="211"/>
                    <a:pt x="211" y="253"/>
                    <a:pt x="159" y="2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C97D48B-D549-4277-AB0C-32996CD80A09}"/>
                </a:ext>
              </a:extLst>
            </p:cNvPr>
            <p:cNvSpPr/>
            <p:nvPr/>
          </p:nvSpPr>
          <p:spPr>
            <a:xfrm>
              <a:off x="1302309" y="4696825"/>
              <a:ext cx="171130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Prediction Errors</a:t>
              </a:r>
              <a:endPara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05902F4-6D80-4292-BC36-0193CAE323B9}"/>
              </a:ext>
            </a:extLst>
          </p:cNvPr>
          <p:cNvGrpSpPr/>
          <p:nvPr/>
        </p:nvGrpSpPr>
        <p:grpSpPr>
          <a:xfrm>
            <a:off x="9635620" y="4796727"/>
            <a:ext cx="2005190" cy="261610"/>
            <a:chOff x="1002753" y="6511721"/>
            <a:chExt cx="2005190" cy="261610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A00E8736-0239-46BB-93AE-D48DAA77195F}"/>
                </a:ext>
              </a:extLst>
            </p:cNvPr>
            <p:cNvGrpSpPr/>
            <p:nvPr/>
          </p:nvGrpSpPr>
          <p:grpSpPr>
            <a:xfrm>
              <a:off x="1002753" y="6513605"/>
              <a:ext cx="266283" cy="257842"/>
              <a:chOff x="10354779" y="3510628"/>
              <a:chExt cx="535082" cy="534943"/>
            </a:xfrm>
            <a:solidFill>
              <a:schemeClr val="accent1"/>
            </a:solidFill>
          </p:grpSpPr>
          <p:sp>
            <p:nvSpPr>
              <p:cNvPr id="148" name="Freeform 101">
                <a:extLst>
                  <a:ext uri="{FF2B5EF4-FFF2-40B4-BE49-F238E27FC236}">
                    <a16:creationId xmlns:a16="http://schemas.microsoft.com/office/drawing/2014/main" id="{0D98CE85-8735-4156-9CCD-0406D0F53B8F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0354779" y="3510628"/>
                <a:ext cx="535082" cy="534943"/>
              </a:xfrm>
              <a:custGeom>
                <a:avLst/>
                <a:gdLst>
                  <a:gd name="T0" fmla="*/ 317 w 323"/>
                  <a:gd name="T1" fmla="*/ 150 h 323"/>
                  <a:gd name="T2" fmla="*/ 173 w 323"/>
                  <a:gd name="T3" fmla="*/ 7 h 323"/>
                  <a:gd name="T4" fmla="*/ 150 w 323"/>
                  <a:gd name="T5" fmla="*/ 7 h 323"/>
                  <a:gd name="T6" fmla="*/ 7 w 323"/>
                  <a:gd name="T7" fmla="*/ 150 h 323"/>
                  <a:gd name="T8" fmla="*/ 7 w 323"/>
                  <a:gd name="T9" fmla="*/ 174 h 323"/>
                  <a:gd name="T10" fmla="*/ 150 w 323"/>
                  <a:gd name="T11" fmla="*/ 317 h 323"/>
                  <a:gd name="T12" fmla="*/ 173 w 323"/>
                  <a:gd name="T13" fmla="*/ 317 h 323"/>
                  <a:gd name="T14" fmla="*/ 317 w 323"/>
                  <a:gd name="T15" fmla="*/ 174 h 323"/>
                  <a:gd name="T16" fmla="*/ 317 w 323"/>
                  <a:gd name="T17" fmla="*/ 150 h 323"/>
                  <a:gd name="T18" fmla="*/ 281 w 323"/>
                  <a:gd name="T19" fmla="*/ 171 h 323"/>
                  <a:gd name="T20" fmla="*/ 171 w 323"/>
                  <a:gd name="T21" fmla="*/ 281 h 323"/>
                  <a:gd name="T22" fmla="*/ 153 w 323"/>
                  <a:gd name="T23" fmla="*/ 281 h 323"/>
                  <a:gd name="T24" fmla="*/ 43 w 323"/>
                  <a:gd name="T25" fmla="*/ 171 h 323"/>
                  <a:gd name="T26" fmla="*/ 43 w 323"/>
                  <a:gd name="T27" fmla="*/ 153 h 323"/>
                  <a:gd name="T28" fmla="*/ 153 w 323"/>
                  <a:gd name="T29" fmla="*/ 43 h 323"/>
                  <a:gd name="T30" fmla="*/ 171 w 323"/>
                  <a:gd name="T31" fmla="*/ 43 h 323"/>
                  <a:gd name="T32" fmla="*/ 281 w 323"/>
                  <a:gd name="T33" fmla="*/ 153 h 323"/>
                  <a:gd name="T34" fmla="*/ 281 w 323"/>
                  <a:gd name="T35" fmla="*/ 171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3" h="323">
                    <a:moveTo>
                      <a:pt x="317" y="150"/>
                    </a:moveTo>
                    <a:cubicBezTo>
                      <a:pt x="173" y="7"/>
                      <a:pt x="173" y="7"/>
                      <a:pt x="173" y="7"/>
                    </a:cubicBezTo>
                    <a:cubicBezTo>
                      <a:pt x="167" y="0"/>
                      <a:pt x="156" y="0"/>
                      <a:pt x="150" y="7"/>
                    </a:cubicBezTo>
                    <a:cubicBezTo>
                      <a:pt x="7" y="150"/>
                      <a:pt x="7" y="150"/>
                      <a:pt x="7" y="150"/>
                    </a:cubicBezTo>
                    <a:cubicBezTo>
                      <a:pt x="0" y="157"/>
                      <a:pt x="0" y="167"/>
                      <a:pt x="7" y="174"/>
                    </a:cubicBezTo>
                    <a:cubicBezTo>
                      <a:pt x="150" y="317"/>
                      <a:pt x="150" y="317"/>
                      <a:pt x="150" y="317"/>
                    </a:cubicBezTo>
                    <a:cubicBezTo>
                      <a:pt x="156" y="323"/>
                      <a:pt x="167" y="323"/>
                      <a:pt x="173" y="317"/>
                    </a:cubicBezTo>
                    <a:cubicBezTo>
                      <a:pt x="317" y="174"/>
                      <a:pt x="317" y="174"/>
                      <a:pt x="317" y="174"/>
                    </a:cubicBezTo>
                    <a:cubicBezTo>
                      <a:pt x="323" y="167"/>
                      <a:pt x="323" y="157"/>
                      <a:pt x="317" y="150"/>
                    </a:cubicBezTo>
                    <a:close/>
                    <a:moveTo>
                      <a:pt x="281" y="171"/>
                    </a:moveTo>
                    <a:cubicBezTo>
                      <a:pt x="171" y="281"/>
                      <a:pt x="171" y="281"/>
                      <a:pt x="171" y="281"/>
                    </a:cubicBezTo>
                    <a:cubicBezTo>
                      <a:pt x="166" y="286"/>
                      <a:pt x="158" y="286"/>
                      <a:pt x="153" y="281"/>
                    </a:cubicBezTo>
                    <a:cubicBezTo>
                      <a:pt x="43" y="171"/>
                      <a:pt x="43" y="171"/>
                      <a:pt x="43" y="171"/>
                    </a:cubicBezTo>
                    <a:cubicBezTo>
                      <a:pt x="38" y="166"/>
                      <a:pt x="38" y="158"/>
                      <a:pt x="43" y="153"/>
                    </a:cubicBezTo>
                    <a:cubicBezTo>
                      <a:pt x="153" y="43"/>
                      <a:pt x="153" y="43"/>
                      <a:pt x="153" y="43"/>
                    </a:cubicBezTo>
                    <a:cubicBezTo>
                      <a:pt x="158" y="38"/>
                      <a:pt x="166" y="38"/>
                      <a:pt x="171" y="43"/>
                    </a:cubicBezTo>
                    <a:cubicBezTo>
                      <a:pt x="281" y="153"/>
                      <a:pt x="281" y="153"/>
                      <a:pt x="281" y="153"/>
                    </a:cubicBezTo>
                    <a:cubicBezTo>
                      <a:pt x="286" y="158"/>
                      <a:pt x="286" y="166"/>
                      <a:pt x="281" y="1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2305" tIns="41153" rIns="82305" bIns="4115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Freeform 102">
                <a:extLst>
                  <a:ext uri="{FF2B5EF4-FFF2-40B4-BE49-F238E27FC236}">
                    <a16:creationId xmlns:a16="http://schemas.microsoft.com/office/drawing/2014/main" id="{A66F0F34-C01F-47E2-AFC1-251784152446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0601630" y="3656455"/>
                <a:ext cx="59610" cy="167564"/>
              </a:xfrm>
              <a:custGeom>
                <a:avLst/>
                <a:gdLst>
                  <a:gd name="T0" fmla="*/ 64 w 85"/>
                  <a:gd name="T1" fmla="*/ 239 h 239"/>
                  <a:gd name="T2" fmla="*/ 85 w 85"/>
                  <a:gd name="T3" fmla="*/ 90 h 239"/>
                  <a:gd name="T4" fmla="*/ 85 w 85"/>
                  <a:gd name="T5" fmla="*/ 0 h 239"/>
                  <a:gd name="T6" fmla="*/ 0 w 85"/>
                  <a:gd name="T7" fmla="*/ 0 h 239"/>
                  <a:gd name="T8" fmla="*/ 0 w 85"/>
                  <a:gd name="T9" fmla="*/ 90 h 239"/>
                  <a:gd name="T10" fmla="*/ 21 w 85"/>
                  <a:gd name="T11" fmla="*/ 239 h 239"/>
                  <a:gd name="T12" fmla="*/ 64 w 85"/>
                  <a:gd name="T13" fmla="*/ 2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239">
                    <a:moveTo>
                      <a:pt x="64" y="239"/>
                    </a:moveTo>
                    <a:lnTo>
                      <a:pt x="85" y="90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90"/>
                    </a:lnTo>
                    <a:lnTo>
                      <a:pt x="21" y="239"/>
                    </a:lnTo>
                    <a:lnTo>
                      <a:pt x="64" y="2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2305" tIns="41153" rIns="82305" bIns="4115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9E2192D-BFAD-49F9-89E5-348701B69DEA}"/>
                </a:ext>
              </a:extLst>
            </p:cNvPr>
            <p:cNvSpPr/>
            <p:nvPr/>
          </p:nvSpPr>
          <p:spPr>
            <a:xfrm>
              <a:off x="1302311" y="6511721"/>
              <a:ext cx="170563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Capacity Metrics</a:t>
              </a:r>
              <a:endPara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F8F8E95-6508-4787-9C42-20C0F75DF7FF}"/>
              </a:ext>
            </a:extLst>
          </p:cNvPr>
          <p:cNvGrpSpPr/>
          <p:nvPr/>
        </p:nvGrpSpPr>
        <p:grpSpPr>
          <a:xfrm>
            <a:off x="9631207" y="3707789"/>
            <a:ext cx="2015275" cy="261610"/>
            <a:chOff x="998340" y="5422783"/>
            <a:chExt cx="2015275" cy="261610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43ADDBA-3DCE-45BE-BA7E-0296BA94F1AC}"/>
                </a:ext>
              </a:extLst>
            </p:cNvPr>
            <p:cNvSpPr/>
            <p:nvPr/>
          </p:nvSpPr>
          <p:spPr>
            <a:xfrm>
              <a:off x="1285867" y="5422783"/>
              <a:ext cx="172774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Runtime Metrics</a:t>
              </a:r>
              <a:endPara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2" name="Freeform 84">
              <a:extLst>
                <a:ext uri="{FF2B5EF4-FFF2-40B4-BE49-F238E27FC236}">
                  <a16:creationId xmlns:a16="http://schemas.microsoft.com/office/drawing/2014/main" id="{FD9AF512-1CA7-4E4A-B98B-F44661F81E0F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998340" y="5432298"/>
              <a:ext cx="242226" cy="242581"/>
            </a:xfrm>
            <a:custGeom>
              <a:avLst/>
              <a:gdLst>
                <a:gd name="T0" fmla="*/ 604 w 1838"/>
                <a:gd name="T1" fmla="*/ 253 h 2192"/>
                <a:gd name="T2" fmla="*/ 1159 w 1838"/>
                <a:gd name="T3" fmla="*/ 963 h 2192"/>
                <a:gd name="T4" fmla="*/ 1105 w 1838"/>
                <a:gd name="T5" fmla="*/ 573 h 2192"/>
                <a:gd name="T6" fmla="*/ 214 w 1838"/>
                <a:gd name="T7" fmla="*/ 0 h 2192"/>
                <a:gd name="T8" fmla="*/ 1159 w 1838"/>
                <a:gd name="T9" fmla="*/ 694 h 2192"/>
                <a:gd name="T10" fmla="*/ 1088 w 1838"/>
                <a:gd name="T11" fmla="*/ 764 h 2192"/>
                <a:gd name="T12" fmla="*/ 284 w 1838"/>
                <a:gd name="T13" fmla="*/ 198 h 2192"/>
                <a:gd name="T14" fmla="*/ 214 w 1838"/>
                <a:gd name="T15" fmla="*/ 128 h 2192"/>
                <a:gd name="T16" fmla="*/ 1443 w 1838"/>
                <a:gd name="T17" fmla="*/ 262 h 2192"/>
                <a:gd name="T18" fmla="*/ 1309 w 1838"/>
                <a:gd name="T19" fmla="*/ 1063 h 2192"/>
                <a:gd name="T20" fmla="*/ 903 w 1838"/>
                <a:gd name="T21" fmla="*/ 764 h 2192"/>
                <a:gd name="T22" fmla="*/ 639 w 1838"/>
                <a:gd name="T23" fmla="*/ 952 h 2192"/>
                <a:gd name="T24" fmla="*/ 704 w 1838"/>
                <a:gd name="T25" fmla="*/ 1683 h 2192"/>
                <a:gd name="T26" fmla="*/ 767 w 1838"/>
                <a:gd name="T27" fmla="*/ 1191 h 2192"/>
                <a:gd name="T28" fmla="*/ 1683 w 1838"/>
                <a:gd name="T29" fmla="*/ 390 h 2192"/>
                <a:gd name="T30" fmla="*/ 1443 w 1838"/>
                <a:gd name="T31" fmla="*/ 134 h 2192"/>
                <a:gd name="T32" fmla="*/ 960 w 1838"/>
                <a:gd name="T33" fmla="*/ 198 h 2192"/>
                <a:gd name="T34" fmla="*/ 704 w 1838"/>
                <a:gd name="T35" fmla="*/ 1555 h 2192"/>
                <a:gd name="T36" fmla="*/ 775 w 1838"/>
                <a:gd name="T37" fmla="*/ 1484 h 2192"/>
                <a:gd name="T38" fmla="*/ 704 w 1838"/>
                <a:gd name="T39" fmla="*/ 694 h 2192"/>
                <a:gd name="T40" fmla="*/ 1631 w 1838"/>
                <a:gd name="T41" fmla="*/ 128 h 2192"/>
                <a:gd name="T42" fmla="*/ 1560 w 1838"/>
                <a:gd name="T43" fmla="*/ 198 h 2192"/>
                <a:gd name="T44" fmla="*/ 1230 w 1838"/>
                <a:gd name="T45" fmla="*/ 198 h 2192"/>
                <a:gd name="T46" fmla="*/ 1159 w 1838"/>
                <a:gd name="T47" fmla="*/ 128 h 2192"/>
                <a:gd name="T48" fmla="*/ 1823 w 1838"/>
                <a:gd name="T49" fmla="*/ 1484 h 2192"/>
                <a:gd name="T50" fmla="*/ 1553 w 1838"/>
                <a:gd name="T51" fmla="*/ 1670 h 2192"/>
                <a:gd name="T52" fmla="*/ 1362 w 1838"/>
                <a:gd name="T53" fmla="*/ 1922 h 2192"/>
                <a:gd name="T54" fmla="*/ 1177 w 1838"/>
                <a:gd name="T55" fmla="*/ 2192 h 2192"/>
                <a:gd name="T56" fmla="*/ 1639 w 1838"/>
                <a:gd name="T57" fmla="*/ 2192 h 2192"/>
                <a:gd name="T58" fmla="*/ 1177 w 1838"/>
                <a:gd name="T59" fmla="*/ 2064 h 2192"/>
                <a:gd name="T60" fmla="*/ 1247 w 1838"/>
                <a:gd name="T61" fmla="*/ 1993 h 2192"/>
                <a:gd name="T62" fmla="*/ 1695 w 1838"/>
                <a:gd name="T63" fmla="*/ 1484 h 2192"/>
                <a:gd name="T64" fmla="*/ 1624 w 1838"/>
                <a:gd name="T65" fmla="*/ 1414 h 2192"/>
                <a:gd name="T66" fmla="*/ 1639 w 1838"/>
                <a:gd name="T67" fmla="*/ 1922 h 2192"/>
                <a:gd name="T68" fmla="*/ 1133 w 1838"/>
                <a:gd name="T69" fmla="*/ 1678 h 2192"/>
                <a:gd name="T70" fmla="*/ 1177 w 1838"/>
                <a:gd name="T71" fmla="*/ 1286 h 2192"/>
                <a:gd name="T72" fmla="*/ 807 w 1838"/>
                <a:gd name="T73" fmla="*/ 1823 h 2192"/>
                <a:gd name="T74" fmla="*/ 384 w 1838"/>
                <a:gd name="T75" fmla="*/ 1922 h 2192"/>
                <a:gd name="T76" fmla="*/ 412 w 1838"/>
                <a:gd name="T77" fmla="*/ 764 h 2192"/>
                <a:gd name="T78" fmla="*/ 157 w 1838"/>
                <a:gd name="T79" fmla="*/ 955 h 2192"/>
                <a:gd name="T80" fmla="*/ 199 w 1838"/>
                <a:gd name="T81" fmla="*/ 2192 h 2192"/>
                <a:gd name="T82" fmla="*/ 704 w 1838"/>
                <a:gd name="T83" fmla="*/ 2192 h 2192"/>
                <a:gd name="T84" fmla="*/ 1133 w 1838"/>
                <a:gd name="T85" fmla="*/ 1678 h 2192"/>
                <a:gd name="T86" fmla="*/ 1177 w 1838"/>
                <a:gd name="T87" fmla="*/ 1555 h 2192"/>
                <a:gd name="T88" fmla="*/ 199 w 1838"/>
                <a:gd name="T89" fmla="*/ 2064 h 2192"/>
                <a:gd name="T90" fmla="*/ 270 w 1838"/>
                <a:gd name="T91" fmla="*/ 1993 h 2192"/>
                <a:gd name="T92" fmla="*/ 143 w 1838"/>
                <a:gd name="T93" fmla="*/ 764 h 2192"/>
                <a:gd name="T94" fmla="*/ 214 w 1838"/>
                <a:gd name="T95" fmla="*/ 835 h 2192"/>
                <a:gd name="T96" fmla="*/ 704 w 1838"/>
                <a:gd name="T97" fmla="*/ 192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38" h="2192">
                  <a:moveTo>
                    <a:pt x="214" y="397"/>
                  </a:moveTo>
                  <a:cubicBezTo>
                    <a:pt x="304" y="397"/>
                    <a:pt x="381" y="336"/>
                    <a:pt x="405" y="253"/>
                  </a:cubicBezTo>
                  <a:cubicBezTo>
                    <a:pt x="604" y="253"/>
                    <a:pt x="604" y="253"/>
                    <a:pt x="604" y="253"/>
                  </a:cubicBezTo>
                  <a:cubicBezTo>
                    <a:pt x="998" y="647"/>
                    <a:pt x="998" y="647"/>
                    <a:pt x="998" y="647"/>
                  </a:cubicBezTo>
                  <a:cubicBezTo>
                    <a:pt x="974" y="680"/>
                    <a:pt x="960" y="720"/>
                    <a:pt x="960" y="764"/>
                  </a:cubicBezTo>
                  <a:cubicBezTo>
                    <a:pt x="960" y="874"/>
                    <a:pt x="1049" y="963"/>
                    <a:pt x="1159" y="963"/>
                  </a:cubicBezTo>
                  <a:cubicBezTo>
                    <a:pt x="1268" y="963"/>
                    <a:pt x="1358" y="874"/>
                    <a:pt x="1358" y="764"/>
                  </a:cubicBezTo>
                  <a:cubicBezTo>
                    <a:pt x="1358" y="655"/>
                    <a:pt x="1268" y="566"/>
                    <a:pt x="1159" y="566"/>
                  </a:cubicBezTo>
                  <a:cubicBezTo>
                    <a:pt x="1140" y="566"/>
                    <a:pt x="1122" y="568"/>
                    <a:pt x="1105" y="573"/>
                  </a:cubicBezTo>
                  <a:cubicBezTo>
                    <a:pt x="657" y="125"/>
                    <a:pt x="657" y="125"/>
                    <a:pt x="657" y="125"/>
                  </a:cubicBezTo>
                  <a:cubicBezTo>
                    <a:pt x="398" y="125"/>
                    <a:pt x="398" y="125"/>
                    <a:pt x="398" y="125"/>
                  </a:cubicBezTo>
                  <a:cubicBezTo>
                    <a:pt x="369" y="51"/>
                    <a:pt x="297" y="0"/>
                    <a:pt x="214" y="0"/>
                  </a:cubicBezTo>
                  <a:cubicBezTo>
                    <a:pt x="104" y="0"/>
                    <a:pt x="15" y="89"/>
                    <a:pt x="15" y="198"/>
                  </a:cubicBezTo>
                  <a:cubicBezTo>
                    <a:pt x="15" y="308"/>
                    <a:pt x="104" y="397"/>
                    <a:pt x="214" y="397"/>
                  </a:cubicBezTo>
                  <a:close/>
                  <a:moveTo>
                    <a:pt x="1159" y="694"/>
                  </a:moveTo>
                  <a:cubicBezTo>
                    <a:pt x="1198" y="694"/>
                    <a:pt x="1230" y="725"/>
                    <a:pt x="1230" y="764"/>
                  </a:cubicBezTo>
                  <a:cubicBezTo>
                    <a:pt x="1230" y="803"/>
                    <a:pt x="1198" y="835"/>
                    <a:pt x="1159" y="835"/>
                  </a:cubicBezTo>
                  <a:cubicBezTo>
                    <a:pt x="1120" y="835"/>
                    <a:pt x="1088" y="803"/>
                    <a:pt x="1088" y="764"/>
                  </a:cubicBezTo>
                  <a:cubicBezTo>
                    <a:pt x="1088" y="725"/>
                    <a:pt x="1120" y="694"/>
                    <a:pt x="1159" y="694"/>
                  </a:cubicBezTo>
                  <a:close/>
                  <a:moveTo>
                    <a:pt x="214" y="128"/>
                  </a:moveTo>
                  <a:cubicBezTo>
                    <a:pt x="253" y="128"/>
                    <a:pt x="284" y="159"/>
                    <a:pt x="284" y="198"/>
                  </a:cubicBezTo>
                  <a:cubicBezTo>
                    <a:pt x="284" y="237"/>
                    <a:pt x="253" y="269"/>
                    <a:pt x="214" y="269"/>
                  </a:cubicBezTo>
                  <a:cubicBezTo>
                    <a:pt x="175" y="269"/>
                    <a:pt x="143" y="237"/>
                    <a:pt x="143" y="198"/>
                  </a:cubicBezTo>
                  <a:cubicBezTo>
                    <a:pt x="143" y="159"/>
                    <a:pt x="175" y="128"/>
                    <a:pt x="214" y="128"/>
                  </a:cubicBezTo>
                  <a:close/>
                  <a:moveTo>
                    <a:pt x="1159" y="397"/>
                  </a:moveTo>
                  <a:cubicBezTo>
                    <a:pt x="1246" y="397"/>
                    <a:pt x="1320" y="341"/>
                    <a:pt x="1347" y="262"/>
                  </a:cubicBezTo>
                  <a:cubicBezTo>
                    <a:pt x="1443" y="262"/>
                    <a:pt x="1443" y="262"/>
                    <a:pt x="1443" y="262"/>
                  </a:cubicBezTo>
                  <a:cubicBezTo>
                    <a:pt x="1461" y="317"/>
                    <a:pt x="1503" y="360"/>
                    <a:pt x="1555" y="382"/>
                  </a:cubicBezTo>
                  <a:cubicBezTo>
                    <a:pt x="1555" y="817"/>
                    <a:pt x="1555" y="817"/>
                    <a:pt x="1555" y="817"/>
                  </a:cubicBezTo>
                  <a:cubicBezTo>
                    <a:pt x="1309" y="1063"/>
                    <a:pt x="1309" y="1063"/>
                    <a:pt x="1309" y="1063"/>
                  </a:cubicBezTo>
                  <a:cubicBezTo>
                    <a:pt x="767" y="1063"/>
                    <a:pt x="767" y="1063"/>
                    <a:pt x="767" y="1063"/>
                  </a:cubicBezTo>
                  <a:cubicBezTo>
                    <a:pt x="767" y="953"/>
                    <a:pt x="767" y="953"/>
                    <a:pt x="767" y="953"/>
                  </a:cubicBezTo>
                  <a:cubicBezTo>
                    <a:pt x="846" y="927"/>
                    <a:pt x="903" y="852"/>
                    <a:pt x="903" y="764"/>
                  </a:cubicBezTo>
                  <a:cubicBezTo>
                    <a:pt x="903" y="655"/>
                    <a:pt x="814" y="566"/>
                    <a:pt x="704" y="566"/>
                  </a:cubicBezTo>
                  <a:cubicBezTo>
                    <a:pt x="595" y="566"/>
                    <a:pt x="506" y="655"/>
                    <a:pt x="506" y="764"/>
                  </a:cubicBezTo>
                  <a:cubicBezTo>
                    <a:pt x="506" y="851"/>
                    <a:pt x="561" y="925"/>
                    <a:pt x="639" y="952"/>
                  </a:cubicBezTo>
                  <a:cubicBezTo>
                    <a:pt x="639" y="1297"/>
                    <a:pt x="639" y="1297"/>
                    <a:pt x="639" y="1297"/>
                  </a:cubicBezTo>
                  <a:cubicBezTo>
                    <a:pt x="561" y="1324"/>
                    <a:pt x="506" y="1398"/>
                    <a:pt x="506" y="1484"/>
                  </a:cubicBezTo>
                  <a:cubicBezTo>
                    <a:pt x="506" y="1594"/>
                    <a:pt x="595" y="1683"/>
                    <a:pt x="704" y="1683"/>
                  </a:cubicBezTo>
                  <a:cubicBezTo>
                    <a:pt x="814" y="1683"/>
                    <a:pt x="903" y="1594"/>
                    <a:pt x="903" y="1484"/>
                  </a:cubicBezTo>
                  <a:cubicBezTo>
                    <a:pt x="903" y="1397"/>
                    <a:pt x="846" y="1322"/>
                    <a:pt x="767" y="1296"/>
                  </a:cubicBezTo>
                  <a:cubicBezTo>
                    <a:pt x="767" y="1191"/>
                    <a:pt x="767" y="1191"/>
                    <a:pt x="767" y="1191"/>
                  </a:cubicBezTo>
                  <a:cubicBezTo>
                    <a:pt x="1362" y="1191"/>
                    <a:pt x="1362" y="1191"/>
                    <a:pt x="1362" y="1191"/>
                  </a:cubicBezTo>
                  <a:cubicBezTo>
                    <a:pt x="1683" y="870"/>
                    <a:pt x="1683" y="870"/>
                    <a:pt x="1683" y="870"/>
                  </a:cubicBezTo>
                  <a:cubicBezTo>
                    <a:pt x="1683" y="390"/>
                    <a:pt x="1683" y="390"/>
                    <a:pt x="1683" y="390"/>
                  </a:cubicBezTo>
                  <a:cubicBezTo>
                    <a:pt x="1768" y="367"/>
                    <a:pt x="1830" y="290"/>
                    <a:pt x="1830" y="198"/>
                  </a:cubicBezTo>
                  <a:cubicBezTo>
                    <a:pt x="1830" y="89"/>
                    <a:pt x="1740" y="0"/>
                    <a:pt x="1631" y="0"/>
                  </a:cubicBezTo>
                  <a:cubicBezTo>
                    <a:pt x="1544" y="0"/>
                    <a:pt x="1469" y="56"/>
                    <a:pt x="1443" y="134"/>
                  </a:cubicBezTo>
                  <a:cubicBezTo>
                    <a:pt x="1347" y="134"/>
                    <a:pt x="1347" y="134"/>
                    <a:pt x="1347" y="134"/>
                  </a:cubicBezTo>
                  <a:cubicBezTo>
                    <a:pt x="1320" y="56"/>
                    <a:pt x="1246" y="0"/>
                    <a:pt x="1159" y="0"/>
                  </a:cubicBezTo>
                  <a:cubicBezTo>
                    <a:pt x="1049" y="0"/>
                    <a:pt x="960" y="89"/>
                    <a:pt x="960" y="198"/>
                  </a:cubicBezTo>
                  <a:cubicBezTo>
                    <a:pt x="960" y="308"/>
                    <a:pt x="1049" y="397"/>
                    <a:pt x="1159" y="397"/>
                  </a:cubicBezTo>
                  <a:close/>
                  <a:moveTo>
                    <a:pt x="775" y="1484"/>
                  </a:moveTo>
                  <a:cubicBezTo>
                    <a:pt x="775" y="1523"/>
                    <a:pt x="743" y="1555"/>
                    <a:pt x="704" y="1555"/>
                  </a:cubicBezTo>
                  <a:cubicBezTo>
                    <a:pt x="665" y="1555"/>
                    <a:pt x="634" y="1523"/>
                    <a:pt x="634" y="1484"/>
                  </a:cubicBezTo>
                  <a:cubicBezTo>
                    <a:pt x="634" y="1445"/>
                    <a:pt x="665" y="1414"/>
                    <a:pt x="704" y="1414"/>
                  </a:cubicBezTo>
                  <a:cubicBezTo>
                    <a:pt x="743" y="1414"/>
                    <a:pt x="775" y="1445"/>
                    <a:pt x="775" y="1484"/>
                  </a:cubicBezTo>
                  <a:close/>
                  <a:moveTo>
                    <a:pt x="704" y="835"/>
                  </a:moveTo>
                  <a:cubicBezTo>
                    <a:pt x="665" y="835"/>
                    <a:pt x="634" y="803"/>
                    <a:pt x="634" y="764"/>
                  </a:cubicBezTo>
                  <a:cubicBezTo>
                    <a:pt x="634" y="725"/>
                    <a:pt x="665" y="694"/>
                    <a:pt x="704" y="694"/>
                  </a:cubicBezTo>
                  <a:cubicBezTo>
                    <a:pt x="743" y="694"/>
                    <a:pt x="775" y="725"/>
                    <a:pt x="775" y="764"/>
                  </a:cubicBezTo>
                  <a:cubicBezTo>
                    <a:pt x="775" y="803"/>
                    <a:pt x="743" y="835"/>
                    <a:pt x="704" y="835"/>
                  </a:cubicBezTo>
                  <a:close/>
                  <a:moveTo>
                    <a:pt x="1631" y="128"/>
                  </a:moveTo>
                  <a:cubicBezTo>
                    <a:pt x="1670" y="128"/>
                    <a:pt x="1702" y="159"/>
                    <a:pt x="1702" y="198"/>
                  </a:cubicBezTo>
                  <a:cubicBezTo>
                    <a:pt x="1702" y="237"/>
                    <a:pt x="1670" y="269"/>
                    <a:pt x="1631" y="269"/>
                  </a:cubicBezTo>
                  <a:cubicBezTo>
                    <a:pt x="1592" y="269"/>
                    <a:pt x="1560" y="237"/>
                    <a:pt x="1560" y="198"/>
                  </a:cubicBezTo>
                  <a:cubicBezTo>
                    <a:pt x="1560" y="159"/>
                    <a:pt x="1592" y="128"/>
                    <a:pt x="1631" y="128"/>
                  </a:cubicBezTo>
                  <a:close/>
                  <a:moveTo>
                    <a:pt x="1159" y="128"/>
                  </a:moveTo>
                  <a:cubicBezTo>
                    <a:pt x="1198" y="128"/>
                    <a:pt x="1230" y="159"/>
                    <a:pt x="1230" y="198"/>
                  </a:cubicBezTo>
                  <a:cubicBezTo>
                    <a:pt x="1230" y="237"/>
                    <a:pt x="1198" y="269"/>
                    <a:pt x="1159" y="269"/>
                  </a:cubicBezTo>
                  <a:cubicBezTo>
                    <a:pt x="1120" y="269"/>
                    <a:pt x="1088" y="237"/>
                    <a:pt x="1088" y="198"/>
                  </a:cubicBezTo>
                  <a:cubicBezTo>
                    <a:pt x="1088" y="159"/>
                    <a:pt x="1120" y="128"/>
                    <a:pt x="1159" y="128"/>
                  </a:cubicBezTo>
                  <a:close/>
                  <a:moveTo>
                    <a:pt x="1681" y="1799"/>
                  </a:moveTo>
                  <a:cubicBezTo>
                    <a:pt x="1681" y="1675"/>
                    <a:pt x="1681" y="1675"/>
                    <a:pt x="1681" y="1675"/>
                  </a:cubicBezTo>
                  <a:cubicBezTo>
                    <a:pt x="1763" y="1650"/>
                    <a:pt x="1823" y="1574"/>
                    <a:pt x="1823" y="1484"/>
                  </a:cubicBezTo>
                  <a:cubicBezTo>
                    <a:pt x="1823" y="1375"/>
                    <a:pt x="1734" y="1286"/>
                    <a:pt x="1624" y="1286"/>
                  </a:cubicBezTo>
                  <a:cubicBezTo>
                    <a:pt x="1514" y="1286"/>
                    <a:pt x="1425" y="1375"/>
                    <a:pt x="1425" y="1484"/>
                  </a:cubicBezTo>
                  <a:cubicBezTo>
                    <a:pt x="1425" y="1569"/>
                    <a:pt x="1478" y="1641"/>
                    <a:pt x="1553" y="1670"/>
                  </a:cubicBezTo>
                  <a:cubicBezTo>
                    <a:pt x="1553" y="1814"/>
                    <a:pt x="1553" y="1814"/>
                    <a:pt x="1553" y="1814"/>
                  </a:cubicBezTo>
                  <a:cubicBezTo>
                    <a:pt x="1507" y="1836"/>
                    <a:pt x="1472" y="1874"/>
                    <a:pt x="1453" y="1922"/>
                  </a:cubicBezTo>
                  <a:cubicBezTo>
                    <a:pt x="1362" y="1922"/>
                    <a:pt x="1362" y="1922"/>
                    <a:pt x="1362" y="1922"/>
                  </a:cubicBezTo>
                  <a:cubicBezTo>
                    <a:pt x="1333" y="1847"/>
                    <a:pt x="1261" y="1794"/>
                    <a:pt x="1177" y="1794"/>
                  </a:cubicBezTo>
                  <a:cubicBezTo>
                    <a:pt x="1067" y="1794"/>
                    <a:pt x="978" y="1883"/>
                    <a:pt x="978" y="1993"/>
                  </a:cubicBezTo>
                  <a:cubicBezTo>
                    <a:pt x="978" y="2103"/>
                    <a:pt x="1067" y="2192"/>
                    <a:pt x="1177" y="2192"/>
                  </a:cubicBezTo>
                  <a:cubicBezTo>
                    <a:pt x="1266" y="2192"/>
                    <a:pt x="1343" y="2132"/>
                    <a:pt x="1367" y="2050"/>
                  </a:cubicBezTo>
                  <a:cubicBezTo>
                    <a:pt x="1448" y="2050"/>
                    <a:pt x="1448" y="2050"/>
                    <a:pt x="1448" y="2050"/>
                  </a:cubicBezTo>
                  <a:cubicBezTo>
                    <a:pt x="1473" y="2132"/>
                    <a:pt x="1549" y="2192"/>
                    <a:pt x="1639" y="2192"/>
                  </a:cubicBezTo>
                  <a:cubicBezTo>
                    <a:pt x="1748" y="2192"/>
                    <a:pt x="1838" y="2103"/>
                    <a:pt x="1838" y="1993"/>
                  </a:cubicBezTo>
                  <a:cubicBezTo>
                    <a:pt x="1838" y="1898"/>
                    <a:pt x="1770" y="1818"/>
                    <a:pt x="1681" y="1799"/>
                  </a:cubicBezTo>
                  <a:close/>
                  <a:moveTo>
                    <a:pt x="1177" y="2064"/>
                  </a:moveTo>
                  <a:cubicBezTo>
                    <a:pt x="1138" y="2064"/>
                    <a:pt x="1106" y="2032"/>
                    <a:pt x="1106" y="1993"/>
                  </a:cubicBezTo>
                  <a:cubicBezTo>
                    <a:pt x="1106" y="1954"/>
                    <a:pt x="1138" y="1922"/>
                    <a:pt x="1177" y="1922"/>
                  </a:cubicBezTo>
                  <a:cubicBezTo>
                    <a:pt x="1216" y="1922"/>
                    <a:pt x="1247" y="1954"/>
                    <a:pt x="1247" y="1993"/>
                  </a:cubicBezTo>
                  <a:cubicBezTo>
                    <a:pt x="1247" y="2032"/>
                    <a:pt x="1216" y="2064"/>
                    <a:pt x="1177" y="2064"/>
                  </a:cubicBezTo>
                  <a:close/>
                  <a:moveTo>
                    <a:pt x="1624" y="1414"/>
                  </a:moveTo>
                  <a:cubicBezTo>
                    <a:pt x="1663" y="1414"/>
                    <a:pt x="1695" y="1445"/>
                    <a:pt x="1695" y="1484"/>
                  </a:cubicBezTo>
                  <a:cubicBezTo>
                    <a:pt x="1695" y="1523"/>
                    <a:pt x="1663" y="1555"/>
                    <a:pt x="1624" y="1555"/>
                  </a:cubicBezTo>
                  <a:cubicBezTo>
                    <a:pt x="1585" y="1555"/>
                    <a:pt x="1553" y="1523"/>
                    <a:pt x="1553" y="1484"/>
                  </a:cubicBezTo>
                  <a:cubicBezTo>
                    <a:pt x="1553" y="1445"/>
                    <a:pt x="1585" y="1414"/>
                    <a:pt x="1624" y="1414"/>
                  </a:cubicBezTo>
                  <a:close/>
                  <a:moveTo>
                    <a:pt x="1639" y="2064"/>
                  </a:moveTo>
                  <a:cubicBezTo>
                    <a:pt x="1600" y="2064"/>
                    <a:pt x="1568" y="2032"/>
                    <a:pt x="1568" y="1993"/>
                  </a:cubicBezTo>
                  <a:cubicBezTo>
                    <a:pt x="1568" y="1954"/>
                    <a:pt x="1600" y="1922"/>
                    <a:pt x="1639" y="1922"/>
                  </a:cubicBezTo>
                  <a:cubicBezTo>
                    <a:pt x="1678" y="1922"/>
                    <a:pt x="1710" y="1954"/>
                    <a:pt x="1710" y="1993"/>
                  </a:cubicBezTo>
                  <a:cubicBezTo>
                    <a:pt x="1710" y="2032"/>
                    <a:pt x="1678" y="2064"/>
                    <a:pt x="1639" y="2064"/>
                  </a:cubicBezTo>
                  <a:close/>
                  <a:moveTo>
                    <a:pt x="1133" y="1678"/>
                  </a:moveTo>
                  <a:cubicBezTo>
                    <a:pt x="1147" y="1681"/>
                    <a:pt x="1162" y="1683"/>
                    <a:pt x="1177" y="1683"/>
                  </a:cubicBezTo>
                  <a:cubicBezTo>
                    <a:pt x="1286" y="1683"/>
                    <a:pt x="1375" y="1594"/>
                    <a:pt x="1375" y="1484"/>
                  </a:cubicBezTo>
                  <a:cubicBezTo>
                    <a:pt x="1375" y="1375"/>
                    <a:pt x="1286" y="1286"/>
                    <a:pt x="1177" y="1286"/>
                  </a:cubicBezTo>
                  <a:cubicBezTo>
                    <a:pt x="1067" y="1286"/>
                    <a:pt x="978" y="1375"/>
                    <a:pt x="978" y="1484"/>
                  </a:cubicBezTo>
                  <a:cubicBezTo>
                    <a:pt x="978" y="1531"/>
                    <a:pt x="994" y="1575"/>
                    <a:pt x="1022" y="1609"/>
                  </a:cubicBezTo>
                  <a:cubicBezTo>
                    <a:pt x="807" y="1823"/>
                    <a:pt x="807" y="1823"/>
                    <a:pt x="807" y="1823"/>
                  </a:cubicBezTo>
                  <a:cubicBezTo>
                    <a:pt x="777" y="1805"/>
                    <a:pt x="742" y="1794"/>
                    <a:pt x="704" y="1794"/>
                  </a:cubicBezTo>
                  <a:cubicBezTo>
                    <a:pt x="620" y="1794"/>
                    <a:pt x="548" y="1847"/>
                    <a:pt x="519" y="1922"/>
                  </a:cubicBezTo>
                  <a:cubicBezTo>
                    <a:pt x="384" y="1922"/>
                    <a:pt x="384" y="1922"/>
                    <a:pt x="384" y="1922"/>
                  </a:cubicBezTo>
                  <a:cubicBezTo>
                    <a:pt x="366" y="1874"/>
                    <a:pt x="330" y="1836"/>
                    <a:pt x="285" y="1814"/>
                  </a:cubicBezTo>
                  <a:cubicBezTo>
                    <a:pt x="285" y="950"/>
                    <a:pt x="285" y="950"/>
                    <a:pt x="285" y="950"/>
                  </a:cubicBezTo>
                  <a:cubicBezTo>
                    <a:pt x="359" y="921"/>
                    <a:pt x="412" y="849"/>
                    <a:pt x="412" y="764"/>
                  </a:cubicBezTo>
                  <a:cubicBezTo>
                    <a:pt x="412" y="655"/>
                    <a:pt x="323" y="566"/>
                    <a:pt x="214" y="566"/>
                  </a:cubicBezTo>
                  <a:cubicBezTo>
                    <a:pt x="104" y="566"/>
                    <a:pt x="15" y="655"/>
                    <a:pt x="15" y="764"/>
                  </a:cubicBezTo>
                  <a:cubicBezTo>
                    <a:pt x="15" y="854"/>
                    <a:pt x="75" y="930"/>
                    <a:pt x="157" y="955"/>
                  </a:cubicBezTo>
                  <a:cubicBezTo>
                    <a:pt x="157" y="1799"/>
                    <a:pt x="157" y="1799"/>
                    <a:pt x="157" y="1799"/>
                  </a:cubicBezTo>
                  <a:cubicBezTo>
                    <a:pt x="67" y="1818"/>
                    <a:pt x="0" y="1898"/>
                    <a:pt x="0" y="1993"/>
                  </a:cubicBezTo>
                  <a:cubicBezTo>
                    <a:pt x="0" y="2103"/>
                    <a:pt x="89" y="2192"/>
                    <a:pt x="199" y="2192"/>
                  </a:cubicBezTo>
                  <a:cubicBezTo>
                    <a:pt x="289" y="2192"/>
                    <a:pt x="365" y="2132"/>
                    <a:pt x="389" y="2050"/>
                  </a:cubicBezTo>
                  <a:cubicBezTo>
                    <a:pt x="514" y="2050"/>
                    <a:pt x="514" y="2050"/>
                    <a:pt x="514" y="2050"/>
                  </a:cubicBezTo>
                  <a:cubicBezTo>
                    <a:pt x="538" y="2132"/>
                    <a:pt x="615" y="2192"/>
                    <a:pt x="704" y="2192"/>
                  </a:cubicBezTo>
                  <a:cubicBezTo>
                    <a:pt x="814" y="2192"/>
                    <a:pt x="903" y="2103"/>
                    <a:pt x="903" y="1993"/>
                  </a:cubicBezTo>
                  <a:cubicBezTo>
                    <a:pt x="903" y="1968"/>
                    <a:pt x="898" y="1944"/>
                    <a:pt x="890" y="1922"/>
                  </a:cubicBezTo>
                  <a:lnTo>
                    <a:pt x="1133" y="1678"/>
                  </a:lnTo>
                  <a:close/>
                  <a:moveTo>
                    <a:pt x="1177" y="1414"/>
                  </a:moveTo>
                  <a:cubicBezTo>
                    <a:pt x="1216" y="1414"/>
                    <a:pt x="1247" y="1445"/>
                    <a:pt x="1247" y="1484"/>
                  </a:cubicBezTo>
                  <a:cubicBezTo>
                    <a:pt x="1247" y="1523"/>
                    <a:pt x="1216" y="1555"/>
                    <a:pt x="1177" y="1555"/>
                  </a:cubicBezTo>
                  <a:cubicBezTo>
                    <a:pt x="1138" y="1555"/>
                    <a:pt x="1106" y="1523"/>
                    <a:pt x="1106" y="1484"/>
                  </a:cubicBezTo>
                  <a:cubicBezTo>
                    <a:pt x="1106" y="1445"/>
                    <a:pt x="1138" y="1414"/>
                    <a:pt x="1177" y="1414"/>
                  </a:cubicBezTo>
                  <a:close/>
                  <a:moveTo>
                    <a:pt x="199" y="2064"/>
                  </a:moveTo>
                  <a:cubicBezTo>
                    <a:pt x="160" y="2064"/>
                    <a:pt x="128" y="2032"/>
                    <a:pt x="128" y="1993"/>
                  </a:cubicBezTo>
                  <a:cubicBezTo>
                    <a:pt x="128" y="1954"/>
                    <a:pt x="160" y="1922"/>
                    <a:pt x="199" y="1922"/>
                  </a:cubicBezTo>
                  <a:cubicBezTo>
                    <a:pt x="238" y="1922"/>
                    <a:pt x="270" y="1954"/>
                    <a:pt x="270" y="1993"/>
                  </a:cubicBezTo>
                  <a:cubicBezTo>
                    <a:pt x="270" y="2032"/>
                    <a:pt x="238" y="2064"/>
                    <a:pt x="199" y="2064"/>
                  </a:cubicBezTo>
                  <a:close/>
                  <a:moveTo>
                    <a:pt x="214" y="835"/>
                  </a:moveTo>
                  <a:cubicBezTo>
                    <a:pt x="175" y="835"/>
                    <a:pt x="143" y="803"/>
                    <a:pt x="143" y="764"/>
                  </a:cubicBezTo>
                  <a:cubicBezTo>
                    <a:pt x="143" y="725"/>
                    <a:pt x="175" y="694"/>
                    <a:pt x="214" y="694"/>
                  </a:cubicBezTo>
                  <a:cubicBezTo>
                    <a:pt x="253" y="694"/>
                    <a:pt x="284" y="725"/>
                    <a:pt x="284" y="764"/>
                  </a:cubicBezTo>
                  <a:cubicBezTo>
                    <a:pt x="284" y="803"/>
                    <a:pt x="253" y="835"/>
                    <a:pt x="214" y="835"/>
                  </a:cubicBezTo>
                  <a:close/>
                  <a:moveTo>
                    <a:pt x="704" y="2064"/>
                  </a:moveTo>
                  <a:cubicBezTo>
                    <a:pt x="665" y="2064"/>
                    <a:pt x="634" y="2032"/>
                    <a:pt x="634" y="1993"/>
                  </a:cubicBezTo>
                  <a:cubicBezTo>
                    <a:pt x="634" y="1954"/>
                    <a:pt x="665" y="1922"/>
                    <a:pt x="704" y="1922"/>
                  </a:cubicBezTo>
                  <a:cubicBezTo>
                    <a:pt x="743" y="1922"/>
                    <a:pt x="775" y="1954"/>
                    <a:pt x="775" y="1993"/>
                  </a:cubicBezTo>
                  <a:cubicBezTo>
                    <a:pt x="775" y="2032"/>
                    <a:pt x="743" y="2064"/>
                    <a:pt x="704" y="20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DC9FA48F-EEFE-487F-818D-D59BA3190F78}"/>
              </a:ext>
            </a:extLst>
          </p:cNvPr>
          <p:cNvGrpSpPr/>
          <p:nvPr/>
        </p:nvGrpSpPr>
        <p:grpSpPr>
          <a:xfrm>
            <a:off x="9631207" y="4070768"/>
            <a:ext cx="1997779" cy="261610"/>
            <a:chOff x="998340" y="5785762"/>
            <a:chExt cx="1997779" cy="261610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CBFF466-655A-4A53-BCB5-2A0643266B52}"/>
                </a:ext>
              </a:extLst>
            </p:cNvPr>
            <p:cNvSpPr/>
            <p:nvPr/>
          </p:nvSpPr>
          <p:spPr>
            <a:xfrm>
              <a:off x="1278117" y="5785762"/>
              <a:ext cx="171800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Runtime Errors</a:t>
              </a:r>
              <a:endPara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5CD1A331-E83B-4C9A-ADB7-3CDAD2B59E21}"/>
                </a:ext>
              </a:extLst>
            </p:cNvPr>
            <p:cNvGrpSpPr/>
            <p:nvPr/>
          </p:nvGrpSpPr>
          <p:grpSpPr bwMode="black">
            <a:xfrm>
              <a:off x="998340" y="5802903"/>
              <a:ext cx="224262" cy="227329"/>
              <a:chOff x="307975" y="1987550"/>
              <a:chExt cx="1377950" cy="1409701"/>
            </a:xfrm>
            <a:solidFill>
              <a:schemeClr val="accent1"/>
            </a:solidFill>
          </p:grpSpPr>
          <p:sp>
            <p:nvSpPr>
              <p:cNvPr id="156" name="Freeform 118">
                <a:extLst>
                  <a:ext uri="{FF2B5EF4-FFF2-40B4-BE49-F238E27FC236}">
                    <a16:creationId xmlns:a16="http://schemas.microsoft.com/office/drawing/2014/main" id="{5007F30D-D797-4A32-90AC-058B7767B547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538163" y="2516188"/>
                <a:ext cx="917575" cy="881063"/>
              </a:xfrm>
              <a:custGeom>
                <a:avLst/>
                <a:gdLst>
                  <a:gd name="T0" fmla="*/ 237 w 245"/>
                  <a:gd name="T1" fmla="*/ 0 h 235"/>
                  <a:gd name="T2" fmla="*/ 218 w 245"/>
                  <a:gd name="T3" fmla="*/ 10 h 235"/>
                  <a:gd name="T4" fmla="*/ 131 w 245"/>
                  <a:gd name="T5" fmla="*/ 30 h 235"/>
                  <a:gd name="T6" fmla="*/ 131 w 245"/>
                  <a:gd name="T7" fmla="*/ 201 h 235"/>
                  <a:gd name="T8" fmla="*/ 115 w 245"/>
                  <a:gd name="T9" fmla="*/ 201 h 235"/>
                  <a:gd name="T10" fmla="*/ 115 w 245"/>
                  <a:gd name="T11" fmla="*/ 30 h 235"/>
                  <a:gd name="T12" fmla="*/ 27 w 245"/>
                  <a:gd name="T13" fmla="*/ 10 h 235"/>
                  <a:gd name="T14" fmla="*/ 9 w 245"/>
                  <a:gd name="T15" fmla="*/ 0 h 235"/>
                  <a:gd name="T16" fmla="*/ 0 w 245"/>
                  <a:gd name="T17" fmla="*/ 67 h 235"/>
                  <a:gd name="T18" fmla="*/ 123 w 245"/>
                  <a:gd name="T19" fmla="*/ 235 h 235"/>
                  <a:gd name="T20" fmla="*/ 245 w 245"/>
                  <a:gd name="T21" fmla="*/ 67 h 235"/>
                  <a:gd name="T22" fmla="*/ 237 w 245"/>
                  <a:gd name="T23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5" h="235">
                    <a:moveTo>
                      <a:pt x="237" y="0"/>
                    </a:moveTo>
                    <a:cubicBezTo>
                      <a:pt x="232" y="3"/>
                      <a:pt x="226" y="7"/>
                      <a:pt x="218" y="10"/>
                    </a:cubicBezTo>
                    <a:cubicBezTo>
                      <a:pt x="198" y="20"/>
                      <a:pt x="169" y="29"/>
                      <a:pt x="131" y="30"/>
                    </a:cubicBezTo>
                    <a:cubicBezTo>
                      <a:pt x="131" y="201"/>
                      <a:pt x="131" y="201"/>
                      <a:pt x="131" y="201"/>
                    </a:cubicBezTo>
                    <a:cubicBezTo>
                      <a:pt x="115" y="201"/>
                      <a:pt x="115" y="201"/>
                      <a:pt x="115" y="201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76" y="29"/>
                      <a:pt x="47" y="20"/>
                      <a:pt x="27" y="10"/>
                    </a:cubicBezTo>
                    <a:cubicBezTo>
                      <a:pt x="19" y="7"/>
                      <a:pt x="13" y="3"/>
                      <a:pt x="9" y="0"/>
                    </a:cubicBezTo>
                    <a:cubicBezTo>
                      <a:pt x="3" y="20"/>
                      <a:pt x="0" y="43"/>
                      <a:pt x="0" y="67"/>
                    </a:cubicBezTo>
                    <a:cubicBezTo>
                      <a:pt x="0" y="149"/>
                      <a:pt x="61" y="235"/>
                      <a:pt x="123" y="235"/>
                    </a:cubicBezTo>
                    <a:cubicBezTo>
                      <a:pt x="184" y="235"/>
                      <a:pt x="245" y="149"/>
                      <a:pt x="245" y="67"/>
                    </a:cubicBezTo>
                    <a:cubicBezTo>
                      <a:pt x="245" y="43"/>
                      <a:pt x="242" y="20"/>
                      <a:pt x="23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Freeform 119">
                <a:extLst>
                  <a:ext uri="{FF2B5EF4-FFF2-40B4-BE49-F238E27FC236}">
                    <a16:creationId xmlns:a16="http://schemas.microsoft.com/office/drawing/2014/main" id="{EB51B4FC-8C73-44FA-9F22-595F25FD7C68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579438" y="2478088"/>
                <a:ext cx="3175" cy="7938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1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 120">
                <a:extLst>
                  <a:ext uri="{FF2B5EF4-FFF2-40B4-BE49-F238E27FC236}">
                    <a16:creationId xmlns:a16="http://schemas.microsoft.com/office/drawing/2014/main" id="{35A021EE-8D7A-43BE-B75A-9CF588110BD9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571500" y="2486025"/>
                <a:ext cx="7938" cy="30163"/>
              </a:xfrm>
              <a:custGeom>
                <a:avLst/>
                <a:gdLst>
                  <a:gd name="T0" fmla="*/ 2 w 2"/>
                  <a:gd name="T1" fmla="*/ 0 h 8"/>
                  <a:gd name="T2" fmla="*/ 0 w 2"/>
                  <a:gd name="T3" fmla="*/ 8 h 8"/>
                  <a:gd name="T4" fmla="*/ 2 w 2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8">
                    <a:moveTo>
                      <a:pt x="2" y="0"/>
                    </a:moveTo>
                    <a:cubicBezTo>
                      <a:pt x="1" y="3"/>
                      <a:pt x="0" y="5"/>
                      <a:pt x="0" y="8"/>
                    </a:cubicBezTo>
                    <a:cubicBezTo>
                      <a:pt x="0" y="5"/>
                      <a:pt x="1" y="3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121">
                <a:extLst>
                  <a:ext uri="{FF2B5EF4-FFF2-40B4-BE49-F238E27FC236}">
                    <a16:creationId xmlns:a16="http://schemas.microsoft.com/office/drawing/2014/main" id="{E4C24630-91CB-4ED3-B524-0BD005D1AEE0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414463" y="2486025"/>
                <a:ext cx="12700" cy="30163"/>
              </a:xfrm>
              <a:custGeom>
                <a:avLst/>
                <a:gdLst>
                  <a:gd name="T0" fmla="*/ 0 w 3"/>
                  <a:gd name="T1" fmla="*/ 0 h 8"/>
                  <a:gd name="T2" fmla="*/ 3 w 3"/>
                  <a:gd name="T3" fmla="*/ 8 h 8"/>
                  <a:gd name="T4" fmla="*/ 0 w 3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1" y="3"/>
                      <a:pt x="2" y="5"/>
                      <a:pt x="3" y="8"/>
                    </a:cubicBezTo>
                    <a:cubicBezTo>
                      <a:pt x="2" y="5"/>
                      <a:pt x="1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22">
                <a:extLst>
                  <a:ext uri="{FF2B5EF4-FFF2-40B4-BE49-F238E27FC236}">
                    <a16:creationId xmlns:a16="http://schemas.microsoft.com/office/drawing/2014/main" id="{9DE9C4E2-16A1-407A-8B3D-744A364DE2D8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582613" y="2459038"/>
                <a:ext cx="7938" cy="19050"/>
              </a:xfrm>
              <a:custGeom>
                <a:avLst/>
                <a:gdLst>
                  <a:gd name="T0" fmla="*/ 0 w 2"/>
                  <a:gd name="T1" fmla="*/ 5 h 5"/>
                  <a:gd name="T2" fmla="*/ 2 w 2"/>
                  <a:gd name="T3" fmla="*/ 0 h 5"/>
                  <a:gd name="T4" fmla="*/ 2 w 2"/>
                  <a:gd name="T5" fmla="*/ 0 h 5"/>
                  <a:gd name="T6" fmla="*/ 0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0" y="5"/>
                    </a:moveTo>
                    <a:cubicBezTo>
                      <a:pt x="1" y="4"/>
                      <a:pt x="1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2"/>
                      <a:pt x="1" y="4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Freeform 123">
                <a:extLst>
                  <a:ext uri="{FF2B5EF4-FFF2-40B4-BE49-F238E27FC236}">
                    <a16:creationId xmlns:a16="http://schemas.microsoft.com/office/drawing/2014/main" id="{63CDC4AC-BC15-4621-8EEA-201245AA00F3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411288" y="2478088"/>
                <a:ext cx="3175" cy="7938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1" y="1"/>
                      <a:pt x="1" y="2"/>
                    </a:cubicBezTo>
                    <a:cubicBezTo>
                      <a:pt x="1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Freeform 124">
                <a:extLst>
                  <a:ext uri="{FF2B5EF4-FFF2-40B4-BE49-F238E27FC236}">
                    <a16:creationId xmlns:a16="http://schemas.microsoft.com/office/drawing/2014/main" id="{DFE4AD03-E15A-4E0E-B032-5185B2C283C8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590550" y="2224088"/>
                <a:ext cx="812800" cy="344488"/>
              </a:xfrm>
              <a:custGeom>
                <a:avLst/>
                <a:gdLst>
                  <a:gd name="T0" fmla="*/ 109 w 217"/>
                  <a:gd name="T1" fmla="*/ 0 h 92"/>
                  <a:gd name="T2" fmla="*/ 0 w 217"/>
                  <a:gd name="T3" fmla="*/ 63 h 92"/>
                  <a:gd name="T4" fmla="*/ 19 w 217"/>
                  <a:gd name="T5" fmla="*/ 74 h 92"/>
                  <a:gd name="T6" fmla="*/ 109 w 217"/>
                  <a:gd name="T7" fmla="*/ 92 h 92"/>
                  <a:gd name="T8" fmla="*/ 196 w 217"/>
                  <a:gd name="T9" fmla="*/ 74 h 92"/>
                  <a:gd name="T10" fmla="*/ 217 w 217"/>
                  <a:gd name="T11" fmla="*/ 63 h 92"/>
                  <a:gd name="T12" fmla="*/ 109 w 217"/>
                  <a:gd name="T13" fmla="*/ 0 h 92"/>
                  <a:gd name="T14" fmla="*/ 45 w 217"/>
                  <a:gd name="T15" fmla="*/ 47 h 92"/>
                  <a:gd name="T16" fmla="*/ 31 w 217"/>
                  <a:gd name="T17" fmla="*/ 33 h 92"/>
                  <a:gd name="T18" fmla="*/ 45 w 217"/>
                  <a:gd name="T19" fmla="*/ 20 h 92"/>
                  <a:gd name="T20" fmla="*/ 59 w 217"/>
                  <a:gd name="T21" fmla="*/ 33 h 92"/>
                  <a:gd name="T22" fmla="*/ 45 w 217"/>
                  <a:gd name="T23" fmla="*/ 47 h 92"/>
                  <a:gd name="T24" fmla="*/ 172 w 217"/>
                  <a:gd name="T25" fmla="*/ 47 h 92"/>
                  <a:gd name="T26" fmla="*/ 158 w 217"/>
                  <a:gd name="T27" fmla="*/ 33 h 92"/>
                  <a:gd name="T28" fmla="*/ 172 w 217"/>
                  <a:gd name="T29" fmla="*/ 20 h 92"/>
                  <a:gd name="T30" fmla="*/ 186 w 217"/>
                  <a:gd name="T31" fmla="*/ 33 h 92"/>
                  <a:gd name="T32" fmla="*/ 172 w 217"/>
                  <a:gd name="T33" fmla="*/ 4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7" h="92">
                    <a:moveTo>
                      <a:pt x="109" y="0"/>
                    </a:moveTo>
                    <a:cubicBezTo>
                      <a:pt x="49" y="0"/>
                      <a:pt x="16" y="25"/>
                      <a:pt x="0" y="63"/>
                    </a:cubicBezTo>
                    <a:cubicBezTo>
                      <a:pt x="5" y="66"/>
                      <a:pt x="11" y="70"/>
                      <a:pt x="19" y="74"/>
                    </a:cubicBezTo>
                    <a:cubicBezTo>
                      <a:pt x="39" y="83"/>
                      <a:pt x="68" y="92"/>
                      <a:pt x="109" y="92"/>
                    </a:cubicBezTo>
                    <a:cubicBezTo>
                      <a:pt x="148" y="92"/>
                      <a:pt x="177" y="83"/>
                      <a:pt x="196" y="74"/>
                    </a:cubicBezTo>
                    <a:cubicBezTo>
                      <a:pt x="205" y="70"/>
                      <a:pt x="212" y="66"/>
                      <a:pt x="217" y="63"/>
                    </a:cubicBezTo>
                    <a:cubicBezTo>
                      <a:pt x="201" y="25"/>
                      <a:pt x="168" y="0"/>
                      <a:pt x="109" y="0"/>
                    </a:cubicBezTo>
                    <a:close/>
                    <a:moveTo>
                      <a:pt x="45" y="47"/>
                    </a:moveTo>
                    <a:cubicBezTo>
                      <a:pt x="37" y="47"/>
                      <a:pt x="31" y="41"/>
                      <a:pt x="31" y="33"/>
                    </a:cubicBezTo>
                    <a:cubicBezTo>
                      <a:pt x="31" y="26"/>
                      <a:pt x="37" y="20"/>
                      <a:pt x="45" y="20"/>
                    </a:cubicBezTo>
                    <a:cubicBezTo>
                      <a:pt x="53" y="20"/>
                      <a:pt x="59" y="26"/>
                      <a:pt x="59" y="33"/>
                    </a:cubicBezTo>
                    <a:cubicBezTo>
                      <a:pt x="59" y="41"/>
                      <a:pt x="53" y="47"/>
                      <a:pt x="45" y="47"/>
                    </a:cubicBezTo>
                    <a:close/>
                    <a:moveTo>
                      <a:pt x="172" y="47"/>
                    </a:moveTo>
                    <a:cubicBezTo>
                      <a:pt x="164" y="47"/>
                      <a:pt x="158" y="41"/>
                      <a:pt x="158" y="33"/>
                    </a:cubicBezTo>
                    <a:cubicBezTo>
                      <a:pt x="158" y="26"/>
                      <a:pt x="164" y="20"/>
                      <a:pt x="172" y="20"/>
                    </a:cubicBezTo>
                    <a:cubicBezTo>
                      <a:pt x="180" y="20"/>
                      <a:pt x="186" y="26"/>
                      <a:pt x="186" y="33"/>
                    </a:cubicBezTo>
                    <a:cubicBezTo>
                      <a:pt x="186" y="41"/>
                      <a:pt x="180" y="47"/>
                      <a:pt x="17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Freeform 125">
                <a:extLst>
                  <a:ext uri="{FF2B5EF4-FFF2-40B4-BE49-F238E27FC236}">
                    <a16:creationId xmlns:a16="http://schemas.microsoft.com/office/drawing/2014/main" id="{3EBDC69B-ABF0-4E39-9AB9-9F5AB93698BA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403350" y="2459038"/>
                <a:ext cx="7938" cy="19050"/>
              </a:xfrm>
              <a:custGeom>
                <a:avLst/>
                <a:gdLst>
                  <a:gd name="T0" fmla="*/ 0 w 2"/>
                  <a:gd name="T1" fmla="*/ 0 h 5"/>
                  <a:gd name="T2" fmla="*/ 0 w 2"/>
                  <a:gd name="T3" fmla="*/ 0 h 5"/>
                  <a:gd name="T4" fmla="*/ 2 w 2"/>
                  <a:gd name="T5" fmla="*/ 5 h 5"/>
                  <a:gd name="T6" fmla="*/ 0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1" y="3"/>
                      <a:pt x="2" y="5"/>
                    </a:cubicBezTo>
                    <a:cubicBezTo>
                      <a:pt x="2" y="3"/>
                      <a:pt x="1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Freeform 126">
                <a:extLst>
                  <a:ext uri="{FF2B5EF4-FFF2-40B4-BE49-F238E27FC236}">
                    <a16:creationId xmlns:a16="http://schemas.microsoft.com/office/drawing/2014/main" id="{4F80F4AA-4481-434B-A00D-D47304043EE3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50888" y="2006600"/>
                <a:ext cx="492125" cy="269875"/>
              </a:xfrm>
              <a:custGeom>
                <a:avLst/>
                <a:gdLst>
                  <a:gd name="T0" fmla="*/ 2 w 131"/>
                  <a:gd name="T1" fmla="*/ 11 h 72"/>
                  <a:gd name="T2" fmla="*/ 61 w 131"/>
                  <a:gd name="T3" fmla="*/ 70 h 72"/>
                  <a:gd name="T4" fmla="*/ 66 w 131"/>
                  <a:gd name="T5" fmla="*/ 72 h 72"/>
                  <a:gd name="T6" fmla="*/ 70 w 131"/>
                  <a:gd name="T7" fmla="*/ 70 h 72"/>
                  <a:gd name="T8" fmla="*/ 129 w 131"/>
                  <a:gd name="T9" fmla="*/ 11 h 72"/>
                  <a:gd name="T10" fmla="*/ 129 w 131"/>
                  <a:gd name="T11" fmla="*/ 2 h 72"/>
                  <a:gd name="T12" fmla="*/ 121 w 131"/>
                  <a:gd name="T13" fmla="*/ 2 h 72"/>
                  <a:gd name="T14" fmla="*/ 66 w 131"/>
                  <a:gd name="T15" fmla="*/ 57 h 72"/>
                  <a:gd name="T16" fmla="*/ 10 w 131"/>
                  <a:gd name="T17" fmla="*/ 2 h 72"/>
                  <a:gd name="T18" fmla="*/ 2 w 131"/>
                  <a:gd name="T19" fmla="*/ 2 h 72"/>
                  <a:gd name="T20" fmla="*/ 2 w 131"/>
                  <a:gd name="T21" fmla="*/ 1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1" h="72">
                    <a:moveTo>
                      <a:pt x="2" y="11"/>
                    </a:moveTo>
                    <a:cubicBezTo>
                      <a:pt x="61" y="70"/>
                      <a:pt x="61" y="70"/>
                      <a:pt x="61" y="70"/>
                    </a:cubicBezTo>
                    <a:cubicBezTo>
                      <a:pt x="62" y="71"/>
                      <a:pt x="64" y="72"/>
                      <a:pt x="66" y="72"/>
                    </a:cubicBezTo>
                    <a:cubicBezTo>
                      <a:pt x="67" y="72"/>
                      <a:pt x="69" y="71"/>
                      <a:pt x="70" y="70"/>
                    </a:cubicBezTo>
                    <a:cubicBezTo>
                      <a:pt x="129" y="11"/>
                      <a:pt x="129" y="11"/>
                      <a:pt x="129" y="11"/>
                    </a:cubicBezTo>
                    <a:cubicBezTo>
                      <a:pt x="131" y="8"/>
                      <a:pt x="131" y="5"/>
                      <a:pt x="129" y="2"/>
                    </a:cubicBezTo>
                    <a:cubicBezTo>
                      <a:pt x="127" y="0"/>
                      <a:pt x="123" y="0"/>
                      <a:pt x="121" y="2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8" y="0"/>
                      <a:pt x="4" y="0"/>
                      <a:pt x="2" y="2"/>
                    </a:cubicBezTo>
                    <a:cubicBezTo>
                      <a:pt x="0" y="5"/>
                      <a:pt x="0" y="8"/>
                      <a:pt x="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Oval 127">
                <a:extLst>
                  <a:ext uri="{FF2B5EF4-FFF2-40B4-BE49-F238E27FC236}">
                    <a16:creationId xmlns:a16="http://schemas.microsoft.com/office/drawing/2014/main" id="{88026077-CBFE-4EA8-B104-F8F44C81CF02}"/>
                  </a:ext>
                </a:extLst>
              </p:cNvPr>
              <p:cNvSpPr>
                <a:spLocks noChangeArrowheads="1"/>
              </p:cNvSpPr>
              <p:nvPr/>
            </p:nvSpPr>
            <p:spPr bwMode="black">
              <a:xfrm>
                <a:off x="731838" y="1987550"/>
                <a:ext cx="87313" cy="857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Oval 128">
                <a:extLst>
                  <a:ext uri="{FF2B5EF4-FFF2-40B4-BE49-F238E27FC236}">
                    <a16:creationId xmlns:a16="http://schemas.microsoft.com/office/drawing/2014/main" id="{99197CE9-79EF-407D-AD9F-B2F8876B342F}"/>
                  </a:ext>
                </a:extLst>
              </p:cNvPr>
              <p:cNvSpPr>
                <a:spLocks noChangeArrowheads="1"/>
              </p:cNvSpPr>
              <p:nvPr/>
            </p:nvSpPr>
            <p:spPr bwMode="black">
              <a:xfrm>
                <a:off x="1174750" y="1987550"/>
                <a:ext cx="87313" cy="857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29">
                <a:extLst>
                  <a:ext uri="{FF2B5EF4-FFF2-40B4-BE49-F238E27FC236}">
                    <a16:creationId xmlns:a16="http://schemas.microsoft.com/office/drawing/2014/main" id="{4F207D39-75BD-4A53-879D-184A60951179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342900" y="2549525"/>
                <a:ext cx="404813" cy="206375"/>
              </a:xfrm>
              <a:custGeom>
                <a:avLst/>
                <a:gdLst>
                  <a:gd name="T0" fmla="*/ 101 w 108"/>
                  <a:gd name="T1" fmla="*/ 34 h 55"/>
                  <a:gd name="T2" fmla="*/ 14 w 108"/>
                  <a:gd name="T3" fmla="*/ 2 h 55"/>
                  <a:gd name="T4" fmla="*/ 1 w 108"/>
                  <a:gd name="T5" fmla="*/ 8 h 55"/>
                  <a:gd name="T6" fmla="*/ 7 w 108"/>
                  <a:gd name="T7" fmla="*/ 21 h 55"/>
                  <a:gd name="T8" fmla="*/ 94 w 108"/>
                  <a:gd name="T9" fmla="*/ 53 h 55"/>
                  <a:gd name="T10" fmla="*/ 107 w 108"/>
                  <a:gd name="T11" fmla="*/ 47 h 55"/>
                  <a:gd name="T12" fmla="*/ 101 w 108"/>
                  <a:gd name="T13" fmla="*/ 3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" h="55">
                    <a:moveTo>
                      <a:pt x="101" y="34"/>
                    </a:moveTo>
                    <a:cubicBezTo>
                      <a:pt x="14" y="2"/>
                      <a:pt x="14" y="2"/>
                      <a:pt x="14" y="2"/>
                    </a:cubicBezTo>
                    <a:cubicBezTo>
                      <a:pt x="9" y="0"/>
                      <a:pt x="3" y="3"/>
                      <a:pt x="1" y="8"/>
                    </a:cubicBezTo>
                    <a:cubicBezTo>
                      <a:pt x="0" y="13"/>
                      <a:pt x="2" y="19"/>
                      <a:pt x="7" y="21"/>
                    </a:cubicBezTo>
                    <a:cubicBezTo>
                      <a:pt x="94" y="53"/>
                      <a:pt x="94" y="53"/>
                      <a:pt x="94" y="53"/>
                    </a:cubicBezTo>
                    <a:cubicBezTo>
                      <a:pt x="99" y="55"/>
                      <a:pt x="105" y="52"/>
                      <a:pt x="107" y="47"/>
                    </a:cubicBezTo>
                    <a:cubicBezTo>
                      <a:pt x="108" y="42"/>
                      <a:pt x="106" y="36"/>
                      <a:pt x="10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30">
                <a:extLst>
                  <a:ext uri="{FF2B5EF4-FFF2-40B4-BE49-F238E27FC236}">
                    <a16:creationId xmlns:a16="http://schemas.microsoft.com/office/drawing/2014/main" id="{EF5C7AC2-9BCB-4E90-A15E-94AFBFC887CB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390525" y="3063875"/>
                <a:ext cx="409575" cy="201613"/>
              </a:xfrm>
              <a:custGeom>
                <a:avLst/>
                <a:gdLst>
                  <a:gd name="T0" fmla="*/ 95 w 109"/>
                  <a:gd name="T1" fmla="*/ 2 h 54"/>
                  <a:gd name="T2" fmla="*/ 8 w 109"/>
                  <a:gd name="T3" fmla="*/ 34 h 54"/>
                  <a:gd name="T4" fmla="*/ 2 w 109"/>
                  <a:gd name="T5" fmla="*/ 47 h 54"/>
                  <a:gd name="T6" fmla="*/ 15 w 109"/>
                  <a:gd name="T7" fmla="*/ 53 h 54"/>
                  <a:gd name="T8" fmla="*/ 102 w 109"/>
                  <a:gd name="T9" fmla="*/ 20 h 54"/>
                  <a:gd name="T10" fmla="*/ 107 w 109"/>
                  <a:gd name="T11" fmla="*/ 8 h 54"/>
                  <a:gd name="T12" fmla="*/ 95 w 109"/>
                  <a:gd name="T13" fmla="*/ 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" h="54">
                    <a:moveTo>
                      <a:pt x="95" y="2"/>
                    </a:moveTo>
                    <a:cubicBezTo>
                      <a:pt x="8" y="34"/>
                      <a:pt x="8" y="34"/>
                      <a:pt x="8" y="34"/>
                    </a:cubicBezTo>
                    <a:cubicBezTo>
                      <a:pt x="3" y="36"/>
                      <a:pt x="0" y="41"/>
                      <a:pt x="2" y="47"/>
                    </a:cubicBezTo>
                    <a:cubicBezTo>
                      <a:pt x="4" y="52"/>
                      <a:pt x="10" y="54"/>
                      <a:pt x="15" y="53"/>
                    </a:cubicBezTo>
                    <a:cubicBezTo>
                      <a:pt x="102" y="20"/>
                      <a:pt x="102" y="20"/>
                      <a:pt x="102" y="20"/>
                    </a:cubicBezTo>
                    <a:cubicBezTo>
                      <a:pt x="107" y="19"/>
                      <a:pt x="109" y="13"/>
                      <a:pt x="107" y="8"/>
                    </a:cubicBezTo>
                    <a:cubicBezTo>
                      <a:pt x="106" y="2"/>
                      <a:pt x="100" y="0"/>
                      <a:pt x="9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 131">
                <a:extLst>
                  <a:ext uri="{FF2B5EF4-FFF2-40B4-BE49-F238E27FC236}">
                    <a16:creationId xmlns:a16="http://schemas.microsoft.com/office/drawing/2014/main" id="{2079EBC5-4EC5-423A-A71E-66F8ABB86929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307975" y="2882900"/>
                <a:ext cx="428625" cy="76200"/>
              </a:xfrm>
              <a:custGeom>
                <a:avLst/>
                <a:gdLst>
                  <a:gd name="T0" fmla="*/ 104 w 114"/>
                  <a:gd name="T1" fmla="*/ 0 h 20"/>
                  <a:gd name="T2" fmla="*/ 10 w 114"/>
                  <a:gd name="T3" fmla="*/ 0 h 20"/>
                  <a:gd name="T4" fmla="*/ 0 w 114"/>
                  <a:gd name="T5" fmla="*/ 10 h 20"/>
                  <a:gd name="T6" fmla="*/ 10 w 114"/>
                  <a:gd name="T7" fmla="*/ 20 h 20"/>
                  <a:gd name="T8" fmla="*/ 104 w 114"/>
                  <a:gd name="T9" fmla="*/ 20 h 20"/>
                  <a:gd name="T10" fmla="*/ 114 w 114"/>
                  <a:gd name="T11" fmla="*/ 10 h 20"/>
                  <a:gd name="T12" fmla="*/ 104 w 114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" h="20">
                    <a:moveTo>
                      <a:pt x="104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5"/>
                      <a:pt x="5" y="20"/>
                      <a:pt x="10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10" y="20"/>
                      <a:pt x="114" y="15"/>
                      <a:pt x="114" y="10"/>
                    </a:cubicBezTo>
                    <a:cubicBezTo>
                      <a:pt x="114" y="4"/>
                      <a:pt x="110" y="0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Freeform 132">
                <a:extLst>
                  <a:ext uri="{FF2B5EF4-FFF2-40B4-BE49-F238E27FC236}">
                    <a16:creationId xmlns:a16="http://schemas.microsoft.com/office/drawing/2014/main" id="{7B69EA19-9FFB-4272-A53D-A9B6CE596E82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246188" y="2549525"/>
                <a:ext cx="409575" cy="206375"/>
              </a:xfrm>
              <a:custGeom>
                <a:avLst/>
                <a:gdLst>
                  <a:gd name="T0" fmla="*/ 14 w 109"/>
                  <a:gd name="T1" fmla="*/ 53 h 55"/>
                  <a:gd name="T2" fmla="*/ 101 w 109"/>
                  <a:gd name="T3" fmla="*/ 21 h 55"/>
                  <a:gd name="T4" fmla="*/ 107 w 109"/>
                  <a:gd name="T5" fmla="*/ 8 h 55"/>
                  <a:gd name="T6" fmla="*/ 94 w 109"/>
                  <a:gd name="T7" fmla="*/ 2 h 55"/>
                  <a:gd name="T8" fmla="*/ 7 w 109"/>
                  <a:gd name="T9" fmla="*/ 34 h 55"/>
                  <a:gd name="T10" fmla="*/ 2 w 109"/>
                  <a:gd name="T11" fmla="*/ 47 h 55"/>
                  <a:gd name="T12" fmla="*/ 14 w 109"/>
                  <a:gd name="T13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" h="55">
                    <a:moveTo>
                      <a:pt x="14" y="53"/>
                    </a:moveTo>
                    <a:cubicBezTo>
                      <a:pt x="101" y="21"/>
                      <a:pt x="101" y="21"/>
                      <a:pt x="101" y="21"/>
                    </a:cubicBezTo>
                    <a:cubicBezTo>
                      <a:pt x="106" y="19"/>
                      <a:pt x="109" y="13"/>
                      <a:pt x="107" y="8"/>
                    </a:cubicBezTo>
                    <a:cubicBezTo>
                      <a:pt x="105" y="3"/>
                      <a:pt x="99" y="0"/>
                      <a:pt x="94" y="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2" y="36"/>
                      <a:pt x="0" y="42"/>
                      <a:pt x="2" y="47"/>
                    </a:cubicBezTo>
                    <a:cubicBezTo>
                      <a:pt x="3" y="52"/>
                      <a:pt x="9" y="55"/>
                      <a:pt x="14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Freeform 133">
                <a:extLst>
                  <a:ext uri="{FF2B5EF4-FFF2-40B4-BE49-F238E27FC236}">
                    <a16:creationId xmlns:a16="http://schemas.microsoft.com/office/drawing/2014/main" id="{3AEE4793-E2FB-47FE-8BD8-46B2B3369C60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193800" y="3063875"/>
                <a:ext cx="409575" cy="201613"/>
              </a:xfrm>
              <a:custGeom>
                <a:avLst/>
                <a:gdLst>
                  <a:gd name="T0" fmla="*/ 8 w 109"/>
                  <a:gd name="T1" fmla="*/ 20 h 54"/>
                  <a:gd name="T2" fmla="*/ 94 w 109"/>
                  <a:gd name="T3" fmla="*/ 53 h 54"/>
                  <a:gd name="T4" fmla="*/ 107 w 109"/>
                  <a:gd name="T5" fmla="*/ 47 h 54"/>
                  <a:gd name="T6" fmla="*/ 101 w 109"/>
                  <a:gd name="T7" fmla="*/ 34 h 54"/>
                  <a:gd name="T8" fmla="*/ 14 w 109"/>
                  <a:gd name="T9" fmla="*/ 2 h 54"/>
                  <a:gd name="T10" fmla="*/ 2 w 109"/>
                  <a:gd name="T11" fmla="*/ 8 h 54"/>
                  <a:gd name="T12" fmla="*/ 8 w 109"/>
                  <a:gd name="T13" fmla="*/ 2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" h="54">
                    <a:moveTo>
                      <a:pt x="8" y="20"/>
                    </a:moveTo>
                    <a:cubicBezTo>
                      <a:pt x="94" y="53"/>
                      <a:pt x="94" y="53"/>
                      <a:pt x="94" y="53"/>
                    </a:cubicBezTo>
                    <a:cubicBezTo>
                      <a:pt x="99" y="54"/>
                      <a:pt x="105" y="52"/>
                      <a:pt x="107" y="47"/>
                    </a:cubicBezTo>
                    <a:cubicBezTo>
                      <a:pt x="109" y="41"/>
                      <a:pt x="106" y="36"/>
                      <a:pt x="101" y="34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9" y="0"/>
                      <a:pt x="4" y="2"/>
                      <a:pt x="2" y="8"/>
                    </a:cubicBezTo>
                    <a:cubicBezTo>
                      <a:pt x="0" y="13"/>
                      <a:pt x="2" y="19"/>
                      <a:pt x="8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 134">
                <a:extLst>
                  <a:ext uri="{FF2B5EF4-FFF2-40B4-BE49-F238E27FC236}">
                    <a16:creationId xmlns:a16="http://schemas.microsoft.com/office/drawing/2014/main" id="{7E54FD52-FE52-48F3-8A18-899256BFE8A2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257300" y="2882900"/>
                <a:ext cx="428625" cy="76200"/>
              </a:xfrm>
              <a:custGeom>
                <a:avLst/>
                <a:gdLst>
                  <a:gd name="T0" fmla="*/ 10 w 114"/>
                  <a:gd name="T1" fmla="*/ 20 h 20"/>
                  <a:gd name="T2" fmla="*/ 104 w 114"/>
                  <a:gd name="T3" fmla="*/ 20 h 20"/>
                  <a:gd name="T4" fmla="*/ 114 w 114"/>
                  <a:gd name="T5" fmla="*/ 10 h 20"/>
                  <a:gd name="T6" fmla="*/ 104 w 114"/>
                  <a:gd name="T7" fmla="*/ 0 h 20"/>
                  <a:gd name="T8" fmla="*/ 10 w 114"/>
                  <a:gd name="T9" fmla="*/ 0 h 20"/>
                  <a:gd name="T10" fmla="*/ 0 w 114"/>
                  <a:gd name="T11" fmla="*/ 10 h 20"/>
                  <a:gd name="T12" fmla="*/ 10 w 114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" h="20">
                    <a:moveTo>
                      <a:pt x="10" y="20"/>
                    </a:moveTo>
                    <a:cubicBezTo>
                      <a:pt x="104" y="20"/>
                      <a:pt x="104" y="20"/>
                      <a:pt x="104" y="20"/>
                    </a:cubicBezTo>
                    <a:cubicBezTo>
                      <a:pt x="109" y="20"/>
                      <a:pt x="114" y="15"/>
                      <a:pt x="114" y="10"/>
                    </a:cubicBezTo>
                    <a:cubicBezTo>
                      <a:pt x="114" y="4"/>
                      <a:pt x="109" y="0"/>
                      <a:pt x="104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20"/>
                      <a:pt x="1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BB206AB0-CC13-4E9C-BB38-C7B3E2335C74}"/>
              </a:ext>
            </a:extLst>
          </p:cNvPr>
          <p:cNvGrpSpPr/>
          <p:nvPr/>
        </p:nvGrpSpPr>
        <p:grpSpPr>
          <a:xfrm>
            <a:off x="9631207" y="2618852"/>
            <a:ext cx="2015275" cy="261610"/>
            <a:chOff x="998340" y="4333846"/>
            <a:chExt cx="2015275" cy="261610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F38E8F05-6D93-4089-BA29-A9EEFCC9868B}"/>
                </a:ext>
              </a:extLst>
            </p:cNvPr>
            <p:cNvSpPr/>
            <p:nvPr/>
          </p:nvSpPr>
          <p:spPr>
            <a:xfrm>
              <a:off x="1277077" y="4333846"/>
              <a:ext cx="173653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Interaction Metrics</a:t>
              </a:r>
              <a:endPara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93" name="Freeform 164">
              <a:extLst>
                <a:ext uri="{FF2B5EF4-FFF2-40B4-BE49-F238E27FC236}">
                  <a16:creationId xmlns:a16="http://schemas.microsoft.com/office/drawing/2014/main" id="{548CC0E1-5B47-4BE8-B010-EA0EEE64B47D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998340" y="4350987"/>
              <a:ext cx="217657" cy="227329"/>
            </a:xfrm>
            <a:custGeom>
              <a:avLst/>
              <a:gdLst>
                <a:gd name="T0" fmla="*/ 221 w 288"/>
                <a:gd name="T1" fmla="*/ 373 h 399"/>
                <a:gd name="T2" fmla="*/ 194 w 288"/>
                <a:gd name="T3" fmla="*/ 350 h 399"/>
                <a:gd name="T4" fmla="*/ 137 w 288"/>
                <a:gd name="T5" fmla="*/ 150 h 399"/>
                <a:gd name="T6" fmla="*/ 165 w 288"/>
                <a:gd name="T7" fmla="*/ 398 h 399"/>
                <a:gd name="T8" fmla="*/ 94 w 288"/>
                <a:gd name="T9" fmla="*/ 325 h 399"/>
                <a:gd name="T10" fmla="*/ 192 w 288"/>
                <a:gd name="T11" fmla="*/ 269 h 399"/>
                <a:gd name="T12" fmla="*/ 223 w 288"/>
                <a:gd name="T13" fmla="*/ 371 h 399"/>
                <a:gd name="T14" fmla="*/ 135 w 288"/>
                <a:gd name="T15" fmla="*/ 170 h 399"/>
                <a:gd name="T16" fmla="*/ 179 w 288"/>
                <a:gd name="T17" fmla="*/ 395 h 399"/>
                <a:gd name="T18" fmla="*/ 135 w 288"/>
                <a:gd name="T19" fmla="*/ 324 h 399"/>
                <a:gd name="T20" fmla="*/ 154 w 288"/>
                <a:gd name="T21" fmla="*/ 308 h 399"/>
                <a:gd name="T22" fmla="*/ 208 w 288"/>
                <a:gd name="T23" fmla="*/ 382 h 399"/>
                <a:gd name="T24" fmla="*/ 85 w 288"/>
                <a:gd name="T25" fmla="*/ 380 h 399"/>
                <a:gd name="T26" fmla="*/ 143 w 288"/>
                <a:gd name="T27" fmla="*/ 82 h 399"/>
                <a:gd name="T28" fmla="*/ 228 w 288"/>
                <a:gd name="T29" fmla="*/ 288 h 399"/>
                <a:gd name="T30" fmla="*/ 253 w 288"/>
                <a:gd name="T31" fmla="*/ 340 h 399"/>
                <a:gd name="T32" fmla="*/ 247 w 288"/>
                <a:gd name="T33" fmla="*/ 233 h 399"/>
                <a:gd name="T34" fmla="*/ 20 w 288"/>
                <a:gd name="T35" fmla="*/ 263 h 399"/>
                <a:gd name="T36" fmla="*/ 85 w 288"/>
                <a:gd name="T37" fmla="*/ 380 h 399"/>
                <a:gd name="T38" fmla="*/ 219 w 288"/>
                <a:gd name="T39" fmla="*/ 242 h 399"/>
                <a:gd name="T40" fmla="*/ 56 w 288"/>
                <a:gd name="T41" fmla="*/ 305 h 399"/>
                <a:gd name="T42" fmla="*/ 129 w 288"/>
                <a:gd name="T43" fmla="*/ 397 h 399"/>
                <a:gd name="T44" fmla="*/ 137 w 288"/>
                <a:gd name="T45" fmla="*/ 115 h 399"/>
                <a:gd name="T46" fmla="*/ 210 w 288"/>
                <a:gd name="T47" fmla="*/ 334 h 399"/>
                <a:gd name="T48" fmla="*/ 239 w 288"/>
                <a:gd name="T49" fmla="*/ 357 h 399"/>
                <a:gd name="T50" fmla="*/ 0 w 288"/>
                <a:gd name="T51" fmla="*/ 202 h 399"/>
                <a:gd name="T52" fmla="*/ 144 w 288"/>
                <a:gd name="T53" fmla="*/ 51 h 399"/>
                <a:gd name="T54" fmla="*/ 252 w 288"/>
                <a:gd name="T55" fmla="*/ 298 h 399"/>
                <a:gd name="T56" fmla="*/ 266 w 288"/>
                <a:gd name="T57" fmla="*/ 320 h 399"/>
                <a:gd name="T58" fmla="*/ 277 w 288"/>
                <a:gd name="T59" fmla="*/ 221 h 399"/>
                <a:gd name="T60" fmla="*/ 3 w 288"/>
                <a:gd name="T61" fmla="*/ 162 h 399"/>
                <a:gd name="T62" fmla="*/ 0 w 288"/>
                <a:gd name="T63" fmla="*/ 202 h 399"/>
                <a:gd name="T64" fmla="*/ 145 w 288"/>
                <a:gd name="T65" fmla="*/ 0 h 399"/>
                <a:gd name="T66" fmla="*/ 144 w 288"/>
                <a:gd name="T67" fmla="*/ 18 h 399"/>
                <a:gd name="T68" fmla="*/ 142 w 288"/>
                <a:gd name="T69" fmla="*/ 308 h 399"/>
                <a:gd name="T70" fmla="*/ 137 w 288"/>
                <a:gd name="T71" fmla="*/ 201 h 399"/>
                <a:gd name="T72" fmla="*/ 130 w 288"/>
                <a:gd name="T73" fmla="*/ 208 h 399"/>
                <a:gd name="T74" fmla="*/ 142 w 288"/>
                <a:gd name="T75" fmla="*/ 308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8" h="399">
                  <a:moveTo>
                    <a:pt x="223" y="371"/>
                  </a:moveTo>
                  <a:cubicBezTo>
                    <a:pt x="221" y="373"/>
                    <a:pt x="221" y="373"/>
                    <a:pt x="221" y="373"/>
                  </a:cubicBezTo>
                  <a:cubicBezTo>
                    <a:pt x="220" y="374"/>
                    <a:pt x="218" y="375"/>
                    <a:pt x="217" y="376"/>
                  </a:cubicBezTo>
                  <a:cubicBezTo>
                    <a:pt x="215" y="374"/>
                    <a:pt x="205" y="366"/>
                    <a:pt x="194" y="350"/>
                  </a:cubicBezTo>
                  <a:cubicBezTo>
                    <a:pt x="181" y="332"/>
                    <a:pt x="177" y="299"/>
                    <a:pt x="180" y="268"/>
                  </a:cubicBezTo>
                  <a:cubicBezTo>
                    <a:pt x="186" y="212"/>
                    <a:pt x="180" y="148"/>
                    <a:pt x="137" y="150"/>
                  </a:cubicBezTo>
                  <a:cubicBezTo>
                    <a:pt x="90" y="152"/>
                    <a:pt x="69" y="245"/>
                    <a:pt x="106" y="319"/>
                  </a:cubicBezTo>
                  <a:cubicBezTo>
                    <a:pt x="125" y="357"/>
                    <a:pt x="150" y="384"/>
                    <a:pt x="165" y="398"/>
                  </a:cubicBezTo>
                  <a:cubicBezTo>
                    <a:pt x="161" y="398"/>
                    <a:pt x="157" y="399"/>
                    <a:pt x="153" y="399"/>
                  </a:cubicBezTo>
                  <a:cubicBezTo>
                    <a:pt x="137" y="384"/>
                    <a:pt x="115" y="364"/>
                    <a:pt x="94" y="325"/>
                  </a:cubicBezTo>
                  <a:cubicBezTo>
                    <a:pt x="46" y="236"/>
                    <a:pt x="82" y="134"/>
                    <a:pt x="137" y="134"/>
                  </a:cubicBezTo>
                  <a:cubicBezTo>
                    <a:pt x="195" y="134"/>
                    <a:pt x="201" y="201"/>
                    <a:pt x="192" y="269"/>
                  </a:cubicBezTo>
                  <a:cubicBezTo>
                    <a:pt x="188" y="301"/>
                    <a:pt x="191" y="329"/>
                    <a:pt x="202" y="346"/>
                  </a:cubicBezTo>
                  <a:cubicBezTo>
                    <a:pt x="213" y="363"/>
                    <a:pt x="224" y="370"/>
                    <a:pt x="223" y="371"/>
                  </a:cubicBezTo>
                  <a:close/>
                  <a:moveTo>
                    <a:pt x="166" y="306"/>
                  </a:moveTo>
                  <a:cubicBezTo>
                    <a:pt x="163" y="275"/>
                    <a:pt x="185" y="172"/>
                    <a:pt x="135" y="170"/>
                  </a:cubicBezTo>
                  <a:cubicBezTo>
                    <a:pt x="104" y="169"/>
                    <a:pt x="77" y="248"/>
                    <a:pt x="125" y="329"/>
                  </a:cubicBezTo>
                  <a:cubicBezTo>
                    <a:pt x="143" y="361"/>
                    <a:pt x="166" y="383"/>
                    <a:pt x="179" y="395"/>
                  </a:cubicBezTo>
                  <a:cubicBezTo>
                    <a:pt x="182" y="394"/>
                    <a:pt x="185" y="393"/>
                    <a:pt x="188" y="392"/>
                  </a:cubicBezTo>
                  <a:cubicBezTo>
                    <a:pt x="177" y="381"/>
                    <a:pt x="153" y="358"/>
                    <a:pt x="135" y="324"/>
                  </a:cubicBezTo>
                  <a:cubicBezTo>
                    <a:pt x="101" y="266"/>
                    <a:pt x="110" y="186"/>
                    <a:pt x="135" y="186"/>
                  </a:cubicBezTo>
                  <a:cubicBezTo>
                    <a:pt x="168" y="186"/>
                    <a:pt x="149" y="268"/>
                    <a:pt x="154" y="308"/>
                  </a:cubicBezTo>
                  <a:cubicBezTo>
                    <a:pt x="160" y="352"/>
                    <a:pt x="187" y="377"/>
                    <a:pt x="200" y="386"/>
                  </a:cubicBezTo>
                  <a:cubicBezTo>
                    <a:pt x="203" y="385"/>
                    <a:pt x="205" y="384"/>
                    <a:pt x="208" y="382"/>
                  </a:cubicBezTo>
                  <a:cubicBezTo>
                    <a:pt x="199" y="375"/>
                    <a:pt x="170" y="350"/>
                    <a:pt x="166" y="306"/>
                  </a:cubicBezTo>
                  <a:close/>
                  <a:moveTo>
                    <a:pt x="85" y="380"/>
                  </a:moveTo>
                  <a:cubicBezTo>
                    <a:pt x="65" y="357"/>
                    <a:pt x="36" y="313"/>
                    <a:pt x="31" y="261"/>
                  </a:cubicBezTo>
                  <a:cubicBezTo>
                    <a:pt x="25" y="164"/>
                    <a:pt x="66" y="82"/>
                    <a:pt x="143" y="82"/>
                  </a:cubicBezTo>
                  <a:cubicBezTo>
                    <a:pt x="213" y="82"/>
                    <a:pt x="241" y="157"/>
                    <a:pt x="235" y="231"/>
                  </a:cubicBezTo>
                  <a:cubicBezTo>
                    <a:pt x="234" y="251"/>
                    <a:pt x="228" y="269"/>
                    <a:pt x="228" y="288"/>
                  </a:cubicBezTo>
                  <a:cubicBezTo>
                    <a:pt x="227" y="320"/>
                    <a:pt x="236" y="334"/>
                    <a:pt x="248" y="347"/>
                  </a:cubicBezTo>
                  <a:cubicBezTo>
                    <a:pt x="250" y="345"/>
                    <a:pt x="251" y="343"/>
                    <a:pt x="253" y="340"/>
                  </a:cubicBezTo>
                  <a:cubicBezTo>
                    <a:pt x="246" y="330"/>
                    <a:pt x="237" y="313"/>
                    <a:pt x="238" y="289"/>
                  </a:cubicBezTo>
                  <a:cubicBezTo>
                    <a:pt x="239" y="273"/>
                    <a:pt x="243" y="254"/>
                    <a:pt x="247" y="233"/>
                  </a:cubicBezTo>
                  <a:cubicBezTo>
                    <a:pt x="257" y="169"/>
                    <a:pt x="233" y="66"/>
                    <a:pt x="143" y="65"/>
                  </a:cubicBezTo>
                  <a:cubicBezTo>
                    <a:pt x="77" y="64"/>
                    <a:pt x="7" y="129"/>
                    <a:pt x="20" y="263"/>
                  </a:cubicBezTo>
                  <a:cubicBezTo>
                    <a:pt x="24" y="299"/>
                    <a:pt x="39" y="330"/>
                    <a:pt x="54" y="354"/>
                  </a:cubicBezTo>
                  <a:cubicBezTo>
                    <a:pt x="64" y="365"/>
                    <a:pt x="74" y="373"/>
                    <a:pt x="85" y="380"/>
                  </a:cubicBezTo>
                  <a:close/>
                  <a:moveTo>
                    <a:pt x="219" y="331"/>
                  </a:moveTo>
                  <a:cubicBezTo>
                    <a:pt x="211" y="309"/>
                    <a:pt x="212" y="277"/>
                    <a:pt x="219" y="242"/>
                  </a:cubicBezTo>
                  <a:cubicBezTo>
                    <a:pt x="228" y="183"/>
                    <a:pt x="216" y="99"/>
                    <a:pt x="137" y="99"/>
                  </a:cubicBezTo>
                  <a:cubicBezTo>
                    <a:pt x="73" y="99"/>
                    <a:pt x="16" y="198"/>
                    <a:pt x="56" y="305"/>
                  </a:cubicBezTo>
                  <a:cubicBezTo>
                    <a:pt x="72" y="346"/>
                    <a:pt x="96" y="376"/>
                    <a:pt x="113" y="393"/>
                  </a:cubicBezTo>
                  <a:cubicBezTo>
                    <a:pt x="118" y="395"/>
                    <a:pt x="123" y="396"/>
                    <a:pt x="129" y="397"/>
                  </a:cubicBezTo>
                  <a:cubicBezTo>
                    <a:pt x="113" y="382"/>
                    <a:pt x="84" y="348"/>
                    <a:pt x="67" y="300"/>
                  </a:cubicBezTo>
                  <a:cubicBezTo>
                    <a:pt x="37" y="213"/>
                    <a:pt x="79" y="116"/>
                    <a:pt x="137" y="115"/>
                  </a:cubicBezTo>
                  <a:cubicBezTo>
                    <a:pt x="189" y="114"/>
                    <a:pt x="216" y="168"/>
                    <a:pt x="208" y="239"/>
                  </a:cubicBezTo>
                  <a:cubicBezTo>
                    <a:pt x="201" y="274"/>
                    <a:pt x="200" y="310"/>
                    <a:pt x="210" y="334"/>
                  </a:cubicBezTo>
                  <a:cubicBezTo>
                    <a:pt x="217" y="351"/>
                    <a:pt x="228" y="359"/>
                    <a:pt x="233" y="363"/>
                  </a:cubicBezTo>
                  <a:cubicBezTo>
                    <a:pt x="235" y="361"/>
                    <a:pt x="237" y="359"/>
                    <a:pt x="239" y="357"/>
                  </a:cubicBezTo>
                  <a:cubicBezTo>
                    <a:pt x="235" y="354"/>
                    <a:pt x="225" y="347"/>
                    <a:pt x="219" y="331"/>
                  </a:cubicBezTo>
                  <a:close/>
                  <a:moveTo>
                    <a:pt x="0" y="202"/>
                  </a:moveTo>
                  <a:cubicBezTo>
                    <a:pt x="0" y="217"/>
                    <a:pt x="1" y="231"/>
                    <a:pt x="4" y="245"/>
                  </a:cubicBezTo>
                  <a:cubicBezTo>
                    <a:pt x="6" y="146"/>
                    <a:pt x="40" y="49"/>
                    <a:pt x="144" y="51"/>
                  </a:cubicBezTo>
                  <a:cubicBezTo>
                    <a:pt x="230" y="51"/>
                    <a:pt x="271" y="143"/>
                    <a:pt x="262" y="219"/>
                  </a:cubicBezTo>
                  <a:cubicBezTo>
                    <a:pt x="259" y="248"/>
                    <a:pt x="252" y="276"/>
                    <a:pt x="252" y="298"/>
                  </a:cubicBezTo>
                  <a:cubicBezTo>
                    <a:pt x="252" y="315"/>
                    <a:pt x="258" y="326"/>
                    <a:pt x="260" y="330"/>
                  </a:cubicBezTo>
                  <a:cubicBezTo>
                    <a:pt x="262" y="327"/>
                    <a:pt x="264" y="323"/>
                    <a:pt x="266" y="320"/>
                  </a:cubicBezTo>
                  <a:cubicBezTo>
                    <a:pt x="263" y="314"/>
                    <a:pt x="261" y="308"/>
                    <a:pt x="262" y="298"/>
                  </a:cubicBezTo>
                  <a:cubicBezTo>
                    <a:pt x="262" y="279"/>
                    <a:pt x="272" y="252"/>
                    <a:pt x="277" y="221"/>
                  </a:cubicBezTo>
                  <a:cubicBezTo>
                    <a:pt x="288" y="144"/>
                    <a:pt x="247" y="31"/>
                    <a:pt x="144" y="31"/>
                  </a:cubicBezTo>
                  <a:cubicBezTo>
                    <a:pt x="62" y="32"/>
                    <a:pt x="18" y="92"/>
                    <a:pt x="3" y="162"/>
                  </a:cubicBezTo>
                  <a:cubicBezTo>
                    <a:pt x="1" y="175"/>
                    <a:pt x="0" y="188"/>
                    <a:pt x="0" y="201"/>
                  </a:cubicBezTo>
                  <a:cubicBezTo>
                    <a:pt x="0" y="201"/>
                    <a:pt x="0" y="202"/>
                    <a:pt x="0" y="202"/>
                  </a:cubicBezTo>
                  <a:close/>
                  <a:moveTo>
                    <a:pt x="262" y="75"/>
                  </a:moveTo>
                  <a:cubicBezTo>
                    <a:pt x="244" y="44"/>
                    <a:pt x="206" y="0"/>
                    <a:pt x="145" y="0"/>
                  </a:cubicBezTo>
                  <a:cubicBezTo>
                    <a:pt x="108" y="0"/>
                    <a:pt x="80" y="18"/>
                    <a:pt x="58" y="40"/>
                  </a:cubicBezTo>
                  <a:cubicBezTo>
                    <a:pt x="60" y="39"/>
                    <a:pt x="91" y="18"/>
                    <a:pt x="144" y="18"/>
                  </a:cubicBezTo>
                  <a:cubicBezTo>
                    <a:pt x="220" y="18"/>
                    <a:pt x="262" y="75"/>
                    <a:pt x="262" y="75"/>
                  </a:cubicBezTo>
                  <a:close/>
                  <a:moveTo>
                    <a:pt x="142" y="308"/>
                  </a:moveTo>
                  <a:cubicBezTo>
                    <a:pt x="140" y="294"/>
                    <a:pt x="141" y="277"/>
                    <a:pt x="142" y="260"/>
                  </a:cubicBezTo>
                  <a:cubicBezTo>
                    <a:pt x="143" y="238"/>
                    <a:pt x="144" y="209"/>
                    <a:pt x="137" y="201"/>
                  </a:cubicBezTo>
                  <a:cubicBezTo>
                    <a:pt x="137" y="201"/>
                    <a:pt x="137" y="201"/>
                    <a:pt x="135" y="201"/>
                  </a:cubicBezTo>
                  <a:cubicBezTo>
                    <a:pt x="135" y="201"/>
                    <a:pt x="132" y="202"/>
                    <a:pt x="130" y="208"/>
                  </a:cubicBezTo>
                  <a:cubicBezTo>
                    <a:pt x="122" y="227"/>
                    <a:pt x="122" y="271"/>
                    <a:pt x="141" y="308"/>
                  </a:cubicBezTo>
                  <a:cubicBezTo>
                    <a:pt x="141" y="309"/>
                    <a:pt x="142" y="309"/>
                    <a:pt x="142" y="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6ED8B3E-C982-42C6-A957-0937F9A69302}"/>
              </a:ext>
            </a:extLst>
          </p:cNvPr>
          <p:cNvGrpSpPr/>
          <p:nvPr/>
        </p:nvGrpSpPr>
        <p:grpSpPr>
          <a:xfrm>
            <a:off x="9631207" y="3344810"/>
            <a:ext cx="2005033" cy="261610"/>
            <a:chOff x="998340" y="5059804"/>
            <a:chExt cx="2005033" cy="261610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89D4038-0A22-4CDF-8F6A-F194045AA61D}"/>
                </a:ext>
              </a:extLst>
            </p:cNvPr>
            <p:cNvSpPr/>
            <p:nvPr/>
          </p:nvSpPr>
          <p:spPr>
            <a:xfrm>
              <a:off x="1275625" y="5059804"/>
              <a:ext cx="172774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Change Anomalies </a:t>
              </a:r>
              <a:endPara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96" name="Freeform 73">
              <a:extLst>
                <a:ext uri="{FF2B5EF4-FFF2-40B4-BE49-F238E27FC236}">
                  <a16:creationId xmlns:a16="http://schemas.microsoft.com/office/drawing/2014/main" id="{D4555B19-95F7-4223-9681-5C4BB94A23B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998340" y="5069318"/>
              <a:ext cx="234409" cy="242582"/>
            </a:xfrm>
            <a:custGeom>
              <a:avLst/>
              <a:gdLst>
                <a:gd name="T0" fmla="*/ 1799 w 2278"/>
                <a:gd name="T1" fmla="*/ 879 h 2201"/>
                <a:gd name="T2" fmla="*/ 1711 w 2278"/>
                <a:gd name="T3" fmla="*/ 335 h 2201"/>
                <a:gd name="T4" fmla="*/ 1363 w 2278"/>
                <a:gd name="T5" fmla="*/ 315 h 2201"/>
                <a:gd name="T6" fmla="*/ 1068 w 2278"/>
                <a:gd name="T7" fmla="*/ 0 h 2201"/>
                <a:gd name="T8" fmla="*/ 810 w 2278"/>
                <a:gd name="T9" fmla="*/ 412 h 2201"/>
                <a:gd name="T10" fmla="*/ 408 w 2278"/>
                <a:gd name="T11" fmla="*/ 325 h 2201"/>
                <a:gd name="T12" fmla="*/ 246 w 2278"/>
                <a:gd name="T13" fmla="*/ 841 h 2201"/>
                <a:gd name="T14" fmla="*/ 0 w 2278"/>
                <a:gd name="T15" fmla="*/ 1138 h 2201"/>
                <a:gd name="T16" fmla="*/ 338 w 2278"/>
                <a:gd name="T17" fmla="*/ 1396 h 2201"/>
                <a:gd name="T18" fmla="*/ 166 w 2278"/>
                <a:gd name="T19" fmla="*/ 1885 h 2201"/>
                <a:gd name="T20" fmla="*/ 769 w 2278"/>
                <a:gd name="T21" fmla="*/ 1966 h 2201"/>
                <a:gd name="T22" fmla="*/ 1053 w 2278"/>
                <a:gd name="T23" fmla="*/ 2200 h 2201"/>
                <a:gd name="T24" fmla="*/ 1081 w 2278"/>
                <a:gd name="T25" fmla="*/ 2201 h 2201"/>
                <a:gd name="T26" fmla="*/ 1184 w 2278"/>
                <a:gd name="T27" fmla="*/ 1949 h 2201"/>
                <a:gd name="T28" fmla="*/ 1666 w 2278"/>
                <a:gd name="T29" fmla="*/ 1872 h 2201"/>
                <a:gd name="T30" fmla="*/ 1874 w 2278"/>
                <a:gd name="T31" fmla="*/ 1743 h 2201"/>
                <a:gd name="T32" fmla="*/ 2060 w 2278"/>
                <a:gd name="T33" fmla="*/ 1273 h 2201"/>
                <a:gd name="T34" fmla="*/ 1940 w 2278"/>
                <a:gd name="T35" fmla="*/ 1369 h 2201"/>
                <a:gd name="T36" fmla="*/ 1385 w 2278"/>
                <a:gd name="T37" fmla="*/ 1279 h 2201"/>
                <a:gd name="T38" fmla="*/ 1837 w 2278"/>
                <a:gd name="T39" fmla="*/ 1733 h 2201"/>
                <a:gd name="T40" fmla="*/ 1302 w 2278"/>
                <a:gd name="T41" fmla="*/ 1393 h 2201"/>
                <a:gd name="T42" fmla="*/ 1433 w 2278"/>
                <a:gd name="T43" fmla="*/ 1759 h 2201"/>
                <a:gd name="T44" fmla="*/ 1193 w 2278"/>
                <a:gd name="T45" fmla="*/ 1461 h 2201"/>
                <a:gd name="T46" fmla="*/ 1156 w 2278"/>
                <a:gd name="T47" fmla="*/ 1924 h 2201"/>
                <a:gd name="T48" fmla="*/ 1053 w 2278"/>
                <a:gd name="T49" fmla="*/ 1484 h 2201"/>
                <a:gd name="T50" fmla="*/ 878 w 2278"/>
                <a:gd name="T51" fmla="*/ 1857 h 2201"/>
                <a:gd name="T52" fmla="*/ 804 w 2278"/>
                <a:gd name="T53" fmla="*/ 1753 h 2201"/>
                <a:gd name="T54" fmla="*/ 438 w 2278"/>
                <a:gd name="T55" fmla="*/ 1789 h 2201"/>
                <a:gd name="T56" fmla="*/ 369 w 2278"/>
                <a:gd name="T57" fmla="*/ 1741 h 2201"/>
                <a:gd name="T58" fmla="*/ 551 w 2278"/>
                <a:gd name="T59" fmla="*/ 1362 h 2201"/>
                <a:gd name="T60" fmla="*/ 447 w 2278"/>
                <a:gd name="T61" fmla="*/ 1287 h 2201"/>
                <a:gd name="T62" fmla="*/ 723 w 2278"/>
                <a:gd name="T63" fmla="*/ 1153 h 2201"/>
                <a:gd name="T64" fmla="*/ 253 w 2278"/>
                <a:gd name="T65" fmla="*/ 1023 h 2201"/>
                <a:gd name="T66" fmla="*/ 745 w 2278"/>
                <a:gd name="T67" fmla="*/ 1014 h 2201"/>
                <a:gd name="T68" fmla="*/ 386 w 2278"/>
                <a:gd name="T69" fmla="*/ 736 h 2201"/>
                <a:gd name="T70" fmla="*/ 813 w 2278"/>
                <a:gd name="T71" fmla="*/ 904 h 2201"/>
                <a:gd name="T72" fmla="*/ 701 w 2278"/>
                <a:gd name="T73" fmla="*/ 530 h 2201"/>
                <a:gd name="T74" fmla="*/ 944 w 2278"/>
                <a:gd name="T75" fmla="*/ 815 h 2201"/>
                <a:gd name="T76" fmla="*/ 996 w 2278"/>
                <a:gd name="T77" fmla="*/ 287 h 2201"/>
                <a:gd name="T78" fmla="*/ 1083 w 2278"/>
                <a:gd name="T79" fmla="*/ 792 h 2201"/>
                <a:gd name="T80" fmla="*/ 1253 w 2278"/>
                <a:gd name="T81" fmla="*/ 424 h 2201"/>
                <a:gd name="T82" fmla="*/ 1331 w 2278"/>
                <a:gd name="T83" fmla="*/ 529 h 2201"/>
                <a:gd name="T84" fmla="*/ 1558 w 2278"/>
                <a:gd name="T85" fmla="*/ 488 h 2201"/>
                <a:gd name="T86" fmla="*/ 1618 w 2278"/>
                <a:gd name="T87" fmla="*/ 610 h 2201"/>
                <a:gd name="T88" fmla="*/ 1586 w 2278"/>
                <a:gd name="T89" fmla="*/ 914 h 2201"/>
                <a:gd name="T90" fmla="*/ 1690 w 2278"/>
                <a:gd name="T91" fmla="*/ 989 h 2201"/>
                <a:gd name="T92" fmla="*/ 1414 w 2278"/>
                <a:gd name="T93" fmla="*/ 1123 h 2201"/>
                <a:gd name="T94" fmla="*/ 2028 w 2278"/>
                <a:gd name="T95" fmla="*/ 1253 h 2201"/>
                <a:gd name="T96" fmla="*/ 1292 w 2278"/>
                <a:gd name="T97" fmla="*/ 936 h 2201"/>
                <a:gd name="T98" fmla="*/ 1083 w 2278"/>
                <a:gd name="T99" fmla="*/ 837 h 2201"/>
                <a:gd name="T100" fmla="*/ 945 w 2278"/>
                <a:gd name="T101" fmla="*/ 863 h 2201"/>
                <a:gd name="T102" fmla="*/ 787 w 2278"/>
                <a:gd name="T103" fmla="*/ 1031 h 2201"/>
                <a:gd name="T104" fmla="*/ 787 w 2278"/>
                <a:gd name="T105" fmla="*/ 1245 h 2201"/>
                <a:gd name="T106" fmla="*/ 945 w 2278"/>
                <a:gd name="T107" fmla="*/ 1412 h 2201"/>
                <a:gd name="T108" fmla="*/ 1083 w 2278"/>
                <a:gd name="T109" fmla="*/ 1439 h 2201"/>
                <a:gd name="T110" fmla="*/ 1292 w 2278"/>
                <a:gd name="T111" fmla="*/ 1340 h 2201"/>
                <a:gd name="T112" fmla="*/ 1370 w 2278"/>
                <a:gd name="T113" fmla="*/ 1138 h 2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78" h="2201">
                  <a:moveTo>
                    <a:pt x="2125" y="983"/>
                  </a:moveTo>
                  <a:cubicBezTo>
                    <a:pt x="2074" y="983"/>
                    <a:pt x="2030" y="1007"/>
                    <a:pt x="2002" y="1045"/>
                  </a:cubicBezTo>
                  <a:cubicBezTo>
                    <a:pt x="1787" y="929"/>
                    <a:pt x="1787" y="929"/>
                    <a:pt x="1787" y="929"/>
                  </a:cubicBezTo>
                  <a:cubicBezTo>
                    <a:pt x="1795" y="914"/>
                    <a:pt x="1799" y="897"/>
                    <a:pt x="1799" y="879"/>
                  </a:cubicBezTo>
                  <a:cubicBezTo>
                    <a:pt x="1799" y="828"/>
                    <a:pt x="1764" y="785"/>
                    <a:pt x="1715" y="773"/>
                  </a:cubicBezTo>
                  <a:cubicBezTo>
                    <a:pt x="1729" y="640"/>
                    <a:pt x="1729" y="640"/>
                    <a:pt x="1729" y="640"/>
                  </a:cubicBezTo>
                  <a:cubicBezTo>
                    <a:pt x="1805" y="630"/>
                    <a:pt x="1863" y="566"/>
                    <a:pt x="1863" y="488"/>
                  </a:cubicBezTo>
                  <a:cubicBezTo>
                    <a:pt x="1863" y="404"/>
                    <a:pt x="1795" y="335"/>
                    <a:pt x="1711" y="335"/>
                  </a:cubicBezTo>
                  <a:cubicBezTo>
                    <a:pt x="1645" y="335"/>
                    <a:pt x="1589" y="377"/>
                    <a:pt x="1567" y="435"/>
                  </a:cubicBezTo>
                  <a:cubicBezTo>
                    <a:pt x="1472" y="427"/>
                    <a:pt x="1472" y="427"/>
                    <a:pt x="1472" y="427"/>
                  </a:cubicBezTo>
                  <a:cubicBezTo>
                    <a:pt x="1472" y="426"/>
                    <a:pt x="1472" y="425"/>
                    <a:pt x="1472" y="424"/>
                  </a:cubicBezTo>
                  <a:cubicBezTo>
                    <a:pt x="1472" y="364"/>
                    <a:pt x="1423" y="315"/>
                    <a:pt x="1363" y="315"/>
                  </a:cubicBezTo>
                  <a:cubicBezTo>
                    <a:pt x="1334" y="315"/>
                    <a:pt x="1309" y="326"/>
                    <a:pt x="1289" y="343"/>
                  </a:cubicBezTo>
                  <a:cubicBezTo>
                    <a:pt x="1187" y="250"/>
                    <a:pt x="1187" y="250"/>
                    <a:pt x="1187" y="250"/>
                  </a:cubicBezTo>
                  <a:cubicBezTo>
                    <a:pt x="1208" y="223"/>
                    <a:pt x="1221" y="190"/>
                    <a:pt x="1221" y="153"/>
                  </a:cubicBezTo>
                  <a:cubicBezTo>
                    <a:pt x="1221" y="69"/>
                    <a:pt x="1153" y="0"/>
                    <a:pt x="1068" y="0"/>
                  </a:cubicBezTo>
                  <a:cubicBezTo>
                    <a:pt x="984" y="0"/>
                    <a:pt x="916" y="69"/>
                    <a:pt x="916" y="153"/>
                  </a:cubicBezTo>
                  <a:cubicBezTo>
                    <a:pt x="916" y="197"/>
                    <a:pt x="935" y="237"/>
                    <a:pt x="965" y="265"/>
                  </a:cubicBezTo>
                  <a:cubicBezTo>
                    <a:pt x="856" y="422"/>
                    <a:pt x="856" y="422"/>
                    <a:pt x="856" y="422"/>
                  </a:cubicBezTo>
                  <a:cubicBezTo>
                    <a:pt x="842" y="416"/>
                    <a:pt x="827" y="412"/>
                    <a:pt x="810" y="412"/>
                  </a:cubicBezTo>
                  <a:cubicBezTo>
                    <a:pt x="760" y="412"/>
                    <a:pt x="717" y="446"/>
                    <a:pt x="705" y="493"/>
                  </a:cubicBezTo>
                  <a:cubicBezTo>
                    <a:pt x="561" y="480"/>
                    <a:pt x="561" y="480"/>
                    <a:pt x="561" y="480"/>
                  </a:cubicBezTo>
                  <a:cubicBezTo>
                    <a:pt x="561" y="480"/>
                    <a:pt x="561" y="479"/>
                    <a:pt x="561" y="478"/>
                  </a:cubicBezTo>
                  <a:cubicBezTo>
                    <a:pt x="561" y="394"/>
                    <a:pt x="493" y="325"/>
                    <a:pt x="408" y="325"/>
                  </a:cubicBezTo>
                  <a:cubicBezTo>
                    <a:pt x="324" y="325"/>
                    <a:pt x="256" y="394"/>
                    <a:pt x="256" y="478"/>
                  </a:cubicBezTo>
                  <a:cubicBezTo>
                    <a:pt x="256" y="546"/>
                    <a:pt x="300" y="603"/>
                    <a:pt x="362" y="623"/>
                  </a:cubicBezTo>
                  <a:cubicBezTo>
                    <a:pt x="348" y="732"/>
                    <a:pt x="348" y="732"/>
                    <a:pt x="348" y="732"/>
                  </a:cubicBezTo>
                  <a:cubicBezTo>
                    <a:pt x="291" y="736"/>
                    <a:pt x="246" y="783"/>
                    <a:pt x="246" y="841"/>
                  </a:cubicBezTo>
                  <a:cubicBezTo>
                    <a:pt x="246" y="873"/>
                    <a:pt x="259" y="901"/>
                    <a:pt x="281" y="921"/>
                  </a:cubicBezTo>
                  <a:cubicBezTo>
                    <a:pt x="221" y="1002"/>
                    <a:pt x="221" y="1002"/>
                    <a:pt x="221" y="1002"/>
                  </a:cubicBezTo>
                  <a:cubicBezTo>
                    <a:pt x="201" y="991"/>
                    <a:pt x="177" y="985"/>
                    <a:pt x="153" y="985"/>
                  </a:cubicBezTo>
                  <a:cubicBezTo>
                    <a:pt x="68" y="985"/>
                    <a:pt x="0" y="1054"/>
                    <a:pt x="0" y="1138"/>
                  </a:cubicBezTo>
                  <a:cubicBezTo>
                    <a:pt x="0" y="1222"/>
                    <a:pt x="68" y="1291"/>
                    <a:pt x="153" y="1291"/>
                  </a:cubicBezTo>
                  <a:cubicBezTo>
                    <a:pt x="190" y="1291"/>
                    <a:pt x="225" y="1277"/>
                    <a:pt x="251" y="1254"/>
                  </a:cubicBezTo>
                  <a:cubicBezTo>
                    <a:pt x="354" y="1339"/>
                    <a:pt x="354" y="1339"/>
                    <a:pt x="354" y="1339"/>
                  </a:cubicBezTo>
                  <a:cubicBezTo>
                    <a:pt x="344" y="1356"/>
                    <a:pt x="338" y="1375"/>
                    <a:pt x="338" y="1396"/>
                  </a:cubicBezTo>
                  <a:cubicBezTo>
                    <a:pt x="338" y="1436"/>
                    <a:pt x="359" y="1471"/>
                    <a:pt x="392" y="1490"/>
                  </a:cubicBezTo>
                  <a:cubicBezTo>
                    <a:pt x="332" y="1733"/>
                    <a:pt x="332" y="1733"/>
                    <a:pt x="332" y="1733"/>
                  </a:cubicBezTo>
                  <a:cubicBezTo>
                    <a:pt x="328" y="1732"/>
                    <a:pt x="323" y="1732"/>
                    <a:pt x="319" y="1732"/>
                  </a:cubicBezTo>
                  <a:cubicBezTo>
                    <a:pt x="235" y="1732"/>
                    <a:pt x="166" y="1800"/>
                    <a:pt x="166" y="1885"/>
                  </a:cubicBezTo>
                  <a:cubicBezTo>
                    <a:pt x="166" y="1969"/>
                    <a:pt x="235" y="2038"/>
                    <a:pt x="319" y="2038"/>
                  </a:cubicBezTo>
                  <a:cubicBezTo>
                    <a:pt x="399" y="2038"/>
                    <a:pt x="464" y="1977"/>
                    <a:pt x="471" y="1899"/>
                  </a:cubicBezTo>
                  <a:cubicBezTo>
                    <a:pt x="664" y="1884"/>
                    <a:pt x="664" y="1884"/>
                    <a:pt x="664" y="1884"/>
                  </a:cubicBezTo>
                  <a:cubicBezTo>
                    <a:pt x="676" y="1931"/>
                    <a:pt x="718" y="1966"/>
                    <a:pt x="769" y="1966"/>
                  </a:cubicBezTo>
                  <a:cubicBezTo>
                    <a:pt x="802" y="1966"/>
                    <a:pt x="832" y="1951"/>
                    <a:pt x="852" y="1928"/>
                  </a:cubicBezTo>
                  <a:cubicBezTo>
                    <a:pt x="931" y="1982"/>
                    <a:pt x="931" y="1982"/>
                    <a:pt x="931" y="1982"/>
                  </a:cubicBezTo>
                  <a:cubicBezTo>
                    <a:pt x="921" y="2002"/>
                    <a:pt x="916" y="2024"/>
                    <a:pt x="916" y="2049"/>
                  </a:cubicBezTo>
                  <a:cubicBezTo>
                    <a:pt x="916" y="2128"/>
                    <a:pt x="976" y="2193"/>
                    <a:pt x="1053" y="2200"/>
                  </a:cubicBezTo>
                  <a:cubicBezTo>
                    <a:pt x="1053" y="2201"/>
                    <a:pt x="1053" y="2201"/>
                    <a:pt x="1053" y="2201"/>
                  </a:cubicBezTo>
                  <a:cubicBezTo>
                    <a:pt x="1056" y="2201"/>
                    <a:pt x="1056" y="2201"/>
                    <a:pt x="1056" y="2201"/>
                  </a:cubicBezTo>
                  <a:cubicBezTo>
                    <a:pt x="1060" y="2201"/>
                    <a:pt x="1064" y="2201"/>
                    <a:pt x="1068" y="2201"/>
                  </a:cubicBezTo>
                  <a:cubicBezTo>
                    <a:pt x="1073" y="2201"/>
                    <a:pt x="1077" y="2201"/>
                    <a:pt x="1081" y="2201"/>
                  </a:cubicBezTo>
                  <a:cubicBezTo>
                    <a:pt x="1083" y="2201"/>
                    <a:pt x="1083" y="2201"/>
                    <a:pt x="1083" y="2201"/>
                  </a:cubicBezTo>
                  <a:cubicBezTo>
                    <a:pt x="1083" y="2201"/>
                    <a:pt x="1083" y="2201"/>
                    <a:pt x="1083" y="2201"/>
                  </a:cubicBezTo>
                  <a:cubicBezTo>
                    <a:pt x="1161" y="2193"/>
                    <a:pt x="1221" y="2128"/>
                    <a:pt x="1221" y="2049"/>
                  </a:cubicBezTo>
                  <a:cubicBezTo>
                    <a:pt x="1221" y="2011"/>
                    <a:pt x="1207" y="1976"/>
                    <a:pt x="1184" y="1949"/>
                  </a:cubicBezTo>
                  <a:cubicBezTo>
                    <a:pt x="1268" y="1853"/>
                    <a:pt x="1268" y="1853"/>
                    <a:pt x="1268" y="1853"/>
                  </a:cubicBezTo>
                  <a:cubicBezTo>
                    <a:pt x="1285" y="1863"/>
                    <a:pt x="1304" y="1869"/>
                    <a:pt x="1324" y="1869"/>
                  </a:cubicBezTo>
                  <a:cubicBezTo>
                    <a:pt x="1364" y="1869"/>
                    <a:pt x="1399" y="1847"/>
                    <a:pt x="1418" y="1815"/>
                  </a:cubicBezTo>
                  <a:cubicBezTo>
                    <a:pt x="1666" y="1872"/>
                    <a:pt x="1666" y="1872"/>
                    <a:pt x="1666" y="1872"/>
                  </a:cubicBezTo>
                  <a:cubicBezTo>
                    <a:pt x="1665" y="1876"/>
                    <a:pt x="1665" y="1880"/>
                    <a:pt x="1665" y="1885"/>
                  </a:cubicBezTo>
                  <a:cubicBezTo>
                    <a:pt x="1665" y="1969"/>
                    <a:pt x="1734" y="2038"/>
                    <a:pt x="1818" y="2038"/>
                  </a:cubicBezTo>
                  <a:cubicBezTo>
                    <a:pt x="1902" y="2038"/>
                    <a:pt x="1971" y="1969"/>
                    <a:pt x="1971" y="1885"/>
                  </a:cubicBezTo>
                  <a:cubicBezTo>
                    <a:pt x="1971" y="1820"/>
                    <a:pt x="1931" y="1765"/>
                    <a:pt x="1874" y="1743"/>
                  </a:cubicBezTo>
                  <a:cubicBezTo>
                    <a:pt x="1893" y="1572"/>
                    <a:pt x="1893" y="1572"/>
                    <a:pt x="1893" y="1572"/>
                  </a:cubicBezTo>
                  <a:cubicBezTo>
                    <a:pt x="1949" y="1567"/>
                    <a:pt x="1994" y="1520"/>
                    <a:pt x="1994" y="1463"/>
                  </a:cubicBezTo>
                  <a:cubicBezTo>
                    <a:pt x="1994" y="1436"/>
                    <a:pt x="1984" y="1412"/>
                    <a:pt x="1969" y="1393"/>
                  </a:cubicBezTo>
                  <a:cubicBezTo>
                    <a:pt x="2060" y="1273"/>
                    <a:pt x="2060" y="1273"/>
                    <a:pt x="2060" y="1273"/>
                  </a:cubicBezTo>
                  <a:cubicBezTo>
                    <a:pt x="2080" y="1283"/>
                    <a:pt x="2102" y="1288"/>
                    <a:pt x="2125" y="1288"/>
                  </a:cubicBezTo>
                  <a:cubicBezTo>
                    <a:pt x="2209" y="1288"/>
                    <a:pt x="2278" y="1220"/>
                    <a:pt x="2278" y="1135"/>
                  </a:cubicBezTo>
                  <a:cubicBezTo>
                    <a:pt x="2278" y="1051"/>
                    <a:pt x="2209" y="983"/>
                    <a:pt x="2125" y="983"/>
                  </a:cubicBezTo>
                  <a:close/>
                  <a:moveTo>
                    <a:pt x="1940" y="1369"/>
                  </a:moveTo>
                  <a:cubicBezTo>
                    <a:pt x="1924" y="1359"/>
                    <a:pt x="1905" y="1353"/>
                    <a:pt x="1884" y="1353"/>
                  </a:cubicBezTo>
                  <a:cubicBezTo>
                    <a:pt x="1838" y="1353"/>
                    <a:pt x="1798" y="1383"/>
                    <a:pt x="1782" y="1424"/>
                  </a:cubicBezTo>
                  <a:cubicBezTo>
                    <a:pt x="1392" y="1262"/>
                    <a:pt x="1392" y="1262"/>
                    <a:pt x="1392" y="1262"/>
                  </a:cubicBezTo>
                  <a:cubicBezTo>
                    <a:pt x="1390" y="1268"/>
                    <a:pt x="1387" y="1273"/>
                    <a:pt x="1385" y="1279"/>
                  </a:cubicBezTo>
                  <a:cubicBezTo>
                    <a:pt x="1777" y="1441"/>
                    <a:pt x="1777" y="1441"/>
                    <a:pt x="1777" y="1441"/>
                  </a:cubicBezTo>
                  <a:cubicBezTo>
                    <a:pt x="1776" y="1448"/>
                    <a:pt x="1775" y="1455"/>
                    <a:pt x="1775" y="1463"/>
                  </a:cubicBezTo>
                  <a:cubicBezTo>
                    <a:pt x="1775" y="1513"/>
                    <a:pt x="1809" y="1555"/>
                    <a:pt x="1855" y="1568"/>
                  </a:cubicBezTo>
                  <a:cubicBezTo>
                    <a:pt x="1837" y="1733"/>
                    <a:pt x="1837" y="1733"/>
                    <a:pt x="1837" y="1733"/>
                  </a:cubicBezTo>
                  <a:cubicBezTo>
                    <a:pt x="1831" y="1733"/>
                    <a:pt x="1825" y="1732"/>
                    <a:pt x="1818" y="1732"/>
                  </a:cubicBezTo>
                  <a:cubicBezTo>
                    <a:pt x="1781" y="1732"/>
                    <a:pt x="1746" y="1746"/>
                    <a:pt x="1720" y="1768"/>
                  </a:cubicBezTo>
                  <a:cubicBezTo>
                    <a:pt x="1324" y="1372"/>
                    <a:pt x="1324" y="1372"/>
                    <a:pt x="1324" y="1372"/>
                  </a:cubicBezTo>
                  <a:cubicBezTo>
                    <a:pt x="1317" y="1379"/>
                    <a:pt x="1310" y="1386"/>
                    <a:pt x="1302" y="1393"/>
                  </a:cubicBezTo>
                  <a:cubicBezTo>
                    <a:pt x="1699" y="1789"/>
                    <a:pt x="1699" y="1789"/>
                    <a:pt x="1699" y="1789"/>
                  </a:cubicBezTo>
                  <a:cubicBezTo>
                    <a:pt x="1688" y="1803"/>
                    <a:pt x="1679" y="1818"/>
                    <a:pt x="1674" y="1835"/>
                  </a:cubicBezTo>
                  <a:cubicBezTo>
                    <a:pt x="1432" y="1779"/>
                    <a:pt x="1432" y="1779"/>
                    <a:pt x="1432" y="1779"/>
                  </a:cubicBezTo>
                  <a:cubicBezTo>
                    <a:pt x="1433" y="1773"/>
                    <a:pt x="1433" y="1766"/>
                    <a:pt x="1433" y="1759"/>
                  </a:cubicBezTo>
                  <a:cubicBezTo>
                    <a:pt x="1433" y="1699"/>
                    <a:pt x="1385" y="1650"/>
                    <a:pt x="1324" y="1650"/>
                  </a:cubicBezTo>
                  <a:cubicBezTo>
                    <a:pt x="1313" y="1650"/>
                    <a:pt x="1302" y="1652"/>
                    <a:pt x="1292" y="1655"/>
                  </a:cubicBezTo>
                  <a:cubicBezTo>
                    <a:pt x="1209" y="1454"/>
                    <a:pt x="1209" y="1454"/>
                    <a:pt x="1209" y="1454"/>
                  </a:cubicBezTo>
                  <a:cubicBezTo>
                    <a:pt x="1204" y="1457"/>
                    <a:pt x="1198" y="1459"/>
                    <a:pt x="1193" y="1461"/>
                  </a:cubicBezTo>
                  <a:cubicBezTo>
                    <a:pt x="1276" y="1662"/>
                    <a:pt x="1276" y="1662"/>
                    <a:pt x="1276" y="1662"/>
                  </a:cubicBezTo>
                  <a:cubicBezTo>
                    <a:pt x="1240" y="1680"/>
                    <a:pt x="1215" y="1717"/>
                    <a:pt x="1215" y="1759"/>
                  </a:cubicBezTo>
                  <a:cubicBezTo>
                    <a:pt x="1215" y="1786"/>
                    <a:pt x="1224" y="1810"/>
                    <a:pt x="1240" y="1828"/>
                  </a:cubicBezTo>
                  <a:cubicBezTo>
                    <a:pt x="1156" y="1924"/>
                    <a:pt x="1156" y="1924"/>
                    <a:pt x="1156" y="1924"/>
                  </a:cubicBezTo>
                  <a:cubicBezTo>
                    <a:pt x="1135" y="1909"/>
                    <a:pt x="1110" y="1899"/>
                    <a:pt x="1083" y="1897"/>
                  </a:cubicBezTo>
                  <a:cubicBezTo>
                    <a:pt x="1083" y="1484"/>
                    <a:pt x="1083" y="1484"/>
                    <a:pt x="1083" y="1484"/>
                  </a:cubicBezTo>
                  <a:cubicBezTo>
                    <a:pt x="1078" y="1484"/>
                    <a:pt x="1073" y="1484"/>
                    <a:pt x="1068" y="1484"/>
                  </a:cubicBezTo>
                  <a:cubicBezTo>
                    <a:pt x="1063" y="1484"/>
                    <a:pt x="1058" y="1484"/>
                    <a:pt x="1053" y="1484"/>
                  </a:cubicBezTo>
                  <a:cubicBezTo>
                    <a:pt x="1053" y="1897"/>
                    <a:pt x="1053" y="1897"/>
                    <a:pt x="1053" y="1897"/>
                  </a:cubicBezTo>
                  <a:cubicBezTo>
                    <a:pt x="1013" y="1901"/>
                    <a:pt x="977" y="1920"/>
                    <a:pt x="952" y="1950"/>
                  </a:cubicBezTo>
                  <a:cubicBezTo>
                    <a:pt x="871" y="1895"/>
                    <a:pt x="871" y="1895"/>
                    <a:pt x="871" y="1895"/>
                  </a:cubicBezTo>
                  <a:cubicBezTo>
                    <a:pt x="876" y="1883"/>
                    <a:pt x="878" y="1870"/>
                    <a:pt x="878" y="1857"/>
                  </a:cubicBezTo>
                  <a:cubicBezTo>
                    <a:pt x="878" y="1815"/>
                    <a:pt x="855" y="1779"/>
                    <a:pt x="820" y="1760"/>
                  </a:cubicBezTo>
                  <a:cubicBezTo>
                    <a:pt x="944" y="1461"/>
                    <a:pt x="944" y="1461"/>
                    <a:pt x="944" y="1461"/>
                  </a:cubicBezTo>
                  <a:cubicBezTo>
                    <a:pt x="939" y="1459"/>
                    <a:pt x="933" y="1457"/>
                    <a:pt x="928" y="1454"/>
                  </a:cubicBezTo>
                  <a:cubicBezTo>
                    <a:pt x="804" y="1753"/>
                    <a:pt x="804" y="1753"/>
                    <a:pt x="804" y="1753"/>
                  </a:cubicBezTo>
                  <a:cubicBezTo>
                    <a:pt x="793" y="1749"/>
                    <a:pt x="781" y="1747"/>
                    <a:pt x="769" y="1747"/>
                  </a:cubicBezTo>
                  <a:cubicBezTo>
                    <a:pt x="712" y="1747"/>
                    <a:pt x="666" y="1791"/>
                    <a:pt x="660" y="1846"/>
                  </a:cubicBezTo>
                  <a:cubicBezTo>
                    <a:pt x="470" y="1861"/>
                    <a:pt x="470" y="1861"/>
                    <a:pt x="470" y="1861"/>
                  </a:cubicBezTo>
                  <a:cubicBezTo>
                    <a:pt x="466" y="1834"/>
                    <a:pt x="454" y="1810"/>
                    <a:pt x="438" y="1789"/>
                  </a:cubicBezTo>
                  <a:cubicBezTo>
                    <a:pt x="835" y="1393"/>
                    <a:pt x="835" y="1393"/>
                    <a:pt x="835" y="1393"/>
                  </a:cubicBezTo>
                  <a:cubicBezTo>
                    <a:pt x="827" y="1386"/>
                    <a:pt x="820" y="1379"/>
                    <a:pt x="813" y="1372"/>
                  </a:cubicBezTo>
                  <a:cubicBezTo>
                    <a:pt x="417" y="1768"/>
                    <a:pt x="417" y="1768"/>
                    <a:pt x="417" y="1768"/>
                  </a:cubicBezTo>
                  <a:cubicBezTo>
                    <a:pt x="403" y="1756"/>
                    <a:pt x="387" y="1747"/>
                    <a:pt x="369" y="1741"/>
                  </a:cubicBezTo>
                  <a:cubicBezTo>
                    <a:pt x="428" y="1504"/>
                    <a:pt x="428" y="1504"/>
                    <a:pt x="428" y="1504"/>
                  </a:cubicBezTo>
                  <a:cubicBezTo>
                    <a:pt x="434" y="1505"/>
                    <a:pt x="440" y="1505"/>
                    <a:pt x="447" y="1505"/>
                  </a:cubicBezTo>
                  <a:cubicBezTo>
                    <a:pt x="507" y="1505"/>
                    <a:pt x="556" y="1457"/>
                    <a:pt x="556" y="1396"/>
                  </a:cubicBezTo>
                  <a:cubicBezTo>
                    <a:pt x="556" y="1384"/>
                    <a:pt x="554" y="1373"/>
                    <a:pt x="551" y="1362"/>
                  </a:cubicBezTo>
                  <a:cubicBezTo>
                    <a:pt x="752" y="1279"/>
                    <a:pt x="752" y="1279"/>
                    <a:pt x="752" y="1279"/>
                  </a:cubicBezTo>
                  <a:cubicBezTo>
                    <a:pt x="750" y="1273"/>
                    <a:pt x="747" y="1268"/>
                    <a:pt x="745" y="1262"/>
                  </a:cubicBezTo>
                  <a:cubicBezTo>
                    <a:pt x="544" y="1345"/>
                    <a:pt x="544" y="1345"/>
                    <a:pt x="544" y="1345"/>
                  </a:cubicBezTo>
                  <a:cubicBezTo>
                    <a:pt x="525" y="1311"/>
                    <a:pt x="489" y="1287"/>
                    <a:pt x="447" y="1287"/>
                  </a:cubicBezTo>
                  <a:cubicBezTo>
                    <a:pt x="421" y="1287"/>
                    <a:pt x="397" y="1296"/>
                    <a:pt x="379" y="1311"/>
                  </a:cubicBezTo>
                  <a:cubicBezTo>
                    <a:pt x="277" y="1226"/>
                    <a:pt x="277" y="1226"/>
                    <a:pt x="277" y="1226"/>
                  </a:cubicBezTo>
                  <a:cubicBezTo>
                    <a:pt x="292" y="1205"/>
                    <a:pt x="302" y="1180"/>
                    <a:pt x="305" y="1153"/>
                  </a:cubicBezTo>
                  <a:cubicBezTo>
                    <a:pt x="723" y="1153"/>
                    <a:pt x="723" y="1153"/>
                    <a:pt x="723" y="1153"/>
                  </a:cubicBezTo>
                  <a:cubicBezTo>
                    <a:pt x="722" y="1148"/>
                    <a:pt x="722" y="1143"/>
                    <a:pt x="722" y="1138"/>
                  </a:cubicBezTo>
                  <a:cubicBezTo>
                    <a:pt x="722" y="1133"/>
                    <a:pt x="722" y="1128"/>
                    <a:pt x="723" y="1123"/>
                  </a:cubicBezTo>
                  <a:cubicBezTo>
                    <a:pt x="305" y="1123"/>
                    <a:pt x="305" y="1123"/>
                    <a:pt x="305" y="1123"/>
                  </a:cubicBezTo>
                  <a:cubicBezTo>
                    <a:pt x="301" y="1083"/>
                    <a:pt x="281" y="1048"/>
                    <a:pt x="253" y="1023"/>
                  </a:cubicBezTo>
                  <a:cubicBezTo>
                    <a:pt x="312" y="942"/>
                    <a:pt x="312" y="942"/>
                    <a:pt x="312" y="942"/>
                  </a:cubicBezTo>
                  <a:cubicBezTo>
                    <a:pt x="325" y="947"/>
                    <a:pt x="340" y="950"/>
                    <a:pt x="355" y="950"/>
                  </a:cubicBezTo>
                  <a:cubicBezTo>
                    <a:pt x="397" y="950"/>
                    <a:pt x="433" y="927"/>
                    <a:pt x="451" y="892"/>
                  </a:cubicBezTo>
                  <a:cubicBezTo>
                    <a:pt x="745" y="1014"/>
                    <a:pt x="745" y="1014"/>
                    <a:pt x="745" y="1014"/>
                  </a:cubicBezTo>
                  <a:cubicBezTo>
                    <a:pt x="747" y="1008"/>
                    <a:pt x="750" y="1003"/>
                    <a:pt x="752" y="997"/>
                  </a:cubicBezTo>
                  <a:cubicBezTo>
                    <a:pt x="458" y="875"/>
                    <a:pt x="458" y="875"/>
                    <a:pt x="458" y="875"/>
                  </a:cubicBezTo>
                  <a:cubicBezTo>
                    <a:pt x="462" y="865"/>
                    <a:pt x="464" y="853"/>
                    <a:pt x="464" y="841"/>
                  </a:cubicBezTo>
                  <a:cubicBezTo>
                    <a:pt x="464" y="792"/>
                    <a:pt x="431" y="750"/>
                    <a:pt x="386" y="736"/>
                  </a:cubicBezTo>
                  <a:cubicBezTo>
                    <a:pt x="399" y="630"/>
                    <a:pt x="399" y="630"/>
                    <a:pt x="399" y="630"/>
                  </a:cubicBezTo>
                  <a:cubicBezTo>
                    <a:pt x="402" y="630"/>
                    <a:pt x="405" y="631"/>
                    <a:pt x="408" y="631"/>
                  </a:cubicBezTo>
                  <a:cubicBezTo>
                    <a:pt x="445" y="631"/>
                    <a:pt x="479" y="618"/>
                    <a:pt x="505" y="596"/>
                  </a:cubicBezTo>
                  <a:cubicBezTo>
                    <a:pt x="813" y="904"/>
                    <a:pt x="813" y="904"/>
                    <a:pt x="813" y="904"/>
                  </a:cubicBezTo>
                  <a:cubicBezTo>
                    <a:pt x="820" y="897"/>
                    <a:pt x="827" y="889"/>
                    <a:pt x="835" y="883"/>
                  </a:cubicBezTo>
                  <a:cubicBezTo>
                    <a:pt x="527" y="575"/>
                    <a:pt x="527" y="575"/>
                    <a:pt x="527" y="575"/>
                  </a:cubicBezTo>
                  <a:cubicBezTo>
                    <a:pt x="540" y="558"/>
                    <a:pt x="550" y="539"/>
                    <a:pt x="556" y="518"/>
                  </a:cubicBezTo>
                  <a:cubicBezTo>
                    <a:pt x="701" y="530"/>
                    <a:pt x="701" y="530"/>
                    <a:pt x="701" y="530"/>
                  </a:cubicBezTo>
                  <a:cubicBezTo>
                    <a:pt x="706" y="587"/>
                    <a:pt x="753" y="631"/>
                    <a:pt x="810" y="631"/>
                  </a:cubicBezTo>
                  <a:cubicBezTo>
                    <a:pt x="823" y="631"/>
                    <a:pt x="835" y="628"/>
                    <a:pt x="846" y="624"/>
                  </a:cubicBezTo>
                  <a:cubicBezTo>
                    <a:pt x="928" y="822"/>
                    <a:pt x="928" y="822"/>
                    <a:pt x="928" y="822"/>
                  </a:cubicBezTo>
                  <a:cubicBezTo>
                    <a:pt x="933" y="819"/>
                    <a:pt x="939" y="817"/>
                    <a:pt x="944" y="815"/>
                  </a:cubicBezTo>
                  <a:cubicBezTo>
                    <a:pt x="863" y="617"/>
                    <a:pt x="863" y="617"/>
                    <a:pt x="863" y="617"/>
                  </a:cubicBezTo>
                  <a:cubicBezTo>
                    <a:pt x="896" y="599"/>
                    <a:pt x="919" y="563"/>
                    <a:pt x="919" y="521"/>
                  </a:cubicBezTo>
                  <a:cubicBezTo>
                    <a:pt x="919" y="491"/>
                    <a:pt x="907" y="464"/>
                    <a:pt x="887" y="444"/>
                  </a:cubicBezTo>
                  <a:cubicBezTo>
                    <a:pt x="996" y="287"/>
                    <a:pt x="996" y="287"/>
                    <a:pt x="996" y="287"/>
                  </a:cubicBezTo>
                  <a:cubicBezTo>
                    <a:pt x="1013" y="297"/>
                    <a:pt x="1033" y="303"/>
                    <a:pt x="1053" y="305"/>
                  </a:cubicBezTo>
                  <a:cubicBezTo>
                    <a:pt x="1053" y="792"/>
                    <a:pt x="1053" y="792"/>
                    <a:pt x="1053" y="792"/>
                  </a:cubicBezTo>
                  <a:cubicBezTo>
                    <a:pt x="1058" y="792"/>
                    <a:pt x="1063" y="792"/>
                    <a:pt x="1068" y="792"/>
                  </a:cubicBezTo>
                  <a:cubicBezTo>
                    <a:pt x="1073" y="792"/>
                    <a:pt x="1078" y="792"/>
                    <a:pt x="1083" y="792"/>
                  </a:cubicBezTo>
                  <a:cubicBezTo>
                    <a:pt x="1083" y="305"/>
                    <a:pt x="1083" y="305"/>
                    <a:pt x="1083" y="305"/>
                  </a:cubicBezTo>
                  <a:cubicBezTo>
                    <a:pt x="1112" y="302"/>
                    <a:pt x="1138" y="292"/>
                    <a:pt x="1159" y="276"/>
                  </a:cubicBezTo>
                  <a:cubicBezTo>
                    <a:pt x="1266" y="373"/>
                    <a:pt x="1266" y="373"/>
                    <a:pt x="1266" y="373"/>
                  </a:cubicBezTo>
                  <a:cubicBezTo>
                    <a:pt x="1258" y="388"/>
                    <a:pt x="1253" y="406"/>
                    <a:pt x="1253" y="424"/>
                  </a:cubicBezTo>
                  <a:cubicBezTo>
                    <a:pt x="1253" y="467"/>
                    <a:pt x="1278" y="504"/>
                    <a:pt x="1314" y="522"/>
                  </a:cubicBezTo>
                  <a:cubicBezTo>
                    <a:pt x="1193" y="815"/>
                    <a:pt x="1193" y="815"/>
                    <a:pt x="1193" y="815"/>
                  </a:cubicBezTo>
                  <a:cubicBezTo>
                    <a:pt x="1198" y="817"/>
                    <a:pt x="1204" y="819"/>
                    <a:pt x="1209" y="822"/>
                  </a:cubicBezTo>
                  <a:cubicBezTo>
                    <a:pt x="1331" y="529"/>
                    <a:pt x="1331" y="529"/>
                    <a:pt x="1331" y="529"/>
                  </a:cubicBezTo>
                  <a:cubicBezTo>
                    <a:pt x="1341" y="532"/>
                    <a:pt x="1351" y="533"/>
                    <a:pt x="1363" y="533"/>
                  </a:cubicBezTo>
                  <a:cubicBezTo>
                    <a:pt x="1409" y="533"/>
                    <a:pt x="1448" y="505"/>
                    <a:pt x="1464" y="464"/>
                  </a:cubicBezTo>
                  <a:cubicBezTo>
                    <a:pt x="1559" y="472"/>
                    <a:pt x="1559" y="472"/>
                    <a:pt x="1559" y="472"/>
                  </a:cubicBezTo>
                  <a:cubicBezTo>
                    <a:pt x="1558" y="477"/>
                    <a:pt x="1558" y="483"/>
                    <a:pt x="1558" y="488"/>
                  </a:cubicBezTo>
                  <a:cubicBezTo>
                    <a:pt x="1558" y="527"/>
                    <a:pt x="1572" y="562"/>
                    <a:pt x="1596" y="589"/>
                  </a:cubicBezTo>
                  <a:cubicBezTo>
                    <a:pt x="1302" y="883"/>
                    <a:pt x="1302" y="883"/>
                    <a:pt x="1302" y="883"/>
                  </a:cubicBezTo>
                  <a:cubicBezTo>
                    <a:pt x="1310" y="889"/>
                    <a:pt x="1317" y="897"/>
                    <a:pt x="1324" y="904"/>
                  </a:cubicBezTo>
                  <a:cubicBezTo>
                    <a:pt x="1618" y="610"/>
                    <a:pt x="1618" y="610"/>
                    <a:pt x="1618" y="610"/>
                  </a:cubicBezTo>
                  <a:cubicBezTo>
                    <a:pt x="1639" y="625"/>
                    <a:pt x="1664" y="636"/>
                    <a:pt x="1691" y="640"/>
                  </a:cubicBezTo>
                  <a:cubicBezTo>
                    <a:pt x="1678" y="771"/>
                    <a:pt x="1678" y="771"/>
                    <a:pt x="1678" y="771"/>
                  </a:cubicBezTo>
                  <a:cubicBezTo>
                    <a:pt x="1623" y="777"/>
                    <a:pt x="1581" y="823"/>
                    <a:pt x="1581" y="879"/>
                  </a:cubicBezTo>
                  <a:cubicBezTo>
                    <a:pt x="1581" y="891"/>
                    <a:pt x="1583" y="903"/>
                    <a:pt x="1586" y="914"/>
                  </a:cubicBezTo>
                  <a:cubicBezTo>
                    <a:pt x="1385" y="997"/>
                    <a:pt x="1385" y="997"/>
                    <a:pt x="1385" y="997"/>
                  </a:cubicBezTo>
                  <a:cubicBezTo>
                    <a:pt x="1387" y="1003"/>
                    <a:pt x="1390" y="1008"/>
                    <a:pt x="1392" y="1014"/>
                  </a:cubicBezTo>
                  <a:cubicBezTo>
                    <a:pt x="1593" y="930"/>
                    <a:pt x="1593" y="930"/>
                    <a:pt x="1593" y="930"/>
                  </a:cubicBezTo>
                  <a:cubicBezTo>
                    <a:pt x="1612" y="965"/>
                    <a:pt x="1648" y="989"/>
                    <a:pt x="1690" y="989"/>
                  </a:cubicBezTo>
                  <a:cubicBezTo>
                    <a:pt x="1719" y="989"/>
                    <a:pt x="1745" y="978"/>
                    <a:pt x="1764" y="960"/>
                  </a:cubicBezTo>
                  <a:cubicBezTo>
                    <a:pt x="1983" y="1078"/>
                    <a:pt x="1983" y="1078"/>
                    <a:pt x="1983" y="1078"/>
                  </a:cubicBezTo>
                  <a:cubicBezTo>
                    <a:pt x="1978" y="1092"/>
                    <a:pt x="1974" y="1107"/>
                    <a:pt x="1973" y="1123"/>
                  </a:cubicBezTo>
                  <a:cubicBezTo>
                    <a:pt x="1414" y="1123"/>
                    <a:pt x="1414" y="1123"/>
                    <a:pt x="1414" y="1123"/>
                  </a:cubicBezTo>
                  <a:cubicBezTo>
                    <a:pt x="1415" y="1128"/>
                    <a:pt x="1415" y="1133"/>
                    <a:pt x="1415" y="1138"/>
                  </a:cubicBezTo>
                  <a:cubicBezTo>
                    <a:pt x="1415" y="1143"/>
                    <a:pt x="1415" y="1148"/>
                    <a:pt x="1414" y="1153"/>
                  </a:cubicBezTo>
                  <a:cubicBezTo>
                    <a:pt x="1973" y="1153"/>
                    <a:pt x="1973" y="1153"/>
                    <a:pt x="1973" y="1153"/>
                  </a:cubicBezTo>
                  <a:cubicBezTo>
                    <a:pt x="1978" y="1193"/>
                    <a:pt x="1998" y="1229"/>
                    <a:pt x="2028" y="1253"/>
                  </a:cubicBezTo>
                  <a:lnTo>
                    <a:pt x="1940" y="1369"/>
                  </a:lnTo>
                  <a:close/>
                  <a:moveTo>
                    <a:pt x="1350" y="1031"/>
                  </a:moveTo>
                  <a:cubicBezTo>
                    <a:pt x="1348" y="1025"/>
                    <a:pt x="1345" y="1020"/>
                    <a:pt x="1343" y="1014"/>
                  </a:cubicBezTo>
                  <a:cubicBezTo>
                    <a:pt x="1330" y="985"/>
                    <a:pt x="1313" y="959"/>
                    <a:pt x="1292" y="936"/>
                  </a:cubicBezTo>
                  <a:cubicBezTo>
                    <a:pt x="1285" y="928"/>
                    <a:pt x="1278" y="921"/>
                    <a:pt x="1270" y="915"/>
                  </a:cubicBezTo>
                  <a:cubicBezTo>
                    <a:pt x="1247" y="894"/>
                    <a:pt x="1221" y="876"/>
                    <a:pt x="1192" y="863"/>
                  </a:cubicBezTo>
                  <a:cubicBezTo>
                    <a:pt x="1186" y="861"/>
                    <a:pt x="1181" y="858"/>
                    <a:pt x="1175" y="856"/>
                  </a:cubicBezTo>
                  <a:cubicBezTo>
                    <a:pt x="1147" y="845"/>
                    <a:pt x="1116" y="839"/>
                    <a:pt x="1083" y="837"/>
                  </a:cubicBezTo>
                  <a:cubicBezTo>
                    <a:pt x="1079" y="837"/>
                    <a:pt x="1073" y="837"/>
                    <a:pt x="1068" y="837"/>
                  </a:cubicBezTo>
                  <a:cubicBezTo>
                    <a:pt x="1063" y="837"/>
                    <a:pt x="1058" y="837"/>
                    <a:pt x="1053" y="837"/>
                  </a:cubicBezTo>
                  <a:cubicBezTo>
                    <a:pt x="1021" y="839"/>
                    <a:pt x="990" y="845"/>
                    <a:pt x="962" y="856"/>
                  </a:cubicBezTo>
                  <a:cubicBezTo>
                    <a:pt x="956" y="858"/>
                    <a:pt x="950" y="861"/>
                    <a:pt x="945" y="863"/>
                  </a:cubicBezTo>
                  <a:cubicBezTo>
                    <a:pt x="916" y="876"/>
                    <a:pt x="890" y="894"/>
                    <a:pt x="866" y="915"/>
                  </a:cubicBezTo>
                  <a:cubicBezTo>
                    <a:pt x="859" y="921"/>
                    <a:pt x="852" y="928"/>
                    <a:pt x="845" y="936"/>
                  </a:cubicBezTo>
                  <a:cubicBezTo>
                    <a:pt x="824" y="959"/>
                    <a:pt x="807" y="985"/>
                    <a:pt x="794" y="1014"/>
                  </a:cubicBezTo>
                  <a:cubicBezTo>
                    <a:pt x="791" y="1020"/>
                    <a:pt x="789" y="1025"/>
                    <a:pt x="787" y="1031"/>
                  </a:cubicBezTo>
                  <a:cubicBezTo>
                    <a:pt x="776" y="1060"/>
                    <a:pt x="769" y="1091"/>
                    <a:pt x="768" y="1123"/>
                  </a:cubicBezTo>
                  <a:cubicBezTo>
                    <a:pt x="767" y="1128"/>
                    <a:pt x="767" y="1133"/>
                    <a:pt x="767" y="1138"/>
                  </a:cubicBezTo>
                  <a:cubicBezTo>
                    <a:pt x="767" y="1143"/>
                    <a:pt x="767" y="1148"/>
                    <a:pt x="768" y="1153"/>
                  </a:cubicBezTo>
                  <a:cubicBezTo>
                    <a:pt x="769" y="1185"/>
                    <a:pt x="776" y="1216"/>
                    <a:pt x="787" y="1245"/>
                  </a:cubicBezTo>
                  <a:cubicBezTo>
                    <a:pt x="789" y="1250"/>
                    <a:pt x="791" y="1256"/>
                    <a:pt x="794" y="1261"/>
                  </a:cubicBezTo>
                  <a:cubicBezTo>
                    <a:pt x="807" y="1290"/>
                    <a:pt x="824" y="1317"/>
                    <a:pt x="845" y="1340"/>
                  </a:cubicBezTo>
                  <a:cubicBezTo>
                    <a:pt x="852" y="1347"/>
                    <a:pt x="859" y="1354"/>
                    <a:pt x="866" y="1361"/>
                  </a:cubicBezTo>
                  <a:cubicBezTo>
                    <a:pt x="890" y="1382"/>
                    <a:pt x="916" y="1399"/>
                    <a:pt x="945" y="1412"/>
                  </a:cubicBezTo>
                  <a:cubicBezTo>
                    <a:pt x="950" y="1415"/>
                    <a:pt x="956" y="1417"/>
                    <a:pt x="962" y="1419"/>
                  </a:cubicBezTo>
                  <a:cubicBezTo>
                    <a:pt x="990" y="1430"/>
                    <a:pt x="1021" y="1437"/>
                    <a:pt x="1053" y="1439"/>
                  </a:cubicBezTo>
                  <a:cubicBezTo>
                    <a:pt x="1058" y="1439"/>
                    <a:pt x="1063" y="1439"/>
                    <a:pt x="1068" y="1439"/>
                  </a:cubicBezTo>
                  <a:cubicBezTo>
                    <a:pt x="1073" y="1439"/>
                    <a:pt x="1079" y="1439"/>
                    <a:pt x="1083" y="1439"/>
                  </a:cubicBezTo>
                  <a:cubicBezTo>
                    <a:pt x="1116" y="1437"/>
                    <a:pt x="1147" y="1430"/>
                    <a:pt x="1175" y="1419"/>
                  </a:cubicBezTo>
                  <a:cubicBezTo>
                    <a:pt x="1181" y="1417"/>
                    <a:pt x="1186" y="1415"/>
                    <a:pt x="1192" y="1412"/>
                  </a:cubicBezTo>
                  <a:cubicBezTo>
                    <a:pt x="1221" y="1399"/>
                    <a:pt x="1247" y="1382"/>
                    <a:pt x="1270" y="1361"/>
                  </a:cubicBezTo>
                  <a:cubicBezTo>
                    <a:pt x="1278" y="1354"/>
                    <a:pt x="1285" y="1347"/>
                    <a:pt x="1292" y="1340"/>
                  </a:cubicBezTo>
                  <a:cubicBezTo>
                    <a:pt x="1313" y="1317"/>
                    <a:pt x="1330" y="1290"/>
                    <a:pt x="1343" y="1261"/>
                  </a:cubicBezTo>
                  <a:cubicBezTo>
                    <a:pt x="1345" y="1256"/>
                    <a:pt x="1348" y="1250"/>
                    <a:pt x="1350" y="1245"/>
                  </a:cubicBezTo>
                  <a:cubicBezTo>
                    <a:pt x="1361" y="1216"/>
                    <a:pt x="1368" y="1185"/>
                    <a:pt x="1369" y="1153"/>
                  </a:cubicBezTo>
                  <a:cubicBezTo>
                    <a:pt x="1369" y="1148"/>
                    <a:pt x="1370" y="1143"/>
                    <a:pt x="1370" y="1138"/>
                  </a:cubicBezTo>
                  <a:cubicBezTo>
                    <a:pt x="1370" y="1133"/>
                    <a:pt x="1369" y="1128"/>
                    <a:pt x="1369" y="1123"/>
                  </a:cubicBezTo>
                  <a:cubicBezTo>
                    <a:pt x="1368" y="1091"/>
                    <a:pt x="1361" y="1060"/>
                    <a:pt x="1350" y="10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377B170C-42D7-4F21-843D-32A0BCF044AB}"/>
              </a:ext>
            </a:extLst>
          </p:cNvPr>
          <p:cNvGrpSpPr/>
          <p:nvPr/>
        </p:nvGrpSpPr>
        <p:grpSpPr>
          <a:xfrm>
            <a:off x="9642901" y="4433747"/>
            <a:ext cx="1997908" cy="261610"/>
            <a:chOff x="1010034" y="6148741"/>
            <a:chExt cx="1997908" cy="261610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C3FCF9CC-831C-416B-B605-2A4AE08E36E6}"/>
                </a:ext>
              </a:extLst>
            </p:cNvPr>
            <p:cNvSpPr/>
            <p:nvPr/>
          </p:nvSpPr>
          <p:spPr>
            <a:xfrm>
              <a:off x="1302310" y="6148741"/>
              <a:ext cx="170563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Consumption Metrics</a:t>
              </a:r>
              <a:endPara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9CE8272F-18A3-489B-8808-87CC7C5FA911}"/>
                </a:ext>
              </a:extLst>
            </p:cNvPr>
            <p:cNvGrpSpPr/>
            <p:nvPr/>
          </p:nvGrpSpPr>
          <p:grpSpPr bwMode="black">
            <a:xfrm>
              <a:off x="1010034" y="6165730"/>
              <a:ext cx="333374" cy="230396"/>
              <a:chOff x="10315034" y="4547353"/>
              <a:chExt cx="460392" cy="283558"/>
            </a:xfrm>
            <a:solidFill>
              <a:schemeClr val="accent1"/>
            </a:solidFill>
          </p:grpSpPr>
          <p:sp>
            <p:nvSpPr>
              <p:cNvPr id="200" name="Freeform 106">
                <a:extLst>
                  <a:ext uri="{FF2B5EF4-FFF2-40B4-BE49-F238E27FC236}">
                    <a16:creationId xmlns:a16="http://schemas.microsoft.com/office/drawing/2014/main" id="{1E4FBFFC-A967-4744-A68D-40B7D4B2585B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0315034" y="4648623"/>
                <a:ext cx="141779" cy="84133"/>
              </a:xfrm>
              <a:custGeom>
                <a:avLst/>
                <a:gdLst>
                  <a:gd name="T0" fmla="*/ 77 w 77"/>
                  <a:gd name="T1" fmla="*/ 33 h 46"/>
                  <a:gd name="T2" fmla="*/ 77 w 77"/>
                  <a:gd name="T3" fmla="*/ 12 h 46"/>
                  <a:gd name="T4" fmla="*/ 65 w 77"/>
                  <a:gd name="T5" fmla="*/ 0 h 46"/>
                  <a:gd name="T6" fmla="*/ 13 w 77"/>
                  <a:gd name="T7" fmla="*/ 0 h 46"/>
                  <a:gd name="T8" fmla="*/ 0 w 77"/>
                  <a:gd name="T9" fmla="*/ 12 h 46"/>
                  <a:gd name="T10" fmla="*/ 0 w 77"/>
                  <a:gd name="T11" fmla="*/ 33 h 46"/>
                  <a:gd name="T12" fmla="*/ 13 w 77"/>
                  <a:gd name="T13" fmla="*/ 46 h 46"/>
                  <a:gd name="T14" fmla="*/ 65 w 77"/>
                  <a:gd name="T15" fmla="*/ 46 h 46"/>
                  <a:gd name="T16" fmla="*/ 77 w 77"/>
                  <a:gd name="T17" fmla="*/ 3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46">
                    <a:moveTo>
                      <a:pt x="77" y="33"/>
                    </a:moveTo>
                    <a:cubicBezTo>
                      <a:pt x="77" y="12"/>
                      <a:pt x="77" y="12"/>
                      <a:pt x="77" y="12"/>
                    </a:cubicBezTo>
                    <a:cubicBezTo>
                      <a:pt x="77" y="5"/>
                      <a:pt x="72" y="0"/>
                      <a:pt x="65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0"/>
                      <a:pt x="6" y="46"/>
                      <a:pt x="13" y="46"/>
                    </a:cubicBezTo>
                    <a:cubicBezTo>
                      <a:pt x="65" y="46"/>
                      <a:pt x="65" y="46"/>
                      <a:pt x="65" y="46"/>
                    </a:cubicBezTo>
                    <a:cubicBezTo>
                      <a:pt x="72" y="46"/>
                      <a:pt x="77" y="40"/>
                      <a:pt x="77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Freeform 107">
                <a:extLst>
                  <a:ext uri="{FF2B5EF4-FFF2-40B4-BE49-F238E27FC236}">
                    <a16:creationId xmlns:a16="http://schemas.microsoft.com/office/drawing/2014/main" id="{4DDBB4E8-1E38-4B9E-9161-896D76BD54F8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0471614" y="4648623"/>
                <a:ext cx="144116" cy="84133"/>
              </a:xfrm>
              <a:custGeom>
                <a:avLst/>
                <a:gdLst>
                  <a:gd name="T0" fmla="*/ 0 w 78"/>
                  <a:gd name="T1" fmla="*/ 12 h 46"/>
                  <a:gd name="T2" fmla="*/ 0 w 78"/>
                  <a:gd name="T3" fmla="*/ 33 h 46"/>
                  <a:gd name="T4" fmla="*/ 13 w 78"/>
                  <a:gd name="T5" fmla="*/ 46 h 46"/>
                  <a:gd name="T6" fmla="*/ 65 w 78"/>
                  <a:gd name="T7" fmla="*/ 46 h 46"/>
                  <a:gd name="T8" fmla="*/ 78 w 78"/>
                  <a:gd name="T9" fmla="*/ 33 h 46"/>
                  <a:gd name="T10" fmla="*/ 78 w 78"/>
                  <a:gd name="T11" fmla="*/ 12 h 46"/>
                  <a:gd name="T12" fmla="*/ 65 w 78"/>
                  <a:gd name="T13" fmla="*/ 0 h 46"/>
                  <a:gd name="T14" fmla="*/ 13 w 78"/>
                  <a:gd name="T15" fmla="*/ 0 h 46"/>
                  <a:gd name="T16" fmla="*/ 0 w 78"/>
                  <a:gd name="T17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46">
                    <a:moveTo>
                      <a:pt x="0" y="12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40"/>
                      <a:pt x="6" y="46"/>
                      <a:pt x="13" y="46"/>
                    </a:cubicBezTo>
                    <a:cubicBezTo>
                      <a:pt x="65" y="46"/>
                      <a:pt x="65" y="46"/>
                      <a:pt x="65" y="46"/>
                    </a:cubicBezTo>
                    <a:cubicBezTo>
                      <a:pt x="72" y="46"/>
                      <a:pt x="78" y="40"/>
                      <a:pt x="78" y="33"/>
                    </a:cubicBezTo>
                    <a:cubicBezTo>
                      <a:pt x="78" y="12"/>
                      <a:pt x="78" y="12"/>
                      <a:pt x="78" y="12"/>
                    </a:cubicBezTo>
                    <a:cubicBezTo>
                      <a:pt x="78" y="5"/>
                      <a:pt x="72" y="0"/>
                      <a:pt x="65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Freeform 108">
                <a:extLst>
                  <a:ext uri="{FF2B5EF4-FFF2-40B4-BE49-F238E27FC236}">
                    <a16:creationId xmlns:a16="http://schemas.microsoft.com/office/drawing/2014/main" id="{0DDF8734-C2E6-4AC0-895E-B218C3C59AD0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0632089" y="4648623"/>
                <a:ext cx="143337" cy="84133"/>
              </a:xfrm>
              <a:custGeom>
                <a:avLst/>
                <a:gdLst>
                  <a:gd name="T0" fmla="*/ 65 w 78"/>
                  <a:gd name="T1" fmla="*/ 46 h 46"/>
                  <a:gd name="T2" fmla="*/ 78 w 78"/>
                  <a:gd name="T3" fmla="*/ 33 h 46"/>
                  <a:gd name="T4" fmla="*/ 78 w 78"/>
                  <a:gd name="T5" fmla="*/ 12 h 46"/>
                  <a:gd name="T6" fmla="*/ 65 w 78"/>
                  <a:gd name="T7" fmla="*/ 0 h 46"/>
                  <a:gd name="T8" fmla="*/ 13 w 78"/>
                  <a:gd name="T9" fmla="*/ 0 h 46"/>
                  <a:gd name="T10" fmla="*/ 0 w 78"/>
                  <a:gd name="T11" fmla="*/ 12 h 46"/>
                  <a:gd name="T12" fmla="*/ 0 w 78"/>
                  <a:gd name="T13" fmla="*/ 33 h 46"/>
                  <a:gd name="T14" fmla="*/ 13 w 78"/>
                  <a:gd name="T15" fmla="*/ 46 h 46"/>
                  <a:gd name="T16" fmla="*/ 65 w 78"/>
                  <a:gd name="T1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46">
                    <a:moveTo>
                      <a:pt x="65" y="46"/>
                    </a:moveTo>
                    <a:cubicBezTo>
                      <a:pt x="72" y="46"/>
                      <a:pt x="78" y="40"/>
                      <a:pt x="78" y="33"/>
                    </a:cubicBezTo>
                    <a:cubicBezTo>
                      <a:pt x="78" y="12"/>
                      <a:pt x="78" y="12"/>
                      <a:pt x="78" y="12"/>
                    </a:cubicBezTo>
                    <a:cubicBezTo>
                      <a:pt x="78" y="5"/>
                      <a:pt x="72" y="0"/>
                      <a:pt x="65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0"/>
                      <a:pt x="6" y="46"/>
                      <a:pt x="13" y="46"/>
                    </a:cubicBezTo>
                    <a:lnTo>
                      <a:pt x="65" y="4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Freeform 109">
                <a:extLst>
                  <a:ext uri="{FF2B5EF4-FFF2-40B4-BE49-F238E27FC236}">
                    <a16:creationId xmlns:a16="http://schemas.microsoft.com/office/drawing/2014/main" id="{C309966A-1DCB-43E2-8E24-58D5F2FDFA8F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0392934" y="4745999"/>
                <a:ext cx="143337" cy="84912"/>
              </a:xfrm>
              <a:custGeom>
                <a:avLst/>
                <a:gdLst>
                  <a:gd name="T0" fmla="*/ 65 w 78"/>
                  <a:gd name="T1" fmla="*/ 0 h 46"/>
                  <a:gd name="T2" fmla="*/ 13 w 78"/>
                  <a:gd name="T3" fmla="*/ 0 h 46"/>
                  <a:gd name="T4" fmla="*/ 0 w 78"/>
                  <a:gd name="T5" fmla="*/ 13 h 46"/>
                  <a:gd name="T6" fmla="*/ 0 w 78"/>
                  <a:gd name="T7" fmla="*/ 34 h 46"/>
                  <a:gd name="T8" fmla="*/ 13 w 78"/>
                  <a:gd name="T9" fmla="*/ 46 h 46"/>
                  <a:gd name="T10" fmla="*/ 65 w 78"/>
                  <a:gd name="T11" fmla="*/ 46 h 46"/>
                  <a:gd name="T12" fmla="*/ 78 w 78"/>
                  <a:gd name="T13" fmla="*/ 34 h 46"/>
                  <a:gd name="T14" fmla="*/ 78 w 78"/>
                  <a:gd name="T15" fmla="*/ 13 h 46"/>
                  <a:gd name="T16" fmla="*/ 65 w 78"/>
                  <a:gd name="T1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46">
                    <a:moveTo>
                      <a:pt x="65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41"/>
                      <a:pt x="6" y="46"/>
                      <a:pt x="13" y="46"/>
                    </a:cubicBezTo>
                    <a:cubicBezTo>
                      <a:pt x="65" y="46"/>
                      <a:pt x="65" y="46"/>
                      <a:pt x="65" y="46"/>
                    </a:cubicBezTo>
                    <a:cubicBezTo>
                      <a:pt x="72" y="46"/>
                      <a:pt x="78" y="41"/>
                      <a:pt x="78" y="34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8" y="5"/>
                      <a:pt x="72" y="0"/>
                      <a:pt x="6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Freeform 110">
                <a:extLst>
                  <a:ext uri="{FF2B5EF4-FFF2-40B4-BE49-F238E27FC236}">
                    <a16:creationId xmlns:a16="http://schemas.microsoft.com/office/drawing/2014/main" id="{75C2234B-089A-49B0-A31E-7EF90F695381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0551072" y="4745999"/>
                <a:ext cx="141779" cy="84912"/>
              </a:xfrm>
              <a:custGeom>
                <a:avLst/>
                <a:gdLst>
                  <a:gd name="T0" fmla="*/ 64 w 77"/>
                  <a:gd name="T1" fmla="*/ 0 h 46"/>
                  <a:gd name="T2" fmla="*/ 13 w 77"/>
                  <a:gd name="T3" fmla="*/ 0 h 46"/>
                  <a:gd name="T4" fmla="*/ 0 w 77"/>
                  <a:gd name="T5" fmla="*/ 13 h 46"/>
                  <a:gd name="T6" fmla="*/ 0 w 77"/>
                  <a:gd name="T7" fmla="*/ 34 h 46"/>
                  <a:gd name="T8" fmla="*/ 13 w 77"/>
                  <a:gd name="T9" fmla="*/ 46 h 46"/>
                  <a:gd name="T10" fmla="*/ 64 w 77"/>
                  <a:gd name="T11" fmla="*/ 46 h 46"/>
                  <a:gd name="T12" fmla="*/ 77 w 77"/>
                  <a:gd name="T13" fmla="*/ 34 h 46"/>
                  <a:gd name="T14" fmla="*/ 77 w 77"/>
                  <a:gd name="T15" fmla="*/ 13 h 46"/>
                  <a:gd name="T16" fmla="*/ 64 w 77"/>
                  <a:gd name="T1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46">
                    <a:moveTo>
                      <a:pt x="6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41"/>
                      <a:pt x="6" y="46"/>
                      <a:pt x="13" y="46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71" y="46"/>
                      <a:pt x="77" y="41"/>
                      <a:pt x="77" y="34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5"/>
                      <a:pt x="71" y="0"/>
                      <a:pt x="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Freeform 112">
                <a:extLst>
                  <a:ext uri="{FF2B5EF4-FFF2-40B4-BE49-F238E27FC236}">
                    <a16:creationId xmlns:a16="http://schemas.microsoft.com/office/drawing/2014/main" id="{522A5A41-FFE8-4FDE-8569-1520A821D22B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0396050" y="4547353"/>
                <a:ext cx="141779" cy="84912"/>
              </a:xfrm>
              <a:custGeom>
                <a:avLst/>
                <a:gdLst>
                  <a:gd name="T0" fmla="*/ 12 w 77"/>
                  <a:gd name="T1" fmla="*/ 46 h 46"/>
                  <a:gd name="T2" fmla="*/ 64 w 77"/>
                  <a:gd name="T3" fmla="*/ 46 h 46"/>
                  <a:gd name="T4" fmla="*/ 77 w 77"/>
                  <a:gd name="T5" fmla="*/ 34 h 46"/>
                  <a:gd name="T6" fmla="*/ 77 w 77"/>
                  <a:gd name="T7" fmla="*/ 13 h 46"/>
                  <a:gd name="T8" fmla="*/ 64 w 77"/>
                  <a:gd name="T9" fmla="*/ 0 h 46"/>
                  <a:gd name="T10" fmla="*/ 12 w 77"/>
                  <a:gd name="T11" fmla="*/ 0 h 46"/>
                  <a:gd name="T12" fmla="*/ 0 w 77"/>
                  <a:gd name="T13" fmla="*/ 13 h 46"/>
                  <a:gd name="T14" fmla="*/ 0 w 77"/>
                  <a:gd name="T15" fmla="*/ 34 h 46"/>
                  <a:gd name="T16" fmla="*/ 12 w 77"/>
                  <a:gd name="T1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46">
                    <a:moveTo>
                      <a:pt x="12" y="46"/>
                    </a:moveTo>
                    <a:cubicBezTo>
                      <a:pt x="64" y="46"/>
                      <a:pt x="64" y="46"/>
                      <a:pt x="64" y="46"/>
                    </a:cubicBezTo>
                    <a:cubicBezTo>
                      <a:pt x="71" y="46"/>
                      <a:pt x="77" y="41"/>
                      <a:pt x="77" y="34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6"/>
                      <a:pt x="71" y="0"/>
                      <a:pt x="6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41"/>
                      <a:pt x="5" y="46"/>
                      <a:pt x="12" y="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FD84AB75-250F-44ED-AF50-51FEA83347AF}"/>
              </a:ext>
            </a:extLst>
          </p:cNvPr>
          <p:cNvGrpSpPr/>
          <p:nvPr/>
        </p:nvGrpSpPr>
        <p:grpSpPr>
          <a:xfrm>
            <a:off x="9627183" y="5152690"/>
            <a:ext cx="2009057" cy="261610"/>
            <a:chOff x="994316" y="6524776"/>
            <a:chExt cx="2009057" cy="261610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2A978955-39A5-4DA4-9667-7828AA5BFD8E}"/>
                </a:ext>
              </a:extLst>
            </p:cNvPr>
            <p:cNvGrpSpPr/>
            <p:nvPr/>
          </p:nvGrpSpPr>
          <p:grpSpPr>
            <a:xfrm>
              <a:off x="1093292" y="6524776"/>
              <a:ext cx="1910081" cy="261610"/>
              <a:chOff x="1125598" y="6511721"/>
              <a:chExt cx="1910081" cy="261610"/>
            </a:xfrm>
          </p:grpSpPr>
          <p:sp>
            <p:nvSpPr>
              <p:cNvPr id="213" name="Freeform 102">
                <a:extLst>
                  <a:ext uri="{FF2B5EF4-FFF2-40B4-BE49-F238E27FC236}">
                    <a16:creationId xmlns:a16="http://schemas.microsoft.com/office/drawing/2014/main" id="{E56BE99B-63CE-4D22-828B-4C30D4466AAF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125598" y="6583893"/>
                <a:ext cx="29665" cy="80766"/>
              </a:xfrm>
              <a:custGeom>
                <a:avLst/>
                <a:gdLst>
                  <a:gd name="T0" fmla="*/ 64 w 85"/>
                  <a:gd name="T1" fmla="*/ 239 h 239"/>
                  <a:gd name="T2" fmla="*/ 85 w 85"/>
                  <a:gd name="T3" fmla="*/ 90 h 239"/>
                  <a:gd name="T4" fmla="*/ 85 w 85"/>
                  <a:gd name="T5" fmla="*/ 0 h 239"/>
                  <a:gd name="T6" fmla="*/ 0 w 85"/>
                  <a:gd name="T7" fmla="*/ 0 h 239"/>
                  <a:gd name="T8" fmla="*/ 0 w 85"/>
                  <a:gd name="T9" fmla="*/ 90 h 239"/>
                  <a:gd name="T10" fmla="*/ 21 w 85"/>
                  <a:gd name="T11" fmla="*/ 239 h 239"/>
                  <a:gd name="T12" fmla="*/ 64 w 85"/>
                  <a:gd name="T13" fmla="*/ 2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239">
                    <a:moveTo>
                      <a:pt x="64" y="239"/>
                    </a:moveTo>
                    <a:lnTo>
                      <a:pt x="85" y="90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90"/>
                    </a:lnTo>
                    <a:lnTo>
                      <a:pt x="21" y="239"/>
                    </a:lnTo>
                    <a:lnTo>
                      <a:pt x="64" y="23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82305" tIns="41153" rIns="82305" bIns="4115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59C1D6CB-42E8-4FD8-AC41-A81F12E4C0EB}"/>
                  </a:ext>
                </a:extLst>
              </p:cNvPr>
              <p:cNvSpPr/>
              <p:nvPr/>
            </p:nvSpPr>
            <p:spPr>
              <a:xfrm>
                <a:off x="1302310" y="6511721"/>
                <a:ext cx="1733369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B9BD5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Cyber Resilience Status</a:t>
                </a:r>
                <a:endParaRPr kumimoji="0" lang="en-AU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11" name="Freeform 35">
              <a:extLst>
                <a:ext uri="{FF2B5EF4-FFF2-40B4-BE49-F238E27FC236}">
                  <a16:creationId xmlns:a16="http://schemas.microsoft.com/office/drawing/2014/main" id="{D2B52D8F-D392-4BE8-BA53-30D26CE7BFEB}"/>
                </a:ext>
              </a:extLst>
            </p:cNvPr>
            <p:cNvSpPr>
              <a:spLocks/>
            </p:cNvSpPr>
            <p:nvPr/>
          </p:nvSpPr>
          <p:spPr bwMode="black">
            <a:xfrm>
              <a:off x="1002535" y="6524776"/>
              <a:ext cx="233515" cy="261610"/>
            </a:xfrm>
            <a:custGeom>
              <a:avLst/>
              <a:gdLst>
                <a:gd name="T0" fmla="*/ 120 w 191"/>
                <a:gd name="T1" fmla="*/ 32 h 197"/>
                <a:gd name="T2" fmla="*/ 83 w 191"/>
                <a:gd name="T3" fmla="*/ 3 h 197"/>
                <a:gd name="T4" fmla="*/ 47 w 191"/>
                <a:gd name="T5" fmla="*/ 5 h 197"/>
                <a:gd name="T6" fmla="*/ 44 w 191"/>
                <a:gd name="T7" fmla="*/ 27 h 197"/>
                <a:gd name="T8" fmla="*/ 40 w 191"/>
                <a:gd name="T9" fmla="*/ 29 h 197"/>
                <a:gd name="T10" fmla="*/ 40 w 191"/>
                <a:gd name="T11" fmla="*/ 33 h 197"/>
                <a:gd name="T12" fmla="*/ 45 w 191"/>
                <a:gd name="T13" fmla="*/ 40 h 197"/>
                <a:gd name="T14" fmla="*/ 88 w 191"/>
                <a:gd name="T15" fmla="*/ 44 h 197"/>
                <a:gd name="T16" fmla="*/ 118 w 191"/>
                <a:gd name="T17" fmla="*/ 113 h 197"/>
                <a:gd name="T18" fmla="*/ 144 w 191"/>
                <a:gd name="T19" fmla="*/ 129 h 197"/>
                <a:gd name="T20" fmla="*/ 112 w 191"/>
                <a:gd name="T21" fmla="*/ 109 h 197"/>
                <a:gd name="T22" fmla="*/ 65 w 191"/>
                <a:gd name="T23" fmla="*/ 115 h 197"/>
                <a:gd name="T24" fmla="*/ 0 w 191"/>
                <a:gd name="T25" fmla="*/ 116 h 197"/>
                <a:gd name="T26" fmla="*/ 26 w 191"/>
                <a:gd name="T27" fmla="*/ 174 h 197"/>
                <a:gd name="T28" fmla="*/ 61 w 191"/>
                <a:gd name="T29" fmla="*/ 136 h 197"/>
                <a:gd name="T30" fmla="*/ 57 w 191"/>
                <a:gd name="T31" fmla="*/ 148 h 197"/>
                <a:gd name="T32" fmla="*/ 126 w 191"/>
                <a:gd name="T33" fmla="*/ 140 h 197"/>
                <a:gd name="T34" fmla="*/ 55 w 191"/>
                <a:gd name="T35" fmla="*/ 153 h 197"/>
                <a:gd name="T36" fmla="*/ 30 w 191"/>
                <a:gd name="T37" fmla="*/ 180 h 197"/>
                <a:gd name="T38" fmla="*/ 32 w 191"/>
                <a:gd name="T39" fmla="*/ 182 h 197"/>
                <a:gd name="T40" fmla="*/ 180 w 191"/>
                <a:gd name="T41" fmla="*/ 159 h 197"/>
                <a:gd name="T42" fmla="*/ 185 w 191"/>
                <a:gd name="T43" fmla="*/ 129 h 197"/>
                <a:gd name="T44" fmla="*/ 120 w 191"/>
                <a:gd name="T45" fmla="*/ 3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1" h="197">
                  <a:moveTo>
                    <a:pt x="120" y="32"/>
                  </a:moveTo>
                  <a:cubicBezTo>
                    <a:pt x="112" y="23"/>
                    <a:pt x="99" y="9"/>
                    <a:pt x="83" y="3"/>
                  </a:cubicBezTo>
                  <a:cubicBezTo>
                    <a:pt x="72" y="0"/>
                    <a:pt x="47" y="5"/>
                    <a:pt x="47" y="5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0" y="33"/>
                    <a:pt x="40" y="37"/>
                    <a:pt x="45" y="40"/>
                  </a:cubicBezTo>
                  <a:cubicBezTo>
                    <a:pt x="50" y="42"/>
                    <a:pt x="73" y="53"/>
                    <a:pt x="88" y="44"/>
                  </a:cubicBezTo>
                  <a:cubicBezTo>
                    <a:pt x="118" y="60"/>
                    <a:pt x="105" y="91"/>
                    <a:pt x="118" y="113"/>
                  </a:cubicBezTo>
                  <a:cubicBezTo>
                    <a:pt x="123" y="120"/>
                    <a:pt x="131" y="127"/>
                    <a:pt x="144" y="129"/>
                  </a:cubicBezTo>
                  <a:cubicBezTo>
                    <a:pt x="144" y="129"/>
                    <a:pt x="115" y="131"/>
                    <a:pt x="112" y="109"/>
                  </a:cubicBezTo>
                  <a:cubicBezTo>
                    <a:pt x="101" y="104"/>
                    <a:pt x="82" y="99"/>
                    <a:pt x="65" y="115"/>
                  </a:cubicBezTo>
                  <a:cubicBezTo>
                    <a:pt x="51" y="100"/>
                    <a:pt x="14" y="100"/>
                    <a:pt x="0" y="116"/>
                  </a:cubicBezTo>
                  <a:cubicBezTo>
                    <a:pt x="6" y="141"/>
                    <a:pt x="18" y="163"/>
                    <a:pt x="26" y="174"/>
                  </a:cubicBezTo>
                  <a:cubicBezTo>
                    <a:pt x="52" y="156"/>
                    <a:pt x="61" y="136"/>
                    <a:pt x="61" y="136"/>
                  </a:cubicBezTo>
                  <a:cubicBezTo>
                    <a:pt x="60" y="140"/>
                    <a:pt x="59" y="144"/>
                    <a:pt x="57" y="148"/>
                  </a:cubicBezTo>
                  <a:cubicBezTo>
                    <a:pt x="103" y="167"/>
                    <a:pt x="126" y="140"/>
                    <a:pt x="126" y="140"/>
                  </a:cubicBezTo>
                  <a:cubicBezTo>
                    <a:pt x="107" y="171"/>
                    <a:pt x="63" y="157"/>
                    <a:pt x="55" y="153"/>
                  </a:cubicBezTo>
                  <a:cubicBezTo>
                    <a:pt x="48" y="166"/>
                    <a:pt x="38" y="175"/>
                    <a:pt x="30" y="180"/>
                  </a:cubicBezTo>
                  <a:cubicBezTo>
                    <a:pt x="32" y="181"/>
                    <a:pt x="32" y="182"/>
                    <a:pt x="32" y="182"/>
                  </a:cubicBezTo>
                  <a:cubicBezTo>
                    <a:pt x="88" y="197"/>
                    <a:pt x="154" y="177"/>
                    <a:pt x="180" y="159"/>
                  </a:cubicBezTo>
                  <a:cubicBezTo>
                    <a:pt x="191" y="151"/>
                    <a:pt x="188" y="138"/>
                    <a:pt x="185" y="129"/>
                  </a:cubicBezTo>
                  <a:cubicBezTo>
                    <a:pt x="172" y="91"/>
                    <a:pt x="134" y="49"/>
                    <a:pt x="120" y="32"/>
                  </a:cubicBezTo>
                  <a:close/>
                </a:path>
              </a:pathLst>
            </a:custGeom>
            <a:solidFill>
              <a:srgbClr val="5B9BD5"/>
            </a:solidFill>
            <a:ln>
              <a:solidFill>
                <a:schemeClr val="bg1"/>
              </a:solidFill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6BA05EEA-F69C-44C0-8739-739DC0346BFC}"/>
                </a:ext>
              </a:extLst>
            </p:cNvPr>
            <p:cNvSpPr/>
            <p:nvPr/>
          </p:nvSpPr>
          <p:spPr>
            <a:xfrm>
              <a:off x="994316" y="6596948"/>
              <a:ext cx="382342" cy="14003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9" name="Oval 218">
            <a:extLst>
              <a:ext uri="{FF2B5EF4-FFF2-40B4-BE49-F238E27FC236}">
                <a16:creationId xmlns:a16="http://schemas.microsoft.com/office/drawing/2014/main" id="{FB9EBB4A-8489-4336-9FF7-1CB121CE0CE7}"/>
              </a:ext>
            </a:extLst>
          </p:cNvPr>
          <p:cNvSpPr/>
          <p:nvPr/>
        </p:nvSpPr>
        <p:spPr>
          <a:xfrm>
            <a:off x="9621459" y="2641824"/>
            <a:ext cx="242226" cy="2354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BDC500F7-5B56-4228-91B0-6BA0E3DBA2C2}"/>
              </a:ext>
            </a:extLst>
          </p:cNvPr>
          <p:cNvSpPr/>
          <p:nvPr/>
        </p:nvSpPr>
        <p:spPr>
          <a:xfrm>
            <a:off x="9624242" y="3005256"/>
            <a:ext cx="242226" cy="2354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33278123-1CEB-4A47-8E7E-3BCBCA662377}"/>
              </a:ext>
            </a:extLst>
          </p:cNvPr>
          <p:cNvSpPr/>
          <p:nvPr/>
        </p:nvSpPr>
        <p:spPr>
          <a:xfrm>
            <a:off x="9627025" y="3368688"/>
            <a:ext cx="242226" cy="2354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F970D86E-151A-49F9-AB02-4E3B83AB1E59}"/>
              </a:ext>
            </a:extLst>
          </p:cNvPr>
          <p:cNvSpPr/>
          <p:nvPr/>
        </p:nvSpPr>
        <p:spPr>
          <a:xfrm>
            <a:off x="9629808" y="3732120"/>
            <a:ext cx="242226" cy="2354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6A4AE468-7ABA-4CC7-A76C-77CDDF0DCDA7}"/>
              </a:ext>
            </a:extLst>
          </p:cNvPr>
          <p:cNvSpPr/>
          <p:nvPr/>
        </p:nvSpPr>
        <p:spPr>
          <a:xfrm>
            <a:off x="9632591" y="4095552"/>
            <a:ext cx="242226" cy="2354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0E5D43B4-42E4-4E2B-972F-E4C556B5B7BB}"/>
              </a:ext>
            </a:extLst>
          </p:cNvPr>
          <p:cNvSpPr/>
          <p:nvPr/>
        </p:nvSpPr>
        <p:spPr>
          <a:xfrm>
            <a:off x="9635374" y="4458984"/>
            <a:ext cx="242226" cy="2354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049C7793-CD4C-452F-A40F-76C2DDDF5DBE}"/>
              </a:ext>
            </a:extLst>
          </p:cNvPr>
          <p:cNvSpPr/>
          <p:nvPr/>
        </p:nvSpPr>
        <p:spPr>
          <a:xfrm>
            <a:off x="9638157" y="4822416"/>
            <a:ext cx="242226" cy="2354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7DBC2119-66A7-487D-98E6-62E607D83E1C}"/>
              </a:ext>
            </a:extLst>
          </p:cNvPr>
          <p:cNvCxnSpPr>
            <a:cxnSpLocks/>
            <a:stCxn id="92" idx="2"/>
            <a:endCxn id="224" idx="2"/>
          </p:cNvCxnSpPr>
          <p:nvPr/>
        </p:nvCxnSpPr>
        <p:spPr>
          <a:xfrm rot="16200000" flipH="1">
            <a:off x="6641421" y="1582734"/>
            <a:ext cx="2132751" cy="3855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0C9B4923-B8ED-4243-9146-76B460687863}"/>
              </a:ext>
            </a:extLst>
          </p:cNvPr>
          <p:cNvCxnSpPr>
            <a:cxnSpLocks/>
            <a:stCxn id="92" idx="2"/>
            <a:endCxn id="225" idx="2"/>
          </p:cNvCxnSpPr>
          <p:nvPr/>
        </p:nvCxnSpPr>
        <p:spPr>
          <a:xfrm rot="16200000" flipH="1">
            <a:off x="6461096" y="1763058"/>
            <a:ext cx="2496183" cy="38579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Oval 227">
            <a:extLst>
              <a:ext uri="{FF2B5EF4-FFF2-40B4-BE49-F238E27FC236}">
                <a16:creationId xmlns:a16="http://schemas.microsoft.com/office/drawing/2014/main" id="{884353DD-8F37-48C0-84FB-B6822D87D206}"/>
              </a:ext>
            </a:extLst>
          </p:cNvPr>
          <p:cNvSpPr/>
          <p:nvPr/>
        </p:nvSpPr>
        <p:spPr>
          <a:xfrm>
            <a:off x="9614418" y="5150614"/>
            <a:ext cx="242226" cy="2354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B741FBE3-C131-4B9C-B08D-2047A5EAC1BE}"/>
              </a:ext>
            </a:extLst>
          </p:cNvPr>
          <p:cNvCxnSpPr>
            <a:cxnSpLocks/>
            <a:stCxn id="92" idx="2"/>
            <a:endCxn id="228" idx="2"/>
          </p:cNvCxnSpPr>
          <p:nvPr/>
        </p:nvCxnSpPr>
        <p:spPr>
          <a:xfrm rot="16200000" flipH="1">
            <a:off x="6285128" y="1939027"/>
            <a:ext cx="2824381" cy="3834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7915E6DD-1B4B-441F-AEF5-208EF5547A1D}"/>
              </a:ext>
            </a:extLst>
          </p:cNvPr>
          <p:cNvSpPr txBox="1"/>
          <p:nvPr/>
        </p:nvSpPr>
        <p:spPr>
          <a:xfrm>
            <a:off x="5784853" y="4683895"/>
            <a:ext cx="6587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1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event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CCED8598-C3D9-4110-B052-F2BA9E3D3A41}"/>
              </a:ext>
            </a:extLst>
          </p:cNvPr>
          <p:cNvSpPr txBox="1"/>
          <p:nvPr/>
        </p:nvSpPr>
        <p:spPr>
          <a:xfrm>
            <a:off x="5773379" y="2510372"/>
            <a:ext cx="6587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1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event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1F544C3-9161-492D-8334-F4B33EA408D1}"/>
              </a:ext>
            </a:extLst>
          </p:cNvPr>
          <p:cNvSpPr txBox="1"/>
          <p:nvPr/>
        </p:nvSpPr>
        <p:spPr>
          <a:xfrm>
            <a:off x="5792032" y="3946884"/>
            <a:ext cx="6587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1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event</a:t>
            </a:r>
          </a:p>
        </p:txBody>
      </p:sp>
      <p:sp>
        <p:nvSpPr>
          <p:cNvPr id="33" name="Right Bracket 32">
            <a:extLst>
              <a:ext uri="{FF2B5EF4-FFF2-40B4-BE49-F238E27FC236}">
                <a16:creationId xmlns:a16="http://schemas.microsoft.com/office/drawing/2014/main" id="{45D652FF-6926-4629-8FAD-4BE4903B8A2B}"/>
              </a:ext>
            </a:extLst>
          </p:cNvPr>
          <p:cNvSpPr/>
          <p:nvPr/>
        </p:nvSpPr>
        <p:spPr>
          <a:xfrm>
            <a:off x="10778213" y="2492160"/>
            <a:ext cx="706315" cy="306833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44F0F4BD-70A7-46E3-AFAD-9E29043FAF90}"/>
              </a:ext>
            </a:extLst>
          </p:cNvPr>
          <p:cNvCxnSpPr>
            <a:cxnSpLocks/>
            <a:stCxn id="33" idx="2"/>
            <a:endCxn id="132" idx="3"/>
          </p:cNvCxnSpPr>
          <p:nvPr/>
        </p:nvCxnSpPr>
        <p:spPr>
          <a:xfrm rot="10800000" flipV="1">
            <a:off x="4215650" y="4026327"/>
            <a:ext cx="7268879" cy="1767556"/>
          </a:xfrm>
          <a:prstGeom prst="bentConnector3">
            <a:avLst>
              <a:gd name="adj1" fmla="val -59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4CD843FB-DD3A-4530-A96D-3F786206689F}"/>
              </a:ext>
            </a:extLst>
          </p:cNvPr>
          <p:cNvSpPr txBox="1"/>
          <p:nvPr/>
        </p:nvSpPr>
        <p:spPr>
          <a:xfrm>
            <a:off x="10409007" y="5550231"/>
            <a:ext cx="6981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1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train</a:t>
            </a:r>
          </a:p>
        </p:txBody>
      </p:sp>
      <p:sp>
        <p:nvSpPr>
          <p:cNvPr id="46" name="Arrow: Bent-Up 45">
            <a:extLst>
              <a:ext uri="{FF2B5EF4-FFF2-40B4-BE49-F238E27FC236}">
                <a16:creationId xmlns:a16="http://schemas.microsoft.com/office/drawing/2014/main" id="{8AFE644F-46F5-4DBA-9989-6BADE4D89226}"/>
              </a:ext>
            </a:extLst>
          </p:cNvPr>
          <p:cNvSpPr/>
          <p:nvPr/>
        </p:nvSpPr>
        <p:spPr>
          <a:xfrm rot="10800000">
            <a:off x="2549410" y="2213162"/>
            <a:ext cx="305569" cy="303955"/>
          </a:xfrm>
          <a:prstGeom prst="bentUpArrow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9" name="Arrow: Bent-Up 248">
            <a:extLst>
              <a:ext uri="{FF2B5EF4-FFF2-40B4-BE49-F238E27FC236}">
                <a16:creationId xmlns:a16="http://schemas.microsoft.com/office/drawing/2014/main" id="{9AD846BD-FB31-4CD8-946A-C4660AF3D59D}"/>
              </a:ext>
            </a:extLst>
          </p:cNvPr>
          <p:cNvSpPr/>
          <p:nvPr/>
        </p:nvSpPr>
        <p:spPr>
          <a:xfrm rot="10800000">
            <a:off x="1971160" y="3008477"/>
            <a:ext cx="305569" cy="303955"/>
          </a:xfrm>
          <a:prstGeom prst="bentUpArrow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0" name="Arrow: Bent-Up 249">
            <a:extLst>
              <a:ext uri="{FF2B5EF4-FFF2-40B4-BE49-F238E27FC236}">
                <a16:creationId xmlns:a16="http://schemas.microsoft.com/office/drawing/2014/main" id="{503F770F-20C3-49A5-A23F-5CDB74EA6D9D}"/>
              </a:ext>
            </a:extLst>
          </p:cNvPr>
          <p:cNvSpPr/>
          <p:nvPr/>
        </p:nvSpPr>
        <p:spPr>
          <a:xfrm rot="10800000">
            <a:off x="1384853" y="3838594"/>
            <a:ext cx="305569" cy="303955"/>
          </a:xfrm>
          <a:prstGeom prst="bentUpArrow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4281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FC97C5BE-C541-48D6-B963-80AFD21CE55E}"/>
              </a:ext>
            </a:extLst>
          </p:cNvPr>
          <p:cNvSpPr/>
          <p:nvPr/>
        </p:nvSpPr>
        <p:spPr>
          <a:xfrm>
            <a:off x="4576386" y="4271166"/>
            <a:ext cx="3988774" cy="173669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C4734C-0424-48DD-9D7E-0BAF4E535953}"/>
              </a:ext>
            </a:extLst>
          </p:cNvPr>
          <p:cNvSpPr/>
          <p:nvPr/>
        </p:nvSpPr>
        <p:spPr>
          <a:xfrm>
            <a:off x="4576386" y="2483754"/>
            <a:ext cx="3988774" cy="173669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Title 3">
            <a:extLst>
              <a:ext uri="{FF2B5EF4-FFF2-40B4-BE49-F238E27FC236}">
                <a16:creationId xmlns:a16="http://schemas.microsoft.com/office/drawing/2014/main" id="{7E409DDB-5621-49C0-9E7C-07CF911A1744}"/>
              </a:ext>
            </a:extLst>
          </p:cNvPr>
          <p:cNvSpPr txBox="1">
            <a:spLocks/>
          </p:cNvSpPr>
          <p:nvPr/>
        </p:nvSpPr>
        <p:spPr>
          <a:xfrm>
            <a:off x="15960" y="117108"/>
            <a:ext cx="11912669" cy="716609"/>
          </a:xfrm>
          <a:prstGeom prst="rect">
            <a:avLst/>
          </a:prstGeom>
        </p:spPr>
        <p:txBody>
          <a:bodyPr vert="horz" wrap="square" lIns="116535" tIns="72835" rIns="116535" bIns="72835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9pPr>
          </a:lstStyle>
          <a:p>
            <a:pPr lvl="0" defTabSz="914228">
              <a:defRPr/>
            </a:pPr>
            <a:r>
              <a:rPr lang="en-AU" sz="2400" b="1" dirty="0">
                <a:solidFill>
                  <a:srgbClr val="4472C4"/>
                </a:solidFill>
                <a:latin typeface="Segoe UI Light"/>
              </a:rPr>
              <a:t>Enterprise Cloud</a:t>
            </a:r>
            <a:r>
              <a:rPr kumimoji="0" lang="en-AU" sz="2400" b="1" i="0" u="none" strike="noStrike" kern="1200" cap="none" spc="-100" normalizeH="0" baseline="0" noProof="0" dirty="0">
                <a:ln w="3175"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/>
                <a:ea typeface="ＭＳ Ｐゴシック" charset="0"/>
                <a:cs typeface="Segoe UI" pitchFamily="34" charset="0"/>
              </a:rPr>
              <a:t>: </a:t>
            </a:r>
            <a:r>
              <a:rPr kumimoji="0" lang="en-AU" sz="2400" b="1" i="1" u="none" strike="noStrike" kern="1200" cap="none" spc="-100" normalizeH="0" baseline="0" noProof="0" dirty="0">
                <a:ln w="3175"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/>
                <a:ea typeface="ＭＳ Ｐゴシック" charset="0"/>
                <a:cs typeface="Segoe UI" pitchFamily="34" charset="0"/>
              </a:rPr>
              <a:t>Closed Loop “Kernel State” Management</a:t>
            </a:r>
          </a:p>
          <a:p>
            <a:pPr marL="0" marR="0" lvl="0" indent="0" algn="l" defTabSz="9142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1" u="none" strike="noStrike" kern="1200" cap="none" spc="-100" normalizeH="0" baseline="0" noProof="0" dirty="0">
                <a:ln w="3175"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/>
                <a:ea typeface="ＭＳ Ｐゴシック" charset="0"/>
                <a:cs typeface="Segoe UI" pitchFamily="34" charset="0"/>
              </a:rPr>
              <a:t>“Intentional Change &amp; Placement” within a “Continuously Governed” and “Specifically Identifiable” Enterprise Cloud “Space”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321E54B2-C3AF-43F6-90D1-EF67726DD3C7}"/>
              </a:ext>
            </a:extLst>
          </p:cNvPr>
          <p:cNvGrpSpPr/>
          <p:nvPr/>
        </p:nvGrpSpPr>
        <p:grpSpPr>
          <a:xfrm>
            <a:off x="610440" y="1189282"/>
            <a:ext cx="1438214" cy="1460079"/>
            <a:chOff x="5710214" y="3430669"/>
            <a:chExt cx="1438214" cy="1460079"/>
          </a:xfrm>
        </p:grpSpPr>
        <p:pic>
          <p:nvPicPr>
            <p:cNvPr id="279" name="Picture 278">
              <a:extLst>
                <a:ext uri="{FF2B5EF4-FFF2-40B4-BE49-F238E27FC236}">
                  <a16:creationId xmlns:a16="http://schemas.microsoft.com/office/drawing/2014/main" id="{711A5290-91FB-4779-BD2B-3D8918C89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47104" y="3717749"/>
              <a:ext cx="351611" cy="1172999"/>
            </a:xfrm>
            <a:prstGeom prst="rect">
              <a:avLst/>
            </a:prstGeom>
          </p:spPr>
        </p:pic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9E4DACC7-30E1-4699-9FE2-FC532BCFD9FF}"/>
                </a:ext>
              </a:extLst>
            </p:cNvPr>
            <p:cNvSpPr/>
            <p:nvPr/>
          </p:nvSpPr>
          <p:spPr>
            <a:xfrm>
              <a:off x="5710214" y="3430669"/>
              <a:ext cx="1438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Cloud GRC Team</a:t>
              </a:r>
              <a:endPara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endParaRP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31B1AD18-C0FD-46A8-A6D6-8B061F2B9B39}"/>
              </a:ext>
            </a:extLst>
          </p:cNvPr>
          <p:cNvGrpSpPr/>
          <p:nvPr/>
        </p:nvGrpSpPr>
        <p:grpSpPr>
          <a:xfrm>
            <a:off x="610853" y="4492389"/>
            <a:ext cx="1402948" cy="1538164"/>
            <a:chOff x="488989" y="3707668"/>
            <a:chExt cx="1402948" cy="1538164"/>
          </a:xfrm>
        </p:grpSpPr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C335A39C-DE1D-4762-9691-BBB1153A087F}"/>
                </a:ext>
              </a:extLst>
            </p:cNvPr>
            <p:cNvGrpSpPr/>
            <p:nvPr/>
          </p:nvGrpSpPr>
          <p:grpSpPr>
            <a:xfrm>
              <a:off x="825465" y="3707668"/>
              <a:ext cx="638412" cy="1169026"/>
              <a:chOff x="10147300" y="798513"/>
              <a:chExt cx="1128713" cy="1933575"/>
            </a:xfrm>
          </p:grpSpPr>
          <p:sp>
            <p:nvSpPr>
              <p:cNvPr id="174" name="Freeform 5">
                <a:extLst>
                  <a:ext uri="{FF2B5EF4-FFF2-40B4-BE49-F238E27FC236}">
                    <a16:creationId xmlns:a16="http://schemas.microsoft.com/office/drawing/2014/main" id="{C34CBAD9-469E-4F9D-97C8-8507D0D456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6400" y="1195388"/>
                <a:ext cx="609600" cy="1306513"/>
              </a:xfrm>
              <a:custGeom>
                <a:avLst/>
                <a:gdLst>
                  <a:gd name="T0" fmla="*/ 384 w 384"/>
                  <a:gd name="T1" fmla="*/ 823 h 823"/>
                  <a:gd name="T2" fmla="*/ 0 w 384"/>
                  <a:gd name="T3" fmla="*/ 823 h 823"/>
                  <a:gd name="T4" fmla="*/ 55 w 384"/>
                  <a:gd name="T5" fmla="*/ 0 h 823"/>
                  <a:gd name="T6" fmla="*/ 203 w 384"/>
                  <a:gd name="T7" fmla="*/ 46 h 823"/>
                  <a:gd name="T8" fmla="*/ 331 w 384"/>
                  <a:gd name="T9" fmla="*/ 0 h 823"/>
                  <a:gd name="T10" fmla="*/ 384 w 384"/>
                  <a:gd name="T11" fmla="*/ 823 h 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4" h="823">
                    <a:moveTo>
                      <a:pt x="384" y="823"/>
                    </a:moveTo>
                    <a:lnTo>
                      <a:pt x="0" y="823"/>
                    </a:lnTo>
                    <a:lnTo>
                      <a:pt x="55" y="0"/>
                    </a:lnTo>
                    <a:lnTo>
                      <a:pt x="203" y="46"/>
                    </a:lnTo>
                    <a:lnTo>
                      <a:pt x="331" y="0"/>
                    </a:lnTo>
                    <a:lnTo>
                      <a:pt x="384" y="823"/>
                    </a:ln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6">
                <a:extLst>
                  <a:ext uri="{FF2B5EF4-FFF2-40B4-BE49-F238E27FC236}">
                    <a16:creationId xmlns:a16="http://schemas.microsoft.com/office/drawing/2014/main" id="{766B884C-C8CC-4870-AB75-3C1217BA5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21975" y="2654300"/>
                <a:ext cx="158750" cy="77788"/>
              </a:xfrm>
              <a:custGeom>
                <a:avLst/>
                <a:gdLst>
                  <a:gd name="T0" fmla="*/ 36 w 71"/>
                  <a:gd name="T1" fmla="*/ 0 h 35"/>
                  <a:gd name="T2" fmla="*/ 0 w 71"/>
                  <a:gd name="T3" fmla="*/ 35 h 35"/>
                  <a:gd name="T4" fmla="*/ 71 w 71"/>
                  <a:gd name="T5" fmla="*/ 35 h 35"/>
                  <a:gd name="T6" fmla="*/ 36 w 71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35">
                    <a:moveTo>
                      <a:pt x="36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71" y="35"/>
                      <a:pt x="71" y="35"/>
                      <a:pt x="71" y="35"/>
                    </a:cubicBezTo>
                    <a:cubicBezTo>
                      <a:pt x="71" y="16"/>
                      <a:pt x="55" y="0"/>
                      <a:pt x="36" y="0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7">
                <a:extLst>
                  <a:ext uri="{FF2B5EF4-FFF2-40B4-BE49-F238E27FC236}">
                    <a16:creationId xmlns:a16="http://schemas.microsoft.com/office/drawing/2014/main" id="{63C0B3F6-F1D7-49FA-90C1-04C4C204B1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47300" y="2632075"/>
                <a:ext cx="200025" cy="100013"/>
              </a:xfrm>
              <a:custGeom>
                <a:avLst/>
                <a:gdLst>
                  <a:gd name="T0" fmla="*/ 45 w 90"/>
                  <a:gd name="T1" fmla="*/ 0 h 45"/>
                  <a:gd name="T2" fmla="*/ 0 w 90"/>
                  <a:gd name="T3" fmla="*/ 45 h 45"/>
                  <a:gd name="T4" fmla="*/ 90 w 90"/>
                  <a:gd name="T5" fmla="*/ 45 h 45"/>
                  <a:gd name="T6" fmla="*/ 45 w 90"/>
                  <a:gd name="T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45">
                    <a:moveTo>
                      <a:pt x="45" y="0"/>
                    </a:moveTo>
                    <a:cubicBezTo>
                      <a:pt x="20" y="0"/>
                      <a:pt x="0" y="20"/>
                      <a:pt x="0" y="45"/>
                    </a:cubicBezTo>
                    <a:cubicBezTo>
                      <a:pt x="90" y="45"/>
                      <a:pt x="90" y="45"/>
                      <a:pt x="90" y="45"/>
                    </a:cubicBezTo>
                    <a:cubicBezTo>
                      <a:pt x="90" y="20"/>
                      <a:pt x="70" y="0"/>
                      <a:pt x="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 8">
                <a:extLst>
                  <a:ext uri="{FF2B5EF4-FFF2-40B4-BE49-F238E27FC236}">
                    <a16:creationId xmlns:a16="http://schemas.microsoft.com/office/drawing/2014/main" id="{D1EEE682-E010-4869-A1F6-2E8B3269E3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60038" y="2632075"/>
                <a:ext cx="201613" cy="100013"/>
              </a:xfrm>
              <a:custGeom>
                <a:avLst/>
                <a:gdLst>
                  <a:gd name="T0" fmla="*/ 45 w 91"/>
                  <a:gd name="T1" fmla="*/ 0 h 45"/>
                  <a:gd name="T2" fmla="*/ 0 w 91"/>
                  <a:gd name="T3" fmla="*/ 45 h 45"/>
                  <a:gd name="T4" fmla="*/ 91 w 91"/>
                  <a:gd name="T5" fmla="*/ 45 h 45"/>
                  <a:gd name="T6" fmla="*/ 45 w 91"/>
                  <a:gd name="T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1" h="45">
                    <a:moveTo>
                      <a:pt x="45" y="0"/>
                    </a:moveTo>
                    <a:cubicBezTo>
                      <a:pt x="20" y="0"/>
                      <a:pt x="0" y="20"/>
                      <a:pt x="0" y="45"/>
                    </a:cubicBezTo>
                    <a:cubicBezTo>
                      <a:pt x="91" y="45"/>
                      <a:pt x="91" y="45"/>
                      <a:pt x="91" y="45"/>
                    </a:cubicBezTo>
                    <a:cubicBezTo>
                      <a:pt x="91" y="20"/>
                      <a:pt x="70" y="0"/>
                      <a:pt x="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Freeform 9">
                <a:extLst>
                  <a:ext uri="{FF2B5EF4-FFF2-40B4-BE49-F238E27FC236}">
                    <a16:creationId xmlns:a16="http://schemas.microsoft.com/office/drawing/2014/main" id="{96AC8EA2-B201-48CA-8A1B-8568DDB4D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98188" y="2654300"/>
                <a:ext cx="155575" cy="77788"/>
              </a:xfrm>
              <a:custGeom>
                <a:avLst/>
                <a:gdLst>
                  <a:gd name="T0" fmla="*/ 35 w 70"/>
                  <a:gd name="T1" fmla="*/ 0 h 35"/>
                  <a:gd name="T2" fmla="*/ 0 w 70"/>
                  <a:gd name="T3" fmla="*/ 35 h 35"/>
                  <a:gd name="T4" fmla="*/ 70 w 70"/>
                  <a:gd name="T5" fmla="*/ 35 h 35"/>
                  <a:gd name="T6" fmla="*/ 35 w 70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35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16"/>
                      <a:pt x="54" y="0"/>
                      <a:pt x="35" y="0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Freeform 10">
                <a:extLst>
                  <a:ext uri="{FF2B5EF4-FFF2-40B4-BE49-F238E27FC236}">
                    <a16:creationId xmlns:a16="http://schemas.microsoft.com/office/drawing/2014/main" id="{FF324BC5-3538-4937-BD10-261FA7525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0713" y="828675"/>
                <a:ext cx="241300" cy="293688"/>
              </a:xfrm>
              <a:custGeom>
                <a:avLst/>
                <a:gdLst>
                  <a:gd name="T0" fmla="*/ 98 w 109"/>
                  <a:gd name="T1" fmla="*/ 75 h 132"/>
                  <a:gd name="T2" fmla="*/ 38 w 109"/>
                  <a:gd name="T3" fmla="*/ 124 h 132"/>
                  <a:gd name="T4" fmla="*/ 10 w 109"/>
                  <a:gd name="T5" fmla="*/ 50 h 132"/>
                  <a:gd name="T6" fmla="*/ 76 w 109"/>
                  <a:gd name="T7" fmla="*/ 8 h 132"/>
                  <a:gd name="T8" fmla="*/ 98 w 109"/>
                  <a:gd name="T9" fmla="*/ 7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32">
                    <a:moveTo>
                      <a:pt x="98" y="75"/>
                    </a:moveTo>
                    <a:cubicBezTo>
                      <a:pt x="88" y="107"/>
                      <a:pt x="64" y="132"/>
                      <a:pt x="38" y="124"/>
                    </a:cubicBezTo>
                    <a:cubicBezTo>
                      <a:pt x="12" y="115"/>
                      <a:pt x="0" y="82"/>
                      <a:pt x="10" y="50"/>
                    </a:cubicBezTo>
                    <a:cubicBezTo>
                      <a:pt x="21" y="19"/>
                      <a:pt x="50" y="0"/>
                      <a:pt x="76" y="8"/>
                    </a:cubicBezTo>
                    <a:cubicBezTo>
                      <a:pt x="102" y="17"/>
                      <a:pt x="109" y="43"/>
                      <a:pt x="98" y="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0" name="Freeform 11">
                <a:extLst>
                  <a:ext uri="{FF2B5EF4-FFF2-40B4-BE49-F238E27FC236}">
                    <a16:creationId xmlns:a16="http://schemas.microsoft.com/office/drawing/2014/main" id="{065622B8-DCA0-4177-9425-F43335FDBE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47375" y="798513"/>
                <a:ext cx="241300" cy="273050"/>
              </a:xfrm>
              <a:custGeom>
                <a:avLst/>
                <a:gdLst>
                  <a:gd name="T0" fmla="*/ 93 w 109"/>
                  <a:gd name="T1" fmla="*/ 39 h 123"/>
                  <a:gd name="T2" fmla="*/ 83 w 109"/>
                  <a:gd name="T3" fmla="*/ 111 h 123"/>
                  <a:gd name="T4" fmla="*/ 16 w 109"/>
                  <a:gd name="T5" fmla="*/ 84 h 123"/>
                  <a:gd name="T6" fmla="*/ 25 w 109"/>
                  <a:gd name="T7" fmla="*/ 12 h 123"/>
                  <a:gd name="T8" fmla="*/ 93 w 109"/>
                  <a:gd name="T9" fmla="*/ 39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23">
                    <a:moveTo>
                      <a:pt x="93" y="39"/>
                    </a:moveTo>
                    <a:cubicBezTo>
                      <a:pt x="109" y="66"/>
                      <a:pt x="104" y="98"/>
                      <a:pt x="83" y="111"/>
                    </a:cubicBezTo>
                    <a:cubicBezTo>
                      <a:pt x="62" y="123"/>
                      <a:pt x="32" y="111"/>
                      <a:pt x="16" y="84"/>
                    </a:cubicBezTo>
                    <a:cubicBezTo>
                      <a:pt x="0" y="57"/>
                      <a:pt x="4" y="25"/>
                      <a:pt x="25" y="12"/>
                    </a:cubicBezTo>
                    <a:cubicBezTo>
                      <a:pt x="47" y="0"/>
                      <a:pt x="77" y="12"/>
                      <a:pt x="93" y="3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Freeform 12">
                <a:extLst>
                  <a:ext uri="{FF2B5EF4-FFF2-40B4-BE49-F238E27FC236}">
                    <a16:creationId xmlns:a16="http://schemas.microsoft.com/office/drawing/2014/main" id="{5794B221-D34C-465D-AD94-0BE23486A5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26750" y="1050925"/>
                <a:ext cx="123825" cy="131763"/>
              </a:xfrm>
              <a:custGeom>
                <a:avLst/>
                <a:gdLst>
                  <a:gd name="T0" fmla="*/ 56 w 56"/>
                  <a:gd name="T1" fmla="*/ 45 h 59"/>
                  <a:gd name="T2" fmla="*/ 28 w 56"/>
                  <a:gd name="T3" fmla="*/ 59 h 59"/>
                  <a:gd name="T4" fmla="*/ 0 w 56"/>
                  <a:gd name="T5" fmla="*/ 45 h 59"/>
                  <a:gd name="T6" fmla="*/ 0 w 56"/>
                  <a:gd name="T7" fmla="*/ 0 h 59"/>
                  <a:gd name="T8" fmla="*/ 56 w 56"/>
                  <a:gd name="T9" fmla="*/ 0 h 59"/>
                  <a:gd name="T10" fmla="*/ 56 w 56"/>
                  <a:gd name="T11" fmla="*/ 4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59">
                    <a:moveTo>
                      <a:pt x="56" y="45"/>
                    </a:moveTo>
                    <a:cubicBezTo>
                      <a:pt x="56" y="45"/>
                      <a:pt x="48" y="59"/>
                      <a:pt x="28" y="59"/>
                    </a:cubicBezTo>
                    <a:cubicBezTo>
                      <a:pt x="9" y="59"/>
                      <a:pt x="0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6" y="0"/>
                      <a:pt x="56" y="0"/>
                      <a:pt x="56" y="0"/>
                    </a:cubicBezTo>
                    <a:lnTo>
                      <a:pt x="56" y="45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 13">
                <a:extLst>
                  <a:ext uri="{FF2B5EF4-FFF2-40B4-BE49-F238E27FC236}">
                    <a16:creationId xmlns:a16="http://schemas.microsoft.com/office/drawing/2014/main" id="{4ED7FDB8-ADA6-4380-A8EC-8A18547182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93375" y="1195388"/>
                <a:ext cx="304800" cy="690563"/>
              </a:xfrm>
              <a:custGeom>
                <a:avLst/>
                <a:gdLst>
                  <a:gd name="T0" fmla="*/ 137 w 137"/>
                  <a:gd name="T1" fmla="*/ 10 h 311"/>
                  <a:gd name="T2" fmla="*/ 72 w 137"/>
                  <a:gd name="T3" fmla="*/ 0 h 311"/>
                  <a:gd name="T4" fmla="*/ 0 w 137"/>
                  <a:gd name="T5" fmla="*/ 311 h 311"/>
                  <a:gd name="T6" fmla="*/ 49 w 137"/>
                  <a:gd name="T7" fmla="*/ 311 h 311"/>
                  <a:gd name="T8" fmla="*/ 137 w 137"/>
                  <a:gd name="T9" fmla="*/ 1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311">
                    <a:moveTo>
                      <a:pt x="137" y="10"/>
                    </a:moveTo>
                    <a:cubicBezTo>
                      <a:pt x="121" y="6"/>
                      <a:pt x="88" y="5"/>
                      <a:pt x="72" y="0"/>
                    </a:cubicBezTo>
                    <a:cubicBezTo>
                      <a:pt x="26" y="101"/>
                      <a:pt x="10" y="201"/>
                      <a:pt x="0" y="311"/>
                    </a:cubicBezTo>
                    <a:cubicBezTo>
                      <a:pt x="49" y="311"/>
                      <a:pt x="49" y="311"/>
                      <a:pt x="49" y="311"/>
                    </a:cubicBezTo>
                    <a:cubicBezTo>
                      <a:pt x="60" y="206"/>
                      <a:pt x="92" y="106"/>
                      <a:pt x="137" y="10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 14">
                <a:extLst>
                  <a:ext uri="{FF2B5EF4-FFF2-40B4-BE49-F238E27FC236}">
                    <a16:creationId xmlns:a16="http://schemas.microsoft.com/office/drawing/2014/main" id="{D2635455-6889-4BB5-8EC0-6267DEE2AA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83913" y="1189038"/>
                <a:ext cx="292100" cy="690563"/>
              </a:xfrm>
              <a:custGeom>
                <a:avLst/>
                <a:gdLst>
                  <a:gd name="T0" fmla="*/ 58 w 131"/>
                  <a:gd name="T1" fmla="*/ 177 h 311"/>
                  <a:gd name="T2" fmla="*/ 0 w 131"/>
                  <a:gd name="T3" fmla="*/ 13 h 311"/>
                  <a:gd name="T4" fmla="*/ 58 w 131"/>
                  <a:gd name="T5" fmla="*/ 0 h 311"/>
                  <a:gd name="T6" fmla="*/ 116 w 131"/>
                  <a:gd name="T7" fmla="*/ 192 h 311"/>
                  <a:gd name="T8" fmla="*/ 131 w 131"/>
                  <a:gd name="T9" fmla="*/ 311 h 311"/>
                  <a:gd name="T10" fmla="*/ 82 w 131"/>
                  <a:gd name="T11" fmla="*/ 311 h 311"/>
                  <a:gd name="T12" fmla="*/ 58 w 131"/>
                  <a:gd name="T13" fmla="*/ 1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311">
                    <a:moveTo>
                      <a:pt x="58" y="177"/>
                    </a:moveTo>
                    <a:cubicBezTo>
                      <a:pt x="45" y="121"/>
                      <a:pt x="26" y="67"/>
                      <a:pt x="0" y="13"/>
                    </a:cubicBezTo>
                    <a:cubicBezTo>
                      <a:pt x="16" y="9"/>
                      <a:pt x="42" y="4"/>
                      <a:pt x="58" y="0"/>
                    </a:cubicBezTo>
                    <a:cubicBezTo>
                      <a:pt x="87" y="63"/>
                      <a:pt x="104" y="126"/>
                      <a:pt x="116" y="192"/>
                    </a:cubicBezTo>
                    <a:cubicBezTo>
                      <a:pt x="122" y="230"/>
                      <a:pt x="127" y="270"/>
                      <a:pt x="131" y="311"/>
                    </a:cubicBezTo>
                    <a:cubicBezTo>
                      <a:pt x="82" y="311"/>
                      <a:pt x="82" y="311"/>
                      <a:pt x="82" y="311"/>
                    </a:cubicBezTo>
                    <a:cubicBezTo>
                      <a:pt x="77" y="265"/>
                      <a:pt x="69" y="220"/>
                      <a:pt x="58" y="17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5">
                <a:extLst>
                  <a:ext uri="{FF2B5EF4-FFF2-40B4-BE49-F238E27FC236}">
                    <a16:creationId xmlns:a16="http://schemas.microsoft.com/office/drawing/2014/main" id="{D4A7F040-CA53-49C8-AEBC-5EB0871DFC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09275" y="1781175"/>
                <a:ext cx="173038" cy="887413"/>
              </a:xfrm>
              <a:custGeom>
                <a:avLst/>
                <a:gdLst>
                  <a:gd name="T0" fmla="*/ 94 w 109"/>
                  <a:gd name="T1" fmla="*/ 559 h 559"/>
                  <a:gd name="T2" fmla="*/ 22 w 109"/>
                  <a:gd name="T3" fmla="*/ 559 h 559"/>
                  <a:gd name="T4" fmla="*/ 0 w 109"/>
                  <a:gd name="T5" fmla="*/ 0 h 559"/>
                  <a:gd name="T6" fmla="*/ 109 w 109"/>
                  <a:gd name="T7" fmla="*/ 101 h 559"/>
                  <a:gd name="T8" fmla="*/ 94 w 109"/>
                  <a:gd name="T9" fmla="*/ 559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559">
                    <a:moveTo>
                      <a:pt x="94" y="559"/>
                    </a:moveTo>
                    <a:lnTo>
                      <a:pt x="22" y="559"/>
                    </a:lnTo>
                    <a:lnTo>
                      <a:pt x="0" y="0"/>
                    </a:lnTo>
                    <a:lnTo>
                      <a:pt x="109" y="101"/>
                    </a:lnTo>
                    <a:lnTo>
                      <a:pt x="94" y="559"/>
                    </a:lnTo>
                    <a:close/>
                  </a:path>
                </a:pathLst>
              </a:custGeom>
              <a:solidFill>
                <a:srgbClr val="EB3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Freeform 16">
                <a:extLst>
                  <a:ext uri="{FF2B5EF4-FFF2-40B4-BE49-F238E27FC236}">
                    <a16:creationId xmlns:a16="http://schemas.microsoft.com/office/drawing/2014/main" id="{319860E9-9A34-4629-AE8D-1C413CC6C6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8663" y="1781175"/>
                <a:ext cx="161925" cy="887413"/>
              </a:xfrm>
              <a:custGeom>
                <a:avLst/>
                <a:gdLst>
                  <a:gd name="T0" fmla="*/ 88 w 102"/>
                  <a:gd name="T1" fmla="*/ 559 h 559"/>
                  <a:gd name="T2" fmla="*/ 17 w 102"/>
                  <a:gd name="T3" fmla="*/ 559 h 559"/>
                  <a:gd name="T4" fmla="*/ 0 w 102"/>
                  <a:gd name="T5" fmla="*/ 101 h 559"/>
                  <a:gd name="T6" fmla="*/ 102 w 102"/>
                  <a:gd name="T7" fmla="*/ 0 h 559"/>
                  <a:gd name="T8" fmla="*/ 88 w 102"/>
                  <a:gd name="T9" fmla="*/ 559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559">
                    <a:moveTo>
                      <a:pt x="88" y="559"/>
                    </a:moveTo>
                    <a:lnTo>
                      <a:pt x="17" y="559"/>
                    </a:lnTo>
                    <a:lnTo>
                      <a:pt x="0" y="101"/>
                    </a:lnTo>
                    <a:lnTo>
                      <a:pt x="102" y="0"/>
                    </a:lnTo>
                    <a:lnTo>
                      <a:pt x="88" y="559"/>
                    </a:lnTo>
                    <a:close/>
                  </a:path>
                </a:pathLst>
              </a:custGeom>
              <a:solidFill>
                <a:srgbClr val="EB3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Freeform 17">
                <a:extLst>
                  <a:ext uri="{FF2B5EF4-FFF2-40B4-BE49-F238E27FC236}">
                    <a16:creationId xmlns:a16="http://schemas.microsoft.com/office/drawing/2014/main" id="{8F091C1D-F47E-4D70-88C6-C7344EE2C9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06075" y="1885950"/>
                <a:ext cx="80963" cy="88900"/>
              </a:xfrm>
              <a:custGeom>
                <a:avLst/>
                <a:gdLst>
                  <a:gd name="T0" fmla="*/ 0 w 36"/>
                  <a:gd name="T1" fmla="*/ 0 h 40"/>
                  <a:gd name="T2" fmla="*/ 0 w 36"/>
                  <a:gd name="T3" fmla="*/ 22 h 40"/>
                  <a:gd name="T4" fmla="*/ 18 w 36"/>
                  <a:gd name="T5" fmla="*/ 40 h 40"/>
                  <a:gd name="T6" fmla="*/ 36 w 36"/>
                  <a:gd name="T7" fmla="*/ 22 h 40"/>
                  <a:gd name="T8" fmla="*/ 36 w 36"/>
                  <a:gd name="T9" fmla="*/ 0 h 40"/>
                  <a:gd name="T10" fmla="*/ 0 w 36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40">
                    <a:moveTo>
                      <a:pt x="0" y="0"/>
                    </a:moveTo>
                    <a:cubicBezTo>
                      <a:pt x="0" y="22"/>
                      <a:pt x="0" y="22"/>
                      <a:pt x="0" y="22"/>
                    </a:cubicBezTo>
                    <a:cubicBezTo>
                      <a:pt x="0" y="32"/>
                      <a:pt x="8" y="40"/>
                      <a:pt x="18" y="40"/>
                    </a:cubicBezTo>
                    <a:cubicBezTo>
                      <a:pt x="28" y="40"/>
                      <a:pt x="36" y="32"/>
                      <a:pt x="36" y="22"/>
                    </a:cubicBezTo>
                    <a:cubicBezTo>
                      <a:pt x="36" y="0"/>
                      <a:pt x="36" y="0"/>
                      <a:pt x="3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Freeform 18">
                <a:extLst>
                  <a:ext uri="{FF2B5EF4-FFF2-40B4-BE49-F238E27FC236}">
                    <a16:creationId xmlns:a16="http://schemas.microsoft.com/office/drawing/2014/main" id="{73FE6331-4A56-448B-A5BE-FF13A38DF0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80763" y="1879600"/>
                <a:ext cx="79375" cy="88900"/>
              </a:xfrm>
              <a:custGeom>
                <a:avLst/>
                <a:gdLst>
                  <a:gd name="T0" fmla="*/ 0 w 36"/>
                  <a:gd name="T1" fmla="*/ 0 h 40"/>
                  <a:gd name="T2" fmla="*/ 0 w 36"/>
                  <a:gd name="T3" fmla="*/ 21 h 40"/>
                  <a:gd name="T4" fmla="*/ 18 w 36"/>
                  <a:gd name="T5" fmla="*/ 40 h 40"/>
                  <a:gd name="T6" fmla="*/ 36 w 36"/>
                  <a:gd name="T7" fmla="*/ 21 h 40"/>
                  <a:gd name="T8" fmla="*/ 36 w 36"/>
                  <a:gd name="T9" fmla="*/ 0 h 40"/>
                  <a:gd name="T10" fmla="*/ 0 w 36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40">
                    <a:moveTo>
                      <a:pt x="0" y="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0" y="31"/>
                      <a:pt x="8" y="40"/>
                      <a:pt x="18" y="40"/>
                    </a:cubicBezTo>
                    <a:cubicBezTo>
                      <a:pt x="28" y="40"/>
                      <a:pt x="36" y="31"/>
                      <a:pt x="36" y="21"/>
                    </a:cubicBezTo>
                    <a:cubicBezTo>
                      <a:pt x="36" y="0"/>
                      <a:pt x="36" y="0"/>
                      <a:pt x="3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Freeform 19">
                <a:extLst>
                  <a:ext uri="{FF2B5EF4-FFF2-40B4-BE49-F238E27FC236}">
                    <a16:creationId xmlns:a16="http://schemas.microsoft.com/office/drawing/2014/main" id="{7599D627-F8E1-4BC0-89B8-EFC2DB19C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64838" y="901700"/>
                <a:ext cx="246063" cy="220663"/>
              </a:xfrm>
              <a:custGeom>
                <a:avLst/>
                <a:gdLst>
                  <a:gd name="T0" fmla="*/ 106 w 111"/>
                  <a:gd name="T1" fmla="*/ 24 h 99"/>
                  <a:gd name="T2" fmla="*/ 103 w 111"/>
                  <a:gd name="T3" fmla="*/ 23 h 99"/>
                  <a:gd name="T4" fmla="*/ 103 w 111"/>
                  <a:gd name="T5" fmla="*/ 16 h 99"/>
                  <a:gd name="T6" fmla="*/ 103 w 111"/>
                  <a:gd name="T7" fmla="*/ 14 h 99"/>
                  <a:gd name="T8" fmla="*/ 103 w 111"/>
                  <a:gd name="T9" fmla="*/ 13 h 99"/>
                  <a:gd name="T10" fmla="*/ 102 w 111"/>
                  <a:gd name="T11" fmla="*/ 12 h 99"/>
                  <a:gd name="T12" fmla="*/ 102 w 111"/>
                  <a:gd name="T13" fmla="*/ 11 h 99"/>
                  <a:gd name="T14" fmla="*/ 102 w 111"/>
                  <a:gd name="T15" fmla="*/ 10 h 99"/>
                  <a:gd name="T16" fmla="*/ 102 w 111"/>
                  <a:gd name="T17" fmla="*/ 9 h 99"/>
                  <a:gd name="T18" fmla="*/ 102 w 111"/>
                  <a:gd name="T19" fmla="*/ 9 h 99"/>
                  <a:gd name="T20" fmla="*/ 101 w 111"/>
                  <a:gd name="T21" fmla="*/ 6 h 99"/>
                  <a:gd name="T22" fmla="*/ 100 w 111"/>
                  <a:gd name="T23" fmla="*/ 6 h 99"/>
                  <a:gd name="T24" fmla="*/ 100 w 111"/>
                  <a:gd name="T25" fmla="*/ 5 h 99"/>
                  <a:gd name="T26" fmla="*/ 99 w 111"/>
                  <a:gd name="T27" fmla="*/ 4 h 99"/>
                  <a:gd name="T28" fmla="*/ 99 w 111"/>
                  <a:gd name="T29" fmla="*/ 3 h 99"/>
                  <a:gd name="T30" fmla="*/ 99 w 111"/>
                  <a:gd name="T31" fmla="*/ 3 h 99"/>
                  <a:gd name="T32" fmla="*/ 90 w 111"/>
                  <a:gd name="T33" fmla="*/ 4 h 99"/>
                  <a:gd name="T34" fmla="*/ 74 w 111"/>
                  <a:gd name="T35" fmla="*/ 0 h 99"/>
                  <a:gd name="T36" fmla="*/ 45 w 111"/>
                  <a:gd name="T37" fmla="*/ 4 h 99"/>
                  <a:gd name="T38" fmla="*/ 15 w 111"/>
                  <a:gd name="T39" fmla="*/ 0 h 99"/>
                  <a:gd name="T40" fmla="*/ 11 w 111"/>
                  <a:gd name="T41" fmla="*/ 5 h 99"/>
                  <a:gd name="T42" fmla="*/ 11 w 111"/>
                  <a:gd name="T43" fmla="*/ 5 h 99"/>
                  <a:gd name="T44" fmla="*/ 10 w 111"/>
                  <a:gd name="T45" fmla="*/ 7 h 99"/>
                  <a:gd name="T46" fmla="*/ 10 w 111"/>
                  <a:gd name="T47" fmla="*/ 7 h 99"/>
                  <a:gd name="T48" fmla="*/ 9 w 111"/>
                  <a:gd name="T49" fmla="*/ 9 h 99"/>
                  <a:gd name="T50" fmla="*/ 9 w 111"/>
                  <a:gd name="T51" fmla="*/ 9 h 99"/>
                  <a:gd name="T52" fmla="*/ 9 w 111"/>
                  <a:gd name="T53" fmla="*/ 11 h 99"/>
                  <a:gd name="T54" fmla="*/ 9 w 111"/>
                  <a:gd name="T55" fmla="*/ 12 h 99"/>
                  <a:gd name="T56" fmla="*/ 8 w 111"/>
                  <a:gd name="T57" fmla="*/ 13 h 99"/>
                  <a:gd name="T58" fmla="*/ 8 w 111"/>
                  <a:gd name="T59" fmla="*/ 14 h 99"/>
                  <a:gd name="T60" fmla="*/ 8 w 111"/>
                  <a:gd name="T61" fmla="*/ 16 h 99"/>
                  <a:gd name="T62" fmla="*/ 8 w 111"/>
                  <a:gd name="T63" fmla="*/ 23 h 99"/>
                  <a:gd name="T64" fmla="*/ 7 w 111"/>
                  <a:gd name="T65" fmla="*/ 23 h 99"/>
                  <a:gd name="T66" fmla="*/ 0 w 111"/>
                  <a:gd name="T67" fmla="*/ 31 h 99"/>
                  <a:gd name="T68" fmla="*/ 0 w 111"/>
                  <a:gd name="T69" fmla="*/ 49 h 99"/>
                  <a:gd name="T70" fmla="*/ 8 w 111"/>
                  <a:gd name="T71" fmla="*/ 57 h 99"/>
                  <a:gd name="T72" fmla="*/ 34 w 111"/>
                  <a:gd name="T73" fmla="*/ 99 h 99"/>
                  <a:gd name="T74" fmla="*/ 77 w 111"/>
                  <a:gd name="T75" fmla="*/ 99 h 99"/>
                  <a:gd name="T76" fmla="*/ 103 w 111"/>
                  <a:gd name="T77" fmla="*/ 57 h 99"/>
                  <a:gd name="T78" fmla="*/ 111 w 111"/>
                  <a:gd name="T79" fmla="*/ 49 h 99"/>
                  <a:gd name="T80" fmla="*/ 111 w 111"/>
                  <a:gd name="T81" fmla="*/ 31 h 99"/>
                  <a:gd name="T82" fmla="*/ 106 w 111"/>
                  <a:gd name="T83" fmla="*/ 24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1" h="99">
                    <a:moveTo>
                      <a:pt x="106" y="24"/>
                    </a:moveTo>
                    <a:cubicBezTo>
                      <a:pt x="105" y="23"/>
                      <a:pt x="104" y="23"/>
                      <a:pt x="103" y="23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5"/>
                      <a:pt x="103" y="14"/>
                    </a:cubicBezTo>
                    <a:cubicBezTo>
                      <a:pt x="103" y="14"/>
                      <a:pt x="103" y="14"/>
                      <a:pt x="103" y="13"/>
                    </a:cubicBezTo>
                    <a:cubicBezTo>
                      <a:pt x="103" y="13"/>
                      <a:pt x="103" y="13"/>
                      <a:pt x="102" y="12"/>
                    </a:cubicBezTo>
                    <a:cubicBezTo>
                      <a:pt x="102" y="12"/>
                      <a:pt x="102" y="12"/>
                      <a:pt x="102" y="11"/>
                    </a:cubicBezTo>
                    <a:cubicBezTo>
                      <a:pt x="102" y="11"/>
                      <a:pt x="102" y="11"/>
                      <a:pt x="102" y="10"/>
                    </a:cubicBezTo>
                    <a:cubicBezTo>
                      <a:pt x="102" y="10"/>
                      <a:pt x="102" y="10"/>
                      <a:pt x="102" y="9"/>
                    </a:cubicBezTo>
                    <a:cubicBezTo>
                      <a:pt x="102" y="9"/>
                      <a:pt x="102" y="9"/>
                      <a:pt x="102" y="9"/>
                    </a:cubicBezTo>
                    <a:cubicBezTo>
                      <a:pt x="101" y="8"/>
                      <a:pt x="101" y="7"/>
                      <a:pt x="101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5"/>
                      <a:pt x="100" y="5"/>
                      <a:pt x="100" y="5"/>
                    </a:cubicBezTo>
                    <a:cubicBezTo>
                      <a:pt x="100" y="5"/>
                      <a:pt x="100" y="4"/>
                      <a:pt x="99" y="4"/>
                    </a:cubicBezTo>
                    <a:cubicBezTo>
                      <a:pt x="99" y="4"/>
                      <a:pt x="99" y="3"/>
                      <a:pt x="99" y="3"/>
                    </a:cubicBezTo>
                    <a:cubicBezTo>
                      <a:pt x="99" y="3"/>
                      <a:pt x="99" y="3"/>
                      <a:pt x="99" y="3"/>
                    </a:cubicBezTo>
                    <a:cubicBezTo>
                      <a:pt x="96" y="4"/>
                      <a:pt x="93" y="4"/>
                      <a:pt x="90" y="4"/>
                    </a:cubicBezTo>
                    <a:cubicBezTo>
                      <a:pt x="83" y="4"/>
                      <a:pt x="78" y="2"/>
                      <a:pt x="74" y="0"/>
                    </a:cubicBezTo>
                    <a:cubicBezTo>
                      <a:pt x="67" y="2"/>
                      <a:pt x="57" y="4"/>
                      <a:pt x="45" y="4"/>
                    </a:cubicBezTo>
                    <a:cubicBezTo>
                      <a:pt x="33" y="4"/>
                      <a:pt x="22" y="2"/>
                      <a:pt x="15" y="0"/>
                    </a:cubicBezTo>
                    <a:cubicBezTo>
                      <a:pt x="14" y="1"/>
                      <a:pt x="12" y="3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6"/>
                      <a:pt x="10" y="6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10" y="8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2"/>
                    </a:cubicBezTo>
                    <a:cubicBezTo>
                      <a:pt x="8" y="12"/>
                      <a:pt x="8" y="13"/>
                      <a:pt x="8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8" y="16"/>
                      <a:pt x="8" y="16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3"/>
                      <a:pt x="7" y="23"/>
                      <a:pt x="7" y="23"/>
                    </a:cubicBezTo>
                    <a:cubicBezTo>
                      <a:pt x="3" y="24"/>
                      <a:pt x="0" y="27"/>
                      <a:pt x="0" y="31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3"/>
                      <a:pt x="4" y="57"/>
                      <a:pt x="8" y="57"/>
                    </a:cubicBezTo>
                    <a:cubicBezTo>
                      <a:pt x="8" y="57"/>
                      <a:pt x="22" y="99"/>
                      <a:pt x="34" y="99"/>
                    </a:cubicBezTo>
                    <a:cubicBezTo>
                      <a:pt x="77" y="99"/>
                      <a:pt x="77" y="99"/>
                      <a:pt x="77" y="99"/>
                    </a:cubicBezTo>
                    <a:cubicBezTo>
                      <a:pt x="89" y="99"/>
                      <a:pt x="103" y="57"/>
                      <a:pt x="103" y="57"/>
                    </a:cubicBezTo>
                    <a:cubicBezTo>
                      <a:pt x="107" y="57"/>
                      <a:pt x="111" y="53"/>
                      <a:pt x="111" y="49"/>
                    </a:cubicBezTo>
                    <a:cubicBezTo>
                      <a:pt x="111" y="31"/>
                      <a:pt x="111" y="31"/>
                      <a:pt x="111" y="31"/>
                    </a:cubicBezTo>
                    <a:cubicBezTo>
                      <a:pt x="111" y="28"/>
                      <a:pt x="109" y="25"/>
                      <a:pt x="106" y="24"/>
                    </a:cubicBez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Freeform 20">
                <a:extLst>
                  <a:ext uri="{FF2B5EF4-FFF2-40B4-BE49-F238E27FC236}">
                    <a16:creationId xmlns:a16="http://schemas.microsoft.com/office/drawing/2014/main" id="{FADED99A-DBAB-43F1-ABCA-4480A2DDBE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50513" y="2552700"/>
                <a:ext cx="207963" cy="100013"/>
              </a:xfrm>
              <a:custGeom>
                <a:avLst/>
                <a:gdLst>
                  <a:gd name="T0" fmla="*/ 92 w 93"/>
                  <a:gd name="T1" fmla="*/ 21 h 45"/>
                  <a:gd name="T2" fmla="*/ 69 w 93"/>
                  <a:gd name="T3" fmla="*/ 15 h 45"/>
                  <a:gd name="T4" fmla="*/ 46 w 93"/>
                  <a:gd name="T5" fmla="*/ 14 h 45"/>
                  <a:gd name="T6" fmla="*/ 25 w 93"/>
                  <a:gd name="T7" fmla="*/ 4 h 45"/>
                  <a:gd name="T8" fmla="*/ 1 w 93"/>
                  <a:gd name="T9" fmla="*/ 0 h 45"/>
                  <a:gd name="T10" fmla="*/ 0 w 93"/>
                  <a:gd name="T11" fmla="*/ 3 h 45"/>
                  <a:gd name="T12" fmla="*/ 2 w 93"/>
                  <a:gd name="T13" fmla="*/ 7 h 45"/>
                  <a:gd name="T14" fmla="*/ 3 w 93"/>
                  <a:gd name="T15" fmla="*/ 15 h 45"/>
                  <a:gd name="T16" fmla="*/ 22 w 93"/>
                  <a:gd name="T17" fmla="*/ 32 h 45"/>
                  <a:gd name="T18" fmla="*/ 41 w 93"/>
                  <a:gd name="T19" fmla="*/ 20 h 45"/>
                  <a:gd name="T20" fmla="*/ 45 w 93"/>
                  <a:gd name="T21" fmla="*/ 19 h 45"/>
                  <a:gd name="T22" fmla="*/ 48 w 93"/>
                  <a:gd name="T23" fmla="*/ 21 h 45"/>
                  <a:gd name="T24" fmla="*/ 59 w 93"/>
                  <a:gd name="T25" fmla="*/ 41 h 45"/>
                  <a:gd name="T26" fmla="*/ 83 w 93"/>
                  <a:gd name="T27" fmla="*/ 34 h 45"/>
                  <a:gd name="T28" fmla="*/ 88 w 93"/>
                  <a:gd name="T29" fmla="*/ 27 h 45"/>
                  <a:gd name="T30" fmla="*/ 91 w 93"/>
                  <a:gd name="T31" fmla="*/ 24 h 45"/>
                  <a:gd name="T32" fmla="*/ 92 w 93"/>
                  <a:gd name="T33" fmla="*/ 21 h 45"/>
                  <a:gd name="T34" fmla="*/ 31 w 93"/>
                  <a:gd name="T35" fmla="*/ 27 h 45"/>
                  <a:gd name="T36" fmla="*/ 13 w 93"/>
                  <a:gd name="T37" fmla="*/ 28 h 45"/>
                  <a:gd name="T38" fmla="*/ 7 w 93"/>
                  <a:gd name="T39" fmla="*/ 9 h 45"/>
                  <a:gd name="T40" fmla="*/ 25 w 93"/>
                  <a:gd name="T41" fmla="*/ 6 h 45"/>
                  <a:gd name="T42" fmla="*/ 36 w 93"/>
                  <a:gd name="T43" fmla="*/ 12 h 45"/>
                  <a:gd name="T44" fmla="*/ 31 w 93"/>
                  <a:gd name="T45" fmla="*/ 27 h 45"/>
                  <a:gd name="T46" fmla="*/ 68 w 93"/>
                  <a:gd name="T47" fmla="*/ 41 h 45"/>
                  <a:gd name="T48" fmla="*/ 53 w 93"/>
                  <a:gd name="T49" fmla="*/ 33 h 45"/>
                  <a:gd name="T50" fmla="*/ 56 w 93"/>
                  <a:gd name="T51" fmla="*/ 17 h 45"/>
                  <a:gd name="T52" fmla="*/ 68 w 93"/>
                  <a:gd name="T53" fmla="*/ 17 h 45"/>
                  <a:gd name="T54" fmla="*/ 83 w 93"/>
                  <a:gd name="T55" fmla="*/ 27 h 45"/>
                  <a:gd name="T56" fmla="*/ 68 w 93"/>
                  <a:gd name="T57" fmla="*/ 4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3" h="45">
                    <a:moveTo>
                      <a:pt x="92" y="21"/>
                    </a:moveTo>
                    <a:cubicBezTo>
                      <a:pt x="92" y="21"/>
                      <a:pt x="79" y="16"/>
                      <a:pt x="69" y="15"/>
                    </a:cubicBezTo>
                    <a:cubicBezTo>
                      <a:pt x="59" y="14"/>
                      <a:pt x="50" y="15"/>
                      <a:pt x="46" y="14"/>
                    </a:cubicBezTo>
                    <a:cubicBezTo>
                      <a:pt x="41" y="13"/>
                      <a:pt x="34" y="8"/>
                      <a:pt x="25" y="4"/>
                    </a:cubicBezTo>
                    <a:cubicBezTo>
                      <a:pt x="15" y="1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2" y="7"/>
                    </a:cubicBezTo>
                    <a:cubicBezTo>
                      <a:pt x="4" y="8"/>
                      <a:pt x="3" y="15"/>
                      <a:pt x="3" y="15"/>
                    </a:cubicBezTo>
                    <a:cubicBezTo>
                      <a:pt x="3" y="26"/>
                      <a:pt x="10" y="31"/>
                      <a:pt x="22" y="32"/>
                    </a:cubicBezTo>
                    <a:cubicBezTo>
                      <a:pt x="34" y="33"/>
                      <a:pt x="39" y="21"/>
                      <a:pt x="41" y="20"/>
                    </a:cubicBezTo>
                    <a:cubicBezTo>
                      <a:pt x="43" y="18"/>
                      <a:pt x="45" y="19"/>
                      <a:pt x="45" y="19"/>
                    </a:cubicBezTo>
                    <a:cubicBezTo>
                      <a:pt x="45" y="19"/>
                      <a:pt x="47" y="19"/>
                      <a:pt x="48" y="21"/>
                    </a:cubicBezTo>
                    <a:cubicBezTo>
                      <a:pt x="49" y="23"/>
                      <a:pt x="48" y="36"/>
                      <a:pt x="59" y="41"/>
                    </a:cubicBezTo>
                    <a:cubicBezTo>
                      <a:pt x="70" y="45"/>
                      <a:pt x="79" y="44"/>
                      <a:pt x="83" y="34"/>
                    </a:cubicBezTo>
                    <a:cubicBezTo>
                      <a:pt x="83" y="34"/>
                      <a:pt x="85" y="28"/>
                      <a:pt x="88" y="27"/>
                    </a:cubicBezTo>
                    <a:cubicBezTo>
                      <a:pt x="90" y="27"/>
                      <a:pt x="90" y="26"/>
                      <a:pt x="91" y="24"/>
                    </a:cubicBezTo>
                    <a:cubicBezTo>
                      <a:pt x="92" y="23"/>
                      <a:pt x="93" y="22"/>
                      <a:pt x="92" y="21"/>
                    </a:cubicBezTo>
                    <a:close/>
                    <a:moveTo>
                      <a:pt x="31" y="27"/>
                    </a:moveTo>
                    <a:cubicBezTo>
                      <a:pt x="27" y="31"/>
                      <a:pt x="21" y="31"/>
                      <a:pt x="13" y="28"/>
                    </a:cubicBezTo>
                    <a:cubicBezTo>
                      <a:pt x="6" y="25"/>
                      <a:pt x="4" y="19"/>
                      <a:pt x="7" y="9"/>
                    </a:cubicBezTo>
                    <a:cubicBezTo>
                      <a:pt x="9" y="0"/>
                      <a:pt x="25" y="6"/>
                      <a:pt x="25" y="6"/>
                    </a:cubicBezTo>
                    <a:cubicBezTo>
                      <a:pt x="31" y="9"/>
                      <a:pt x="31" y="9"/>
                      <a:pt x="36" y="12"/>
                    </a:cubicBezTo>
                    <a:cubicBezTo>
                      <a:pt x="40" y="15"/>
                      <a:pt x="35" y="24"/>
                      <a:pt x="31" y="27"/>
                    </a:cubicBezTo>
                    <a:close/>
                    <a:moveTo>
                      <a:pt x="68" y="41"/>
                    </a:moveTo>
                    <a:cubicBezTo>
                      <a:pt x="61" y="40"/>
                      <a:pt x="55" y="37"/>
                      <a:pt x="53" y="33"/>
                    </a:cubicBezTo>
                    <a:cubicBezTo>
                      <a:pt x="51" y="28"/>
                      <a:pt x="50" y="18"/>
                      <a:pt x="56" y="17"/>
                    </a:cubicBezTo>
                    <a:cubicBezTo>
                      <a:pt x="61" y="16"/>
                      <a:pt x="61" y="16"/>
                      <a:pt x="68" y="17"/>
                    </a:cubicBezTo>
                    <a:cubicBezTo>
                      <a:pt x="68" y="17"/>
                      <a:pt x="85" y="18"/>
                      <a:pt x="83" y="27"/>
                    </a:cubicBezTo>
                    <a:cubicBezTo>
                      <a:pt x="80" y="37"/>
                      <a:pt x="76" y="42"/>
                      <a:pt x="68" y="4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Freeform 21">
                <a:extLst>
                  <a:ext uri="{FF2B5EF4-FFF2-40B4-BE49-F238E27FC236}">
                    <a16:creationId xmlns:a16="http://schemas.microsoft.com/office/drawing/2014/main" id="{FD2EF7E1-7C87-44A5-8493-E501D34C65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55275" y="2554288"/>
                <a:ext cx="6350" cy="7938"/>
              </a:xfrm>
              <a:custGeom>
                <a:avLst/>
                <a:gdLst>
                  <a:gd name="T0" fmla="*/ 3 w 3"/>
                  <a:gd name="T1" fmla="*/ 2 h 3"/>
                  <a:gd name="T2" fmla="*/ 1 w 3"/>
                  <a:gd name="T3" fmla="*/ 3 h 3"/>
                  <a:gd name="T4" fmla="*/ 0 w 3"/>
                  <a:gd name="T5" fmla="*/ 1 h 3"/>
                  <a:gd name="T6" fmla="*/ 2 w 3"/>
                  <a:gd name="T7" fmla="*/ 0 h 3"/>
                  <a:gd name="T8" fmla="*/ 3 w 3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2"/>
                    </a:moveTo>
                    <a:cubicBezTo>
                      <a:pt x="2" y="3"/>
                      <a:pt x="2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1"/>
                      <a:pt x="3" y="1"/>
                      <a:pt x="3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2">
                <a:extLst>
                  <a:ext uri="{FF2B5EF4-FFF2-40B4-BE49-F238E27FC236}">
                    <a16:creationId xmlns:a16="http://schemas.microsoft.com/office/drawing/2014/main" id="{63D2B5A0-59DD-42DE-9130-C54399748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4188" y="2601913"/>
                <a:ext cx="6350" cy="6350"/>
              </a:xfrm>
              <a:custGeom>
                <a:avLst/>
                <a:gdLst>
                  <a:gd name="T0" fmla="*/ 3 w 3"/>
                  <a:gd name="T1" fmla="*/ 2 h 3"/>
                  <a:gd name="T2" fmla="*/ 1 w 3"/>
                  <a:gd name="T3" fmla="*/ 3 h 3"/>
                  <a:gd name="T4" fmla="*/ 0 w 3"/>
                  <a:gd name="T5" fmla="*/ 1 h 3"/>
                  <a:gd name="T6" fmla="*/ 2 w 3"/>
                  <a:gd name="T7" fmla="*/ 0 h 3"/>
                  <a:gd name="T8" fmla="*/ 3 w 3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2"/>
                    </a:moveTo>
                    <a:cubicBezTo>
                      <a:pt x="3" y="2"/>
                      <a:pt x="2" y="3"/>
                      <a:pt x="1" y="3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3" y="0"/>
                      <a:pt x="3" y="1"/>
                      <a:pt x="3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Rectangle 23">
                <a:extLst>
                  <a:ext uri="{FF2B5EF4-FFF2-40B4-BE49-F238E27FC236}">
                    <a16:creationId xmlns:a16="http://schemas.microsoft.com/office/drawing/2014/main" id="{837C6CF8-048A-492C-9012-7ED34A47F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47313" y="2632075"/>
                <a:ext cx="312738" cy="1000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Freeform 24">
                <a:extLst>
                  <a:ext uri="{FF2B5EF4-FFF2-40B4-BE49-F238E27FC236}">
                    <a16:creationId xmlns:a16="http://schemas.microsoft.com/office/drawing/2014/main" id="{6A97744B-ED04-4B3C-A950-972B706E2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28275" y="2601913"/>
                <a:ext cx="96838" cy="46038"/>
              </a:xfrm>
              <a:custGeom>
                <a:avLst/>
                <a:gdLst>
                  <a:gd name="T0" fmla="*/ 22 w 43"/>
                  <a:gd name="T1" fmla="*/ 0 h 21"/>
                  <a:gd name="T2" fmla="*/ 0 w 43"/>
                  <a:gd name="T3" fmla="*/ 21 h 21"/>
                  <a:gd name="T4" fmla="*/ 43 w 43"/>
                  <a:gd name="T5" fmla="*/ 21 h 21"/>
                  <a:gd name="T6" fmla="*/ 22 w 43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21">
                    <a:moveTo>
                      <a:pt x="22" y="0"/>
                    </a:moveTo>
                    <a:cubicBezTo>
                      <a:pt x="10" y="0"/>
                      <a:pt x="0" y="9"/>
                      <a:pt x="0" y="21"/>
                    </a:cubicBezTo>
                    <a:cubicBezTo>
                      <a:pt x="43" y="21"/>
                      <a:pt x="43" y="21"/>
                      <a:pt x="43" y="21"/>
                    </a:cubicBezTo>
                    <a:cubicBezTo>
                      <a:pt x="43" y="9"/>
                      <a:pt x="34" y="0"/>
                      <a:pt x="2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8" name="Freeform 25">
                <a:extLst>
                  <a:ext uri="{FF2B5EF4-FFF2-40B4-BE49-F238E27FC236}">
                    <a16:creationId xmlns:a16="http://schemas.microsoft.com/office/drawing/2014/main" id="{B8A10398-63E1-4A20-8920-0D396FF4E9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77500" y="2601913"/>
                <a:ext cx="95250" cy="46038"/>
              </a:xfrm>
              <a:custGeom>
                <a:avLst/>
                <a:gdLst>
                  <a:gd name="T0" fmla="*/ 22 w 43"/>
                  <a:gd name="T1" fmla="*/ 0 h 21"/>
                  <a:gd name="T2" fmla="*/ 0 w 43"/>
                  <a:gd name="T3" fmla="*/ 21 h 21"/>
                  <a:gd name="T4" fmla="*/ 43 w 43"/>
                  <a:gd name="T5" fmla="*/ 21 h 21"/>
                  <a:gd name="T6" fmla="*/ 22 w 43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21">
                    <a:moveTo>
                      <a:pt x="22" y="0"/>
                    </a:moveTo>
                    <a:cubicBezTo>
                      <a:pt x="10" y="0"/>
                      <a:pt x="0" y="9"/>
                      <a:pt x="0" y="21"/>
                    </a:cubicBezTo>
                    <a:cubicBezTo>
                      <a:pt x="43" y="21"/>
                      <a:pt x="43" y="21"/>
                      <a:pt x="43" y="21"/>
                    </a:cubicBezTo>
                    <a:cubicBezTo>
                      <a:pt x="43" y="9"/>
                      <a:pt x="34" y="0"/>
                      <a:pt x="2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Rectangle 26">
                <a:extLst>
                  <a:ext uri="{FF2B5EF4-FFF2-40B4-BE49-F238E27FC236}">
                    <a16:creationId xmlns:a16="http://schemas.microsoft.com/office/drawing/2014/main" id="{9DAFEAB2-DD0A-4109-A8AA-3B50EFDCCC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77488" y="2601913"/>
                <a:ext cx="149225" cy="46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Freeform 27">
                <a:extLst>
                  <a:ext uri="{FF2B5EF4-FFF2-40B4-BE49-F238E27FC236}">
                    <a16:creationId xmlns:a16="http://schemas.microsoft.com/office/drawing/2014/main" id="{1B0FA91B-02F5-4A6B-8F18-BC4D3374E4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53713" y="1166813"/>
                <a:ext cx="460375" cy="614363"/>
              </a:xfrm>
              <a:custGeom>
                <a:avLst/>
                <a:gdLst>
                  <a:gd name="T0" fmla="*/ 203 w 290"/>
                  <a:gd name="T1" fmla="*/ 3 h 387"/>
                  <a:gd name="T2" fmla="*/ 148 w 290"/>
                  <a:gd name="T3" fmla="*/ 47 h 387"/>
                  <a:gd name="T4" fmla="*/ 92 w 290"/>
                  <a:gd name="T5" fmla="*/ 0 h 387"/>
                  <a:gd name="T6" fmla="*/ 0 w 290"/>
                  <a:gd name="T7" fmla="*/ 18 h 387"/>
                  <a:gd name="T8" fmla="*/ 35 w 290"/>
                  <a:gd name="T9" fmla="*/ 387 h 387"/>
                  <a:gd name="T10" fmla="*/ 250 w 290"/>
                  <a:gd name="T11" fmla="*/ 387 h 387"/>
                  <a:gd name="T12" fmla="*/ 290 w 290"/>
                  <a:gd name="T13" fmla="*/ 14 h 387"/>
                  <a:gd name="T14" fmla="*/ 203 w 290"/>
                  <a:gd name="T15" fmla="*/ 3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0" h="387">
                    <a:moveTo>
                      <a:pt x="203" y="3"/>
                    </a:moveTo>
                    <a:lnTo>
                      <a:pt x="148" y="47"/>
                    </a:lnTo>
                    <a:lnTo>
                      <a:pt x="92" y="0"/>
                    </a:lnTo>
                    <a:lnTo>
                      <a:pt x="0" y="18"/>
                    </a:lnTo>
                    <a:lnTo>
                      <a:pt x="35" y="387"/>
                    </a:lnTo>
                    <a:lnTo>
                      <a:pt x="250" y="387"/>
                    </a:lnTo>
                    <a:lnTo>
                      <a:pt x="290" y="14"/>
                    </a:lnTo>
                    <a:lnTo>
                      <a:pt x="203" y="3"/>
                    </a:ln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" name="Freeform 28">
                <a:extLst>
                  <a:ext uri="{FF2B5EF4-FFF2-40B4-BE49-F238E27FC236}">
                    <a16:creationId xmlns:a16="http://schemas.microsoft.com/office/drawing/2014/main" id="{80126237-9C57-4627-8668-FF008160AC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09275" y="1781175"/>
                <a:ext cx="341313" cy="182563"/>
              </a:xfrm>
              <a:custGeom>
                <a:avLst/>
                <a:gdLst>
                  <a:gd name="T0" fmla="*/ 154 w 154"/>
                  <a:gd name="T1" fmla="*/ 0 h 82"/>
                  <a:gd name="T2" fmla="*/ 0 w 154"/>
                  <a:gd name="T3" fmla="*/ 0 h 82"/>
                  <a:gd name="T4" fmla="*/ 60 w 154"/>
                  <a:gd name="T5" fmla="*/ 70 h 82"/>
                  <a:gd name="T6" fmla="*/ 79 w 154"/>
                  <a:gd name="T7" fmla="*/ 82 h 82"/>
                  <a:gd name="T8" fmla="*/ 98 w 154"/>
                  <a:gd name="T9" fmla="*/ 70 h 82"/>
                  <a:gd name="T10" fmla="*/ 154 w 154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4" h="82">
                    <a:moveTo>
                      <a:pt x="15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63" y="77"/>
                      <a:pt x="71" y="82"/>
                      <a:pt x="79" y="82"/>
                    </a:cubicBezTo>
                    <a:cubicBezTo>
                      <a:pt x="87" y="82"/>
                      <a:pt x="94" y="77"/>
                      <a:pt x="98" y="70"/>
                    </a:cubicBezTo>
                    <a:lnTo>
                      <a:pt x="1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" name="Rectangle 29">
                <a:extLst>
                  <a:ext uri="{FF2B5EF4-FFF2-40B4-BE49-F238E27FC236}">
                    <a16:creationId xmlns:a16="http://schemas.microsoft.com/office/drawing/2014/main" id="{3C934788-F7C7-424F-8D5C-5947FE9DA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36275" y="1411288"/>
                <a:ext cx="22225" cy="1063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5" name="Freeform 30">
                <a:extLst>
                  <a:ext uri="{FF2B5EF4-FFF2-40B4-BE49-F238E27FC236}">
                    <a16:creationId xmlns:a16="http://schemas.microsoft.com/office/drawing/2014/main" id="{46BB0CA1-26DC-4D9C-A685-88C4EA738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72788" y="1411288"/>
                <a:ext cx="85725" cy="106363"/>
              </a:xfrm>
              <a:custGeom>
                <a:avLst/>
                <a:gdLst>
                  <a:gd name="T0" fmla="*/ 54 w 54"/>
                  <a:gd name="T1" fmla="*/ 11 h 67"/>
                  <a:gd name="T2" fmla="*/ 34 w 54"/>
                  <a:gd name="T3" fmla="*/ 11 h 67"/>
                  <a:gd name="T4" fmla="*/ 34 w 54"/>
                  <a:gd name="T5" fmla="*/ 67 h 67"/>
                  <a:gd name="T6" fmla="*/ 20 w 54"/>
                  <a:gd name="T7" fmla="*/ 67 h 67"/>
                  <a:gd name="T8" fmla="*/ 20 w 54"/>
                  <a:gd name="T9" fmla="*/ 11 h 67"/>
                  <a:gd name="T10" fmla="*/ 0 w 54"/>
                  <a:gd name="T11" fmla="*/ 11 h 67"/>
                  <a:gd name="T12" fmla="*/ 0 w 54"/>
                  <a:gd name="T13" fmla="*/ 0 h 67"/>
                  <a:gd name="T14" fmla="*/ 54 w 54"/>
                  <a:gd name="T15" fmla="*/ 0 h 67"/>
                  <a:gd name="T16" fmla="*/ 54 w 54"/>
                  <a:gd name="T17" fmla="*/ 1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67">
                    <a:moveTo>
                      <a:pt x="54" y="11"/>
                    </a:moveTo>
                    <a:lnTo>
                      <a:pt x="34" y="11"/>
                    </a:lnTo>
                    <a:lnTo>
                      <a:pt x="34" y="67"/>
                    </a:lnTo>
                    <a:lnTo>
                      <a:pt x="20" y="67"/>
                    </a:lnTo>
                    <a:lnTo>
                      <a:pt x="20" y="11"/>
                    </a:lnTo>
                    <a:lnTo>
                      <a:pt x="0" y="11"/>
                    </a:lnTo>
                    <a:lnTo>
                      <a:pt x="0" y="0"/>
                    </a:lnTo>
                    <a:lnTo>
                      <a:pt x="54" y="0"/>
                    </a:lnTo>
                    <a:lnTo>
                      <a:pt x="54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6" name="Freeform 31">
                <a:extLst>
                  <a:ext uri="{FF2B5EF4-FFF2-40B4-BE49-F238E27FC236}">
                    <a16:creationId xmlns:a16="http://schemas.microsoft.com/office/drawing/2014/main" id="{E180D669-0E92-4148-A4F5-1D061C9C6E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69600" y="1323975"/>
                <a:ext cx="241300" cy="277813"/>
              </a:xfrm>
              <a:custGeom>
                <a:avLst/>
                <a:gdLst>
                  <a:gd name="T0" fmla="*/ 75 w 152"/>
                  <a:gd name="T1" fmla="*/ 0 h 175"/>
                  <a:gd name="T2" fmla="*/ 0 w 152"/>
                  <a:gd name="T3" fmla="*/ 44 h 175"/>
                  <a:gd name="T4" fmla="*/ 0 w 152"/>
                  <a:gd name="T5" fmla="*/ 132 h 175"/>
                  <a:gd name="T6" fmla="*/ 77 w 152"/>
                  <a:gd name="T7" fmla="*/ 175 h 175"/>
                  <a:gd name="T8" fmla="*/ 152 w 152"/>
                  <a:gd name="T9" fmla="*/ 132 h 175"/>
                  <a:gd name="T10" fmla="*/ 152 w 152"/>
                  <a:gd name="T11" fmla="*/ 44 h 175"/>
                  <a:gd name="T12" fmla="*/ 75 w 152"/>
                  <a:gd name="T13" fmla="*/ 0 h 175"/>
                  <a:gd name="T14" fmla="*/ 141 w 152"/>
                  <a:gd name="T15" fmla="*/ 125 h 175"/>
                  <a:gd name="T16" fmla="*/ 77 w 152"/>
                  <a:gd name="T17" fmla="*/ 163 h 175"/>
                  <a:gd name="T18" fmla="*/ 11 w 152"/>
                  <a:gd name="T19" fmla="*/ 125 h 175"/>
                  <a:gd name="T20" fmla="*/ 11 w 152"/>
                  <a:gd name="T21" fmla="*/ 51 h 175"/>
                  <a:gd name="T22" fmla="*/ 75 w 152"/>
                  <a:gd name="T23" fmla="*/ 13 h 175"/>
                  <a:gd name="T24" fmla="*/ 141 w 152"/>
                  <a:gd name="T25" fmla="*/ 51 h 175"/>
                  <a:gd name="T26" fmla="*/ 141 w 152"/>
                  <a:gd name="T27" fmla="*/ 12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2" h="175">
                    <a:moveTo>
                      <a:pt x="75" y="0"/>
                    </a:moveTo>
                    <a:lnTo>
                      <a:pt x="0" y="44"/>
                    </a:lnTo>
                    <a:lnTo>
                      <a:pt x="0" y="132"/>
                    </a:lnTo>
                    <a:lnTo>
                      <a:pt x="77" y="175"/>
                    </a:lnTo>
                    <a:lnTo>
                      <a:pt x="152" y="132"/>
                    </a:lnTo>
                    <a:lnTo>
                      <a:pt x="152" y="44"/>
                    </a:lnTo>
                    <a:lnTo>
                      <a:pt x="75" y="0"/>
                    </a:lnTo>
                    <a:close/>
                    <a:moveTo>
                      <a:pt x="141" y="125"/>
                    </a:moveTo>
                    <a:lnTo>
                      <a:pt x="77" y="163"/>
                    </a:lnTo>
                    <a:lnTo>
                      <a:pt x="11" y="125"/>
                    </a:lnTo>
                    <a:lnTo>
                      <a:pt x="11" y="51"/>
                    </a:lnTo>
                    <a:lnTo>
                      <a:pt x="75" y="13"/>
                    </a:lnTo>
                    <a:lnTo>
                      <a:pt x="141" y="51"/>
                    </a:lnTo>
                    <a:lnTo>
                      <a:pt x="141" y="1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7" name="Rectangle 32">
                <a:extLst>
                  <a:ext uri="{FF2B5EF4-FFF2-40B4-BE49-F238E27FC236}">
                    <a16:creationId xmlns:a16="http://schemas.microsoft.com/office/drawing/2014/main" id="{51A0C1A7-D3E4-4858-92BE-39686EC86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94988" y="1758950"/>
                <a:ext cx="374650" cy="53975"/>
              </a:xfrm>
              <a:prstGeom prst="rect">
                <a:avLst/>
              </a:pr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" name="Freeform 33">
                <a:extLst>
                  <a:ext uri="{FF2B5EF4-FFF2-40B4-BE49-F238E27FC236}">
                    <a16:creationId xmlns:a16="http://schemas.microsoft.com/office/drawing/2014/main" id="{87DE2BE2-A026-47F9-85DC-C8D218FC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47388" y="1736725"/>
                <a:ext cx="85725" cy="100013"/>
              </a:xfrm>
              <a:custGeom>
                <a:avLst/>
                <a:gdLst>
                  <a:gd name="T0" fmla="*/ 28 w 54"/>
                  <a:gd name="T1" fmla="*/ 0 h 63"/>
                  <a:gd name="T2" fmla="*/ 0 w 54"/>
                  <a:gd name="T3" fmla="*/ 16 h 63"/>
                  <a:gd name="T4" fmla="*/ 0 w 54"/>
                  <a:gd name="T5" fmla="*/ 48 h 63"/>
                  <a:gd name="T6" fmla="*/ 28 w 54"/>
                  <a:gd name="T7" fmla="*/ 63 h 63"/>
                  <a:gd name="T8" fmla="*/ 54 w 54"/>
                  <a:gd name="T9" fmla="*/ 48 h 63"/>
                  <a:gd name="T10" fmla="*/ 54 w 54"/>
                  <a:gd name="T11" fmla="*/ 16 h 63"/>
                  <a:gd name="T12" fmla="*/ 28 w 54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63">
                    <a:moveTo>
                      <a:pt x="28" y="0"/>
                    </a:moveTo>
                    <a:lnTo>
                      <a:pt x="0" y="16"/>
                    </a:lnTo>
                    <a:lnTo>
                      <a:pt x="0" y="48"/>
                    </a:lnTo>
                    <a:lnTo>
                      <a:pt x="28" y="63"/>
                    </a:lnTo>
                    <a:lnTo>
                      <a:pt x="54" y="48"/>
                    </a:lnTo>
                    <a:lnTo>
                      <a:pt x="54" y="16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75B429D-C247-4AE0-9DA0-78F3B3E8DB59}"/>
                </a:ext>
              </a:extLst>
            </p:cNvPr>
            <p:cNvSpPr/>
            <p:nvPr/>
          </p:nvSpPr>
          <p:spPr>
            <a:xfrm>
              <a:off x="488989" y="4968833"/>
              <a:ext cx="140294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Cloud SRE Team</a:t>
              </a:r>
              <a:endPara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endParaRP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3B4BA9D3-A3A8-4376-AA41-484FB6B2FD8F}"/>
              </a:ext>
            </a:extLst>
          </p:cNvPr>
          <p:cNvGrpSpPr/>
          <p:nvPr/>
        </p:nvGrpSpPr>
        <p:grpSpPr>
          <a:xfrm>
            <a:off x="10609676" y="2822665"/>
            <a:ext cx="1465466" cy="1448904"/>
            <a:chOff x="3147596" y="3711487"/>
            <a:chExt cx="1465466" cy="1448904"/>
          </a:xfrm>
        </p:grpSpPr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1F1C42B4-D12A-40F8-9FAD-9324D3845B4F}"/>
                </a:ext>
              </a:extLst>
            </p:cNvPr>
            <p:cNvGrpSpPr/>
            <p:nvPr/>
          </p:nvGrpSpPr>
          <p:grpSpPr>
            <a:xfrm>
              <a:off x="3516660" y="3711487"/>
              <a:ext cx="705113" cy="1169026"/>
              <a:chOff x="4235762" y="3640253"/>
              <a:chExt cx="705113" cy="1169026"/>
            </a:xfrm>
          </p:grpSpPr>
          <p:pic>
            <p:nvPicPr>
              <p:cNvPr id="287" name="Picture 286">
                <a:extLst>
                  <a:ext uri="{FF2B5EF4-FFF2-40B4-BE49-F238E27FC236}">
                    <a16:creationId xmlns:a16="http://schemas.microsoft.com/office/drawing/2014/main" id="{718AC12D-F231-45AE-9748-09929ECF82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71292" y="3640253"/>
                <a:ext cx="669583" cy="1169026"/>
              </a:xfrm>
              <a:prstGeom prst="rect">
                <a:avLst/>
              </a:prstGeom>
            </p:spPr>
          </p:pic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616AFA9B-C49A-4F1A-969B-5197D05BB3AC}"/>
                  </a:ext>
                </a:extLst>
              </p:cNvPr>
              <p:cNvSpPr txBox="1"/>
              <p:nvPr/>
            </p:nvSpPr>
            <p:spPr>
              <a:xfrm>
                <a:off x="4235762" y="4003411"/>
                <a:ext cx="4750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Black" panose="020B0A02040204020203" pitchFamily="34" charset="0"/>
                    <a:ea typeface="Segoe UI Black" panose="020B0A02040204020203" pitchFamily="34" charset="0"/>
                    <a:cs typeface="+mn-cs"/>
                  </a:rPr>
                  <a:t>CD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Black" panose="020B0A02040204020203" pitchFamily="34" charset="0"/>
                    <a:ea typeface="Segoe UI Black" panose="020B0A02040204020203" pitchFamily="34" charset="0"/>
                    <a:cs typeface="+mn-cs"/>
                  </a:rPr>
                  <a:t>ENG</a:t>
                </a: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FD4C6C34-6FA2-4A6D-870F-629F87A6AC1D}"/>
                  </a:ext>
                </a:extLst>
              </p:cNvPr>
              <p:cNvSpPr/>
              <p:nvPr/>
            </p:nvSpPr>
            <p:spPr>
              <a:xfrm>
                <a:off x="4650460" y="3958961"/>
                <a:ext cx="217631" cy="66576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585EC5B1-5777-4053-9D7B-82D9C2F447F9}"/>
                </a:ext>
              </a:extLst>
            </p:cNvPr>
            <p:cNvSpPr/>
            <p:nvPr/>
          </p:nvSpPr>
          <p:spPr>
            <a:xfrm>
              <a:off x="3147596" y="4883392"/>
              <a:ext cx="14654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Release Engineer</a:t>
              </a:r>
              <a:endPara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endParaRP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0C08A42-2201-429F-832B-677DEBD61CFC}"/>
              </a:ext>
            </a:extLst>
          </p:cNvPr>
          <p:cNvSpPr/>
          <p:nvPr/>
        </p:nvSpPr>
        <p:spPr>
          <a:xfrm>
            <a:off x="6672421" y="2680052"/>
            <a:ext cx="1719618" cy="126407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7396B7B5-3076-4B06-BBFB-F4441CB98F94}"/>
              </a:ext>
            </a:extLst>
          </p:cNvPr>
          <p:cNvGrpSpPr/>
          <p:nvPr/>
        </p:nvGrpSpPr>
        <p:grpSpPr>
          <a:xfrm>
            <a:off x="6874285" y="2808815"/>
            <a:ext cx="956681" cy="304279"/>
            <a:chOff x="9919251" y="4739225"/>
            <a:chExt cx="956681" cy="304279"/>
          </a:xfrm>
        </p:grpSpPr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53F85978-624C-4E33-95B7-63C62E94F2FA}"/>
                </a:ext>
              </a:extLst>
            </p:cNvPr>
            <p:cNvSpPr/>
            <p:nvPr/>
          </p:nvSpPr>
          <p:spPr>
            <a:xfrm>
              <a:off x="9919251" y="4739225"/>
              <a:ext cx="956681" cy="30427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Stack</a:t>
              </a:r>
              <a:endParaRPr kumimoji="0" lang="en-AU" sz="1050" b="0" i="1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3" name="Freeform 11">
              <a:extLst>
                <a:ext uri="{FF2B5EF4-FFF2-40B4-BE49-F238E27FC236}">
                  <a16:creationId xmlns:a16="http://schemas.microsoft.com/office/drawing/2014/main" id="{3074613B-300B-4570-83A6-ECBB20444DEB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0510399" y="4781226"/>
              <a:ext cx="283454" cy="220275"/>
            </a:xfrm>
            <a:custGeom>
              <a:avLst/>
              <a:gdLst>
                <a:gd name="T0" fmla="*/ 213 w 709"/>
                <a:gd name="T1" fmla="*/ 522 h 709"/>
                <a:gd name="T2" fmla="*/ 213 w 709"/>
                <a:gd name="T3" fmla="*/ 709 h 709"/>
                <a:gd name="T4" fmla="*/ 0 w 709"/>
                <a:gd name="T5" fmla="*/ 709 h 709"/>
                <a:gd name="T6" fmla="*/ 0 w 709"/>
                <a:gd name="T7" fmla="*/ 496 h 709"/>
                <a:gd name="T8" fmla="*/ 88 w 709"/>
                <a:gd name="T9" fmla="*/ 496 h 709"/>
                <a:gd name="T10" fmla="*/ 67 w 709"/>
                <a:gd name="T11" fmla="*/ 522 h 709"/>
                <a:gd name="T12" fmla="*/ 213 w 709"/>
                <a:gd name="T13" fmla="*/ 522 h 709"/>
                <a:gd name="T14" fmla="*/ 619 w 709"/>
                <a:gd name="T15" fmla="*/ 496 h 709"/>
                <a:gd name="T16" fmla="*/ 643 w 709"/>
                <a:gd name="T17" fmla="*/ 522 h 709"/>
                <a:gd name="T18" fmla="*/ 496 w 709"/>
                <a:gd name="T19" fmla="*/ 522 h 709"/>
                <a:gd name="T20" fmla="*/ 496 w 709"/>
                <a:gd name="T21" fmla="*/ 709 h 709"/>
                <a:gd name="T22" fmla="*/ 709 w 709"/>
                <a:gd name="T23" fmla="*/ 709 h 709"/>
                <a:gd name="T24" fmla="*/ 709 w 709"/>
                <a:gd name="T25" fmla="*/ 496 h 709"/>
                <a:gd name="T26" fmla="*/ 619 w 709"/>
                <a:gd name="T27" fmla="*/ 496 h 709"/>
                <a:gd name="T28" fmla="*/ 355 w 709"/>
                <a:gd name="T29" fmla="*/ 182 h 709"/>
                <a:gd name="T30" fmla="*/ 381 w 709"/>
                <a:gd name="T31" fmla="*/ 213 h 709"/>
                <a:gd name="T32" fmla="*/ 461 w 709"/>
                <a:gd name="T33" fmla="*/ 213 h 709"/>
                <a:gd name="T34" fmla="*/ 461 w 709"/>
                <a:gd name="T35" fmla="*/ 0 h 709"/>
                <a:gd name="T36" fmla="*/ 248 w 709"/>
                <a:gd name="T37" fmla="*/ 0 h 709"/>
                <a:gd name="T38" fmla="*/ 248 w 709"/>
                <a:gd name="T39" fmla="*/ 213 h 709"/>
                <a:gd name="T40" fmla="*/ 329 w 709"/>
                <a:gd name="T41" fmla="*/ 213 h 709"/>
                <a:gd name="T42" fmla="*/ 355 w 709"/>
                <a:gd name="T43" fmla="*/ 182 h 709"/>
                <a:gd name="T44" fmla="*/ 123 w 709"/>
                <a:gd name="T45" fmla="*/ 248 h 709"/>
                <a:gd name="T46" fmla="*/ 123 w 709"/>
                <a:gd name="T47" fmla="*/ 454 h 709"/>
                <a:gd name="T48" fmla="*/ 298 w 709"/>
                <a:gd name="T49" fmla="*/ 248 h 709"/>
                <a:gd name="T50" fmla="*/ 123 w 709"/>
                <a:gd name="T51" fmla="*/ 248 h 709"/>
                <a:gd name="T52" fmla="*/ 355 w 709"/>
                <a:gd name="T53" fmla="*/ 225 h 709"/>
                <a:gd name="T54" fmla="*/ 128 w 709"/>
                <a:gd name="T55" fmla="*/ 494 h 709"/>
                <a:gd name="T56" fmla="*/ 248 w 709"/>
                <a:gd name="T57" fmla="*/ 494 h 709"/>
                <a:gd name="T58" fmla="*/ 248 w 709"/>
                <a:gd name="T59" fmla="*/ 709 h 709"/>
                <a:gd name="T60" fmla="*/ 461 w 709"/>
                <a:gd name="T61" fmla="*/ 709 h 709"/>
                <a:gd name="T62" fmla="*/ 461 w 709"/>
                <a:gd name="T63" fmla="*/ 494 h 709"/>
                <a:gd name="T64" fmla="*/ 581 w 709"/>
                <a:gd name="T65" fmla="*/ 494 h 709"/>
                <a:gd name="T66" fmla="*/ 355 w 709"/>
                <a:gd name="T67" fmla="*/ 225 h 709"/>
                <a:gd name="T68" fmla="*/ 584 w 709"/>
                <a:gd name="T69" fmla="*/ 248 h 709"/>
                <a:gd name="T70" fmla="*/ 411 w 709"/>
                <a:gd name="T71" fmla="*/ 248 h 709"/>
                <a:gd name="T72" fmla="*/ 584 w 709"/>
                <a:gd name="T73" fmla="*/ 454 h 709"/>
                <a:gd name="T74" fmla="*/ 584 w 709"/>
                <a:gd name="T75" fmla="*/ 248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9" h="709">
                  <a:moveTo>
                    <a:pt x="213" y="522"/>
                  </a:moveTo>
                  <a:lnTo>
                    <a:pt x="213" y="709"/>
                  </a:lnTo>
                  <a:lnTo>
                    <a:pt x="0" y="709"/>
                  </a:lnTo>
                  <a:lnTo>
                    <a:pt x="0" y="496"/>
                  </a:lnTo>
                  <a:lnTo>
                    <a:pt x="88" y="496"/>
                  </a:lnTo>
                  <a:lnTo>
                    <a:pt x="67" y="522"/>
                  </a:lnTo>
                  <a:lnTo>
                    <a:pt x="213" y="522"/>
                  </a:lnTo>
                  <a:close/>
                  <a:moveTo>
                    <a:pt x="619" y="496"/>
                  </a:moveTo>
                  <a:lnTo>
                    <a:pt x="643" y="522"/>
                  </a:lnTo>
                  <a:lnTo>
                    <a:pt x="496" y="522"/>
                  </a:lnTo>
                  <a:lnTo>
                    <a:pt x="496" y="709"/>
                  </a:lnTo>
                  <a:lnTo>
                    <a:pt x="709" y="709"/>
                  </a:lnTo>
                  <a:lnTo>
                    <a:pt x="709" y="496"/>
                  </a:lnTo>
                  <a:lnTo>
                    <a:pt x="619" y="496"/>
                  </a:lnTo>
                  <a:close/>
                  <a:moveTo>
                    <a:pt x="355" y="182"/>
                  </a:moveTo>
                  <a:lnTo>
                    <a:pt x="381" y="213"/>
                  </a:lnTo>
                  <a:lnTo>
                    <a:pt x="461" y="213"/>
                  </a:lnTo>
                  <a:lnTo>
                    <a:pt x="461" y="0"/>
                  </a:lnTo>
                  <a:lnTo>
                    <a:pt x="248" y="0"/>
                  </a:lnTo>
                  <a:lnTo>
                    <a:pt x="248" y="213"/>
                  </a:lnTo>
                  <a:lnTo>
                    <a:pt x="329" y="213"/>
                  </a:lnTo>
                  <a:lnTo>
                    <a:pt x="355" y="182"/>
                  </a:lnTo>
                  <a:close/>
                  <a:moveTo>
                    <a:pt x="123" y="248"/>
                  </a:moveTo>
                  <a:lnTo>
                    <a:pt x="123" y="454"/>
                  </a:lnTo>
                  <a:lnTo>
                    <a:pt x="298" y="248"/>
                  </a:lnTo>
                  <a:lnTo>
                    <a:pt x="123" y="248"/>
                  </a:lnTo>
                  <a:close/>
                  <a:moveTo>
                    <a:pt x="355" y="225"/>
                  </a:moveTo>
                  <a:lnTo>
                    <a:pt x="128" y="494"/>
                  </a:lnTo>
                  <a:lnTo>
                    <a:pt x="248" y="494"/>
                  </a:lnTo>
                  <a:lnTo>
                    <a:pt x="248" y="709"/>
                  </a:lnTo>
                  <a:lnTo>
                    <a:pt x="461" y="709"/>
                  </a:lnTo>
                  <a:lnTo>
                    <a:pt x="461" y="494"/>
                  </a:lnTo>
                  <a:lnTo>
                    <a:pt x="581" y="494"/>
                  </a:lnTo>
                  <a:lnTo>
                    <a:pt x="355" y="225"/>
                  </a:lnTo>
                  <a:close/>
                  <a:moveTo>
                    <a:pt x="584" y="248"/>
                  </a:moveTo>
                  <a:lnTo>
                    <a:pt x="411" y="248"/>
                  </a:lnTo>
                  <a:lnTo>
                    <a:pt x="584" y="454"/>
                  </a:lnTo>
                  <a:lnTo>
                    <a:pt x="584" y="248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04" name="Rectangle 303">
            <a:extLst>
              <a:ext uri="{FF2B5EF4-FFF2-40B4-BE49-F238E27FC236}">
                <a16:creationId xmlns:a16="http://schemas.microsoft.com/office/drawing/2014/main" id="{242AAF04-1D57-4C09-9401-57DBDB69E44E}"/>
              </a:ext>
            </a:extLst>
          </p:cNvPr>
          <p:cNvSpPr/>
          <p:nvPr/>
        </p:nvSpPr>
        <p:spPr>
          <a:xfrm>
            <a:off x="7481750" y="3234295"/>
            <a:ext cx="751390" cy="20583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Control</a:t>
            </a:r>
            <a:endParaRPr kumimoji="0" lang="en-AU" sz="900" b="0" i="1" u="none" strike="noStrike" kern="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E531D186-4D74-414E-90AD-C62E0C4A88F5}"/>
              </a:ext>
            </a:extLst>
          </p:cNvPr>
          <p:cNvSpPr/>
          <p:nvPr/>
        </p:nvSpPr>
        <p:spPr>
          <a:xfrm>
            <a:off x="7481750" y="3561332"/>
            <a:ext cx="751390" cy="20583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Service</a:t>
            </a:r>
            <a:endParaRPr kumimoji="0" lang="en-AU" sz="900" b="0" i="1" u="none" strike="noStrike" kern="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06" name="Connector: Elbow 305">
            <a:extLst>
              <a:ext uri="{FF2B5EF4-FFF2-40B4-BE49-F238E27FC236}">
                <a16:creationId xmlns:a16="http://schemas.microsoft.com/office/drawing/2014/main" id="{242BDE00-2F81-4E5A-AD16-DA8580E18F33}"/>
              </a:ext>
            </a:extLst>
          </p:cNvPr>
          <p:cNvCxnSpPr>
            <a:cxnSpLocks/>
            <a:stCxn id="302" idx="2"/>
            <a:endCxn id="304" idx="1"/>
          </p:cNvCxnSpPr>
          <p:nvPr/>
        </p:nvCxnSpPr>
        <p:spPr>
          <a:xfrm rot="16200000" flipH="1">
            <a:off x="7305128" y="3160592"/>
            <a:ext cx="224120" cy="129124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307" name="Connector: Elbow 306">
            <a:extLst>
              <a:ext uri="{FF2B5EF4-FFF2-40B4-BE49-F238E27FC236}">
                <a16:creationId xmlns:a16="http://schemas.microsoft.com/office/drawing/2014/main" id="{D5FA5E52-6F9F-4B89-B312-85E85A428ED9}"/>
              </a:ext>
            </a:extLst>
          </p:cNvPr>
          <p:cNvCxnSpPr>
            <a:cxnSpLocks/>
            <a:stCxn id="302" idx="2"/>
            <a:endCxn id="305" idx="1"/>
          </p:cNvCxnSpPr>
          <p:nvPr/>
        </p:nvCxnSpPr>
        <p:spPr>
          <a:xfrm rot="16200000" flipH="1">
            <a:off x="7141610" y="3324110"/>
            <a:ext cx="551157" cy="129124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308" name="Rectangle: Rounded Corners 307">
            <a:extLst>
              <a:ext uri="{FF2B5EF4-FFF2-40B4-BE49-F238E27FC236}">
                <a16:creationId xmlns:a16="http://schemas.microsoft.com/office/drawing/2014/main" id="{77890E6C-E942-4F4D-88A7-0132F3AEB861}"/>
              </a:ext>
            </a:extLst>
          </p:cNvPr>
          <p:cNvSpPr/>
          <p:nvPr/>
        </p:nvSpPr>
        <p:spPr>
          <a:xfrm>
            <a:off x="4841971" y="4440907"/>
            <a:ext cx="1719618" cy="126407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BA58F319-1FBF-4D43-AF68-48BE82094240}"/>
              </a:ext>
            </a:extLst>
          </p:cNvPr>
          <p:cNvGrpSpPr/>
          <p:nvPr/>
        </p:nvGrpSpPr>
        <p:grpSpPr>
          <a:xfrm>
            <a:off x="5043835" y="4569670"/>
            <a:ext cx="956681" cy="304279"/>
            <a:chOff x="9919251" y="4739225"/>
            <a:chExt cx="956681" cy="304279"/>
          </a:xfrm>
        </p:grpSpPr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ADD445FF-92B5-4B88-85CB-F1EBA9184F1F}"/>
                </a:ext>
              </a:extLst>
            </p:cNvPr>
            <p:cNvSpPr/>
            <p:nvPr/>
          </p:nvSpPr>
          <p:spPr>
            <a:xfrm>
              <a:off x="9919251" y="4739225"/>
              <a:ext cx="956681" cy="30427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Stack</a:t>
              </a:r>
              <a:endParaRPr kumimoji="0" lang="en-AU" sz="1050" b="0" i="1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11" name="Freeform 11">
              <a:extLst>
                <a:ext uri="{FF2B5EF4-FFF2-40B4-BE49-F238E27FC236}">
                  <a16:creationId xmlns:a16="http://schemas.microsoft.com/office/drawing/2014/main" id="{D515929C-2315-4053-9236-48F055F6A2DD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0510399" y="4781226"/>
              <a:ext cx="283454" cy="220275"/>
            </a:xfrm>
            <a:custGeom>
              <a:avLst/>
              <a:gdLst>
                <a:gd name="T0" fmla="*/ 213 w 709"/>
                <a:gd name="T1" fmla="*/ 522 h 709"/>
                <a:gd name="T2" fmla="*/ 213 w 709"/>
                <a:gd name="T3" fmla="*/ 709 h 709"/>
                <a:gd name="T4" fmla="*/ 0 w 709"/>
                <a:gd name="T5" fmla="*/ 709 h 709"/>
                <a:gd name="T6" fmla="*/ 0 w 709"/>
                <a:gd name="T7" fmla="*/ 496 h 709"/>
                <a:gd name="T8" fmla="*/ 88 w 709"/>
                <a:gd name="T9" fmla="*/ 496 h 709"/>
                <a:gd name="T10" fmla="*/ 67 w 709"/>
                <a:gd name="T11" fmla="*/ 522 h 709"/>
                <a:gd name="T12" fmla="*/ 213 w 709"/>
                <a:gd name="T13" fmla="*/ 522 h 709"/>
                <a:gd name="T14" fmla="*/ 619 w 709"/>
                <a:gd name="T15" fmla="*/ 496 h 709"/>
                <a:gd name="T16" fmla="*/ 643 w 709"/>
                <a:gd name="T17" fmla="*/ 522 h 709"/>
                <a:gd name="T18" fmla="*/ 496 w 709"/>
                <a:gd name="T19" fmla="*/ 522 h 709"/>
                <a:gd name="T20" fmla="*/ 496 w 709"/>
                <a:gd name="T21" fmla="*/ 709 h 709"/>
                <a:gd name="T22" fmla="*/ 709 w 709"/>
                <a:gd name="T23" fmla="*/ 709 h 709"/>
                <a:gd name="T24" fmla="*/ 709 w 709"/>
                <a:gd name="T25" fmla="*/ 496 h 709"/>
                <a:gd name="T26" fmla="*/ 619 w 709"/>
                <a:gd name="T27" fmla="*/ 496 h 709"/>
                <a:gd name="T28" fmla="*/ 355 w 709"/>
                <a:gd name="T29" fmla="*/ 182 h 709"/>
                <a:gd name="T30" fmla="*/ 381 w 709"/>
                <a:gd name="T31" fmla="*/ 213 h 709"/>
                <a:gd name="T32" fmla="*/ 461 w 709"/>
                <a:gd name="T33" fmla="*/ 213 h 709"/>
                <a:gd name="T34" fmla="*/ 461 w 709"/>
                <a:gd name="T35" fmla="*/ 0 h 709"/>
                <a:gd name="T36" fmla="*/ 248 w 709"/>
                <a:gd name="T37" fmla="*/ 0 h 709"/>
                <a:gd name="T38" fmla="*/ 248 w 709"/>
                <a:gd name="T39" fmla="*/ 213 h 709"/>
                <a:gd name="T40" fmla="*/ 329 w 709"/>
                <a:gd name="T41" fmla="*/ 213 h 709"/>
                <a:gd name="T42" fmla="*/ 355 w 709"/>
                <a:gd name="T43" fmla="*/ 182 h 709"/>
                <a:gd name="T44" fmla="*/ 123 w 709"/>
                <a:gd name="T45" fmla="*/ 248 h 709"/>
                <a:gd name="T46" fmla="*/ 123 w 709"/>
                <a:gd name="T47" fmla="*/ 454 h 709"/>
                <a:gd name="T48" fmla="*/ 298 w 709"/>
                <a:gd name="T49" fmla="*/ 248 h 709"/>
                <a:gd name="T50" fmla="*/ 123 w 709"/>
                <a:gd name="T51" fmla="*/ 248 h 709"/>
                <a:gd name="T52" fmla="*/ 355 w 709"/>
                <a:gd name="T53" fmla="*/ 225 h 709"/>
                <a:gd name="T54" fmla="*/ 128 w 709"/>
                <a:gd name="T55" fmla="*/ 494 h 709"/>
                <a:gd name="T56" fmla="*/ 248 w 709"/>
                <a:gd name="T57" fmla="*/ 494 h 709"/>
                <a:gd name="T58" fmla="*/ 248 w 709"/>
                <a:gd name="T59" fmla="*/ 709 h 709"/>
                <a:gd name="T60" fmla="*/ 461 w 709"/>
                <a:gd name="T61" fmla="*/ 709 h 709"/>
                <a:gd name="T62" fmla="*/ 461 w 709"/>
                <a:gd name="T63" fmla="*/ 494 h 709"/>
                <a:gd name="T64" fmla="*/ 581 w 709"/>
                <a:gd name="T65" fmla="*/ 494 h 709"/>
                <a:gd name="T66" fmla="*/ 355 w 709"/>
                <a:gd name="T67" fmla="*/ 225 h 709"/>
                <a:gd name="T68" fmla="*/ 584 w 709"/>
                <a:gd name="T69" fmla="*/ 248 h 709"/>
                <a:gd name="T70" fmla="*/ 411 w 709"/>
                <a:gd name="T71" fmla="*/ 248 h 709"/>
                <a:gd name="T72" fmla="*/ 584 w 709"/>
                <a:gd name="T73" fmla="*/ 454 h 709"/>
                <a:gd name="T74" fmla="*/ 584 w 709"/>
                <a:gd name="T75" fmla="*/ 248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9" h="709">
                  <a:moveTo>
                    <a:pt x="213" y="522"/>
                  </a:moveTo>
                  <a:lnTo>
                    <a:pt x="213" y="709"/>
                  </a:lnTo>
                  <a:lnTo>
                    <a:pt x="0" y="709"/>
                  </a:lnTo>
                  <a:lnTo>
                    <a:pt x="0" y="496"/>
                  </a:lnTo>
                  <a:lnTo>
                    <a:pt x="88" y="496"/>
                  </a:lnTo>
                  <a:lnTo>
                    <a:pt x="67" y="522"/>
                  </a:lnTo>
                  <a:lnTo>
                    <a:pt x="213" y="522"/>
                  </a:lnTo>
                  <a:close/>
                  <a:moveTo>
                    <a:pt x="619" y="496"/>
                  </a:moveTo>
                  <a:lnTo>
                    <a:pt x="643" y="522"/>
                  </a:lnTo>
                  <a:lnTo>
                    <a:pt x="496" y="522"/>
                  </a:lnTo>
                  <a:lnTo>
                    <a:pt x="496" y="709"/>
                  </a:lnTo>
                  <a:lnTo>
                    <a:pt x="709" y="709"/>
                  </a:lnTo>
                  <a:lnTo>
                    <a:pt x="709" y="496"/>
                  </a:lnTo>
                  <a:lnTo>
                    <a:pt x="619" y="496"/>
                  </a:lnTo>
                  <a:close/>
                  <a:moveTo>
                    <a:pt x="355" y="182"/>
                  </a:moveTo>
                  <a:lnTo>
                    <a:pt x="381" y="213"/>
                  </a:lnTo>
                  <a:lnTo>
                    <a:pt x="461" y="213"/>
                  </a:lnTo>
                  <a:lnTo>
                    <a:pt x="461" y="0"/>
                  </a:lnTo>
                  <a:lnTo>
                    <a:pt x="248" y="0"/>
                  </a:lnTo>
                  <a:lnTo>
                    <a:pt x="248" y="213"/>
                  </a:lnTo>
                  <a:lnTo>
                    <a:pt x="329" y="213"/>
                  </a:lnTo>
                  <a:lnTo>
                    <a:pt x="355" y="182"/>
                  </a:lnTo>
                  <a:close/>
                  <a:moveTo>
                    <a:pt x="123" y="248"/>
                  </a:moveTo>
                  <a:lnTo>
                    <a:pt x="123" y="454"/>
                  </a:lnTo>
                  <a:lnTo>
                    <a:pt x="298" y="248"/>
                  </a:lnTo>
                  <a:lnTo>
                    <a:pt x="123" y="248"/>
                  </a:lnTo>
                  <a:close/>
                  <a:moveTo>
                    <a:pt x="355" y="225"/>
                  </a:moveTo>
                  <a:lnTo>
                    <a:pt x="128" y="494"/>
                  </a:lnTo>
                  <a:lnTo>
                    <a:pt x="248" y="494"/>
                  </a:lnTo>
                  <a:lnTo>
                    <a:pt x="248" y="709"/>
                  </a:lnTo>
                  <a:lnTo>
                    <a:pt x="461" y="709"/>
                  </a:lnTo>
                  <a:lnTo>
                    <a:pt x="461" y="494"/>
                  </a:lnTo>
                  <a:lnTo>
                    <a:pt x="581" y="494"/>
                  </a:lnTo>
                  <a:lnTo>
                    <a:pt x="355" y="225"/>
                  </a:lnTo>
                  <a:close/>
                  <a:moveTo>
                    <a:pt x="584" y="248"/>
                  </a:moveTo>
                  <a:lnTo>
                    <a:pt x="411" y="248"/>
                  </a:lnTo>
                  <a:lnTo>
                    <a:pt x="584" y="454"/>
                  </a:lnTo>
                  <a:lnTo>
                    <a:pt x="584" y="248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12" name="Rectangle 311">
            <a:extLst>
              <a:ext uri="{FF2B5EF4-FFF2-40B4-BE49-F238E27FC236}">
                <a16:creationId xmlns:a16="http://schemas.microsoft.com/office/drawing/2014/main" id="{5BFF2427-1B21-4401-90CD-45CE0C059FB3}"/>
              </a:ext>
            </a:extLst>
          </p:cNvPr>
          <p:cNvSpPr/>
          <p:nvPr/>
        </p:nvSpPr>
        <p:spPr>
          <a:xfrm>
            <a:off x="5651300" y="4995150"/>
            <a:ext cx="751390" cy="20583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Control</a:t>
            </a:r>
            <a:endParaRPr kumimoji="0" lang="en-AU" sz="900" b="0" i="1" u="none" strike="noStrike" kern="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51663764-2179-48D6-B1C8-4964215442FE}"/>
              </a:ext>
            </a:extLst>
          </p:cNvPr>
          <p:cNvSpPr/>
          <p:nvPr/>
        </p:nvSpPr>
        <p:spPr>
          <a:xfrm>
            <a:off x="5651300" y="5322187"/>
            <a:ext cx="751390" cy="20583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Service</a:t>
            </a:r>
            <a:endParaRPr kumimoji="0" lang="en-AU" sz="900" b="0" i="1" u="none" strike="noStrike" kern="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14" name="Connector: Elbow 313">
            <a:extLst>
              <a:ext uri="{FF2B5EF4-FFF2-40B4-BE49-F238E27FC236}">
                <a16:creationId xmlns:a16="http://schemas.microsoft.com/office/drawing/2014/main" id="{6E188EBC-537F-4C2C-9E6B-ADC1CDEA9815}"/>
              </a:ext>
            </a:extLst>
          </p:cNvPr>
          <p:cNvCxnSpPr>
            <a:cxnSpLocks/>
            <a:stCxn id="310" idx="2"/>
            <a:endCxn id="312" idx="1"/>
          </p:cNvCxnSpPr>
          <p:nvPr/>
        </p:nvCxnSpPr>
        <p:spPr>
          <a:xfrm rot="16200000" flipH="1">
            <a:off x="5474678" y="4921447"/>
            <a:ext cx="224120" cy="129124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315" name="Connector: Elbow 314">
            <a:extLst>
              <a:ext uri="{FF2B5EF4-FFF2-40B4-BE49-F238E27FC236}">
                <a16:creationId xmlns:a16="http://schemas.microsoft.com/office/drawing/2014/main" id="{61FDCB6E-A342-43A4-8C39-B6C6D5BF7777}"/>
              </a:ext>
            </a:extLst>
          </p:cNvPr>
          <p:cNvCxnSpPr>
            <a:cxnSpLocks/>
            <a:stCxn id="310" idx="2"/>
            <a:endCxn id="313" idx="1"/>
          </p:cNvCxnSpPr>
          <p:nvPr/>
        </p:nvCxnSpPr>
        <p:spPr>
          <a:xfrm rot="16200000" flipH="1">
            <a:off x="5311160" y="5084965"/>
            <a:ext cx="551157" cy="129124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BAE8C10-1428-429F-9B2A-B44F2AF864E7}"/>
              </a:ext>
            </a:extLst>
          </p:cNvPr>
          <p:cNvCxnSpPr>
            <a:cxnSpLocks/>
            <a:stCxn id="308" idx="0"/>
            <a:endCxn id="279" idx="3"/>
          </p:cNvCxnSpPr>
          <p:nvPr/>
        </p:nvCxnSpPr>
        <p:spPr>
          <a:xfrm rot="16200000" flipV="1">
            <a:off x="2411339" y="1150465"/>
            <a:ext cx="2378045" cy="4202839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headEnd type="stealth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nector: Elbow 315">
            <a:extLst>
              <a:ext uri="{FF2B5EF4-FFF2-40B4-BE49-F238E27FC236}">
                <a16:creationId xmlns:a16="http://schemas.microsoft.com/office/drawing/2014/main" id="{0D4642A1-2BCD-4DC7-B696-54026E5C2A07}"/>
              </a:ext>
            </a:extLst>
          </p:cNvPr>
          <p:cNvCxnSpPr>
            <a:cxnSpLocks/>
            <a:stCxn id="2" idx="0"/>
            <a:endCxn id="279" idx="3"/>
          </p:cNvCxnSpPr>
          <p:nvPr/>
        </p:nvCxnSpPr>
        <p:spPr>
          <a:xfrm rot="16200000" flipV="1">
            <a:off x="4206991" y="-645188"/>
            <a:ext cx="617190" cy="6033289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headEnd type="stealth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>
            <a:extLst>
              <a:ext uri="{FF2B5EF4-FFF2-40B4-BE49-F238E27FC236}">
                <a16:creationId xmlns:a16="http://schemas.microsoft.com/office/drawing/2014/main" id="{CB64A5EB-B3F4-433B-9180-BFA23E6D2E6B}"/>
              </a:ext>
            </a:extLst>
          </p:cNvPr>
          <p:cNvSpPr txBox="1"/>
          <p:nvPr/>
        </p:nvSpPr>
        <p:spPr>
          <a:xfrm>
            <a:off x="3299348" y="1772464"/>
            <a:ext cx="23356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Continuous Governance of Space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7619B9BB-772D-4842-A88F-792441234FD9}"/>
              </a:ext>
            </a:extLst>
          </p:cNvPr>
          <p:cNvSpPr txBox="1"/>
          <p:nvPr/>
        </p:nvSpPr>
        <p:spPr>
          <a:xfrm>
            <a:off x="9161192" y="6076284"/>
            <a:ext cx="231591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Any Unintentional Change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6E552F-1153-494C-9591-3913B7AE1EC9}"/>
              </a:ext>
            </a:extLst>
          </p:cNvPr>
          <p:cNvSpPr/>
          <p:nvPr/>
        </p:nvSpPr>
        <p:spPr>
          <a:xfrm>
            <a:off x="3067580" y="1800019"/>
            <a:ext cx="231767" cy="232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AB40A5D-BF99-4F43-BDE0-0297D7F1E383}"/>
              </a:ext>
            </a:extLst>
          </p:cNvPr>
          <p:cNvSpPr txBox="1"/>
          <p:nvPr/>
        </p:nvSpPr>
        <p:spPr>
          <a:xfrm>
            <a:off x="4576386" y="2483753"/>
            <a:ext cx="84453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Digital Business Service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97D0F9A-04A4-4869-8C7A-A5585DCE8E67}"/>
              </a:ext>
            </a:extLst>
          </p:cNvPr>
          <p:cNvSpPr txBox="1"/>
          <p:nvPr/>
        </p:nvSpPr>
        <p:spPr>
          <a:xfrm>
            <a:off x="7465433" y="5359901"/>
            <a:ext cx="10997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Enterprise Cloud Native Platform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0879F94-3C2F-4C60-8FD1-0D48A3985918}"/>
              </a:ext>
            </a:extLst>
          </p:cNvPr>
          <p:cNvSpPr txBox="1"/>
          <p:nvPr/>
        </p:nvSpPr>
        <p:spPr>
          <a:xfrm>
            <a:off x="5227567" y="1403141"/>
            <a:ext cx="33375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1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Detect </a:t>
            </a:r>
            <a:r>
              <a:rPr kumimoji="0" lang="en-AU" sz="1050" b="0" i="1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New Cloud Innovation or Poor Discipline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7DB2C24A-FBD6-4EFA-AC82-1210D77AE5F4}"/>
              </a:ext>
            </a:extLst>
          </p:cNvPr>
          <p:cNvCxnSpPr>
            <a:cxnSpLocks/>
            <a:stCxn id="325" idx="4"/>
            <a:endCxn id="308" idx="2"/>
          </p:cNvCxnSpPr>
          <p:nvPr/>
        </p:nvCxnSpPr>
        <p:spPr>
          <a:xfrm rot="5400000" flipH="1">
            <a:off x="7154600" y="4252165"/>
            <a:ext cx="626201" cy="3531841"/>
          </a:xfrm>
          <a:prstGeom prst="bentConnector3">
            <a:avLst>
              <a:gd name="adj1" fmla="val -36506"/>
            </a:avLst>
          </a:prstGeom>
          <a:ln w="12700">
            <a:solidFill>
              <a:schemeClr val="accent2">
                <a:lumMod val="75000"/>
              </a:schemeClr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538F3D89-2D16-465E-855C-3D0FA3EC3CA9}"/>
              </a:ext>
            </a:extLst>
          </p:cNvPr>
          <p:cNvCxnSpPr>
            <a:cxnSpLocks/>
            <a:stCxn id="325" idx="0"/>
            <a:endCxn id="2" idx="3"/>
          </p:cNvCxnSpPr>
          <p:nvPr/>
        </p:nvCxnSpPr>
        <p:spPr>
          <a:xfrm rot="16200000" flipV="1">
            <a:off x="7419684" y="4284447"/>
            <a:ext cx="2786293" cy="841582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DC20B52-EBAD-4B80-A32A-E9B6161E272F}"/>
              </a:ext>
            </a:extLst>
          </p:cNvPr>
          <p:cNvSpPr txBox="1"/>
          <p:nvPr/>
        </p:nvSpPr>
        <p:spPr>
          <a:xfrm>
            <a:off x="5908906" y="1118347"/>
            <a:ext cx="29666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1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Detect &amp; Accept </a:t>
            </a:r>
            <a:r>
              <a:rPr kumimoji="0" lang="en-AU" sz="1050" b="0" i="1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an approved </a:t>
            </a:r>
            <a:r>
              <a:rPr kumimoji="0" lang="en-AU" sz="1050" b="1" i="1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en-AU" sz="1050" b="0" i="1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Emergency Change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C5F006C-3D5F-4D11-B305-38E1313245E3}"/>
              </a:ext>
            </a:extLst>
          </p:cNvPr>
          <p:cNvSpPr txBox="1"/>
          <p:nvPr/>
        </p:nvSpPr>
        <p:spPr>
          <a:xfrm>
            <a:off x="6291510" y="833554"/>
            <a:ext cx="25213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Contain &amp; Respond </a:t>
            </a:r>
            <a:r>
              <a:rPr kumimoji="0" lang="en-AU" sz="105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to a Security Breach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8C9DB5BF-2468-4804-881F-8F1B932A45D4}"/>
              </a:ext>
            </a:extLst>
          </p:cNvPr>
          <p:cNvCxnSpPr>
            <a:cxnSpLocks/>
            <a:stCxn id="317" idx="0"/>
            <a:endCxn id="85" idx="1"/>
          </p:cNvCxnSpPr>
          <p:nvPr/>
        </p:nvCxnSpPr>
        <p:spPr>
          <a:xfrm rot="5400000" flipH="1" flipV="1">
            <a:off x="4726184" y="1271082"/>
            <a:ext cx="242365" cy="760401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3E17A262-D91F-4CA2-8AD9-6EA29CAC95EE}"/>
              </a:ext>
            </a:extLst>
          </p:cNvPr>
          <p:cNvCxnSpPr>
            <a:cxnSpLocks/>
            <a:stCxn id="317" idx="0"/>
            <a:endCxn id="92" idx="1"/>
          </p:cNvCxnSpPr>
          <p:nvPr/>
        </p:nvCxnSpPr>
        <p:spPr>
          <a:xfrm rot="5400000" flipH="1" flipV="1">
            <a:off x="4924457" y="788015"/>
            <a:ext cx="527159" cy="1441740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D2BDE701-4D1E-4AC1-9D64-F985DEACF3FC}"/>
              </a:ext>
            </a:extLst>
          </p:cNvPr>
          <p:cNvCxnSpPr>
            <a:cxnSpLocks/>
            <a:stCxn id="317" idx="0"/>
            <a:endCxn id="93" idx="1"/>
          </p:cNvCxnSpPr>
          <p:nvPr/>
        </p:nvCxnSpPr>
        <p:spPr>
          <a:xfrm rot="5400000" flipH="1" flipV="1">
            <a:off x="4973362" y="454316"/>
            <a:ext cx="811952" cy="1824344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Oval 324">
            <a:extLst>
              <a:ext uri="{FF2B5EF4-FFF2-40B4-BE49-F238E27FC236}">
                <a16:creationId xmlns:a16="http://schemas.microsoft.com/office/drawing/2014/main" id="{420D073B-3041-4070-BACC-CE81329A6B85}"/>
              </a:ext>
            </a:extLst>
          </p:cNvPr>
          <p:cNvSpPr/>
          <p:nvPr/>
        </p:nvSpPr>
        <p:spPr>
          <a:xfrm>
            <a:off x="9117737" y="6098384"/>
            <a:ext cx="231767" cy="23280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96234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DCCDCCF6-0422-44C7-BC08-396C3D9760D2}"/>
              </a:ext>
            </a:extLst>
          </p:cNvPr>
          <p:cNvSpPr/>
          <p:nvPr/>
        </p:nvSpPr>
        <p:spPr>
          <a:xfrm>
            <a:off x="8409206" y="1673220"/>
            <a:ext cx="3300412" cy="40298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Physical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B623DCB-B117-4323-8A50-F07DAC29C142}"/>
              </a:ext>
            </a:extLst>
          </p:cNvPr>
          <p:cNvSpPr/>
          <p:nvPr/>
        </p:nvSpPr>
        <p:spPr>
          <a:xfrm>
            <a:off x="8494930" y="1917212"/>
            <a:ext cx="3124200" cy="37284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Remote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253F8F-C758-4186-AE34-BC2FECA40695}"/>
              </a:ext>
            </a:extLst>
          </p:cNvPr>
          <p:cNvSpPr/>
          <p:nvPr/>
        </p:nvSpPr>
        <p:spPr>
          <a:xfrm>
            <a:off x="10050679" y="2161032"/>
            <a:ext cx="1481137" cy="341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Runtime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4A9B61-A066-4EC0-8346-8BFE74F392C7}"/>
              </a:ext>
            </a:extLst>
          </p:cNvPr>
          <p:cNvSpPr/>
          <p:nvPr/>
        </p:nvSpPr>
        <p:spPr>
          <a:xfrm>
            <a:off x="8585417" y="2161032"/>
            <a:ext cx="1461684" cy="341484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Pre-Runtime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F77352F-DCDB-4548-98CD-E6DD79D796A6}"/>
              </a:ext>
            </a:extLst>
          </p:cNvPr>
          <p:cNvSpPr/>
          <p:nvPr/>
        </p:nvSpPr>
        <p:spPr>
          <a:xfrm>
            <a:off x="8664792" y="2407355"/>
            <a:ext cx="2781299" cy="3108109"/>
          </a:xfrm>
          <a:prstGeom prst="rect">
            <a:avLst/>
          </a:prstGeom>
          <a:solidFill>
            <a:srgbClr val="FFD96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Authorization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8D797E-E311-4871-8DA2-DFD5D26ABC19}"/>
              </a:ext>
            </a:extLst>
          </p:cNvPr>
          <p:cNvSpPr/>
          <p:nvPr/>
        </p:nvSpPr>
        <p:spPr>
          <a:xfrm>
            <a:off x="8750517" y="2653678"/>
            <a:ext cx="2609850" cy="2799897"/>
          </a:xfrm>
          <a:prstGeom prst="rect">
            <a:avLst/>
          </a:prstGeom>
          <a:solidFill>
            <a:srgbClr val="FFE699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Authentication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7DE05B-CC9C-4AF5-825B-088945F503D6}"/>
              </a:ext>
            </a:extLst>
          </p:cNvPr>
          <p:cNvSpPr/>
          <p:nvPr/>
        </p:nvSpPr>
        <p:spPr>
          <a:xfrm>
            <a:off x="8826717" y="2899658"/>
            <a:ext cx="2457450" cy="24946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Access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0915CF-30F0-4D89-AFA4-7FEF78525B75}"/>
              </a:ext>
            </a:extLst>
          </p:cNvPr>
          <p:cNvSpPr/>
          <p:nvPr/>
        </p:nvSpPr>
        <p:spPr>
          <a:xfrm>
            <a:off x="8912442" y="3144654"/>
            <a:ext cx="2276474" cy="21893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Resource Control Plane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D456C6-C936-46A8-B696-58F06C667967}"/>
              </a:ext>
            </a:extLst>
          </p:cNvPr>
          <p:cNvSpPr/>
          <p:nvPr/>
        </p:nvSpPr>
        <p:spPr>
          <a:xfrm>
            <a:off x="9017217" y="3389802"/>
            <a:ext cx="2063750" cy="18679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Resource Data Plane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F2B799-3091-4332-926A-798EB1F449ED}"/>
              </a:ext>
            </a:extLst>
          </p:cNvPr>
          <p:cNvSpPr/>
          <p:nvPr/>
        </p:nvSpPr>
        <p:spPr>
          <a:xfrm>
            <a:off x="9118817" y="3635103"/>
            <a:ext cx="1866899" cy="15496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App Runtime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57E41F-6D8B-412B-9409-A79289465636}"/>
              </a:ext>
            </a:extLst>
          </p:cNvPr>
          <p:cNvSpPr/>
          <p:nvPr/>
        </p:nvSpPr>
        <p:spPr>
          <a:xfrm>
            <a:off x="9191842" y="3880098"/>
            <a:ext cx="1714500" cy="12443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Runtime Data Plane</a:t>
            </a:r>
          </a:p>
        </p:txBody>
      </p:sp>
      <p:sp>
        <p:nvSpPr>
          <p:cNvPr id="82" name="Title 3">
            <a:extLst>
              <a:ext uri="{FF2B5EF4-FFF2-40B4-BE49-F238E27FC236}">
                <a16:creationId xmlns:a16="http://schemas.microsoft.com/office/drawing/2014/main" id="{7E409DDB-5621-49C0-9E7C-07CF911A1744}"/>
              </a:ext>
            </a:extLst>
          </p:cNvPr>
          <p:cNvSpPr txBox="1">
            <a:spLocks/>
          </p:cNvSpPr>
          <p:nvPr/>
        </p:nvSpPr>
        <p:spPr>
          <a:xfrm>
            <a:off x="15960" y="117108"/>
            <a:ext cx="11912669" cy="716609"/>
          </a:xfrm>
          <a:prstGeom prst="rect">
            <a:avLst/>
          </a:prstGeom>
        </p:spPr>
        <p:txBody>
          <a:bodyPr vert="horz" wrap="square" lIns="116535" tIns="72835" rIns="116535" bIns="72835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9pPr>
          </a:lstStyle>
          <a:p>
            <a:pPr lvl="0" defTabSz="914228">
              <a:defRPr/>
            </a:pPr>
            <a:r>
              <a:rPr lang="en-AU" sz="2400" b="1" dirty="0">
                <a:solidFill>
                  <a:srgbClr val="4472C4"/>
                </a:solidFill>
                <a:latin typeface="Segoe UI Light"/>
              </a:rPr>
              <a:t>Enterprise Cloud</a:t>
            </a:r>
            <a:r>
              <a:rPr kumimoji="0" lang="en-AU" sz="2400" b="1" i="0" u="none" strike="noStrike" kern="1200" cap="none" spc="-100" normalizeH="0" baseline="0" noProof="0" dirty="0">
                <a:ln w="3175"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/>
                <a:ea typeface="ＭＳ Ｐゴシック" charset="0"/>
                <a:cs typeface="Segoe UI" pitchFamily="34" charset="0"/>
              </a:rPr>
              <a:t>: </a:t>
            </a:r>
            <a:r>
              <a:rPr kumimoji="0" lang="en-AU" sz="2400" b="1" i="1" u="none" strike="noStrike" kern="1200" cap="none" spc="-100" normalizeH="0" baseline="0" noProof="0" dirty="0">
                <a:ln w="3175"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/>
                <a:ea typeface="ＭＳ Ｐゴシック" charset="0"/>
                <a:cs typeface="Segoe UI" pitchFamily="34" charset="0"/>
              </a:rPr>
              <a:t>Pre-Runtime Preventative Threat Model Controls</a:t>
            </a:r>
          </a:p>
          <a:p>
            <a:pPr marL="0" marR="0" lvl="0" indent="0" algn="l" defTabSz="9142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1" u="none" strike="noStrike" kern="1200" cap="none" spc="-100" normalizeH="0" baseline="0" noProof="0" dirty="0">
                <a:ln w="3175"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/>
                <a:ea typeface="ＭＳ Ｐゴシック" charset="0"/>
                <a:cs typeface="Segoe UI" pitchFamily="34" charset="0"/>
              </a:rPr>
              <a:t>Controls Designed to Reduce Both The Probability &amp; Impact of Breaches</a:t>
            </a:r>
            <a:endParaRPr kumimoji="0" lang="en-AU" sz="2000" b="0" i="1" u="none" strike="noStrike" kern="1200" cap="none" spc="-100" normalizeH="0" baseline="0" noProof="0" dirty="0">
              <a:ln w="3175">
                <a:noFill/>
              </a:ln>
              <a:solidFill>
                <a:srgbClr val="FF0000"/>
              </a:solidFill>
              <a:effectLst/>
              <a:uLnTx/>
              <a:uFillTx/>
              <a:latin typeface="Segoe UI Light"/>
              <a:ea typeface="ＭＳ Ｐゴシック" charset="0"/>
              <a:cs typeface="Segoe UI" pitchFamily="34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3F5D69A-1544-4508-9C2D-FC07E45BACB9}"/>
              </a:ext>
            </a:extLst>
          </p:cNvPr>
          <p:cNvGrpSpPr/>
          <p:nvPr/>
        </p:nvGrpSpPr>
        <p:grpSpPr>
          <a:xfrm>
            <a:off x="9229184" y="4096871"/>
            <a:ext cx="956681" cy="304279"/>
            <a:chOff x="9919250" y="4208207"/>
            <a:chExt cx="956681" cy="30427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0B23DB0-B217-48AB-87A7-4414561542E7}"/>
                </a:ext>
              </a:extLst>
            </p:cNvPr>
            <p:cNvSpPr/>
            <p:nvPr/>
          </p:nvSpPr>
          <p:spPr>
            <a:xfrm>
              <a:off x="9919250" y="4208207"/>
              <a:ext cx="956681" cy="30427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Asset</a:t>
              </a:r>
              <a:endParaRPr kumimoji="0" lang="en-AU" sz="1050" b="0" i="1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D0B2450D-3CA5-474B-97CB-66282F26F339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0526714" y="4247117"/>
              <a:ext cx="250824" cy="226458"/>
            </a:xfrm>
            <a:custGeom>
              <a:avLst/>
              <a:gdLst>
                <a:gd name="T0" fmla="*/ 195 w 300"/>
                <a:gd name="T1" fmla="*/ 217 h 266"/>
                <a:gd name="T2" fmla="*/ 196 w 300"/>
                <a:gd name="T3" fmla="*/ 227 h 266"/>
                <a:gd name="T4" fmla="*/ 149 w 300"/>
                <a:gd name="T5" fmla="*/ 266 h 266"/>
                <a:gd name="T6" fmla="*/ 8 w 300"/>
                <a:gd name="T7" fmla="*/ 116 h 266"/>
                <a:gd name="T8" fmla="*/ 0 w 300"/>
                <a:gd name="T9" fmla="*/ 78 h 266"/>
                <a:gd name="T10" fmla="*/ 78 w 300"/>
                <a:gd name="T11" fmla="*/ 0 h 266"/>
                <a:gd name="T12" fmla="*/ 150 w 300"/>
                <a:gd name="T13" fmla="*/ 48 h 266"/>
                <a:gd name="T14" fmla="*/ 222 w 300"/>
                <a:gd name="T15" fmla="*/ 0 h 266"/>
                <a:gd name="T16" fmla="*/ 300 w 300"/>
                <a:gd name="T17" fmla="*/ 78 h 266"/>
                <a:gd name="T18" fmla="*/ 292 w 300"/>
                <a:gd name="T19" fmla="*/ 116 h 266"/>
                <a:gd name="T20" fmla="*/ 262 w 300"/>
                <a:gd name="T21" fmla="*/ 162 h 266"/>
                <a:gd name="T22" fmla="*/ 251 w 300"/>
                <a:gd name="T23" fmla="*/ 161 h 266"/>
                <a:gd name="T24" fmla="*/ 195 w 300"/>
                <a:gd name="T25" fmla="*/ 217 h 266"/>
                <a:gd name="T26" fmla="*/ 257 w 300"/>
                <a:gd name="T27" fmla="*/ 211 h 266"/>
                <a:gd name="T28" fmla="*/ 275 w 300"/>
                <a:gd name="T29" fmla="*/ 211 h 266"/>
                <a:gd name="T30" fmla="*/ 275 w 300"/>
                <a:gd name="T31" fmla="*/ 223 h 266"/>
                <a:gd name="T32" fmla="*/ 257 w 300"/>
                <a:gd name="T33" fmla="*/ 223 h 266"/>
                <a:gd name="T34" fmla="*/ 257 w 300"/>
                <a:gd name="T35" fmla="*/ 241 h 266"/>
                <a:gd name="T36" fmla="*/ 245 w 300"/>
                <a:gd name="T37" fmla="*/ 241 h 266"/>
                <a:gd name="T38" fmla="*/ 245 w 300"/>
                <a:gd name="T39" fmla="*/ 223 h 266"/>
                <a:gd name="T40" fmla="*/ 227 w 300"/>
                <a:gd name="T41" fmla="*/ 223 h 266"/>
                <a:gd name="T42" fmla="*/ 227 w 300"/>
                <a:gd name="T43" fmla="*/ 211 h 266"/>
                <a:gd name="T44" fmla="*/ 245 w 300"/>
                <a:gd name="T45" fmla="*/ 211 h 266"/>
                <a:gd name="T46" fmla="*/ 245 w 300"/>
                <a:gd name="T47" fmla="*/ 193 h 266"/>
                <a:gd name="T48" fmla="*/ 257 w 300"/>
                <a:gd name="T49" fmla="*/ 193 h 266"/>
                <a:gd name="T50" fmla="*/ 257 w 300"/>
                <a:gd name="T51" fmla="*/ 211 h 266"/>
                <a:gd name="T52" fmla="*/ 251 w 300"/>
                <a:gd name="T53" fmla="*/ 258 h 266"/>
                <a:gd name="T54" fmla="*/ 210 w 300"/>
                <a:gd name="T55" fmla="*/ 217 h 266"/>
                <a:gd name="T56" fmla="*/ 251 w 300"/>
                <a:gd name="T57" fmla="*/ 176 h 266"/>
                <a:gd name="T58" fmla="*/ 293 w 300"/>
                <a:gd name="T59" fmla="*/ 217 h 266"/>
                <a:gd name="T60" fmla="*/ 251 w 300"/>
                <a:gd name="T61" fmla="*/ 258 h 266"/>
                <a:gd name="T62" fmla="*/ 251 w 300"/>
                <a:gd name="T63" fmla="*/ 168 h 266"/>
                <a:gd name="T64" fmla="*/ 203 w 300"/>
                <a:gd name="T65" fmla="*/ 217 h 266"/>
                <a:gd name="T66" fmla="*/ 251 w 300"/>
                <a:gd name="T67" fmla="*/ 266 h 266"/>
                <a:gd name="T68" fmla="*/ 300 w 300"/>
                <a:gd name="T69" fmla="*/ 217 h 266"/>
                <a:gd name="T70" fmla="*/ 251 w 300"/>
                <a:gd name="T71" fmla="*/ 168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0" h="266">
                  <a:moveTo>
                    <a:pt x="195" y="217"/>
                  </a:moveTo>
                  <a:cubicBezTo>
                    <a:pt x="195" y="221"/>
                    <a:pt x="195" y="224"/>
                    <a:pt x="196" y="227"/>
                  </a:cubicBezTo>
                  <a:cubicBezTo>
                    <a:pt x="170" y="250"/>
                    <a:pt x="149" y="266"/>
                    <a:pt x="149" y="266"/>
                  </a:cubicBezTo>
                  <a:cubicBezTo>
                    <a:pt x="149" y="266"/>
                    <a:pt x="32" y="176"/>
                    <a:pt x="8" y="116"/>
                  </a:cubicBezTo>
                  <a:cubicBezTo>
                    <a:pt x="4" y="106"/>
                    <a:pt x="0" y="90"/>
                    <a:pt x="0" y="78"/>
                  </a:cubicBezTo>
                  <a:cubicBezTo>
                    <a:pt x="0" y="35"/>
                    <a:pt x="35" y="0"/>
                    <a:pt x="78" y="0"/>
                  </a:cubicBezTo>
                  <a:cubicBezTo>
                    <a:pt x="110" y="0"/>
                    <a:pt x="138" y="20"/>
                    <a:pt x="150" y="48"/>
                  </a:cubicBezTo>
                  <a:cubicBezTo>
                    <a:pt x="162" y="20"/>
                    <a:pt x="190" y="0"/>
                    <a:pt x="222" y="0"/>
                  </a:cubicBezTo>
                  <a:cubicBezTo>
                    <a:pt x="265" y="0"/>
                    <a:pt x="300" y="35"/>
                    <a:pt x="300" y="78"/>
                  </a:cubicBezTo>
                  <a:cubicBezTo>
                    <a:pt x="300" y="91"/>
                    <a:pt x="296" y="106"/>
                    <a:pt x="292" y="116"/>
                  </a:cubicBezTo>
                  <a:cubicBezTo>
                    <a:pt x="287" y="130"/>
                    <a:pt x="275" y="146"/>
                    <a:pt x="262" y="162"/>
                  </a:cubicBezTo>
                  <a:cubicBezTo>
                    <a:pt x="258" y="161"/>
                    <a:pt x="255" y="161"/>
                    <a:pt x="251" y="161"/>
                  </a:cubicBezTo>
                  <a:cubicBezTo>
                    <a:pt x="220" y="161"/>
                    <a:pt x="195" y="186"/>
                    <a:pt x="195" y="217"/>
                  </a:cubicBezTo>
                  <a:close/>
                  <a:moveTo>
                    <a:pt x="257" y="211"/>
                  </a:moveTo>
                  <a:cubicBezTo>
                    <a:pt x="275" y="211"/>
                    <a:pt x="275" y="211"/>
                    <a:pt x="275" y="211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57" y="223"/>
                    <a:pt x="257" y="223"/>
                    <a:pt x="257" y="223"/>
                  </a:cubicBezTo>
                  <a:cubicBezTo>
                    <a:pt x="257" y="241"/>
                    <a:pt x="257" y="241"/>
                    <a:pt x="257" y="241"/>
                  </a:cubicBezTo>
                  <a:cubicBezTo>
                    <a:pt x="245" y="241"/>
                    <a:pt x="245" y="241"/>
                    <a:pt x="245" y="241"/>
                  </a:cubicBezTo>
                  <a:cubicBezTo>
                    <a:pt x="245" y="223"/>
                    <a:pt x="245" y="223"/>
                    <a:pt x="245" y="223"/>
                  </a:cubicBezTo>
                  <a:cubicBezTo>
                    <a:pt x="227" y="223"/>
                    <a:pt x="227" y="223"/>
                    <a:pt x="227" y="223"/>
                  </a:cubicBezTo>
                  <a:cubicBezTo>
                    <a:pt x="227" y="211"/>
                    <a:pt x="227" y="211"/>
                    <a:pt x="227" y="211"/>
                  </a:cubicBezTo>
                  <a:cubicBezTo>
                    <a:pt x="245" y="211"/>
                    <a:pt x="245" y="211"/>
                    <a:pt x="245" y="211"/>
                  </a:cubicBezTo>
                  <a:cubicBezTo>
                    <a:pt x="245" y="193"/>
                    <a:pt x="245" y="193"/>
                    <a:pt x="245" y="193"/>
                  </a:cubicBezTo>
                  <a:cubicBezTo>
                    <a:pt x="257" y="193"/>
                    <a:pt x="257" y="193"/>
                    <a:pt x="257" y="193"/>
                  </a:cubicBezTo>
                  <a:lnTo>
                    <a:pt x="257" y="211"/>
                  </a:lnTo>
                  <a:close/>
                  <a:moveTo>
                    <a:pt x="251" y="258"/>
                  </a:moveTo>
                  <a:cubicBezTo>
                    <a:pt x="229" y="258"/>
                    <a:pt x="210" y="240"/>
                    <a:pt x="210" y="217"/>
                  </a:cubicBezTo>
                  <a:cubicBezTo>
                    <a:pt x="210" y="194"/>
                    <a:pt x="229" y="176"/>
                    <a:pt x="251" y="176"/>
                  </a:cubicBezTo>
                  <a:cubicBezTo>
                    <a:pt x="274" y="176"/>
                    <a:pt x="293" y="194"/>
                    <a:pt x="293" y="217"/>
                  </a:cubicBezTo>
                  <a:cubicBezTo>
                    <a:pt x="293" y="240"/>
                    <a:pt x="274" y="258"/>
                    <a:pt x="251" y="258"/>
                  </a:cubicBezTo>
                  <a:close/>
                  <a:moveTo>
                    <a:pt x="251" y="168"/>
                  </a:moveTo>
                  <a:cubicBezTo>
                    <a:pt x="224" y="168"/>
                    <a:pt x="203" y="190"/>
                    <a:pt x="203" y="217"/>
                  </a:cubicBezTo>
                  <a:cubicBezTo>
                    <a:pt x="203" y="244"/>
                    <a:pt x="224" y="266"/>
                    <a:pt x="251" y="266"/>
                  </a:cubicBezTo>
                  <a:cubicBezTo>
                    <a:pt x="278" y="266"/>
                    <a:pt x="300" y="244"/>
                    <a:pt x="300" y="217"/>
                  </a:cubicBezTo>
                  <a:cubicBezTo>
                    <a:pt x="300" y="190"/>
                    <a:pt x="278" y="168"/>
                    <a:pt x="251" y="168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C88137DB-65F8-4380-8B41-7295388122DA}"/>
              </a:ext>
            </a:extLst>
          </p:cNvPr>
          <p:cNvSpPr/>
          <p:nvPr/>
        </p:nvSpPr>
        <p:spPr>
          <a:xfrm>
            <a:off x="9836647" y="4522351"/>
            <a:ext cx="1041097" cy="20583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Private DATA</a:t>
            </a:r>
            <a:endParaRPr kumimoji="0" lang="en-AU" sz="900" b="0" i="1" u="none" strike="noStrike" kern="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67541AF-5CBB-4A52-A5D7-0E40DF541F02}"/>
              </a:ext>
            </a:extLst>
          </p:cNvPr>
          <p:cNvSpPr/>
          <p:nvPr/>
        </p:nvSpPr>
        <p:spPr>
          <a:xfrm>
            <a:off x="9836648" y="4849389"/>
            <a:ext cx="1041097" cy="20583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Sensitive CODE</a:t>
            </a:r>
            <a:endParaRPr kumimoji="0" lang="en-AU" sz="900" b="0" i="1" u="none" strike="noStrike" kern="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47446E0D-888F-422C-B522-9E124C301666}"/>
              </a:ext>
            </a:extLst>
          </p:cNvPr>
          <p:cNvCxnSpPr>
            <a:cxnSpLocks/>
            <a:stCxn id="51" idx="2"/>
            <a:endCxn id="53" idx="1"/>
          </p:cNvCxnSpPr>
          <p:nvPr/>
        </p:nvCxnSpPr>
        <p:spPr>
          <a:xfrm rot="16200000" flipH="1">
            <a:off x="9660026" y="4448649"/>
            <a:ext cx="224120" cy="129122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A0359EC9-F51E-43A0-922D-D3C8B6A8AD7B}"/>
              </a:ext>
            </a:extLst>
          </p:cNvPr>
          <p:cNvCxnSpPr>
            <a:cxnSpLocks/>
            <a:stCxn id="51" idx="2"/>
            <a:endCxn id="54" idx="1"/>
          </p:cNvCxnSpPr>
          <p:nvPr/>
        </p:nvCxnSpPr>
        <p:spPr>
          <a:xfrm rot="16200000" flipH="1">
            <a:off x="9496507" y="4612167"/>
            <a:ext cx="551158" cy="129123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2716AA6-A7FA-45C5-80F8-EFC83EEFB4EB}"/>
              </a:ext>
            </a:extLst>
          </p:cNvPr>
          <p:cNvGrpSpPr>
            <a:grpSpLocks noChangeAspect="1"/>
          </p:cNvGrpSpPr>
          <p:nvPr/>
        </p:nvGrpSpPr>
        <p:grpSpPr>
          <a:xfrm>
            <a:off x="605631" y="4451925"/>
            <a:ext cx="654972" cy="788351"/>
            <a:chOff x="4719276" y="3382458"/>
            <a:chExt cx="1277688" cy="1538079"/>
          </a:xfrm>
          <a:solidFill>
            <a:srgbClr val="C00000"/>
          </a:solidFill>
        </p:grpSpPr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B4A7D241-5405-4B29-93B5-2EA18D888C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9276" y="3382458"/>
              <a:ext cx="1277688" cy="1397934"/>
            </a:xfrm>
            <a:custGeom>
              <a:avLst/>
              <a:gdLst>
                <a:gd name="T0" fmla="*/ 1959 w 5306"/>
                <a:gd name="T1" fmla="*/ 1727 h 5478"/>
                <a:gd name="T2" fmla="*/ 2029 w 5306"/>
                <a:gd name="T3" fmla="*/ 1881 h 5478"/>
                <a:gd name="T4" fmla="*/ 2386 w 5306"/>
                <a:gd name="T5" fmla="*/ 1924 h 5478"/>
                <a:gd name="T6" fmla="*/ 2503 w 5306"/>
                <a:gd name="T7" fmla="*/ 1851 h 5478"/>
                <a:gd name="T8" fmla="*/ 2551 w 5306"/>
                <a:gd name="T9" fmla="*/ 1677 h 5478"/>
                <a:gd name="T10" fmla="*/ 2753 w 5306"/>
                <a:gd name="T11" fmla="*/ 1814 h 5478"/>
                <a:gd name="T12" fmla="*/ 2856 w 5306"/>
                <a:gd name="T13" fmla="*/ 1918 h 5478"/>
                <a:gd name="T14" fmla="*/ 3220 w 5306"/>
                <a:gd name="T15" fmla="*/ 1904 h 5478"/>
                <a:gd name="T16" fmla="*/ 3307 w 5306"/>
                <a:gd name="T17" fmla="*/ 1773 h 5478"/>
                <a:gd name="T18" fmla="*/ 3306 w 5306"/>
                <a:gd name="T19" fmla="*/ 1576 h 5478"/>
                <a:gd name="T20" fmla="*/ 2870 w 5306"/>
                <a:gd name="T21" fmla="*/ 11 h 5478"/>
                <a:gd name="T22" fmla="*/ 3313 w 5306"/>
                <a:gd name="T23" fmla="*/ 124 h 5478"/>
                <a:gd name="T24" fmla="*/ 3409 w 5306"/>
                <a:gd name="T25" fmla="*/ 240 h 5478"/>
                <a:gd name="T26" fmla="*/ 3522 w 5306"/>
                <a:gd name="T27" fmla="*/ 563 h 5478"/>
                <a:gd name="T28" fmla="*/ 3595 w 5306"/>
                <a:gd name="T29" fmla="*/ 745 h 5478"/>
                <a:gd name="T30" fmla="*/ 3801 w 5306"/>
                <a:gd name="T31" fmla="*/ 804 h 5478"/>
                <a:gd name="T32" fmla="*/ 4251 w 5306"/>
                <a:gd name="T33" fmla="*/ 928 h 5478"/>
                <a:gd name="T34" fmla="*/ 4391 w 5306"/>
                <a:gd name="T35" fmla="*/ 1049 h 5478"/>
                <a:gd name="T36" fmla="*/ 4416 w 5306"/>
                <a:gd name="T37" fmla="*/ 1210 h 5478"/>
                <a:gd name="T38" fmla="*/ 4316 w 5306"/>
                <a:gd name="T39" fmla="*/ 1365 h 5478"/>
                <a:gd name="T40" fmla="*/ 3986 w 5306"/>
                <a:gd name="T41" fmla="*/ 1576 h 5478"/>
                <a:gd name="T42" fmla="*/ 3702 w 5306"/>
                <a:gd name="T43" fmla="*/ 1684 h 5478"/>
                <a:gd name="T44" fmla="*/ 3574 w 5306"/>
                <a:gd name="T45" fmla="*/ 1812 h 5478"/>
                <a:gd name="T46" fmla="*/ 3565 w 5306"/>
                <a:gd name="T47" fmla="*/ 1966 h 5478"/>
                <a:gd name="T48" fmla="*/ 4076 w 5306"/>
                <a:gd name="T49" fmla="*/ 2552 h 5478"/>
                <a:gd name="T50" fmla="*/ 4338 w 5306"/>
                <a:gd name="T51" fmla="*/ 2658 h 5478"/>
                <a:gd name="T52" fmla="*/ 4521 w 5306"/>
                <a:gd name="T53" fmla="*/ 2877 h 5478"/>
                <a:gd name="T54" fmla="*/ 5302 w 5306"/>
                <a:gd name="T55" fmla="*/ 4564 h 5478"/>
                <a:gd name="T56" fmla="*/ 5263 w 5306"/>
                <a:gd name="T57" fmla="*/ 4839 h 5478"/>
                <a:gd name="T58" fmla="*/ 5101 w 5306"/>
                <a:gd name="T59" fmla="*/ 5066 h 5478"/>
                <a:gd name="T60" fmla="*/ 4103 w 5306"/>
                <a:gd name="T61" fmla="*/ 5478 h 5478"/>
                <a:gd name="T62" fmla="*/ 4066 w 5306"/>
                <a:gd name="T63" fmla="*/ 3947 h 5478"/>
                <a:gd name="T64" fmla="*/ 3936 w 5306"/>
                <a:gd name="T65" fmla="*/ 3884 h 5478"/>
                <a:gd name="T66" fmla="*/ 1265 w 5306"/>
                <a:gd name="T67" fmla="*/ 3920 h 5478"/>
                <a:gd name="T68" fmla="*/ 1203 w 5306"/>
                <a:gd name="T69" fmla="*/ 4051 h 5478"/>
                <a:gd name="T70" fmla="*/ 260 w 5306"/>
                <a:gd name="T71" fmla="*/ 5109 h 5478"/>
                <a:gd name="T72" fmla="*/ 73 w 5306"/>
                <a:gd name="T73" fmla="*/ 4903 h 5478"/>
                <a:gd name="T74" fmla="*/ 0 w 5306"/>
                <a:gd name="T75" fmla="*/ 4633 h 5478"/>
                <a:gd name="T76" fmla="*/ 61 w 5306"/>
                <a:gd name="T77" fmla="*/ 4362 h 5478"/>
                <a:gd name="T78" fmla="*/ 908 w 5306"/>
                <a:gd name="T79" fmla="*/ 2708 h 5478"/>
                <a:gd name="T80" fmla="*/ 1142 w 5306"/>
                <a:gd name="T81" fmla="*/ 2571 h 5478"/>
                <a:gd name="T82" fmla="*/ 1348 w 5306"/>
                <a:gd name="T83" fmla="*/ 2502 h 5478"/>
                <a:gd name="T84" fmla="*/ 1766 w 5306"/>
                <a:gd name="T85" fmla="*/ 1959 h 5478"/>
                <a:gd name="T86" fmla="*/ 1696 w 5306"/>
                <a:gd name="T87" fmla="*/ 1757 h 5478"/>
                <a:gd name="T88" fmla="*/ 1501 w 5306"/>
                <a:gd name="T89" fmla="*/ 1645 h 5478"/>
                <a:gd name="T90" fmla="*/ 1091 w 5306"/>
                <a:gd name="T91" fmla="*/ 1446 h 5478"/>
                <a:gd name="T92" fmla="*/ 904 w 5306"/>
                <a:gd name="T93" fmla="*/ 1258 h 5478"/>
                <a:gd name="T94" fmla="*/ 899 w 5306"/>
                <a:gd name="T95" fmla="*/ 1084 h 5478"/>
                <a:gd name="T96" fmla="*/ 1022 w 5306"/>
                <a:gd name="T97" fmla="*/ 942 h 5478"/>
                <a:gd name="T98" fmla="*/ 1402 w 5306"/>
                <a:gd name="T99" fmla="*/ 823 h 5478"/>
                <a:gd name="T100" fmla="*/ 1689 w 5306"/>
                <a:gd name="T101" fmla="*/ 759 h 5478"/>
                <a:gd name="T102" fmla="*/ 1755 w 5306"/>
                <a:gd name="T103" fmla="*/ 665 h 5478"/>
                <a:gd name="T104" fmla="*/ 1872 w 5306"/>
                <a:gd name="T105" fmla="*/ 286 h 5478"/>
                <a:gd name="T106" fmla="*/ 1959 w 5306"/>
                <a:gd name="T107" fmla="*/ 137 h 5478"/>
                <a:gd name="T108" fmla="*/ 2316 w 5306"/>
                <a:gd name="T109" fmla="*/ 28 h 5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06" h="5478">
                  <a:moveTo>
                    <a:pt x="1970" y="1576"/>
                  </a:moveTo>
                  <a:lnTo>
                    <a:pt x="1959" y="1624"/>
                  </a:lnTo>
                  <a:lnTo>
                    <a:pt x="1956" y="1677"/>
                  </a:lnTo>
                  <a:lnTo>
                    <a:pt x="1959" y="1727"/>
                  </a:lnTo>
                  <a:lnTo>
                    <a:pt x="1968" y="1773"/>
                  </a:lnTo>
                  <a:lnTo>
                    <a:pt x="1984" y="1814"/>
                  </a:lnTo>
                  <a:lnTo>
                    <a:pt x="2004" y="1851"/>
                  </a:lnTo>
                  <a:lnTo>
                    <a:pt x="2029" y="1881"/>
                  </a:lnTo>
                  <a:lnTo>
                    <a:pt x="2057" y="1904"/>
                  </a:lnTo>
                  <a:lnTo>
                    <a:pt x="2087" y="1918"/>
                  </a:lnTo>
                  <a:lnTo>
                    <a:pt x="2121" y="1924"/>
                  </a:lnTo>
                  <a:lnTo>
                    <a:pt x="2386" y="1924"/>
                  </a:lnTo>
                  <a:lnTo>
                    <a:pt x="2419" y="1918"/>
                  </a:lnTo>
                  <a:lnTo>
                    <a:pt x="2450" y="1904"/>
                  </a:lnTo>
                  <a:lnTo>
                    <a:pt x="2478" y="1881"/>
                  </a:lnTo>
                  <a:lnTo>
                    <a:pt x="2503" y="1851"/>
                  </a:lnTo>
                  <a:lnTo>
                    <a:pt x="2522" y="1814"/>
                  </a:lnTo>
                  <a:lnTo>
                    <a:pt x="2538" y="1773"/>
                  </a:lnTo>
                  <a:lnTo>
                    <a:pt x="2547" y="1727"/>
                  </a:lnTo>
                  <a:lnTo>
                    <a:pt x="2551" y="1677"/>
                  </a:lnTo>
                  <a:lnTo>
                    <a:pt x="2725" y="1677"/>
                  </a:lnTo>
                  <a:lnTo>
                    <a:pt x="2728" y="1727"/>
                  </a:lnTo>
                  <a:lnTo>
                    <a:pt x="2737" y="1773"/>
                  </a:lnTo>
                  <a:lnTo>
                    <a:pt x="2753" y="1814"/>
                  </a:lnTo>
                  <a:lnTo>
                    <a:pt x="2773" y="1851"/>
                  </a:lnTo>
                  <a:lnTo>
                    <a:pt x="2798" y="1881"/>
                  </a:lnTo>
                  <a:lnTo>
                    <a:pt x="2826" y="1904"/>
                  </a:lnTo>
                  <a:lnTo>
                    <a:pt x="2856" y="1918"/>
                  </a:lnTo>
                  <a:lnTo>
                    <a:pt x="2890" y="1924"/>
                  </a:lnTo>
                  <a:lnTo>
                    <a:pt x="3155" y="1924"/>
                  </a:lnTo>
                  <a:lnTo>
                    <a:pt x="3188" y="1918"/>
                  </a:lnTo>
                  <a:lnTo>
                    <a:pt x="3220" y="1904"/>
                  </a:lnTo>
                  <a:lnTo>
                    <a:pt x="3247" y="1881"/>
                  </a:lnTo>
                  <a:lnTo>
                    <a:pt x="3272" y="1851"/>
                  </a:lnTo>
                  <a:lnTo>
                    <a:pt x="3291" y="1814"/>
                  </a:lnTo>
                  <a:lnTo>
                    <a:pt x="3307" y="1773"/>
                  </a:lnTo>
                  <a:lnTo>
                    <a:pt x="3316" y="1727"/>
                  </a:lnTo>
                  <a:lnTo>
                    <a:pt x="3320" y="1677"/>
                  </a:lnTo>
                  <a:lnTo>
                    <a:pt x="3316" y="1624"/>
                  </a:lnTo>
                  <a:lnTo>
                    <a:pt x="3306" y="1576"/>
                  </a:lnTo>
                  <a:lnTo>
                    <a:pt x="1970" y="1576"/>
                  </a:lnTo>
                  <a:close/>
                  <a:moveTo>
                    <a:pt x="2593" y="0"/>
                  </a:moveTo>
                  <a:lnTo>
                    <a:pt x="2732" y="0"/>
                  </a:lnTo>
                  <a:lnTo>
                    <a:pt x="2870" y="11"/>
                  </a:lnTo>
                  <a:lnTo>
                    <a:pt x="3009" y="32"/>
                  </a:lnTo>
                  <a:lnTo>
                    <a:pt x="3146" y="66"/>
                  </a:lnTo>
                  <a:lnTo>
                    <a:pt x="3283" y="108"/>
                  </a:lnTo>
                  <a:lnTo>
                    <a:pt x="3313" y="124"/>
                  </a:lnTo>
                  <a:lnTo>
                    <a:pt x="3339" y="147"/>
                  </a:lnTo>
                  <a:lnTo>
                    <a:pt x="3366" y="174"/>
                  </a:lnTo>
                  <a:lnTo>
                    <a:pt x="3389" y="206"/>
                  </a:lnTo>
                  <a:lnTo>
                    <a:pt x="3409" y="240"/>
                  </a:lnTo>
                  <a:lnTo>
                    <a:pt x="3425" y="271"/>
                  </a:lnTo>
                  <a:lnTo>
                    <a:pt x="3460" y="367"/>
                  </a:lnTo>
                  <a:lnTo>
                    <a:pt x="3494" y="465"/>
                  </a:lnTo>
                  <a:lnTo>
                    <a:pt x="3522" y="563"/>
                  </a:lnTo>
                  <a:lnTo>
                    <a:pt x="3547" y="662"/>
                  </a:lnTo>
                  <a:lnTo>
                    <a:pt x="3560" y="697"/>
                  </a:lnTo>
                  <a:lnTo>
                    <a:pt x="3576" y="726"/>
                  </a:lnTo>
                  <a:lnTo>
                    <a:pt x="3595" y="745"/>
                  </a:lnTo>
                  <a:lnTo>
                    <a:pt x="3620" y="759"/>
                  </a:lnTo>
                  <a:lnTo>
                    <a:pt x="3650" y="772"/>
                  </a:lnTo>
                  <a:lnTo>
                    <a:pt x="3686" y="779"/>
                  </a:lnTo>
                  <a:lnTo>
                    <a:pt x="3801" y="804"/>
                  </a:lnTo>
                  <a:lnTo>
                    <a:pt x="3915" y="829"/>
                  </a:lnTo>
                  <a:lnTo>
                    <a:pt x="4030" y="855"/>
                  </a:lnTo>
                  <a:lnTo>
                    <a:pt x="4142" y="889"/>
                  </a:lnTo>
                  <a:lnTo>
                    <a:pt x="4251" y="928"/>
                  </a:lnTo>
                  <a:lnTo>
                    <a:pt x="4297" y="951"/>
                  </a:lnTo>
                  <a:lnTo>
                    <a:pt x="4336" y="980"/>
                  </a:lnTo>
                  <a:lnTo>
                    <a:pt x="4366" y="1013"/>
                  </a:lnTo>
                  <a:lnTo>
                    <a:pt x="4391" y="1049"/>
                  </a:lnTo>
                  <a:lnTo>
                    <a:pt x="4409" y="1088"/>
                  </a:lnTo>
                  <a:lnTo>
                    <a:pt x="4419" y="1127"/>
                  </a:lnTo>
                  <a:lnTo>
                    <a:pt x="4421" y="1169"/>
                  </a:lnTo>
                  <a:lnTo>
                    <a:pt x="4416" y="1210"/>
                  </a:lnTo>
                  <a:lnTo>
                    <a:pt x="4403" y="1253"/>
                  </a:lnTo>
                  <a:lnTo>
                    <a:pt x="4382" y="1292"/>
                  </a:lnTo>
                  <a:lnTo>
                    <a:pt x="4354" y="1331"/>
                  </a:lnTo>
                  <a:lnTo>
                    <a:pt x="4316" y="1365"/>
                  </a:lnTo>
                  <a:lnTo>
                    <a:pt x="4238" y="1425"/>
                  </a:lnTo>
                  <a:lnTo>
                    <a:pt x="4158" y="1480"/>
                  </a:lnTo>
                  <a:lnTo>
                    <a:pt x="4073" y="1530"/>
                  </a:lnTo>
                  <a:lnTo>
                    <a:pt x="3986" y="1576"/>
                  </a:lnTo>
                  <a:lnTo>
                    <a:pt x="3897" y="1613"/>
                  </a:lnTo>
                  <a:lnTo>
                    <a:pt x="3807" y="1643"/>
                  </a:lnTo>
                  <a:lnTo>
                    <a:pt x="3750" y="1661"/>
                  </a:lnTo>
                  <a:lnTo>
                    <a:pt x="3702" y="1684"/>
                  </a:lnTo>
                  <a:lnTo>
                    <a:pt x="3661" y="1709"/>
                  </a:lnTo>
                  <a:lnTo>
                    <a:pt x="3625" y="1739"/>
                  </a:lnTo>
                  <a:lnTo>
                    <a:pt x="3597" y="1773"/>
                  </a:lnTo>
                  <a:lnTo>
                    <a:pt x="3574" y="1812"/>
                  </a:lnTo>
                  <a:lnTo>
                    <a:pt x="3556" y="1854"/>
                  </a:lnTo>
                  <a:lnTo>
                    <a:pt x="3544" y="1902"/>
                  </a:lnTo>
                  <a:lnTo>
                    <a:pt x="3535" y="1957"/>
                  </a:lnTo>
                  <a:lnTo>
                    <a:pt x="3565" y="1966"/>
                  </a:lnTo>
                  <a:lnTo>
                    <a:pt x="3826" y="1966"/>
                  </a:lnTo>
                  <a:lnTo>
                    <a:pt x="3826" y="2428"/>
                  </a:lnTo>
                  <a:lnTo>
                    <a:pt x="4004" y="2545"/>
                  </a:lnTo>
                  <a:lnTo>
                    <a:pt x="4076" y="2552"/>
                  </a:lnTo>
                  <a:lnTo>
                    <a:pt x="4148" y="2566"/>
                  </a:lnTo>
                  <a:lnTo>
                    <a:pt x="4215" y="2589"/>
                  </a:lnTo>
                  <a:lnTo>
                    <a:pt x="4279" y="2621"/>
                  </a:lnTo>
                  <a:lnTo>
                    <a:pt x="4338" y="2658"/>
                  </a:lnTo>
                  <a:lnTo>
                    <a:pt x="4393" y="2704"/>
                  </a:lnTo>
                  <a:lnTo>
                    <a:pt x="4442" y="2756"/>
                  </a:lnTo>
                  <a:lnTo>
                    <a:pt x="4485" y="2813"/>
                  </a:lnTo>
                  <a:lnTo>
                    <a:pt x="4521" y="2877"/>
                  </a:lnTo>
                  <a:lnTo>
                    <a:pt x="5245" y="4362"/>
                  </a:lnTo>
                  <a:lnTo>
                    <a:pt x="5272" y="4427"/>
                  </a:lnTo>
                  <a:lnTo>
                    <a:pt x="5291" y="4495"/>
                  </a:lnTo>
                  <a:lnTo>
                    <a:pt x="5302" y="4564"/>
                  </a:lnTo>
                  <a:lnTo>
                    <a:pt x="5306" y="4633"/>
                  </a:lnTo>
                  <a:lnTo>
                    <a:pt x="5298" y="4703"/>
                  </a:lnTo>
                  <a:lnTo>
                    <a:pt x="5286" y="4772"/>
                  </a:lnTo>
                  <a:lnTo>
                    <a:pt x="5263" y="4839"/>
                  </a:lnTo>
                  <a:lnTo>
                    <a:pt x="5233" y="4903"/>
                  </a:lnTo>
                  <a:lnTo>
                    <a:pt x="5195" y="4963"/>
                  </a:lnTo>
                  <a:lnTo>
                    <a:pt x="5151" y="5018"/>
                  </a:lnTo>
                  <a:lnTo>
                    <a:pt x="5101" y="5066"/>
                  </a:lnTo>
                  <a:lnTo>
                    <a:pt x="5044" y="5109"/>
                  </a:lnTo>
                  <a:lnTo>
                    <a:pt x="4984" y="5144"/>
                  </a:lnTo>
                  <a:lnTo>
                    <a:pt x="4920" y="5175"/>
                  </a:lnTo>
                  <a:lnTo>
                    <a:pt x="4103" y="5478"/>
                  </a:lnTo>
                  <a:lnTo>
                    <a:pt x="4103" y="4051"/>
                  </a:lnTo>
                  <a:lnTo>
                    <a:pt x="4100" y="4012"/>
                  </a:lnTo>
                  <a:lnTo>
                    <a:pt x="4085" y="3977"/>
                  </a:lnTo>
                  <a:lnTo>
                    <a:pt x="4066" y="3947"/>
                  </a:lnTo>
                  <a:lnTo>
                    <a:pt x="4041" y="3920"/>
                  </a:lnTo>
                  <a:lnTo>
                    <a:pt x="4009" y="3900"/>
                  </a:lnTo>
                  <a:lnTo>
                    <a:pt x="3973" y="3888"/>
                  </a:lnTo>
                  <a:lnTo>
                    <a:pt x="3936" y="3884"/>
                  </a:lnTo>
                  <a:lnTo>
                    <a:pt x="1370" y="3884"/>
                  </a:lnTo>
                  <a:lnTo>
                    <a:pt x="1332" y="3888"/>
                  </a:lnTo>
                  <a:lnTo>
                    <a:pt x="1297" y="3900"/>
                  </a:lnTo>
                  <a:lnTo>
                    <a:pt x="1265" y="3920"/>
                  </a:lnTo>
                  <a:lnTo>
                    <a:pt x="1240" y="3947"/>
                  </a:lnTo>
                  <a:lnTo>
                    <a:pt x="1220" y="3977"/>
                  </a:lnTo>
                  <a:lnTo>
                    <a:pt x="1206" y="4012"/>
                  </a:lnTo>
                  <a:lnTo>
                    <a:pt x="1203" y="4051"/>
                  </a:lnTo>
                  <a:lnTo>
                    <a:pt x="1203" y="5478"/>
                  </a:lnTo>
                  <a:lnTo>
                    <a:pt x="386" y="5175"/>
                  </a:lnTo>
                  <a:lnTo>
                    <a:pt x="322" y="5144"/>
                  </a:lnTo>
                  <a:lnTo>
                    <a:pt x="260" y="5109"/>
                  </a:lnTo>
                  <a:lnTo>
                    <a:pt x="204" y="5066"/>
                  </a:lnTo>
                  <a:lnTo>
                    <a:pt x="155" y="5018"/>
                  </a:lnTo>
                  <a:lnTo>
                    <a:pt x="110" y="4963"/>
                  </a:lnTo>
                  <a:lnTo>
                    <a:pt x="73" y="4903"/>
                  </a:lnTo>
                  <a:lnTo>
                    <a:pt x="43" y="4839"/>
                  </a:lnTo>
                  <a:lnTo>
                    <a:pt x="20" y="4772"/>
                  </a:lnTo>
                  <a:lnTo>
                    <a:pt x="7" y="4703"/>
                  </a:lnTo>
                  <a:lnTo>
                    <a:pt x="0" y="4633"/>
                  </a:lnTo>
                  <a:lnTo>
                    <a:pt x="4" y="4564"/>
                  </a:lnTo>
                  <a:lnTo>
                    <a:pt x="14" y="4495"/>
                  </a:lnTo>
                  <a:lnTo>
                    <a:pt x="34" y="4427"/>
                  </a:lnTo>
                  <a:lnTo>
                    <a:pt x="61" y="4362"/>
                  </a:lnTo>
                  <a:lnTo>
                    <a:pt x="785" y="2877"/>
                  </a:lnTo>
                  <a:lnTo>
                    <a:pt x="821" y="2814"/>
                  </a:lnTo>
                  <a:lnTo>
                    <a:pt x="862" y="2759"/>
                  </a:lnTo>
                  <a:lnTo>
                    <a:pt x="908" y="2708"/>
                  </a:lnTo>
                  <a:lnTo>
                    <a:pt x="961" y="2664"/>
                  </a:lnTo>
                  <a:lnTo>
                    <a:pt x="1018" y="2626"/>
                  </a:lnTo>
                  <a:lnTo>
                    <a:pt x="1078" y="2594"/>
                  </a:lnTo>
                  <a:lnTo>
                    <a:pt x="1142" y="2571"/>
                  </a:lnTo>
                  <a:lnTo>
                    <a:pt x="1210" y="2555"/>
                  </a:lnTo>
                  <a:lnTo>
                    <a:pt x="1279" y="2546"/>
                  </a:lnTo>
                  <a:lnTo>
                    <a:pt x="1286" y="2543"/>
                  </a:lnTo>
                  <a:lnTo>
                    <a:pt x="1348" y="2502"/>
                  </a:lnTo>
                  <a:lnTo>
                    <a:pt x="1410" y="2465"/>
                  </a:lnTo>
                  <a:lnTo>
                    <a:pt x="1410" y="1966"/>
                  </a:lnTo>
                  <a:lnTo>
                    <a:pt x="1741" y="1966"/>
                  </a:lnTo>
                  <a:lnTo>
                    <a:pt x="1766" y="1959"/>
                  </a:lnTo>
                  <a:lnTo>
                    <a:pt x="1759" y="1897"/>
                  </a:lnTo>
                  <a:lnTo>
                    <a:pt x="1744" y="1844"/>
                  </a:lnTo>
                  <a:lnTo>
                    <a:pt x="1723" y="1798"/>
                  </a:lnTo>
                  <a:lnTo>
                    <a:pt x="1696" y="1757"/>
                  </a:lnTo>
                  <a:lnTo>
                    <a:pt x="1661" y="1721"/>
                  </a:lnTo>
                  <a:lnTo>
                    <a:pt x="1617" y="1691"/>
                  </a:lnTo>
                  <a:lnTo>
                    <a:pt x="1563" y="1666"/>
                  </a:lnTo>
                  <a:lnTo>
                    <a:pt x="1501" y="1645"/>
                  </a:lnTo>
                  <a:lnTo>
                    <a:pt x="1394" y="1608"/>
                  </a:lnTo>
                  <a:lnTo>
                    <a:pt x="1290" y="1562"/>
                  </a:lnTo>
                  <a:lnTo>
                    <a:pt x="1188" y="1507"/>
                  </a:lnTo>
                  <a:lnTo>
                    <a:pt x="1091" y="1446"/>
                  </a:lnTo>
                  <a:lnTo>
                    <a:pt x="1000" y="1379"/>
                  </a:lnTo>
                  <a:lnTo>
                    <a:pt x="959" y="1342"/>
                  </a:lnTo>
                  <a:lnTo>
                    <a:pt x="927" y="1301"/>
                  </a:lnTo>
                  <a:lnTo>
                    <a:pt x="904" y="1258"/>
                  </a:lnTo>
                  <a:lnTo>
                    <a:pt x="890" y="1214"/>
                  </a:lnTo>
                  <a:lnTo>
                    <a:pt x="885" y="1171"/>
                  </a:lnTo>
                  <a:lnTo>
                    <a:pt x="888" y="1127"/>
                  </a:lnTo>
                  <a:lnTo>
                    <a:pt x="899" y="1084"/>
                  </a:lnTo>
                  <a:lnTo>
                    <a:pt x="918" y="1043"/>
                  </a:lnTo>
                  <a:lnTo>
                    <a:pt x="945" y="1006"/>
                  </a:lnTo>
                  <a:lnTo>
                    <a:pt x="981" y="971"/>
                  </a:lnTo>
                  <a:lnTo>
                    <a:pt x="1022" y="942"/>
                  </a:lnTo>
                  <a:lnTo>
                    <a:pt x="1073" y="917"/>
                  </a:lnTo>
                  <a:lnTo>
                    <a:pt x="1180" y="880"/>
                  </a:lnTo>
                  <a:lnTo>
                    <a:pt x="1290" y="848"/>
                  </a:lnTo>
                  <a:lnTo>
                    <a:pt x="1402" y="823"/>
                  </a:lnTo>
                  <a:lnTo>
                    <a:pt x="1515" y="800"/>
                  </a:lnTo>
                  <a:lnTo>
                    <a:pt x="1629" y="779"/>
                  </a:lnTo>
                  <a:lnTo>
                    <a:pt x="1663" y="770"/>
                  </a:lnTo>
                  <a:lnTo>
                    <a:pt x="1689" y="759"/>
                  </a:lnTo>
                  <a:lnTo>
                    <a:pt x="1712" y="744"/>
                  </a:lnTo>
                  <a:lnTo>
                    <a:pt x="1730" y="724"/>
                  </a:lnTo>
                  <a:lnTo>
                    <a:pt x="1744" y="697"/>
                  </a:lnTo>
                  <a:lnTo>
                    <a:pt x="1755" y="665"/>
                  </a:lnTo>
                  <a:lnTo>
                    <a:pt x="1783" y="570"/>
                  </a:lnTo>
                  <a:lnTo>
                    <a:pt x="1814" y="476"/>
                  </a:lnTo>
                  <a:lnTo>
                    <a:pt x="1846" y="380"/>
                  </a:lnTo>
                  <a:lnTo>
                    <a:pt x="1872" y="286"/>
                  </a:lnTo>
                  <a:lnTo>
                    <a:pt x="1885" y="240"/>
                  </a:lnTo>
                  <a:lnTo>
                    <a:pt x="1904" y="199"/>
                  </a:lnTo>
                  <a:lnTo>
                    <a:pt x="1929" y="165"/>
                  </a:lnTo>
                  <a:lnTo>
                    <a:pt x="1959" y="137"/>
                  </a:lnTo>
                  <a:lnTo>
                    <a:pt x="1997" y="114"/>
                  </a:lnTo>
                  <a:lnTo>
                    <a:pt x="2039" y="96"/>
                  </a:lnTo>
                  <a:lnTo>
                    <a:pt x="2178" y="57"/>
                  </a:lnTo>
                  <a:lnTo>
                    <a:pt x="2316" y="28"/>
                  </a:lnTo>
                  <a:lnTo>
                    <a:pt x="2455" y="9"/>
                  </a:lnTo>
                  <a:lnTo>
                    <a:pt x="2593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02" tIns="45700" rIns="91402" bIns="45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55" name="Freeform 7">
              <a:extLst>
                <a:ext uri="{FF2B5EF4-FFF2-40B4-BE49-F238E27FC236}">
                  <a16:creationId xmlns:a16="http://schemas.microsoft.com/office/drawing/2014/main" id="{958ECF53-49FE-40CB-8C6C-E806454BB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4567" y="4808394"/>
              <a:ext cx="804139" cy="112143"/>
            </a:xfrm>
            <a:custGeom>
              <a:avLst/>
              <a:gdLst>
                <a:gd name="T0" fmla="*/ 179 w 2806"/>
                <a:gd name="T1" fmla="*/ 0 h 357"/>
                <a:gd name="T2" fmla="*/ 2629 w 2806"/>
                <a:gd name="T3" fmla="*/ 0 h 357"/>
                <a:gd name="T4" fmla="*/ 2669 w 2806"/>
                <a:gd name="T5" fmla="*/ 6 h 357"/>
                <a:gd name="T6" fmla="*/ 2707 w 2806"/>
                <a:gd name="T7" fmla="*/ 20 h 357"/>
                <a:gd name="T8" fmla="*/ 2740 w 2806"/>
                <a:gd name="T9" fmla="*/ 39 h 357"/>
                <a:gd name="T10" fmla="*/ 2767 w 2806"/>
                <a:gd name="T11" fmla="*/ 68 h 357"/>
                <a:gd name="T12" fmla="*/ 2788 w 2806"/>
                <a:gd name="T13" fmla="*/ 101 h 357"/>
                <a:gd name="T14" fmla="*/ 2803 w 2806"/>
                <a:gd name="T15" fmla="*/ 139 h 357"/>
                <a:gd name="T16" fmla="*/ 2806 w 2806"/>
                <a:gd name="T17" fmla="*/ 180 h 357"/>
                <a:gd name="T18" fmla="*/ 2803 w 2806"/>
                <a:gd name="T19" fmla="*/ 220 h 357"/>
                <a:gd name="T20" fmla="*/ 2788 w 2806"/>
                <a:gd name="T21" fmla="*/ 258 h 357"/>
                <a:gd name="T22" fmla="*/ 2767 w 2806"/>
                <a:gd name="T23" fmla="*/ 290 h 357"/>
                <a:gd name="T24" fmla="*/ 2740 w 2806"/>
                <a:gd name="T25" fmla="*/ 318 h 357"/>
                <a:gd name="T26" fmla="*/ 2707 w 2806"/>
                <a:gd name="T27" fmla="*/ 339 h 357"/>
                <a:gd name="T28" fmla="*/ 2669 w 2806"/>
                <a:gd name="T29" fmla="*/ 352 h 357"/>
                <a:gd name="T30" fmla="*/ 2629 w 2806"/>
                <a:gd name="T31" fmla="*/ 357 h 357"/>
                <a:gd name="T32" fmla="*/ 179 w 2806"/>
                <a:gd name="T33" fmla="*/ 357 h 357"/>
                <a:gd name="T34" fmla="*/ 138 w 2806"/>
                <a:gd name="T35" fmla="*/ 352 h 357"/>
                <a:gd name="T36" fmla="*/ 101 w 2806"/>
                <a:gd name="T37" fmla="*/ 339 h 357"/>
                <a:gd name="T38" fmla="*/ 67 w 2806"/>
                <a:gd name="T39" fmla="*/ 318 h 357"/>
                <a:gd name="T40" fmla="*/ 39 w 2806"/>
                <a:gd name="T41" fmla="*/ 290 h 357"/>
                <a:gd name="T42" fmla="*/ 19 w 2806"/>
                <a:gd name="T43" fmla="*/ 258 h 357"/>
                <a:gd name="T44" fmla="*/ 5 w 2806"/>
                <a:gd name="T45" fmla="*/ 220 h 357"/>
                <a:gd name="T46" fmla="*/ 0 w 2806"/>
                <a:gd name="T47" fmla="*/ 180 h 357"/>
                <a:gd name="T48" fmla="*/ 5 w 2806"/>
                <a:gd name="T49" fmla="*/ 139 h 357"/>
                <a:gd name="T50" fmla="*/ 19 w 2806"/>
                <a:gd name="T51" fmla="*/ 101 h 357"/>
                <a:gd name="T52" fmla="*/ 39 w 2806"/>
                <a:gd name="T53" fmla="*/ 68 h 357"/>
                <a:gd name="T54" fmla="*/ 67 w 2806"/>
                <a:gd name="T55" fmla="*/ 39 h 357"/>
                <a:gd name="T56" fmla="*/ 101 w 2806"/>
                <a:gd name="T57" fmla="*/ 20 h 357"/>
                <a:gd name="T58" fmla="*/ 138 w 2806"/>
                <a:gd name="T59" fmla="*/ 6 h 357"/>
                <a:gd name="T60" fmla="*/ 179 w 2806"/>
                <a:gd name="T61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06" h="357">
                  <a:moveTo>
                    <a:pt x="179" y="0"/>
                  </a:moveTo>
                  <a:lnTo>
                    <a:pt x="2629" y="0"/>
                  </a:lnTo>
                  <a:lnTo>
                    <a:pt x="2669" y="6"/>
                  </a:lnTo>
                  <a:lnTo>
                    <a:pt x="2707" y="20"/>
                  </a:lnTo>
                  <a:lnTo>
                    <a:pt x="2740" y="39"/>
                  </a:lnTo>
                  <a:lnTo>
                    <a:pt x="2767" y="68"/>
                  </a:lnTo>
                  <a:lnTo>
                    <a:pt x="2788" y="101"/>
                  </a:lnTo>
                  <a:lnTo>
                    <a:pt x="2803" y="139"/>
                  </a:lnTo>
                  <a:lnTo>
                    <a:pt x="2806" y="180"/>
                  </a:lnTo>
                  <a:lnTo>
                    <a:pt x="2803" y="220"/>
                  </a:lnTo>
                  <a:lnTo>
                    <a:pt x="2788" y="258"/>
                  </a:lnTo>
                  <a:lnTo>
                    <a:pt x="2767" y="290"/>
                  </a:lnTo>
                  <a:lnTo>
                    <a:pt x="2740" y="318"/>
                  </a:lnTo>
                  <a:lnTo>
                    <a:pt x="2707" y="339"/>
                  </a:lnTo>
                  <a:lnTo>
                    <a:pt x="2669" y="352"/>
                  </a:lnTo>
                  <a:lnTo>
                    <a:pt x="2629" y="357"/>
                  </a:lnTo>
                  <a:lnTo>
                    <a:pt x="179" y="357"/>
                  </a:lnTo>
                  <a:lnTo>
                    <a:pt x="138" y="352"/>
                  </a:lnTo>
                  <a:lnTo>
                    <a:pt x="101" y="339"/>
                  </a:lnTo>
                  <a:lnTo>
                    <a:pt x="67" y="318"/>
                  </a:lnTo>
                  <a:lnTo>
                    <a:pt x="39" y="290"/>
                  </a:lnTo>
                  <a:lnTo>
                    <a:pt x="19" y="258"/>
                  </a:lnTo>
                  <a:lnTo>
                    <a:pt x="5" y="220"/>
                  </a:lnTo>
                  <a:lnTo>
                    <a:pt x="0" y="180"/>
                  </a:lnTo>
                  <a:lnTo>
                    <a:pt x="5" y="139"/>
                  </a:lnTo>
                  <a:lnTo>
                    <a:pt x="19" y="101"/>
                  </a:lnTo>
                  <a:lnTo>
                    <a:pt x="39" y="68"/>
                  </a:lnTo>
                  <a:lnTo>
                    <a:pt x="67" y="39"/>
                  </a:lnTo>
                  <a:lnTo>
                    <a:pt x="101" y="20"/>
                  </a:lnTo>
                  <a:lnTo>
                    <a:pt x="138" y="6"/>
                  </a:lnTo>
                  <a:lnTo>
                    <a:pt x="179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02" tIns="45700" rIns="91402" bIns="45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4531E1F-8D17-4A36-99A4-EBBB725CAE5B}"/>
              </a:ext>
            </a:extLst>
          </p:cNvPr>
          <p:cNvSpPr txBox="1"/>
          <p:nvPr/>
        </p:nvSpPr>
        <p:spPr>
          <a:xfrm>
            <a:off x="193012" y="5535104"/>
            <a:ext cx="1480210" cy="646331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Assume Breach HAS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Occurred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7D722E3-30C8-4C89-A8DC-C6E894DD66F6}"/>
              </a:ext>
            </a:extLst>
          </p:cNvPr>
          <p:cNvGrpSpPr>
            <a:grpSpLocks noChangeAspect="1"/>
          </p:cNvGrpSpPr>
          <p:nvPr/>
        </p:nvGrpSpPr>
        <p:grpSpPr>
          <a:xfrm>
            <a:off x="605631" y="2225092"/>
            <a:ext cx="654972" cy="788351"/>
            <a:chOff x="4719276" y="3382458"/>
            <a:chExt cx="1277688" cy="1538079"/>
          </a:xfrm>
          <a:solidFill>
            <a:schemeClr val="accent2">
              <a:lumMod val="75000"/>
            </a:schemeClr>
          </a:solidFill>
        </p:grpSpPr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4EB89064-B274-4CAC-944F-017AA3933C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9276" y="3382458"/>
              <a:ext cx="1277688" cy="1397934"/>
            </a:xfrm>
            <a:custGeom>
              <a:avLst/>
              <a:gdLst>
                <a:gd name="T0" fmla="*/ 1959 w 5306"/>
                <a:gd name="T1" fmla="*/ 1727 h 5478"/>
                <a:gd name="T2" fmla="*/ 2029 w 5306"/>
                <a:gd name="T3" fmla="*/ 1881 h 5478"/>
                <a:gd name="T4" fmla="*/ 2386 w 5306"/>
                <a:gd name="T5" fmla="*/ 1924 h 5478"/>
                <a:gd name="T6" fmla="*/ 2503 w 5306"/>
                <a:gd name="T7" fmla="*/ 1851 h 5478"/>
                <a:gd name="T8" fmla="*/ 2551 w 5306"/>
                <a:gd name="T9" fmla="*/ 1677 h 5478"/>
                <a:gd name="T10" fmla="*/ 2753 w 5306"/>
                <a:gd name="T11" fmla="*/ 1814 h 5478"/>
                <a:gd name="T12" fmla="*/ 2856 w 5306"/>
                <a:gd name="T13" fmla="*/ 1918 h 5478"/>
                <a:gd name="T14" fmla="*/ 3220 w 5306"/>
                <a:gd name="T15" fmla="*/ 1904 h 5478"/>
                <a:gd name="T16" fmla="*/ 3307 w 5306"/>
                <a:gd name="T17" fmla="*/ 1773 h 5478"/>
                <a:gd name="T18" fmla="*/ 3306 w 5306"/>
                <a:gd name="T19" fmla="*/ 1576 h 5478"/>
                <a:gd name="T20" fmla="*/ 2870 w 5306"/>
                <a:gd name="T21" fmla="*/ 11 h 5478"/>
                <a:gd name="T22" fmla="*/ 3313 w 5306"/>
                <a:gd name="T23" fmla="*/ 124 h 5478"/>
                <a:gd name="T24" fmla="*/ 3409 w 5306"/>
                <a:gd name="T25" fmla="*/ 240 h 5478"/>
                <a:gd name="T26" fmla="*/ 3522 w 5306"/>
                <a:gd name="T27" fmla="*/ 563 h 5478"/>
                <a:gd name="T28" fmla="*/ 3595 w 5306"/>
                <a:gd name="T29" fmla="*/ 745 h 5478"/>
                <a:gd name="T30" fmla="*/ 3801 w 5306"/>
                <a:gd name="T31" fmla="*/ 804 h 5478"/>
                <a:gd name="T32" fmla="*/ 4251 w 5306"/>
                <a:gd name="T33" fmla="*/ 928 h 5478"/>
                <a:gd name="T34" fmla="*/ 4391 w 5306"/>
                <a:gd name="T35" fmla="*/ 1049 h 5478"/>
                <a:gd name="T36" fmla="*/ 4416 w 5306"/>
                <a:gd name="T37" fmla="*/ 1210 h 5478"/>
                <a:gd name="T38" fmla="*/ 4316 w 5306"/>
                <a:gd name="T39" fmla="*/ 1365 h 5478"/>
                <a:gd name="T40" fmla="*/ 3986 w 5306"/>
                <a:gd name="T41" fmla="*/ 1576 h 5478"/>
                <a:gd name="T42" fmla="*/ 3702 w 5306"/>
                <a:gd name="T43" fmla="*/ 1684 h 5478"/>
                <a:gd name="T44" fmla="*/ 3574 w 5306"/>
                <a:gd name="T45" fmla="*/ 1812 h 5478"/>
                <a:gd name="T46" fmla="*/ 3565 w 5306"/>
                <a:gd name="T47" fmla="*/ 1966 h 5478"/>
                <a:gd name="T48" fmla="*/ 4076 w 5306"/>
                <a:gd name="T49" fmla="*/ 2552 h 5478"/>
                <a:gd name="T50" fmla="*/ 4338 w 5306"/>
                <a:gd name="T51" fmla="*/ 2658 h 5478"/>
                <a:gd name="T52" fmla="*/ 4521 w 5306"/>
                <a:gd name="T53" fmla="*/ 2877 h 5478"/>
                <a:gd name="T54" fmla="*/ 5302 w 5306"/>
                <a:gd name="T55" fmla="*/ 4564 h 5478"/>
                <a:gd name="T56" fmla="*/ 5263 w 5306"/>
                <a:gd name="T57" fmla="*/ 4839 h 5478"/>
                <a:gd name="T58" fmla="*/ 5101 w 5306"/>
                <a:gd name="T59" fmla="*/ 5066 h 5478"/>
                <a:gd name="T60" fmla="*/ 4103 w 5306"/>
                <a:gd name="T61" fmla="*/ 5478 h 5478"/>
                <a:gd name="T62" fmla="*/ 4066 w 5306"/>
                <a:gd name="T63" fmla="*/ 3947 h 5478"/>
                <a:gd name="T64" fmla="*/ 3936 w 5306"/>
                <a:gd name="T65" fmla="*/ 3884 h 5478"/>
                <a:gd name="T66" fmla="*/ 1265 w 5306"/>
                <a:gd name="T67" fmla="*/ 3920 h 5478"/>
                <a:gd name="T68" fmla="*/ 1203 w 5306"/>
                <a:gd name="T69" fmla="*/ 4051 h 5478"/>
                <a:gd name="T70" fmla="*/ 260 w 5306"/>
                <a:gd name="T71" fmla="*/ 5109 h 5478"/>
                <a:gd name="T72" fmla="*/ 73 w 5306"/>
                <a:gd name="T73" fmla="*/ 4903 h 5478"/>
                <a:gd name="T74" fmla="*/ 0 w 5306"/>
                <a:gd name="T75" fmla="*/ 4633 h 5478"/>
                <a:gd name="T76" fmla="*/ 61 w 5306"/>
                <a:gd name="T77" fmla="*/ 4362 h 5478"/>
                <a:gd name="T78" fmla="*/ 908 w 5306"/>
                <a:gd name="T79" fmla="*/ 2708 h 5478"/>
                <a:gd name="T80" fmla="*/ 1142 w 5306"/>
                <a:gd name="T81" fmla="*/ 2571 h 5478"/>
                <a:gd name="T82" fmla="*/ 1348 w 5306"/>
                <a:gd name="T83" fmla="*/ 2502 h 5478"/>
                <a:gd name="T84" fmla="*/ 1766 w 5306"/>
                <a:gd name="T85" fmla="*/ 1959 h 5478"/>
                <a:gd name="T86" fmla="*/ 1696 w 5306"/>
                <a:gd name="T87" fmla="*/ 1757 h 5478"/>
                <a:gd name="T88" fmla="*/ 1501 w 5306"/>
                <a:gd name="T89" fmla="*/ 1645 h 5478"/>
                <a:gd name="T90" fmla="*/ 1091 w 5306"/>
                <a:gd name="T91" fmla="*/ 1446 h 5478"/>
                <a:gd name="T92" fmla="*/ 904 w 5306"/>
                <a:gd name="T93" fmla="*/ 1258 h 5478"/>
                <a:gd name="T94" fmla="*/ 899 w 5306"/>
                <a:gd name="T95" fmla="*/ 1084 h 5478"/>
                <a:gd name="T96" fmla="*/ 1022 w 5306"/>
                <a:gd name="T97" fmla="*/ 942 h 5478"/>
                <a:gd name="T98" fmla="*/ 1402 w 5306"/>
                <a:gd name="T99" fmla="*/ 823 h 5478"/>
                <a:gd name="T100" fmla="*/ 1689 w 5306"/>
                <a:gd name="T101" fmla="*/ 759 h 5478"/>
                <a:gd name="T102" fmla="*/ 1755 w 5306"/>
                <a:gd name="T103" fmla="*/ 665 h 5478"/>
                <a:gd name="T104" fmla="*/ 1872 w 5306"/>
                <a:gd name="T105" fmla="*/ 286 h 5478"/>
                <a:gd name="T106" fmla="*/ 1959 w 5306"/>
                <a:gd name="T107" fmla="*/ 137 h 5478"/>
                <a:gd name="T108" fmla="*/ 2316 w 5306"/>
                <a:gd name="T109" fmla="*/ 28 h 5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06" h="5478">
                  <a:moveTo>
                    <a:pt x="1970" y="1576"/>
                  </a:moveTo>
                  <a:lnTo>
                    <a:pt x="1959" y="1624"/>
                  </a:lnTo>
                  <a:lnTo>
                    <a:pt x="1956" y="1677"/>
                  </a:lnTo>
                  <a:lnTo>
                    <a:pt x="1959" y="1727"/>
                  </a:lnTo>
                  <a:lnTo>
                    <a:pt x="1968" y="1773"/>
                  </a:lnTo>
                  <a:lnTo>
                    <a:pt x="1984" y="1814"/>
                  </a:lnTo>
                  <a:lnTo>
                    <a:pt x="2004" y="1851"/>
                  </a:lnTo>
                  <a:lnTo>
                    <a:pt x="2029" y="1881"/>
                  </a:lnTo>
                  <a:lnTo>
                    <a:pt x="2057" y="1904"/>
                  </a:lnTo>
                  <a:lnTo>
                    <a:pt x="2087" y="1918"/>
                  </a:lnTo>
                  <a:lnTo>
                    <a:pt x="2121" y="1924"/>
                  </a:lnTo>
                  <a:lnTo>
                    <a:pt x="2386" y="1924"/>
                  </a:lnTo>
                  <a:lnTo>
                    <a:pt x="2419" y="1918"/>
                  </a:lnTo>
                  <a:lnTo>
                    <a:pt x="2450" y="1904"/>
                  </a:lnTo>
                  <a:lnTo>
                    <a:pt x="2478" y="1881"/>
                  </a:lnTo>
                  <a:lnTo>
                    <a:pt x="2503" y="1851"/>
                  </a:lnTo>
                  <a:lnTo>
                    <a:pt x="2522" y="1814"/>
                  </a:lnTo>
                  <a:lnTo>
                    <a:pt x="2538" y="1773"/>
                  </a:lnTo>
                  <a:lnTo>
                    <a:pt x="2547" y="1727"/>
                  </a:lnTo>
                  <a:lnTo>
                    <a:pt x="2551" y="1677"/>
                  </a:lnTo>
                  <a:lnTo>
                    <a:pt x="2725" y="1677"/>
                  </a:lnTo>
                  <a:lnTo>
                    <a:pt x="2728" y="1727"/>
                  </a:lnTo>
                  <a:lnTo>
                    <a:pt x="2737" y="1773"/>
                  </a:lnTo>
                  <a:lnTo>
                    <a:pt x="2753" y="1814"/>
                  </a:lnTo>
                  <a:lnTo>
                    <a:pt x="2773" y="1851"/>
                  </a:lnTo>
                  <a:lnTo>
                    <a:pt x="2798" y="1881"/>
                  </a:lnTo>
                  <a:lnTo>
                    <a:pt x="2826" y="1904"/>
                  </a:lnTo>
                  <a:lnTo>
                    <a:pt x="2856" y="1918"/>
                  </a:lnTo>
                  <a:lnTo>
                    <a:pt x="2890" y="1924"/>
                  </a:lnTo>
                  <a:lnTo>
                    <a:pt x="3155" y="1924"/>
                  </a:lnTo>
                  <a:lnTo>
                    <a:pt x="3188" y="1918"/>
                  </a:lnTo>
                  <a:lnTo>
                    <a:pt x="3220" y="1904"/>
                  </a:lnTo>
                  <a:lnTo>
                    <a:pt x="3247" y="1881"/>
                  </a:lnTo>
                  <a:lnTo>
                    <a:pt x="3272" y="1851"/>
                  </a:lnTo>
                  <a:lnTo>
                    <a:pt x="3291" y="1814"/>
                  </a:lnTo>
                  <a:lnTo>
                    <a:pt x="3307" y="1773"/>
                  </a:lnTo>
                  <a:lnTo>
                    <a:pt x="3316" y="1727"/>
                  </a:lnTo>
                  <a:lnTo>
                    <a:pt x="3320" y="1677"/>
                  </a:lnTo>
                  <a:lnTo>
                    <a:pt x="3316" y="1624"/>
                  </a:lnTo>
                  <a:lnTo>
                    <a:pt x="3306" y="1576"/>
                  </a:lnTo>
                  <a:lnTo>
                    <a:pt x="1970" y="1576"/>
                  </a:lnTo>
                  <a:close/>
                  <a:moveTo>
                    <a:pt x="2593" y="0"/>
                  </a:moveTo>
                  <a:lnTo>
                    <a:pt x="2732" y="0"/>
                  </a:lnTo>
                  <a:lnTo>
                    <a:pt x="2870" y="11"/>
                  </a:lnTo>
                  <a:lnTo>
                    <a:pt x="3009" y="32"/>
                  </a:lnTo>
                  <a:lnTo>
                    <a:pt x="3146" y="66"/>
                  </a:lnTo>
                  <a:lnTo>
                    <a:pt x="3283" y="108"/>
                  </a:lnTo>
                  <a:lnTo>
                    <a:pt x="3313" y="124"/>
                  </a:lnTo>
                  <a:lnTo>
                    <a:pt x="3339" y="147"/>
                  </a:lnTo>
                  <a:lnTo>
                    <a:pt x="3366" y="174"/>
                  </a:lnTo>
                  <a:lnTo>
                    <a:pt x="3389" y="206"/>
                  </a:lnTo>
                  <a:lnTo>
                    <a:pt x="3409" y="240"/>
                  </a:lnTo>
                  <a:lnTo>
                    <a:pt x="3425" y="271"/>
                  </a:lnTo>
                  <a:lnTo>
                    <a:pt x="3460" y="367"/>
                  </a:lnTo>
                  <a:lnTo>
                    <a:pt x="3494" y="465"/>
                  </a:lnTo>
                  <a:lnTo>
                    <a:pt x="3522" y="563"/>
                  </a:lnTo>
                  <a:lnTo>
                    <a:pt x="3547" y="662"/>
                  </a:lnTo>
                  <a:lnTo>
                    <a:pt x="3560" y="697"/>
                  </a:lnTo>
                  <a:lnTo>
                    <a:pt x="3576" y="726"/>
                  </a:lnTo>
                  <a:lnTo>
                    <a:pt x="3595" y="745"/>
                  </a:lnTo>
                  <a:lnTo>
                    <a:pt x="3620" y="759"/>
                  </a:lnTo>
                  <a:lnTo>
                    <a:pt x="3650" y="772"/>
                  </a:lnTo>
                  <a:lnTo>
                    <a:pt x="3686" y="779"/>
                  </a:lnTo>
                  <a:lnTo>
                    <a:pt x="3801" y="804"/>
                  </a:lnTo>
                  <a:lnTo>
                    <a:pt x="3915" y="829"/>
                  </a:lnTo>
                  <a:lnTo>
                    <a:pt x="4030" y="855"/>
                  </a:lnTo>
                  <a:lnTo>
                    <a:pt x="4142" y="889"/>
                  </a:lnTo>
                  <a:lnTo>
                    <a:pt x="4251" y="928"/>
                  </a:lnTo>
                  <a:lnTo>
                    <a:pt x="4297" y="951"/>
                  </a:lnTo>
                  <a:lnTo>
                    <a:pt x="4336" y="980"/>
                  </a:lnTo>
                  <a:lnTo>
                    <a:pt x="4366" y="1013"/>
                  </a:lnTo>
                  <a:lnTo>
                    <a:pt x="4391" y="1049"/>
                  </a:lnTo>
                  <a:lnTo>
                    <a:pt x="4409" y="1088"/>
                  </a:lnTo>
                  <a:lnTo>
                    <a:pt x="4419" y="1127"/>
                  </a:lnTo>
                  <a:lnTo>
                    <a:pt x="4421" y="1169"/>
                  </a:lnTo>
                  <a:lnTo>
                    <a:pt x="4416" y="1210"/>
                  </a:lnTo>
                  <a:lnTo>
                    <a:pt x="4403" y="1253"/>
                  </a:lnTo>
                  <a:lnTo>
                    <a:pt x="4382" y="1292"/>
                  </a:lnTo>
                  <a:lnTo>
                    <a:pt x="4354" y="1331"/>
                  </a:lnTo>
                  <a:lnTo>
                    <a:pt x="4316" y="1365"/>
                  </a:lnTo>
                  <a:lnTo>
                    <a:pt x="4238" y="1425"/>
                  </a:lnTo>
                  <a:lnTo>
                    <a:pt x="4158" y="1480"/>
                  </a:lnTo>
                  <a:lnTo>
                    <a:pt x="4073" y="1530"/>
                  </a:lnTo>
                  <a:lnTo>
                    <a:pt x="3986" y="1576"/>
                  </a:lnTo>
                  <a:lnTo>
                    <a:pt x="3897" y="1613"/>
                  </a:lnTo>
                  <a:lnTo>
                    <a:pt x="3807" y="1643"/>
                  </a:lnTo>
                  <a:lnTo>
                    <a:pt x="3750" y="1661"/>
                  </a:lnTo>
                  <a:lnTo>
                    <a:pt x="3702" y="1684"/>
                  </a:lnTo>
                  <a:lnTo>
                    <a:pt x="3661" y="1709"/>
                  </a:lnTo>
                  <a:lnTo>
                    <a:pt x="3625" y="1739"/>
                  </a:lnTo>
                  <a:lnTo>
                    <a:pt x="3597" y="1773"/>
                  </a:lnTo>
                  <a:lnTo>
                    <a:pt x="3574" y="1812"/>
                  </a:lnTo>
                  <a:lnTo>
                    <a:pt x="3556" y="1854"/>
                  </a:lnTo>
                  <a:lnTo>
                    <a:pt x="3544" y="1902"/>
                  </a:lnTo>
                  <a:lnTo>
                    <a:pt x="3535" y="1957"/>
                  </a:lnTo>
                  <a:lnTo>
                    <a:pt x="3565" y="1966"/>
                  </a:lnTo>
                  <a:lnTo>
                    <a:pt x="3826" y="1966"/>
                  </a:lnTo>
                  <a:lnTo>
                    <a:pt x="3826" y="2428"/>
                  </a:lnTo>
                  <a:lnTo>
                    <a:pt x="4004" y="2545"/>
                  </a:lnTo>
                  <a:lnTo>
                    <a:pt x="4076" y="2552"/>
                  </a:lnTo>
                  <a:lnTo>
                    <a:pt x="4148" y="2566"/>
                  </a:lnTo>
                  <a:lnTo>
                    <a:pt x="4215" y="2589"/>
                  </a:lnTo>
                  <a:lnTo>
                    <a:pt x="4279" y="2621"/>
                  </a:lnTo>
                  <a:lnTo>
                    <a:pt x="4338" y="2658"/>
                  </a:lnTo>
                  <a:lnTo>
                    <a:pt x="4393" y="2704"/>
                  </a:lnTo>
                  <a:lnTo>
                    <a:pt x="4442" y="2756"/>
                  </a:lnTo>
                  <a:lnTo>
                    <a:pt x="4485" y="2813"/>
                  </a:lnTo>
                  <a:lnTo>
                    <a:pt x="4521" y="2877"/>
                  </a:lnTo>
                  <a:lnTo>
                    <a:pt x="5245" y="4362"/>
                  </a:lnTo>
                  <a:lnTo>
                    <a:pt x="5272" y="4427"/>
                  </a:lnTo>
                  <a:lnTo>
                    <a:pt x="5291" y="4495"/>
                  </a:lnTo>
                  <a:lnTo>
                    <a:pt x="5302" y="4564"/>
                  </a:lnTo>
                  <a:lnTo>
                    <a:pt x="5306" y="4633"/>
                  </a:lnTo>
                  <a:lnTo>
                    <a:pt x="5298" y="4703"/>
                  </a:lnTo>
                  <a:lnTo>
                    <a:pt x="5286" y="4772"/>
                  </a:lnTo>
                  <a:lnTo>
                    <a:pt x="5263" y="4839"/>
                  </a:lnTo>
                  <a:lnTo>
                    <a:pt x="5233" y="4903"/>
                  </a:lnTo>
                  <a:lnTo>
                    <a:pt x="5195" y="4963"/>
                  </a:lnTo>
                  <a:lnTo>
                    <a:pt x="5151" y="5018"/>
                  </a:lnTo>
                  <a:lnTo>
                    <a:pt x="5101" y="5066"/>
                  </a:lnTo>
                  <a:lnTo>
                    <a:pt x="5044" y="5109"/>
                  </a:lnTo>
                  <a:lnTo>
                    <a:pt x="4984" y="5144"/>
                  </a:lnTo>
                  <a:lnTo>
                    <a:pt x="4920" y="5175"/>
                  </a:lnTo>
                  <a:lnTo>
                    <a:pt x="4103" y="5478"/>
                  </a:lnTo>
                  <a:lnTo>
                    <a:pt x="4103" y="4051"/>
                  </a:lnTo>
                  <a:lnTo>
                    <a:pt x="4100" y="4012"/>
                  </a:lnTo>
                  <a:lnTo>
                    <a:pt x="4085" y="3977"/>
                  </a:lnTo>
                  <a:lnTo>
                    <a:pt x="4066" y="3947"/>
                  </a:lnTo>
                  <a:lnTo>
                    <a:pt x="4041" y="3920"/>
                  </a:lnTo>
                  <a:lnTo>
                    <a:pt x="4009" y="3900"/>
                  </a:lnTo>
                  <a:lnTo>
                    <a:pt x="3973" y="3888"/>
                  </a:lnTo>
                  <a:lnTo>
                    <a:pt x="3936" y="3884"/>
                  </a:lnTo>
                  <a:lnTo>
                    <a:pt x="1370" y="3884"/>
                  </a:lnTo>
                  <a:lnTo>
                    <a:pt x="1332" y="3888"/>
                  </a:lnTo>
                  <a:lnTo>
                    <a:pt x="1297" y="3900"/>
                  </a:lnTo>
                  <a:lnTo>
                    <a:pt x="1265" y="3920"/>
                  </a:lnTo>
                  <a:lnTo>
                    <a:pt x="1240" y="3947"/>
                  </a:lnTo>
                  <a:lnTo>
                    <a:pt x="1220" y="3977"/>
                  </a:lnTo>
                  <a:lnTo>
                    <a:pt x="1206" y="4012"/>
                  </a:lnTo>
                  <a:lnTo>
                    <a:pt x="1203" y="4051"/>
                  </a:lnTo>
                  <a:lnTo>
                    <a:pt x="1203" y="5478"/>
                  </a:lnTo>
                  <a:lnTo>
                    <a:pt x="386" y="5175"/>
                  </a:lnTo>
                  <a:lnTo>
                    <a:pt x="322" y="5144"/>
                  </a:lnTo>
                  <a:lnTo>
                    <a:pt x="260" y="5109"/>
                  </a:lnTo>
                  <a:lnTo>
                    <a:pt x="204" y="5066"/>
                  </a:lnTo>
                  <a:lnTo>
                    <a:pt x="155" y="5018"/>
                  </a:lnTo>
                  <a:lnTo>
                    <a:pt x="110" y="4963"/>
                  </a:lnTo>
                  <a:lnTo>
                    <a:pt x="73" y="4903"/>
                  </a:lnTo>
                  <a:lnTo>
                    <a:pt x="43" y="4839"/>
                  </a:lnTo>
                  <a:lnTo>
                    <a:pt x="20" y="4772"/>
                  </a:lnTo>
                  <a:lnTo>
                    <a:pt x="7" y="4703"/>
                  </a:lnTo>
                  <a:lnTo>
                    <a:pt x="0" y="4633"/>
                  </a:lnTo>
                  <a:lnTo>
                    <a:pt x="4" y="4564"/>
                  </a:lnTo>
                  <a:lnTo>
                    <a:pt x="14" y="4495"/>
                  </a:lnTo>
                  <a:lnTo>
                    <a:pt x="34" y="4427"/>
                  </a:lnTo>
                  <a:lnTo>
                    <a:pt x="61" y="4362"/>
                  </a:lnTo>
                  <a:lnTo>
                    <a:pt x="785" y="2877"/>
                  </a:lnTo>
                  <a:lnTo>
                    <a:pt x="821" y="2814"/>
                  </a:lnTo>
                  <a:lnTo>
                    <a:pt x="862" y="2759"/>
                  </a:lnTo>
                  <a:lnTo>
                    <a:pt x="908" y="2708"/>
                  </a:lnTo>
                  <a:lnTo>
                    <a:pt x="961" y="2664"/>
                  </a:lnTo>
                  <a:lnTo>
                    <a:pt x="1018" y="2626"/>
                  </a:lnTo>
                  <a:lnTo>
                    <a:pt x="1078" y="2594"/>
                  </a:lnTo>
                  <a:lnTo>
                    <a:pt x="1142" y="2571"/>
                  </a:lnTo>
                  <a:lnTo>
                    <a:pt x="1210" y="2555"/>
                  </a:lnTo>
                  <a:lnTo>
                    <a:pt x="1279" y="2546"/>
                  </a:lnTo>
                  <a:lnTo>
                    <a:pt x="1286" y="2543"/>
                  </a:lnTo>
                  <a:lnTo>
                    <a:pt x="1348" y="2502"/>
                  </a:lnTo>
                  <a:lnTo>
                    <a:pt x="1410" y="2465"/>
                  </a:lnTo>
                  <a:lnTo>
                    <a:pt x="1410" y="1966"/>
                  </a:lnTo>
                  <a:lnTo>
                    <a:pt x="1741" y="1966"/>
                  </a:lnTo>
                  <a:lnTo>
                    <a:pt x="1766" y="1959"/>
                  </a:lnTo>
                  <a:lnTo>
                    <a:pt x="1759" y="1897"/>
                  </a:lnTo>
                  <a:lnTo>
                    <a:pt x="1744" y="1844"/>
                  </a:lnTo>
                  <a:lnTo>
                    <a:pt x="1723" y="1798"/>
                  </a:lnTo>
                  <a:lnTo>
                    <a:pt x="1696" y="1757"/>
                  </a:lnTo>
                  <a:lnTo>
                    <a:pt x="1661" y="1721"/>
                  </a:lnTo>
                  <a:lnTo>
                    <a:pt x="1617" y="1691"/>
                  </a:lnTo>
                  <a:lnTo>
                    <a:pt x="1563" y="1666"/>
                  </a:lnTo>
                  <a:lnTo>
                    <a:pt x="1501" y="1645"/>
                  </a:lnTo>
                  <a:lnTo>
                    <a:pt x="1394" y="1608"/>
                  </a:lnTo>
                  <a:lnTo>
                    <a:pt x="1290" y="1562"/>
                  </a:lnTo>
                  <a:lnTo>
                    <a:pt x="1188" y="1507"/>
                  </a:lnTo>
                  <a:lnTo>
                    <a:pt x="1091" y="1446"/>
                  </a:lnTo>
                  <a:lnTo>
                    <a:pt x="1000" y="1379"/>
                  </a:lnTo>
                  <a:lnTo>
                    <a:pt x="959" y="1342"/>
                  </a:lnTo>
                  <a:lnTo>
                    <a:pt x="927" y="1301"/>
                  </a:lnTo>
                  <a:lnTo>
                    <a:pt x="904" y="1258"/>
                  </a:lnTo>
                  <a:lnTo>
                    <a:pt x="890" y="1214"/>
                  </a:lnTo>
                  <a:lnTo>
                    <a:pt x="885" y="1171"/>
                  </a:lnTo>
                  <a:lnTo>
                    <a:pt x="888" y="1127"/>
                  </a:lnTo>
                  <a:lnTo>
                    <a:pt x="899" y="1084"/>
                  </a:lnTo>
                  <a:lnTo>
                    <a:pt x="918" y="1043"/>
                  </a:lnTo>
                  <a:lnTo>
                    <a:pt x="945" y="1006"/>
                  </a:lnTo>
                  <a:lnTo>
                    <a:pt x="981" y="971"/>
                  </a:lnTo>
                  <a:lnTo>
                    <a:pt x="1022" y="942"/>
                  </a:lnTo>
                  <a:lnTo>
                    <a:pt x="1073" y="917"/>
                  </a:lnTo>
                  <a:lnTo>
                    <a:pt x="1180" y="880"/>
                  </a:lnTo>
                  <a:lnTo>
                    <a:pt x="1290" y="848"/>
                  </a:lnTo>
                  <a:lnTo>
                    <a:pt x="1402" y="823"/>
                  </a:lnTo>
                  <a:lnTo>
                    <a:pt x="1515" y="800"/>
                  </a:lnTo>
                  <a:lnTo>
                    <a:pt x="1629" y="779"/>
                  </a:lnTo>
                  <a:lnTo>
                    <a:pt x="1663" y="770"/>
                  </a:lnTo>
                  <a:lnTo>
                    <a:pt x="1689" y="759"/>
                  </a:lnTo>
                  <a:lnTo>
                    <a:pt x="1712" y="744"/>
                  </a:lnTo>
                  <a:lnTo>
                    <a:pt x="1730" y="724"/>
                  </a:lnTo>
                  <a:lnTo>
                    <a:pt x="1744" y="697"/>
                  </a:lnTo>
                  <a:lnTo>
                    <a:pt x="1755" y="665"/>
                  </a:lnTo>
                  <a:lnTo>
                    <a:pt x="1783" y="570"/>
                  </a:lnTo>
                  <a:lnTo>
                    <a:pt x="1814" y="476"/>
                  </a:lnTo>
                  <a:lnTo>
                    <a:pt x="1846" y="380"/>
                  </a:lnTo>
                  <a:lnTo>
                    <a:pt x="1872" y="286"/>
                  </a:lnTo>
                  <a:lnTo>
                    <a:pt x="1885" y="240"/>
                  </a:lnTo>
                  <a:lnTo>
                    <a:pt x="1904" y="199"/>
                  </a:lnTo>
                  <a:lnTo>
                    <a:pt x="1929" y="165"/>
                  </a:lnTo>
                  <a:lnTo>
                    <a:pt x="1959" y="137"/>
                  </a:lnTo>
                  <a:lnTo>
                    <a:pt x="1997" y="114"/>
                  </a:lnTo>
                  <a:lnTo>
                    <a:pt x="2039" y="96"/>
                  </a:lnTo>
                  <a:lnTo>
                    <a:pt x="2178" y="57"/>
                  </a:lnTo>
                  <a:lnTo>
                    <a:pt x="2316" y="28"/>
                  </a:lnTo>
                  <a:lnTo>
                    <a:pt x="2455" y="9"/>
                  </a:lnTo>
                  <a:lnTo>
                    <a:pt x="2593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02" tIns="45700" rIns="91402" bIns="45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7B45D742-7FEF-467D-AFF8-6DAB4D1EE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4567" y="4808394"/>
              <a:ext cx="804139" cy="112143"/>
            </a:xfrm>
            <a:custGeom>
              <a:avLst/>
              <a:gdLst>
                <a:gd name="T0" fmla="*/ 179 w 2806"/>
                <a:gd name="T1" fmla="*/ 0 h 357"/>
                <a:gd name="T2" fmla="*/ 2629 w 2806"/>
                <a:gd name="T3" fmla="*/ 0 h 357"/>
                <a:gd name="T4" fmla="*/ 2669 w 2806"/>
                <a:gd name="T5" fmla="*/ 6 h 357"/>
                <a:gd name="T6" fmla="*/ 2707 w 2806"/>
                <a:gd name="T7" fmla="*/ 20 h 357"/>
                <a:gd name="T8" fmla="*/ 2740 w 2806"/>
                <a:gd name="T9" fmla="*/ 39 h 357"/>
                <a:gd name="T10" fmla="*/ 2767 w 2806"/>
                <a:gd name="T11" fmla="*/ 68 h 357"/>
                <a:gd name="T12" fmla="*/ 2788 w 2806"/>
                <a:gd name="T13" fmla="*/ 101 h 357"/>
                <a:gd name="T14" fmla="*/ 2803 w 2806"/>
                <a:gd name="T15" fmla="*/ 139 h 357"/>
                <a:gd name="T16" fmla="*/ 2806 w 2806"/>
                <a:gd name="T17" fmla="*/ 180 h 357"/>
                <a:gd name="T18" fmla="*/ 2803 w 2806"/>
                <a:gd name="T19" fmla="*/ 220 h 357"/>
                <a:gd name="T20" fmla="*/ 2788 w 2806"/>
                <a:gd name="T21" fmla="*/ 258 h 357"/>
                <a:gd name="T22" fmla="*/ 2767 w 2806"/>
                <a:gd name="T23" fmla="*/ 290 h 357"/>
                <a:gd name="T24" fmla="*/ 2740 w 2806"/>
                <a:gd name="T25" fmla="*/ 318 h 357"/>
                <a:gd name="T26" fmla="*/ 2707 w 2806"/>
                <a:gd name="T27" fmla="*/ 339 h 357"/>
                <a:gd name="T28" fmla="*/ 2669 w 2806"/>
                <a:gd name="T29" fmla="*/ 352 h 357"/>
                <a:gd name="T30" fmla="*/ 2629 w 2806"/>
                <a:gd name="T31" fmla="*/ 357 h 357"/>
                <a:gd name="T32" fmla="*/ 179 w 2806"/>
                <a:gd name="T33" fmla="*/ 357 h 357"/>
                <a:gd name="T34" fmla="*/ 138 w 2806"/>
                <a:gd name="T35" fmla="*/ 352 h 357"/>
                <a:gd name="T36" fmla="*/ 101 w 2806"/>
                <a:gd name="T37" fmla="*/ 339 h 357"/>
                <a:gd name="T38" fmla="*/ 67 w 2806"/>
                <a:gd name="T39" fmla="*/ 318 h 357"/>
                <a:gd name="T40" fmla="*/ 39 w 2806"/>
                <a:gd name="T41" fmla="*/ 290 h 357"/>
                <a:gd name="T42" fmla="*/ 19 w 2806"/>
                <a:gd name="T43" fmla="*/ 258 h 357"/>
                <a:gd name="T44" fmla="*/ 5 w 2806"/>
                <a:gd name="T45" fmla="*/ 220 h 357"/>
                <a:gd name="T46" fmla="*/ 0 w 2806"/>
                <a:gd name="T47" fmla="*/ 180 h 357"/>
                <a:gd name="T48" fmla="*/ 5 w 2806"/>
                <a:gd name="T49" fmla="*/ 139 h 357"/>
                <a:gd name="T50" fmla="*/ 19 w 2806"/>
                <a:gd name="T51" fmla="*/ 101 h 357"/>
                <a:gd name="T52" fmla="*/ 39 w 2806"/>
                <a:gd name="T53" fmla="*/ 68 h 357"/>
                <a:gd name="T54" fmla="*/ 67 w 2806"/>
                <a:gd name="T55" fmla="*/ 39 h 357"/>
                <a:gd name="T56" fmla="*/ 101 w 2806"/>
                <a:gd name="T57" fmla="*/ 20 h 357"/>
                <a:gd name="T58" fmla="*/ 138 w 2806"/>
                <a:gd name="T59" fmla="*/ 6 h 357"/>
                <a:gd name="T60" fmla="*/ 179 w 2806"/>
                <a:gd name="T61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06" h="357">
                  <a:moveTo>
                    <a:pt x="179" y="0"/>
                  </a:moveTo>
                  <a:lnTo>
                    <a:pt x="2629" y="0"/>
                  </a:lnTo>
                  <a:lnTo>
                    <a:pt x="2669" y="6"/>
                  </a:lnTo>
                  <a:lnTo>
                    <a:pt x="2707" y="20"/>
                  </a:lnTo>
                  <a:lnTo>
                    <a:pt x="2740" y="39"/>
                  </a:lnTo>
                  <a:lnTo>
                    <a:pt x="2767" y="68"/>
                  </a:lnTo>
                  <a:lnTo>
                    <a:pt x="2788" y="101"/>
                  </a:lnTo>
                  <a:lnTo>
                    <a:pt x="2803" y="139"/>
                  </a:lnTo>
                  <a:lnTo>
                    <a:pt x="2806" y="180"/>
                  </a:lnTo>
                  <a:lnTo>
                    <a:pt x="2803" y="220"/>
                  </a:lnTo>
                  <a:lnTo>
                    <a:pt x="2788" y="258"/>
                  </a:lnTo>
                  <a:lnTo>
                    <a:pt x="2767" y="290"/>
                  </a:lnTo>
                  <a:lnTo>
                    <a:pt x="2740" y="318"/>
                  </a:lnTo>
                  <a:lnTo>
                    <a:pt x="2707" y="339"/>
                  </a:lnTo>
                  <a:lnTo>
                    <a:pt x="2669" y="352"/>
                  </a:lnTo>
                  <a:lnTo>
                    <a:pt x="2629" y="357"/>
                  </a:lnTo>
                  <a:lnTo>
                    <a:pt x="179" y="357"/>
                  </a:lnTo>
                  <a:lnTo>
                    <a:pt x="138" y="352"/>
                  </a:lnTo>
                  <a:lnTo>
                    <a:pt x="101" y="339"/>
                  </a:lnTo>
                  <a:lnTo>
                    <a:pt x="67" y="318"/>
                  </a:lnTo>
                  <a:lnTo>
                    <a:pt x="39" y="290"/>
                  </a:lnTo>
                  <a:lnTo>
                    <a:pt x="19" y="258"/>
                  </a:lnTo>
                  <a:lnTo>
                    <a:pt x="5" y="220"/>
                  </a:lnTo>
                  <a:lnTo>
                    <a:pt x="0" y="180"/>
                  </a:lnTo>
                  <a:lnTo>
                    <a:pt x="5" y="139"/>
                  </a:lnTo>
                  <a:lnTo>
                    <a:pt x="19" y="101"/>
                  </a:lnTo>
                  <a:lnTo>
                    <a:pt x="39" y="68"/>
                  </a:lnTo>
                  <a:lnTo>
                    <a:pt x="67" y="39"/>
                  </a:lnTo>
                  <a:lnTo>
                    <a:pt x="101" y="20"/>
                  </a:lnTo>
                  <a:lnTo>
                    <a:pt x="138" y="6"/>
                  </a:lnTo>
                  <a:lnTo>
                    <a:pt x="179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02" tIns="45700" rIns="91402" bIns="45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F1EFFD2A-985C-4224-A574-6CC345217AE6}"/>
              </a:ext>
            </a:extLst>
          </p:cNvPr>
          <p:cNvSpPr txBox="1"/>
          <p:nvPr/>
        </p:nvSpPr>
        <p:spPr>
          <a:xfrm>
            <a:off x="185752" y="1283933"/>
            <a:ext cx="1494730" cy="646331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Assume Breach COULD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Occur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C17743-1F90-4DCD-B1ED-4FBA8BD4F2C3}"/>
              </a:ext>
            </a:extLst>
          </p:cNvPr>
          <p:cNvSpPr txBox="1"/>
          <p:nvPr/>
        </p:nvSpPr>
        <p:spPr>
          <a:xfrm>
            <a:off x="193016" y="4070598"/>
            <a:ext cx="1480210" cy="276999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IMPACT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4D4724C-43DA-482D-A0EE-20A8A1CD28AA}"/>
              </a:ext>
            </a:extLst>
          </p:cNvPr>
          <p:cNvSpPr txBox="1"/>
          <p:nvPr/>
        </p:nvSpPr>
        <p:spPr>
          <a:xfrm>
            <a:off x="185752" y="3124121"/>
            <a:ext cx="1494730" cy="276999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PROBABILITY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DAEC4BB-F41A-4788-B5EC-F5256DB73985}"/>
              </a:ext>
            </a:extLst>
          </p:cNvPr>
          <p:cNvSpPr/>
          <p:nvPr/>
        </p:nvSpPr>
        <p:spPr>
          <a:xfrm>
            <a:off x="11228467" y="2412274"/>
            <a:ext cx="217624" cy="196303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2B9752F-265F-4B6F-B841-F27DF272AA41}"/>
              </a:ext>
            </a:extLst>
          </p:cNvPr>
          <p:cNvSpPr/>
          <p:nvPr/>
        </p:nvSpPr>
        <p:spPr>
          <a:xfrm>
            <a:off x="11054634" y="2909807"/>
            <a:ext cx="217624" cy="196303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C5B31AF-141F-4AFC-BA40-6C3ECFA5DD31}"/>
              </a:ext>
            </a:extLst>
          </p:cNvPr>
          <p:cNvSpPr/>
          <p:nvPr/>
        </p:nvSpPr>
        <p:spPr>
          <a:xfrm>
            <a:off x="11137334" y="2665987"/>
            <a:ext cx="217624" cy="196303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2691EE6-DA1F-4D4D-9337-23842D273542}"/>
              </a:ext>
            </a:extLst>
          </p:cNvPr>
          <p:cNvGrpSpPr/>
          <p:nvPr/>
        </p:nvGrpSpPr>
        <p:grpSpPr>
          <a:xfrm>
            <a:off x="6300164" y="3559871"/>
            <a:ext cx="977030" cy="363979"/>
            <a:chOff x="5809448" y="3197353"/>
            <a:chExt cx="977030" cy="36397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F3017A6-DDC8-4F63-B4E9-2EBD95640449}"/>
                </a:ext>
              </a:extLst>
            </p:cNvPr>
            <p:cNvSpPr/>
            <p:nvPr/>
          </p:nvSpPr>
          <p:spPr>
            <a:xfrm>
              <a:off x="5809448" y="3197353"/>
              <a:ext cx="977030" cy="3639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50000"/>
                    </a:srgbClr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Security Isolation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36458EA-E4C4-49A2-B775-24204454CE72}"/>
                </a:ext>
              </a:extLst>
            </p:cNvPr>
            <p:cNvSpPr/>
            <p:nvPr/>
          </p:nvSpPr>
          <p:spPr>
            <a:xfrm>
              <a:off x="6568418" y="3205836"/>
              <a:ext cx="217624" cy="196303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C8E31E2-F75D-4E59-B3FB-134FBF90B6E5}"/>
              </a:ext>
            </a:extLst>
          </p:cNvPr>
          <p:cNvGrpSpPr/>
          <p:nvPr/>
        </p:nvGrpSpPr>
        <p:grpSpPr>
          <a:xfrm>
            <a:off x="6236120" y="1673220"/>
            <a:ext cx="977030" cy="363979"/>
            <a:chOff x="5812077" y="1930264"/>
            <a:chExt cx="977030" cy="363979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DE8EF8B-2E26-481D-A3D0-E2CA728292B7}"/>
                </a:ext>
              </a:extLst>
            </p:cNvPr>
            <p:cNvSpPr/>
            <p:nvPr/>
          </p:nvSpPr>
          <p:spPr>
            <a:xfrm>
              <a:off x="5812077" y="1930264"/>
              <a:ext cx="977030" cy="3639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50000"/>
                    </a:srgbClr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External Dependency 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9029218-8357-48CB-A905-A15CF5C4B9B7}"/>
                </a:ext>
              </a:extLst>
            </p:cNvPr>
            <p:cNvSpPr/>
            <p:nvPr/>
          </p:nvSpPr>
          <p:spPr>
            <a:xfrm>
              <a:off x="6568418" y="1930264"/>
              <a:ext cx="217624" cy="196303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6475B1-9AFA-4EDC-8803-43A471137285}"/>
              </a:ext>
            </a:extLst>
          </p:cNvPr>
          <p:cNvGrpSpPr/>
          <p:nvPr/>
        </p:nvGrpSpPr>
        <p:grpSpPr>
          <a:xfrm>
            <a:off x="4334125" y="3559870"/>
            <a:ext cx="977248" cy="363979"/>
            <a:chOff x="3547062" y="3197354"/>
            <a:chExt cx="977248" cy="363979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4259C07-4415-4DD3-B578-82B4C8618D4A}"/>
                </a:ext>
              </a:extLst>
            </p:cNvPr>
            <p:cNvSpPr/>
            <p:nvPr/>
          </p:nvSpPr>
          <p:spPr>
            <a:xfrm>
              <a:off x="3547062" y="3197354"/>
              <a:ext cx="977030" cy="3639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50000"/>
                    </a:srgbClr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Change Management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3638E29-064D-4B8E-A0AA-52DA68FE1BF1}"/>
                </a:ext>
              </a:extLst>
            </p:cNvPr>
            <p:cNvSpPr/>
            <p:nvPr/>
          </p:nvSpPr>
          <p:spPr>
            <a:xfrm>
              <a:off x="4306686" y="3207006"/>
              <a:ext cx="217624" cy="196303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</p:grp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721A0044-A450-4C9A-B4CF-8C1466EC8187}"/>
              </a:ext>
            </a:extLst>
          </p:cNvPr>
          <p:cNvCxnSpPr>
            <a:cxnSpLocks/>
            <a:stCxn id="62" idx="2"/>
            <a:endCxn id="65" idx="1"/>
          </p:cNvCxnSpPr>
          <p:nvPr/>
        </p:nvCxnSpPr>
        <p:spPr>
          <a:xfrm rot="5400000" flipH="1" flipV="1">
            <a:off x="2811663" y="-23337"/>
            <a:ext cx="1545910" cy="5303003"/>
          </a:xfrm>
          <a:prstGeom prst="bentConnector4">
            <a:avLst>
              <a:gd name="adj1" fmla="val -22592"/>
              <a:gd name="adj2" fmla="val 57047"/>
            </a:avLst>
          </a:prstGeom>
          <a:ln w="12700">
            <a:solidFill>
              <a:schemeClr val="accent2">
                <a:lumMod val="75000"/>
              </a:schemeClr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45B810BC-5F59-472C-8997-3659310F64AA}"/>
              </a:ext>
            </a:extLst>
          </p:cNvPr>
          <p:cNvCxnSpPr>
            <a:cxnSpLocks/>
            <a:stCxn id="62" idx="2"/>
            <a:endCxn id="63" idx="1"/>
          </p:cNvCxnSpPr>
          <p:nvPr/>
        </p:nvCxnSpPr>
        <p:spPr>
          <a:xfrm rot="16200000" flipH="1">
            <a:off x="2463251" y="1870986"/>
            <a:ext cx="340740" cy="3401008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6DD7FF7-E5B0-47EC-BEBC-44C4B8999AB9}"/>
              </a:ext>
            </a:extLst>
          </p:cNvPr>
          <p:cNvCxnSpPr>
            <a:cxnSpLocks/>
            <a:stCxn id="61" idx="3"/>
            <a:endCxn id="64" idx="2"/>
          </p:cNvCxnSpPr>
          <p:nvPr/>
        </p:nvCxnSpPr>
        <p:spPr>
          <a:xfrm flipV="1">
            <a:off x="1673226" y="3923850"/>
            <a:ext cx="5115453" cy="285248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8A9035D-3AB2-46A8-BAAB-7104A843DC28}"/>
              </a:ext>
            </a:extLst>
          </p:cNvPr>
          <p:cNvGrpSpPr/>
          <p:nvPr/>
        </p:nvGrpSpPr>
        <p:grpSpPr>
          <a:xfrm>
            <a:off x="7227862" y="1762822"/>
            <a:ext cx="1996350" cy="1619351"/>
            <a:chOff x="4531450" y="3896113"/>
            <a:chExt cx="1996350" cy="1619351"/>
          </a:xfrm>
        </p:grpSpPr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CAB45794-F610-4B8B-9C96-5DF7188E920D}"/>
                </a:ext>
              </a:extLst>
            </p:cNvPr>
            <p:cNvCxnSpPr>
              <a:cxnSpLocks/>
            </p:cNvCxnSpPr>
            <p:nvPr/>
          </p:nvCxnSpPr>
          <p:spPr>
            <a:xfrm>
              <a:off x="4531450" y="3896113"/>
              <a:ext cx="1842524" cy="1374680"/>
            </a:xfrm>
            <a:prstGeom prst="bentConnector2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stealth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30A9F80-E26E-4214-A0F0-D816D2F68307}"/>
                </a:ext>
              </a:extLst>
            </p:cNvPr>
            <p:cNvSpPr/>
            <p:nvPr/>
          </p:nvSpPr>
          <p:spPr>
            <a:xfrm>
              <a:off x="6232848" y="5270793"/>
              <a:ext cx="294952" cy="24467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5634995-1496-48C5-BF6B-581ECE31857A}"/>
              </a:ext>
            </a:extLst>
          </p:cNvPr>
          <p:cNvGrpSpPr/>
          <p:nvPr/>
        </p:nvGrpSpPr>
        <p:grpSpPr>
          <a:xfrm>
            <a:off x="7226998" y="1763188"/>
            <a:ext cx="2222845" cy="2105851"/>
            <a:chOff x="4425716" y="3409613"/>
            <a:chExt cx="2102084" cy="2105851"/>
          </a:xfrm>
        </p:grpSpPr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553BEC47-8EB4-49A1-A24B-0B6872792806}"/>
                </a:ext>
              </a:extLst>
            </p:cNvPr>
            <p:cNvCxnSpPr>
              <a:cxnSpLocks/>
              <a:endCxn id="91" idx="0"/>
            </p:cNvCxnSpPr>
            <p:nvPr/>
          </p:nvCxnSpPr>
          <p:spPr>
            <a:xfrm>
              <a:off x="4425716" y="3409613"/>
              <a:ext cx="1954608" cy="1861180"/>
            </a:xfrm>
            <a:prstGeom prst="bentConnector2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stealth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BD23889-889F-4417-B66E-263552A29059}"/>
                </a:ext>
              </a:extLst>
            </p:cNvPr>
            <p:cNvSpPr/>
            <p:nvPr/>
          </p:nvSpPr>
          <p:spPr>
            <a:xfrm>
              <a:off x="6232848" y="5270793"/>
              <a:ext cx="294952" cy="24467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1750D60E-3333-4FBF-8CA7-ACED5037E30B}"/>
              </a:ext>
            </a:extLst>
          </p:cNvPr>
          <p:cNvCxnSpPr>
            <a:cxnSpLocks/>
            <a:endCxn id="64" idx="0"/>
          </p:cNvCxnSpPr>
          <p:nvPr/>
        </p:nvCxnSpPr>
        <p:spPr>
          <a:xfrm rot="10800000" flipV="1">
            <a:off x="6788679" y="3055857"/>
            <a:ext cx="1882090" cy="504013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headEnd type="stealth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9B0B0319-D73A-47FE-B115-6BD57229658A}"/>
              </a:ext>
            </a:extLst>
          </p:cNvPr>
          <p:cNvCxnSpPr>
            <a:cxnSpLocks/>
          </p:cNvCxnSpPr>
          <p:nvPr/>
        </p:nvCxnSpPr>
        <p:spPr>
          <a:xfrm rot="10800000">
            <a:off x="6864879" y="3923851"/>
            <a:ext cx="2040406" cy="598501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headEnd type="stealth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5A2983FA-7594-4635-90BA-A86339A49687}"/>
              </a:ext>
            </a:extLst>
          </p:cNvPr>
          <p:cNvCxnSpPr>
            <a:cxnSpLocks/>
          </p:cNvCxnSpPr>
          <p:nvPr/>
        </p:nvCxnSpPr>
        <p:spPr>
          <a:xfrm rot="10800000">
            <a:off x="6864879" y="3923850"/>
            <a:ext cx="2149164" cy="446606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headEnd type="stealth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FC13E3A-23E8-4E02-8F74-673D39299633}"/>
              </a:ext>
            </a:extLst>
          </p:cNvPr>
          <p:cNvCxnSpPr>
            <a:cxnSpLocks/>
            <a:stCxn id="64" idx="1"/>
            <a:endCxn id="63" idx="3"/>
          </p:cNvCxnSpPr>
          <p:nvPr/>
        </p:nvCxnSpPr>
        <p:spPr>
          <a:xfrm flipH="1" flipV="1">
            <a:off x="5311155" y="3741860"/>
            <a:ext cx="989009" cy="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stealth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346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DCCDCCF6-0422-44C7-BC08-396C3D9760D2}"/>
              </a:ext>
            </a:extLst>
          </p:cNvPr>
          <p:cNvSpPr/>
          <p:nvPr/>
        </p:nvSpPr>
        <p:spPr>
          <a:xfrm>
            <a:off x="8409206" y="1673220"/>
            <a:ext cx="3300412" cy="40298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Physical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B623DCB-B117-4323-8A50-F07DAC29C142}"/>
              </a:ext>
            </a:extLst>
          </p:cNvPr>
          <p:cNvSpPr/>
          <p:nvPr/>
        </p:nvSpPr>
        <p:spPr>
          <a:xfrm>
            <a:off x="8494930" y="1917212"/>
            <a:ext cx="3124200" cy="37284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Remote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253F8F-C758-4186-AE34-BC2FECA40695}"/>
              </a:ext>
            </a:extLst>
          </p:cNvPr>
          <p:cNvSpPr/>
          <p:nvPr/>
        </p:nvSpPr>
        <p:spPr>
          <a:xfrm>
            <a:off x="10050679" y="2161032"/>
            <a:ext cx="1481137" cy="341484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Runtime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4A9B61-A066-4EC0-8346-8BFE74F392C7}"/>
              </a:ext>
            </a:extLst>
          </p:cNvPr>
          <p:cNvSpPr/>
          <p:nvPr/>
        </p:nvSpPr>
        <p:spPr>
          <a:xfrm>
            <a:off x="8585417" y="2161032"/>
            <a:ext cx="1461684" cy="341484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Pre-Runtime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F77352F-DCDB-4548-98CD-E6DD79D796A6}"/>
              </a:ext>
            </a:extLst>
          </p:cNvPr>
          <p:cNvSpPr/>
          <p:nvPr/>
        </p:nvSpPr>
        <p:spPr>
          <a:xfrm>
            <a:off x="8664792" y="2407355"/>
            <a:ext cx="2781299" cy="3108109"/>
          </a:xfrm>
          <a:prstGeom prst="rect">
            <a:avLst/>
          </a:prstGeom>
          <a:solidFill>
            <a:srgbClr val="FFD96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Authorization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8D797E-E311-4871-8DA2-DFD5D26ABC19}"/>
              </a:ext>
            </a:extLst>
          </p:cNvPr>
          <p:cNvSpPr/>
          <p:nvPr/>
        </p:nvSpPr>
        <p:spPr>
          <a:xfrm>
            <a:off x="8750517" y="2653678"/>
            <a:ext cx="2609850" cy="2799897"/>
          </a:xfrm>
          <a:prstGeom prst="rect">
            <a:avLst/>
          </a:prstGeom>
          <a:solidFill>
            <a:srgbClr val="FFE699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Authentication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7DE05B-CC9C-4AF5-825B-088945F503D6}"/>
              </a:ext>
            </a:extLst>
          </p:cNvPr>
          <p:cNvSpPr/>
          <p:nvPr/>
        </p:nvSpPr>
        <p:spPr>
          <a:xfrm>
            <a:off x="8826717" y="2899658"/>
            <a:ext cx="2457450" cy="24946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Access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0915CF-30F0-4D89-AFA4-7FEF78525B75}"/>
              </a:ext>
            </a:extLst>
          </p:cNvPr>
          <p:cNvSpPr/>
          <p:nvPr/>
        </p:nvSpPr>
        <p:spPr>
          <a:xfrm>
            <a:off x="8912442" y="3144654"/>
            <a:ext cx="2276474" cy="21893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Resource Control Plane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D456C6-C936-46A8-B696-58F06C667967}"/>
              </a:ext>
            </a:extLst>
          </p:cNvPr>
          <p:cNvSpPr/>
          <p:nvPr/>
        </p:nvSpPr>
        <p:spPr>
          <a:xfrm>
            <a:off x="9017217" y="3389802"/>
            <a:ext cx="2063750" cy="18679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Resource Data Plane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F2B799-3091-4332-926A-798EB1F449ED}"/>
              </a:ext>
            </a:extLst>
          </p:cNvPr>
          <p:cNvSpPr/>
          <p:nvPr/>
        </p:nvSpPr>
        <p:spPr>
          <a:xfrm>
            <a:off x="9118817" y="3635103"/>
            <a:ext cx="1866899" cy="15496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App Runtime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57E41F-6D8B-412B-9409-A79289465636}"/>
              </a:ext>
            </a:extLst>
          </p:cNvPr>
          <p:cNvSpPr/>
          <p:nvPr/>
        </p:nvSpPr>
        <p:spPr>
          <a:xfrm>
            <a:off x="9191842" y="3880098"/>
            <a:ext cx="1714500" cy="12443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Runtime Data Plane</a:t>
            </a:r>
          </a:p>
        </p:txBody>
      </p:sp>
      <p:sp>
        <p:nvSpPr>
          <p:cNvPr id="82" name="Title 3">
            <a:extLst>
              <a:ext uri="{FF2B5EF4-FFF2-40B4-BE49-F238E27FC236}">
                <a16:creationId xmlns:a16="http://schemas.microsoft.com/office/drawing/2014/main" id="{7E409DDB-5621-49C0-9E7C-07CF911A1744}"/>
              </a:ext>
            </a:extLst>
          </p:cNvPr>
          <p:cNvSpPr txBox="1">
            <a:spLocks/>
          </p:cNvSpPr>
          <p:nvPr/>
        </p:nvSpPr>
        <p:spPr>
          <a:xfrm>
            <a:off x="15960" y="117108"/>
            <a:ext cx="11912669" cy="716609"/>
          </a:xfrm>
          <a:prstGeom prst="rect">
            <a:avLst/>
          </a:prstGeom>
        </p:spPr>
        <p:txBody>
          <a:bodyPr vert="horz" wrap="square" lIns="116535" tIns="72835" rIns="116535" bIns="72835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9pPr>
          </a:lstStyle>
          <a:p>
            <a:pPr lvl="0" defTabSz="914228">
              <a:defRPr/>
            </a:pPr>
            <a:r>
              <a:rPr lang="en-AU" sz="2400" b="1" dirty="0">
                <a:solidFill>
                  <a:srgbClr val="4472C4"/>
                </a:solidFill>
                <a:latin typeface="Segoe UI Light"/>
              </a:rPr>
              <a:t>Enterprise Cloud</a:t>
            </a:r>
            <a:r>
              <a:rPr kumimoji="0" lang="en-AU" sz="2400" b="1" i="0" u="none" strike="noStrike" kern="1200" cap="none" spc="-100" normalizeH="0" baseline="0" noProof="0" dirty="0">
                <a:ln w="3175"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/>
                <a:ea typeface="ＭＳ Ｐゴシック" charset="0"/>
                <a:cs typeface="Segoe UI" pitchFamily="34" charset="0"/>
              </a:rPr>
              <a:t>: </a:t>
            </a:r>
            <a:r>
              <a:rPr kumimoji="0" lang="en-AU" sz="2400" b="1" i="1" u="none" strike="noStrike" kern="1200" cap="none" spc="-100" normalizeH="0" baseline="0" noProof="0" dirty="0">
                <a:ln w="3175"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/>
                <a:ea typeface="ＭＳ Ｐゴシック" charset="0"/>
                <a:cs typeface="Segoe UI" pitchFamily="34" charset="0"/>
              </a:rPr>
              <a:t>Runtime Detective Threat Model Controls</a:t>
            </a:r>
          </a:p>
          <a:p>
            <a:pPr marL="0" marR="0" lvl="0" indent="0" algn="l" defTabSz="9142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1" u="none" strike="noStrike" kern="1200" cap="none" spc="-100" normalizeH="0" baseline="0" noProof="0" dirty="0">
                <a:ln w="3175"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/>
                <a:ea typeface="ＭＳ Ｐゴシック" charset="0"/>
                <a:cs typeface="Segoe UI" pitchFamily="34" charset="0"/>
              </a:rPr>
              <a:t>Event Based Mechanism that Attaches To the Controls And Creates An Immutable Memory</a:t>
            </a:r>
            <a:endParaRPr kumimoji="0" lang="en-AU" sz="2000" b="0" i="1" u="none" strike="noStrike" kern="1200" cap="none" spc="-100" normalizeH="0" baseline="0" noProof="0" dirty="0">
              <a:ln w="3175">
                <a:noFill/>
              </a:ln>
              <a:solidFill>
                <a:srgbClr val="FF0000"/>
              </a:solidFill>
              <a:effectLst/>
              <a:uLnTx/>
              <a:uFillTx/>
              <a:latin typeface="Segoe UI Light"/>
              <a:ea typeface="ＭＳ Ｐゴシック" charset="0"/>
              <a:cs typeface="Segoe UI" pitchFamily="34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3F5D69A-1544-4508-9C2D-FC07E45BACB9}"/>
              </a:ext>
            </a:extLst>
          </p:cNvPr>
          <p:cNvGrpSpPr/>
          <p:nvPr/>
        </p:nvGrpSpPr>
        <p:grpSpPr>
          <a:xfrm>
            <a:off x="9229184" y="4096871"/>
            <a:ext cx="956681" cy="304279"/>
            <a:chOff x="9919250" y="4208207"/>
            <a:chExt cx="956681" cy="30427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0B23DB0-B217-48AB-87A7-4414561542E7}"/>
                </a:ext>
              </a:extLst>
            </p:cNvPr>
            <p:cNvSpPr/>
            <p:nvPr/>
          </p:nvSpPr>
          <p:spPr>
            <a:xfrm>
              <a:off x="9919250" y="4208207"/>
              <a:ext cx="956681" cy="30427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Asset</a:t>
              </a:r>
              <a:endParaRPr kumimoji="0" lang="en-AU" sz="1050" b="0" i="1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D0B2450D-3CA5-474B-97CB-66282F26F339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0526714" y="4247117"/>
              <a:ext cx="250824" cy="226458"/>
            </a:xfrm>
            <a:custGeom>
              <a:avLst/>
              <a:gdLst>
                <a:gd name="T0" fmla="*/ 195 w 300"/>
                <a:gd name="T1" fmla="*/ 217 h 266"/>
                <a:gd name="T2" fmla="*/ 196 w 300"/>
                <a:gd name="T3" fmla="*/ 227 h 266"/>
                <a:gd name="T4" fmla="*/ 149 w 300"/>
                <a:gd name="T5" fmla="*/ 266 h 266"/>
                <a:gd name="T6" fmla="*/ 8 w 300"/>
                <a:gd name="T7" fmla="*/ 116 h 266"/>
                <a:gd name="T8" fmla="*/ 0 w 300"/>
                <a:gd name="T9" fmla="*/ 78 h 266"/>
                <a:gd name="T10" fmla="*/ 78 w 300"/>
                <a:gd name="T11" fmla="*/ 0 h 266"/>
                <a:gd name="T12" fmla="*/ 150 w 300"/>
                <a:gd name="T13" fmla="*/ 48 h 266"/>
                <a:gd name="T14" fmla="*/ 222 w 300"/>
                <a:gd name="T15" fmla="*/ 0 h 266"/>
                <a:gd name="T16" fmla="*/ 300 w 300"/>
                <a:gd name="T17" fmla="*/ 78 h 266"/>
                <a:gd name="T18" fmla="*/ 292 w 300"/>
                <a:gd name="T19" fmla="*/ 116 h 266"/>
                <a:gd name="T20" fmla="*/ 262 w 300"/>
                <a:gd name="T21" fmla="*/ 162 h 266"/>
                <a:gd name="T22" fmla="*/ 251 w 300"/>
                <a:gd name="T23" fmla="*/ 161 h 266"/>
                <a:gd name="T24" fmla="*/ 195 w 300"/>
                <a:gd name="T25" fmla="*/ 217 h 266"/>
                <a:gd name="T26" fmla="*/ 257 w 300"/>
                <a:gd name="T27" fmla="*/ 211 h 266"/>
                <a:gd name="T28" fmla="*/ 275 w 300"/>
                <a:gd name="T29" fmla="*/ 211 h 266"/>
                <a:gd name="T30" fmla="*/ 275 w 300"/>
                <a:gd name="T31" fmla="*/ 223 h 266"/>
                <a:gd name="T32" fmla="*/ 257 w 300"/>
                <a:gd name="T33" fmla="*/ 223 h 266"/>
                <a:gd name="T34" fmla="*/ 257 w 300"/>
                <a:gd name="T35" fmla="*/ 241 h 266"/>
                <a:gd name="T36" fmla="*/ 245 w 300"/>
                <a:gd name="T37" fmla="*/ 241 h 266"/>
                <a:gd name="T38" fmla="*/ 245 w 300"/>
                <a:gd name="T39" fmla="*/ 223 h 266"/>
                <a:gd name="T40" fmla="*/ 227 w 300"/>
                <a:gd name="T41" fmla="*/ 223 h 266"/>
                <a:gd name="T42" fmla="*/ 227 w 300"/>
                <a:gd name="T43" fmla="*/ 211 h 266"/>
                <a:gd name="T44" fmla="*/ 245 w 300"/>
                <a:gd name="T45" fmla="*/ 211 h 266"/>
                <a:gd name="T46" fmla="*/ 245 w 300"/>
                <a:gd name="T47" fmla="*/ 193 h 266"/>
                <a:gd name="T48" fmla="*/ 257 w 300"/>
                <a:gd name="T49" fmla="*/ 193 h 266"/>
                <a:gd name="T50" fmla="*/ 257 w 300"/>
                <a:gd name="T51" fmla="*/ 211 h 266"/>
                <a:gd name="T52" fmla="*/ 251 w 300"/>
                <a:gd name="T53" fmla="*/ 258 h 266"/>
                <a:gd name="T54" fmla="*/ 210 w 300"/>
                <a:gd name="T55" fmla="*/ 217 h 266"/>
                <a:gd name="T56" fmla="*/ 251 w 300"/>
                <a:gd name="T57" fmla="*/ 176 h 266"/>
                <a:gd name="T58" fmla="*/ 293 w 300"/>
                <a:gd name="T59" fmla="*/ 217 h 266"/>
                <a:gd name="T60" fmla="*/ 251 w 300"/>
                <a:gd name="T61" fmla="*/ 258 h 266"/>
                <a:gd name="T62" fmla="*/ 251 w 300"/>
                <a:gd name="T63" fmla="*/ 168 h 266"/>
                <a:gd name="T64" fmla="*/ 203 w 300"/>
                <a:gd name="T65" fmla="*/ 217 h 266"/>
                <a:gd name="T66" fmla="*/ 251 w 300"/>
                <a:gd name="T67" fmla="*/ 266 h 266"/>
                <a:gd name="T68" fmla="*/ 300 w 300"/>
                <a:gd name="T69" fmla="*/ 217 h 266"/>
                <a:gd name="T70" fmla="*/ 251 w 300"/>
                <a:gd name="T71" fmla="*/ 168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0" h="266">
                  <a:moveTo>
                    <a:pt x="195" y="217"/>
                  </a:moveTo>
                  <a:cubicBezTo>
                    <a:pt x="195" y="221"/>
                    <a:pt x="195" y="224"/>
                    <a:pt x="196" y="227"/>
                  </a:cubicBezTo>
                  <a:cubicBezTo>
                    <a:pt x="170" y="250"/>
                    <a:pt x="149" y="266"/>
                    <a:pt x="149" y="266"/>
                  </a:cubicBezTo>
                  <a:cubicBezTo>
                    <a:pt x="149" y="266"/>
                    <a:pt x="32" y="176"/>
                    <a:pt x="8" y="116"/>
                  </a:cubicBezTo>
                  <a:cubicBezTo>
                    <a:pt x="4" y="106"/>
                    <a:pt x="0" y="90"/>
                    <a:pt x="0" y="78"/>
                  </a:cubicBezTo>
                  <a:cubicBezTo>
                    <a:pt x="0" y="35"/>
                    <a:pt x="35" y="0"/>
                    <a:pt x="78" y="0"/>
                  </a:cubicBezTo>
                  <a:cubicBezTo>
                    <a:pt x="110" y="0"/>
                    <a:pt x="138" y="20"/>
                    <a:pt x="150" y="48"/>
                  </a:cubicBezTo>
                  <a:cubicBezTo>
                    <a:pt x="162" y="20"/>
                    <a:pt x="190" y="0"/>
                    <a:pt x="222" y="0"/>
                  </a:cubicBezTo>
                  <a:cubicBezTo>
                    <a:pt x="265" y="0"/>
                    <a:pt x="300" y="35"/>
                    <a:pt x="300" y="78"/>
                  </a:cubicBezTo>
                  <a:cubicBezTo>
                    <a:pt x="300" y="91"/>
                    <a:pt x="296" y="106"/>
                    <a:pt x="292" y="116"/>
                  </a:cubicBezTo>
                  <a:cubicBezTo>
                    <a:pt x="287" y="130"/>
                    <a:pt x="275" y="146"/>
                    <a:pt x="262" y="162"/>
                  </a:cubicBezTo>
                  <a:cubicBezTo>
                    <a:pt x="258" y="161"/>
                    <a:pt x="255" y="161"/>
                    <a:pt x="251" y="161"/>
                  </a:cubicBezTo>
                  <a:cubicBezTo>
                    <a:pt x="220" y="161"/>
                    <a:pt x="195" y="186"/>
                    <a:pt x="195" y="217"/>
                  </a:cubicBezTo>
                  <a:close/>
                  <a:moveTo>
                    <a:pt x="257" y="211"/>
                  </a:moveTo>
                  <a:cubicBezTo>
                    <a:pt x="275" y="211"/>
                    <a:pt x="275" y="211"/>
                    <a:pt x="275" y="211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57" y="223"/>
                    <a:pt x="257" y="223"/>
                    <a:pt x="257" y="223"/>
                  </a:cubicBezTo>
                  <a:cubicBezTo>
                    <a:pt x="257" y="241"/>
                    <a:pt x="257" y="241"/>
                    <a:pt x="257" y="241"/>
                  </a:cubicBezTo>
                  <a:cubicBezTo>
                    <a:pt x="245" y="241"/>
                    <a:pt x="245" y="241"/>
                    <a:pt x="245" y="241"/>
                  </a:cubicBezTo>
                  <a:cubicBezTo>
                    <a:pt x="245" y="223"/>
                    <a:pt x="245" y="223"/>
                    <a:pt x="245" y="223"/>
                  </a:cubicBezTo>
                  <a:cubicBezTo>
                    <a:pt x="227" y="223"/>
                    <a:pt x="227" y="223"/>
                    <a:pt x="227" y="223"/>
                  </a:cubicBezTo>
                  <a:cubicBezTo>
                    <a:pt x="227" y="211"/>
                    <a:pt x="227" y="211"/>
                    <a:pt x="227" y="211"/>
                  </a:cubicBezTo>
                  <a:cubicBezTo>
                    <a:pt x="245" y="211"/>
                    <a:pt x="245" y="211"/>
                    <a:pt x="245" y="211"/>
                  </a:cubicBezTo>
                  <a:cubicBezTo>
                    <a:pt x="245" y="193"/>
                    <a:pt x="245" y="193"/>
                    <a:pt x="245" y="193"/>
                  </a:cubicBezTo>
                  <a:cubicBezTo>
                    <a:pt x="257" y="193"/>
                    <a:pt x="257" y="193"/>
                    <a:pt x="257" y="193"/>
                  </a:cubicBezTo>
                  <a:lnTo>
                    <a:pt x="257" y="211"/>
                  </a:lnTo>
                  <a:close/>
                  <a:moveTo>
                    <a:pt x="251" y="258"/>
                  </a:moveTo>
                  <a:cubicBezTo>
                    <a:pt x="229" y="258"/>
                    <a:pt x="210" y="240"/>
                    <a:pt x="210" y="217"/>
                  </a:cubicBezTo>
                  <a:cubicBezTo>
                    <a:pt x="210" y="194"/>
                    <a:pt x="229" y="176"/>
                    <a:pt x="251" y="176"/>
                  </a:cubicBezTo>
                  <a:cubicBezTo>
                    <a:pt x="274" y="176"/>
                    <a:pt x="293" y="194"/>
                    <a:pt x="293" y="217"/>
                  </a:cubicBezTo>
                  <a:cubicBezTo>
                    <a:pt x="293" y="240"/>
                    <a:pt x="274" y="258"/>
                    <a:pt x="251" y="258"/>
                  </a:cubicBezTo>
                  <a:close/>
                  <a:moveTo>
                    <a:pt x="251" y="168"/>
                  </a:moveTo>
                  <a:cubicBezTo>
                    <a:pt x="224" y="168"/>
                    <a:pt x="203" y="190"/>
                    <a:pt x="203" y="217"/>
                  </a:cubicBezTo>
                  <a:cubicBezTo>
                    <a:pt x="203" y="244"/>
                    <a:pt x="224" y="266"/>
                    <a:pt x="251" y="266"/>
                  </a:cubicBezTo>
                  <a:cubicBezTo>
                    <a:pt x="278" y="266"/>
                    <a:pt x="300" y="244"/>
                    <a:pt x="300" y="217"/>
                  </a:cubicBezTo>
                  <a:cubicBezTo>
                    <a:pt x="300" y="190"/>
                    <a:pt x="278" y="168"/>
                    <a:pt x="251" y="168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C88137DB-65F8-4380-8B41-7295388122DA}"/>
              </a:ext>
            </a:extLst>
          </p:cNvPr>
          <p:cNvSpPr/>
          <p:nvPr/>
        </p:nvSpPr>
        <p:spPr>
          <a:xfrm>
            <a:off x="9836647" y="4522351"/>
            <a:ext cx="1041097" cy="20583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Private DATA</a:t>
            </a:r>
            <a:endParaRPr kumimoji="0" lang="en-AU" sz="900" b="0" i="1" u="none" strike="noStrike" kern="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67541AF-5CBB-4A52-A5D7-0E40DF541F02}"/>
              </a:ext>
            </a:extLst>
          </p:cNvPr>
          <p:cNvSpPr/>
          <p:nvPr/>
        </p:nvSpPr>
        <p:spPr>
          <a:xfrm>
            <a:off x="9836648" y="4849389"/>
            <a:ext cx="1041097" cy="20583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Sensitive CODE</a:t>
            </a:r>
            <a:endParaRPr kumimoji="0" lang="en-AU" sz="900" b="0" i="1" u="none" strike="noStrike" kern="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47446E0D-888F-422C-B522-9E124C301666}"/>
              </a:ext>
            </a:extLst>
          </p:cNvPr>
          <p:cNvCxnSpPr>
            <a:cxnSpLocks/>
            <a:stCxn id="51" idx="2"/>
            <a:endCxn id="53" idx="1"/>
          </p:cNvCxnSpPr>
          <p:nvPr/>
        </p:nvCxnSpPr>
        <p:spPr>
          <a:xfrm rot="16200000" flipH="1">
            <a:off x="9660026" y="4448649"/>
            <a:ext cx="224120" cy="129122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A0359EC9-F51E-43A0-922D-D3C8B6A8AD7B}"/>
              </a:ext>
            </a:extLst>
          </p:cNvPr>
          <p:cNvCxnSpPr>
            <a:cxnSpLocks/>
            <a:stCxn id="51" idx="2"/>
            <a:endCxn id="54" idx="1"/>
          </p:cNvCxnSpPr>
          <p:nvPr/>
        </p:nvCxnSpPr>
        <p:spPr>
          <a:xfrm rot="16200000" flipH="1">
            <a:off x="9496507" y="4612167"/>
            <a:ext cx="551158" cy="129123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7DAEC4BB-F41A-4788-B5EC-F5256DB73985}"/>
              </a:ext>
            </a:extLst>
          </p:cNvPr>
          <p:cNvSpPr/>
          <p:nvPr/>
        </p:nvSpPr>
        <p:spPr>
          <a:xfrm>
            <a:off x="11228467" y="2412274"/>
            <a:ext cx="217624" cy="196303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2B9752F-265F-4B6F-B841-F27DF272AA41}"/>
              </a:ext>
            </a:extLst>
          </p:cNvPr>
          <p:cNvSpPr/>
          <p:nvPr/>
        </p:nvSpPr>
        <p:spPr>
          <a:xfrm>
            <a:off x="11054634" y="2909807"/>
            <a:ext cx="217624" cy="196303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C5B31AF-141F-4AFC-BA40-6C3ECFA5DD31}"/>
              </a:ext>
            </a:extLst>
          </p:cNvPr>
          <p:cNvSpPr/>
          <p:nvPr/>
        </p:nvSpPr>
        <p:spPr>
          <a:xfrm>
            <a:off x="11137334" y="2665987"/>
            <a:ext cx="217624" cy="196303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2691EE6-DA1F-4D4D-9337-23842D273542}"/>
              </a:ext>
            </a:extLst>
          </p:cNvPr>
          <p:cNvGrpSpPr/>
          <p:nvPr/>
        </p:nvGrpSpPr>
        <p:grpSpPr>
          <a:xfrm>
            <a:off x="6300164" y="3559871"/>
            <a:ext cx="977030" cy="363979"/>
            <a:chOff x="5809448" y="3197353"/>
            <a:chExt cx="977030" cy="36397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F3017A6-DDC8-4F63-B4E9-2EBD95640449}"/>
                </a:ext>
              </a:extLst>
            </p:cNvPr>
            <p:cNvSpPr/>
            <p:nvPr/>
          </p:nvSpPr>
          <p:spPr>
            <a:xfrm>
              <a:off x="5809448" y="3197353"/>
              <a:ext cx="977030" cy="3639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50000"/>
                    </a:srgbClr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Security Isolation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36458EA-E4C4-49A2-B775-24204454CE72}"/>
                </a:ext>
              </a:extLst>
            </p:cNvPr>
            <p:cNvSpPr/>
            <p:nvPr/>
          </p:nvSpPr>
          <p:spPr>
            <a:xfrm>
              <a:off x="6568418" y="3205836"/>
              <a:ext cx="217624" cy="196303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C8E31E2-F75D-4E59-B3FB-134FBF90B6E5}"/>
              </a:ext>
            </a:extLst>
          </p:cNvPr>
          <p:cNvGrpSpPr/>
          <p:nvPr/>
        </p:nvGrpSpPr>
        <p:grpSpPr>
          <a:xfrm>
            <a:off x="6236120" y="1673220"/>
            <a:ext cx="977030" cy="363979"/>
            <a:chOff x="5812077" y="1930264"/>
            <a:chExt cx="977030" cy="363979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DE8EF8B-2E26-481D-A3D0-E2CA728292B7}"/>
                </a:ext>
              </a:extLst>
            </p:cNvPr>
            <p:cNvSpPr/>
            <p:nvPr/>
          </p:nvSpPr>
          <p:spPr>
            <a:xfrm>
              <a:off x="5812077" y="1930264"/>
              <a:ext cx="977030" cy="3639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50000"/>
                    </a:srgbClr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External Dependency 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9029218-8357-48CB-A905-A15CF5C4B9B7}"/>
                </a:ext>
              </a:extLst>
            </p:cNvPr>
            <p:cNvSpPr/>
            <p:nvPr/>
          </p:nvSpPr>
          <p:spPr>
            <a:xfrm>
              <a:off x="6568418" y="1930264"/>
              <a:ext cx="217624" cy="196303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6475B1-9AFA-4EDC-8803-43A471137285}"/>
              </a:ext>
            </a:extLst>
          </p:cNvPr>
          <p:cNvGrpSpPr/>
          <p:nvPr/>
        </p:nvGrpSpPr>
        <p:grpSpPr>
          <a:xfrm>
            <a:off x="4334125" y="3559870"/>
            <a:ext cx="977248" cy="363979"/>
            <a:chOff x="3547062" y="3197354"/>
            <a:chExt cx="977248" cy="363979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4259C07-4415-4DD3-B578-82B4C8618D4A}"/>
                </a:ext>
              </a:extLst>
            </p:cNvPr>
            <p:cNvSpPr/>
            <p:nvPr/>
          </p:nvSpPr>
          <p:spPr>
            <a:xfrm>
              <a:off x="3547062" y="3197354"/>
              <a:ext cx="977030" cy="3639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50000"/>
                    </a:srgbClr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Change Management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3638E29-064D-4B8E-A0AA-52DA68FE1BF1}"/>
                </a:ext>
              </a:extLst>
            </p:cNvPr>
            <p:cNvSpPr/>
            <p:nvPr/>
          </p:nvSpPr>
          <p:spPr>
            <a:xfrm>
              <a:off x="4306686" y="3207006"/>
              <a:ext cx="217624" cy="196303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8A9035D-3AB2-46A8-BAAB-7104A843DC28}"/>
              </a:ext>
            </a:extLst>
          </p:cNvPr>
          <p:cNvGrpSpPr/>
          <p:nvPr/>
        </p:nvGrpSpPr>
        <p:grpSpPr>
          <a:xfrm>
            <a:off x="7227862" y="1762822"/>
            <a:ext cx="1996350" cy="1619351"/>
            <a:chOff x="4531450" y="3896113"/>
            <a:chExt cx="1996350" cy="1619351"/>
          </a:xfrm>
        </p:grpSpPr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CAB45794-F610-4B8B-9C96-5DF7188E920D}"/>
                </a:ext>
              </a:extLst>
            </p:cNvPr>
            <p:cNvCxnSpPr>
              <a:cxnSpLocks/>
            </p:cNvCxnSpPr>
            <p:nvPr/>
          </p:nvCxnSpPr>
          <p:spPr>
            <a:xfrm>
              <a:off x="4531450" y="3896113"/>
              <a:ext cx="1842524" cy="1374680"/>
            </a:xfrm>
            <a:prstGeom prst="bentConnector2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stealth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30A9F80-E26E-4214-A0F0-D816D2F68307}"/>
                </a:ext>
              </a:extLst>
            </p:cNvPr>
            <p:cNvSpPr/>
            <p:nvPr/>
          </p:nvSpPr>
          <p:spPr>
            <a:xfrm>
              <a:off x="6232848" y="5270793"/>
              <a:ext cx="294952" cy="24467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5634995-1496-48C5-BF6B-581ECE31857A}"/>
              </a:ext>
            </a:extLst>
          </p:cNvPr>
          <p:cNvGrpSpPr/>
          <p:nvPr/>
        </p:nvGrpSpPr>
        <p:grpSpPr>
          <a:xfrm>
            <a:off x="7226998" y="1763188"/>
            <a:ext cx="2222845" cy="2105851"/>
            <a:chOff x="4425716" y="3409613"/>
            <a:chExt cx="2102084" cy="2105851"/>
          </a:xfrm>
        </p:grpSpPr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553BEC47-8EB4-49A1-A24B-0B6872792806}"/>
                </a:ext>
              </a:extLst>
            </p:cNvPr>
            <p:cNvCxnSpPr>
              <a:cxnSpLocks/>
              <a:endCxn id="91" idx="0"/>
            </p:cNvCxnSpPr>
            <p:nvPr/>
          </p:nvCxnSpPr>
          <p:spPr>
            <a:xfrm>
              <a:off x="4425716" y="3409613"/>
              <a:ext cx="1954608" cy="1861180"/>
            </a:xfrm>
            <a:prstGeom prst="bentConnector2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stealth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BD23889-889F-4417-B66E-263552A29059}"/>
                </a:ext>
              </a:extLst>
            </p:cNvPr>
            <p:cNvSpPr/>
            <p:nvPr/>
          </p:nvSpPr>
          <p:spPr>
            <a:xfrm>
              <a:off x="6232848" y="5270793"/>
              <a:ext cx="294952" cy="24467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1750D60E-3333-4FBF-8CA7-ACED5037E30B}"/>
              </a:ext>
            </a:extLst>
          </p:cNvPr>
          <p:cNvCxnSpPr>
            <a:cxnSpLocks/>
            <a:endCxn id="64" idx="0"/>
          </p:cNvCxnSpPr>
          <p:nvPr/>
        </p:nvCxnSpPr>
        <p:spPr>
          <a:xfrm rot="10800000" flipV="1">
            <a:off x="6788679" y="3055857"/>
            <a:ext cx="1882090" cy="504013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headEnd type="stealth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9B0B0319-D73A-47FE-B115-6BD57229658A}"/>
              </a:ext>
            </a:extLst>
          </p:cNvPr>
          <p:cNvCxnSpPr>
            <a:cxnSpLocks/>
          </p:cNvCxnSpPr>
          <p:nvPr/>
        </p:nvCxnSpPr>
        <p:spPr>
          <a:xfrm rot="10800000">
            <a:off x="6864879" y="3923851"/>
            <a:ext cx="2040406" cy="598501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headEnd type="stealth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5A2983FA-7594-4635-90BA-A86339A49687}"/>
              </a:ext>
            </a:extLst>
          </p:cNvPr>
          <p:cNvCxnSpPr>
            <a:cxnSpLocks/>
          </p:cNvCxnSpPr>
          <p:nvPr/>
        </p:nvCxnSpPr>
        <p:spPr>
          <a:xfrm rot="10800000">
            <a:off x="6864879" y="3923850"/>
            <a:ext cx="2149164" cy="446606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headEnd type="stealth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FC13E3A-23E8-4E02-8F74-673D39299633}"/>
              </a:ext>
            </a:extLst>
          </p:cNvPr>
          <p:cNvCxnSpPr>
            <a:cxnSpLocks/>
            <a:stCxn id="64" idx="1"/>
            <a:endCxn id="63" idx="3"/>
          </p:cNvCxnSpPr>
          <p:nvPr/>
        </p:nvCxnSpPr>
        <p:spPr>
          <a:xfrm flipH="1" flipV="1">
            <a:off x="5311155" y="3741860"/>
            <a:ext cx="989009" cy="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stealth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97C56DF-E1B8-4831-B2EC-4CED0931DFE0}"/>
              </a:ext>
            </a:extLst>
          </p:cNvPr>
          <p:cNvCxnSpPr>
            <a:cxnSpLocks/>
            <a:stCxn id="156" idx="2"/>
            <a:endCxn id="161" idx="2"/>
          </p:cNvCxnSpPr>
          <p:nvPr/>
        </p:nvCxnSpPr>
        <p:spPr>
          <a:xfrm rot="16200000" flipH="1">
            <a:off x="-179480" y="4409670"/>
            <a:ext cx="2804618" cy="720418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F88BF9A-1590-43FD-A960-6DCEF6D34091}"/>
              </a:ext>
            </a:extLst>
          </p:cNvPr>
          <p:cNvGrpSpPr/>
          <p:nvPr/>
        </p:nvGrpSpPr>
        <p:grpSpPr>
          <a:xfrm>
            <a:off x="292122" y="806242"/>
            <a:ext cx="2179923" cy="1962005"/>
            <a:chOff x="-3875" y="1103638"/>
            <a:chExt cx="2179923" cy="1962005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12628AE3-D4D4-49D1-9C4D-F8E619BD8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0281" y="1390718"/>
              <a:ext cx="351611" cy="1172999"/>
            </a:xfrm>
            <a:prstGeom prst="rect">
              <a:avLst/>
            </a:prstGeom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06C0C4F-A6C9-4663-A9C9-79AED22A0B2A}"/>
                </a:ext>
              </a:extLst>
            </p:cNvPr>
            <p:cNvSpPr/>
            <p:nvPr/>
          </p:nvSpPr>
          <p:spPr>
            <a:xfrm>
              <a:off x="366979" y="1103638"/>
              <a:ext cx="1438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Cloud GRC Team</a:t>
              </a:r>
              <a:endPara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19FF08A-DB08-4CEB-B995-BB320515F9B1}"/>
                </a:ext>
              </a:extLst>
            </p:cNvPr>
            <p:cNvSpPr/>
            <p:nvPr/>
          </p:nvSpPr>
          <p:spPr>
            <a:xfrm>
              <a:off x="-3875" y="2557812"/>
              <a:ext cx="2179923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Purpose: </a:t>
              </a:r>
              <a:r>
                <a:rPr kumimoji="0" lang="en-AU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Continuous Assurance of </a:t>
              </a:r>
              <a:r>
                <a:rPr kumimoji="0" lang="en-AU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Enterprise Governance, Risk &amp; Compliance </a:t>
              </a:r>
              <a:r>
                <a:rPr kumimoji="0" lang="en-AU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across all Cloud Usage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795F31D-34AA-484F-B8F3-57B90BB3C9E7}"/>
              </a:ext>
            </a:extLst>
          </p:cNvPr>
          <p:cNvGrpSpPr/>
          <p:nvPr/>
        </p:nvGrpSpPr>
        <p:grpSpPr>
          <a:xfrm>
            <a:off x="1587062" y="3859140"/>
            <a:ext cx="2015274" cy="261610"/>
            <a:chOff x="998340" y="4696825"/>
            <a:chExt cx="2015274" cy="261610"/>
          </a:xfrm>
        </p:grpSpPr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05B3D14E-F1C0-4AEB-B1EA-51FAA71C1EAC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998340" y="4706340"/>
              <a:ext cx="275111" cy="242581"/>
            </a:xfrm>
            <a:custGeom>
              <a:avLst/>
              <a:gdLst>
                <a:gd name="T0" fmla="*/ 300 w 300"/>
                <a:gd name="T1" fmla="*/ 141 h 300"/>
                <a:gd name="T2" fmla="*/ 285 w 300"/>
                <a:gd name="T3" fmla="*/ 141 h 300"/>
                <a:gd name="T4" fmla="*/ 159 w 300"/>
                <a:gd name="T5" fmla="*/ 15 h 300"/>
                <a:gd name="T6" fmla="*/ 159 w 300"/>
                <a:gd name="T7" fmla="*/ 0 h 300"/>
                <a:gd name="T8" fmla="*/ 141 w 300"/>
                <a:gd name="T9" fmla="*/ 0 h 300"/>
                <a:gd name="T10" fmla="*/ 141 w 300"/>
                <a:gd name="T11" fmla="*/ 15 h 300"/>
                <a:gd name="T12" fmla="*/ 15 w 300"/>
                <a:gd name="T13" fmla="*/ 141 h 300"/>
                <a:gd name="T14" fmla="*/ 0 w 300"/>
                <a:gd name="T15" fmla="*/ 141 h 300"/>
                <a:gd name="T16" fmla="*/ 0 w 300"/>
                <a:gd name="T17" fmla="*/ 159 h 300"/>
                <a:gd name="T18" fmla="*/ 15 w 300"/>
                <a:gd name="T19" fmla="*/ 159 h 300"/>
                <a:gd name="T20" fmla="*/ 141 w 300"/>
                <a:gd name="T21" fmla="*/ 285 h 300"/>
                <a:gd name="T22" fmla="*/ 141 w 300"/>
                <a:gd name="T23" fmla="*/ 300 h 300"/>
                <a:gd name="T24" fmla="*/ 159 w 300"/>
                <a:gd name="T25" fmla="*/ 300 h 300"/>
                <a:gd name="T26" fmla="*/ 159 w 300"/>
                <a:gd name="T27" fmla="*/ 285 h 300"/>
                <a:gd name="T28" fmla="*/ 285 w 300"/>
                <a:gd name="T29" fmla="*/ 159 h 300"/>
                <a:gd name="T30" fmla="*/ 300 w 300"/>
                <a:gd name="T31" fmla="*/ 159 h 300"/>
                <a:gd name="T32" fmla="*/ 300 w 300"/>
                <a:gd name="T33" fmla="*/ 141 h 300"/>
                <a:gd name="T34" fmla="*/ 258 w 300"/>
                <a:gd name="T35" fmla="*/ 141 h 300"/>
                <a:gd name="T36" fmla="*/ 230 w 300"/>
                <a:gd name="T37" fmla="*/ 141 h 300"/>
                <a:gd name="T38" fmla="*/ 159 w 300"/>
                <a:gd name="T39" fmla="*/ 70 h 300"/>
                <a:gd name="T40" fmla="*/ 159 w 300"/>
                <a:gd name="T41" fmla="*/ 42 h 300"/>
                <a:gd name="T42" fmla="*/ 258 w 300"/>
                <a:gd name="T43" fmla="*/ 141 h 300"/>
                <a:gd name="T44" fmla="*/ 141 w 300"/>
                <a:gd name="T45" fmla="*/ 125 h 300"/>
                <a:gd name="T46" fmla="*/ 125 w 300"/>
                <a:gd name="T47" fmla="*/ 141 h 300"/>
                <a:gd name="T48" fmla="*/ 97 w 300"/>
                <a:gd name="T49" fmla="*/ 141 h 300"/>
                <a:gd name="T50" fmla="*/ 141 w 300"/>
                <a:gd name="T51" fmla="*/ 97 h 300"/>
                <a:gd name="T52" fmla="*/ 141 w 300"/>
                <a:gd name="T53" fmla="*/ 125 h 300"/>
                <a:gd name="T54" fmla="*/ 125 w 300"/>
                <a:gd name="T55" fmla="*/ 159 h 300"/>
                <a:gd name="T56" fmla="*/ 141 w 300"/>
                <a:gd name="T57" fmla="*/ 175 h 300"/>
                <a:gd name="T58" fmla="*/ 141 w 300"/>
                <a:gd name="T59" fmla="*/ 203 h 300"/>
                <a:gd name="T60" fmla="*/ 97 w 300"/>
                <a:gd name="T61" fmla="*/ 159 h 300"/>
                <a:gd name="T62" fmla="*/ 125 w 300"/>
                <a:gd name="T63" fmla="*/ 159 h 300"/>
                <a:gd name="T64" fmla="*/ 159 w 300"/>
                <a:gd name="T65" fmla="*/ 175 h 300"/>
                <a:gd name="T66" fmla="*/ 175 w 300"/>
                <a:gd name="T67" fmla="*/ 159 h 300"/>
                <a:gd name="T68" fmla="*/ 203 w 300"/>
                <a:gd name="T69" fmla="*/ 159 h 300"/>
                <a:gd name="T70" fmla="*/ 159 w 300"/>
                <a:gd name="T71" fmla="*/ 203 h 300"/>
                <a:gd name="T72" fmla="*/ 159 w 300"/>
                <a:gd name="T73" fmla="*/ 175 h 300"/>
                <a:gd name="T74" fmla="*/ 175 w 300"/>
                <a:gd name="T75" fmla="*/ 141 h 300"/>
                <a:gd name="T76" fmla="*/ 159 w 300"/>
                <a:gd name="T77" fmla="*/ 125 h 300"/>
                <a:gd name="T78" fmla="*/ 159 w 300"/>
                <a:gd name="T79" fmla="*/ 97 h 300"/>
                <a:gd name="T80" fmla="*/ 203 w 300"/>
                <a:gd name="T81" fmla="*/ 141 h 300"/>
                <a:gd name="T82" fmla="*/ 175 w 300"/>
                <a:gd name="T83" fmla="*/ 141 h 300"/>
                <a:gd name="T84" fmla="*/ 141 w 300"/>
                <a:gd name="T85" fmla="*/ 42 h 300"/>
                <a:gd name="T86" fmla="*/ 141 w 300"/>
                <a:gd name="T87" fmla="*/ 70 h 300"/>
                <a:gd name="T88" fmla="*/ 70 w 300"/>
                <a:gd name="T89" fmla="*/ 141 h 300"/>
                <a:gd name="T90" fmla="*/ 42 w 300"/>
                <a:gd name="T91" fmla="*/ 141 h 300"/>
                <a:gd name="T92" fmla="*/ 141 w 300"/>
                <a:gd name="T93" fmla="*/ 42 h 300"/>
                <a:gd name="T94" fmla="*/ 42 w 300"/>
                <a:gd name="T95" fmla="*/ 159 h 300"/>
                <a:gd name="T96" fmla="*/ 70 w 300"/>
                <a:gd name="T97" fmla="*/ 159 h 300"/>
                <a:gd name="T98" fmla="*/ 141 w 300"/>
                <a:gd name="T99" fmla="*/ 230 h 300"/>
                <a:gd name="T100" fmla="*/ 141 w 300"/>
                <a:gd name="T101" fmla="*/ 258 h 300"/>
                <a:gd name="T102" fmla="*/ 42 w 300"/>
                <a:gd name="T103" fmla="*/ 159 h 300"/>
                <a:gd name="T104" fmla="*/ 159 w 300"/>
                <a:gd name="T105" fmla="*/ 258 h 300"/>
                <a:gd name="T106" fmla="*/ 159 w 300"/>
                <a:gd name="T107" fmla="*/ 230 h 300"/>
                <a:gd name="T108" fmla="*/ 230 w 300"/>
                <a:gd name="T109" fmla="*/ 159 h 300"/>
                <a:gd name="T110" fmla="*/ 258 w 300"/>
                <a:gd name="T111" fmla="*/ 159 h 300"/>
                <a:gd name="T112" fmla="*/ 159 w 300"/>
                <a:gd name="T113" fmla="*/ 258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0" h="300">
                  <a:moveTo>
                    <a:pt x="300" y="141"/>
                  </a:moveTo>
                  <a:cubicBezTo>
                    <a:pt x="285" y="141"/>
                    <a:pt x="285" y="141"/>
                    <a:pt x="285" y="141"/>
                  </a:cubicBezTo>
                  <a:cubicBezTo>
                    <a:pt x="280" y="74"/>
                    <a:pt x="226" y="20"/>
                    <a:pt x="159" y="15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74" y="20"/>
                    <a:pt x="20" y="74"/>
                    <a:pt x="15" y="141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15" y="159"/>
                    <a:pt x="15" y="159"/>
                    <a:pt x="15" y="159"/>
                  </a:cubicBezTo>
                  <a:cubicBezTo>
                    <a:pt x="20" y="226"/>
                    <a:pt x="74" y="280"/>
                    <a:pt x="141" y="285"/>
                  </a:cubicBezTo>
                  <a:cubicBezTo>
                    <a:pt x="141" y="300"/>
                    <a:pt x="141" y="300"/>
                    <a:pt x="141" y="300"/>
                  </a:cubicBezTo>
                  <a:cubicBezTo>
                    <a:pt x="159" y="300"/>
                    <a:pt x="159" y="300"/>
                    <a:pt x="159" y="300"/>
                  </a:cubicBezTo>
                  <a:cubicBezTo>
                    <a:pt x="159" y="285"/>
                    <a:pt x="159" y="285"/>
                    <a:pt x="159" y="285"/>
                  </a:cubicBezTo>
                  <a:cubicBezTo>
                    <a:pt x="226" y="280"/>
                    <a:pt x="280" y="226"/>
                    <a:pt x="285" y="159"/>
                  </a:cubicBezTo>
                  <a:cubicBezTo>
                    <a:pt x="300" y="159"/>
                    <a:pt x="300" y="159"/>
                    <a:pt x="300" y="159"/>
                  </a:cubicBezTo>
                  <a:lnTo>
                    <a:pt x="300" y="141"/>
                  </a:lnTo>
                  <a:close/>
                  <a:moveTo>
                    <a:pt x="258" y="141"/>
                  </a:moveTo>
                  <a:cubicBezTo>
                    <a:pt x="230" y="141"/>
                    <a:pt x="230" y="141"/>
                    <a:pt x="230" y="141"/>
                  </a:cubicBezTo>
                  <a:cubicBezTo>
                    <a:pt x="226" y="103"/>
                    <a:pt x="197" y="74"/>
                    <a:pt x="159" y="70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211" y="47"/>
                    <a:pt x="253" y="89"/>
                    <a:pt x="258" y="141"/>
                  </a:cubicBezTo>
                  <a:close/>
                  <a:moveTo>
                    <a:pt x="141" y="125"/>
                  </a:moveTo>
                  <a:cubicBezTo>
                    <a:pt x="133" y="127"/>
                    <a:pt x="127" y="133"/>
                    <a:pt x="125" y="141"/>
                  </a:cubicBezTo>
                  <a:cubicBezTo>
                    <a:pt x="97" y="141"/>
                    <a:pt x="97" y="141"/>
                    <a:pt x="97" y="141"/>
                  </a:cubicBezTo>
                  <a:cubicBezTo>
                    <a:pt x="101" y="118"/>
                    <a:pt x="118" y="101"/>
                    <a:pt x="141" y="97"/>
                  </a:cubicBezTo>
                  <a:lnTo>
                    <a:pt x="141" y="125"/>
                  </a:lnTo>
                  <a:close/>
                  <a:moveTo>
                    <a:pt x="125" y="159"/>
                  </a:moveTo>
                  <a:cubicBezTo>
                    <a:pt x="127" y="167"/>
                    <a:pt x="133" y="173"/>
                    <a:pt x="141" y="175"/>
                  </a:cubicBezTo>
                  <a:cubicBezTo>
                    <a:pt x="141" y="203"/>
                    <a:pt x="141" y="203"/>
                    <a:pt x="141" y="203"/>
                  </a:cubicBezTo>
                  <a:cubicBezTo>
                    <a:pt x="118" y="199"/>
                    <a:pt x="101" y="182"/>
                    <a:pt x="97" y="159"/>
                  </a:cubicBezTo>
                  <a:lnTo>
                    <a:pt x="125" y="159"/>
                  </a:lnTo>
                  <a:close/>
                  <a:moveTo>
                    <a:pt x="159" y="175"/>
                  </a:moveTo>
                  <a:cubicBezTo>
                    <a:pt x="167" y="173"/>
                    <a:pt x="173" y="167"/>
                    <a:pt x="175" y="159"/>
                  </a:cubicBezTo>
                  <a:cubicBezTo>
                    <a:pt x="203" y="159"/>
                    <a:pt x="203" y="159"/>
                    <a:pt x="203" y="159"/>
                  </a:cubicBezTo>
                  <a:cubicBezTo>
                    <a:pt x="199" y="182"/>
                    <a:pt x="182" y="199"/>
                    <a:pt x="159" y="203"/>
                  </a:cubicBezTo>
                  <a:lnTo>
                    <a:pt x="159" y="175"/>
                  </a:lnTo>
                  <a:close/>
                  <a:moveTo>
                    <a:pt x="175" y="141"/>
                  </a:moveTo>
                  <a:cubicBezTo>
                    <a:pt x="173" y="133"/>
                    <a:pt x="167" y="127"/>
                    <a:pt x="159" y="125"/>
                  </a:cubicBezTo>
                  <a:cubicBezTo>
                    <a:pt x="159" y="97"/>
                    <a:pt x="159" y="97"/>
                    <a:pt x="159" y="97"/>
                  </a:cubicBezTo>
                  <a:cubicBezTo>
                    <a:pt x="182" y="101"/>
                    <a:pt x="199" y="118"/>
                    <a:pt x="203" y="141"/>
                  </a:cubicBezTo>
                  <a:lnTo>
                    <a:pt x="175" y="141"/>
                  </a:lnTo>
                  <a:close/>
                  <a:moveTo>
                    <a:pt x="141" y="42"/>
                  </a:moveTo>
                  <a:cubicBezTo>
                    <a:pt x="141" y="70"/>
                    <a:pt x="141" y="70"/>
                    <a:pt x="141" y="70"/>
                  </a:cubicBezTo>
                  <a:cubicBezTo>
                    <a:pt x="103" y="74"/>
                    <a:pt x="74" y="103"/>
                    <a:pt x="70" y="141"/>
                  </a:cubicBezTo>
                  <a:cubicBezTo>
                    <a:pt x="42" y="141"/>
                    <a:pt x="42" y="141"/>
                    <a:pt x="42" y="141"/>
                  </a:cubicBezTo>
                  <a:cubicBezTo>
                    <a:pt x="47" y="89"/>
                    <a:pt x="89" y="47"/>
                    <a:pt x="141" y="42"/>
                  </a:cubicBezTo>
                  <a:close/>
                  <a:moveTo>
                    <a:pt x="42" y="159"/>
                  </a:moveTo>
                  <a:cubicBezTo>
                    <a:pt x="70" y="159"/>
                    <a:pt x="70" y="159"/>
                    <a:pt x="70" y="159"/>
                  </a:cubicBezTo>
                  <a:cubicBezTo>
                    <a:pt x="74" y="197"/>
                    <a:pt x="103" y="226"/>
                    <a:pt x="141" y="230"/>
                  </a:cubicBezTo>
                  <a:cubicBezTo>
                    <a:pt x="141" y="258"/>
                    <a:pt x="141" y="258"/>
                    <a:pt x="141" y="258"/>
                  </a:cubicBezTo>
                  <a:cubicBezTo>
                    <a:pt x="89" y="253"/>
                    <a:pt x="47" y="211"/>
                    <a:pt x="42" y="159"/>
                  </a:cubicBezTo>
                  <a:close/>
                  <a:moveTo>
                    <a:pt x="159" y="258"/>
                  </a:moveTo>
                  <a:cubicBezTo>
                    <a:pt x="159" y="230"/>
                    <a:pt x="159" y="230"/>
                    <a:pt x="159" y="230"/>
                  </a:cubicBezTo>
                  <a:cubicBezTo>
                    <a:pt x="197" y="226"/>
                    <a:pt x="226" y="197"/>
                    <a:pt x="230" y="159"/>
                  </a:cubicBezTo>
                  <a:cubicBezTo>
                    <a:pt x="258" y="159"/>
                    <a:pt x="258" y="159"/>
                    <a:pt x="258" y="159"/>
                  </a:cubicBezTo>
                  <a:cubicBezTo>
                    <a:pt x="253" y="211"/>
                    <a:pt x="211" y="253"/>
                    <a:pt x="159" y="2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0521DEC-3FC9-437C-826A-67B67D30442B}"/>
                </a:ext>
              </a:extLst>
            </p:cNvPr>
            <p:cNvSpPr/>
            <p:nvPr/>
          </p:nvSpPr>
          <p:spPr>
            <a:xfrm>
              <a:off x="1302309" y="4696825"/>
              <a:ext cx="171130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Prediction Errors</a:t>
              </a:r>
              <a:endPara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15691F5-45DF-40B4-8614-D385451A9C6E}"/>
              </a:ext>
            </a:extLst>
          </p:cNvPr>
          <p:cNvGrpSpPr/>
          <p:nvPr/>
        </p:nvGrpSpPr>
        <p:grpSpPr>
          <a:xfrm>
            <a:off x="1591475" y="5674036"/>
            <a:ext cx="2005190" cy="261610"/>
            <a:chOff x="1002753" y="6511721"/>
            <a:chExt cx="2005190" cy="261610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8EED6D52-CA8C-4AB3-BA0A-26E3CE92D8C4}"/>
                </a:ext>
              </a:extLst>
            </p:cNvPr>
            <p:cNvGrpSpPr/>
            <p:nvPr/>
          </p:nvGrpSpPr>
          <p:grpSpPr>
            <a:xfrm>
              <a:off x="1002753" y="6513605"/>
              <a:ext cx="266283" cy="257842"/>
              <a:chOff x="10354779" y="3510628"/>
              <a:chExt cx="535082" cy="534943"/>
            </a:xfrm>
            <a:solidFill>
              <a:schemeClr val="accent1"/>
            </a:solidFill>
          </p:grpSpPr>
          <p:sp>
            <p:nvSpPr>
              <p:cNvPr id="94" name="Freeform 101">
                <a:extLst>
                  <a:ext uri="{FF2B5EF4-FFF2-40B4-BE49-F238E27FC236}">
                    <a16:creationId xmlns:a16="http://schemas.microsoft.com/office/drawing/2014/main" id="{EFDA46C4-151C-4F14-B678-7444F1245178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0354779" y="3510628"/>
                <a:ext cx="535082" cy="534943"/>
              </a:xfrm>
              <a:custGeom>
                <a:avLst/>
                <a:gdLst>
                  <a:gd name="T0" fmla="*/ 317 w 323"/>
                  <a:gd name="T1" fmla="*/ 150 h 323"/>
                  <a:gd name="T2" fmla="*/ 173 w 323"/>
                  <a:gd name="T3" fmla="*/ 7 h 323"/>
                  <a:gd name="T4" fmla="*/ 150 w 323"/>
                  <a:gd name="T5" fmla="*/ 7 h 323"/>
                  <a:gd name="T6" fmla="*/ 7 w 323"/>
                  <a:gd name="T7" fmla="*/ 150 h 323"/>
                  <a:gd name="T8" fmla="*/ 7 w 323"/>
                  <a:gd name="T9" fmla="*/ 174 h 323"/>
                  <a:gd name="T10" fmla="*/ 150 w 323"/>
                  <a:gd name="T11" fmla="*/ 317 h 323"/>
                  <a:gd name="T12" fmla="*/ 173 w 323"/>
                  <a:gd name="T13" fmla="*/ 317 h 323"/>
                  <a:gd name="T14" fmla="*/ 317 w 323"/>
                  <a:gd name="T15" fmla="*/ 174 h 323"/>
                  <a:gd name="T16" fmla="*/ 317 w 323"/>
                  <a:gd name="T17" fmla="*/ 150 h 323"/>
                  <a:gd name="T18" fmla="*/ 281 w 323"/>
                  <a:gd name="T19" fmla="*/ 171 h 323"/>
                  <a:gd name="T20" fmla="*/ 171 w 323"/>
                  <a:gd name="T21" fmla="*/ 281 h 323"/>
                  <a:gd name="T22" fmla="*/ 153 w 323"/>
                  <a:gd name="T23" fmla="*/ 281 h 323"/>
                  <a:gd name="T24" fmla="*/ 43 w 323"/>
                  <a:gd name="T25" fmla="*/ 171 h 323"/>
                  <a:gd name="T26" fmla="*/ 43 w 323"/>
                  <a:gd name="T27" fmla="*/ 153 h 323"/>
                  <a:gd name="T28" fmla="*/ 153 w 323"/>
                  <a:gd name="T29" fmla="*/ 43 h 323"/>
                  <a:gd name="T30" fmla="*/ 171 w 323"/>
                  <a:gd name="T31" fmla="*/ 43 h 323"/>
                  <a:gd name="T32" fmla="*/ 281 w 323"/>
                  <a:gd name="T33" fmla="*/ 153 h 323"/>
                  <a:gd name="T34" fmla="*/ 281 w 323"/>
                  <a:gd name="T35" fmla="*/ 171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3" h="323">
                    <a:moveTo>
                      <a:pt x="317" y="150"/>
                    </a:moveTo>
                    <a:cubicBezTo>
                      <a:pt x="173" y="7"/>
                      <a:pt x="173" y="7"/>
                      <a:pt x="173" y="7"/>
                    </a:cubicBezTo>
                    <a:cubicBezTo>
                      <a:pt x="167" y="0"/>
                      <a:pt x="156" y="0"/>
                      <a:pt x="150" y="7"/>
                    </a:cubicBezTo>
                    <a:cubicBezTo>
                      <a:pt x="7" y="150"/>
                      <a:pt x="7" y="150"/>
                      <a:pt x="7" y="150"/>
                    </a:cubicBezTo>
                    <a:cubicBezTo>
                      <a:pt x="0" y="157"/>
                      <a:pt x="0" y="167"/>
                      <a:pt x="7" y="174"/>
                    </a:cubicBezTo>
                    <a:cubicBezTo>
                      <a:pt x="150" y="317"/>
                      <a:pt x="150" y="317"/>
                      <a:pt x="150" y="317"/>
                    </a:cubicBezTo>
                    <a:cubicBezTo>
                      <a:pt x="156" y="323"/>
                      <a:pt x="167" y="323"/>
                      <a:pt x="173" y="317"/>
                    </a:cubicBezTo>
                    <a:cubicBezTo>
                      <a:pt x="317" y="174"/>
                      <a:pt x="317" y="174"/>
                      <a:pt x="317" y="174"/>
                    </a:cubicBezTo>
                    <a:cubicBezTo>
                      <a:pt x="323" y="167"/>
                      <a:pt x="323" y="157"/>
                      <a:pt x="317" y="150"/>
                    </a:cubicBezTo>
                    <a:close/>
                    <a:moveTo>
                      <a:pt x="281" y="171"/>
                    </a:moveTo>
                    <a:cubicBezTo>
                      <a:pt x="171" y="281"/>
                      <a:pt x="171" y="281"/>
                      <a:pt x="171" y="281"/>
                    </a:cubicBezTo>
                    <a:cubicBezTo>
                      <a:pt x="166" y="286"/>
                      <a:pt x="158" y="286"/>
                      <a:pt x="153" y="281"/>
                    </a:cubicBezTo>
                    <a:cubicBezTo>
                      <a:pt x="43" y="171"/>
                      <a:pt x="43" y="171"/>
                      <a:pt x="43" y="171"/>
                    </a:cubicBezTo>
                    <a:cubicBezTo>
                      <a:pt x="38" y="166"/>
                      <a:pt x="38" y="158"/>
                      <a:pt x="43" y="153"/>
                    </a:cubicBezTo>
                    <a:cubicBezTo>
                      <a:pt x="153" y="43"/>
                      <a:pt x="153" y="43"/>
                      <a:pt x="153" y="43"/>
                    </a:cubicBezTo>
                    <a:cubicBezTo>
                      <a:pt x="158" y="38"/>
                      <a:pt x="166" y="38"/>
                      <a:pt x="171" y="43"/>
                    </a:cubicBezTo>
                    <a:cubicBezTo>
                      <a:pt x="281" y="153"/>
                      <a:pt x="281" y="153"/>
                      <a:pt x="281" y="153"/>
                    </a:cubicBezTo>
                    <a:cubicBezTo>
                      <a:pt x="286" y="158"/>
                      <a:pt x="286" y="166"/>
                      <a:pt x="281" y="1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2305" tIns="41153" rIns="82305" bIns="4115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Freeform 102">
                <a:extLst>
                  <a:ext uri="{FF2B5EF4-FFF2-40B4-BE49-F238E27FC236}">
                    <a16:creationId xmlns:a16="http://schemas.microsoft.com/office/drawing/2014/main" id="{C8D2E0A4-4027-42B0-BA8F-6290FEF20D2D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0601630" y="3656455"/>
                <a:ext cx="59610" cy="167564"/>
              </a:xfrm>
              <a:custGeom>
                <a:avLst/>
                <a:gdLst>
                  <a:gd name="T0" fmla="*/ 64 w 85"/>
                  <a:gd name="T1" fmla="*/ 239 h 239"/>
                  <a:gd name="T2" fmla="*/ 85 w 85"/>
                  <a:gd name="T3" fmla="*/ 90 h 239"/>
                  <a:gd name="T4" fmla="*/ 85 w 85"/>
                  <a:gd name="T5" fmla="*/ 0 h 239"/>
                  <a:gd name="T6" fmla="*/ 0 w 85"/>
                  <a:gd name="T7" fmla="*/ 0 h 239"/>
                  <a:gd name="T8" fmla="*/ 0 w 85"/>
                  <a:gd name="T9" fmla="*/ 90 h 239"/>
                  <a:gd name="T10" fmla="*/ 21 w 85"/>
                  <a:gd name="T11" fmla="*/ 239 h 239"/>
                  <a:gd name="T12" fmla="*/ 64 w 85"/>
                  <a:gd name="T13" fmla="*/ 2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239">
                    <a:moveTo>
                      <a:pt x="64" y="239"/>
                    </a:moveTo>
                    <a:lnTo>
                      <a:pt x="85" y="90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90"/>
                    </a:lnTo>
                    <a:lnTo>
                      <a:pt x="21" y="239"/>
                    </a:lnTo>
                    <a:lnTo>
                      <a:pt x="64" y="2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2305" tIns="41153" rIns="82305" bIns="4115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8F35225-8A05-4B3D-9677-C17958C1A14A}"/>
                </a:ext>
              </a:extLst>
            </p:cNvPr>
            <p:cNvSpPr/>
            <p:nvPr/>
          </p:nvSpPr>
          <p:spPr>
            <a:xfrm>
              <a:off x="1302311" y="6511721"/>
              <a:ext cx="170563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Capacity Metrics</a:t>
              </a:r>
              <a:endPara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6D4FEEB-667F-4910-9769-99BC128B87E0}"/>
              </a:ext>
            </a:extLst>
          </p:cNvPr>
          <p:cNvGrpSpPr/>
          <p:nvPr/>
        </p:nvGrpSpPr>
        <p:grpSpPr>
          <a:xfrm>
            <a:off x="1587062" y="4585098"/>
            <a:ext cx="2015275" cy="261610"/>
            <a:chOff x="998340" y="5422783"/>
            <a:chExt cx="2015275" cy="26161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4ECEDCF-A543-408F-8656-093EBD41E945}"/>
                </a:ext>
              </a:extLst>
            </p:cNvPr>
            <p:cNvSpPr/>
            <p:nvPr/>
          </p:nvSpPr>
          <p:spPr>
            <a:xfrm>
              <a:off x="1285867" y="5422783"/>
              <a:ext cx="172774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Runtime Metrics</a:t>
              </a:r>
              <a:endPara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9" name="Freeform 84">
              <a:extLst>
                <a:ext uri="{FF2B5EF4-FFF2-40B4-BE49-F238E27FC236}">
                  <a16:creationId xmlns:a16="http://schemas.microsoft.com/office/drawing/2014/main" id="{A20F66E3-2705-41CB-9A94-2AA837DC258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998340" y="5432298"/>
              <a:ext cx="242226" cy="242581"/>
            </a:xfrm>
            <a:custGeom>
              <a:avLst/>
              <a:gdLst>
                <a:gd name="T0" fmla="*/ 604 w 1838"/>
                <a:gd name="T1" fmla="*/ 253 h 2192"/>
                <a:gd name="T2" fmla="*/ 1159 w 1838"/>
                <a:gd name="T3" fmla="*/ 963 h 2192"/>
                <a:gd name="T4" fmla="*/ 1105 w 1838"/>
                <a:gd name="T5" fmla="*/ 573 h 2192"/>
                <a:gd name="T6" fmla="*/ 214 w 1838"/>
                <a:gd name="T7" fmla="*/ 0 h 2192"/>
                <a:gd name="T8" fmla="*/ 1159 w 1838"/>
                <a:gd name="T9" fmla="*/ 694 h 2192"/>
                <a:gd name="T10" fmla="*/ 1088 w 1838"/>
                <a:gd name="T11" fmla="*/ 764 h 2192"/>
                <a:gd name="T12" fmla="*/ 284 w 1838"/>
                <a:gd name="T13" fmla="*/ 198 h 2192"/>
                <a:gd name="T14" fmla="*/ 214 w 1838"/>
                <a:gd name="T15" fmla="*/ 128 h 2192"/>
                <a:gd name="T16" fmla="*/ 1443 w 1838"/>
                <a:gd name="T17" fmla="*/ 262 h 2192"/>
                <a:gd name="T18" fmla="*/ 1309 w 1838"/>
                <a:gd name="T19" fmla="*/ 1063 h 2192"/>
                <a:gd name="T20" fmla="*/ 903 w 1838"/>
                <a:gd name="T21" fmla="*/ 764 h 2192"/>
                <a:gd name="T22" fmla="*/ 639 w 1838"/>
                <a:gd name="T23" fmla="*/ 952 h 2192"/>
                <a:gd name="T24" fmla="*/ 704 w 1838"/>
                <a:gd name="T25" fmla="*/ 1683 h 2192"/>
                <a:gd name="T26" fmla="*/ 767 w 1838"/>
                <a:gd name="T27" fmla="*/ 1191 h 2192"/>
                <a:gd name="T28" fmla="*/ 1683 w 1838"/>
                <a:gd name="T29" fmla="*/ 390 h 2192"/>
                <a:gd name="T30" fmla="*/ 1443 w 1838"/>
                <a:gd name="T31" fmla="*/ 134 h 2192"/>
                <a:gd name="T32" fmla="*/ 960 w 1838"/>
                <a:gd name="T33" fmla="*/ 198 h 2192"/>
                <a:gd name="T34" fmla="*/ 704 w 1838"/>
                <a:gd name="T35" fmla="*/ 1555 h 2192"/>
                <a:gd name="T36" fmla="*/ 775 w 1838"/>
                <a:gd name="T37" fmla="*/ 1484 h 2192"/>
                <a:gd name="T38" fmla="*/ 704 w 1838"/>
                <a:gd name="T39" fmla="*/ 694 h 2192"/>
                <a:gd name="T40" fmla="*/ 1631 w 1838"/>
                <a:gd name="T41" fmla="*/ 128 h 2192"/>
                <a:gd name="T42" fmla="*/ 1560 w 1838"/>
                <a:gd name="T43" fmla="*/ 198 h 2192"/>
                <a:gd name="T44" fmla="*/ 1230 w 1838"/>
                <a:gd name="T45" fmla="*/ 198 h 2192"/>
                <a:gd name="T46" fmla="*/ 1159 w 1838"/>
                <a:gd name="T47" fmla="*/ 128 h 2192"/>
                <a:gd name="T48" fmla="*/ 1823 w 1838"/>
                <a:gd name="T49" fmla="*/ 1484 h 2192"/>
                <a:gd name="T50" fmla="*/ 1553 w 1838"/>
                <a:gd name="T51" fmla="*/ 1670 h 2192"/>
                <a:gd name="T52" fmla="*/ 1362 w 1838"/>
                <a:gd name="T53" fmla="*/ 1922 h 2192"/>
                <a:gd name="T54" fmla="*/ 1177 w 1838"/>
                <a:gd name="T55" fmla="*/ 2192 h 2192"/>
                <a:gd name="T56" fmla="*/ 1639 w 1838"/>
                <a:gd name="T57" fmla="*/ 2192 h 2192"/>
                <a:gd name="T58" fmla="*/ 1177 w 1838"/>
                <a:gd name="T59" fmla="*/ 2064 h 2192"/>
                <a:gd name="T60" fmla="*/ 1247 w 1838"/>
                <a:gd name="T61" fmla="*/ 1993 h 2192"/>
                <a:gd name="T62" fmla="*/ 1695 w 1838"/>
                <a:gd name="T63" fmla="*/ 1484 h 2192"/>
                <a:gd name="T64" fmla="*/ 1624 w 1838"/>
                <a:gd name="T65" fmla="*/ 1414 h 2192"/>
                <a:gd name="T66" fmla="*/ 1639 w 1838"/>
                <a:gd name="T67" fmla="*/ 1922 h 2192"/>
                <a:gd name="T68" fmla="*/ 1133 w 1838"/>
                <a:gd name="T69" fmla="*/ 1678 h 2192"/>
                <a:gd name="T70" fmla="*/ 1177 w 1838"/>
                <a:gd name="T71" fmla="*/ 1286 h 2192"/>
                <a:gd name="T72" fmla="*/ 807 w 1838"/>
                <a:gd name="T73" fmla="*/ 1823 h 2192"/>
                <a:gd name="T74" fmla="*/ 384 w 1838"/>
                <a:gd name="T75" fmla="*/ 1922 h 2192"/>
                <a:gd name="T76" fmla="*/ 412 w 1838"/>
                <a:gd name="T77" fmla="*/ 764 h 2192"/>
                <a:gd name="T78" fmla="*/ 157 w 1838"/>
                <a:gd name="T79" fmla="*/ 955 h 2192"/>
                <a:gd name="T80" fmla="*/ 199 w 1838"/>
                <a:gd name="T81" fmla="*/ 2192 h 2192"/>
                <a:gd name="T82" fmla="*/ 704 w 1838"/>
                <a:gd name="T83" fmla="*/ 2192 h 2192"/>
                <a:gd name="T84" fmla="*/ 1133 w 1838"/>
                <a:gd name="T85" fmla="*/ 1678 h 2192"/>
                <a:gd name="T86" fmla="*/ 1177 w 1838"/>
                <a:gd name="T87" fmla="*/ 1555 h 2192"/>
                <a:gd name="T88" fmla="*/ 199 w 1838"/>
                <a:gd name="T89" fmla="*/ 2064 h 2192"/>
                <a:gd name="T90" fmla="*/ 270 w 1838"/>
                <a:gd name="T91" fmla="*/ 1993 h 2192"/>
                <a:gd name="T92" fmla="*/ 143 w 1838"/>
                <a:gd name="T93" fmla="*/ 764 h 2192"/>
                <a:gd name="T94" fmla="*/ 214 w 1838"/>
                <a:gd name="T95" fmla="*/ 835 h 2192"/>
                <a:gd name="T96" fmla="*/ 704 w 1838"/>
                <a:gd name="T97" fmla="*/ 192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38" h="2192">
                  <a:moveTo>
                    <a:pt x="214" y="397"/>
                  </a:moveTo>
                  <a:cubicBezTo>
                    <a:pt x="304" y="397"/>
                    <a:pt x="381" y="336"/>
                    <a:pt x="405" y="253"/>
                  </a:cubicBezTo>
                  <a:cubicBezTo>
                    <a:pt x="604" y="253"/>
                    <a:pt x="604" y="253"/>
                    <a:pt x="604" y="253"/>
                  </a:cubicBezTo>
                  <a:cubicBezTo>
                    <a:pt x="998" y="647"/>
                    <a:pt x="998" y="647"/>
                    <a:pt x="998" y="647"/>
                  </a:cubicBezTo>
                  <a:cubicBezTo>
                    <a:pt x="974" y="680"/>
                    <a:pt x="960" y="720"/>
                    <a:pt x="960" y="764"/>
                  </a:cubicBezTo>
                  <a:cubicBezTo>
                    <a:pt x="960" y="874"/>
                    <a:pt x="1049" y="963"/>
                    <a:pt x="1159" y="963"/>
                  </a:cubicBezTo>
                  <a:cubicBezTo>
                    <a:pt x="1268" y="963"/>
                    <a:pt x="1358" y="874"/>
                    <a:pt x="1358" y="764"/>
                  </a:cubicBezTo>
                  <a:cubicBezTo>
                    <a:pt x="1358" y="655"/>
                    <a:pt x="1268" y="566"/>
                    <a:pt x="1159" y="566"/>
                  </a:cubicBezTo>
                  <a:cubicBezTo>
                    <a:pt x="1140" y="566"/>
                    <a:pt x="1122" y="568"/>
                    <a:pt x="1105" y="573"/>
                  </a:cubicBezTo>
                  <a:cubicBezTo>
                    <a:pt x="657" y="125"/>
                    <a:pt x="657" y="125"/>
                    <a:pt x="657" y="125"/>
                  </a:cubicBezTo>
                  <a:cubicBezTo>
                    <a:pt x="398" y="125"/>
                    <a:pt x="398" y="125"/>
                    <a:pt x="398" y="125"/>
                  </a:cubicBezTo>
                  <a:cubicBezTo>
                    <a:pt x="369" y="51"/>
                    <a:pt x="297" y="0"/>
                    <a:pt x="214" y="0"/>
                  </a:cubicBezTo>
                  <a:cubicBezTo>
                    <a:pt x="104" y="0"/>
                    <a:pt x="15" y="89"/>
                    <a:pt x="15" y="198"/>
                  </a:cubicBezTo>
                  <a:cubicBezTo>
                    <a:pt x="15" y="308"/>
                    <a:pt x="104" y="397"/>
                    <a:pt x="214" y="397"/>
                  </a:cubicBezTo>
                  <a:close/>
                  <a:moveTo>
                    <a:pt x="1159" y="694"/>
                  </a:moveTo>
                  <a:cubicBezTo>
                    <a:pt x="1198" y="694"/>
                    <a:pt x="1230" y="725"/>
                    <a:pt x="1230" y="764"/>
                  </a:cubicBezTo>
                  <a:cubicBezTo>
                    <a:pt x="1230" y="803"/>
                    <a:pt x="1198" y="835"/>
                    <a:pt x="1159" y="835"/>
                  </a:cubicBezTo>
                  <a:cubicBezTo>
                    <a:pt x="1120" y="835"/>
                    <a:pt x="1088" y="803"/>
                    <a:pt x="1088" y="764"/>
                  </a:cubicBezTo>
                  <a:cubicBezTo>
                    <a:pt x="1088" y="725"/>
                    <a:pt x="1120" y="694"/>
                    <a:pt x="1159" y="694"/>
                  </a:cubicBezTo>
                  <a:close/>
                  <a:moveTo>
                    <a:pt x="214" y="128"/>
                  </a:moveTo>
                  <a:cubicBezTo>
                    <a:pt x="253" y="128"/>
                    <a:pt x="284" y="159"/>
                    <a:pt x="284" y="198"/>
                  </a:cubicBezTo>
                  <a:cubicBezTo>
                    <a:pt x="284" y="237"/>
                    <a:pt x="253" y="269"/>
                    <a:pt x="214" y="269"/>
                  </a:cubicBezTo>
                  <a:cubicBezTo>
                    <a:pt x="175" y="269"/>
                    <a:pt x="143" y="237"/>
                    <a:pt x="143" y="198"/>
                  </a:cubicBezTo>
                  <a:cubicBezTo>
                    <a:pt x="143" y="159"/>
                    <a:pt x="175" y="128"/>
                    <a:pt x="214" y="128"/>
                  </a:cubicBezTo>
                  <a:close/>
                  <a:moveTo>
                    <a:pt x="1159" y="397"/>
                  </a:moveTo>
                  <a:cubicBezTo>
                    <a:pt x="1246" y="397"/>
                    <a:pt x="1320" y="341"/>
                    <a:pt x="1347" y="262"/>
                  </a:cubicBezTo>
                  <a:cubicBezTo>
                    <a:pt x="1443" y="262"/>
                    <a:pt x="1443" y="262"/>
                    <a:pt x="1443" y="262"/>
                  </a:cubicBezTo>
                  <a:cubicBezTo>
                    <a:pt x="1461" y="317"/>
                    <a:pt x="1503" y="360"/>
                    <a:pt x="1555" y="382"/>
                  </a:cubicBezTo>
                  <a:cubicBezTo>
                    <a:pt x="1555" y="817"/>
                    <a:pt x="1555" y="817"/>
                    <a:pt x="1555" y="817"/>
                  </a:cubicBezTo>
                  <a:cubicBezTo>
                    <a:pt x="1309" y="1063"/>
                    <a:pt x="1309" y="1063"/>
                    <a:pt x="1309" y="1063"/>
                  </a:cubicBezTo>
                  <a:cubicBezTo>
                    <a:pt x="767" y="1063"/>
                    <a:pt x="767" y="1063"/>
                    <a:pt x="767" y="1063"/>
                  </a:cubicBezTo>
                  <a:cubicBezTo>
                    <a:pt x="767" y="953"/>
                    <a:pt x="767" y="953"/>
                    <a:pt x="767" y="953"/>
                  </a:cubicBezTo>
                  <a:cubicBezTo>
                    <a:pt x="846" y="927"/>
                    <a:pt x="903" y="852"/>
                    <a:pt x="903" y="764"/>
                  </a:cubicBezTo>
                  <a:cubicBezTo>
                    <a:pt x="903" y="655"/>
                    <a:pt x="814" y="566"/>
                    <a:pt x="704" y="566"/>
                  </a:cubicBezTo>
                  <a:cubicBezTo>
                    <a:pt x="595" y="566"/>
                    <a:pt x="506" y="655"/>
                    <a:pt x="506" y="764"/>
                  </a:cubicBezTo>
                  <a:cubicBezTo>
                    <a:pt x="506" y="851"/>
                    <a:pt x="561" y="925"/>
                    <a:pt x="639" y="952"/>
                  </a:cubicBezTo>
                  <a:cubicBezTo>
                    <a:pt x="639" y="1297"/>
                    <a:pt x="639" y="1297"/>
                    <a:pt x="639" y="1297"/>
                  </a:cubicBezTo>
                  <a:cubicBezTo>
                    <a:pt x="561" y="1324"/>
                    <a:pt x="506" y="1398"/>
                    <a:pt x="506" y="1484"/>
                  </a:cubicBezTo>
                  <a:cubicBezTo>
                    <a:pt x="506" y="1594"/>
                    <a:pt x="595" y="1683"/>
                    <a:pt x="704" y="1683"/>
                  </a:cubicBezTo>
                  <a:cubicBezTo>
                    <a:pt x="814" y="1683"/>
                    <a:pt x="903" y="1594"/>
                    <a:pt x="903" y="1484"/>
                  </a:cubicBezTo>
                  <a:cubicBezTo>
                    <a:pt x="903" y="1397"/>
                    <a:pt x="846" y="1322"/>
                    <a:pt x="767" y="1296"/>
                  </a:cubicBezTo>
                  <a:cubicBezTo>
                    <a:pt x="767" y="1191"/>
                    <a:pt x="767" y="1191"/>
                    <a:pt x="767" y="1191"/>
                  </a:cubicBezTo>
                  <a:cubicBezTo>
                    <a:pt x="1362" y="1191"/>
                    <a:pt x="1362" y="1191"/>
                    <a:pt x="1362" y="1191"/>
                  </a:cubicBezTo>
                  <a:cubicBezTo>
                    <a:pt x="1683" y="870"/>
                    <a:pt x="1683" y="870"/>
                    <a:pt x="1683" y="870"/>
                  </a:cubicBezTo>
                  <a:cubicBezTo>
                    <a:pt x="1683" y="390"/>
                    <a:pt x="1683" y="390"/>
                    <a:pt x="1683" y="390"/>
                  </a:cubicBezTo>
                  <a:cubicBezTo>
                    <a:pt x="1768" y="367"/>
                    <a:pt x="1830" y="290"/>
                    <a:pt x="1830" y="198"/>
                  </a:cubicBezTo>
                  <a:cubicBezTo>
                    <a:pt x="1830" y="89"/>
                    <a:pt x="1740" y="0"/>
                    <a:pt x="1631" y="0"/>
                  </a:cubicBezTo>
                  <a:cubicBezTo>
                    <a:pt x="1544" y="0"/>
                    <a:pt x="1469" y="56"/>
                    <a:pt x="1443" y="134"/>
                  </a:cubicBezTo>
                  <a:cubicBezTo>
                    <a:pt x="1347" y="134"/>
                    <a:pt x="1347" y="134"/>
                    <a:pt x="1347" y="134"/>
                  </a:cubicBezTo>
                  <a:cubicBezTo>
                    <a:pt x="1320" y="56"/>
                    <a:pt x="1246" y="0"/>
                    <a:pt x="1159" y="0"/>
                  </a:cubicBezTo>
                  <a:cubicBezTo>
                    <a:pt x="1049" y="0"/>
                    <a:pt x="960" y="89"/>
                    <a:pt x="960" y="198"/>
                  </a:cubicBezTo>
                  <a:cubicBezTo>
                    <a:pt x="960" y="308"/>
                    <a:pt x="1049" y="397"/>
                    <a:pt x="1159" y="397"/>
                  </a:cubicBezTo>
                  <a:close/>
                  <a:moveTo>
                    <a:pt x="775" y="1484"/>
                  </a:moveTo>
                  <a:cubicBezTo>
                    <a:pt x="775" y="1523"/>
                    <a:pt x="743" y="1555"/>
                    <a:pt x="704" y="1555"/>
                  </a:cubicBezTo>
                  <a:cubicBezTo>
                    <a:pt x="665" y="1555"/>
                    <a:pt x="634" y="1523"/>
                    <a:pt x="634" y="1484"/>
                  </a:cubicBezTo>
                  <a:cubicBezTo>
                    <a:pt x="634" y="1445"/>
                    <a:pt x="665" y="1414"/>
                    <a:pt x="704" y="1414"/>
                  </a:cubicBezTo>
                  <a:cubicBezTo>
                    <a:pt x="743" y="1414"/>
                    <a:pt x="775" y="1445"/>
                    <a:pt x="775" y="1484"/>
                  </a:cubicBezTo>
                  <a:close/>
                  <a:moveTo>
                    <a:pt x="704" y="835"/>
                  </a:moveTo>
                  <a:cubicBezTo>
                    <a:pt x="665" y="835"/>
                    <a:pt x="634" y="803"/>
                    <a:pt x="634" y="764"/>
                  </a:cubicBezTo>
                  <a:cubicBezTo>
                    <a:pt x="634" y="725"/>
                    <a:pt x="665" y="694"/>
                    <a:pt x="704" y="694"/>
                  </a:cubicBezTo>
                  <a:cubicBezTo>
                    <a:pt x="743" y="694"/>
                    <a:pt x="775" y="725"/>
                    <a:pt x="775" y="764"/>
                  </a:cubicBezTo>
                  <a:cubicBezTo>
                    <a:pt x="775" y="803"/>
                    <a:pt x="743" y="835"/>
                    <a:pt x="704" y="835"/>
                  </a:cubicBezTo>
                  <a:close/>
                  <a:moveTo>
                    <a:pt x="1631" y="128"/>
                  </a:moveTo>
                  <a:cubicBezTo>
                    <a:pt x="1670" y="128"/>
                    <a:pt x="1702" y="159"/>
                    <a:pt x="1702" y="198"/>
                  </a:cubicBezTo>
                  <a:cubicBezTo>
                    <a:pt x="1702" y="237"/>
                    <a:pt x="1670" y="269"/>
                    <a:pt x="1631" y="269"/>
                  </a:cubicBezTo>
                  <a:cubicBezTo>
                    <a:pt x="1592" y="269"/>
                    <a:pt x="1560" y="237"/>
                    <a:pt x="1560" y="198"/>
                  </a:cubicBezTo>
                  <a:cubicBezTo>
                    <a:pt x="1560" y="159"/>
                    <a:pt x="1592" y="128"/>
                    <a:pt x="1631" y="128"/>
                  </a:cubicBezTo>
                  <a:close/>
                  <a:moveTo>
                    <a:pt x="1159" y="128"/>
                  </a:moveTo>
                  <a:cubicBezTo>
                    <a:pt x="1198" y="128"/>
                    <a:pt x="1230" y="159"/>
                    <a:pt x="1230" y="198"/>
                  </a:cubicBezTo>
                  <a:cubicBezTo>
                    <a:pt x="1230" y="237"/>
                    <a:pt x="1198" y="269"/>
                    <a:pt x="1159" y="269"/>
                  </a:cubicBezTo>
                  <a:cubicBezTo>
                    <a:pt x="1120" y="269"/>
                    <a:pt x="1088" y="237"/>
                    <a:pt x="1088" y="198"/>
                  </a:cubicBezTo>
                  <a:cubicBezTo>
                    <a:pt x="1088" y="159"/>
                    <a:pt x="1120" y="128"/>
                    <a:pt x="1159" y="128"/>
                  </a:cubicBezTo>
                  <a:close/>
                  <a:moveTo>
                    <a:pt x="1681" y="1799"/>
                  </a:moveTo>
                  <a:cubicBezTo>
                    <a:pt x="1681" y="1675"/>
                    <a:pt x="1681" y="1675"/>
                    <a:pt x="1681" y="1675"/>
                  </a:cubicBezTo>
                  <a:cubicBezTo>
                    <a:pt x="1763" y="1650"/>
                    <a:pt x="1823" y="1574"/>
                    <a:pt x="1823" y="1484"/>
                  </a:cubicBezTo>
                  <a:cubicBezTo>
                    <a:pt x="1823" y="1375"/>
                    <a:pt x="1734" y="1286"/>
                    <a:pt x="1624" y="1286"/>
                  </a:cubicBezTo>
                  <a:cubicBezTo>
                    <a:pt x="1514" y="1286"/>
                    <a:pt x="1425" y="1375"/>
                    <a:pt x="1425" y="1484"/>
                  </a:cubicBezTo>
                  <a:cubicBezTo>
                    <a:pt x="1425" y="1569"/>
                    <a:pt x="1478" y="1641"/>
                    <a:pt x="1553" y="1670"/>
                  </a:cubicBezTo>
                  <a:cubicBezTo>
                    <a:pt x="1553" y="1814"/>
                    <a:pt x="1553" y="1814"/>
                    <a:pt x="1553" y="1814"/>
                  </a:cubicBezTo>
                  <a:cubicBezTo>
                    <a:pt x="1507" y="1836"/>
                    <a:pt x="1472" y="1874"/>
                    <a:pt x="1453" y="1922"/>
                  </a:cubicBezTo>
                  <a:cubicBezTo>
                    <a:pt x="1362" y="1922"/>
                    <a:pt x="1362" y="1922"/>
                    <a:pt x="1362" y="1922"/>
                  </a:cubicBezTo>
                  <a:cubicBezTo>
                    <a:pt x="1333" y="1847"/>
                    <a:pt x="1261" y="1794"/>
                    <a:pt x="1177" y="1794"/>
                  </a:cubicBezTo>
                  <a:cubicBezTo>
                    <a:pt x="1067" y="1794"/>
                    <a:pt x="978" y="1883"/>
                    <a:pt x="978" y="1993"/>
                  </a:cubicBezTo>
                  <a:cubicBezTo>
                    <a:pt x="978" y="2103"/>
                    <a:pt x="1067" y="2192"/>
                    <a:pt x="1177" y="2192"/>
                  </a:cubicBezTo>
                  <a:cubicBezTo>
                    <a:pt x="1266" y="2192"/>
                    <a:pt x="1343" y="2132"/>
                    <a:pt x="1367" y="2050"/>
                  </a:cubicBezTo>
                  <a:cubicBezTo>
                    <a:pt x="1448" y="2050"/>
                    <a:pt x="1448" y="2050"/>
                    <a:pt x="1448" y="2050"/>
                  </a:cubicBezTo>
                  <a:cubicBezTo>
                    <a:pt x="1473" y="2132"/>
                    <a:pt x="1549" y="2192"/>
                    <a:pt x="1639" y="2192"/>
                  </a:cubicBezTo>
                  <a:cubicBezTo>
                    <a:pt x="1748" y="2192"/>
                    <a:pt x="1838" y="2103"/>
                    <a:pt x="1838" y="1993"/>
                  </a:cubicBezTo>
                  <a:cubicBezTo>
                    <a:pt x="1838" y="1898"/>
                    <a:pt x="1770" y="1818"/>
                    <a:pt x="1681" y="1799"/>
                  </a:cubicBezTo>
                  <a:close/>
                  <a:moveTo>
                    <a:pt x="1177" y="2064"/>
                  </a:moveTo>
                  <a:cubicBezTo>
                    <a:pt x="1138" y="2064"/>
                    <a:pt x="1106" y="2032"/>
                    <a:pt x="1106" y="1993"/>
                  </a:cubicBezTo>
                  <a:cubicBezTo>
                    <a:pt x="1106" y="1954"/>
                    <a:pt x="1138" y="1922"/>
                    <a:pt x="1177" y="1922"/>
                  </a:cubicBezTo>
                  <a:cubicBezTo>
                    <a:pt x="1216" y="1922"/>
                    <a:pt x="1247" y="1954"/>
                    <a:pt x="1247" y="1993"/>
                  </a:cubicBezTo>
                  <a:cubicBezTo>
                    <a:pt x="1247" y="2032"/>
                    <a:pt x="1216" y="2064"/>
                    <a:pt x="1177" y="2064"/>
                  </a:cubicBezTo>
                  <a:close/>
                  <a:moveTo>
                    <a:pt x="1624" y="1414"/>
                  </a:moveTo>
                  <a:cubicBezTo>
                    <a:pt x="1663" y="1414"/>
                    <a:pt x="1695" y="1445"/>
                    <a:pt x="1695" y="1484"/>
                  </a:cubicBezTo>
                  <a:cubicBezTo>
                    <a:pt x="1695" y="1523"/>
                    <a:pt x="1663" y="1555"/>
                    <a:pt x="1624" y="1555"/>
                  </a:cubicBezTo>
                  <a:cubicBezTo>
                    <a:pt x="1585" y="1555"/>
                    <a:pt x="1553" y="1523"/>
                    <a:pt x="1553" y="1484"/>
                  </a:cubicBezTo>
                  <a:cubicBezTo>
                    <a:pt x="1553" y="1445"/>
                    <a:pt x="1585" y="1414"/>
                    <a:pt x="1624" y="1414"/>
                  </a:cubicBezTo>
                  <a:close/>
                  <a:moveTo>
                    <a:pt x="1639" y="2064"/>
                  </a:moveTo>
                  <a:cubicBezTo>
                    <a:pt x="1600" y="2064"/>
                    <a:pt x="1568" y="2032"/>
                    <a:pt x="1568" y="1993"/>
                  </a:cubicBezTo>
                  <a:cubicBezTo>
                    <a:pt x="1568" y="1954"/>
                    <a:pt x="1600" y="1922"/>
                    <a:pt x="1639" y="1922"/>
                  </a:cubicBezTo>
                  <a:cubicBezTo>
                    <a:pt x="1678" y="1922"/>
                    <a:pt x="1710" y="1954"/>
                    <a:pt x="1710" y="1993"/>
                  </a:cubicBezTo>
                  <a:cubicBezTo>
                    <a:pt x="1710" y="2032"/>
                    <a:pt x="1678" y="2064"/>
                    <a:pt x="1639" y="2064"/>
                  </a:cubicBezTo>
                  <a:close/>
                  <a:moveTo>
                    <a:pt x="1133" y="1678"/>
                  </a:moveTo>
                  <a:cubicBezTo>
                    <a:pt x="1147" y="1681"/>
                    <a:pt x="1162" y="1683"/>
                    <a:pt x="1177" y="1683"/>
                  </a:cubicBezTo>
                  <a:cubicBezTo>
                    <a:pt x="1286" y="1683"/>
                    <a:pt x="1375" y="1594"/>
                    <a:pt x="1375" y="1484"/>
                  </a:cubicBezTo>
                  <a:cubicBezTo>
                    <a:pt x="1375" y="1375"/>
                    <a:pt x="1286" y="1286"/>
                    <a:pt x="1177" y="1286"/>
                  </a:cubicBezTo>
                  <a:cubicBezTo>
                    <a:pt x="1067" y="1286"/>
                    <a:pt x="978" y="1375"/>
                    <a:pt x="978" y="1484"/>
                  </a:cubicBezTo>
                  <a:cubicBezTo>
                    <a:pt x="978" y="1531"/>
                    <a:pt x="994" y="1575"/>
                    <a:pt x="1022" y="1609"/>
                  </a:cubicBezTo>
                  <a:cubicBezTo>
                    <a:pt x="807" y="1823"/>
                    <a:pt x="807" y="1823"/>
                    <a:pt x="807" y="1823"/>
                  </a:cubicBezTo>
                  <a:cubicBezTo>
                    <a:pt x="777" y="1805"/>
                    <a:pt x="742" y="1794"/>
                    <a:pt x="704" y="1794"/>
                  </a:cubicBezTo>
                  <a:cubicBezTo>
                    <a:pt x="620" y="1794"/>
                    <a:pt x="548" y="1847"/>
                    <a:pt x="519" y="1922"/>
                  </a:cubicBezTo>
                  <a:cubicBezTo>
                    <a:pt x="384" y="1922"/>
                    <a:pt x="384" y="1922"/>
                    <a:pt x="384" y="1922"/>
                  </a:cubicBezTo>
                  <a:cubicBezTo>
                    <a:pt x="366" y="1874"/>
                    <a:pt x="330" y="1836"/>
                    <a:pt x="285" y="1814"/>
                  </a:cubicBezTo>
                  <a:cubicBezTo>
                    <a:pt x="285" y="950"/>
                    <a:pt x="285" y="950"/>
                    <a:pt x="285" y="950"/>
                  </a:cubicBezTo>
                  <a:cubicBezTo>
                    <a:pt x="359" y="921"/>
                    <a:pt x="412" y="849"/>
                    <a:pt x="412" y="764"/>
                  </a:cubicBezTo>
                  <a:cubicBezTo>
                    <a:pt x="412" y="655"/>
                    <a:pt x="323" y="566"/>
                    <a:pt x="214" y="566"/>
                  </a:cubicBezTo>
                  <a:cubicBezTo>
                    <a:pt x="104" y="566"/>
                    <a:pt x="15" y="655"/>
                    <a:pt x="15" y="764"/>
                  </a:cubicBezTo>
                  <a:cubicBezTo>
                    <a:pt x="15" y="854"/>
                    <a:pt x="75" y="930"/>
                    <a:pt x="157" y="955"/>
                  </a:cubicBezTo>
                  <a:cubicBezTo>
                    <a:pt x="157" y="1799"/>
                    <a:pt x="157" y="1799"/>
                    <a:pt x="157" y="1799"/>
                  </a:cubicBezTo>
                  <a:cubicBezTo>
                    <a:pt x="67" y="1818"/>
                    <a:pt x="0" y="1898"/>
                    <a:pt x="0" y="1993"/>
                  </a:cubicBezTo>
                  <a:cubicBezTo>
                    <a:pt x="0" y="2103"/>
                    <a:pt x="89" y="2192"/>
                    <a:pt x="199" y="2192"/>
                  </a:cubicBezTo>
                  <a:cubicBezTo>
                    <a:pt x="289" y="2192"/>
                    <a:pt x="365" y="2132"/>
                    <a:pt x="389" y="2050"/>
                  </a:cubicBezTo>
                  <a:cubicBezTo>
                    <a:pt x="514" y="2050"/>
                    <a:pt x="514" y="2050"/>
                    <a:pt x="514" y="2050"/>
                  </a:cubicBezTo>
                  <a:cubicBezTo>
                    <a:pt x="538" y="2132"/>
                    <a:pt x="615" y="2192"/>
                    <a:pt x="704" y="2192"/>
                  </a:cubicBezTo>
                  <a:cubicBezTo>
                    <a:pt x="814" y="2192"/>
                    <a:pt x="903" y="2103"/>
                    <a:pt x="903" y="1993"/>
                  </a:cubicBezTo>
                  <a:cubicBezTo>
                    <a:pt x="903" y="1968"/>
                    <a:pt x="898" y="1944"/>
                    <a:pt x="890" y="1922"/>
                  </a:cubicBezTo>
                  <a:lnTo>
                    <a:pt x="1133" y="1678"/>
                  </a:lnTo>
                  <a:close/>
                  <a:moveTo>
                    <a:pt x="1177" y="1414"/>
                  </a:moveTo>
                  <a:cubicBezTo>
                    <a:pt x="1216" y="1414"/>
                    <a:pt x="1247" y="1445"/>
                    <a:pt x="1247" y="1484"/>
                  </a:cubicBezTo>
                  <a:cubicBezTo>
                    <a:pt x="1247" y="1523"/>
                    <a:pt x="1216" y="1555"/>
                    <a:pt x="1177" y="1555"/>
                  </a:cubicBezTo>
                  <a:cubicBezTo>
                    <a:pt x="1138" y="1555"/>
                    <a:pt x="1106" y="1523"/>
                    <a:pt x="1106" y="1484"/>
                  </a:cubicBezTo>
                  <a:cubicBezTo>
                    <a:pt x="1106" y="1445"/>
                    <a:pt x="1138" y="1414"/>
                    <a:pt x="1177" y="1414"/>
                  </a:cubicBezTo>
                  <a:close/>
                  <a:moveTo>
                    <a:pt x="199" y="2064"/>
                  </a:moveTo>
                  <a:cubicBezTo>
                    <a:pt x="160" y="2064"/>
                    <a:pt x="128" y="2032"/>
                    <a:pt x="128" y="1993"/>
                  </a:cubicBezTo>
                  <a:cubicBezTo>
                    <a:pt x="128" y="1954"/>
                    <a:pt x="160" y="1922"/>
                    <a:pt x="199" y="1922"/>
                  </a:cubicBezTo>
                  <a:cubicBezTo>
                    <a:pt x="238" y="1922"/>
                    <a:pt x="270" y="1954"/>
                    <a:pt x="270" y="1993"/>
                  </a:cubicBezTo>
                  <a:cubicBezTo>
                    <a:pt x="270" y="2032"/>
                    <a:pt x="238" y="2064"/>
                    <a:pt x="199" y="2064"/>
                  </a:cubicBezTo>
                  <a:close/>
                  <a:moveTo>
                    <a:pt x="214" y="835"/>
                  </a:moveTo>
                  <a:cubicBezTo>
                    <a:pt x="175" y="835"/>
                    <a:pt x="143" y="803"/>
                    <a:pt x="143" y="764"/>
                  </a:cubicBezTo>
                  <a:cubicBezTo>
                    <a:pt x="143" y="725"/>
                    <a:pt x="175" y="694"/>
                    <a:pt x="214" y="694"/>
                  </a:cubicBezTo>
                  <a:cubicBezTo>
                    <a:pt x="253" y="694"/>
                    <a:pt x="284" y="725"/>
                    <a:pt x="284" y="764"/>
                  </a:cubicBezTo>
                  <a:cubicBezTo>
                    <a:pt x="284" y="803"/>
                    <a:pt x="253" y="835"/>
                    <a:pt x="214" y="835"/>
                  </a:cubicBezTo>
                  <a:close/>
                  <a:moveTo>
                    <a:pt x="704" y="2064"/>
                  </a:moveTo>
                  <a:cubicBezTo>
                    <a:pt x="665" y="2064"/>
                    <a:pt x="634" y="2032"/>
                    <a:pt x="634" y="1993"/>
                  </a:cubicBezTo>
                  <a:cubicBezTo>
                    <a:pt x="634" y="1954"/>
                    <a:pt x="665" y="1922"/>
                    <a:pt x="704" y="1922"/>
                  </a:cubicBezTo>
                  <a:cubicBezTo>
                    <a:pt x="743" y="1922"/>
                    <a:pt x="775" y="1954"/>
                    <a:pt x="775" y="1993"/>
                  </a:cubicBezTo>
                  <a:cubicBezTo>
                    <a:pt x="775" y="2032"/>
                    <a:pt x="743" y="2064"/>
                    <a:pt x="704" y="20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B94AAE4-0DE3-4E46-AA17-7DF32354E29D}"/>
              </a:ext>
            </a:extLst>
          </p:cNvPr>
          <p:cNvGrpSpPr/>
          <p:nvPr/>
        </p:nvGrpSpPr>
        <p:grpSpPr>
          <a:xfrm>
            <a:off x="1587062" y="4948077"/>
            <a:ext cx="1997779" cy="261610"/>
            <a:chOff x="998340" y="5785762"/>
            <a:chExt cx="1997779" cy="26161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1B400B1-E70E-4C5A-ADA9-8366894C3E5B}"/>
                </a:ext>
              </a:extLst>
            </p:cNvPr>
            <p:cNvSpPr/>
            <p:nvPr/>
          </p:nvSpPr>
          <p:spPr>
            <a:xfrm>
              <a:off x="1278117" y="5785762"/>
              <a:ext cx="171800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Runtime Errors</a:t>
              </a:r>
              <a:endPara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22E72C3-E978-47D4-9CFC-CA02CEA0D0DB}"/>
                </a:ext>
              </a:extLst>
            </p:cNvPr>
            <p:cNvGrpSpPr/>
            <p:nvPr/>
          </p:nvGrpSpPr>
          <p:grpSpPr bwMode="black">
            <a:xfrm>
              <a:off x="998340" y="5802903"/>
              <a:ext cx="224262" cy="227329"/>
              <a:chOff x="307975" y="1987550"/>
              <a:chExt cx="1377950" cy="1409701"/>
            </a:xfrm>
            <a:solidFill>
              <a:schemeClr val="accent1"/>
            </a:solidFill>
          </p:grpSpPr>
          <p:sp>
            <p:nvSpPr>
              <p:cNvPr id="104" name="Freeform 118">
                <a:extLst>
                  <a:ext uri="{FF2B5EF4-FFF2-40B4-BE49-F238E27FC236}">
                    <a16:creationId xmlns:a16="http://schemas.microsoft.com/office/drawing/2014/main" id="{84383556-9510-42E7-AC49-DFDB00FB207B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538163" y="2516188"/>
                <a:ext cx="917575" cy="881063"/>
              </a:xfrm>
              <a:custGeom>
                <a:avLst/>
                <a:gdLst>
                  <a:gd name="T0" fmla="*/ 237 w 245"/>
                  <a:gd name="T1" fmla="*/ 0 h 235"/>
                  <a:gd name="T2" fmla="*/ 218 w 245"/>
                  <a:gd name="T3" fmla="*/ 10 h 235"/>
                  <a:gd name="T4" fmla="*/ 131 w 245"/>
                  <a:gd name="T5" fmla="*/ 30 h 235"/>
                  <a:gd name="T6" fmla="*/ 131 w 245"/>
                  <a:gd name="T7" fmla="*/ 201 h 235"/>
                  <a:gd name="T8" fmla="*/ 115 w 245"/>
                  <a:gd name="T9" fmla="*/ 201 h 235"/>
                  <a:gd name="T10" fmla="*/ 115 w 245"/>
                  <a:gd name="T11" fmla="*/ 30 h 235"/>
                  <a:gd name="T12" fmla="*/ 27 w 245"/>
                  <a:gd name="T13" fmla="*/ 10 h 235"/>
                  <a:gd name="T14" fmla="*/ 9 w 245"/>
                  <a:gd name="T15" fmla="*/ 0 h 235"/>
                  <a:gd name="T16" fmla="*/ 0 w 245"/>
                  <a:gd name="T17" fmla="*/ 67 h 235"/>
                  <a:gd name="T18" fmla="*/ 123 w 245"/>
                  <a:gd name="T19" fmla="*/ 235 h 235"/>
                  <a:gd name="T20" fmla="*/ 245 w 245"/>
                  <a:gd name="T21" fmla="*/ 67 h 235"/>
                  <a:gd name="T22" fmla="*/ 237 w 245"/>
                  <a:gd name="T23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5" h="235">
                    <a:moveTo>
                      <a:pt x="237" y="0"/>
                    </a:moveTo>
                    <a:cubicBezTo>
                      <a:pt x="232" y="3"/>
                      <a:pt x="226" y="7"/>
                      <a:pt x="218" y="10"/>
                    </a:cubicBezTo>
                    <a:cubicBezTo>
                      <a:pt x="198" y="20"/>
                      <a:pt x="169" y="29"/>
                      <a:pt x="131" y="30"/>
                    </a:cubicBezTo>
                    <a:cubicBezTo>
                      <a:pt x="131" y="201"/>
                      <a:pt x="131" y="201"/>
                      <a:pt x="131" y="201"/>
                    </a:cubicBezTo>
                    <a:cubicBezTo>
                      <a:pt x="115" y="201"/>
                      <a:pt x="115" y="201"/>
                      <a:pt x="115" y="201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76" y="29"/>
                      <a:pt x="47" y="20"/>
                      <a:pt x="27" y="10"/>
                    </a:cubicBezTo>
                    <a:cubicBezTo>
                      <a:pt x="19" y="7"/>
                      <a:pt x="13" y="3"/>
                      <a:pt x="9" y="0"/>
                    </a:cubicBezTo>
                    <a:cubicBezTo>
                      <a:pt x="3" y="20"/>
                      <a:pt x="0" y="43"/>
                      <a:pt x="0" y="67"/>
                    </a:cubicBezTo>
                    <a:cubicBezTo>
                      <a:pt x="0" y="149"/>
                      <a:pt x="61" y="235"/>
                      <a:pt x="123" y="235"/>
                    </a:cubicBezTo>
                    <a:cubicBezTo>
                      <a:pt x="184" y="235"/>
                      <a:pt x="245" y="149"/>
                      <a:pt x="245" y="67"/>
                    </a:cubicBezTo>
                    <a:cubicBezTo>
                      <a:pt x="245" y="43"/>
                      <a:pt x="242" y="20"/>
                      <a:pt x="23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 119">
                <a:extLst>
                  <a:ext uri="{FF2B5EF4-FFF2-40B4-BE49-F238E27FC236}">
                    <a16:creationId xmlns:a16="http://schemas.microsoft.com/office/drawing/2014/main" id="{1772A1BF-2955-4EC2-945A-185ED7BBE5B7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579438" y="2478088"/>
                <a:ext cx="3175" cy="7938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1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Freeform 120">
                <a:extLst>
                  <a:ext uri="{FF2B5EF4-FFF2-40B4-BE49-F238E27FC236}">
                    <a16:creationId xmlns:a16="http://schemas.microsoft.com/office/drawing/2014/main" id="{012A4E2B-F544-4A96-88F7-3609E6EF3AB0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571500" y="2486025"/>
                <a:ext cx="7938" cy="30163"/>
              </a:xfrm>
              <a:custGeom>
                <a:avLst/>
                <a:gdLst>
                  <a:gd name="T0" fmla="*/ 2 w 2"/>
                  <a:gd name="T1" fmla="*/ 0 h 8"/>
                  <a:gd name="T2" fmla="*/ 0 w 2"/>
                  <a:gd name="T3" fmla="*/ 8 h 8"/>
                  <a:gd name="T4" fmla="*/ 2 w 2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8">
                    <a:moveTo>
                      <a:pt x="2" y="0"/>
                    </a:moveTo>
                    <a:cubicBezTo>
                      <a:pt x="1" y="3"/>
                      <a:pt x="0" y="5"/>
                      <a:pt x="0" y="8"/>
                    </a:cubicBezTo>
                    <a:cubicBezTo>
                      <a:pt x="0" y="5"/>
                      <a:pt x="1" y="3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Freeform 121">
                <a:extLst>
                  <a:ext uri="{FF2B5EF4-FFF2-40B4-BE49-F238E27FC236}">
                    <a16:creationId xmlns:a16="http://schemas.microsoft.com/office/drawing/2014/main" id="{E5F1FBF0-009B-41E5-B740-84F40E0BAEC3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414463" y="2486025"/>
                <a:ext cx="12700" cy="30163"/>
              </a:xfrm>
              <a:custGeom>
                <a:avLst/>
                <a:gdLst>
                  <a:gd name="T0" fmla="*/ 0 w 3"/>
                  <a:gd name="T1" fmla="*/ 0 h 8"/>
                  <a:gd name="T2" fmla="*/ 3 w 3"/>
                  <a:gd name="T3" fmla="*/ 8 h 8"/>
                  <a:gd name="T4" fmla="*/ 0 w 3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1" y="3"/>
                      <a:pt x="2" y="5"/>
                      <a:pt x="3" y="8"/>
                    </a:cubicBezTo>
                    <a:cubicBezTo>
                      <a:pt x="2" y="5"/>
                      <a:pt x="1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22">
                <a:extLst>
                  <a:ext uri="{FF2B5EF4-FFF2-40B4-BE49-F238E27FC236}">
                    <a16:creationId xmlns:a16="http://schemas.microsoft.com/office/drawing/2014/main" id="{CDDA50D5-199E-4E0A-A35E-F522AFC07F37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582613" y="2459038"/>
                <a:ext cx="7938" cy="19050"/>
              </a:xfrm>
              <a:custGeom>
                <a:avLst/>
                <a:gdLst>
                  <a:gd name="T0" fmla="*/ 0 w 2"/>
                  <a:gd name="T1" fmla="*/ 5 h 5"/>
                  <a:gd name="T2" fmla="*/ 2 w 2"/>
                  <a:gd name="T3" fmla="*/ 0 h 5"/>
                  <a:gd name="T4" fmla="*/ 2 w 2"/>
                  <a:gd name="T5" fmla="*/ 0 h 5"/>
                  <a:gd name="T6" fmla="*/ 0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0" y="5"/>
                    </a:moveTo>
                    <a:cubicBezTo>
                      <a:pt x="1" y="4"/>
                      <a:pt x="1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2"/>
                      <a:pt x="1" y="4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 123">
                <a:extLst>
                  <a:ext uri="{FF2B5EF4-FFF2-40B4-BE49-F238E27FC236}">
                    <a16:creationId xmlns:a16="http://schemas.microsoft.com/office/drawing/2014/main" id="{91C92FA4-5CCC-44FC-AD06-0D57C16E7CE7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411288" y="2478088"/>
                <a:ext cx="3175" cy="7938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1" y="1"/>
                      <a:pt x="1" y="2"/>
                    </a:cubicBezTo>
                    <a:cubicBezTo>
                      <a:pt x="1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24">
                <a:extLst>
                  <a:ext uri="{FF2B5EF4-FFF2-40B4-BE49-F238E27FC236}">
                    <a16:creationId xmlns:a16="http://schemas.microsoft.com/office/drawing/2014/main" id="{E88E52C4-DB61-4501-997C-45C8720F4482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590550" y="2224088"/>
                <a:ext cx="812800" cy="344488"/>
              </a:xfrm>
              <a:custGeom>
                <a:avLst/>
                <a:gdLst>
                  <a:gd name="T0" fmla="*/ 109 w 217"/>
                  <a:gd name="T1" fmla="*/ 0 h 92"/>
                  <a:gd name="T2" fmla="*/ 0 w 217"/>
                  <a:gd name="T3" fmla="*/ 63 h 92"/>
                  <a:gd name="T4" fmla="*/ 19 w 217"/>
                  <a:gd name="T5" fmla="*/ 74 h 92"/>
                  <a:gd name="T6" fmla="*/ 109 w 217"/>
                  <a:gd name="T7" fmla="*/ 92 h 92"/>
                  <a:gd name="T8" fmla="*/ 196 w 217"/>
                  <a:gd name="T9" fmla="*/ 74 h 92"/>
                  <a:gd name="T10" fmla="*/ 217 w 217"/>
                  <a:gd name="T11" fmla="*/ 63 h 92"/>
                  <a:gd name="T12" fmla="*/ 109 w 217"/>
                  <a:gd name="T13" fmla="*/ 0 h 92"/>
                  <a:gd name="T14" fmla="*/ 45 w 217"/>
                  <a:gd name="T15" fmla="*/ 47 h 92"/>
                  <a:gd name="T16" fmla="*/ 31 w 217"/>
                  <a:gd name="T17" fmla="*/ 33 h 92"/>
                  <a:gd name="T18" fmla="*/ 45 w 217"/>
                  <a:gd name="T19" fmla="*/ 20 h 92"/>
                  <a:gd name="T20" fmla="*/ 59 w 217"/>
                  <a:gd name="T21" fmla="*/ 33 h 92"/>
                  <a:gd name="T22" fmla="*/ 45 w 217"/>
                  <a:gd name="T23" fmla="*/ 47 h 92"/>
                  <a:gd name="T24" fmla="*/ 172 w 217"/>
                  <a:gd name="T25" fmla="*/ 47 h 92"/>
                  <a:gd name="T26" fmla="*/ 158 w 217"/>
                  <a:gd name="T27" fmla="*/ 33 h 92"/>
                  <a:gd name="T28" fmla="*/ 172 w 217"/>
                  <a:gd name="T29" fmla="*/ 20 h 92"/>
                  <a:gd name="T30" fmla="*/ 186 w 217"/>
                  <a:gd name="T31" fmla="*/ 33 h 92"/>
                  <a:gd name="T32" fmla="*/ 172 w 217"/>
                  <a:gd name="T33" fmla="*/ 4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7" h="92">
                    <a:moveTo>
                      <a:pt x="109" y="0"/>
                    </a:moveTo>
                    <a:cubicBezTo>
                      <a:pt x="49" y="0"/>
                      <a:pt x="16" y="25"/>
                      <a:pt x="0" y="63"/>
                    </a:cubicBezTo>
                    <a:cubicBezTo>
                      <a:pt x="5" y="66"/>
                      <a:pt x="11" y="70"/>
                      <a:pt x="19" y="74"/>
                    </a:cubicBezTo>
                    <a:cubicBezTo>
                      <a:pt x="39" y="83"/>
                      <a:pt x="68" y="92"/>
                      <a:pt x="109" y="92"/>
                    </a:cubicBezTo>
                    <a:cubicBezTo>
                      <a:pt x="148" y="92"/>
                      <a:pt x="177" y="83"/>
                      <a:pt x="196" y="74"/>
                    </a:cubicBezTo>
                    <a:cubicBezTo>
                      <a:pt x="205" y="70"/>
                      <a:pt x="212" y="66"/>
                      <a:pt x="217" y="63"/>
                    </a:cubicBezTo>
                    <a:cubicBezTo>
                      <a:pt x="201" y="25"/>
                      <a:pt x="168" y="0"/>
                      <a:pt x="109" y="0"/>
                    </a:cubicBezTo>
                    <a:close/>
                    <a:moveTo>
                      <a:pt x="45" y="47"/>
                    </a:moveTo>
                    <a:cubicBezTo>
                      <a:pt x="37" y="47"/>
                      <a:pt x="31" y="41"/>
                      <a:pt x="31" y="33"/>
                    </a:cubicBezTo>
                    <a:cubicBezTo>
                      <a:pt x="31" y="26"/>
                      <a:pt x="37" y="20"/>
                      <a:pt x="45" y="20"/>
                    </a:cubicBezTo>
                    <a:cubicBezTo>
                      <a:pt x="53" y="20"/>
                      <a:pt x="59" y="26"/>
                      <a:pt x="59" y="33"/>
                    </a:cubicBezTo>
                    <a:cubicBezTo>
                      <a:pt x="59" y="41"/>
                      <a:pt x="53" y="47"/>
                      <a:pt x="45" y="47"/>
                    </a:cubicBezTo>
                    <a:close/>
                    <a:moveTo>
                      <a:pt x="172" y="47"/>
                    </a:moveTo>
                    <a:cubicBezTo>
                      <a:pt x="164" y="47"/>
                      <a:pt x="158" y="41"/>
                      <a:pt x="158" y="33"/>
                    </a:cubicBezTo>
                    <a:cubicBezTo>
                      <a:pt x="158" y="26"/>
                      <a:pt x="164" y="20"/>
                      <a:pt x="172" y="20"/>
                    </a:cubicBezTo>
                    <a:cubicBezTo>
                      <a:pt x="180" y="20"/>
                      <a:pt x="186" y="26"/>
                      <a:pt x="186" y="33"/>
                    </a:cubicBezTo>
                    <a:cubicBezTo>
                      <a:pt x="186" y="41"/>
                      <a:pt x="180" y="47"/>
                      <a:pt x="17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Freeform 125">
                <a:extLst>
                  <a:ext uri="{FF2B5EF4-FFF2-40B4-BE49-F238E27FC236}">
                    <a16:creationId xmlns:a16="http://schemas.microsoft.com/office/drawing/2014/main" id="{35DA7068-B853-4DE9-8F8B-D92C9B859515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403350" y="2459038"/>
                <a:ext cx="7938" cy="19050"/>
              </a:xfrm>
              <a:custGeom>
                <a:avLst/>
                <a:gdLst>
                  <a:gd name="T0" fmla="*/ 0 w 2"/>
                  <a:gd name="T1" fmla="*/ 0 h 5"/>
                  <a:gd name="T2" fmla="*/ 0 w 2"/>
                  <a:gd name="T3" fmla="*/ 0 h 5"/>
                  <a:gd name="T4" fmla="*/ 2 w 2"/>
                  <a:gd name="T5" fmla="*/ 5 h 5"/>
                  <a:gd name="T6" fmla="*/ 0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1" y="3"/>
                      <a:pt x="2" y="5"/>
                    </a:cubicBezTo>
                    <a:cubicBezTo>
                      <a:pt x="2" y="3"/>
                      <a:pt x="1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Freeform 126">
                <a:extLst>
                  <a:ext uri="{FF2B5EF4-FFF2-40B4-BE49-F238E27FC236}">
                    <a16:creationId xmlns:a16="http://schemas.microsoft.com/office/drawing/2014/main" id="{D983EF04-5AB7-49C4-93D3-7572C50580B1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50888" y="2006600"/>
                <a:ext cx="492125" cy="269875"/>
              </a:xfrm>
              <a:custGeom>
                <a:avLst/>
                <a:gdLst>
                  <a:gd name="T0" fmla="*/ 2 w 131"/>
                  <a:gd name="T1" fmla="*/ 11 h 72"/>
                  <a:gd name="T2" fmla="*/ 61 w 131"/>
                  <a:gd name="T3" fmla="*/ 70 h 72"/>
                  <a:gd name="T4" fmla="*/ 66 w 131"/>
                  <a:gd name="T5" fmla="*/ 72 h 72"/>
                  <a:gd name="T6" fmla="*/ 70 w 131"/>
                  <a:gd name="T7" fmla="*/ 70 h 72"/>
                  <a:gd name="T8" fmla="*/ 129 w 131"/>
                  <a:gd name="T9" fmla="*/ 11 h 72"/>
                  <a:gd name="T10" fmla="*/ 129 w 131"/>
                  <a:gd name="T11" fmla="*/ 2 h 72"/>
                  <a:gd name="T12" fmla="*/ 121 w 131"/>
                  <a:gd name="T13" fmla="*/ 2 h 72"/>
                  <a:gd name="T14" fmla="*/ 66 w 131"/>
                  <a:gd name="T15" fmla="*/ 57 h 72"/>
                  <a:gd name="T16" fmla="*/ 10 w 131"/>
                  <a:gd name="T17" fmla="*/ 2 h 72"/>
                  <a:gd name="T18" fmla="*/ 2 w 131"/>
                  <a:gd name="T19" fmla="*/ 2 h 72"/>
                  <a:gd name="T20" fmla="*/ 2 w 131"/>
                  <a:gd name="T21" fmla="*/ 1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1" h="72">
                    <a:moveTo>
                      <a:pt x="2" y="11"/>
                    </a:moveTo>
                    <a:cubicBezTo>
                      <a:pt x="61" y="70"/>
                      <a:pt x="61" y="70"/>
                      <a:pt x="61" y="70"/>
                    </a:cubicBezTo>
                    <a:cubicBezTo>
                      <a:pt x="62" y="71"/>
                      <a:pt x="64" y="72"/>
                      <a:pt x="66" y="72"/>
                    </a:cubicBezTo>
                    <a:cubicBezTo>
                      <a:pt x="67" y="72"/>
                      <a:pt x="69" y="71"/>
                      <a:pt x="70" y="70"/>
                    </a:cubicBezTo>
                    <a:cubicBezTo>
                      <a:pt x="129" y="11"/>
                      <a:pt x="129" y="11"/>
                      <a:pt x="129" y="11"/>
                    </a:cubicBezTo>
                    <a:cubicBezTo>
                      <a:pt x="131" y="8"/>
                      <a:pt x="131" y="5"/>
                      <a:pt x="129" y="2"/>
                    </a:cubicBezTo>
                    <a:cubicBezTo>
                      <a:pt x="127" y="0"/>
                      <a:pt x="123" y="0"/>
                      <a:pt x="121" y="2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8" y="0"/>
                      <a:pt x="4" y="0"/>
                      <a:pt x="2" y="2"/>
                    </a:cubicBezTo>
                    <a:cubicBezTo>
                      <a:pt x="0" y="5"/>
                      <a:pt x="0" y="8"/>
                      <a:pt x="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Oval 127">
                <a:extLst>
                  <a:ext uri="{FF2B5EF4-FFF2-40B4-BE49-F238E27FC236}">
                    <a16:creationId xmlns:a16="http://schemas.microsoft.com/office/drawing/2014/main" id="{3B93EF3D-3B57-4580-A87B-B7B5A688E167}"/>
                  </a:ext>
                </a:extLst>
              </p:cNvPr>
              <p:cNvSpPr>
                <a:spLocks noChangeArrowheads="1"/>
              </p:cNvSpPr>
              <p:nvPr/>
            </p:nvSpPr>
            <p:spPr bwMode="black">
              <a:xfrm>
                <a:off x="731838" y="1987550"/>
                <a:ext cx="87313" cy="857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Oval 128">
                <a:extLst>
                  <a:ext uri="{FF2B5EF4-FFF2-40B4-BE49-F238E27FC236}">
                    <a16:creationId xmlns:a16="http://schemas.microsoft.com/office/drawing/2014/main" id="{331BBE96-F652-42A5-9A9B-7020CE58B922}"/>
                  </a:ext>
                </a:extLst>
              </p:cNvPr>
              <p:cNvSpPr>
                <a:spLocks noChangeArrowheads="1"/>
              </p:cNvSpPr>
              <p:nvPr/>
            </p:nvSpPr>
            <p:spPr bwMode="black">
              <a:xfrm>
                <a:off x="1174750" y="1987550"/>
                <a:ext cx="87313" cy="857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129">
                <a:extLst>
                  <a:ext uri="{FF2B5EF4-FFF2-40B4-BE49-F238E27FC236}">
                    <a16:creationId xmlns:a16="http://schemas.microsoft.com/office/drawing/2014/main" id="{7C221FBB-9BC9-430F-931E-732D386DFC30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342900" y="2549525"/>
                <a:ext cx="404813" cy="206375"/>
              </a:xfrm>
              <a:custGeom>
                <a:avLst/>
                <a:gdLst>
                  <a:gd name="T0" fmla="*/ 101 w 108"/>
                  <a:gd name="T1" fmla="*/ 34 h 55"/>
                  <a:gd name="T2" fmla="*/ 14 w 108"/>
                  <a:gd name="T3" fmla="*/ 2 h 55"/>
                  <a:gd name="T4" fmla="*/ 1 w 108"/>
                  <a:gd name="T5" fmla="*/ 8 h 55"/>
                  <a:gd name="T6" fmla="*/ 7 w 108"/>
                  <a:gd name="T7" fmla="*/ 21 h 55"/>
                  <a:gd name="T8" fmla="*/ 94 w 108"/>
                  <a:gd name="T9" fmla="*/ 53 h 55"/>
                  <a:gd name="T10" fmla="*/ 107 w 108"/>
                  <a:gd name="T11" fmla="*/ 47 h 55"/>
                  <a:gd name="T12" fmla="*/ 101 w 108"/>
                  <a:gd name="T13" fmla="*/ 3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" h="55">
                    <a:moveTo>
                      <a:pt x="101" y="34"/>
                    </a:moveTo>
                    <a:cubicBezTo>
                      <a:pt x="14" y="2"/>
                      <a:pt x="14" y="2"/>
                      <a:pt x="14" y="2"/>
                    </a:cubicBezTo>
                    <a:cubicBezTo>
                      <a:pt x="9" y="0"/>
                      <a:pt x="3" y="3"/>
                      <a:pt x="1" y="8"/>
                    </a:cubicBezTo>
                    <a:cubicBezTo>
                      <a:pt x="0" y="13"/>
                      <a:pt x="2" y="19"/>
                      <a:pt x="7" y="21"/>
                    </a:cubicBezTo>
                    <a:cubicBezTo>
                      <a:pt x="94" y="53"/>
                      <a:pt x="94" y="53"/>
                      <a:pt x="94" y="53"/>
                    </a:cubicBezTo>
                    <a:cubicBezTo>
                      <a:pt x="99" y="55"/>
                      <a:pt x="105" y="52"/>
                      <a:pt x="107" y="47"/>
                    </a:cubicBezTo>
                    <a:cubicBezTo>
                      <a:pt x="108" y="42"/>
                      <a:pt x="106" y="36"/>
                      <a:pt x="10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 130">
                <a:extLst>
                  <a:ext uri="{FF2B5EF4-FFF2-40B4-BE49-F238E27FC236}">
                    <a16:creationId xmlns:a16="http://schemas.microsoft.com/office/drawing/2014/main" id="{9D119CC0-A50A-4DD9-B34B-9A59CF703A5B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390525" y="3063875"/>
                <a:ext cx="409575" cy="201613"/>
              </a:xfrm>
              <a:custGeom>
                <a:avLst/>
                <a:gdLst>
                  <a:gd name="T0" fmla="*/ 95 w 109"/>
                  <a:gd name="T1" fmla="*/ 2 h 54"/>
                  <a:gd name="T2" fmla="*/ 8 w 109"/>
                  <a:gd name="T3" fmla="*/ 34 h 54"/>
                  <a:gd name="T4" fmla="*/ 2 w 109"/>
                  <a:gd name="T5" fmla="*/ 47 h 54"/>
                  <a:gd name="T6" fmla="*/ 15 w 109"/>
                  <a:gd name="T7" fmla="*/ 53 h 54"/>
                  <a:gd name="T8" fmla="*/ 102 w 109"/>
                  <a:gd name="T9" fmla="*/ 20 h 54"/>
                  <a:gd name="T10" fmla="*/ 107 w 109"/>
                  <a:gd name="T11" fmla="*/ 8 h 54"/>
                  <a:gd name="T12" fmla="*/ 95 w 109"/>
                  <a:gd name="T13" fmla="*/ 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" h="54">
                    <a:moveTo>
                      <a:pt x="95" y="2"/>
                    </a:moveTo>
                    <a:cubicBezTo>
                      <a:pt x="8" y="34"/>
                      <a:pt x="8" y="34"/>
                      <a:pt x="8" y="34"/>
                    </a:cubicBezTo>
                    <a:cubicBezTo>
                      <a:pt x="3" y="36"/>
                      <a:pt x="0" y="41"/>
                      <a:pt x="2" y="47"/>
                    </a:cubicBezTo>
                    <a:cubicBezTo>
                      <a:pt x="4" y="52"/>
                      <a:pt x="10" y="54"/>
                      <a:pt x="15" y="53"/>
                    </a:cubicBezTo>
                    <a:cubicBezTo>
                      <a:pt x="102" y="20"/>
                      <a:pt x="102" y="20"/>
                      <a:pt x="102" y="20"/>
                    </a:cubicBezTo>
                    <a:cubicBezTo>
                      <a:pt x="107" y="19"/>
                      <a:pt x="109" y="13"/>
                      <a:pt x="107" y="8"/>
                    </a:cubicBezTo>
                    <a:cubicBezTo>
                      <a:pt x="106" y="2"/>
                      <a:pt x="100" y="0"/>
                      <a:pt x="9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131">
                <a:extLst>
                  <a:ext uri="{FF2B5EF4-FFF2-40B4-BE49-F238E27FC236}">
                    <a16:creationId xmlns:a16="http://schemas.microsoft.com/office/drawing/2014/main" id="{B3F38A26-E4D1-43FA-8494-0B779ED8ED60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307975" y="2882900"/>
                <a:ext cx="428625" cy="76200"/>
              </a:xfrm>
              <a:custGeom>
                <a:avLst/>
                <a:gdLst>
                  <a:gd name="T0" fmla="*/ 104 w 114"/>
                  <a:gd name="T1" fmla="*/ 0 h 20"/>
                  <a:gd name="T2" fmla="*/ 10 w 114"/>
                  <a:gd name="T3" fmla="*/ 0 h 20"/>
                  <a:gd name="T4" fmla="*/ 0 w 114"/>
                  <a:gd name="T5" fmla="*/ 10 h 20"/>
                  <a:gd name="T6" fmla="*/ 10 w 114"/>
                  <a:gd name="T7" fmla="*/ 20 h 20"/>
                  <a:gd name="T8" fmla="*/ 104 w 114"/>
                  <a:gd name="T9" fmla="*/ 20 h 20"/>
                  <a:gd name="T10" fmla="*/ 114 w 114"/>
                  <a:gd name="T11" fmla="*/ 10 h 20"/>
                  <a:gd name="T12" fmla="*/ 104 w 114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" h="20">
                    <a:moveTo>
                      <a:pt x="104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5"/>
                      <a:pt x="5" y="20"/>
                      <a:pt x="10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10" y="20"/>
                      <a:pt x="114" y="15"/>
                      <a:pt x="114" y="10"/>
                    </a:cubicBezTo>
                    <a:cubicBezTo>
                      <a:pt x="114" y="4"/>
                      <a:pt x="110" y="0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 132">
                <a:extLst>
                  <a:ext uri="{FF2B5EF4-FFF2-40B4-BE49-F238E27FC236}">
                    <a16:creationId xmlns:a16="http://schemas.microsoft.com/office/drawing/2014/main" id="{CA6D9831-BA08-4EA4-A3EC-D38E03B36184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246188" y="2549525"/>
                <a:ext cx="409575" cy="206375"/>
              </a:xfrm>
              <a:custGeom>
                <a:avLst/>
                <a:gdLst>
                  <a:gd name="T0" fmla="*/ 14 w 109"/>
                  <a:gd name="T1" fmla="*/ 53 h 55"/>
                  <a:gd name="T2" fmla="*/ 101 w 109"/>
                  <a:gd name="T3" fmla="*/ 21 h 55"/>
                  <a:gd name="T4" fmla="*/ 107 w 109"/>
                  <a:gd name="T5" fmla="*/ 8 h 55"/>
                  <a:gd name="T6" fmla="*/ 94 w 109"/>
                  <a:gd name="T7" fmla="*/ 2 h 55"/>
                  <a:gd name="T8" fmla="*/ 7 w 109"/>
                  <a:gd name="T9" fmla="*/ 34 h 55"/>
                  <a:gd name="T10" fmla="*/ 2 w 109"/>
                  <a:gd name="T11" fmla="*/ 47 h 55"/>
                  <a:gd name="T12" fmla="*/ 14 w 109"/>
                  <a:gd name="T13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" h="55">
                    <a:moveTo>
                      <a:pt x="14" y="53"/>
                    </a:moveTo>
                    <a:cubicBezTo>
                      <a:pt x="101" y="21"/>
                      <a:pt x="101" y="21"/>
                      <a:pt x="101" y="21"/>
                    </a:cubicBezTo>
                    <a:cubicBezTo>
                      <a:pt x="106" y="19"/>
                      <a:pt x="109" y="13"/>
                      <a:pt x="107" y="8"/>
                    </a:cubicBezTo>
                    <a:cubicBezTo>
                      <a:pt x="105" y="3"/>
                      <a:pt x="99" y="0"/>
                      <a:pt x="94" y="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2" y="36"/>
                      <a:pt x="0" y="42"/>
                      <a:pt x="2" y="47"/>
                    </a:cubicBezTo>
                    <a:cubicBezTo>
                      <a:pt x="3" y="52"/>
                      <a:pt x="9" y="55"/>
                      <a:pt x="14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 133">
                <a:extLst>
                  <a:ext uri="{FF2B5EF4-FFF2-40B4-BE49-F238E27FC236}">
                    <a16:creationId xmlns:a16="http://schemas.microsoft.com/office/drawing/2014/main" id="{83429DF4-AB39-4703-98E1-70868BCAC780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193800" y="3063875"/>
                <a:ext cx="409575" cy="201613"/>
              </a:xfrm>
              <a:custGeom>
                <a:avLst/>
                <a:gdLst>
                  <a:gd name="T0" fmla="*/ 8 w 109"/>
                  <a:gd name="T1" fmla="*/ 20 h 54"/>
                  <a:gd name="T2" fmla="*/ 94 w 109"/>
                  <a:gd name="T3" fmla="*/ 53 h 54"/>
                  <a:gd name="T4" fmla="*/ 107 w 109"/>
                  <a:gd name="T5" fmla="*/ 47 h 54"/>
                  <a:gd name="T6" fmla="*/ 101 w 109"/>
                  <a:gd name="T7" fmla="*/ 34 h 54"/>
                  <a:gd name="T8" fmla="*/ 14 w 109"/>
                  <a:gd name="T9" fmla="*/ 2 h 54"/>
                  <a:gd name="T10" fmla="*/ 2 w 109"/>
                  <a:gd name="T11" fmla="*/ 8 h 54"/>
                  <a:gd name="T12" fmla="*/ 8 w 109"/>
                  <a:gd name="T13" fmla="*/ 2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" h="54">
                    <a:moveTo>
                      <a:pt x="8" y="20"/>
                    </a:moveTo>
                    <a:cubicBezTo>
                      <a:pt x="94" y="53"/>
                      <a:pt x="94" y="53"/>
                      <a:pt x="94" y="53"/>
                    </a:cubicBezTo>
                    <a:cubicBezTo>
                      <a:pt x="99" y="54"/>
                      <a:pt x="105" y="52"/>
                      <a:pt x="107" y="47"/>
                    </a:cubicBezTo>
                    <a:cubicBezTo>
                      <a:pt x="109" y="41"/>
                      <a:pt x="106" y="36"/>
                      <a:pt x="101" y="34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9" y="0"/>
                      <a:pt x="4" y="2"/>
                      <a:pt x="2" y="8"/>
                    </a:cubicBezTo>
                    <a:cubicBezTo>
                      <a:pt x="0" y="13"/>
                      <a:pt x="2" y="19"/>
                      <a:pt x="8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Freeform 134">
                <a:extLst>
                  <a:ext uri="{FF2B5EF4-FFF2-40B4-BE49-F238E27FC236}">
                    <a16:creationId xmlns:a16="http://schemas.microsoft.com/office/drawing/2014/main" id="{FC370B16-BA86-4680-95B4-0687B3E6296E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257300" y="2882900"/>
                <a:ext cx="428625" cy="76200"/>
              </a:xfrm>
              <a:custGeom>
                <a:avLst/>
                <a:gdLst>
                  <a:gd name="T0" fmla="*/ 10 w 114"/>
                  <a:gd name="T1" fmla="*/ 20 h 20"/>
                  <a:gd name="T2" fmla="*/ 104 w 114"/>
                  <a:gd name="T3" fmla="*/ 20 h 20"/>
                  <a:gd name="T4" fmla="*/ 114 w 114"/>
                  <a:gd name="T5" fmla="*/ 10 h 20"/>
                  <a:gd name="T6" fmla="*/ 104 w 114"/>
                  <a:gd name="T7" fmla="*/ 0 h 20"/>
                  <a:gd name="T8" fmla="*/ 10 w 114"/>
                  <a:gd name="T9" fmla="*/ 0 h 20"/>
                  <a:gd name="T10" fmla="*/ 0 w 114"/>
                  <a:gd name="T11" fmla="*/ 10 h 20"/>
                  <a:gd name="T12" fmla="*/ 10 w 114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" h="20">
                    <a:moveTo>
                      <a:pt x="10" y="20"/>
                    </a:moveTo>
                    <a:cubicBezTo>
                      <a:pt x="104" y="20"/>
                      <a:pt x="104" y="20"/>
                      <a:pt x="104" y="20"/>
                    </a:cubicBezTo>
                    <a:cubicBezTo>
                      <a:pt x="109" y="20"/>
                      <a:pt x="114" y="15"/>
                      <a:pt x="114" y="10"/>
                    </a:cubicBezTo>
                    <a:cubicBezTo>
                      <a:pt x="114" y="4"/>
                      <a:pt x="109" y="0"/>
                      <a:pt x="104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20"/>
                      <a:pt x="1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891C491-B518-4CF1-838C-356071D38033}"/>
              </a:ext>
            </a:extLst>
          </p:cNvPr>
          <p:cNvGrpSpPr/>
          <p:nvPr/>
        </p:nvGrpSpPr>
        <p:grpSpPr>
          <a:xfrm>
            <a:off x="1587062" y="3496161"/>
            <a:ext cx="2015275" cy="261610"/>
            <a:chOff x="998340" y="4333846"/>
            <a:chExt cx="2015275" cy="26161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A0FE4A0-4C7F-4FA7-9DB6-1FD2D1AC0319}"/>
                </a:ext>
              </a:extLst>
            </p:cNvPr>
            <p:cNvSpPr/>
            <p:nvPr/>
          </p:nvSpPr>
          <p:spPr>
            <a:xfrm>
              <a:off x="1277077" y="4333846"/>
              <a:ext cx="173653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Interaction Metrics</a:t>
              </a:r>
              <a:endPara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6" name="Freeform 164">
              <a:extLst>
                <a:ext uri="{FF2B5EF4-FFF2-40B4-BE49-F238E27FC236}">
                  <a16:creationId xmlns:a16="http://schemas.microsoft.com/office/drawing/2014/main" id="{70C78F8A-1261-4BBF-826F-5FA84243C5EF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998340" y="4350987"/>
              <a:ext cx="217657" cy="227329"/>
            </a:xfrm>
            <a:custGeom>
              <a:avLst/>
              <a:gdLst>
                <a:gd name="T0" fmla="*/ 221 w 288"/>
                <a:gd name="T1" fmla="*/ 373 h 399"/>
                <a:gd name="T2" fmla="*/ 194 w 288"/>
                <a:gd name="T3" fmla="*/ 350 h 399"/>
                <a:gd name="T4" fmla="*/ 137 w 288"/>
                <a:gd name="T5" fmla="*/ 150 h 399"/>
                <a:gd name="T6" fmla="*/ 165 w 288"/>
                <a:gd name="T7" fmla="*/ 398 h 399"/>
                <a:gd name="T8" fmla="*/ 94 w 288"/>
                <a:gd name="T9" fmla="*/ 325 h 399"/>
                <a:gd name="T10" fmla="*/ 192 w 288"/>
                <a:gd name="T11" fmla="*/ 269 h 399"/>
                <a:gd name="T12" fmla="*/ 223 w 288"/>
                <a:gd name="T13" fmla="*/ 371 h 399"/>
                <a:gd name="T14" fmla="*/ 135 w 288"/>
                <a:gd name="T15" fmla="*/ 170 h 399"/>
                <a:gd name="T16" fmla="*/ 179 w 288"/>
                <a:gd name="T17" fmla="*/ 395 h 399"/>
                <a:gd name="T18" fmla="*/ 135 w 288"/>
                <a:gd name="T19" fmla="*/ 324 h 399"/>
                <a:gd name="T20" fmla="*/ 154 w 288"/>
                <a:gd name="T21" fmla="*/ 308 h 399"/>
                <a:gd name="T22" fmla="*/ 208 w 288"/>
                <a:gd name="T23" fmla="*/ 382 h 399"/>
                <a:gd name="T24" fmla="*/ 85 w 288"/>
                <a:gd name="T25" fmla="*/ 380 h 399"/>
                <a:gd name="T26" fmla="*/ 143 w 288"/>
                <a:gd name="T27" fmla="*/ 82 h 399"/>
                <a:gd name="T28" fmla="*/ 228 w 288"/>
                <a:gd name="T29" fmla="*/ 288 h 399"/>
                <a:gd name="T30" fmla="*/ 253 w 288"/>
                <a:gd name="T31" fmla="*/ 340 h 399"/>
                <a:gd name="T32" fmla="*/ 247 w 288"/>
                <a:gd name="T33" fmla="*/ 233 h 399"/>
                <a:gd name="T34" fmla="*/ 20 w 288"/>
                <a:gd name="T35" fmla="*/ 263 h 399"/>
                <a:gd name="T36" fmla="*/ 85 w 288"/>
                <a:gd name="T37" fmla="*/ 380 h 399"/>
                <a:gd name="T38" fmla="*/ 219 w 288"/>
                <a:gd name="T39" fmla="*/ 242 h 399"/>
                <a:gd name="T40" fmla="*/ 56 w 288"/>
                <a:gd name="T41" fmla="*/ 305 h 399"/>
                <a:gd name="T42" fmla="*/ 129 w 288"/>
                <a:gd name="T43" fmla="*/ 397 h 399"/>
                <a:gd name="T44" fmla="*/ 137 w 288"/>
                <a:gd name="T45" fmla="*/ 115 h 399"/>
                <a:gd name="T46" fmla="*/ 210 w 288"/>
                <a:gd name="T47" fmla="*/ 334 h 399"/>
                <a:gd name="T48" fmla="*/ 239 w 288"/>
                <a:gd name="T49" fmla="*/ 357 h 399"/>
                <a:gd name="T50" fmla="*/ 0 w 288"/>
                <a:gd name="T51" fmla="*/ 202 h 399"/>
                <a:gd name="T52" fmla="*/ 144 w 288"/>
                <a:gd name="T53" fmla="*/ 51 h 399"/>
                <a:gd name="T54" fmla="*/ 252 w 288"/>
                <a:gd name="T55" fmla="*/ 298 h 399"/>
                <a:gd name="T56" fmla="*/ 266 w 288"/>
                <a:gd name="T57" fmla="*/ 320 h 399"/>
                <a:gd name="T58" fmla="*/ 277 w 288"/>
                <a:gd name="T59" fmla="*/ 221 h 399"/>
                <a:gd name="T60" fmla="*/ 3 w 288"/>
                <a:gd name="T61" fmla="*/ 162 h 399"/>
                <a:gd name="T62" fmla="*/ 0 w 288"/>
                <a:gd name="T63" fmla="*/ 202 h 399"/>
                <a:gd name="T64" fmla="*/ 145 w 288"/>
                <a:gd name="T65" fmla="*/ 0 h 399"/>
                <a:gd name="T66" fmla="*/ 144 w 288"/>
                <a:gd name="T67" fmla="*/ 18 h 399"/>
                <a:gd name="T68" fmla="*/ 142 w 288"/>
                <a:gd name="T69" fmla="*/ 308 h 399"/>
                <a:gd name="T70" fmla="*/ 137 w 288"/>
                <a:gd name="T71" fmla="*/ 201 h 399"/>
                <a:gd name="T72" fmla="*/ 130 w 288"/>
                <a:gd name="T73" fmla="*/ 208 h 399"/>
                <a:gd name="T74" fmla="*/ 142 w 288"/>
                <a:gd name="T75" fmla="*/ 308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8" h="399">
                  <a:moveTo>
                    <a:pt x="223" y="371"/>
                  </a:moveTo>
                  <a:cubicBezTo>
                    <a:pt x="221" y="373"/>
                    <a:pt x="221" y="373"/>
                    <a:pt x="221" y="373"/>
                  </a:cubicBezTo>
                  <a:cubicBezTo>
                    <a:pt x="220" y="374"/>
                    <a:pt x="218" y="375"/>
                    <a:pt x="217" y="376"/>
                  </a:cubicBezTo>
                  <a:cubicBezTo>
                    <a:pt x="215" y="374"/>
                    <a:pt x="205" y="366"/>
                    <a:pt x="194" y="350"/>
                  </a:cubicBezTo>
                  <a:cubicBezTo>
                    <a:pt x="181" y="332"/>
                    <a:pt x="177" y="299"/>
                    <a:pt x="180" y="268"/>
                  </a:cubicBezTo>
                  <a:cubicBezTo>
                    <a:pt x="186" y="212"/>
                    <a:pt x="180" y="148"/>
                    <a:pt x="137" y="150"/>
                  </a:cubicBezTo>
                  <a:cubicBezTo>
                    <a:pt x="90" y="152"/>
                    <a:pt x="69" y="245"/>
                    <a:pt x="106" y="319"/>
                  </a:cubicBezTo>
                  <a:cubicBezTo>
                    <a:pt x="125" y="357"/>
                    <a:pt x="150" y="384"/>
                    <a:pt x="165" y="398"/>
                  </a:cubicBezTo>
                  <a:cubicBezTo>
                    <a:pt x="161" y="398"/>
                    <a:pt x="157" y="399"/>
                    <a:pt x="153" y="399"/>
                  </a:cubicBezTo>
                  <a:cubicBezTo>
                    <a:pt x="137" y="384"/>
                    <a:pt x="115" y="364"/>
                    <a:pt x="94" y="325"/>
                  </a:cubicBezTo>
                  <a:cubicBezTo>
                    <a:pt x="46" y="236"/>
                    <a:pt x="82" y="134"/>
                    <a:pt x="137" y="134"/>
                  </a:cubicBezTo>
                  <a:cubicBezTo>
                    <a:pt x="195" y="134"/>
                    <a:pt x="201" y="201"/>
                    <a:pt x="192" y="269"/>
                  </a:cubicBezTo>
                  <a:cubicBezTo>
                    <a:pt x="188" y="301"/>
                    <a:pt x="191" y="329"/>
                    <a:pt x="202" y="346"/>
                  </a:cubicBezTo>
                  <a:cubicBezTo>
                    <a:pt x="213" y="363"/>
                    <a:pt x="224" y="370"/>
                    <a:pt x="223" y="371"/>
                  </a:cubicBezTo>
                  <a:close/>
                  <a:moveTo>
                    <a:pt x="166" y="306"/>
                  </a:moveTo>
                  <a:cubicBezTo>
                    <a:pt x="163" y="275"/>
                    <a:pt x="185" y="172"/>
                    <a:pt x="135" y="170"/>
                  </a:cubicBezTo>
                  <a:cubicBezTo>
                    <a:pt x="104" y="169"/>
                    <a:pt x="77" y="248"/>
                    <a:pt x="125" y="329"/>
                  </a:cubicBezTo>
                  <a:cubicBezTo>
                    <a:pt x="143" y="361"/>
                    <a:pt x="166" y="383"/>
                    <a:pt x="179" y="395"/>
                  </a:cubicBezTo>
                  <a:cubicBezTo>
                    <a:pt x="182" y="394"/>
                    <a:pt x="185" y="393"/>
                    <a:pt x="188" y="392"/>
                  </a:cubicBezTo>
                  <a:cubicBezTo>
                    <a:pt x="177" y="381"/>
                    <a:pt x="153" y="358"/>
                    <a:pt x="135" y="324"/>
                  </a:cubicBezTo>
                  <a:cubicBezTo>
                    <a:pt x="101" y="266"/>
                    <a:pt x="110" y="186"/>
                    <a:pt x="135" y="186"/>
                  </a:cubicBezTo>
                  <a:cubicBezTo>
                    <a:pt x="168" y="186"/>
                    <a:pt x="149" y="268"/>
                    <a:pt x="154" y="308"/>
                  </a:cubicBezTo>
                  <a:cubicBezTo>
                    <a:pt x="160" y="352"/>
                    <a:pt x="187" y="377"/>
                    <a:pt x="200" y="386"/>
                  </a:cubicBezTo>
                  <a:cubicBezTo>
                    <a:pt x="203" y="385"/>
                    <a:pt x="205" y="384"/>
                    <a:pt x="208" y="382"/>
                  </a:cubicBezTo>
                  <a:cubicBezTo>
                    <a:pt x="199" y="375"/>
                    <a:pt x="170" y="350"/>
                    <a:pt x="166" y="306"/>
                  </a:cubicBezTo>
                  <a:close/>
                  <a:moveTo>
                    <a:pt x="85" y="380"/>
                  </a:moveTo>
                  <a:cubicBezTo>
                    <a:pt x="65" y="357"/>
                    <a:pt x="36" y="313"/>
                    <a:pt x="31" y="261"/>
                  </a:cubicBezTo>
                  <a:cubicBezTo>
                    <a:pt x="25" y="164"/>
                    <a:pt x="66" y="82"/>
                    <a:pt x="143" y="82"/>
                  </a:cubicBezTo>
                  <a:cubicBezTo>
                    <a:pt x="213" y="82"/>
                    <a:pt x="241" y="157"/>
                    <a:pt x="235" y="231"/>
                  </a:cubicBezTo>
                  <a:cubicBezTo>
                    <a:pt x="234" y="251"/>
                    <a:pt x="228" y="269"/>
                    <a:pt x="228" y="288"/>
                  </a:cubicBezTo>
                  <a:cubicBezTo>
                    <a:pt x="227" y="320"/>
                    <a:pt x="236" y="334"/>
                    <a:pt x="248" y="347"/>
                  </a:cubicBezTo>
                  <a:cubicBezTo>
                    <a:pt x="250" y="345"/>
                    <a:pt x="251" y="343"/>
                    <a:pt x="253" y="340"/>
                  </a:cubicBezTo>
                  <a:cubicBezTo>
                    <a:pt x="246" y="330"/>
                    <a:pt x="237" y="313"/>
                    <a:pt x="238" y="289"/>
                  </a:cubicBezTo>
                  <a:cubicBezTo>
                    <a:pt x="239" y="273"/>
                    <a:pt x="243" y="254"/>
                    <a:pt x="247" y="233"/>
                  </a:cubicBezTo>
                  <a:cubicBezTo>
                    <a:pt x="257" y="169"/>
                    <a:pt x="233" y="66"/>
                    <a:pt x="143" y="65"/>
                  </a:cubicBezTo>
                  <a:cubicBezTo>
                    <a:pt x="77" y="64"/>
                    <a:pt x="7" y="129"/>
                    <a:pt x="20" y="263"/>
                  </a:cubicBezTo>
                  <a:cubicBezTo>
                    <a:pt x="24" y="299"/>
                    <a:pt x="39" y="330"/>
                    <a:pt x="54" y="354"/>
                  </a:cubicBezTo>
                  <a:cubicBezTo>
                    <a:pt x="64" y="365"/>
                    <a:pt x="74" y="373"/>
                    <a:pt x="85" y="380"/>
                  </a:cubicBezTo>
                  <a:close/>
                  <a:moveTo>
                    <a:pt x="219" y="331"/>
                  </a:moveTo>
                  <a:cubicBezTo>
                    <a:pt x="211" y="309"/>
                    <a:pt x="212" y="277"/>
                    <a:pt x="219" y="242"/>
                  </a:cubicBezTo>
                  <a:cubicBezTo>
                    <a:pt x="228" y="183"/>
                    <a:pt x="216" y="99"/>
                    <a:pt x="137" y="99"/>
                  </a:cubicBezTo>
                  <a:cubicBezTo>
                    <a:pt x="73" y="99"/>
                    <a:pt x="16" y="198"/>
                    <a:pt x="56" y="305"/>
                  </a:cubicBezTo>
                  <a:cubicBezTo>
                    <a:pt x="72" y="346"/>
                    <a:pt x="96" y="376"/>
                    <a:pt x="113" y="393"/>
                  </a:cubicBezTo>
                  <a:cubicBezTo>
                    <a:pt x="118" y="395"/>
                    <a:pt x="123" y="396"/>
                    <a:pt x="129" y="397"/>
                  </a:cubicBezTo>
                  <a:cubicBezTo>
                    <a:pt x="113" y="382"/>
                    <a:pt x="84" y="348"/>
                    <a:pt x="67" y="300"/>
                  </a:cubicBezTo>
                  <a:cubicBezTo>
                    <a:pt x="37" y="213"/>
                    <a:pt x="79" y="116"/>
                    <a:pt x="137" y="115"/>
                  </a:cubicBezTo>
                  <a:cubicBezTo>
                    <a:pt x="189" y="114"/>
                    <a:pt x="216" y="168"/>
                    <a:pt x="208" y="239"/>
                  </a:cubicBezTo>
                  <a:cubicBezTo>
                    <a:pt x="201" y="274"/>
                    <a:pt x="200" y="310"/>
                    <a:pt x="210" y="334"/>
                  </a:cubicBezTo>
                  <a:cubicBezTo>
                    <a:pt x="217" y="351"/>
                    <a:pt x="228" y="359"/>
                    <a:pt x="233" y="363"/>
                  </a:cubicBezTo>
                  <a:cubicBezTo>
                    <a:pt x="235" y="361"/>
                    <a:pt x="237" y="359"/>
                    <a:pt x="239" y="357"/>
                  </a:cubicBezTo>
                  <a:cubicBezTo>
                    <a:pt x="235" y="354"/>
                    <a:pt x="225" y="347"/>
                    <a:pt x="219" y="331"/>
                  </a:cubicBezTo>
                  <a:close/>
                  <a:moveTo>
                    <a:pt x="0" y="202"/>
                  </a:moveTo>
                  <a:cubicBezTo>
                    <a:pt x="0" y="217"/>
                    <a:pt x="1" y="231"/>
                    <a:pt x="4" y="245"/>
                  </a:cubicBezTo>
                  <a:cubicBezTo>
                    <a:pt x="6" y="146"/>
                    <a:pt x="40" y="49"/>
                    <a:pt x="144" y="51"/>
                  </a:cubicBezTo>
                  <a:cubicBezTo>
                    <a:pt x="230" y="51"/>
                    <a:pt x="271" y="143"/>
                    <a:pt x="262" y="219"/>
                  </a:cubicBezTo>
                  <a:cubicBezTo>
                    <a:pt x="259" y="248"/>
                    <a:pt x="252" y="276"/>
                    <a:pt x="252" y="298"/>
                  </a:cubicBezTo>
                  <a:cubicBezTo>
                    <a:pt x="252" y="315"/>
                    <a:pt x="258" y="326"/>
                    <a:pt x="260" y="330"/>
                  </a:cubicBezTo>
                  <a:cubicBezTo>
                    <a:pt x="262" y="327"/>
                    <a:pt x="264" y="323"/>
                    <a:pt x="266" y="320"/>
                  </a:cubicBezTo>
                  <a:cubicBezTo>
                    <a:pt x="263" y="314"/>
                    <a:pt x="261" y="308"/>
                    <a:pt x="262" y="298"/>
                  </a:cubicBezTo>
                  <a:cubicBezTo>
                    <a:pt x="262" y="279"/>
                    <a:pt x="272" y="252"/>
                    <a:pt x="277" y="221"/>
                  </a:cubicBezTo>
                  <a:cubicBezTo>
                    <a:pt x="288" y="144"/>
                    <a:pt x="247" y="31"/>
                    <a:pt x="144" y="31"/>
                  </a:cubicBezTo>
                  <a:cubicBezTo>
                    <a:pt x="62" y="32"/>
                    <a:pt x="18" y="92"/>
                    <a:pt x="3" y="162"/>
                  </a:cubicBezTo>
                  <a:cubicBezTo>
                    <a:pt x="1" y="175"/>
                    <a:pt x="0" y="188"/>
                    <a:pt x="0" y="201"/>
                  </a:cubicBezTo>
                  <a:cubicBezTo>
                    <a:pt x="0" y="201"/>
                    <a:pt x="0" y="202"/>
                    <a:pt x="0" y="202"/>
                  </a:cubicBezTo>
                  <a:close/>
                  <a:moveTo>
                    <a:pt x="262" y="75"/>
                  </a:moveTo>
                  <a:cubicBezTo>
                    <a:pt x="244" y="44"/>
                    <a:pt x="206" y="0"/>
                    <a:pt x="145" y="0"/>
                  </a:cubicBezTo>
                  <a:cubicBezTo>
                    <a:pt x="108" y="0"/>
                    <a:pt x="80" y="18"/>
                    <a:pt x="58" y="40"/>
                  </a:cubicBezTo>
                  <a:cubicBezTo>
                    <a:pt x="60" y="39"/>
                    <a:pt x="91" y="18"/>
                    <a:pt x="144" y="18"/>
                  </a:cubicBezTo>
                  <a:cubicBezTo>
                    <a:pt x="220" y="18"/>
                    <a:pt x="262" y="75"/>
                    <a:pt x="262" y="75"/>
                  </a:cubicBezTo>
                  <a:close/>
                  <a:moveTo>
                    <a:pt x="142" y="308"/>
                  </a:moveTo>
                  <a:cubicBezTo>
                    <a:pt x="140" y="294"/>
                    <a:pt x="141" y="277"/>
                    <a:pt x="142" y="260"/>
                  </a:cubicBezTo>
                  <a:cubicBezTo>
                    <a:pt x="143" y="238"/>
                    <a:pt x="144" y="209"/>
                    <a:pt x="137" y="201"/>
                  </a:cubicBezTo>
                  <a:cubicBezTo>
                    <a:pt x="137" y="201"/>
                    <a:pt x="137" y="201"/>
                    <a:pt x="135" y="201"/>
                  </a:cubicBezTo>
                  <a:cubicBezTo>
                    <a:pt x="135" y="201"/>
                    <a:pt x="132" y="202"/>
                    <a:pt x="130" y="208"/>
                  </a:cubicBezTo>
                  <a:cubicBezTo>
                    <a:pt x="122" y="227"/>
                    <a:pt x="122" y="271"/>
                    <a:pt x="141" y="308"/>
                  </a:cubicBezTo>
                  <a:cubicBezTo>
                    <a:pt x="141" y="309"/>
                    <a:pt x="142" y="309"/>
                    <a:pt x="142" y="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95B7192-7A64-4C17-BA24-B21851BBA8AF}"/>
              </a:ext>
            </a:extLst>
          </p:cNvPr>
          <p:cNvGrpSpPr/>
          <p:nvPr/>
        </p:nvGrpSpPr>
        <p:grpSpPr>
          <a:xfrm>
            <a:off x="1587062" y="4222119"/>
            <a:ext cx="2005033" cy="261610"/>
            <a:chOff x="998340" y="5059804"/>
            <a:chExt cx="2005033" cy="261610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9CCF897-13F1-4003-8D35-056B461E0C8F}"/>
                </a:ext>
              </a:extLst>
            </p:cNvPr>
            <p:cNvSpPr/>
            <p:nvPr/>
          </p:nvSpPr>
          <p:spPr>
            <a:xfrm>
              <a:off x="1275625" y="5059804"/>
              <a:ext cx="172774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Change Anomalies </a:t>
              </a:r>
              <a:endPara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9" name="Freeform 73">
              <a:extLst>
                <a:ext uri="{FF2B5EF4-FFF2-40B4-BE49-F238E27FC236}">
                  <a16:creationId xmlns:a16="http://schemas.microsoft.com/office/drawing/2014/main" id="{97BB1395-5BB8-4B3A-B849-151971757341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998340" y="5069318"/>
              <a:ext cx="234409" cy="242582"/>
            </a:xfrm>
            <a:custGeom>
              <a:avLst/>
              <a:gdLst>
                <a:gd name="T0" fmla="*/ 1799 w 2278"/>
                <a:gd name="T1" fmla="*/ 879 h 2201"/>
                <a:gd name="T2" fmla="*/ 1711 w 2278"/>
                <a:gd name="T3" fmla="*/ 335 h 2201"/>
                <a:gd name="T4" fmla="*/ 1363 w 2278"/>
                <a:gd name="T5" fmla="*/ 315 h 2201"/>
                <a:gd name="T6" fmla="*/ 1068 w 2278"/>
                <a:gd name="T7" fmla="*/ 0 h 2201"/>
                <a:gd name="T8" fmla="*/ 810 w 2278"/>
                <a:gd name="T9" fmla="*/ 412 h 2201"/>
                <a:gd name="T10" fmla="*/ 408 w 2278"/>
                <a:gd name="T11" fmla="*/ 325 h 2201"/>
                <a:gd name="T12" fmla="*/ 246 w 2278"/>
                <a:gd name="T13" fmla="*/ 841 h 2201"/>
                <a:gd name="T14" fmla="*/ 0 w 2278"/>
                <a:gd name="T15" fmla="*/ 1138 h 2201"/>
                <a:gd name="T16" fmla="*/ 338 w 2278"/>
                <a:gd name="T17" fmla="*/ 1396 h 2201"/>
                <a:gd name="T18" fmla="*/ 166 w 2278"/>
                <a:gd name="T19" fmla="*/ 1885 h 2201"/>
                <a:gd name="T20" fmla="*/ 769 w 2278"/>
                <a:gd name="T21" fmla="*/ 1966 h 2201"/>
                <a:gd name="T22" fmla="*/ 1053 w 2278"/>
                <a:gd name="T23" fmla="*/ 2200 h 2201"/>
                <a:gd name="T24" fmla="*/ 1081 w 2278"/>
                <a:gd name="T25" fmla="*/ 2201 h 2201"/>
                <a:gd name="T26" fmla="*/ 1184 w 2278"/>
                <a:gd name="T27" fmla="*/ 1949 h 2201"/>
                <a:gd name="T28" fmla="*/ 1666 w 2278"/>
                <a:gd name="T29" fmla="*/ 1872 h 2201"/>
                <a:gd name="T30" fmla="*/ 1874 w 2278"/>
                <a:gd name="T31" fmla="*/ 1743 h 2201"/>
                <a:gd name="T32" fmla="*/ 2060 w 2278"/>
                <a:gd name="T33" fmla="*/ 1273 h 2201"/>
                <a:gd name="T34" fmla="*/ 1940 w 2278"/>
                <a:gd name="T35" fmla="*/ 1369 h 2201"/>
                <a:gd name="T36" fmla="*/ 1385 w 2278"/>
                <a:gd name="T37" fmla="*/ 1279 h 2201"/>
                <a:gd name="T38" fmla="*/ 1837 w 2278"/>
                <a:gd name="T39" fmla="*/ 1733 h 2201"/>
                <a:gd name="T40" fmla="*/ 1302 w 2278"/>
                <a:gd name="T41" fmla="*/ 1393 h 2201"/>
                <a:gd name="T42" fmla="*/ 1433 w 2278"/>
                <a:gd name="T43" fmla="*/ 1759 h 2201"/>
                <a:gd name="T44" fmla="*/ 1193 w 2278"/>
                <a:gd name="T45" fmla="*/ 1461 h 2201"/>
                <a:gd name="T46" fmla="*/ 1156 w 2278"/>
                <a:gd name="T47" fmla="*/ 1924 h 2201"/>
                <a:gd name="T48" fmla="*/ 1053 w 2278"/>
                <a:gd name="T49" fmla="*/ 1484 h 2201"/>
                <a:gd name="T50" fmla="*/ 878 w 2278"/>
                <a:gd name="T51" fmla="*/ 1857 h 2201"/>
                <a:gd name="T52" fmla="*/ 804 w 2278"/>
                <a:gd name="T53" fmla="*/ 1753 h 2201"/>
                <a:gd name="T54" fmla="*/ 438 w 2278"/>
                <a:gd name="T55" fmla="*/ 1789 h 2201"/>
                <a:gd name="T56" fmla="*/ 369 w 2278"/>
                <a:gd name="T57" fmla="*/ 1741 h 2201"/>
                <a:gd name="T58" fmla="*/ 551 w 2278"/>
                <a:gd name="T59" fmla="*/ 1362 h 2201"/>
                <a:gd name="T60" fmla="*/ 447 w 2278"/>
                <a:gd name="T61" fmla="*/ 1287 h 2201"/>
                <a:gd name="T62" fmla="*/ 723 w 2278"/>
                <a:gd name="T63" fmla="*/ 1153 h 2201"/>
                <a:gd name="T64" fmla="*/ 253 w 2278"/>
                <a:gd name="T65" fmla="*/ 1023 h 2201"/>
                <a:gd name="T66" fmla="*/ 745 w 2278"/>
                <a:gd name="T67" fmla="*/ 1014 h 2201"/>
                <a:gd name="T68" fmla="*/ 386 w 2278"/>
                <a:gd name="T69" fmla="*/ 736 h 2201"/>
                <a:gd name="T70" fmla="*/ 813 w 2278"/>
                <a:gd name="T71" fmla="*/ 904 h 2201"/>
                <a:gd name="T72" fmla="*/ 701 w 2278"/>
                <a:gd name="T73" fmla="*/ 530 h 2201"/>
                <a:gd name="T74" fmla="*/ 944 w 2278"/>
                <a:gd name="T75" fmla="*/ 815 h 2201"/>
                <a:gd name="T76" fmla="*/ 996 w 2278"/>
                <a:gd name="T77" fmla="*/ 287 h 2201"/>
                <a:gd name="T78" fmla="*/ 1083 w 2278"/>
                <a:gd name="T79" fmla="*/ 792 h 2201"/>
                <a:gd name="T80" fmla="*/ 1253 w 2278"/>
                <a:gd name="T81" fmla="*/ 424 h 2201"/>
                <a:gd name="T82" fmla="*/ 1331 w 2278"/>
                <a:gd name="T83" fmla="*/ 529 h 2201"/>
                <a:gd name="T84" fmla="*/ 1558 w 2278"/>
                <a:gd name="T85" fmla="*/ 488 h 2201"/>
                <a:gd name="T86" fmla="*/ 1618 w 2278"/>
                <a:gd name="T87" fmla="*/ 610 h 2201"/>
                <a:gd name="T88" fmla="*/ 1586 w 2278"/>
                <a:gd name="T89" fmla="*/ 914 h 2201"/>
                <a:gd name="T90" fmla="*/ 1690 w 2278"/>
                <a:gd name="T91" fmla="*/ 989 h 2201"/>
                <a:gd name="T92" fmla="*/ 1414 w 2278"/>
                <a:gd name="T93" fmla="*/ 1123 h 2201"/>
                <a:gd name="T94" fmla="*/ 2028 w 2278"/>
                <a:gd name="T95" fmla="*/ 1253 h 2201"/>
                <a:gd name="T96" fmla="*/ 1292 w 2278"/>
                <a:gd name="T97" fmla="*/ 936 h 2201"/>
                <a:gd name="T98" fmla="*/ 1083 w 2278"/>
                <a:gd name="T99" fmla="*/ 837 h 2201"/>
                <a:gd name="T100" fmla="*/ 945 w 2278"/>
                <a:gd name="T101" fmla="*/ 863 h 2201"/>
                <a:gd name="T102" fmla="*/ 787 w 2278"/>
                <a:gd name="T103" fmla="*/ 1031 h 2201"/>
                <a:gd name="T104" fmla="*/ 787 w 2278"/>
                <a:gd name="T105" fmla="*/ 1245 h 2201"/>
                <a:gd name="T106" fmla="*/ 945 w 2278"/>
                <a:gd name="T107" fmla="*/ 1412 h 2201"/>
                <a:gd name="T108" fmla="*/ 1083 w 2278"/>
                <a:gd name="T109" fmla="*/ 1439 h 2201"/>
                <a:gd name="T110" fmla="*/ 1292 w 2278"/>
                <a:gd name="T111" fmla="*/ 1340 h 2201"/>
                <a:gd name="T112" fmla="*/ 1370 w 2278"/>
                <a:gd name="T113" fmla="*/ 1138 h 2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78" h="2201">
                  <a:moveTo>
                    <a:pt x="2125" y="983"/>
                  </a:moveTo>
                  <a:cubicBezTo>
                    <a:pt x="2074" y="983"/>
                    <a:pt x="2030" y="1007"/>
                    <a:pt x="2002" y="1045"/>
                  </a:cubicBezTo>
                  <a:cubicBezTo>
                    <a:pt x="1787" y="929"/>
                    <a:pt x="1787" y="929"/>
                    <a:pt x="1787" y="929"/>
                  </a:cubicBezTo>
                  <a:cubicBezTo>
                    <a:pt x="1795" y="914"/>
                    <a:pt x="1799" y="897"/>
                    <a:pt x="1799" y="879"/>
                  </a:cubicBezTo>
                  <a:cubicBezTo>
                    <a:pt x="1799" y="828"/>
                    <a:pt x="1764" y="785"/>
                    <a:pt x="1715" y="773"/>
                  </a:cubicBezTo>
                  <a:cubicBezTo>
                    <a:pt x="1729" y="640"/>
                    <a:pt x="1729" y="640"/>
                    <a:pt x="1729" y="640"/>
                  </a:cubicBezTo>
                  <a:cubicBezTo>
                    <a:pt x="1805" y="630"/>
                    <a:pt x="1863" y="566"/>
                    <a:pt x="1863" y="488"/>
                  </a:cubicBezTo>
                  <a:cubicBezTo>
                    <a:pt x="1863" y="404"/>
                    <a:pt x="1795" y="335"/>
                    <a:pt x="1711" y="335"/>
                  </a:cubicBezTo>
                  <a:cubicBezTo>
                    <a:pt x="1645" y="335"/>
                    <a:pt x="1589" y="377"/>
                    <a:pt x="1567" y="435"/>
                  </a:cubicBezTo>
                  <a:cubicBezTo>
                    <a:pt x="1472" y="427"/>
                    <a:pt x="1472" y="427"/>
                    <a:pt x="1472" y="427"/>
                  </a:cubicBezTo>
                  <a:cubicBezTo>
                    <a:pt x="1472" y="426"/>
                    <a:pt x="1472" y="425"/>
                    <a:pt x="1472" y="424"/>
                  </a:cubicBezTo>
                  <a:cubicBezTo>
                    <a:pt x="1472" y="364"/>
                    <a:pt x="1423" y="315"/>
                    <a:pt x="1363" y="315"/>
                  </a:cubicBezTo>
                  <a:cubicBezTo>
                    <a:pt x="1334" y="315"/>
                    <a:pt x="1309" y="326"/>
                    <a:pt x="1289" y="343"/>
                  </a:cubicBezTo>
                  <a:cubicBezTo>
                    <a:pt x="1187" y="250"/>
                    <a:pt x="1187" y="250"/>
                    <a:pt x="1187" y="250"/>
                  </a:cubicBezTo>
                  <a:cubicBezTo>
                    <a:pt x="1208" y="223"/>
                    <a:pt x="1221" y="190"/>
                    <a:pt x="1221" y="153"/>
                  </a:cubicBezTo>
                  <a:cubicBezTo>
                    <a:pt x="1221" y="69"/>
                    <a:pt x="1153" y="0"/>
                    <a:pt x="1068" y="0"/>
                  </a:cubicBezTo>
                  <a:cubicBezTo>
                    <a:pt x="984" y="0"/>
                    <a:pt x="916" y="69"/>
                    <a:pt x="916" y="153"/>
                  </a:cubicBezTo>
                  <a:cubicBezTo>
                    <a:pt x="916" y="197"/>
                    <a:pt x="935" y="237"/>
                    <a:pt x="965" y="265"/>
                  </a:cubicBezTo>
                  <a:cubicBezTo>
                    <a:pt x="856" y="422"/>
                    <a:pt x="856" y="422"/>
                    <a:pt x="856" y="422"/>
                  </a:cubicBezTo>
                  <a:cubicBezTo>
                    <a:pt x="842" y="416"/>
                    <a:pt x="827" y="412"/>
                    <a:pt x="810" y="412"/>
                  </a:cubicBezTo>
                  <a:cubicBezTo>
                    <a:pt x="760" y="412"/>
                    <a:pt x="717" y="446"/>
                    <a:pt x="705" y="493"/>
                  </a:cubicBezTo>
                  <a:cubicBezTo>
                    <a:pt x="561" y="480"/>
                    <a:pt x="561" y="480"/>
                    <a:pt x="561" y="480"/>
                  </a:cubicBezTo>
                  <a:cubicBezTo>
                    <a:pt x="561" y="480"/>
                    <a:pt x="561" y="479"/>
                    <a:pt x="561" y="478"/>
                  </a:cubicBezTo>
                  <a:cubicBezTo>
                    <a:pt x="561" y="394"/>
                    <a:pt x="493" y="325"/>
                    <a:pt x="408" y="325"/>
                  </a:cubicBezTo>
                  <a:cubicBezTo>
                    <a:pt x="324" y="325"/>
                    <a:pt x="256" y="394"/>
                    <a:pt x="256" y="478"/>
                  </a:cubicBezTo>
                  <a:cubicBezTo>
                    <a:pt x="256" y="546"/>
                    <a:pt x="300" y="603"/>
                    <a:pt x="362" y="623"/>
                  </a:cubicBezTo>
                  <a:cubicBezTo>
                    <a:pt x="348" y="732"/>
                    <a:pt x="348" y="732"/>
                    <a:pt x="348" y="732"/>
                  </a:cubicBezTo>
                  <a:cubicBezTo>
                    <a:pt x="291" y="736"/>
                    <a:pt x="246" y="783"/>
                    <a:pt x="246" y="841"/>
                  </a:cubicBezTo>
                  <a:cubicBezTo>
                    <a:pt x="246" y="873"/>
                    <a:pt x="259" y="901"/>
                    <a:pt x="281" y="921"/>
                  </a:cubicBezTo>
                  <a:cubicBezTo>
                    <a:pt x="221" y="1002"/>
                    <a:pt x="221" y="1002"/>
                    <a:pt x="221" y="1002"/>
                  </a:cubicBezTo>
                  <a:cubicBezTo>
                    <a:pt x="201" y="991"/>
                    <a:pt x="177" y="985"/>
                    <a:pt x="153" y="985"/>
                  </a:cubicBezTo>
                  <a:cubicBezTo>
                    <a:pt x="68" y="985"/>
                    <a:pt x="0" y="1054"/>
                    <a:pt x="0" y="1138"/>
                  </a:cubicBezTo>
                  <a:cubicBezTo>
                    <a:pt x="0" y="1222"/>
                    <a:pt x="68" y="1291"/>
                    <a:pt x="153" y="1291"/>
                  </a:cubicBezTo>
                  <a:cubicBezTo>
                    <a:pt x="190" y="1291"/>
                    <a:pt x="225" y="1277"/>
                    <a:pt x="251" y="1254"/>
                  </a:cubicBezTo>
                  <a:cubicBezTo>
                    <a:pt x="354" y="1339"/>
                    <a:pt x="354" y="1339"/>
                    <a:pt x="354" y="1339"/>
                  </a:cubicBezTo>
                  <a:cubicBezTo>
                    <a:pt x="344" y="1356"/>
                    <a:pt x="338" y="1375"/>
                    <a:pt x="338" y="1396"/>
                  </a:cubicBezTo>
                  <a:cubicBezTo>
                    <a:pt x="338" y="1436"/>
                    <a:pt x="359" y="1471"/>
                    <a:pt x="392" y="1490"/>
                  </a:cubicBezTo>
                  <a:cubicBezTo>
                    <a:pt x="332" y="1733"/>
                    <a:pt x="332" y="1733"/>
                    <a:pt x="332" y="1733"/>
                  </a:cubicBezTo>
                  <a:cubicBezTo>
                    <a:pt x="328" y="1732"/>
                    <a:pt x="323" y="1732"/>
                    <a:pt x="319" y="1732"/>
                  </a:cubicBezTo>
                  <a:cubicBezTo>
                    <a:pt x="235" y="1732"/>
                    <a:pt x="166" y="1800"/>
                    <a:pt x="166" y="1885"/>
                  </a:cubicBezTo>
                  <a:cubicBezTo>
                    <a:pt x="166" y="1969"/>
                    <a:pt x="235" y="2038"/>
                    <a:pt x="319" y="2038"/>
                  </a:cubicBezTo>
                  <a:cubicBezTo>
                    <a:pt x="399" y="2038"/>
                    <a:pt x="464" y="1977"/>
                    <a:pt x="471" y="1899"/>
                  </a:cubicBezTo>
                  <a:cubicBezTo>
                    <a:pt x="664" y="1884"/>
                    <a:pt x="664" y="1884"/>
                    <a:pt x="664" y="1884"/>
                  </a:cubicBezTo>
                  <a:cubicBezTo>
                    <a:pt x="676" y="1931"/>
                    <a:pt x="718" y="1966"/>
                    <a:pt x="769" y="1966"/>
                  </a:cubicBezTo>
                  <a:cubicBezTo>
                    <a:pt x="802" y="1966"/>
                    <a:pt x="832" y="1951"/>
                    <a:pt x="852" y="1928"/>
                  </a:cubicBezTo>
                  <a:cubicBezTo>
                    <a:pt x="931" y="1982"/>
                    <a:pt x="931" y="1982"/>
                    <a:pt x="931" y="1982"/>
                  </a:cubicBezTo>
                  <a:cubicBezTo>
                    <a:pt x="921" y="2002"/>
                    <a:pt x="916" y="2024"/>
                    <a:pt x="916" y="2049"/>
                  </a:cubicBezTo>
                  <a:cubicBezTo>
                    <a:pt x="916" y="2128"/>
                    <a:pt x="976" y="2193"/>
                    <a:pt x="1053" y="2200"/>
                  </a:cubicBezTo>
                  <a:cubicBezTo>
                    <a:pt x="1053" y="2201"/>
                    <a:pt x="1053" y="2201"/>
                    <a:pt x="1053" y="2201"/>
                  </a:cubicBezTo>
                  <a:cubicBezTo>
                    <a:pt x="1056" y="2201"/>
                    <a:pt x="1056" y="2201"/>
                    <a:pt x="1056" y="2201"/>
                  </a:cubicBezTo>
                  <a:cubicBezTo>
                    <a:pt x="1060" y="2201"/>
                    <a:pt x="1064" y="2201"/>
                    <a:pt x="1068" y="2201"/>
                  </a:cubicBezTo>
                  <a:cubicBezTo>
                    <a:pt x="1073" y="2201"/>
                    <a:pt x="1077" y="2201"/>
                    <a:pt x="1081" y="2201"/>
                  </a:cubicBezTo>
                  <a:cubicBezTo>
                    <a:pt x="1083" y="2201"/>
                    <a:pt x="1083" y="2201"/>
                    <a:pt x="1083" y="2201"/>
                  </a:cubicBezTo>
                  <a:cubicBezTo>
                    <a:pt x="1083" y="2201"/>
                    <a:pt x="1083" y="2201"/>
                    <a:pt x="1083" y="2201"/>
                  </a:cubicBezTo>
                  <a:cubicBezTo>
                    <a:pt x="1161" y="2193"/>
                    <a:pt x="1221" y="2128"/>
                    <a:pt x="1221" y="2049"/>
                  </a:cubicBezTo>
                  <a:cubicBezTo>
                    <a:pt x="1221" y="2011"/>
                    <a:pt x="1207" y="1976"/>
                    <a:pt x="1184" y="1949"/>
                  </a:cubicBezTo>
                  <a:cubicBezTo>
                    <a:pt x="1268" y="1853"/>
                    <a:pt x="1268" y="1853"/>
                    <a:pt x="1268" y="1853"/>
                  </a:cubicBezTo>
                  <a:cubicBezTo>
                    <a:pt x="1285" y="1863"/>
                    <a:pt x="1304" y="1869"/>
                    <a:pt x="1324" y="1869"/>
                  </a:cubicBezTo>
                  <a:cubicBezTo>
                    <a:pt x="1364" y="1869"/>
                    <a:pt x="1399" y="1847"/>
                    <a:pt x="1418" y="1815"/>
                  </a:cubicBezTo>
                  <a:cubicBezTo>
                    <a:pt x="1666" y="1872"/>
                    <a:pt x="1666" y="1872"/>
                    <a:pt x="1666" y="1872"/>
                  </a:cubicBezTo>
                  <a:cubicBezTo>
                    <a:pt x="1665" y="1876"/>
                    <a:pt x="1665" y="1880"/>
                    <a:pt x="1665" y="1885"/>
                  </a:cubicBezTo>
                  <a:cubicBezTo>
                    <a:pt x="1665" y="1969"/>
                    <a:pt x="1734" y="2038"/>
                    <a:pt x="1818" y="2038"/>
                  </a:cubicBezTo>
                  <a:cubicBezTo>
                    <a:pt x="1902" y="2038"/>
                    <a:pt x="1971" y="1969"/>
                    <a:pt x="1971" y="1885"/>
                  </a:cubicBezTo>
                  <a:cubicBezTo>
                    <a:pt x="1971" y="1820"/>
                    <a:pt x="1931" y="1765"/>
                    <a:pt x="1874" y="1743"/>
                  </a:cubicBezTo>
                  <a:cubicBezTo>
                    <a:pt x="1893" y="1572"/>
                    <a:pt x="1893" y="1572"/>
                    <a:pt x="1893" y="1572"/>
                  </a:cubicBezTo>
                  <a:cubicBezTo>
                    <a:pt x="1949" y="1567"/>
                    <a:pt x="1994" y="1520"/>
                    <a:pt x="1994" y="1463"/>
                  </a:cubicBezTo>
                  <a:cubicBezTo>
                    <a:pt x="1994" y="1436"/>
                    <a:pt x="1984" y="1412"/>
                    <a:pt x="1969" y="1393"/>
                  </a:cubicBezTo>
                  <a:cubicBezTo>
                    <a:pt x="2060" y="1273"/>
                    <a:pt x="2060" y="1273"/>
                    <a:pt x="2060" y="1273"/>
                  </a:cubicBezTo>
                  <a:cubicBezTo>
                    <a:pt x="2080" y="1283"/>
                    <a:pt x="2102" y="1288"/>
                    <a:pt x="2125" y="1288"/>
                  </a:cubicBezTo>
                  <a:cubicBezTo>
                    <a:pt x="2209" y="1288"/>
                    <a:pt x="2278" y="1220"/>
                    <a:pt x="2278" y="1135"/>
                  </a:cubicBezTo>
                  <a:cubicBezTo>
                    <a:pt x="2278" y="1051"/>
                    <a:pt x="2209" y="983"/>
                    <a:pt x="2125" y="983"/>
                  </a:cubicBezTo>
                  <a:close/>
                  <a:moveTo>
                    <a:pt x="1940" y="1369"/>
                  </a:moveTo>
                  <a:cubicBezTo>
                    <a:pt x="1924" y="1359"/>
                    <a:pt x="1905" y="1353"/>
                    <a:pt x="1884" y="1353"/>
                  </a:cubicBezTo>
                  <a:cubicBezTo>
                    <a:pt x="1838" y="1353"/>
                    <a:pt x="1798" y="1383"/>
                    <a:pt x="1782" y="1424"/>
                  </a:cubicBezTo>
                  <a:cubicBezTo>
                    <a:pt x="1392" y="1262"/>
                    <a:pt x="1392" y="1262"/>
                    <a:pt x="1392" y="1262"/>
                  </a:cubicBezTo>
                  <a:cubicBezTo>
                    <a:pt x="1390" y="1268"/>
                    <a:pt x="1387" y="1273"/>
                    <a:pt x="1385" y="1279"/>
                  </a:cubicBezTo>
                  <a:cubicBezTo>
                    <a:pt x="1777" y="1441"/>
                    <a:pt x="1777" y="1441"/>
                    <a:pt x="1777" y="1441"/>
                  </a:cubicBezTo>
                  <a:cubicBezTo>
                    <a:pt x="1776" y="1448"/>
                    <a:pt x="1775" y="1455"/>
                    <a:pt x="1775" y="1463"/>
                  </a:cubicBezTo>
                  <a:cubicBezTo>
                    <a:pt x="1775" y="1513"/>
                    <a:pt x="1809" y="1555"/>
                    <a:pt x="1855" y="1568"/>
                  </a:cubicBezTo>
                  <a:cubicBezTo>
                    <a:pt x="1837" y="1733"/>
                    <a:pt x="1837" y="1733"/>
                    <a:pt x="1837" y="1733"/>
                  </a:cubicBezTo>
                  <a:cubicBezTo>
                    <a:pt x="1831" y="1733"/>
                    <a:pt x="1825" y="1732"/>
                    <a:pt x="1818" y="1732"/>
                  </a:cubicBezTo>
                  <a:cubicBezTo>
                    <a:pt x="1781" y="1732"/>
                    <a:pt x="1746" y="1746"/>
                    <a:pt x="1720" y="1768"/>
                  </a:cubicBezTo>
                  <a:cubicBezTo>
                    <a:pt x="1324" y="1372"/>
                    <a:pt x="1324" y="1372"/>
                    <a:pt x="1324" y="1372"/>
                  </a:cubicBezTo>
                  <a:cubicBezTo>
                    <a:pt x="1317" y="1379"/>
                    <a:pt x="1310" y="1386"/>
                    <a:pt x="1302" y="1393"/>
                  </a:cubicBezTo>
                  <a:cubicBezTo>
                    <a:pt x="1699" y="1789"/>
                    <a:pt x="1699" y="1789"/>
                    <a:pt x="1699" y="1789"/>
                  </a:cubicBezTo>
                  <a:cubicBezTo>
                    <a:pt x="1688" y="1803"/>
                    <a:pt x="1679" y="1818"/>
                    <a:pt x="1674" y="1835"/>
                  </a:cubicBezTo>
                  <a:cubicBezTo>
                    <a:pt x="1432" y="1779"/>
                    <a:pt x="1432" y="1779"/>
                    <a:pt x="1432" y="1779"/>
                  </a:cubicBezTo>
                  <a:cubicBezTo>
                    <a:pt x="1433" y="1773"/>
                    <a:pt x="1433" y="1766"/>
                    <a:pt x="1433" y="1759"/>
                  </a:cubicBezTo>
                  <a:cubicBezTo>
                    <a:pt x="1433" y="1699"/>
                    <a:pt x="1385" y="1650"/>
                    <a:pt x="1324" y="1650"/>
                  </a:cubicBezTo>
                  <a:cubicBezTo>
                    <a:pt x="1313" y="1650"/>
                    <a:pt x="1302" y="1652"/>
                    <a:pt x="1292" y="1655"/>
                  </a:cubicBezTo>
                  <a:cubicBezTo>
                    <a:pt x="1209" y="1454"/>
                    <a:pt x="1209" y="1454"/>
                    <a:pt x="1209" y="1454"/>
                  </a:cubicBezTo>
                  <a:cubicBezTo>
                    <a:pt x="1204" y="1457"/>
                    <a:pt x="1198" y="1459"/>
                    <a:pt x="1193" y="1461"/>
                  </a:cubicBezTo>
                  <a:cubicBezTo>
                    <a:pt x="1276" y="1662"/>
                    <a:pt x="1276" y="1662"/>
                    <a:pt x="1276" y="1662"/>
                  </a:cubicBezTo>
                  <a:cubicBezTo>
                    <a:pt x="1240" y="1680"/>
                    <a:pt x="1215" y="1717"/>
                    <a:pt x="1215" y="1759"/>
                  </a:cubicBezTo>
                  <a:cubicBezTo>
                    <a:pt x="1215" y="1786"/>
                    <a:pt x="1224" y="1810"/>
                    <a:pt x="1240" y="1828"/>
                  </a:cubicBezTo>
                  <a:cubicBezTo>
                    <a:pt x="1156" y="1924"/>
                    <a:pt x="1156" y="1924"/>
                    <a:pt x="1156" y="1924"/>
                  </a:cubicBezTo>
                  <a:cubicBezTo>
                    <a:pt x="1135" y="1909"/>
                    <a:pt x="1110" y="1899"/>
                    <a:pt x="1083" y="1897"/>
                  </a:cubicBezTo>
                  <a:cubicBezTo>
                    <a:pt x="1083" y="1484"/>
                    <a:pt x="1083" y="1484"/>
                    <a:pt x="1083" y="1484"/>
                  </a:cubicBezTo>
                  <a:cubicBezTo>
                    <a:pt x="1078" y="1484"/>
                    <a:pt x="1073" y="1484"/>
                    <a:pt x="1068" y="1484"/>
                  </a:cubicBezTo>
                  <a:cubicBezTo>
                    <a:pt x="1063" y="1484"/>
                    <a:pt x="1058" y="1484"/>
                    <a:pt x="1053" y="1484"/>
                  </a:cubicBezTo>
                  <a:cubicBezTo>
                    <a:pt x="1053" y="1897"/>
                    <a:pt x="1053" y="1897"/>
                    <a:pt x="1053" y="1897"/>
                  </a:cubicBezTo>
                  <a:cubicBezTo>
                    <a:pt x="1013" y="1901"/>
                    <a:pt x="977" y="1920"/>
                    <a:pt x="952" y="1950"/>
                  </a:cubicBezTo>
                  <a:cubicBezTo>
                    <a:pt x="871" y="1895"/>
                    <a:pt x="871" y="1895"/>
                    <a:pt x="871" y="1895"/>
                  </a:cubicBezTo>
                  <a:cubicBezTo>
                    <a:pt x="876" y="1883"/>
                    <a:pt x="878" y="1870"/>
                    <a:pt x="878" y="1857"/>
                  </a:cubicBezTo>
                  <a:cubicBezTo>
                    <a:pt x="878" y="1815"/>
                    <a:pt x="855" y="1779"/>
                    <a:pt x="820" y="1760"/>
                  </a:cubicBezTo>
                  <a:cubicBezTo>
                    <a:pt x="944" y="1461"/>
                    <a:pt x="944" y="1461"/>
                    <a:pt x="944" y="1461"/>
                  </a:cubicBezTo>
                  <a:cubicBezTo>
                    <a:pt x="939" y="1459"/>
                    <a:pt x="933" y="1457"/>
                    <a:pt x="928" y="1454"/>
                  </a:cubicBezTo>
                  <a:cubicBezTo>
                    <a:pt x="804" y="1753"/>
                    <a:pt x="804" y="1753"/>
                    <a:pt x="804" y="1753"/>
                  </a:cubicBezTo>
                  <a:cubicBezTo>
                    <a:pt x="793" y="1749"/>
                    <a:pt x="781" y="1747"/>
                    <a:pt x="769" y="1747"/>
                  </a:cubicBezTo>
                  <a:cubicBezTo>
                    <a:pt x="712" y="1747"/>
                    <a:pt x="666" y="1791"/>
                    <a:pt x="660" y="1846"/>
                  </a:cubicBezTo>
                  <a:cubicBezTo>
                    <a:pt x="470" y="1861"/>
                    <a:pt x="470" y="1861"/>
                    <a:pt x="470" y="1861"/>
                  </a:cubicBezTo>
                  <a:cubicBezTo>
                    <a:pt x="466" y="1834"/>
                    <a:pt x="454" y="1810"/>
                    <a:pt x="438" y="1789"/>
                  </a:cubicBezTo>
                  <a:cubicBezTo>
                    <a:pt x="835" y="1393"/>
                    <a:pt x="835" y="1393"/>
                    <a:pt x="835" y="1393"/>
                  </a:cubicBezTo>
                  <a:cubicBezTo>
                    <a:pt x="827" y="1386"/>
                    <a:pt x="820" y="1379"/>
                    <a:pt x="813" y="1372"/>
                  </a:cubicBezTo>
                  <a:cubicBezTo>
                    <a:pt x="417" y="1768"/>
                    <a:pt x="417" y="1768"/>
                    <a:pt x="417" y="1768"/>
                  </a:cubicBezTo>
                  <a:cubicBezTo>
                    <a:pt x="403" y="1756"/>
                    <a:pt x="387" y="1747"/>
                    <a:pt x="369" y="1741"/>
                  </a:cubicBezTo>
                  <a:cubicBezTo>
                    <a:pt x="428" y="1504"/>
                    <a:pt x="428" y="1504"/>
                    <a:pt x="428" y="1504"/>
                  </a:cubicBezTo>
                  <a:cubicBezTo>
                    <a:pt x="434" y="1505"/>
                    <a:pt x="440" y="1505"/>
                    <a:pt x="447" y="1505"/>
                  </a:cubicBezTo>
                  <a:cubicBezTo>
                    <a:pt x="507" y="1505"/>
                    <a:pt x="556" y="1457"/>
                    <a:pt x="556" y="1396"/>
                  </a:cubicBezTo>
                  <a:cubicBezTo>
                    <a:pt x="556" y="1384"/>
                    <a:pt x="554" y="1373"/>
                    <a:pt x="551" y="1362"/>
                  </a:cubicBezTo>
                  <a:cubicBezTo>
                    <a:pt x="752" y="1279"/>
                    <a:pt x="752" y="1279"/>
                    <a:pt x="752" y="1279"/>
                  </a:cubicBezTo>
                  <a:cubicBezTo>
                    <a:pt x="750" y="1273"/>
                    <a:pt x="747" y="1268"/>
                    <a:pt x="745" y="1262"/>
                  </a:cubicBezTo>
                  <a:cubicBezTo>
                    <a:pt x="544" y="1345"/>
                    <a:pt x="544" y="1345"/>
                    <a:pt x="544" y="1345"/>
                  </a:cubicBezTo>
                  <a:cubicBezTo>
                    <a:pt x="525" y="1311"/>
                    <a:pt x="489" y="1287"/>
                    <a:pt x="447" y="1287"/>
                  </a:cubicBezTo>
                  <a:cubicBezTo>
                    <a:pt x="421" y="1287"/>
                    <a:pt x="397" y="1296"/>
                    <a:pt x="379" y="1311"/>
                  </a:cubicBezTo>
                  <a:cubicBezTo>
                    <a:pt x="277" y="1226"/>
                    <a:pt x="277" y="1226"/>
                    <a:pt x="277" y="1226"/>
                  </a:cubicBezTo>
                  <a:cubicBezTo>
                    <a:pt x="292" y="1205"/>
                    <a:pt x="302" y="1180"/>
                    <a:pt x="305" y="1153"/>
                  </a:cubicBezTo>
                  <a:cubicBezTo>
                    <a:pt x="723" y="1153"/>
                    <a:pt x="723" y="1153"/>
                    <a:pt x="723" y="1153"/>
                  </a:cubicBezTo>
                  <a:cubicBezTo>
                    <a:pt x="722" y="1148"/>
                    <a:pt x="722" y="1143"/>
                    <a:pt x="722" y="1138"/>
                  </a:cubicBezTo>
                  <a:cubicBezTo>
                    <a:pt x="722" y="1133"/>
                    <a:pt x="722" y="1128"/>
                    <a:pt x="723" y="1123"/>
                  </a:cubicBezTo>
                  <a:cubicBezTo>
                    <a:pt x="305" y="1123"/>
                    <a:pt x="305" y="1123"/>
                    <a:pt x="305" y="1123"/>
                  </a:cubicBezTo>
                  <a:cubicBezTo>
                    <a:pt x="301" y="1083"/>
                    <a:pt x="281" y="1048"/>
                    <a:pt x="253" y="1023"/>
                  </a:cubicBezTo>
                  <a:cubicBezTo>
                    <a:pt x="312" y="942"/>
                    <a:pt x="312" y="942"/>
                    <a:pt x="312" y="942"/>
                  </a:cubicBezTo>
                  <a:cubicBezTo>
                    <a:pt x="325" y="947"/>
                    <a:pt x="340" y="950"/>
                    <a:pt x="355" y="950"/>
                  </a:cubicBezTo>
                  <a:cubicBezTo>
                    <a:pt x="397" y="950"/>
                    <a:pt x="433" y="927"/>
                    <a:pt x="451" y="892"/>
                  </a:cubicBezTo>
                  <a:cubicBezTo>
                    <a:pt x="745" y="1014"/>
                    <a:pt x="745" y="1014"/>
                    <a:pt x="745" y="1014"/>
                  </a:cubicBezTo>
                  <a:cubicBezTo>
                    <a:pt x="747" y="1008"/>
                    <a:pt x="750" y="1003"/>
                    <a:pt x="752" y="997"/>
                  </a:cubicBezTo>
                  <a:cubicBezTo>
                    <a:pt x="458" y="875"/>
                    <a:pt x="458" y="875"/>
                    <a:pt x="458" y="875"/>
                  </a:cubicBezTo>
                  <a:cubicBezTo>
                    <a:pt x="462" y="865"/>
                    <a:pt x="464" y="853"/>
                    <a:pt x="464" y="841"/>
                  </a:cubicBezTo>
                  <a:cubicBezTo>
                    <a:pt x="464" y="792"/>
                    <a:pt x="431" y="750"/>
                    <a:pt x="386" y="736"/>
                  </a:cubicBezTo>
                  <a:cubicBezTo>
                    <a:pt x="399" y="630"/>
                    <a:pt x="399" y="630"/>
                    <a:pt x="399" y="630"/>
                  </a:cubicBezTo>
                  <a:cubicBezTo>
                    <a:pt x="402" y="630"/>
                    <a:pt x="405" y="631"/>
                    <a:pt x="408" y="631"/>
                  </a:cubicBezTo>
                  <a:cubicBezTo>
                    <a:pt x="445" y="631"/>
                    <a:pt x="479" y="618"/>
                    <a:pt x="505" y="596"/>
                  </a:cubicBezTo>
                  <a:cubicBezTo>
                    <a:pt x="813" y="904"/>
                    <a:pt x="813" y="904"/>
                    <a:pt x="813" y="904"/>
                  </a:cubicBezTo>
                  <a:cubicBezTo>
                    <a:pt x="820" y="897"/>
                    <a:pt x="827" y="889"/>
                    <a:pt x="835" y="883"/>
                  </a:cubicBezTo>
                  <a:cubicBezTo>
                    <a:pt x="527" y="575"/>
                    <a:pt x="527" y="575"/>
                    <a:pt x="527" y="575"/>
                  </a:cubicBezTo>
                  <a:cubicBezTo>
                    <a:pt x="540" y="558"/>
                    <a:pt x="550" y="539"/>
                    <a:pt x="556" y="518"/>
                  </a:cubicBezTo>
                  <a:cubicBezTo>
                    <a:pt x="701" y="530"/>
                    <a:pt x="701" y="530"/>
                    <a:pt x="701" y="530"/>
                  </a:cubicBezTo>
                  <a:cubicBezTo>
                    <a:pt x="706" y="587"/>
                    <a:pt x="753" y="631"/>
                    <a:pt x="810" y="631"/>
                  </a:cubicBezTo>
                  <a:cubicBezTo>
                    <a:pt x="823" y="631"/>
                    <a:pt x="835" y="628"/>
                    <a:pt x="846" y="624"/>
                  </a:cubicBezTo>
                  <a:cubicBezTo>
                    <a:pt x="928" y="822"/>
                    <a:pt x="928" y="822"/>
                    <a:pt x="928" y="822"/>
                  </a:cubicBezTo>
                  <a:cubicBezTo>
                    <a:pt x="933" y="819"/>
                    <a:pt x="939" y="817"/>
                    <a:pt x="944" y="815"/>
                  </a:cubicBezTo>
                  <a:cubicBezTo>
                    <a:pt x="863" y="617"/>
                    <a:pt x="863" y="617"/>
                    <a:pt x="863" y="617"/>
                  </a:cubicBezTo>
                  <a:cubicBezTo>
                    <a:pt x="896" y="599"/>
                    <a:pt x="919" y="563"/>
                    <a:pt x="919" y="521"/>
                  </a:cubicBezTo>
                  <a:cubicBezTo>
                    <a:pt x="919" y="491"/>
                    <a:pt x="907" y="464"/>
                    <a:pt x="887" y="444"/>
                  </a:cubicBezTo>
                  <a:cubicBezTo>
                    <a:pt x="996" y="287"/>
                    <a:pt x="996" y="287"/>
                    <a:pt x="996" y="287"/>
                  </a:cubicBezTo>
                  <a:cubicBezTo>
                    <a:pt x="1013" y="297"/>
                    <a:pt x="1033" y="303"/>
                    <a:pt x="1053" y="305"/>
                  </a:cubicBezTo>
                  <a:cubicBezTo>
                    <a:pt x="1053" y="792"/>
                    <a:pt x="1053" y="792"/>
                    <a:pt x="1053" y="792"/>
                  </a:cubicBezTo>
                  <a:cubicBezTo>
                    <a:pt x="1058" y="792"/>
                    <a:pt x="1063" y="792"/>
                    <a:pt x="1068" y="792"/>
                  </a:cubicBezTo>
                  <a:cubicBezTo>
                    <a:pt x="1073" y="792"/>
                    <a:pt x="1078" y="792"/>
                    <a:pt x="1083" y="792"/>
                  </a:cubicBezTo>
                  <a:cubicBezTo>
                    <a:pt x="1083" y="305"/>
                    <a:pt x="1083" y="305"/>
                    <a:pt x="1083" y="305"/>
                  </a:cubicBezTo>
                  <a:cubicBezTo>
                    <a:pt x="1112" y="302"/>
                    <a:pt x="1138" y="292"/>
                    <a:pt x="1159" y="276"/>
                  </a:cubicBezTo>
                  <a:cubicBezTo>
                    <a:pt x="1266" y="373"/>
                    <a:pt x="1266" y="373"/>
                    <a:pt x="1266" y="373"/>
                  </a:cubicBezTo>
                  <a:cubicBezTo>
                    <a:pt x="1258" y="388"/>
                    <a:pt x="1253" y="406"/>
                    <a:pt x="1253" y="424"/>
                  </a:cubicBezTo>
                  <a:cubicBezTo>
                    <a:pt x="1253" y="467"/>
                    <a:pt x="1278" y="504"/>
                    <a:pt x="1314" y="522"/>
                  </a:cubicBezTo>
                  <a:cubicBezTo>
                    <a:pt x="1193" y="815"/>
                    <a:pt x="1193" y="815"/>
                    <a:pt x="1193" y="815"/>
                  </a:cubicBezTo>
                  <a:cubicBezTo>
                    <a:pt x="1198" y="817"/>
                    <a:pt x="1204" y="819"/>
                    <a:pt x="1209" y="822"/>
                  </a:cubicBezTo>
                  <a:cubicBezTo>
                    <a:pt x="1331" y="529"/>
                    <a:pt x="1331" y="529"/>
                    <a:pt x="1331" y="529"/>
                  </a:cubicBezTo>
                  <a:cubicBezTo>
                    <a:pt x="1341" y="532"/>
                    <a:pt x="1351" y="533"/>
                    <a:pt x="1363" y="533"/>
                  </a:cubicBezTo>
                  <a:cubicBezTo>
                    <a:pt x="1409" y="533"/>
                    <a:pt x="1448" y="505"/>
                    <a:pt x="1464" y="464"/>
                  </a:cubicBezTo>
                  <a:cubicBezTo>
                    <a:pt x="1559" y="472"/>
                    <a:pt x="1559" y="472"/>
                    <a:pt x="1559" y="472"/>
                  </a:cubicBezTo>
                  <a:cubicBezTo>
                    <a:pt x="1558" y="477"/>
                    <a:pt x="1558" y="483"/>
                    <a:pt x="1558" y="488"/>
                  </a:cubicBezTo>
                  <a:cubicBezTo>
                    <a:pt x="1558" y="527"/>
                    <a:pt x="1572" y="562"/>
                    <a:pt x="1596" y="589"/>
                  </a:cubicBezTo>
                  <a:cubicBezTo>
                    <a:pt x="1302" y="883"/>
                    <a:pt x="1302" y="883"/>
                    <a:pt x="1302" y="883"/>
                  </a:cubicBezTo>
                  <a:cubicBezTo>
                    <a:pt x="1310" y="889"/>
                    <a:pt x="1317" y="897"/>
                    <a:pt x="1324" y="904"/>
                  </a:cubicBezTo>
                  <a:cubicBezTo>
                    <a:pt x="1618" y="610"/>
                    <a:pt x="1618" y="610"/>
                    <a:pt x="1618" y="610"/>
                  </a:cubicBezTo>
                  <a:cubicBezTo>
                    <a:pt x="1639" y="625"/>
                    <a:pt x="1664" y="636"/>
                    <a:pt x="1691" y="640"/>
                  </a:cubicBezTo>
                  <a:cubicBezTo>
                    <a:pt x="1678" y="771"/>
                    <a:pt x="1678" y="771"/>
                    <a:pt x="1678" y="771"/>
                  </a:cubicBezTo>
                  <a:cubicBezTo>
                    <a:pt x="1623" y="777"/>
                    <a:pt x="1581" y="823"/>
                    <a:pt x="1581" y="879"/>
                  </a:cubicBezTo>
                  <a:cubicBezTo>
                    <a:pt x="1581" y="891"/>
                    <a:pt x="1583" y="903"/>
                    <a:pt x="1586" y="914"/>
                  </a:cubicBezTo>
                  <a:cubicBezTo>
                    <a:pt x="1385" y="997"/>
                    <a:pt x="1385" y="997"/>
                    <a:pt x="1385" y="997"/>
                  </a:cubicBezTo>
                  <a:cubicBezTo>
                    <a:pt x="1387" y="1003"/>
                    <a:pt x="1390" y="1008"/>
                    <a:pt x="1392" y="1014"/>
                  </a:cubicBezTo>
                  <a:cubicBezTo>
                    <a:pt x="1593" y="930"/>
                    <a:pt x="1593" y="930"/>
                    <a:pt x="1593" y="930"/>
                  </a:cubicBezTo>
                  <a:cubicBezTo>
                    <a:pt x="1612" y="965"/>
                    <a:pt x="1648" y="989"/>
                    <a:pt x="1690" y="989"/>
                  </a:cubicBezTo>
                  <a:cubicBezTo>
                    <a:pt x="1719" y="989"/>
                    <a:pt x="1745" y="978"/>
                    <a:pt x="1764" y="960"/>
                  </a:cubicBezTo>
                  <a:cubicBezTo>
                    <a:pt x="1983" y="1078"/>
                    <a:pt x="1983" y="1078"/>
                    <a:pt x="1983" y="1078"/>
                  </a:cubicBezTo>
                  <a:cubicBezTo>
                    <a:pt x="1978" y="1092"/>
                    <a:pt x="1974" y="1107"/>
                    <a:pt x="1973" y="1123"/>
                  </a:cubicBezTo>
                  <a:cubicBezTo>
                    <a:pt x="1414" y="1123"/>
                    <a:pt x="1414" y="1123"/>
                    <a:pt x="1414" y="1123"/>
                  </a:cubicBezTo>
                  <a:cubicBezTo>
                    <a:pt x="1415" y="1128"/>
                    <a:pt x="1415" y="1133"/>
                    <a:pt x="1415" y="1138"/>
                  </a:cubicBezTo>
                  <a:cubicBezTo>
                    <a:pt x="1415" y="1143"/>
                    <a:pt x="1415" y="1148"/>
                    <a:pt x="1414" y="1153"/>
                  </a:cubicBezTo>
                  <a:cubicBezTo>
                    <a:pt x="1973" y="1153"/>
                    <a:pt x="1973" y="1153"/>
                    <a:pt x="1973" y="1153"/>
                  </a:cubicBezTo>
                  <a:cubicBezTo>
                    <a:pt x="1978" y="1193"/>
                    <a:pt x="1998" y="1229"/>
                    <a:pt x="2028" y="1253"/>
                  </a:cubicBezTo>
                  <a:lnTo>
                    <a:pt x="1940" y="1369"/>
                  </a:lnTo>
                  <a:close/>
                  <a:moveTo>
                    <a:pt x="1350" y="1031"/>
                  </a:moveTo>
                  <a:cubicBezTo>
                    <a:pt x="1348" y="1025"/>
                    <a:pt x="1345" y="1020"/>
                    <a:pt x="1343" y="1014"/>
                  </a:cubicBezTo>
                  <a:cubicBezTo>
                    <a:pt x="1330" y="985"/>
                    <a:pt x="1313" y="959"/>
                    <a:pt x="1292" y="936"/>
                  </a:cubicBezTo>
                  <a:cubicBezTo>
                    <a:pt x="1285" y="928"/>
                    <a:pt x="1278" y="921"/>
                    <a:pt x="1270" y="915"/>
                  </a:cubicBezTo>
                  <a:cubicBezTo>
                    <a:pt x="1247" y="894"/>
                    <a:pt x="1221" y="876"/>
                    <a:pt x="1192" y="863"/>
                  </a:cubicBezTo>
                  <a:cubicBezTo>
                    <a:pt x="1186" y="861"/>
                    <a:pt x="1181" y="858"/>
                    <a:pt x="1175" y="856"/>
                  </a:cubicBezTo>
                  <a:cubicBezTo>
                    <a:pt x="1147" y="845"/>
                    <a:pt x="1116" y="839"/>
                    <a:pt x="1083" y="837"/>
                  </a:cubicBezTo>
                  <a:cubicBezTo>
                    <a:pt x="1079" y="837"/>
                    <a:pt x="1073" y="837"/>
                    <a:pt x="1068" y="837"/>
                  </a:cubicBezTo>
                  <a:cubicBezTo>
                    <a:pt x="1063" y="837"/>
                    <a:pt x="1058" y="837"/>
                    <a:pt x="1053" y="837"/>
                  </a:cubicBezTo>
                  <a:cubicBezTo>
                    <a:pt x="1021" y="839"/>
                    <a:pt x="990" y="845"/>
                    <a:pt x="962" y="856"/>
                  </a:cubicBezTo>
                  <a:cubicBezTo>
                    <a:pt x="956" y="858"/>
                    <a:pt x="950" y="861"/>
                    <a:pt x="945" y="863"/>
                  </a:cubicBezTo>
                  <a:cubicBezTo>
                    <a:pt x="916" y="876"/>
                    <a:pt x="890" y="894"/>
                    <a:pt x="866" y="915"/>
                  </a:cubicBezTo>
                  <a:cubicBezTo>
                    <a:pt x="859" y="921"/>
                    <a:pt x="852" y="928"/>
                    <a:pt x="845" y="936"/>
                  </a:cubicBezTo>
                  <a:cubicBezTo>
                    <a:pt x="824" y="959"/>
                    <a:pt x="807" y="985"/>
                    <a:pt x="794" y="1014"/>
                  </a:cubicBezTo>
                  <a:cubicBezTo>
                    <a:pt x="791" y="1020"/>
                    <a:pt x="789" y="1025"/>
                    <a:pt x="787" y="1031"/>
                  </a:cubicBezTo>
                  <a:cubicBezTo>
                    <a:pt x="776" y="1060"/>
                    <a:pt x="769" y="1091"/>
                    <a:pt x="768" y="1123"/>
                  </a:cubicBezTo>
                  <a:cubicBezTo>
                    <a:pt x="767" y="1128"/>
                    <a:pt x="767" y="1133"/>
                    <a:pt x="767" y="1138"/>
                  </a:cubicBezTo>
                  <a:cubicBezTo>
                    <a:pt x="767" y="1143"/>
                    <a:pt x="767" y="1148"/>
                    <a:pt x="768" y="1153"/>
                  </a:cubicBezTo>
                  <a:cubicBezTo>
                    <a:pt x="769" y="1185"/>
                    <a:pt x="776" y="1216"/>
                    <a:pt x="787" y="1245"/>
                  </a:cubicBezTo>
                  <a:cubicBezTo>
                    <a:pt x="789" y="1250"/>
                    <a:pt x="791" y="1256"/>
                    <a:pt x="794" y="1261"/>
                  </a:cubicBezTo>
                  <a:cubicBezTo>
                    <a:pt x="807" y="1290"/>
                    <a:pt x="824" y="1317"/>
                    <a:pt x="845" y="1340"/>
                  </a:cubicBezTo>
                  <a:cubicBezTo>
                    <a:pt x="852" y="1347"/>
                    <a:pt x="859" y="1354"/>
                    <a:pt x="866" y="1361"/>
                  </a:cubicBezTo>
                  <a:cubicBezTo>
                    <a:pt x="890" y="1382"/>
                    <a:pt x="916" y="1399"/>
                    <a:pt x="945" y="1412"/>
                  </a:cubicBezTo>
                  <a:cubicBezTo>
                    <a:pt x="950" y="1415"/>
                    <a:pt x="956" y="1417"/>
                    <a:pt x="962" y="1419"/>
                  </a:cubicBezTo>
                  <a:cubicBezTo>
                    <a:pt x="990" y="1430"/>
                    <a:pt x="1021" y="1437"/>
                    <a:pt x="1053" y="1439"/>
                  </a:cubicBezTo>
                  <a:cubicBezTo>
                    <a:pt x="1058" y="1439"/>
                    <a:pt x="1063" y="1439"/>
                    <a:pt x="1068" y="1439"/>
                  </a:cubicBezTo>
                  <a:cubicBezTo>
                    <a:pt x="1073" y="1439"/>
                    <a:pt x="1079" y="1439"/>
                    <a:pt x="1083" y="1439"/>
                  </a:cubicBezTo>
                  <a:cubicBezTo>
                    <a:pt x="1116" y="1437"/>
                    <a:pt x="1147" y="1430"/>
                    <a:pt x="1175" y="1419"/>
                  </a:cubicBezTo>
                  <a:cubicBezTo>
                    <a:pt x="1181" y="1417"/>
                    <a:pt x="1186" y="1415"/>
                    <a:pt x="1192" y="1412"/>
                  </a:cubicBezTo>
                  <a:cubicBezTo>
                    <a:pt x="1221" y="1399"/>
                    <a:pt x="1247" y="1382"/>
                    <a:pt x="1270" y="1361"/>
                  </a:cubicBezTo>
                  <a:cubicBezTo>
                    <a:pt x="1278" y="1354"/>
                    <a:pt x="1285" y="1347"/>
                    <a:pt x="1292" y="1340"/>
                  </a:cubicBezTo>
                  <a:cubicBezTo>
                    <a:pt x="1313" y="1317"/>
                    <a:pt x="1330" y="1290"/>
                    <a:pt x="1343" y="1261"/>
                  </a:cubicBezTo>
                  <a:cubicBezTo>
                    <a:pt x="1345" y="1256"/>
                    <a:pt x="1348" y="1250"/>
                    <a:pt x="1350" y="1245"/>
                  </a:cubicBezTo>
                  <a:cubicBezTo>
                    <a:pt x="1361" y="1216"/>
                    <a:pt x="1368" y="1185"/>
                    <a:pt x="1369" y="1153"/>
                  </a:cubicBezTo>
                  <a:cubicBezTo>
                    <a:pt x="1369" y="1148"/>
                    <a:pt x="1370" y="1143"/>
                    <a:pt x="1370" y="1138"/>
                  </a:cubicBezTo>
                  <a:cubicBezTo>
                    <a:pt x="1370" y="1133"/>
                    <a:pt x="1369" y="1128"/>
                    <a:pt x="1369" y="1123"/>
                  </a:cubicBezTo>
                  <a:cubicBezTo>
                    <a:pt x="1368" y="1091"/>
                    <a:pt x="1361" y="1060"/>
                    <a:pt x="1350" y="10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A7079950-F4E1-4679-9ECB-87335BEF1CFC}"/>
              </a:ext>
            </a:extLst>
          </p:cNvPr>
          <p:cNvCxnSpPr>
            <a:cxnSpLocks/>
            <a:stCxn id="156" idx="2"/>
            <a:endCxn id="132" idx="2"/>
          </p:cNvCxnSpPr>
          <p:nvPr/>
        </p:nvCxnSpPr>
        <p:spPr>
          <a:xfrm rot="16200000" flipH="1">
            <a:off x="1090381" y="3139808"/>
            <a:ext cx="257314" cy="712837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63BB1FE4-4BF4-4263-9FCC-CEC122270774}"/>
              </a:ext>
            </a:extLst>
          </p:cNvPr>
          <p:cNvCxnSpPr>
            <a:cxnSpLocks/>
            <a:stCxn id="156" idx="2"/>
            <a:endCxn id="133" idx="2"/>
          </p:cNvCxnSpPr>
          <p:nvPr/>
        </p:nvCxnSpPr>
        <p:spPr>
          <a:xfrm rot="16200000" flipH="1">
            <a:off x="910057" y="3320133"/>
            <a:ext cx="620746" cy="715620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32F9A947-8069-4AC4-AC1D-7C045C4D7D8B}"/>
              </a:ext>
            </a:extLst>
          </p:cNvPr>
          <p:cNvSpPr/>
          <p:nvPr/>
        </p:nvSpPr>
        <p:spPr>
          <a:xfrm>
            <a:off x="1575457" y="3507180"/>
            <a:ext cx="242226" cy="2354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95592711-BB41-400D-B485-3AA83AF38D05}"/>
              </a:ext>
            </a:extLst>
          </p:cNvPr>
          <p:cNvSpPr/>
          <p:nvPr/>
        </p:nvSpPr>
        <p:spPr>
          <a:xfrm>
            <a:off x="1578240" y="3870612"/>
            <a:ext cx="242226" cy="2354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8EA99823-0B91-4029-8F73-5E7F8A1303E9}"/>
              </a:ext>
            </a:extLst>
          </p:cNvPr>
          <p:cNvSpPr/>
          <p:nvPr/>
        </p:nvSpPr>
        <p:spPr>
          <a:xfrm>
            <a:off x="1581023" y="4234044"/>
            <a:ext cx="242226" cy="2354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9FE7DCFB-EBE6-45C5-BB7B-B01EA6ADBF21}"/>
              </a:ext>
            </a:extLst>
          </p:cNvPr>
          <p:cNvSpPr/>
          <p:nvPr/>
        </p:nvSpPr>
        <p:spPr>
          <a:xfrm>
            <a:off x="1583806" y="4597476"/>
            <a:ext cx="242226" cy="2354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BAF21A9-1464-4A4B-87B5-AE121236D567}"/>
              </a:ext>
            </a:extLst>
          </p:cNvPr>
          <p:cNvSpPr/>
          <p:nvPr/>
        </p:nvSpPr>
        <p:spPr>
          <a:xfrm>
            <a:off x="1586589" y="4960908"/>
            <a:ext cx="242226" cy="2354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65750689-E1BC-412F-9D3E-78FF103D192D}"/>
              </a:ext>
            </a:extLst>
          </p:cNvPr>
          <p:cNvSpPr/>
          <p:nvPr/>
        </p:nvSpPr>
        <p:spPr>
          <a:xfrm>
            <a:off x="1589372" y="5324340"/>
            <a:ext cx="242226" cy="2354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0CD4AEB9-97F3-4911-9BDD-C136E66E350D}"/>
              </a:ext>
            </a:extLst>
          </p:cNvPr>
          <p:cNvSpPr/>
          <p:nvPr/>
        </p:nvSpPr>
        <p:spPr>
          <a:xfrm>
            <a:off x="1592155" y="5687772"/>
            <a:ext cx="242226" cy="2354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E54FEF77-8EAB-466F-AA98-7BD15C5FA8CE}"/>
              </a:ext>
            </a:extLst>
          </p:cNvPr>
          <p:cNvCxnSpPr>
            <a:cxnSpLocks/>
            <a:stCxn id="156" idx="2"/>
            <a:endCxn id="134" idx="2"/>
          </p:cNvCxnSpPr>
          <p:nvPr/>
        </p:nvCxnSpPr>
        <p:spPr>
          <a:xfrm rot="16200000" flipH="1">
            <a:off x="729732" y="3500457"/>
            <a:ext cx="984178" cy="718403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7701E98C-C5A3-4430-9ED5-B8A28896F623}"/>
              </a:ext>
            </a:extLst>
          </p:cNvPr>
          <p:cNvCxnSpPr>
            <a:cxnSpLocks/>
            <a:stCxn id="156" idx="2"/>
            <a:endCxn id="135" idx="2"/>
          </p:cNvCxnSpPr>
          <p:nvPr/>
        </p:nvCxnSpPr>
        <p:spPr>
          <a:xfrm rot="16200000" flipH="1">
            <a:off x="549408" y="3680782"/>
            <a:ext cx="1347610" cy="721186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05A88231-88F2-47B6-ABA7-58125E0EAB0F}"/>
              </a:ext>
            </a:extLst>
          </p:cNvPr>
          <p:cNvCxnSpPr>
            <a:cxnSpLocks/>
            <a:stCxn id="156" idx="2"/>
            <a:endCxn id="136" idx="2"/>
          </p:cNvCxnSpPr>
          <p:nvPr/>
        </p:nvCxnSpPr>
        <p:spPr>
          <a:xfrm rot="16200000" flipH="1">
            <a:off x="369083" y="3861106"/>
            <a:ext cx="1711042" cy="723969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4E108EFE-0A80-45C0-BB8E-A7A815CD337E}"/>
              </a:ext>
            </a:extLst>
          </p:cNvPr>
          <p:cNvCxnSpPr>
            <a:cxnSpLocks/>
            <a:stCxn id="156" idx="2"/>
            <a:endCxn id="137" idx="2"/>
          </p:cNvCxnSpPr>
          <p:nvPr/>
        </p:nvCxnSpPr>
        <p:spPr>
          <a:xfrm rot="16200000" flipH="1">
            <a:off x="188759" y="4041431"/>
            <a:ext cx="2074474" cy="726752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A6F309E9-88F1-42C6-B620-2BC86D2419E6}"/>
              </a:ext>
            </a:extLst>
          </p:cNvPr>
          <p:cNvCxnSpPr>
            <a:cxnSpLocks/>
            <a:stCxn id="156" idx="2"/>
            <a:endCxn id="138" idx="2"/>
          </p:cNvCxnSpPr>
          <p:nvPr/>
        </p:nvCxnSpPr>
        <p:spPr>
          <a:xfrm rot="16200000" flipH="1">
            <a:off x="8434" y="4221755"/>
            <a:ext cx="2437906" cy="729535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D742543-B008-4184-88C6-BCC5D9C297AC}"/>
              </a:ext>
            </a:extLst>
          </p:cNvPr>
          <p:cNvGrpSpPr/>
          <p:nvPr/>
        </p:nvGrpSpPr>
        <p:grpSpPr>
          <a:xfrm>
            <a:off x="1598756" y="5311056"/>
            <a:ext cx="1997908" cy="261610"/>
            <a:chOff x="1010034" y="6148741"/>
            <a:chExt cx="1997908" cy="26161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415D8B8-0338-4A00-B742-DF5D77B24420}"/>
                </a:ext>
              </a:extLst>
            </p:cNvPr>
            <p:cNvSpPr/>
            <p:nvPr/>
          </p:nvSpPr>
          <p:spPr>
            <a:xfrm>
              <a:off x="1302310" y="6148741"/>
              <a:ext cx="170563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Consumption Metrics</a:t>
              </a:r>
              <a:endPara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E984113-698D-4C4E-BEEF-9E4BB3C70270}"/>
                </a:ext>
              </a:extLst>
            </p:cNvPr>
            <p:cNvGrpSpPr/>
            <p:nvPr/>
          </p:nvGrpSpPr>
          <p:grpSpPr bwMode="black">
            <a:xfrm>
              <a:off x="1010034" y="6165730"/>
              <a:ext cx="333374" cy="230396"/>
              <a:chOff x="10315034" y="4547353"/>
              <a:chExt cx="460392" cy="283558"/>
            </a:xfrm>
            <a:solidFill>
              <a:schemeClr val="accent1"/>
            </a:solidFill>
          </p:grpSpPr>
          <p:sp>
            <p:nvSpPr>
              <p:cNvPr id="147" name="Freeform 106">
                <a:extLst>
                  <a:ext uri="{FF2B5EF4-FFF2-40B4-BE49-F238E27FC236}">
                    <a16:creationId xmlns:a16="http://schemas.microsoft.com/office/drawing/2014/main" id="{A0D5D7E6-B437-422F-B824-9A308EB663C3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0315034" y="4648623"/>
                <a:ext cx="141779" cy="84133"/>
              </a:xfrm>
              <a:custGeom>
                <a:avLst/>
                <a:gdLst>
                  <a:gd name="T0" fmla="*/ 77 w 77"/>
                  <a:gd name="T1" fmla="*/ 33 h 46"/>
                  <a:gd name="T2" fmla="*/ 77 w 77"/>
                  <a:gd name="T3" fmla="*/ 12 h 46"/>
                  <a:gd name="T4" fmla="*/ 65 w 77"/>
                  <a:gd name="T5" fmla="*/ 0 h 46"/>
                  <a:gd name="T6" fmla="*/ 13 w 77"/>
                  <a:gd name="T7" fmla="*/ 0 h 46"/>
                  <a:gd name="T8" fmla="*/ 0 w 77"/>
                  <a:gd name="T9" fmla="*/ 12 h 46"/>
                  <a:gd name="T10" fmla="*/ 0 w 77"/>
                  <a:gd name="T11" fmla="*/ 33 h 46"/>
                  <a:gd name="T12" fmla="*/ 13 w 77"/>
                  <a:gd name="T13" fmla="*/ 46 h 46"/>
                  <a:gd name="T14" fmla="*/ 65 w 77"/>
                  <a:gd name="T15" fmla="*/ 46 h 46"/>
                  <a:gd name="T16" fmla="*/ 77 w 77"/>
                  <a:gd name="T17" fmla="*/ 3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46">
                    <a:moveTo>
                      <a:pt x="77" y="33"/>
                    </a:moveTo>
                    <a:cubicBezTo>
                      <a:pt x="77" y="12"/>
                      <a:pt x="77" y="12"/>
                      <a:pt x="77" y="12"/>
                    </a:cubicBezTo>
                    <a:cubicBezTo>
                      <a:pt x="77" y="5"/>
                      <a:pt x="72" y="0"/>
                      <a:pt x="65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0"/>
                      <a:pt x="6" y="46"/>
                      <a:pt x="13" y="46"/>
                    </a:cubicBezTo>
                    <a:cubicBezTo>
                      <a:pt x="65" y="46"/>
                      <a:pt x="65" y="46"/>
                      <a:pt x="65" y="46"/>
                    </a:cubicBezTo>
                    <a:cubicBezTo>
                      <a:pt x="72" y="46"/>
                      <a:pt x="77" y="40"/>
                      <a:pt x="77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Freeform 107">
                <a:extLst>
                  <a:ext uri="{FF2B5EF4-FFF2-40B4-BE49-F238E27FC236}">
                    <a16:creationId xmlns:a16="http://schemas.microsoft.com/office/drawing/2014/main" id="{8DD3D9AE-01E3-4EF5-923F-E55A2CEFFE5E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0471614" y="4648623"/>
                <a:ext cx="144116" cy="84133"/>
              </a:xfrm>
              <a:custGeom>
                <a:avLst/>
                <a:gdLst>
                  <a:gd name="T0" fmla="*/ 0 w 78"/>
                  <a:gd name="T1" fmla="*/ 12 h 46"/>
                  <a:gd name="T2" fmla="*/ 0 w 78"/>
                  <a:gd name="T3" fmla="*/ 33 h 46"/>
                  <a:gd name="T4" fmla="*/ 13 w 78"/>
                  <a:gd name="T5" fmla="*/ 46 h 46"/>
                  <a:gd name="T6" fmla="*/ 65 w 78"/>
                  <a:gd name="T7" fmla="*/ 46 h 46"/>
                  <a:gd name="T8" fmla="*/ 78 w 78"/>
                  <a:gd name="T9" fmla="*/ 33 h 46"/>
                  <a:gd name="T10" fmla="*/ 78 w 78"/>
                  <a:gd name="T11" fmla="*/ 12 h 46"/>
                  <a:gd name="T12" fmla="*/ 65 w 78"/>
                  <a:gd name="T13" fmla="*/ 0 h 46"/>
                  <a:gd name="T14" fmla="*/ 13 w 78"/>
                  <a:gd name="T15" fmla="*/ 0 h 46"/>
                  <a:gd name="T16" fmla="*/ 0 w 78"/>
                  <a:gd name="T17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46">
                    <a:moveTo>
                      <a:pt x="0" y="12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40"/>
                      <a:pt x="6" y="46"/>
                      <a:pt x="13" y="46"/>
                    </a:cubicBezTo>
                    <a:cubicBezTo>
                      <a:pt x="65" y="46"/>
                      <a:pt x="65" y="46"/>
                      <a:pt x="65" y="46"/>
                    </a:cubicBezTo>
                    <a:cubicBezTo>
                      <a:pt x="72" y="46"/>
                      <a:pt x="78" y="40"/>
                      <a:pt x="78" y="33"/>
                    </a:cubicBezTo>
                    <a:cubicBezTo>
                      <a:pt x="78" y="12"/>
                      <a:pt x="78" y="12"/>
                      <a:pt x="78" y="12"/>
                    </a:cubicBezTo>
                    <a:cubicBezTo>
                      <a:pt x="78" y="5"/>
                      <a:pt x="72" y="0"/>
                      <a:pt x="65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Freeform 108">
                <a:extLst>
                  <a:ext uri="{FF2B5EF4-FFF2-40B4-BE49-F238E27FC236}">
                    <a16:creationId xmlns:a16="http://schemas.microsoft.com/office/drawing/2014/main" id="{713930EC-71BB-4C50-BFBF-12493FA58B16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0632089" y="4648623"/>
                <a:ext cx="143337" cy="84133"/>
              </a:xfrm>
              <a:custGeom>
                <a:avLst/>
                <a:gdLst>
                  <a:gd name="T0" fmla="*/ 65 w 78"/>
                  <a:gd name="T1" fmla="*/ 46 h 46"/>
                  <a:gd name="T2" fmla="*/ 78 w 78"/>
                  <a:gd name="T3" fmla="*/ 33 h 46"/>
                  <a:gd name="T4" fmla="*/ 78 w 78"/>
                  <a:gd name="T5" fmla="*/ 12 h 46"/>
                  <a:gd name="T6" fmla="*/ 65 w 78"/>
                  <a:gd name="T7" fmla="*/ 0 h 46"/>
                  <a:gd name="T8" fmla="*/ 13 w 78"/>
                  <a:gd name="T9" fmla="*/ 0 h 46"/>
                  <a:gd name="T10" fmla="*/ 0 w 78"/>
                  <a:gd name="T11" fmla="*/ 12 h 46"/>
                  <a:gd name="T12" fmla="*/ 0 w 78"/>
                  <a:gd name="T13" fmla="*/ 33 h 46"/>
                  <a:gd name="T14" fmla="*/ 13 w 78"/>
                  <a:gd name="T15" fmla="*/ 46 h 46"/>
                  <a:gd name="T16" fmla="*/ 65 w 78"/>
                  <a:gd name="T1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46">
                    <a:moveTo>
                      <a:pt x="65" y="46"/>
                    </a:moveTo>
                    <a:cubicBezTo>
                      <a:pt x="72" y="46"/>
                      <a:pt x="78" y="40"/>
                      <a:pt x="78" y="33"/>
                    </a:cubicBezTo>
                    <a:cubicBezTo>
                      <a:pt x="78" y="12"/>
                      <a:pt x="78" y="12"/>
                      <a:pt x="78" y="12"/>
                    </a:cubicBezTo>
                    <a:cubicBezTo>
                      <a:pt x="78" y="5"/>
                      <a:pt x="72" y="0"/>
                      <a:pt x="65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0"/>
                      <a:pt x="6" y="46"/>
                      <a:pt x="13" y="46"/>
                    </a:cubicBezTo>
                    <a:lnTo>
                      <a:pt x="65" y="4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09">
                <a:extLst>
                  <a:ext uri="{FF2B5EF4-FFF2-40B4-BE49-F238E27FC236}">
                    <a16:creationId xmlns:a16="http://schemas.microsoft.com/office/drawing/2014/main" id="{36C5CB86-A360-4D51-A3DF-A6A0A4DFA85A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0392934" y="4745999"/>
                <a:ext cx="143337" cy="84912"/>
              </a:xfrm>
              <a:custGeom>
                <a:avLst/>
                <a:gdLst>
                  <a:gd name="T0" fmla="*/ 65 w 78"/>
                  <a:gd name="T1" fmla="*/ 0 h 46"/>
                  <a:gd name="T2" fmla="*/ 13 w 78"/>
                  <a:gd name="T3" fmla="*/ 0 h 46"/>
                  <a:gd name="T4" fmla="*/ 0 w 78"/>
                  <a:gd name="T5" fmla="*/ 13 h 46"/>
                  <a:gd name="T6" fmla="*/ 0 w 78"/>
                  <a:gd name="T7" fmla="*/ 34 h 46"/>
                  <a:gd name="T8" fmla="*/ 13 w 78"/>
                  <a:gd name="T9" fmla="*/ 46 h 46"/>
                  <a:gd name="T10" fmla="*/ 65 w 78"/>
                  <a:gd name="T11" fmla="*/ 46 h 46"/>
                  <a:gd name="T12" fmla="*/ 78 w 78"/>
                  <a:gd name="T13" fmla="*/ 34 h 46"/>
                  <a:gd name="T14" fmla="*/ 78 w 78"/>
                  <a:gd name="T15" fmla="*/ 13 h 46"/>
                  <a:gd name="T16" fmla="*/ 65 w 78"/>
                  <a:gd name="T1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46">
                    <a:moveTo>
                      <a:pt x="65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41"/>
                      <a:pt x="6" y="46"/>
                      <a:pt x="13" y="46"/>
                    </a:cubicBezTo>
                    <a:cubicBezTo>
                      <a:pt x="65" y="46"/>
                      <a:pt x="65" y="46"/>
                      <a:pt x="65" y="46"/>
                    </a:cubicBezTo>
                    <a:cubicBezTo>
                      <a:pt x="72" y="46"/>
                      <a:pt x="78" y="41"/>
                      <a:pt x="78" y="34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8" y="5"/>
                      <a:pt x="72" y="0"/>
                      <a:pt x="6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10">
                <a:extLst>
                  <a:ext uri="{FF2B5EF4-FFF2-40B4-BE49-F238E27FC236}">
                    <a16:creationId xmlns:a16="http://schemas.microsoft.com/office/drawing/2014/main" id="{E1C63D14-4E74-40B8-9A66-4C881ED67FF0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0551072" y="4745999"/>
                <a:ext cx="141779" cy="84912"/>
              </a:xfrm>
              <a:custGeom>
                <a:avLst/>
                <a:gdLst>
                  <a:gd name="T0" fmla="*/ 64 w 77"/>
                  <a:gd name="T1" fmla="*/ 0 h 46"/>
                  <a:gd name="T2" fmla="*/ 13 w 77"/>
                  <a:gd name="T3" fmla="*/ 0 h 46"/>
                  <a:gd name="T4" fmla="*/ 0 w 77"/>
                  <a:gd name="T5" fmla="*/ 13 h 46"/>
                  <a:gd name="T6" fmla="*/ 0 w 77"/>
                  <a:gd name="T7" fmla="*/ 34 h 46"/>
                  <a:gd name="T8" fmla="*/ 13 w 77"/>
                  <a:gd name="T9" fmla="*/ 46 h 46"/>
                  <a:gd name="T10" fmla="*/ 64 w 77"/>
                  <a:gd name="T11" fmla="*/ 46 h 46"/>
                  <a:gd name="T12" fmla="*/ 77 w 77"/>
                  <a:gd name="T13" fmla="*/ 34 h 46"/>
                  <a:gd name="T14" fmla="*/ 77 w 77"/>
                  <a:gd name="T15" fmla="*/ 13 h 46"/>
                  <a:gd name="T16" fmla="*/ 64 w 77"/>
                  <a:gd name="T1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46">
                    <a:moveTo>
                      <a:pt x="6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41"/>
                      <a:pt x="6" y="46"/>
                      <a:pt x="13" y="46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71" y="46"/>
                      <a:pt x="77" y="41"/>
                      <a:pt x="77" y="34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5"/>
                      <a:pt x="71" y="0"/>
                      <a:pt x="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12">
                <a:extLst>
                  <a:ext uri="{FF2B5EF4-FFF2-40B4-BE49-F238E27FC236}">
                    <a16:creationId xmlns:a16="http://schemas.microsoft.com/office/drawing/2014/main" id="{F7ED31A2-E347-4A07-9621-223986FEFB41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0396050" y="4547353"/>
                <a:ext cx="141779" cy="84912"/>
              </a:xfrm>
              <a:custGeom>
                <a:avLst/>
                <a:gdLst>
                  <a:gd name="T0" fmla="*/ 12 w 77"/>
                  <a:gd name="T1" fmla="*/ 46 h 46"/>
                  <a:gd name="T2" fmla="*/ 64 w 77"/>
                  <a:gd name="T3" fmla="*/ 46 h 46"/>
                  <a:gd name="T4" fmla="*/ 77 w 77"/>
                  <a:gd name="T5" fmla="*/ 34 h 46"/>
                  <a:gd name="T6" fmla="*/ 77 w 77"/>
                  <a:gd name="T7" fmla="*/ 13 h 46"/>
                  <a:gd name="T8" fmla="*/ 64 w 77"/>
                  <a:gd name="T9" fmla="*/ 0 h 46"/>
                  <a:gd name="T10" fmla="*/ 12 w 77"/>
                  <a:gd name="T11" fmla="*/ 0 h 46"/>
                  <a:gd name="T12" fmla="*/ 0 w 77"/>
                  <a:gd name="T13" fmla="*/ 13 h 46"/>
                  <a:gd name="T14" fmla="*/ 0 w 77"/>
                  <a:gd name="T15" fmla="*/ 34 h 46"/>
                  <a:gd name="T16" fmla="*/ 12 w 77"/>
                  <a:gd name="T1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46">
                    <a:moveTo>
                      <a:pt x="12" y="46"/>
                    </a:moveTo>
                    <a:cubicBezTo>
                      <a:pt x="64" y="46"/>
                      <a:pt x="64" y="46"/>
                      <a:pt x="64" y="46"/>
                    </a:cubicBezTo>
                    <a:cubicBezTo>
                      <a:pt x="71" y="46"/>
                      <a:pt x="77" y="41"/>
                      <a:pt x="77" y="34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6"/>
                      <a:pt x="71" y="0"/>
                      <a:pt x="6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41"/>
                      <a:pt x="5" y="46"/>
                      <a:pt x="12" y="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FE5475D-EEB1-49B9-90E0-9181271D01D8}"/>
              </a:ext>
            </a:extLst>
          </p:cNvPr>
          <p:cNvGrpSpPr/>
          <p:nvPr/>
        </p:nvGrpSpPr>
        <p:grpSpPr>
          <a:xfrm>
            <a:off x="753060" y="3133182"/>
            <a:ext cx="2090706" cy="261610"/>
            <a:chOff x="3956932" y="5778251"/>
            <a:chExt cx="2090706" cy="261610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2C62F9C8-548C-4B7E-B4BC-D52BCB370B34}"/>
                </a:ext>
              </a:extLst>
            </p:cNvPr>
            <p:cNvGrpSpPr/>
            <p:nvPr/>
          </p:nvGrpSpPr>
          <p:grpSpPr bwMode="black">
            <a:xfrm>
              <a:off x="3956932" y="5805474"/>
              <a:ext cx="219119" cy="207165"/>
              <a:chOff x="11769473" y="2939274"/>
              <a:chExt cx="838704" cy="1031508"/>
            </a:xfrm>
            <a:solidFill>
              <a:schemeClr val="accent1"/>
            </a:solidFill>
          </p:grpSpPr>
          <p:sp>
            <p:nvSpPr>
              <p:cNvPr id="156" name="Trapezoid 155">
                <a:extLst>
                  <a:ext uri="{FF2B5EF4-FFF2-40B4-BE49-F238E27FC236}">
                    <a16:creationId xmlns:a16="http://schemas.microsoft.com/office/drawing/2014/main" id="{8E2AAC3A-2351-4C3F-966C-DCB8F6193E25}"/>
                  </a:ext>
                </a:extLst>
              </p:cNvPr>
              <p:cNvSpPr/>
              <p:nvPr/>
            </p:nvSpPr>
            <p:spPr bwMode="black">
              <a:xfrm>
                <a:off x="11769473" y="3780720"/>
                <a:ext cx="838704" cy="190062"/>
              </a:xfrm>
              <a:prstGeom prst="trapezoid">
                <a:avLst/>
              </a:prstGeom>
              <a:grpFill/>
              <a:ln w="25400" cap="sq" cmpd="sng" algn="ctr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22781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-135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Light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57" name="Freeform 6">
                <a:extLst>
                  <a:ext uri="{FF2B5EF4-FFF2-40B4-BE49-F238E27FC236}">
                    <a16:creationId xmlns:a16="http://schemas.microsoft.com/office/drawing/2014/main" id="{E204907C-5F50-4A76-A328-CBD5E111B988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1934735" y="2939274"/>
                <a:ext cx="504048" cy="961272"/>
              </a:xfrm>
              <a:custGeom>
                <a:avLst/>
                <a:gdLst/>
                <a:ahLst/>
                <a:cxnLst/>
                <a:rect l="l" t="t" r="r" b="b"/>
                <a:pathLst>
                  <a:path w="504048" h="961272">
                    <a:moveTo>
                      <a:pt x="252787" y="143227"/>
                    </a:moveTo>
                    <a:cubicBezTo>
                      <a:pt x="208292" y="143227"/>
                      <a:pt x="172221" y="179298"/>
                      <a:pt x="172221" y="223793"/>
                    </a:cubicBezTo>
                    <a:cubicBezTo>
                      <a:pt x="172221" y="268288"/>
                      <a:pt x="208292" y="304359"/>
                      <a:pt x="252787" y="304359"/>
                    </a:cubicBezTo>
                    <a:cubicBezTo>
                      <a:pt x="297282" y="304359"/>
                      <a:pt x="333353" y="268288"/>
                      <a:pt x="333353" y="223793"/>
                    </a:cubicBezTo>
                    <a:cubicBezTo>
                      <a:pt x="333353" y="179298"/>
                      <a:pt x="297282" y="143227"/>
                      <a:pt x="252787" y="143227"/>
                    </a:cubicBezTo>
                    <a:close/>
                    <a:moveTo>
                      <a:pt x="251531" y="0"/>
                    </a:moveTo>
                    <a:cubicBezTo>
                      <a:pt x="390613" y="0"/>
                      <a:pt x="504048" y="112858"/>
                      <a:pt x="504048" y="252445"/>
                    </a:cubicBezTo>
                    <a:cubicBezTo>
                      <a:pt x="504048" y="255415"/>
                      <a:pt x="504048" y="258385"/>
                      <a:pt x="504048" y="261355"/>
                    </a:cubicBezTo>
                    <a:cubicBezTo>
                      <a:pt x="504048" y="278185"/>
                      <a:pt x="502075" y="296005"/>
                      <a:pt x="498130" y="314814"/>
                    </a:cubicBezTo>
                    <a:cubicBezTo>
                      <a:pt x="498130" y="314814"/>
                      <a:pt x="498130" y="314814"/>
                      <a:pt x="250544" y="961272"/>
                    </a:cubicBezTo>
                    <a:cubicBezTo>
                      <a:pt x="250544" y="961272"/>
                      <a:pt x="250544" y="961272"/>
                      <a:pt x="4932" y="314814"/>
                    </a:cubicBezTo>
                    <a:cubicBezTo>
                      <a:pt x="1973" y="299965"/>
                      <a:pt x="0" y="285115"/>
                      <a:pt x="0" y="271255"/>
                    </a:cubicBezTo>
                    <a:cubicBezTo>
                      <a:pt x="0" y="265315"/>
                      <a:pt x="0" y="259375"/>
                      <a:pt x="0" y="252445"/>
                    </a:cubicBezTo>
                    <a:cubicBezTo>
                      <a:pt x="0" y="112858"/>
                      <a:pt x="112449" y="0"/>
                      <a:pt x="251531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7407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-122" normalizeH="0" baseline="0" noProof="0">
                  <a:ln>
                    <a:noFill/>
                  </a:ln>
                  <a:solidFill>
                    <a:prstClr val="black">
                      <a:lumMod val="50000"/>
                    </a:prstClr>
                  </a:solidFill>
                  <a:effectLst/>
                  <a:uLnTx/>
                  <a:uFillTx/>
                  <a:latin typeface="Segoe Light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66D70DDF-40AB-4DDE-B36F-EF21C7F3DA70}"/>
                </a:ext>
              </a:extLst>
            </p:cNvPr>
            <p:cNvSpPr/>
            <p:nvPr/>
          </p:nvSpPr>
          <p:spPr>
            <a:xfrm>
              <a:off x="4176051" y="5778251"/>
              <a:ext cx="187158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Event Routing &amp; Addressing</a:t>
              </a:r>
              <a:endPara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6C3608A-7B81-46E4-9835-C7013824EC47}"/>
              </a:ext>
            </a:extLst>
          </p:cNvPr>
          <p:cNvGrpSpPr/>
          <p:nvPr/>
        </p:nvGrpSpPr>
        <p:grpSpPr>
          <a:xfrm>
            <a:off x="1583038" y="6029999"/>
            <a:ext cx="2009057" cy="261610"/>
            <a:chOff x="994316" y="6524776"/>
            <a:chExt cx="2009057" cy="261610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63BE1476-3B08-4B79-BE45-F80E877F8E95}"/>
                </a:ext>
              </a:extLst>
            </p:cNvPr>
            <p:cNvGrpSpPr/>
            <p:nvPr/>
          </p:nvGrpSpPr>
          <p:grpSpPr>
            <a:xfrm>
              <a:off x="1093292" y="6524776"/>
              <a:ext cx="1910081" cy="261610"/>
              <a:chOff x="1125598" y="6511721"/>
              <a:chExt cx="1910081" cy="261610"/>
            </a:xfrm>
          </p:grpSpPr>
          <p:sp>
            <p:nvSpPr>
              <p:cNvPr id="162" name="Freeform 102">
                <a:extLst>
                  <a:ext uri="{FF2B5EF4-FFF2-40B4-BE49-F238E27FC236}">
                    <a16:creationId xmlns:a16="http://schemas.microsoft.com/office/drawing/2014/main" id="{B2A07BB9-E7BF-44A8-9DDD-28AD1E730B4A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125598" y="6583893"/>
                <a:ext cx="29665" cy="80766"/>
              </a:xfrm>
              <a:custGeom>
                <a:avLst/>
                <a:gdLst>
                  <a:gd name="T0" fmla="*/ 64 w 85"/>
                  <a:gd name="T1" fmla="*/ 239 h 239"/>
                  <a:gd name="T2" fmla="*/ 85 w 85"/>
                  <a:gd name="T3" fmla="*/ 90 h 239"/>
                  <a:gd name="T4" fmla="*/ 85 w 85"/>
                  <a:gd name="T5" fmla="*/ 0 h 239"/>
                  <a:gd name="T6" fmla="*/ 0 w 85"/>
                  <a:gd name="T7" fmla="*/ 0 h 239"/>
                  <a:gd name="T8" fmla="*/ 0 w 85"/>
                  <a:gd name="T9" fmla="*/ 90 h 239"/>
                  <a:gd name="T10" fmla="*/ 21 w 85"/>
                  <a:gd name="T11" fmla="*/ 239 h 239"/>
                  <a:gd name="T12" fmla="*/ 64 w 85"/>
                  <a:gd name="T13" fmla="*/ 2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239">
                    <a:moveTo>
                      <a:pt x="64" y="239"/>
                    </a:moveTo>
                    <a:lnTo>
                      <a:pt x="85" y="90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90"/>
                    </a:lnTo>
                    <a:lnTo>
                      <a:pt x="21" y="239"/>
                    </a:lnTo>
                    <a:lnTo>
                      <a:pt x="64" y="23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82305" tIns="41153" rIns="82305" bIns="4115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7FCCA807-82EA-48E4-B8AE-2BCC01895F43}"/>
                  </a:ext>
                </a:extLst>
              </p:cNvPr>
              <p:cNvSpPr/>
              <p:nvPr/>
            </p:nvSpPr>
            <p:spPr>
              <a:xfrm>
                <a:off x="1302310" y="6511721"/>
                <a:ext cx="1733369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B9BD5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Cyber Resilience Status</a:t>
                </a:r>
                <a:endParaRPr kumimoji="0" lang="en-AU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160" name="Freeform 35">
              <a:extLst>
                <a:ext uri="{FF2B5EF4-FFF2-40B4-BE49-F238E27FC236}">
                  <a16:creationId xmlns:a16="http://schemas.microsoft.com/office/drawing/2014/main" id="{3C4523C3-854B-41FC-884A-8645B9337D6A}"/>
                </a:ext>
              </a:extLst>
            </p:cNvPr>
            <p:cNvSpPr>
              <a:spLocks/>
            </p:cNvSpPr>
            <p:nvPr/>
          </p:nvSpPr>
          <p:spPr bwMode="black">
            <a:xfrm>
              <a:off x="1002535" y="6524776"/>
              <a:ext cx="233515" cy="261610"/>
            </a:xfrm>
            <a:custGeom>
              <a:avLst/>
              <a:gdLst>
                <a:gd name="T0" fmla="*/ 120 w 191"/>
                <a:gd name="T1" fmla="*/ 32 h 197"/>
                <a:gd name="T2" fmla="*/ 83 w 191"/>
                <a:gd name="T3" fmla="*/ 3 h 197"/>
                <a:gd name="T4" fmla="*/ 47 w 191"/>
                <a:gd name="T5" fmla="*/ 5 h 197"/>
                <a:gd name="T6" fmla="*/ 44 w 191"/>
                <a:gd name="T7" fmla="*/ 27 h 197"/>
                <a:gd name="T8" fmla="*/ 40 w 191"/>
                <a:gd name="T9" fmla="*/ 29 h 197"/>
                <a:gd name="T10" fmla="*/ 40 w 191"/>
                <a:gd name="T11" fmla="*/ 33 h 197"/>
                <a:gd name="T12" fmla="*/ 45 w 191"/>
                <a:gd name="T13" fmla="*/ 40 h 197"/>
                <a:gd name="T14" fmla="*/ 88 w 191"/>
                <a:gd name="T15" fmla="*/ 44 h 197"/>
                <a:gd name="T16" fmla="*/ 118 w 191"/>
                <a:gd name="T17" fmla="*/ 113 h 197"/>
                <a:gd name="T18" fmla="*/ 144 w 191"/>
                <a:gd name="T19" fmla="*/ 129 h 197"/>
                <a:gd name="T20" fmla="*/ 112 w 191"/>
                <a:gd name="T21" fmla="*/ 109 h 197"/>
                <a:gd name="T22" fmla="*/ 65 w 191"/>
                <a:gd name="T23" fmla="*/ 115 h 197"/>
                <a:gd name="T24" fmla="*/ 0 w 191"/>
                <a:gd name="T25" fmla="*/ 116 h 197"/>
                <a:gd name="T26" fmla="*/ 26 w 191"/>
                <a:gd name="T27" fmla="*/ 174 h 197"/>
                <a:gd name="T28" fmla="*/ 61 w 191"/>
                <a:gd name="T29" fmla="*/ 136 h 197"/>
                <a:gd name="T30" fmla="*/ 57 w 191"/>
                <a:gd name="T31" fmla="*/ 148 h 197"/>
                <a:gd name="T32" fmla="*/ 126 w 191"/>
                <a:gd name="T33" fmla="*/ 140 h 197"/>
                <a:gd name="T34" fmla="*/ 55 w 191"/>
                <a:gd name="T35" fmla="*/ 153 h 197"/>
                <a:gd name="T36" fmla="*/ 30 w 191"/>
                <a:gd name="T37" fmla="*/ 180 h 197"/>
                <a:gd name="T38" fmla="*/ 32 w 191"/>
                <a:gd name="T39" fmla="*/ 182 h 197"/>
                <a:gd name="T40" fmla="*/ 180 w 191"/>
                <a:gd name="T41" fmla="*/ 159 h 197"/>
                <a:gd name="T42" fmla="*/ 185 w 191"/>
                <a:gd name="T43" fmla="*/ 129 h 197"/>
                <a:gd name="T44" fmla="*/ 120 w 191"/>
                <a:gd name="T45" fmla="*/ 3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1" h="197">
                  <a:moveTo>
                    <a:pt x="120" y="32"/>
                  </a:moveTo>
                  <a:cubicBezTo>
                    <a:pt x="112" y="23"/>
                    <a:pt x="99" y="9"/>
                    <a:pt x="83" y="3"/>
                  </a:cubicBezTo>
                  <a:cubicBezTo>
                    <a:pt x="72" y="0"/>
                    <a:pt x="47" y="5"/>
                    <a:pt x="47" y="5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0" y="33"/>
                    <a:pt x="40" y="37"/>
                    <a:pt x="45" y="40"/>
                  </a:cubicBezTo>
                  <a:cubicBezTo>
                    <a:pt x="50" y="42"/>
                    <a:pt x="73" y="53"/>
                    <a:pt x="88" y="44"/>
                  </a:cubicBezTo>
                  <a:cubicBezTo>
                    <a:pt x="118" y="60"/>
                    <a:pt x="105" y="91"/>
                    <a:pt x="118" y="113"/>
                  </a:cubicBezTo>
                  <a:cubicBezTo>
                    <a:pt x="123" y="120"/>
                    <a:pt x="131" y="127"/>
                    <a:pt x="144" y="129"/>
                  </a:cubicBezTo>
                  <a:cubicBezTo>
                    <a:pt x="144" y="129"/>
                    <a:pt x="115" y="131"/>
                    <a:pt x="112" y="109"/>
                  </a:cubicBezTo>
                  <a:cubicBezTo>
                    <a:pt x="101" y="104"/>
                    <a:pt x="82" y="99"/>
                    <a:pt x="65" y="115"/>
                  </a:cubicBezTo>
                  <a:cubicBezTo>
                    <a:pt x="51" y="100"/>
                    <a:pt x="14" y="100"/>
                    <a:pt x="0" y="116"/>
                  </a:cubicBezTo>
                  <a:cubicBezTo>
                    <a:pt x="6" y="141"/>
                    <a:pt x="18" y="163"/>
                    <a:pt x="26" y="174"/>
                  </a:cubicBezTo>
                  <a:cubicBezTo>
                    <a:pt x="52" y="156"/>
                    <a:pt x="61" y="136"/>
                    <a:pt x="61" y="136"/>
                  </a:cubicBezTo>
                  <a:cubicBezTo>
                    <a:pt x="60" y="140"/>
                    <a:pt x="59" y="144"/>
                    <a:pt x="57" y="148"/>
                  </a:cubicBezTo>
                  <a:cubicBezTo>
                    <a:pt x="103" y="167"/>
                    <a:pt x="126" y="140"/>
                    <a:pt x="126" y="140"/>
                  </a:cubicBezTo>
                  <a:cubicBezTo>
                    <a:pt x="107" y="171"/>
                    <a:pt x="63" y="157"/>
                    <a:pt x="55" y="153"/>
                  </a:cubicBezTo>
                  <a:cubicBezTo>
                    <a:pt x="48" y="166"/>
                    <a:pt x="38" y="175"/>
                    <a:pt x="30" y="180"/>
                  </a:cubicBezTo>
                  <a:cubicBezTo>
                    <a:pt x="32" y="181"/>
                    <a:pt x="32" y="182"/>
                    <a:pt x="32" y="182"/>
                  </a:cubicBezTo>
                  <a:cubicBezTo>
                    <a:pt x="88" y="197"/>
                    <a:pt x="154" y="177"/>
                    <a:pt x="180" y="159"/>
                  </a:cubicBezTo>
                  <a:cubicBezTo>
                    <a:pt x="191" y="151"/>
                    <a:pt x="188" y="138"/>
                    <a:pt x="185" y="129"/>
                  </a:cubicBezTo>
                  <a:cubicBezTo>
                    <a:pt x="172" y="91"/>
                    <a:pt x="134" y="49"/>
                    <a:pt x="120" y="32"/>
                  </a:cubicBezTo>
                  <a:close/>
                </a:path>
              </a:pathLst>
            </a:custGeom>
            <a:solidFill>
              <a:srgbClr val="5B9BD5"/>
            </a:solidFill>
            <a:ln>
              <a:solidFill>
                <a:schemeClr val="bg1"/>
              </a:solidFill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48CA3B41-9776-4FD5-80EC-4303BD269679}"/>
                </a:ext>
              </a:extLst>
            </p:cNvPr>
            <p:cNvSpPr/>
            <p:nvPr/>
          </p:nvSpPr>
          <p:spPr>
            <a:xfrm>
              <a:off x="994316" y="6596948"/>
              <a:ext cx="382342" cy="14003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B748653A-8783-48F4-9262-7E5EB35E9F7A}"/>
              </a:ext>
            </a:extLst>
          </p:cNvPr>
          <p:cNvCxnSpPr>
            <a:cxnSpLocks/>
            <a:stCxn id="155" idx="3"/>
            <a:endCxn id="64" idx="0"/>
          </p:cNvCxnSpPr>
          <p:nvPr/>
        </p:nvCxnSpPr>
        <p:spPr>
          <a:xfrm>
            <a:off x="2843766" y="3263987"/>
            <a:ext cx="3944913" cy="295884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  <a:headEnd type="stealth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5E3A0C8B-7F08-4FE1-A21C-DF4374C8CA0B}"/>
              </a:ext>
            </a:extLst>
          </p:cNvPr>
          <p:cNvCxnSpPr>
            <a:cxnSpLocks/>
            <a:stCxn id="163" idx="3"/>
            <a:endCxn id="65" idx="1"/>
          </p:cNvCxnSpPr>
          <p:nvPr/>
        </p:nvCxnSpPr>
        <p:spPr>
          <a:xfrm flipV="1">
            <a:off x="3592095" y="1855210"/>
            <a:ext cx="2644025" cy="4305594"/>
          </a:xfrm>
          <a:prstGeom prst="bentConnector3">
            <a:avLst>
              <a:gd name="adj1" fmla="val 80320"/>
            </a:avLst>
          </a:prstGeom>
          <a:ln w="12700">
            <a:solidFill>
              <a:schemeClr val="accent6">
                <a:lumMod val="75000"/>
              </a:schemeClr>
            </a:solidFill>
            <a:prstDash val="lgDash"/>
            <a:headEnd type="stealth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760D1C55-D957-4008-824A-33439384E874}"/>
              </a:ext>
            </a:extLst>
          </p:cNvPr>
          <p:cNvCxnSpPr>
            <a:cxnSpLocks/>
            <a:stCxn id="128" idx="3"/>
            <a:endCxn id="65" idx="1"/>
          </p:cNvCxnSpPr>
          <p:nvPr/>
        </p:nvCxnSpPr>
        <p:spPr>
          <a:xfrm flipV="1">
            <a:off x="3592095" y="1855210"/>
            <a:ext cx="2644025" cy="2497714"/>
          </a:xfrm>
          <a:prstGeom prst="bentConnector3">
            <a:avLst>
              <a:gd name="adj1" fmla="val 80320"/>
            </a:avLst>
          </a:prstGeom>
          <a:ln w="12700">
            <a:solidFill>
              <a:schemeClr val="accent6">
                <a:lumMod val="75000"/>
              </a:schemeClr>
            </a:solidFill>
            <a:prstDash val="lgDash"/>
            <a:headEnd type="stealth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E54605F1-55F0-4617-A66D-D4F053C39909}"/>
              </a:ext>
            </a:extLst>
          </p:cNvPr>
          <p:cNvCxnSpPr>
            <a:cxnSpLocks/>
            <a:stCxn id="128" idx="3"/>
            <a:endCxn id="63" idx="2"/>
          </p:cNvCxnSpPr>
          <p:nvPr/>
        </p:nvCxnSpPr>
        <p:spPr>
          <a:xfrm flipV="1">
            <a:off x="3592095" y="3923849"/>
            <a:ext cx="1230545" cy="429075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  <a:headEnd type="stealth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181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3">
            <a:extLst>
              <a:ext uri="{FF2B5EF4-FFF2-40B4-BE49-F238E27FC236}">
                <a16:creationId xmlns:a16="http://schemas.microsoft.com/office/drawing/2014/main" id="{7E409DDB-5621-49C0-9E7C-07CF911A1744}"/>
              </a:ext>
            </a:extLst>
          </p:cNvPr>
          <p:cNvSpPr txBox="1">
            <a:spLocks/>
          </p:cNvSpPr>
          <p:nvPr/>
        </p:nvSpPr>
        <p:spPr>
          <a:xfrm>
            <a:off x="15960" y="117108"/>
            <a:ext cx="11912669" cy="716609"/>
          </a:xfrm>
          <a:prstGeom prst="rect">
            <a:avLst/>
          </a:prstGeom>
        </p:spPr>
        <p:txBody>
          <a:bodyPr vert="horz" wrap="square" lIns="116535" tIns="72835" rIns="116535" bIns="72835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9pPr>
          </a:lstStyle>
          <a:p>
            <a:pPr lvl="0" defTabSz="914228">
              <a:defRPr/>
            </a:pPr>
            <a:r>
              <a:rPr lang="en-AU" sz="2400" b="1" dirty="0">
                <a:solidFill>
                  <a:srgbClr val="4472C4"/>
                </a:solidFill>
                <a:latin typeface="Segoe UI Light"/>
              </a:rPr>
              <a:t>Enterprise Cloud</a:t>
            </a:r>
            <a:r>
              <a:rPr kumimoji="0" lang="en-AU" sz="2400" b="1" i="0" u="none" strike="noStrike" kern="1200" cap="none" spc="-100" normalizeH="0" baseline="0" noProof="0" dirty="0">
                <a:ln w="3175"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/>
                <a:ea typeface="ＭＳ Ｐゴシック" charset="0"/>
                <a:cs typeface="Segoe UI" pitchFamily="34" charset="0"/>
              </a:rPr>
              <a:t>: </a:t>
            </a:r>
            <a:r>
              <a:rPr kumimoji="0" lang="en-AU" sz="2400" b="1" i="1" u="none" strike="noStrike" kern="1200" cap="none" spc="-100" normalizeH="0" baseline="0" noProof="0" dirty="0">
                <a:ln w="3175"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/>
                <a:ea typeface="ＭＳ Ｐゴシック" charset="0"/>
                <a:cs typeface="Segoe UI" pitchFamily="34" charset="0"/>
              </a:rPr>
              <a:t>Runtime Control Perspective</a:t>
            </a:r>
          </a:p>
          <a:p>
            <a:pPr marL="0" marR="0" lvl="0" indent="0" algn="l" defTabSz="9142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1" u="none" strike="noStrike" kern="1200" cap="none" spc="-100" normalizeH="0" baseline="0" noProof="0" dirty="0">
                <a:ln w="3175"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/>
                <a:ea typeface="ＭＳ Ｐゴシック" charset="0"/>
                <a:cs typeface="Segoe UI" pitchFamily="34" charset="0"/>
              </a:rPr>
              <a:t>The Ability To Reason Over The Effects Of Every Change or Interaction</a:t>
            </a:r>
            <a:endParaRPr kumimoji="0" lang="en-AU" sz="2400" b="1" i="1" u="none" strike="noStrike" kern="1200" cap="none" spc="-100" normalizeH="0" baseline="0" noProof="0" dirty="0">
              <a:ln w="3175"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 Light"/>
              <a:ea typeface="ＭＳ Ｐゴシック" charset="0"/>
              <a:cs typeface="Segoe UI" pitchFamily="34" charset="0"/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97C56DF-E1B8-4831-B2EC-4CED0931DFE0}"/>
              </a:ext>
            </a:extLst>
          </p:cNvPr>
          <p:cNvCxnSpPr>
            <a:cxnSpLocks/>
            <a:stCxn id="156" idx="2"/>
            <a:endCxn id="161" idx="2"/>
          </p:cNvCxnSpPr>
          <p:nvPr/>
        </p:nvCxnSpPr>
        <p:spPr>
          <a:xfrm rot="16200000" flipH="1">
            <a:off x="-179480" y="4409670"/>
            <a:ext cx="2804618" cy="720418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F88BF9A-1590-43FD-A960-6DCEF6D34091}"/>
              </a:ext>
            </a:extLst>
          </p:cNvPr>
          <p:cNvGrpSpPr/>
          <p:nvPr/>
        </p:nvGrpSpPr>
        <p:grpSpPr>
          <a:xfrm>
            <a:off x="292122" y="806242"/>
            <a:ext cx="2179923" cy="1962005"/>
            <a:chOff x="-3875" y="1103638"/>
            <a:chExt cx="2179923" cy="1962005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12628AE3-D4D4-49D1-9C4D-F8E619BD8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0281" y="1390718"/>
              <a:ext cx="351611" cy="1172999"/>
            </a:xfrm>
            <a:prstGeom prst="rect">
              <a:avLst/>
            </a:prstGeom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06C0C4F-A6C9-4663-A9C9-79AED22A0B2A}"/>
                </a:ext>
              </a:extLst>
            </p:cNvPr>
            <p:cNvSpPr/>
            <p:nvPr/>
          </p:nvSpPr>
          <p:spPr>
            <a:xfrm>
              <a:off x="366979" y="1103638"/>
              <a:ext cx="1438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Cloud GRC Team</a:t>
              </a:r>
              <a:endPara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19FF08A-DB08-4CEB-B995-BB320515F9B1}"/>
                </a:ext>
              </a:extLst>
            </p:cNvPr>
            <p:cNvSpPr/>
            <p:nvPr/>
          </p:nvSpPr>
          <p:spPr>
            <a:xfrm>
              <a:off x="-3875" y="2557812"/>
              <a:ext cx="2179923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Purpose: </a:t>
              </a:r>
              <a:r>
                <a:rPr kumimoji="0" lang="en-AU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Continuous Assurance of </a:t>
              </a:r>
              <a:r>
                <a:rPr kumimoji="0" lang="en-AU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Enterprise Governance, Risk &amp; Compliance </a:t>
              </a:r>
              <a:r>
                <a:rPr kumimoji="0" lang="en-AU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across all Cloud Usage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795F31D-34AA-484F-B8F3-57B90BB3C9E7}"/>
              </a:ext>
            </a:extLst>
          </p:cNvPr>
          <p:cNvGrpSpPr/>
          <p:nvPr/>
        </p:nvGrpSpPr>
        <p:grpSpPr>
          <a:xfrm>
            <a:off x="1587062" y="3859140"/>
            <a:ext cx="2015274" cy="261610"/>
            <a:chOff x="998340" y="4696825"/>
            <a:chExt cx="2015274" cy="261610"/>
          </a:xfrm>
        </p:grpSpPr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05B3D14E-F1C0-4AEB-B1EA-51FAA71C1EAC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998340" y="4706340"/>
              <a:ext cx="275111" cy="242581"/>
            </a:xfrm>
            <a:custGeom>
              <a:avLst/>
              <a:gdLst>
                <a:gd name="T0" fmla="*/ 300 w 300"/>
                <a:gd name="T1" fmla="*/ 141 h 300"/>
                <a:gd name="T2" fmla="*/ 285 w 300"/>
                <a:gd name="T3" fmla="*/ 141 h 300"/>
                <a:gd name="T4" fmla="*/ 159 w 300"/>
                <a:gd name="T5" fmla="*/ 15 h 300"/>
                <a:gd name="T6" fmla="*/ 159 w 300"/>
                <a:gd name="T7" fmla="*/ 0 h 300"/>
                <a:gd name="T8" fmla="*/ 141 w 300"/>
                <a:gd name="T9" fmla="*/ 0 h 300"/>
                <a:gd name="T10" fmla="*/ 141 w 300"/>
                <a:gd name="T11" fmla="*/ 15 h 300"/>
                <a:gd name="T12" fmla="*/ 15 w 300"/>
                <a:gd name="T13" fmla="*/ 141 h 300"/>
                <a:gd name="T14" fmla="*/ 0 w 300"/>
                <a:gd name="T15" fmla="*/ 141 h 300"/>
                <a:gd name="T16" fmla="*/ 0 w 300"/>
                <a:gd name="T17" fmla="*/ 159 h 300"/>
                <a:gd name="T18" fmla="*/ 15 w 300"/>
                <a:gd name="T19" fmla="*/ 159 h 300"/>
                <a:gd name="T20" fmla="*/ 141 w 300"/>
                <a:gd name="T21" fmla="*/ 285 h 300"/>
                <a:gd name="T22" fmla="*/ 141 w 300"/>
                <a:gd name="T23" fmla="*/ 300 h 300"/>
                <a:gd name="T24" fmla="*/ 159 w 300"/>
                <a:gd name="T25" fmla="*/ 300 h 300"/>
                <a:gd name="T26" fmla="*/ 159 w 300"/>
                <a:gd name="T27" fmla="*/ 285 h 300"/>
                <a:gd name="T28" fmla="*/ 285 w 300"/>
                <a:gd name="T29" fmla="*/ 159 h 300"/>
                <a:gd name="T30" fmla="*/ 300 w 300"/>
                <a:gd name="T31" fmla="*/ 159 h 300"/>
                <a:gd name="T32" fmla="*/ 300 w 300"/>
                <a:gd name="T33" fmla="*/ 141 h 300"/>
                <a:gd name="T34" fmla="*/ 258 w 300"/>
                <a:gd name="T35" fmla="*/ 141 h 300"/>
                <a:gd name="T36" fmla="*/ 230 w 300"/>
                <a:gd name="T37" fmla="*/ 141 h 300"/>
                <a:gd name="T38" fmla="*/ 159 w 300"/>
                <a:gd name="T39" fmla="*/ 70 h 300"/>
                <a:gd name="T40" fmla="*/ 159 w 300"/>
                <a:gd name="T41" fmla="*/ 42 h 300"/>
                <a:gd name="T42" fmla="*/ 258 w 300"/>
                <a:gd name="T43" fmla="*/ 141 h 300"/>
                <a:gd name="T44" fmla="*/ 141 w 300"/>
                <a:gd name="T45" fmla="*/ 125 h 300"/>
                <a:gd name="T46" fmla="*/ 125 w 300"/>
                <a:gd name="T47" fmla="*/ 141 h 300"/>
                <a:gd name="T48" fmla="*/ 97 w 300"/>
                <a:gd name="T49" fmla="*/ 141 h 300"/>
                <a:gd name="T50" fmla="*/ 141 w 300"/>
                <a:gd name="T51" fmla="*/ 97 h 300"/>
                <a:gd name="T52" fmla="*/ 141 w 300"/>
                <a:gd name="T53" fmla="*/ 125 h 300"/>
                <a:gd name="T54" fmla="*/ 125 w 300"/>
                <a:gd name="T55" fmla="*/ 159 h 300"/>
                <a:gd name="T56" fmla="*/ 141 w 300"/>
                <a:gd name="T57" fmla="*/ 175 h 300"/>
                <a:gd name="T58" fmla="*/ 141 w 300"/>
                <a:gd name="T59" fmla="*/ 203 h 300"/>
                <a:gd name="T60" fmla="*/ 97 w 300"/>
                <a:gd name="T61" fmla="*/ 159 h 300"/>
                <a:gd name="T62" fmla="*/ 125 w 300"/>
                <a:gd name="T63" fmla="*/ 159 h 300"/>
                <a:gd name="T64" fmla="*/ 159 w 300"/>
                <a:gd name="T65" fmla="*/ 175 h 300"/>
                <a:gd name="T66" fmla="*/ 175 w 300"/>
                <a:gd name="T67" fmla="*/ 159 h 300"/>
                <a:gd name="T68" fmla="*/ 203 w 300"/>
                <a:gd name="T69" fmla="*/ 159 h 300"/>
                <a:gd name="T70" fmla="*/ 159 w 300"/>
                <a:gd name="T71" fmla="*/ 203 h 300"/>
                <a:gd name="T72" fmla="*/ 159 w 300"/>
                <a:gd name="T73" fmla="*/ 175 h 300"/>
                <a:gd name="T74" fmla="*/ 175 w 300"/>
                <a:gd name="T75" fmla="*/ 141 h 300"/>
                <a:gd name="T76" fmla="*/ 159 w 300"/>
                <a:gd name="T77" fmla="*/ 125 h 300"/>
                <a:gd name="T78" fmla="*/ 159 w 300"/>
                <a:gd name="T79" fmla="*/ 97 h 300"/>
                <a:gd name="T80" fmla="*/ 203 w 300"/>
                <a:gd name="T81" fmla="*/ 141 h 300"/>
                <a:gd name="T82" fmla="*/ 175 w 300"/>
                <a:gd name="T83" fmla="*/ 141 h 300"/>
                <a:gd name="T84" fmla="*/ 141 w 300"/>
                <a:gd name="T85" fmla="*/ 42 h 300"/>
                <a:gd name="T86" fmla="*/ 141 w 300"/>
                <a:gd name="T87" fmla="*/ 70 h 300"/>
                <a:gd name="T88" fmla="*/ 70 w 300"/>
                <a:gd name="T89" fmla="*/ 141 h 300"/>
                <a:gd name="T90" fmla="*/ 42 w 300"/>
                <a:gd name="T91" fmla="*/ 141 h 300"/>
                <a:gd name="T92" fmla="*/ 141 w 300"/>
                <a:gd name="T93" fmla="*/ 42 h 300"/>
                <a:gd name="T94" fmla="*/ 42 w 300"/>
                <a:gd name="T95" fmla="*/ 159 h 300"/>
                <a:gd name="T96" fmla="*/ 70 w 300"/>
                <a:gd name="T97" fmla="*/ 159 h 300"/>
                <a:gd name="T98" fmla="*/ 141 w 300"/>
                <a:gd name="T99" fmla="*/ 230 h 300"/>
                <a:gd name="T100" fmla="*/ 141 w 300"/>
                <a:gd name="T101" fmla="*/ 258 h 300"/>
                <a:gd name="T102" fmla="*/ 42 w 300"/>
                <a:gd name="T103" fmla="*/ 159 h 300"/>
                <a:gd name="T104" fmla="*/ 159 w 300"/>
                <a:gd name="T105" fmla="*/ 258 h 300"/>
                <a:gd name="T106" fmla="*/ 159 w 300"/>
                <a:gd name="T107" fmla="*/ 230 h 300"/>
                <a:gd name="T108" fmla="*/ 230 w 300"/>
                <a:gd name="T109" fmla="*/ 159 h 300"/>
                <a:gd name="T110" fmla="*/ 258 w 300"/>
                <a:gd name="T111" fmla="*/ 159 h 300"/>
                <a:gd name="T112" fmla="*/ 159 w 300"/>
                <a:gd name="T113" fmla="*/ 258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0" h="300">
                  <a:moveTo>
                    <a:pt x="300" y="141"/>
                  </a:moveTo>
                  <a:cubicBezTo>
                    <a:pt x="285" y="141"/>
                    <a:pt x="285" y="141"/>
                    <a:pt x="285" y="141"/>
                  </a:cubicBezTo>
                  <a:cubicBezTo>
                    <a:pt x="280" y="74"/>
                    <a:pt x="226" y="20"/>
                    <a:pt x="159" y="15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74" y="20"/>
                    <a:pt x="20" y="74"/>
                    <a:pt x="15" y="141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15" y="159"/>
                    <a:pt x="15" y="159"/>
                    <a:pt x="15" y="159"/>
                  </a:cubicBezTo>
                  <a:cubicBezTo>
                    <a:pt x="20" y="226"/>
                    <a:pt x="74" y="280"/>
                    <a:pt x="141" y="285"/>
                  </a:cubicBezTo>
                  <a:cubicBezTo>
                    <a:pt x="141" y="300"/>
                    <a:pt x="141" y="300"/>
                    <a:pt x="141" y="300"/>
                  </a:cubicBezTo>
                  <a:cubicBezTo>
                    <a:pt x="159" y="300"/>
                    <a:pt x="159" y="300"/>
                    <a:pt x="159" y="300"/>
                  </a:cubicBezTo>
                  <a:cubicBezTo>
                    <a:pt x="159" y="285"/>
                    <a:pt x="159" y="285"/>
                    <a:pt x="159" y="285"/>
                  </a:cubicBezTo>
                  <a:cubicBezTo>
                    <a:pt x="226" y="280"/>
                    <a:pt x="280" y="226"/>
                    <a:pt x="285" y="159"/>
                  </a:cubicBezTo>
                  <a:cubicBezTo>
                    <a:pt x="300" y="159"/>
                    <a:pt x="300" y="159"/>
                    <a:pt x="300" y="159"/>
                  </a:cubicBezTo>
                  <a:lnTo>
                    <a:pt x="300" y="141"/>
                  </a:lnTo>
                  <a:close/>
                  <a:moveTo>
                    <a:pt x="258" y="141"/>
                  </a:moveTo>
                  <a:cubicBezTo>
                    <a:pt x="230" y="141"/>
                    <a:pt x="230" y="141"/>
                    <a:pt x="230" y="141"/>
                  </a:cubicBezTo>
                  <a:cubicBezTo>
                    <a:pt x="226" y="103"/>
                    <a:pt x="197" y="74"/>
                    <a:pt x="159" y="70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211" y="47"/>
                    <a:pt x="253" y="89"/>
                    <a:pt x="258" y="141"/>
                  </a:cubicBezTo>
                  <a:close/>
                  <a:moveTo>
                    <a:pt x="141" y="125"/>
                  </a:moveTo>
                  <a:cubicBezTo>
                    <a:pt x="133" y="127"/>
                    <a:pt x="127" y="133"/>
                    <a:pt x="125" y="141"/>
                  </a:cubicBezTo>
                  <a:cubicBezTo>
                    <a:pt x="97" y="141"/>
                    <a:pt x="97" y="141"/>
                    <a:pt x="97" y="141"/>
                  </a:cubicBezTo>
                  <a:cubicBezTo>
                    <a:pt x="101" y="118"/>
                    <a:pt x="118" y="101"/>
                    <a:pt x="141" y="97"/>
                  </a:cubicBezTo>
                  <a:lnTo>
                    <a:pt x="141" y="125"/>
                  </a:lnTo>
                  <a:close/>
                  <a:moveTo>
                    <a:pt x="125" y="159"/>
                  </a:moveTo>
                  <a:cubicBezTo>
                    <a:pt x="127" y="167"/>
                    <a:pt x="133" y="173"/>
                    <a:pt x="141" y="175"/>
                  </a:cubicBezTo>
                  <a:cubicBezTo>
                    <a:pt x="141" y="203"/>
                    <a:pt x="141" y="203"/>
                    <a:pt x="141" y="203"/>
                  </a:cubicBezTo>
                  <a:cubicBezTo>
                    <a:pt x="118" y="199"/>
                    <a:pt x="101" y="182"/>
                    <a:pt x="97" y="159"/>
                  </a:cubicBezTo>
                  <a:lnTo>
                    <a:pt x="125" y="159"/>
                  </a:lnTo>
                  <a:close/>
                  <a:moveTo>
                    <a:pt x="159" y="175"/>
                  </a:moveTo>
                  <a:cubicBezTo>
                    <a:pt x="167" y="173"/>
                    <a:pt x="173" y="167"/>
                    <a:pt x="175" y="159"/>
                  </a:cubicBezTo>
                  <a:cubicBezTo>
                    <a:pt x="203" y="159"/>
                    <a:pt x="203" y="159"/>
                    <a:pt x="203" y="159"/>
                  </a:cubicBezTo>
                  <a:cubicBezTo>
                    <a:pt x="199" y="182"/>
                    <a:pt x="182" y="199"/>
                    <a:pt x="159" y="203"/>
                  </a:cubicBezTo>
                  <a:lnTo>
                    <a:pt x="159" y="175"/>
                  </a:lnTo>
                  <a:close/>
                  <a:moveTo>
                    <a:pt x="175" y="141"/>
                  </a:moveTo>
                  <a:cubicBezTo>
                    <a:pt x="173" y="133"/>
                    <a:pt x="167" y="127"/>
                    <a:pt x="159" y="125"/>
                  </a:cubicBezTo>
                  <a:cubicBezTo>
                    <a:pt x="159" y="97"/>
                    <a:pt x="159" y="97"/>
                    <a:pt x="159" y="97"/>
                  </a:cubicBezTo>
                  <a:cubicBezTo>
                    <a:pt x="182" y="101"/>
                    <a:pt x="199" y="118"/>
                    <a:pt x="203" y="141"/>
                  </a:cubicBezTo>
                  <a:lnTo>
                    <a:pt x="175" y="141"/>
                  </a:lnTo>
                  <a:close/>
                  <a:moveTo>
                    <a:pt x="141" y="42"/>
                  </a:moveTo>
                  <a:cubicBezTo>
                    <a:pt x="141" y="70"/>
                    <a:pt x="141" y="70"/>
                    <a:pt x="141" y="70"/>
                  </a:cubicBezTo>
                  <a:cubicBezTo>
                    <a:pt x="103" y="74"/>
                    <a:pt x="74" y="103"/>
                    <a:pt x="70" y="141"/>
                  </a:cubicBezTo>
                  <a:cubicBezTo>
                    <a:pt x="42" y="141"/>
                    <a:pt x="42" y="141"/>
                    <a:pt x="42" y="141"/>
                  </a:cubicBezTo>
                  <a:cubicBezTo>
                    <a:pt x="47" y="89"/>
                    <a:pt x="89" y="47"/>
                    <a:pt x="141" y="42"/>
                  </a:cubicBezTo>
                  <a:close/>
                  <a:moveTo>
                    <a:pt x="42" y="159"/>
                  </a:moveTo>
                  <a:cubicBezTo>
                    <a:pt x="70" y="159"/>
                    <a:pt x="70" y="159"/>
                    <a:pt x="70" y="159"/>
                  </a:cubicBezTo>
                  <a:cubicBezTo>
                    <a:pt x="74" y="197"/>
                    <a:pt x="103" y="226"/>
                    <a:pt x="141" y="230"/>
                  </a:cubicBezTo>
                  <a:cubicBezTo>
                    <a:pt x="141" y="258"/>
                    <a:pt x="141" y="258"/>
                    <a:pt x="141" y="258"/>
                  </a:cubicBezTo>
                  <a:cubicBezTo>
                    <a:pt x="89" y="253"/>
                    <a:pt x="47" y="211"/>
                    <a:pt x="42" y="159"/>
                  </a:cubicBezTo>
                  <a:close/>
                  <a:moveTo>
                    <a:pt x="159" y="258"/>
                  </a:moveTo>
                  <a:cubicBezTo>
                    <a:pt x="159" y="230"/>
                    <a:pt x="159" y="230"/>
                    <a:pt x="159" y="230"/>
                  </a:cubicBezTo>
                  <a:cubicBezTo>
                    <a:pt x="197" y="226"/>
                    <a:pt x="226" y="197"/>
                    <a:pt x="230" y="159"/>
                  </a:cubicBezTo>
                  <a:cubicBezTo>
                    <a:pt x="258" y="159"/>
                    <a:pt x="258" y="159"/>
                    <a:pt x="258" y="159"/>
                  </a:cubicBezTo>
                  <a:cubicBezTo>
                    <a:pt x="253" y="211"/>
                    <a:pt x="211" y="253"/>
                    <a:pt x="159" y="2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0521DEC-3FC9-437C-826A-67B67D30442B}"/>
                </a:ext>
              </a:extLst>
            </p:cNvPr>
            <p:cNvSpPr/>
            <p:nvPr/>
          </p:nvSpPr>
          <p:spPr>
            <a:xfrm>
              <a:off x="1302309" y="4696825"/>
              <a:ext cx="171130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Prediction Errors</a:t>
              </a:r>
              <a:endPara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15691F5-45DF-40B4-8614-D385451A9C6E}"/>
              </a:ext>
            </a:extLst>
          </p:cNvPr>
          <p:cNvGrpSpPr/>
          <p:nvPr/>
        </p:nvGrpSpPr>
        <p:grpSpPr>
          <a:xfrm>
            <a:off x="1591475" y="5674036"/>
            <a:ext cx="2005190" cy="261610"/>
            <a:chOff x="1002753" y="6511721"/>
            <a:chExt cx="2005190" cy="261610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8EED6D52-CA8C-4AB3-BA0A-26E3CE92D8C4}"/>
                </a:ext>
              </a:extLst>
            </p:cNvPr>
            <p:cNvGrpSpPr/>
            <p:nvPr/>
          </p:nvGrpSpPr>
          <p:grpSpPr>
            <a:xfrm>
              <a:off x="1002753" y="6513605"/>
              <a:ext cx="266283" cy="257842"/>
              <a:chOff x="10354779" y="3510628"/>
              <a:chExt cx="535082" cy="534943"/>
            </a:xfrm>
            <a:solidFill>
              <a:schemeClr val="accent1"/>
            </a:solidFill>
          </p:grpSpPr>
          <p:sp>
            <p:nvSpPr>
              <p:cNvPr id="94" name="Freeform 101">
                <a:extLst>
                  <a:ext uri="{FF2B5EF4-FFF2-40B4-BE49-F238E27FC236}">
                    <a16:creationId xmlns:a16="http://schemas.microsoft.com/office/drawing/2014/main" id="{EFDA46C4-151C-4F14-B678-7444F1245178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0354779" y="3510628"/>
                <a:ext cx="535082" cy="534943"/>
              </a:xfrm>
              <a:custGeom>
                <a:avLst/>
                <a:gdLst>
                  <a:gd name="T0" fmla="*/ 317 w 323"/>
                  <a:gd name="T1" fmla="*/ 150 h 323"/>
                  <a:gd name="T2" fmla="*/ 173 w 323"/>
                  <a:gd name="T3" fmla="*/ 7 h 323"/>
                  <a:gd name="T4" fmla="*/ 150 w 323"/>
                  <a:gd name="T5" fmla="*/ 7 h 323"/>
                  <a:gd name="T6" fmla="*/ 7 w 323"/>
                  <a:gd name="T7" fmla="*/ 150 h 323"/>
                  <a:gd name="T8" fmla="*/ 7 w 323"/>
                  <a:gd name="T9" fmla="*/ 174 h 323"/>
                  <a:gd name="T10" fmla="*/ 150 w 323"/>
                  <a:gd name="T11" fmla="*/ 317 h 323"/>
                  <a:gd name="T12" fmla="*/ 173 w 323"/>
                  <a:gd name="T13" fmla="*/ 317 h 323"/>
                  <a:gd name="T14" fmla="*/ 317 w 323"/>
                  <a:gd name="T15" fmla="*/ 174 h 323"/>
                  <a:gd name="T16" fmla="*/ 317 w 323"/>
                  <a:gd name="T17" fmla="*/ 150 h 323"/>
                  <a:gd name="T18" fmla="*/ 281 w 323"/>
                  <a:gd name="T19" fmla="*/ 171 h 323"/>
                  <a:gd name="T20" fmla="*/ 171 w 323"/>
                  <a:gd name="T21" fmla="*/ 281 h 323"/>
                  <a:gd name="T22" fmla="*/ 153 w 323"/>
                  <a:gd name="T23" fmla="*/ 281 h 323"/>
                  <a:gd name="T24" fmla="*/ 43 w 323"/>
                  <a:gd name="T25" fmla="*/ 171 h 323"/>
                  <a:gd name="T26" fmla="*/ 43 w 323"/>
                  <a:gd name="T27" fmla="*/ 153 h 323"/>
                  <a:gd name="T28" fmla="*/ 153 w 323"/>
                  <a:gd name="T29" fmla="*/ 43 h 323"/>
                  <a:gd name="T30" fmla="*/ 171 w 323"/>
                  <a:gd name="T31" fmla="*/ 43 h 323"/>
                  <a:gd name="T32" fmla="*/ 281 w 323"/>
                  <a:gd name="T33" fmla="*/ 153 h 323"/>
                  <a:gd name="T34" fmla="*/ 281 w 323"/>
                  <a:gd name="T35" fmla="*/ 171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3" h="323">
                    <a:moveTo>
                      <a:pt x="317" y="150"/>
                    </a:moveTo>
                    <a:cubicBezTo>
                      <a:pt x="173" y="7"/>
                      <a:pt x="173" y="7"/>
                      <a:pt x="173" y="7"/>
                    </a:cubicBezTo>
                    <a:cubicBezTo>
                      <a:pt x="167" y="0"/>
                      <a:pt x="156" y="0"/>
                      <a:pt x="150" y="7"/>
                    </a:cubicBezTo>
                    <a:cubicBezTo>
                      <a:pt x="7" y="150"/>
                      <a:pt x="7" y="150"/>
                      <a:pt x="7" y="150"/>
                    </a:cubicBezTo>
                    <a:cubicBezTo>
                      <a:pt x="0" y="157"/>
                      <a:pt x="0" y="167"/>
                      <a:pt x="7" y="174"/>
                    </a:cubicBezTo>
                    <a:cubicBezTo>
                      <a:pt x="150" y="317"/>
                      <a:pt x="150" y="317"/>
                      <a:pt x="150" y="317"/>
                    </a:cubicBezTo>
                    <a:cubicBezTo>
                      <a:pt x="156" y="323"/>
                      <a:pt x="167" y="323"/>
                      <a:pt x="173" y="317"/>
                    </a:cubicBezTo>
                    <a:cubicBezTo>
                      <a:pt x="317" y="174"/>
                      <a:pt x="317" y="174"/>
                      <a:pt x="317" y="174"/>
                    </a:cubicBezTo>
                    <a:cubicBezTo>
                      <a:pt x="323" y="167"/>
                      <a:pt x="323" y="157"/>
                      <a:pt x="317" y="150"/>
                    </a:cubicBezTo>
                    <a:close/>
                    <a:moveTo>
                      <a:pt x="281" y="171"/>
                    </a:moveTo>
                    <a:cubicBezTo>
                      <a:pt x="171" y="281"/>
                      <a:pt x="171" y="281"/>
                      <a:pt x="171" y="281"/>
                    </a:cubicBezTo>
                    <a:cubicBezTo>
                      <a:pt x="166" y="286"/>
                      <a:pt x="158" y="286"/>
                      <a:pt x="153" y="281"/>
                    </a:cubicBezTo>
                    <a:cubicBezTo>
                      <a:pt x="43" y="171"/>
                      <a:pt x="43" y="171"/>
                      <a:pt x="43" y="171"/>
                    </a:cubicBezTo>
                    <a:cubicBezTo>
                      <a:pt x="38" y="166"/>
                      <a:pt x="38" y="158"/>
                      <a:pt x="43" y="153"/>
                    </a:cubicBezTo>
                    <a:cubicBezTo>
                      <a:pt x="153" y="43"/>
                      <a:pt x="153" y="43"/>
                      <a:pt x="153" y="43"/>
                    </a:cubicBezTo>
                    <a:cubicBezTo>
                      <a:pt x="158" y="38"/>
                      <a:pt x="166" y="38"/>
                      <a:pt x="171" y="43"/>
                    </a:cubicBezTo>
                    <a:cubicBezTo>
                      <a:pt x="281" y="153"/>
                      <a:pt x="281" y="153"/>
                      <a:pt x="281" y="153"/>
                    </a:cubicBezTo>
                    <a:cubicBezTo>
                      <a:pt x="286" y="158"/>
                      <a:pt x="286" y="166"/>
                      <a:pt x="281" y="1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2305" tIns="41153" rIns="82305" bIns="4115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Freeform 102">
                <a:extLst>
                  <a:ext uri="{FF2B5EF4-FFF2-40B4-BE49-F238E27FC236}">
                    <a16:creationId xmlns:a16="http://schemas.microsoft.com/office/drawing/2014/main" id="{C8D2E0A4-4027-42B0-BA8F-6290FEF20D2D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0601630" y="3656455"/>
                <a:ext cx="59610" cy="167564"/>
              </a:xfrm>
              <a:custGeom>
                <a:avLst/>
                <a:gdLst>
                  <a:gd name="T0" fmla="*/ 64 w 85"/>
                  <a:gd name="T1" fmla="*/ 239 h 239"/>
                  <a:gd name="T2" fmla="*/ 85 w 85"/>
                  <a:gd name="T3" fmla="*/ 90 h 239"/>
                  <a:gd name="T4" fmla="*/ 85 w 85"/>
                  <a:gd name="T5" fmla="*/ 0 h 239"/>
                  <a:gd name="T6" fmla="*/ 0 w 85"/>
                  <a:gd name="T7" fmla="*/ 0 h 239"/>
                  <a:gd name="T8" fmla="*/ 0 w 85"/>
                  <a:gd name="T9" fmla="*/ 90 h 239"/>
                  <a:gd name="T10" fmla="*/ 21 w 85"/>
                  <a:gd name="T11" fmla="*/ 239 h 239"/>
                  <a:gd name="T12" fmla="*/ 64 w 85"/>
                  <a:gd name="T13" fmla="*/ 2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239">
                    <a:moveTo>
                      <a:pt x="64" y="239"/>
                    </a:moveTo>
                    <a:lnTo>
                      <a:pt x="85" y="90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90"/>
                    </a:lnTo>
                    <a:lnTo>
                      <a:pt x="21" y="239"/>
                    </a:lnTo>
                    <a:lnTo>
                      <a:pt x="64" y="2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2305" tIns="41153" rIns="82305" bIns="4115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8F35225-8A05-4B3D-9677-C17958C1A14A}"/>
                </a:ext>
              </a:extLst>
            </p:cNvPr>
            <p:cNvSpPr/>
            <p:nvPr/>
          </p:nvSpPr>
          <p:spPr>
            <a:xfrm>
              <a:off x="1302311" y="6511721"/>
              <a:ext cx="170563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Capacity Metrics</a:t>
              </a:r>
              <a:endPara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6D4FEEB-667F-4910-9769-99BC128B87E0}"/>
              </a:ext>
            </a:extLst>
          </p:cNvPr>
          <p:cNvGrpSpPr/>
          <p:nvPr/>
        </p:nvGrpSpPr>
        <p:grpSpPr>
          <a:xfrm>
            <a:off x="1587062" y="4585098"/>
            <a:ext cx="2015275" cy="261610"/>
            <a:chOff x="998340" y="5422783"/>
            <a:chExt cx="2015275" cy="26161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4ECEDCF-A543-408F-8656-093EBD41E945}"/>
                </a:ext>
              </a:extLst>
            </p:cNvPr>
            <p:cNvSpPr/>
            <p:nvPr/>
          </p:nvSpPr>
          <p:spPr>
            <a:xfrm>
              <a:off x="1285867" y="5422783"/>
              <a:ext cx="172774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Runtime Metrics</a:t>
              </a:r>
              <a:endPara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9" name="Freeform 84">
              <a:extLst>
                <a:ext uri="{FF2B5EF4-FFF2-40B4-BE49-F238E27FC236}">
                  <a16:creationId xmlns:a16="http://schemas.microsoft.com/office/drawing/2014/main" id="{A20F66E3-2705-41CB-9A94-2AA837DC258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998340" y="5432298"/>
              <a:ext cx="242226" cy="242581"/>
            </a:xfrm>
            <a:custGeom>
              <a:avLst/>
              <a:gdLst>
                <a:gd name="T0" fmla="*/ 604 w 1838"/>
                <a:gd name="T1" fmla="*/ 253 h 2192"/>
                <a:gd name="T2" fmla="*/ 1159 w 1838"/>
                <a:gd name="T3" fmla="*/ 963 h 2192"/>
                <a:gd name="T4" fmla="*/ 1105 w 1838"/>
                <a:gd name="T5" fmla="*/ 573 h 2192"/>
                <a:gd name="T6" fmla="*/ 214 w 1838"/>
                <a:gd name="T7" fmla="*/ 0 h 2192"/>
                <a:gd name="T8" fmla="*/ 1159 w 1838"/>
                <a:gd name="T9" fmla="*/ 694 h 2192"/>
                <a:gd name="T10" fmla="*/ 1088 w 1838"/>
                <a:gd name="T11" fmla="*/ 764 h 2192"/>
                <a:gd name="T12" fmla="*/ 284 w 1838"/>
                <a:gd name="T13" fmla="*/ 198 h 2192"/>
                <a:gd name="T14" fmla="*/ 214 w 1838"/>
                <a:gd name="T15" fmla="*/ 128 h 2192"/>
                <a:gd name="T16" fmla="*/ 1443 w 1838"/>
                <a:gd name="T17" fmla="*/ 262 h 2192"/>
                <a:gd name="T18" fmla="*/ 1309 w 1838"/>
                <a:gd name="T19" fmla="*/ 1063 h 2192"/>
                <a:gd name="T20" fmla="*/ 903 w 1838"/>
                <a:gd name="T21" fmla="*/ 764 h 2192"/>
                <a:gd name="T22" fmla="*/ 639 w 1838"/>
                <a:gd name="T23" fmla="*/ 952 h 2192"/>
                <a:gd name="T24" fmla="*/ 704 w 1838"/>
                <a:gd name="T25" fmla="*/ 1683 h 2192"/>
                <a:gd name="T26" fmla="*/ 767 w 1838"/>
                <a:gd name="T27" fmla="*/ 1191 h 2192"/>
                <a:gd name="T28" fmla="*/ 1683 w 1838"/>
                <a:gd name="T29" fmla="*/ 390 h 2192"/>
                <a:gd name="T30" fmla="*/ 1443 w 1838"/>
                <a:gd name="T31" fmla="*/ 134 h 2192"/>
                <a:gd name="T32" fmla="*/ 960 w 1838"/>
                <a:gd name="T33" fmla="*/ 198 h 2192"/>
                <a:gd name="T34" fmla="*/ 704 w 1838"/>
                <a:gd name="T35" fmla="*/ 1555 h 2192"/>
                <a:gd name="T36" fmla="*/ 775 w 1838"/>
                <a:gd name="T37" fmla="*/ 1484 h 2192"/>
                <a:gd name="T38" fmla="*/ 704 w 1838"/>
                <a:gd name="T39" fmla="*/ 694 h 2192"/>
                <a:gd name="T40" fmla="*/ 1631 w 1838"/>
                <a:gd name="T41" fmla="*/ 128 h 2192"/>
                <a:gd name="T42" fmla="*/ 1560 w 1838"/>
                <a:gd name="T43" fmla="*/ 198 h 2192"/>
                <a:gd name="T44" fmla="*/ 1230 w 1838"/>
                <a:gd name="T45" fmla="*/ 198 h 2192"/>
                <a:gd name="T46" fmla="*/ 1159 w 1838"/>
                <a:gd name="T47" fmla="*/ 128 h 2192"/>
                <a:gd name="T48" fmla="*/ 1823 w 1838"/>
                <a:gd name="T49" fmla="*/ 1484 h 2192"/>
                <a:gd name="T50" fmla="*/ 1553 w 1838"/>
                <a:gd name="T51" fmla="*/ 1670 h 2192"/>
                <a:gd name="T52" fmla="*/ 1362 w 1838"/>
                <a:gd name="T53" fmla="*/ 1922 h 2192"/>
                <a:gd name="T54" fmla="*/ 1177 w 1838"/>
                <a:gd name="T55" fmla="*/ 2192 h 2192"/>
                <a:gd name="T56" fmla="*/ 1639 w 1838"/>
                <a:gd name="T57" fmla="*/ 2192 h 2192"/>
                <a:gd name="T58" fmla="*/ 1177 w 1838"/>
                <a:gd name="T59" fmla="*/ 2064 h 2192"/>
                <a:gd name="T60" fmla="*/ 1247 w 1838"/>
                <a:gd name="T61" fmla="*/ 1993 h 2192"/>
                <a:gd name="T62" fmla="*/ 1695 w 1838"/>
                <a:gd name="T63" fmla="*/ 1484 h 2192"/>
                <a:gd name="T64" fmla="*/ 1624 w 1838"/>
                <a:gd name="T65" fmla="*/ 1414 h 2192"/>
                <a:gd name="T66" fmla="*/ 1639 w 1838"/>
                <a:gd name="T67" fmla="*/ 1922 h 2192"/>
                <a:gd name="T68" fmla="*/ 1133 w 1838"/>
                <a:gd name="T69" fmla="*/ 1678 h 2192"/>
                <a:gd name="T70" fmla="*/ 1177 w 1838"/>
                <a:gd name="T71" fmla="*/ 1286 h 2192"/>
                <a:gd name="T72" fmla="*/ 807 w 1838"/>
                <a:gd name="T73" fmla="*/ 1823 h 2192"/>
                <a:gd name="T74" fmla="*/ 384 w 1838"/>
                <a:gd name="T75" fmla="*/ 1922 h 2192"/>
                <a:gd name="T76" fmla="*/ 412 w 1838"/>
                <a:gd name="T77" fmla="*/ 764 h 2192"/>
                <a:gd name="T78" fmla="*/ 157 w 1838"/>
                <a:gd name="T79" fmla="*/ 955 h 2192"/>
                <a:gd name="T80" fmla="*/ 199 w 1838"/>
                <a:gd name="T81" fmla="*/ 2192 h 2192"/>
                <a:gd name="T82" fmla="*/ 704 w 1838"/>
                <a:gd name="T83" fmla="*/ 2192 h 2192"/>
                <a:gd name="T84" fmla="*/ 1133 w 1838"/>
                <a:gd name="T85" fmla="*/ 1678 h 2192"/>
                <a:gd name="T86" fmla="*/ 1177 w 1838"/>
                <a:gd name="T87" fmla="*/ 1555 h 2192"/>
                <a:gd name="T88" fmla="*/ 199 w 1838"/>
                <a:gd name="T89" fmla="*/ 2064 h 2192"/>
                <a:gd name="T90" fmla="*/ 270 w 1838"/>
                <a:gd name="T91" fmla="*/ 1993 h 2192"/>
                <a:gd name="T92" fmla="*/ 143 w 1838"/>
                <a:gd name="T93" fmla="*/ 764 h 2192"/>
                <a:gd name="T94" fmla="*/ 214 w 1838"/>
                <a:gd name="T95" fmla="*/ 835 h 2192"/>
                <a:gd name="T96" fmla="*/ 704 w 1838"/>
                <a:gd name="T97" fmla="*/ 192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38" h="2192">
                  <a:moveTo>
                    <a:pt x="214" y="397"/>
                  </a:moveTo>
                  <a:cubicBezTo>
                    <a:pt x="304" y="397"/>
                    <a:pt x="381" y="336"/>
                    <a:pt x="405" y="253"/>
                  </a:cubicBezTo>
                  <a:cubicBezTo>
                    <a:pt x="604" y="253"/>
                    <a:pt x="604" y="253"/>
                    <a:pt x="604" y="253"/>
                  </a:cubicBezTo>
                  <a:cubicBezTo>
                    <a:pt x="998" y="647"/>
                    <a:pt x="998" y="647"/>
                    <a:pt x="998" y="647"/>
                  </a:cubicBezTo>
                  <a:cubicBezTo>
                    <a:pt x="974" y="680"/>
                    <a:pt x="960" y="720"/>
                    <a:pt x="960" y="764"/>
                  </a:cubicBezTo>
                  <a:cubicBezTo>
                    <a:pt x="960" y="874"/>
                    <a:pt x="1049" y="963"/>
                    <a:pt x="1159" y="963"/>
                  </a:cubicBezTo>
                  <a:cubicBezTo>
                    <a:pt x="1268" y="963"/>
                    <a:pt x="1358" y="874"/>
                    <a:pt x="1358" y="764"/>
                  </a:cubicBezTo>
                  <a:cubicBezTo>
                    <a:pt x="1358" y="655"/>
                    <a:pt x="1268" y="566"/>
                    <a:pt x="1159" y="566"/>
                  </a:cubicBezTo>
                  <a:cubicBezTo>
                    <a:pt x="1140" y="566"/>
                    <a:pt x="1122" y="568"/>
                    <a:pt x="1105" y="573"/>
                  </a:cubicBezTo>
                  <a:cubicBezTo>
                    <a:pt x="657" y="125"/>
                    <a:pt x="657" y="125"/>
                    <a:pt x="657" y="125"/>
                  </a:cubicBezTo>
                  <a:cubicBezTo>
                    <a:pt x="398" y="125"/>
                    <a:pt x="398" y="125"/>
                    <a:pt x="398" y="125"/>
                  </a:cubicBezTo>
                  <a:cubicBezTo>
                    <a:pt x="369" y="51"/>
                    <a:pt x="297" y="0"/>
                    <a:pt x="214" y="0"/>
                  </a:cubicBezTo>
                  <a:cubicBezTo>
                    <a:pt x="104" y="0"/>
                    <a:pt x="15" y="89"/>
                    <a:pt x="15" y="198"/>
                  </a:cubicBezTo>
                  <a:cubicBezTo>
                    <a:pt x="15" y="308"/>
                    <a:pt x="104" y="397"/>
                    <a:pt x="214" y="397"/>
                  </a:cubicBezTo>
                  <a:close/>
                  <a:moveTo>
                    <a:pt x="1159" y="694"/>
                  </a:moveTo>
                  <a:cubicBezTo>
                    <a:pt x="1198" y="694"/>
                    <a:pt x="1230" y="725"/>
                    <a:pt x="1230" y="764"/>
                  </a:cubicBezTo>
                  <a:cubicBezTo>
                    <a:pt x="1230" y="803"/>
                    <a:pt x="1198" y="835"/>
                    <a:pt x="1159" y="835"/>
                  </a:cubicBezTo>
                  <a:cubicBezTo>
                    <a:pt x="1120" y="835"/>
                    <a:pt x="1088" y="803"/>
                    <a:pt x="1088" y="764"/>
                  </a:cubicBezTo>
                  <a:cubicBezTo>
                    <a:pt x="1088" y="725"/>
                    <a:pt x="1120" y="694"/>
                    <a:pt x="1159" y="694"/>
                  </a:cubicBezTo>
                  <a:close/>
                  <a:moveTo>
                    <a:pt x="214" y="128"/>
                  </a:moveTo>
                  <a:cubicBezTo>
                    <a:pt x="253" y="128"/>
                    <a:pt x="284" y="159"/>
                    <a:pt x="284" y="198"/>
                  </a:cubicBezTo>
                  <a:cubicBezTo>
                    <a:pt x="284" y="237"/>
                    <a:pt x="253" y="269"/>
                    <a:pt x="214" y="269"/>
                  </a:cubicBezTo>
                  <a:cubicBezTo>
                    <a:pt x="175" y="269"/>
                    <a:pt x="143" y="237"/>
                    <a:pt x="143" y="198"/>
                  </a:cubicBezTo>
                  <a:cubicBezTo>
                    <a:pt x="143" y="159"/>
                    <a:pt x="175" y="128"/>
                    <a:pt x="214" y="128"/>
                  </a:cubicBezTo>
                  <a:close/>
                  <a:moveTo>
                    <a:pt x="1159" y="397"/>
                  </a:moveTo>
                  <a:cubicBezTo>
                    <a:pt x="1246" y="397"/>
                    <a:pt x="1320" y="341"/>
                    <a:pt x="1347" y="262"/>
                  </a:cubicBezTo>
                  <a:cubicBezTo>
                    <a:pt x="1443" y="262"/>
                    <a:pt x="1443" y="262"/>
                    <a:pt x="1443" y="262"/>
                  </a:cubicBezTo>
                  <a:cubicBezTo>
                    <a:pt x="1461" y="317"/>
                    <a:pt x="1503" y="360"/>
                    <a:pt x="1555" y="382"/>
                  </a:cubicBezTo>
                  <a:cubicBezTo>
                    <a:pt x="1555" y="817"/>
                    <a:pt x="1555" y="817"/>
                    <a:pt x="1555" y="817"/>
                  </a:cubicBezTo>
                  <a:cubicBezTo>
                    <a:pt x="1309" y="1063"/>
                    <a:pt x="1309" y="1063"/>
                    <a:pt x="1309" y="1063"/>
                  </a:cubicBezTo>
                  <a:cubicBezTo>
                    <a:pt x="767" y="1063"/>
                    <a:pt x="767" y="1063"/>
                    <a:pt x="767" y="1063"/>
                  </a:cubicBezTo>
                  <a:cubicBezTo>
                    <a:pt x="767" y="953"/>
                    <a:pt x="767" y="953"/>
                    <a:pt x="767" y="953"/>
                  </a:cubicBezTo>
                  <a:cubicBezTo>
                    <a:pt x="846" y="927"/>
                    <a:pt x="903" y="852"/>
                    <a:pt x="903" y="764"/>
                  </a:cubicBezTo>
                  <a:cubicBezTo>
                    <a:pt x="903" y="655"/>
                    <a:pt x="814" y="566"/>
                    <a:pt x="704" y="566"/>
                  </a:cubicBezTo>
                  <a:cubicBezTo>
                    <a:pt x="595" y="566"/>
                    <a:pt x="506" y="655"/>
                    <a:pt x="506" y="764"/>
                  </a:cubicBezTo>
                  <a:cubicBezTo>
                    <a:pt x="506" y="851"/>
                    <a:pt x="561" y="925"/>
                    <a:pt x="639" y="952"/>
                  </a:cubicBezTo>
                  <a:cubicBezTo>
                    <a:pt x="639" y="1297"/>
                    <a:pt x="639" y="1297"/>
                    <a:pt x="639" y="1297"/>
                  </a:cubicBezTo>
                  <a:cubicBezTo>
                    <a:pt x="561" y="1324"/>
                    <a:pt x="506" y="1398"/>
                    <a:pt x="506" y="1484"/>
                  </a:cubicBezTo>
                  <a:cubicBezTo>
                    <a:pt x="506" y="1594"/>
                    <a:pt x="595" y="1683"/>
                    <a:pt x="704" y="1683"/>
                  </a:cubicBezTo>
                  <a:cubicBezTo>
                    <a:pt x="814" y="1683"/>
                    <a:pt x="903" y="1594"/>
                    <a:pt x="903" y="1484"/>
                  </a:cubicBezTo>
                  <a:cubicBezTo>
                    <a:pt x="903" y="1397"/>
                    <a:pt x="846" y="1322"/>
                    <a:pt x="767" y="1296"/>
                  </a:cubicBezTo>
                  <a:cubicBezTo>
                    <a:pt x="767" y="1191"/>
                    <a:pt x="767" y="1191"/>
                    <a:pt x="767" y="1191"/>
                  </a:cubicBezTo>
                  <a:cubicBezTo>
                    <a:pt x="1362" y="1191"/>
                    <a:pt x="1362" y="1191"/>
                    <a:pt x="1362" y="1191"/>
                  </a:cubicBezTo>
                  <a:cubicBezTo>
                    <a:pt x="1683" y="870"/>
                    <a:pt x="1683" y="870"/>
                    <a:pt x="1683" y="870"/>
                  </a:cubicBezTo>
                  <a:cubicBezTo>
                    <a:pt x="1683" y="390"/>
                    <a:pt x="1683" y="390"/>
                    <a:pt x="1683" y="390"/>
                  </a:cubicBezTo>
                  <a:cubicBezTo>
                    <a:pt x="1768" y="367"/>
                    <a:pt x="1830" y="290"/>
                    <a:pt x="1830" y="198"/>
                  </a:cubicBezTo>
                  <a:cubicBezTo>
                    <a:pt x="1830" y="89"/>
                    <a:pt x="1740" y="0"/>
                    <a:pt x="1631" y="0"/>
                  </a:cubicBezTo>
                  <a:cubicBezTo>
                    <a:pt x="1544" y="0"/>
                    <a:pt x="1469" y="56"/>
                    <a:pt x="1443" y="134"/>
                  </a:cubicBezTo>
                  <a:cubicBezTo>
                    <a:pt x="1347" y="134"/>
                    <a:pt x="1347" y="134"/>
                    <a:pt x="1347" y="134"/>
                  </a:cubicBezTo>
                  <a:cubicBezTo>
                    <a:pt x="1320" y="56"/>
                    <a:pt x="1246" y="0"/>
                    <a:pt x="1159" y="0"/>
                  </a:cubicBezTo>
                  <a:cubicBezTo>
                    <a:pt x="1049" y="0"/>
                    <a:pt x="960" y="89"/>
                    <a:pt x="960" y="198"/>
                  </a:cubicBezTo>
                  <a:cubicBezTo>
                    <a:pt x="960" y="308"/>
                    <a:pt x="1049" y="397"/>
                    <a:pt x="1159" y="397"/>
                  </a:cubicBezTo>
                  <a:close/>
                  <a:moveTo>
                    <a:pt x="775" y="1484"/>
                  </a:moveTo>
                  <a:cubicBezTo>
                    <a:pt x="775" y="1523"/>
                    <a:pt x="743" y="1555"/>
                    <a:pt x="704" y="1555"/>
                  </a:cubicBezTo>
                  <a:cubicBezTo>
                    <a:pt x="665" y="1555"/>
                    <a:pt x="634" y="1523"/>
                    <a:pt x="634" y="1484"/>
                  </a:cubicBezTo>
                  <a:cubicBezTo>
                    <a:pt x="634" y="1445"/>
                    <a:pt x="665" y="1414"/>
                    <a:pt x="704" y="1414"/>
                  </a:cubicBezTo>
                  <a:cubicBezTo>
                    <a:pt x="743" y="1414"/>
                    <a:pt x="775" y="1445"/>
                    <a:pt x="775" y="1484"/>
                  </a:cubicBezTo>
                  <a:close/>
                  <a:moveTo>
                    <a:pt x="704" y="835"/>
                  </a:moveTo>
                  <a:cubicBezTo>
                    <a:pt x="665" y="835"/>
                    <a:pt x="634" y="803"/>
                    <a:pt x="634" y="764"/>
                  </a:cubicBezTo>
                  <a:cubicBezTo>
                    <a:pt x="634" y="725"/>
                    <a:pt x="665" y="694"/>
                    <a:pt x="704" y="694"/>
                  </a:cubicBezTo>
                  <a:cubicBezTo>
                    <a:pt x="743" y="694"/>
                    <a:pt x="775" y="725"/>
                    <a:pt x="775" y="764"/>
                  </a:cubicBezTo>
                  <a:cubicBezTo>
                    <a:pt x="775" y="803"/>
                    <a:pt x="743" y="835"/>
                    <a:pt x="704" y="835"/>
                  </a:cubicBezTo>
                  <a:close/>
                  <a:moveTo>
                    <a:pt x="1631" y="128"/>
                  </a:moveTo>
                  <a:cubicBezTo>
                    <a:pt x="1670" y="128"/>
                    <a:pt x="1702" y="159"/>
                    <a:pt x="1702" y="198"/>
                  </a:cubicBezTo>
                  <a:cubicBezTo>
                    <a:pt x="1702" y="237"/>
                    <a:pt x="1670" y="269"/>
                    <a:pt x="1631" y="269"/>
                  </a:cubicBezTo>
                  <a:cubicBezTo>
                    <a:pt x="1592" y="269"/>
                    <a:pt x="1560" y="237"/>
                    <a:pt x="1560" y="198"/>
                  </a:cubicBezTo>
                  <a:cubicBezTo>
                    <a:pt x="1560" y="159"/>
                    <a:pt x="1592" y="128"/>
                    <a:pt x="1631" y="128"/>
                  </a:cubicBezTo>
                  <a:close/>
                  <a:moveTo>
                    <a:pt x="1159" y="128"/>
                  </a:moveTo>
                  <a:cubicBezTo>
                    <a:pt x="1198" y="128"/>
                    <a:pt x="1230" y="159"/>
                    <a:pt x="1230" y="198"/>
                  </a:cubicBezTo>
                  <a:cubicBezTo>
                    <a:pt x="1230" y="237"/>
                    <a:pt x="1198" y="269"/>
                    <a:pt x="1159" y="269"/>
                  </a:cubicBezTo>
                  <a:cubicBezTo>
                    <a:pt x="1120" y="269"/>
                    <a:pt x="1088" y="237"/>
                    <a:pt x="1088" y="198"/>
                  </a:cubicBezTo>
                  <a:cubicBezTo>
                    <a:pt x="1088" y="159"/>
                    <a:pt x="1120" y="128"/>
                    <a:pt x="1159" y="128"/>
                  </a:cubicBezTo>
                  <a:close/>
                  <a:moveTo>
                    <a:pt x="1681" y="1799"/>
                  </a:moveTo>
                  <a:cubicBezTo>
                    <a:pt x="1681" y="1675"/>
                    <a:pt x="1681" y="1675"/>
                    <a:pt x="1681" y="1675"/>
                  </a:cubicBezTo>
                  <a:cubicBezTo>
                    <a:pt x="1763" y="1650"/>
                    <a:pt x="1823" y="1574"/>
                    <a:pt x="1823" y="1484"/>
                  </a:cubicBezTo>
                  <a:cubicBezTo>
                    <a:pt x="1823" y="1375"/>
                    <a:pt x="1734" y="1286"/>
                    <a:pt x="1624" y="1286"/>
                  </a:cubicBezTo>
                  <a:cubicBezTo>
                    <a:pt x="1514" y="1286"/>
                    <a:pt x="1425" y="1375"/>
                    <a:pt x="1425" y="1484"/>
                  </a:cubicBezTo>
                  <a:cubicBezTo>
                    <a:pt x="1425" y="1569"/>
                    <a:pt x="1478" y="1641"/>
                    <a:pt x="1553" y="1670"/>
                  </a:cubicBezTo>
                  <a:cubicBezTo>
                    <a:pt x="1553" y="1814"/>
                    <a:pt x="1553" y="1814"/>
                    <a:pt x="1553" y="1814"/>
                  </a:cubicBezTo>
                  <a:cubicBezTo>
                    <a:pt x="1507" y="1836"/>
                    <a:pt x="1472" y="1874"/>
                    <a:pt x="1453" y="1922"/>
                  </a:cubicBezTo>
                  <a:cubicBezTo>
                    <a:pt x="1362" y="1922"/>
                    <a:pt x="1362" y="1922"/>
                    <a:pt x="1362" y="1922"/>
                  </a:cubicBezTo>
                  <a:cubicBezTo>
                    <a:pt x="1333" y="1847"/>
                    <a:pt x="1261" y="1794"/>
                    <a:pt x="1177" y="1794"/>
                  </a:cubicBezTo>
                  <a:cubicBezTo>
                    <a:pt x="1067" y="1794"/>
                    <a:pt x="978" y="1883"/>
                    <a:pt x="978" y="1993"/>
                  </a:cubicBezTo>
                  <a:cubicBezTo>
                    <a:pt x="978" y="2103"/>
                    <a:pt x="1067" y="2192"/>
                    <a:pt x="1177" y="2192"/>
                  </a:cubicBezTo>
                  <a:cubicBezTo>
                    <a:pt x="1266" y="2192"/>
                    <a:pt x="1343" y="2132"/>
                    <a:pt x="1367" y="2050"/>
                  </a:cubicBezTo>
                  <a:cubicBezTo>
                    <a:pt x="1448" y="2050"/>
                    <a:pt x="1448" y="2050"/>
                    <a:pt x="1448" y="2050"/>
                  </a:cubicBezTo>
                  <a:cubicBezTo>
                    <a:pt x="1473" y="2132"/>
                    <a:pt x="1549" y="2192"/>
                    <a:pt x="1639" y="2192"/>
                  </a:cubicBezTo>
                  <a:cubicBezTo>
                    <a:pt x="1748" y="2192"/>
                    <a:pt x="1838" y="2103"/>
                    <a:pt x="1838" y="1993"/>
                  </a:cubicBezTo>
                  <a:cubicBezTo>
                    <a:pt x="1838" y="1898"/>
                    <a:pt x="1770" y="1818"/>
                    <a:pt x="1681" y="1799"/>
                  </a:cubicBezTo>
                  <a:close/>
                  <a:moveTo>
                    <a:pt x="1177" y="2064"/>
                  </a:moveTo>
                  <a:cubicBezTo>
                    <a:pt x="1138" y="2064"/>
                    <a:pt x="1106" y="2032"/>
                    <a:pt x="1106" y="1993"/>
                  </a:cubicBezTo>
                  <a:cubicBezTo>
                    <a:pt x="1106" y="1954"/>
                    <a:pt x="1138" y="1922"/>
                    <a:pt x="1177" y="1922"/>
                  </a:cubicBezTo>
                  <a:cubicBezTo>
                    <a:pt x="1216" y="1922"/>
                    <a:pt x="1247" y="1954"/>
                    <a:pt x="1247" y="1993"/>
                  </a:cubicBezTo>
                  <a:cubicBezTo>
                    <a:pt x="1247" y="2032"/>
                    <a:pt x="1216" y="2064"/>
                    <a:pt x="1177" y="2064"/>
                  </a:cubicBezTo>
                  <a:close/>
                  <a:moveTo>
                    <a:pt x="1624" y="1414"/>
                  </a:moveTo>
                  <a:cubicBezTo>
                    <a:pt x="1663" y="1414"/>
                    <a:pt x="1695" y="1445"/>
                    <a:pt x="1695" y="1484"/>
                  </a:cubicBezTo>
                  <a:cubicBezTo>
                    <a:pt x="1695" y="1523"/>
                    <a:pt x="1663" y="1555"/>
                    <a:pt x="1624" y="1555"/>
                  </a:cubicBezTo>
                  <a:cubicBezTo>
                    <a:pt x="1585" y="1555"/>
                    <a:pt x="1553" y="1523"/>
                    <a:pt x="1553" y="1484"/>
                  </a:cubicBezTo>
                  <a:cubicBezTo>
                    <a:pt x="1553" y="1445"/>
                    <a:pt x="1585" y="1414"/>
                    <a:pt x="1624" y="1414"/>
                  </a:cubicBezTo>
                  <a:close/>
                  <a:moveTo>
                    <a:pt x="1639" y="2064"/>
                  </a:moveTo>
                  <a:cubicBezTo>
                    <a:pt x="1600" y="2064"/>
                    <a:pt x="1568" y="2032"/>
                    <a:pt x="1568" y="1993"/>
                  </a:cubicBezTo>
                  <a:cubicBezTo>
                    <a:pt x="1568" y="1954"/>
                    <a:pt x="1600" y="1922"/>
                    <a:pt x="1639" y="1922"/>
                  </a:cubicBezTo>
                  <a:cubicBezTo>
                    <a:pt x="1678" y="1922"/>
                    <a:pt x="1710" y="1954"/>
                    <a:pt x="1710" y="1993"/>
                  </a:cubicBezTo>
                  <a:cubicBezTo>
                    <a:pt x="1710" y="2032"/>
                    <a:pt x="1678" y="2064"/>
                    <a:pt x="1639" y="2064"/>
                  </a:cubicBezTo>
                  <a:close/>
                  <a:moveTo>
                    <a:pt x="1133" y="1678"/>
                  </a:moveTo>
                  <a:cubicBezTo>
                    <a:pt x="1147" y="1681"/>
                    <a:pt x="1162" y="1683"/>
                    <a:pt x="1177" y="1683"/>
                  </a:cubicBezTo>
                  <a:cubicBezTo>
                    <a:pt x="1286" y="1683"/>
                    <a:pt x="1375" y="1594"/>
                    <a:pt x="1375" y="1484"/>
                  </a:cubicBezTo>
                  <a:cubicBezTo>
                    <a:pt x="1375" y="1375"/>
                    <a:pt x="1286" y="1286"/>
                    <a:pt x="1177" y="1286"/>
                  </a:cubicBezTo>
                  <a:cubicBezTo>
                    <a:pt x="1067" y="1286"/>
                    <a:pt x="978" y="1375"/>
                    <a:pt x="978" y="1484"/>
                  </a:cubicBezTo>
                  <a:cubicBezTo>
                    <a:pt x="978" y="1531"/>
                    <a:pt x="994" y="1575"/>
                    <a:pt x="1022" y="1609"/>
                  </a:cubicBezTo>
                  <a:cubicBezTo>
                    <a:pt x="807" y="1823"/>
                    <a:pt x="807" y="1823"/>
                    <a:pt x="807" y="1823"/>
                  </a:cubicBezTo>
                  <a:cubicBezTo>
                    <a:pt x="777" y="1805"/>
                    <a:pt x="742" y="1794"/>
                    <a:pt x="704" y="1794"/>
                  </a:cubicBezTo>
                  <a:cubicBezTo>
                    <a:pt x="620" y="1794"/>
                    <a:pt x="548" y="1847"/>
                    <a:pt x="519" y="1922"/>
                  </a:cubicBezTo>
                  <a:cubicBezTo>
                    <a:pt x="384" y="1922"/>
                    <a:pt x="384" y="1922"/>
                    <a:pt x="384" y="1922"/>
                  </a:cubicBezTo>
                  <a:cubicBezTo>
                    <a:pt x="366" y="1874"/>
                    <a:pt x="330" y="1836"/>
                    <a:pt x="285" y="1814"/>
                  </a:cubicBezTo>
                  <a:cubicBezTo>
                    <a:pt x="285" y="950"/>
                    <a:pt x="285" y="950"/>
                    <a:pt x="285" y="950"/>
                  </a:cubicBezTo>
                  <a:cubicBezTo>
                    <a:pt x="359" y="921"/>
                    <a:pt x="412" y="849"/>
                    <a:pt x="412" y="764"/>
                  </a:cubicBezTo>
                  <a:cubicBezTo>
                    <a:pt x="412" y="655"/>
                    <a:pt x="323" y="566"/>
                    <a:pt x="214" y="566"/>
                  </a:cubicBezTo>
                  <a:cubicBezTo>
                    <a:pt x="104" y="566"/>
                    <a:pt x="15" y="655"/>
                    <a:pt x="15" y="764"/>
                  </a:cubicBezTo>
                  <a:cubicBezTo>
                    <a:pt x="15" y="854"/>
                    <a:pt x="75" y="930"/>
                    <a:pt x="157" y="955"/>
                  </a:cubicBezTo>
                  <a:cubicBezTo>
                    <a:pt x="157" y="1799"/>
                    <a:pt x="157" y="1799"/>
                    <a:pt x="157" y="1799"/>
                  </a:cubicBezTo>
                  <a:cubicBezTo>
                    <a:pt x="67" y="1818"/>
                    <a:pt x="0" y="1898"/>
                    <a:pt x="0" y="1993"/>
                  </a:cubicBezTo>
                  <a:cubicBezTo>
                    <a:pt x="0" y="2103"/>
                    <a:pt x="89" y="2192"/>
                    <a:pt x="199" y="2192"/>
                  </a:cubicBezTo>
                  <a:cubicBezTo>
                    <a:pt x="289" y="2192"/>
                    <a:pt x="365" y="2132"/>
                    <a:pt x="389" y="2050"/>
                  </a:cubicBezTo>
                  <a:cubicBezTo>
                    <a:pt x="514" y="2050"/>
                    <a:pt x="514" y="2050"/>
                    <a:pt x="514" y="2050"/>
                  </a:cubicBezTo>
                  <a:cubicBezTo>
                    <a:pt x="538" y="2132"/>
                    <a:pt x="615" y="2192"/>
                    <a:pt x="704" y="2192"/>
                  </a:cubicBezTo>
                  <a:cubicBezTo>
                    <a:pt x="814" y="2192"/>
                    <a:pt x="903" y="2103"/>
                    <a:pt x="903" y="1993"/>
                  </a:cubicBezTo>
                  <a:cubicBezTo>
                    <a:pt x="903" y="1968"/>
                    <a:pt x="898" y="1944"/>
                    <a:pt x="890" y="1922"/>
                  </a:cubicBezTo>
                  <a:lnTo>
                    <a:pt x="1133" y="1678"/>
                  </a:lnTo>
                  <a:close/>
                  <a:moveTo>
                    <a:pt x="1177" y="1414"/>
                  </a:moveTo>
                  <a:cubicBezTo>
                    <a:pt x="1216" y="1414"/>
                    <a:pt x="1247" y="1445"/>
                    <a:pt x="1247" y="1484"/>
                  </a:cubicBezTo>
                  <a:cubicBezTo>
                    <a:pt x="1247" y="1523"/>
                    <a:pt x="1216" y="1555"/>
                    <a:pt x="1177" y="1555"/>
                  </a:cubicBezTo>
                  <a:cubicBezTo>
                    <a:pt x="1138" y="1555"/>
                    <a:pt x="1106" y="1523"/>
                    <a:pt x="1106" y="1484"/>
                  </a:cubicBezTo>
                  <a:cubicBezTo>
                    <a:pt x="1106" y="1445"/>
                    <a:pt x="1138" y="1414"/>
                    <a:pt x="1177" y="1414"/>
                  </a:cubicBezTo>
                  <a:close/>
                  <a:moveTo>
                    <a:pt x="199" y="2064"/>
                  </a:moveTo>
                  <a:cubicBezTo>
                    <a:pt x="160" y="2064"/>
                    <a:pt x="128" y="2032"/>
                    <a:pt x="128" y="1993"/>
                  </a:cubicBezTo>
                  <a:cubicBezTo>
                    <a:pt x="128" y="1954"/>
                    <a:pt x="160" y="1922"/>
                    <a:pt x="199" y="1922"/>
                  </a:cubicBezTo>
                  <a:cubicBezTo>
                    <a:pt x="238" y="1922"/>
                    <a:pt x="270" y="1954"/>
                    <a:pt x="270" y="1993"/>
                  </a:cubicBezTo>
                  <a:cubicBezTo>
                    <a:pt x="270" y="2032"/>
                    <a:pt x="238" y="2064"/>
                    <a:pt x="199" y="2064"/>
                  </a:cubicBezTo>
                  <a:close/>
                  <a:moveTo>
                    <a:pt x="214" y="835"/>
                  </a:moveTo>
                  <a:cubicBezTo>
                    <a:pt x="175" y="835"/>
                    <a:pt x="143" y="803"/>
                    <a:pt x="143" y="764"/>
                  </a:cubicBezTo>
                  <a:cubicBezTo>
                    <a:pt x="143" y="725"/>
                    <a:pt x="175" y="694"/>
                    <a:pt x="214" y="694"/>
                  </a:cubicBezTo>
                  <a:cubicBezTo>
                    <a:pt x="253" y="694"/>
                    <a:pt x="284" y="725"/>
                    <a:pt x="284" y="764"/>
                  </a:cubicBezTo>
                  <a:cubicBezTo>
                    <a:pt x="284" y="803"/>
                    <a:pt x="253" y="835"/>
                    <a:pt x="214" y="835"/>
                  </a:cubicBezTo>
                  <a:close/>
                  <a:moveTo>
                    <a:pt x="704" y="2064"/>
                  </a:moveTo>
                  <a:cubicBezTo>
                    <a:pt x="665" y="2064"/>
                    <a:pt x="634" y="2032"/>
                    <a:pt x="634" y="1993"/>
                  </a:cubicBezTo>
                  <a:cubicBezTo>
                    <a:pt x="634" y="1954"/>
                    <a:pt x="665" y="1922"/>
                    <a:pt x="704" y="1922"/>
                  </a:cubicBezTo>
                  <a:cubicBezTo>
                    <a:pt x="743" y="1922"/>
                    <a:pt x="775" y="1954"/>
                    <a:pt x="775" y="1993"/>
                  </a:cubicBezTo>
                  <a:cubicBezTo>
                    <a:pt x="775" y="2032"/>
                    <a:pt x="743" y="2064"/>
                    <a:pt x="704" y="20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B94AAE4-0DE3-4E46-AA17-7DF32354E29D}"/>
              </a:ext>
            </a:extLst>
          </p:cNvPr>
          <p:cNvGrpSpPr/>
          <p:nvPr/>
        </p:nvGrpSpPr>
        <p:grpSpPr>
          <a:xfrm>
            <a:off x="1587062" y="4948077"/>
            <a:ext cx="1997779" cy="261610"/>
            <a:chOff x="998340" y="5785762"/>
            <a:chExt cx="1997779" cy="26161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1B400B1-E70E-4C5A-ADA9-8366894C3E5B}"/>
                </a:ext>
              </a:extLst>
            </p:cNvPr>
            <p:cNvSpPr/>
            <p:nvPr/>
          </p:nvSpPr>
          <p:spPr>
            <a:xfrm>
              <a:off x="1278117" y="5785762"/>
              <a:ext cx="171800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Runtime Errors</a:t>
              </a:r>
              <a:endPara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22E72C3-E978-47D4-9CFC-CA02CEA0D0DB}"/>
                </a:ext>
              </a:extLst>
            </p:cNvPr>
            <p:cNvGrpSpPr/>
            <p:nvPr/>
          </p:nvGrpSpPr>
          <p:grpSpPr bwMode="black">
            <a:xfrm>
              <a:off x="998340" y="5802903"/>
              <a:ext cx="224262" cy="227329"/>
              <a:chOff x="307975" y="1987550"/>
              <a:chExt cx="1377950" cy="1409701"/>
            </a:xfrm>
            <a:solidFill>
              <a:schemeClr val="accent1"/>
            </a:solidFill>
          </p:grpSpPr>
          <p:sp>
            <p:nvSpPr>
              <p:cNvPr id="104" name="Freeform 118">
                <a:extLst>
                  <a:ext uri="{FF2B5EF4-FFF2-40B4-BE49-F238E27FC236}">
                    <a16:creationId xmlns:a16="http://schemas.microsoft.com/office/drawing/2014/main" id="{84383556-9510-42E7-AC49-DFDB00FB207B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538163" y="2516188"/>
                <a:ext cx="917575" cy="881063"/>
              </a:xfrm>
              <a:custGeom>
                <a:avLst/>
                <a:gdLst>
                  <a:gd name="T0" fmla="*/ 237 w 245"/>
                  <a:gd name="T1" fmla="*/ 0 h 235"/>
                  <a:gd name="T2" fmla="*/ 218 w 245"/>
                  <a:gd name="T3" fmla="*/ 10 h 235"/>
                  <a:gd name="T4" fmla="*/ 131 w 245"/>
                  <a:gd name="T5" fmla="*/ 30 h 235"/>
                  <a:gd name="T6" fmla="*/ 131 w 245"/>
                  <a:gd name="T7" fmla="*/ 201 h 235"/>
                  <a:gd name="T8" fmla="*/ 115 w 245"/>
                  <a:gd name="T9" fmla="*/ 201 h 235"/>
                  <a:gd name="T10" fmla="*/ 115 w 245"/>
                  <a:gd name="T11" fmla="*/ 30 h 235"/>
                  <a:gd name="T12" fmla="*/ 27 w 245"/>
                  <a:gd name="T13" fmla="*/ 10 h 235"/>
                  <a:gd name="T14" fmla="*/ 9 w 245"/>
                  <a:gd name="T15" fmla="*/ 0 h 235"/>
                  <a:gd name="T16" fmla="*/ 0 w 245"/>
                  <a:gd name="T17" fmla="*/ 67 h 235"/>
                  <a:gd name="T18" fmla="*/ 123 w 245"/>
                  <a:gd name="T19" fmla="*/ 235 h 235"/>
                  <a:gd name="T20" fmla="*/ 245 w 245"/>
                  <a:gd name="T21" fmla="*/ 67 h 235"/>
                  <a:gd name="T22" fmla="*/ 237 w 245"/>
                  <a:gd name="T23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5" h="235">
                    <a:moveTo>
                      <a:pt x="237" y="0"/>
                    </a:moveTo>
                    <a:cubicBezTo>
                      <a:pt x="232" y="3"/>
                      <a:pt x="226" y="7"/>
                      <a:pt x="218" y="10"/>
                    </a:cubicBezTo>
                    <a:cubicBezTo>
                      <a:pt x="198" y="20"/>
                      <a:pt x="169" y="29"/>
                      <a:pt x="131" y="30"/>
                    </a:cubicBezTo>
                    <a:cubicBezTo>
                      <a:pt x="131" y="201"/>
                      <a:pt x="131" y="201"/>
                      <a:pt x="131" y="201"/>
                    </a:cubicBezTo>
                    <a:cubicBezTo>
                      <a:pt x="115" y="201"/>
                      <a:pt x="115" y="201"/>
                      <a:pt x="115" y="201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76" y="29"/>
                      <a:pt x="47" y="20"/>
                      <a:pt x="27" y="10"/>
                    </a:cubicBezTo>
                    <a:cubicBezTo>
                      <a:pt x="19" y="7"/>
                      <a:pt x="13" y="3"/>
                      <a:pt x="9" y="0"/>
                    </a:cubicBezTo>
                    <a:cubicBezTo>
                      <a:pt x="3" y="20"/>
                      <a:pt x="0" y="43"/>
                      <a:pt x="0" y="67"/>
                    </a:cubicBezTo>
                    <a:cubicBezTo>
                      <a:pt x="0" y="149"/>
                      <a:pt x="61" y="235"/>
                      <a:pt x="123" y="235"/>
                    </a:cubicBezTo>
                    <a:cubicBezTo>
                      <a:pt x="184" y="235"/>
                      <a:pt x="245" y="149"/>
                      <a:pt x="245" y="67"/>
                    </a:cubicBezTo>
                    <a:cubicBezTo>
                      <a:pt x="245" y="43"/>
                      <a:pt x="242" y="20"/>
                      <a:pt x="23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 119">
                <a:extLst>
                  <a:ext uri="{FF2B5EF4-FFF2-40B4-BE49-F238E27FC236}">
                    <a16:creationId xmlns:a16="http://schemas.microsoft.com/office/drawing/2014/main" id="{1772A1BF-2955-4EC2-945A-185ED7BBE5B7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579438" y="2478088"/>
                <a:ext cx="3175" cy="7938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1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Freeform 120">
                <a:extLst>
                  <a:ext uri="{FF2B5EF4-FFF2-40B4-BE49-F238E27FC236}">
                    <a16:creationId xmlns:a16="http://schemas.microsoft.com/office/drawing/2014/main" id="{012A4E2B-F544-4A96-88F7-3609E6EF3AB0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571500" y="2486025"/>
                <a:ext cx="7938" cy="30163"/>
              </a:xfrm>
              <a:custGeom>
                <a:avLst/>
                <a:gdLst>
                  <a:gd name="T0" fmla="*/ 2 w 2"/>
                  <a:gd name="T1" fmla="*/ 0 h 8"/>
                  <a:gd name="T2" fmla="*/ 0 w 2"/>
                  <a:gd name="T3" fmla="*/ 8 h 8"/>
                  <a:gd name="T4" fmla="*/ 2 w 2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8">
                    <a:moveTo>
                      <a:pt x="2" y="0"/>
                    </a:moveTo>
                    <a:cubicBezTo>
                      <a:pt x="1" y="3"/>
                      <a:pt x="0" y="5"/>
                      <a:pt x="0" y="8"/>
                    </a:cubicBezTo>
                    <a:cubicBezTo>
                      <a:pt x="0" y="5"/>
                      <a:pt x="1" y="3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Freeform 121">
                <a:extLst>
                  <a:ext uri="{FF2B5EF4-FFF2-40B4-BE49-F238E27FC236}">
                    <a16:creationId xmlns:a16="http://schemas.microsoft.com/office/drawing/2014/main" id="{E5F1FBF0-009B-41E5-B740-84F40E0BAEC3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414463" y="2486025"/>
                <a:ext cx="12700" cy="30163"/>
              </a:xfrm>
              <a:custGeom>
                <a:avLst/>
                <a:gdLst>
                  <a:gd name="T0" fmla="*/ 0 w 3"/>
                  <a:gd name="T1" fmla="*/ 0 h 8"/>
                  <a:gd name="T2" fmla="*/ 3 w 3"/>
                  <a:gd name="T3" fmla="*/ 8 h 8"/>
                  <a:gd name="T4" fmla="*/ 0 w 3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1" y="3"/>
                      <a:pt x="2" y="5"/>
                      <a:pt x="3" y="8"/>
                    </a:cubicBezTo>
                    <a:cubicBezTo>
                      <a:pt x="2" y="5"/>
                      <a:pt x="1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22">
                <a:extLst>
                  <a:ext uri="{FF2B5EF4-FFF2-40B4-BE49-F238E27FC236}">
                    <a16:creationId xmlns:a16="http://schemas.microsoft.com/office/drawing/2014/main" id="{CDDA50D5-199E-4E0A-A35E-F522AFC07F37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582613" y="2459038"/>
                <a:ext cx="7938" cy="19050"/>
              </a:xfrm>
              <a:custGeom>
                <a:avLst/>
                <a:gdLst>
                  <a:gd name="T0" fmla="*/ 0 w 2"/>
                  <a:gd name="T1" fmla="*/ 5 h 5"/>
                  <a:gd name="T2" fmla="*/ 2 w 2"/>
                  <a:gd name="T3" fmla="*/ 0 h 5"/>
                  <a:gd name="T4" fmla="*/ 2 w 2"/>
                  <a:gd name="T5" fmla="*/ 0 h 5"/>
                  <a:gd name="T6" fmla="*/ 0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0" y="5"/>
                    </a:moveTo>
                    <a:cubicBezTo>
                      <a:pt x="1" y="4"/>
                      <a:pt x="1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2"/>
                      <a:pt x="1" y="4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 123">
                <a:extLst>
                  <a:ext uri="{FF2B5EF4-FFF2-40B4-BE49-F238E27FC236}">
                    <a16:creationId xmlns:a16="http://schemas.microsoft.com/office/drawing/2014/main" id="{91C92FA4-5CCC-44FC-AD06-0D57C16E7CE7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411288" y="2478088"/>
                <a:ext cx="3175" cy="7938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1" y="1"/>
                      <a:pt x="1" y="2"/>
                    </a:cubicBezTo>
                    <a:cubicBezTo>
                      <a:pt x="1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24">
                <a:extLst>
                  <a:ext uri="{FF2B5EF4-FFF2-40B4-BE49-F238E27FC236}">
                    <a16:creationId xmlns:a16="http://schemas.microsoft.com/office/drawing/2014/main" id="{E88E52C4-DB61-4501-997C-45C8720F4482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590550" y="2224088"/>
                <a:ext cx="812800" cy="344488"/>
              </a:xfrm>
              <a:custGeom>
                <a:avLst/>
                <a:gdLst>
                  <a:gd name="T0" fmla="*/ 109 w 217"/>
                  <a:gd name="T1" fmla="*/ 0 h 92"/>
                  <a:gd name="T2" fmla="*/ 0 w 217"/>
                  <a:gd name="T3" fmla="*/ 63 h 92"/>
                  <a:gd name="T4" fmla="*/ 19 w 217"/>
                  <a:gd name="T5" fmla="*/ 74 h 92"/>
                  <a:gd name="T6" fmla="*/ 109 w 217"/>
                  <a:gd name="T7" fmla="*/ 92 h 92"/>
                  <a:gd name="T8" fmla="*/ 196 w 217"/>
                  <a:gd name="T9" fmla="*/ 74 h 92"/>
                  <a:gd name="T10" fmla="*/ 217 w 217"/>
                  <a:gd name="T11" fmla="*/ 63 h 92"/>
                  <a:gd name="T12" fmla="*/ 109 w 217"/>
                  <a:gd name="T13" fmla="*/ 0 h 92"/>
                  <a:gd name="T14" fmla="*/ 45 w 217"/>
                  <a:gd name="T15" fmla="*/ 47 h 92"/>
                  <a:gd name="T16" fmla="*/ 31 w 217"/>
                  <a:gd name="T17" fmla="*/ 33 h 92"/>
                  <a:gd name="T18" fmla="*/ 45 w 217"/>
                  <a:gd name="T19" fmla="*/ 20 h 92"/>
                  <a:gd name="T20" fmla="*/ 59 w 217"/>
                  <a:gd name="T21" fmla="*/ 33 h 92"/>
                  <a:gd name="T22" fmla="*/ 45 w 217"/>
                  <a:gd name="T23" fmla="*/ 47 h 92"/>
                  <a:gd name="T24" fmla="*/ 172 w 217"/>
                  <a:gd name="T25" fmla="*/ 47 h 92"/>
                  <a:gd name="T26" fmla="*/ 158 w 217"/>
                  <a:gd name="T27" fmla="*/ 33 h 92"/>
                  <a:gd name="T28" fmla="*/ 172 w 217"/>
                  <a:gd name="T29" fmla="*/ 20 h 92"/>
                  <a:gd name="T30" fmla="*/ 186 w 217"/>
                  <a:gd name="T31" fmla="*/ 33 h 92"/>
                  <a:gd name="T32" fmla="*/ 172 w 217"/>
                  <a:gd name="T33" fmla="*/ 4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7" h="92">
                    <a:moveTo>
                      <a:pt x="109" y="0"/>
                    </a:moveTo>
                    <a:cubicBezTo>
                      <a:pt x="49" y="0"/>
                      <a:pt x="16" y="25"/>
                      <a:pt x="0" y="63"/>
                    </a:cubicBezTo>
                    <a:cubicBezTo>
                      <a:pt x="5" y="66"/>
                      <a:pt x="11" y="70"/>
                      <a:pt x="19" y="74"/>
                    </a:cubicBezTo>
                    <a:cubicBezTo>
                      <a:pt x="39" y="83"/>
                      <a:pt x="68" y="92"/>
                      <a:pt x="109" y="92"/>
                    </a:cubicBezTo>
                    <a:cubicBezTo>
                      <a:pt x="148" y="92"/>
                      <a:pt x="177" y="83"/>
                      <a:pt x="196" y="74"/>
                    </a:cubicBezTo>
                    <a:cubicBezTo>
                      <a:pt x="205" y="70"/>
                      <a:pt x="212" y="66"/>
                      <a:pt x="217" y="63"/>
                    </a:cubicBezTo>
                    <a:cubicBezTo>
                      <a:pt x="201" y="25"/>
                      <a:pt x="168" y="0"/>
                      <a:pt x="109" y="0"/>
                    </a:cubicBezTo>
                    <a:close/>
                    <a:moveTo>
                      <a:pt x="45" y="47"/>
                    </a:moveTo>
                    <a:cubicBezTo>
                      <a:pt x="37" y="47"/>
                      <a:pt x="31" y="41"/>
                      <a:pt x="31" y="33"/>
                    </a:cubicBezTo>
                    <a:cubicBezTo>
                      <a:pt x="31" y="26"/>
                      <a:pt x="37" y="20"/>
                      <a:pt x="45" y="20"/>
                    </a:cubicBezTo>
                    <a:cubicBezTo>
                      <a:pt x="53" y="20"/>
                      <a:pt x="59" y="26"/>
                      <a:pt x="59" y="33"/>
                    </a:cubicBezTo>
                    <a:cubicBezTo>
                      <a:pt x="59" y="41"/>
                      <a:pt x="53" y="47"/>
                      <a:pt x="45" y="47"/>
                    </a:cubicBezTo>
                    <a:close/>
                    <a:moveTo>
                      <a:pt x="172" y="47"/>
                    </a:moveTo>
                    <a:cubicBezTo>
                      <a:pt x="164" y="47"/>
                      <a:pt x="158" y="41"/>
                      <a:pt x="158" y="33"/>
                    </a:cubicBezTo>
                    <a:cubicBezTo>
                      <a:pt x="158" y="26"/>
                      <a:pt x="164" y="20"/>
                      <a:pt x="172" y="20"/>
                    </a:cubicBezTo>
                    <a:cubicBezTo>
                      <a:pt x="180" y="20"/>
                      <a:pt x="186" y="26"/>
                      <a:pt x="186" y="33"/>
                    </a:cubicBezTo>
                    <a:cubicBezTo>
                      <a:pt x="186" y="41"/>
                      <a:pt x="180" y="47"/>
                      <a:pt x="17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Freeform 125">
                <a:extLst>
                  <a:ext uri="{FF2B5EF4-FFF2-40B4-BE49-F238E27FC236}">
                    <a16:creationId xmlns:a16="http://schemas.microsoft.com/office/drawing/2014/main" id="{35DA7068-B853-4DE9-8F8B-D92C9B859515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403350" y="2459038"/>
                <a:ext cx="7938" cy="19050"/>
              </a:xfrm>
              <a:custGeom>
                <a:avLst/>
                <a:gdLst>
                  <a:gd name="T0" fmla="*/ 0 w 2"/>
                  <a:gd name="T1" fmla="*/ 0 h 5"/>
                  <a:gd name="T2" fmla="*/ 0 w 2"/>
                  <a:gd name="T3" fmla="*/ 0 h 5"/>
                  <a:gd name="T4" fmla="*/ 2 w 2"/>
                  <a:gd name="T5" fmla="*/ 5 h 5"/>
                  <a:gd name="T6" fmla="*/ 0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1" y="3"/>
                      <a:pt x="2" y="5"/>
                    </a:cubicBezTo>
                    <a:cubicBezTo>
                      <a:pt x="2" y="3"/>
                      <a:pt x="1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Freeform 126">
                <a:extLst>
                  <a:ext uri="{FF2B5EF4-FFF2-40B4-BE49-F238E27FC236}">
                    <a16:creationId xmlns:a16="http://schemas.microsoft.com/office/drawing/2014/main" id="{D983EF04-5AB7-49C4-93D3-7572C50580B1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50888" y="2006600"/>
                <a:ext cx="492125" cy="269875"/>
              </a:xfrm>
              <a:custGeom>
                <a:avLst/>
                <a:gdLst>
                  <a:gd name="T0" fmla="*/ 2 w 131"/>
                  <a:gd name="T1" fmla="*/ 11 h 72"/>
                  <a:gd name="T2" fmla="*/ 61 w 131"/>
                  <a:gd name="T3" fmla="*/ 70 h 72"/>
                  <a:gd name="T4" fmla="*/ 66 w 131"/>
                  <a:gd name="T5" fmla="*/ 72 h 72"/>
                  <a:gd name="T6" fmla="*/ 70 w 131"/>
                  <a:gd name="T7" fmla="*/ 70 h 72"/>
                  <a:gd name="T8" fmla="*/ 129 w 131"/>
                  <a:gd name="T9" fmla="*/ 11 h 72"/>
                  <a:gd name="T10" fmla="*/ 129 w 131"/>
                  <a:gd name="T11" fmla="*/ 2 h 72"/>
                  <a:gd name="T12" fmla="*/ 121 w 131"/>
                  <a:gd name="T13" fmla="*/ 2 h 72"/>
                  <a:gd name="T14" fmla="*/ 66 w 131"/>
                  <a:gd name="T15" fmla="*/ 57 h 72"/>
                  <a:gd name="T16" fmla="*/ 10 w 131"/>
                  <a:gd name="T17" fmla="*/ 2 h 72"/>
                  <a:gd name="T18" fmla="*/ 2 w 131"/>
                  <a:gd name="T19" fmla="*/ 2 h 72"/>
                  <a:gd name="T20" fmla="*/ 2 w 131"/>
                  <a:gd name="T21" fmla="*/ 1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1" h="72">
                    <a:moveTo>
                      <a:pt x="2" y="11"/>
                    </a:moveTo>
                    <a:cubicBezTo>
                      <a:pt x="61" y="70"/>
                      <a:pt x="61" y="70"/>
                      <a:pt x="61" y="70"/>
                    </a:cubicBezTo>
                    <a:cubicBezTo>
                      <a:pt x="62" y="71"/>
                      <a:pt x="64" y="72"/>
                      <a:pt x="66" y="72"/>
                    </a:cubicBezTo>
                    <a:cubicBezTo>
                      <a:pt x="67" y="72"/>
                      <a:pt x="69" y="71"/>
                      <a:pt x="70" y="70"/>
                    </a:cubicBezTo>
                    <a:cubicBezTo>
                      <a:pt x="129" y="11"/>
                      <a:pt x="129" y="11"/>
                      <a:pt x="129" y="11"/>
                    </a:cubicBezTo>
                    <a:cubicBezTo>
                      <a:pt x="131" y="8"/>
                      <a:pt x="131" y="5"/>
                      <a:pt x="129" y="2"/>
                    </a:cubicBezTo>
                    <a:cubicBezTo>
                      <a:pt x="127" y="0"/>
                      <a:pt x="123" y="0"/>
                      <a:pt x="121" y="2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8" y="0"/>
                      <a:pt x="4" y="0"/>
                      <a:pt x="2" y="2"/>
                    </a:cubicBezTo>
                    <a:cubicBezTo>
                      <a:pt x="0" y="5"/>
                      <a:pt x="0" y="8"/>
                      <a:pt x="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Oval 127">
                <a:extLst>
                  <a:ext uri="{FF2B5EF4-FFF2-40B4-BE49-F238E27FC236}">
                    <a16:creationId xmlns:a16="http://schemas.microsoft.com/office/drawing/2014/main" id="{3B93EF3D-3B57-4580-A87B-B7B5A688E167}"/>
                  </a:ext>
                </a:extLst>
              </p:cNvPr>
              <p:cNvSpPr>
                <a:spLocks noChangeArrowheads="1"/>
              </p:cNvSpPr>
              <p:nvPr/>
            </p:nvSpPr>
            <p:spPr bwMode="black">
              <a:xfrm>
                <a:off x="731838" y="1987550"/>
                <a:ext cx="87313" cy="857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Oval 128">
                <a:extLst>
                  <a:ext uri="{FF2B5EF4-FFF2-40B4-BE49-F238E27FC236}">
                    <a16:creationId xmlns:a16="http://schemas.microsoft.com/office/drawing/2014/main" id="{331BBE96-F652-42A5-9A9B-7020CE58B922}"/>
                  </a:ext>
                </a:extLst>
              </p:cNvPr>
              <p:cNvSpPr>
                <a:spLocks noChangeArrowheads="1"/>
              </p:cNvSpPr>
              <p:nvPr/>
            </p:nvSpPr>
            <p:spPr bwMode="black">
              <a:xfrm>
                <a:off x="1174750" y="1987550"/>
                <a:ext cx="87313" cy="857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129">
                <a:extLst>
                  <a:ext uri="{FF2B5EF4-FFF2-40B4-BE49-F238E27FC236}">
                    <a16:creationId xmlns:a16="http://schemas.microsoft.com/office/drawing/2014/main" id="{7C221FBB-9BC9-430F-931E-732D386DFC30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342900" y="2549525"/>
                <a:ext cx="404813" cy="206375"/>
              </a:xfrm>
              <a:custGeom>
                <a:avLst/>
                <a:gdLst>
                  <a:gd name="T0" fmla="*/ 101 w 108"/>
                  <a:gd name="T1" fmla="*/ 34 h 55"/>
                  <a:gd name="T2" fmla="*/ 14 w 108"/>
                  <a:gd name="T3" fmla="*/ 2 h 55"/>
                  <a:gd name="T4" fmla="*/ 1 w 108"/>
                  <a:gd name="T5" fmla="*/ 8 h 55"/>
                  <a:gd name="T6" fmla="*/ 7 w 108"/>
                  <a:gd name="T7" fmla="*/ 21 h 55"/>
                  <a:gd name="T8" fmla="*/ 94 w 108"/>
                  <a:gd name="T9" fmla="*/ 53 h 55"/>
                  <a:gd name="T10" fmla="*/ 107 w 108"/>
                  <a:gd name="T11" fmla="*/ 47 h 55"/>
                  <a:gd name="T12" fmla="*/ 101 w 108"/>
                  <a:gd name="T13" fmla="*/ 3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" h="55">
                    <a:moveTo>
                      <a:pt x="101" y="34"/>
                    </a:moveTo>
                    <a:cubicBezTo>
                      <a:pt x="14" y="2"/>
                      <a:pt x="14" y="2"/>
                      <a:pt x="14" y="2"/>
                    </a:cubicBezTo>
                    <a:cubicBezTo>
                      <a:pt x="9" y="0"/>
                      <a:pt x="3" y="3"/>
                      <a:pt x="1" y="8"/>
                    </a:cubicBezTo>
                    <a:cubicBezTo>
                      <a:pt x="0" y="13"/>
                      <a:pt x="2" y="19"/>
                      <a:pt x="7" y="21"/>
                    </a:cubicBezTo>
                    <a:cubicBezTo>
                      <a:pt x="94" y="53"/>
                      <a:pt x="94" y="53"/>
                      <a:pt x="94" y="53"/>
                    </a:cubicBezTo>
                    <a:cubicBezTo>
                      <a:pt x="99" y="55"/>
                      <a:pt x="105" y="52"/>
                      <a:pt x="107" y="47"/>
                    </a:cubicBezTo>
                    <a:cubicBezTo>
                      <a:pt x="108" y="42"/>
                      <a:pt x="106" y="36"/>
                      <a:pt x="10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 130">
                <a:extLst>
                  <a:ext uri="{FF2B5EF4-FFF2-40B4-BE49-F238E27FC236}">
                    <a16:creationId xmlns:a16="http://schemas.microsoft.com/office/drawing/2014/main" id="{9D119CC0-A50A-4DD9-B34B-9A59CF703A5B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390525" y="3063875"/>
                <a:ext cx="409575" cy="201613"/>
              </a:xfrm>
              <a:custGeom>
                <a:avLst/>
                <a:gdLst>
                  <a:gd name="T0" fmla="*/ 95 w 109"/>
                  <a:gd name="T1" fmla="*/ 2 h 54"/>
                  <a:gd name="T2" fmla="*/ 8 w 109"/>
                  <a:gd name="T3" fmla="*/ 34 h 54"/>
                  <a:gd name="T4" fmla="*/ 2 w 109"/>
                  <a:gd name="T5" fmla="*/ 47 h 54"/>
                  <a:gd name="T6" fmla="*/ 15 w 109"/>
                  <a:gd name="T7" fmla="*/ 53 h 54"/>
                  <a:gd name="T8" fmla="*/ 102 w 109"/>
                  <a:gd name="T9" fmla="*/ 20 h 54"/>
                  <a:gd name="T10" fmla="*/ 107 w 109"/>
                  <a:gd name="T11" fmla="*/ 8 h 54"/>
                  <a:gd name="T12" fmla="*/ 95 w 109"/>
                  <a:gd name="T13" fmla="*/ 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" h="54">
                    <a:moveTo>
                      <a:pt x="95" y="2"/>
                    </a:moveTo>
                    <a:cubicBezTo>
                      <a:pt x="8" y="34"/>
                      <a:pt x="8" y="34"/>
                      <a:pt x="8" y="34"/>
                    </a:cubicBezTo>
                    <a:cubicBezTo>
                      <a:pt x="3" y="36"/>
                      <a:pt x="0" y="41"/>
                      <a:pt x="2" y="47"/>
                    </a:cubicBezTo>
                    <a:cubicBezTo>
                      <a:pt x="4" y="52"/>
                      <a:pt x="10" y="54"/>
                      <a:pt x="15" y="53"/>
                    </a:cubicBezTo>
                    <a:cubicBezTo>
                      <a:pt x="102" y="20"/>
                      <a:pt x="102" y="20"/>
                      <a:pt x="102" y="20"/>
                    </a:cubicBezTo>
                    <a:cubicBezTo>
                      <a:pt x="107" y="19"/>
                      <a:pt x="109" y="13"/>
                      <a:pt x="107" y="8"/>
                    </a:cubicBezTo>
                    <a:cubicBezTo>
                      <a:pt x="106" y="2"/>
                      <a:pt x="100" y="0"/>
                      <a:pt x="9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131">
                <a:extLst>
                  <a:ext uri="{FF2B5EF4-FFF2-40B4-BE49-F238E27FC236}">
                    <a16:creationId xmlns:a16="http://schemas.microsoft.com/office/drawing/2014/main" id="{B3F38A26-E4D1-43FA-8494-0B779ED8ED60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307975" y="2882900"/>
                <a:ext cx="428625" cy="76200"/>
              </a:xfrm>
              <a:custGeom>
                <a:avLst/>
                <a:gdLst>
                  <a:gd name="T0" fmla="*/ 104 w 114"/>
                  <a:gd name="T1" fmla="*/ 0 h 20"/>
                  <a:gd name="T2" fmla="*/ 10 w 114"/>
                  <a:gd name="T3" fmla="*/ 0 h 20"/>
                  <a:gd name="T4" fmla="*/ 0 w 114"/>
                  <a:gd name="T5" fmla="*/ 10 h 20"/>
                  <a:gd name="T6" fmla="*/ 10 w 114"/>
                  <a:gd name="T7" fmla="*/ 20 h 20"/>
                  <a:gd name="T8" fmla="*/ 104 w 114"/>
                  <a:gd name="T9" fmla="*/ 20 h 20"/>
                  <a:gd name="T10" fmla="*/ 114 w 114"/>
                  <a:gd name="T11" fmla="*/ 10 h 20"/>
                  <a:gd name="T12" fmla="*/ 104 w 114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" h="20">
                    <a:moveTo>
                      <a:pt x="104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5"/>
                      <a:pt x="5" y="20"/>
                      <a:pt x="10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10" y="20"/>
                      <a:pt x="114" y="15"/>
                      <a:pt x="114" y="10"/>
                    </a:cubicBezTo>
                    <a:cubicBezTo>
                      <a:pt x="114" y="4"/>
                      <a:pt x="110" y="0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 132">
                <a:extLst>
                  <a:ext uri="{FF2B5EF4-FFF2-40B4-BE49-F238E27FC236}">
                    <a16:creationId xmlns:a16="http://schemas.microsoft.com/office/drawing/2014/main" id="{CA6D9831-BA08-4EA4-A3EC-D38E03B36184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246188" y="2549525"/>
                <a:ext cx="409575" cy="206375"/>
              </a:xfrm>
              <a:custGeom>
                <a:avLst/>
                <a:gdLst>
                  <a:gd name="T0" fmla="*/ 14 w 109"/>
                  <a:gd name="T1" fmla="*/ 53 h 55"/>
                  <a:gd name="T2" fmla="*/ 101 w 109"/>
                  <a:gd name="T3" fmla="*/ 21 h 55"/>
                  <a:gd name="T4" fmla="*/ 107 w 109"/>
                  <a:gd name="T5" fmla="*/ 8 h 55"/>
                  <a:gd name="T6" fmla="*/ 94 w 109"/>
                  <a:gd name="T7" fmla="*/ 2 h 55"/>
                  <a:gd name="T8" fmla="*/ 7 w 109"/>
                  <a:gd name="T9" fmla="*/ 34 h 55"/>
                  <a:gd name="T10" fmla="*/ 2 w 109"/>
                  <a:gd name="T11" fmla="*/ 47 h 55"/>
                  <a:gd name="T12" fmla="*/ 14 w 109"/>
                  <a:gd name="T13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" h="55">
                    <a:moveTo>
                      <a:pt x="14" y="53"/>
                    </a:moveTo>
                    <a:cubicBezTo>
                      <a:pt x="101" y="21"/>
                      <a:pt x="101" y="21"/>
                      <a:pt x="101" y="21"/>
                    </a:cubicBezTo>
                    <a:cubicBezTo>
                      <a:pt x="106" y="19"/>
                      <a:pt x="109" y="13"/>
                      <a:pt x="107" y="8"/>
                    </a:cubicBezTo>
                    <a:cubicBezTo>
                      <a:pt x="105" y="3"/>
                      <a:pt x="99" y="0"/>
                      <a:pt x="94" y="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2" y="36"/>
                      <a:pt x="0" y="42"/>
                      <a:pt x="2" y="47"/>
                    </a:cubicBezTo>
                    <a:cubicBezTo>
                      <a:pt x="3" y="52"/>
                      <a:pt x="9" y="55"/>
                      <a:pt x="14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 133">
                <a:extLst>
                  <a:ext uri="{FF2B5EF4-FFF2-40B4-BE49-F238E27FC236}">
                    <a16:creationId xmlns:a16="http://schemas.microsoft.com/office/drawing/2014/main" id="{83429DF4-AB39-4703-98E1-70868BCAC780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193800" y="3063875"/>
                <a:ext cx="409575" cy="201613"/>
              </a:xfrm>
              <a:custGeom>
                <a:avLst/>
                <a:gdLst>
                  <a:gd name="T0" fmla="*/ 8 w 109"/>
                  <a:gd name="T1" fmla="*/ 20 h 54"/>
                  <a:gd name="T2" fmla="*/ 94 w 109"/>
                  <a:gd name="T3" fmla="*/ 53 h 54"/>
                  <a:gd name="T4" fmla="*/ 107 w 109"/>
                  <a:gd name="T5" fmla="*/ 47 h 54"/>
                  <a:gd name="T6" fmla="*/ 101 w 109"/>
                  <a:gd name="T7" fmla="*/ 34 h 54"/>
                  <a:gd name="T8" fmla="*/ 14 w 109"/>
                  <a:gd name="T9" fmla="*/ 2 h 54"/>
                  <a:gd name="T10" fmla="*/ 2 w 109"/>
                  <a:gd name="T11" fmla="*/ 8 h 54"/>
                  <a:gd name="T12" fmla="*/ 8 w 109"/>
                  <a:gd name="T13" fmla="*/ 2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" h="54">
                    <a:moveTo>
                      <a:pt x="8" y="20"/>
                    </a:moveTo>
                    <a:cubicBezTo>
                      <a:pt x="94" y="53"/>
                      <a:pt x="94" y="53"/>
                      <a:pt x="94" y="53"/>
                    </a:cubicBezTo>
                    <a:cubicBezTo>
                      <a:pt x="99" y="54"/>
                      <a:pt x="105" y="52"/>
                      <a:pt x="107" y="47"/>
                    </a:cubicBezTo>
                    <a:cubicBezTo>
                      <a:pt x="109" y="41"/>
                      <a:pt x="106" y="36"/>
                      <a:pt x="101" y="34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9" y="0"/>
                      <a:pt x="4" y="2"/>
                      <a:pt x="2" y="8"/>
                    </a:cubicBezTo>
                    <a:cubicBezTo>
                      <a:pt x="0" y="13"/>
                      <a:pt x="2" y="19"/>
                      <a:pt x="8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Freeform 134">
                <a:extLst>
                  <a:ext uri="{FF2B5EF4-FFF2-40B4-BE49-F238E27FC236}">
                    <a16:creationId xmlns:a16="http://schemas.microsoft.com/office/drawing/2014/main" id="{FC370B16-BA86-4680-95B4-0687B3E6296E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257300" y="2882900"/>
                <a:ext cx="428625" cy="76200"/>
              </a:xfrm>
              <a:custGeom>
                <a:avLst/>
                <a:gdLst>
                  <a:gd name="T0" fmla="*/ 10 w 114"/>
                  <a:gd name="T1" fmla="*/ 20 h 20"/>
                  <a:gd name="T2" fmla="*/ 104 w 114"/>
                  <a:gd name="T3" fmla="*/ 20 h 20"/>
                  <a:gd name="T4" fmla="*/ 114 w 114"/>
                  <a:gd name="T5" fmla="*/ 10 h 20"/>
                  <a:gd name="T6" fmla="*/ 104 w 114"/>
                  <a:gd name="T7" fmla="*/ 0 h 20"/>
                  <a:gd name="T8" fmla="*/ 10 w 114"/>
                  <a:gd name="T9" fmla="*/ 0 h 20"/>
                  <a:gd name="T10" fmla="*/ 0 w 114"/>
                  <a:gd name="T11" fmla="*/ 10 h 20"/>
                  <a:gd name="T12" fmla="*/ 10 w 114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" h="20">
                    <a:moveTo>
                      <a:pt x="10" y="20"/>
                    </a:moveTo>
                    <a:cubicBezTo>
                      <a:pt x="104" y="20"/>
                      <a:pt x="104" y="20"/>
                      <a:pt x="104" y="20"/>
                    </a:cubicBezTo>
                    <a:cubicBezTo>
                      <a:pt x="109" y="20"/>
                      <a:pt x="114" y="15"/>
                      <a:pt x="114" y="10"/>
                    </a:cubicBezTo>
                    <a:cubicBezTo>
                      <a:pt x="114" y="4"/>
                      <a:pt x="109" y="0"/>
                      <a:pt x="104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20"/>
                      <a:pt x="1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891C491-B518-4CF1-838C-356071D38033}"/>
              </a:ext>
            </a:extLst>
          </p:cNvPr>
          <p:cNvGrpSpPr/>
          <p:nvPr/>
        </p:nvGrpSpPr>
        <p:grpSpPr>
          <a:xfrm>
            <a:off x="1587062" y="3496161"/>
            <a:ext cx="2015275" cy="261610"/>
            <a:chOff x="998340" y="4333846"/>
            <a:chExt cx="2015275" cy="26161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A0FE4A0-4C7F-4FA7-9DB6-1FD2D1AC0319}"/>
                </a:ext>
              </a:extLst>
            </p:cNvPr>
            <p:cNvSpPr/>
            <p:nvPr/>
          </p:nvSpPr>
          <p:spPr>
            <a:xfrm>
              <a:off x="1277077" y="4333846"/>
              <a:ext cx="173653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Interaction Metrics</a:t>
              </a:r>
              <a:endPara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6" name="Freeform 164">
              <a:extLst>
                <a:ext uri="{FF2B5EF4-FFF2-40B4-BE49-F238E27FC236}">
                  <a16:creationId xmlns:a16="http://schemas.microsoft.com/office/drawing/2014/main" id="{70C78F8A-1261-4BBF-826F-5FA84243C5EF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998340" y="4350987"/>
              <a:ext cx="217657" cy="227329"/>
            </a:xfrm>
            <a:custGeom>
              <a:avLst/>
              <a:gdLst>
                <a:gd name="T0" fmla="*/ 221 w 288"/>
                <a:gd name="T1" fmla="*/ 373 h 399"/>
                <a:gd name="T2" fmla="*/ 194 w 288"/>
                <a:gd name="T3" fmla="*/ 350 h 399"/>
                <a:gd name="T4" fmla="*/ 137 w 288"/>
                <a:gd name="T5" fmla="*/ 150 h 399"/>
                <a:gd name="T6" fmla="*/ 165 w 288"/>
                <a:gd name="T7" fmla="*/ 398 h 399"/>
                <a:gd name="T8" fmla="*/ 94 w 288"/>
                <a:gd name="T9" fmla="*/ 325 h 399"/>
                <a:gd name="T10" fmla="*/ 192 w 288"/>
                <a:gd name="T11" fmla="*/ 269 h 399"/>
                <a:gd name="T12" fmla="*/ 223 w 288"/>
                <a:gd name="T13" fmla="*/ 371 h 399"/>
                <a:gd name="T14" fmla="*/ 135 w 288"/>
                <a:gd name="T15" fmla="*/ 170 h 399"/>
                <a:gd name="T16" fmla="*/ 179 w 288"/>
                <a:gd name="T17" fmla="*/ 395 h 399"/>
                <a:gd name="T18" fmla="*/ 135 w 288"/>
                <a:gd name="T19" fmla="*/ 324 h 399"/>
                <a:gd name="T20" fmla="*/ 154 w 288"/>
                <a:gd name="T21" fmla="*/ 308 h 399"/>
                <a:gd name="T22" fmla="*/ 208 w 288"/>
                <a:gd name="T23" fmla="*/ 382 h 399"/>
                <a:gd name="T24" fmla="*/ 85 w 288"/>
                <a:gd name="T25" fmla="*/ 380 h 399"/>
                <a:gd name="T26" fmla="*/ 143 w 288"/>
                <a:gd name="T27" fmla="*/ 82 h 399"/>
                <a:gd name="T28" fmla="*/ 228 w 288"/>
                <a:gd name="T29" fmla="*/ 288 h 399"/>
                <a:gd name="T30" fmla="*/ 253 w 288"/>
                <a:gd name="T31" fmla="*/ 340 h 399"/>
                <a:gd name="T32" fmla="*/ 247 w 288"/>
                <a:gd name="T33" fmla="*/ 233 h 399"/>
                <a:gd name="T34" fmla="*/ 20 w 288"/>
                <a:gd name="T35" fmla="*/ 263 h 399"/>
                <a:gd name="T36" fmla="*/ 85 w 288"/>
                <a:gd name="T37" fmla="*/ 380 h 399"/>
                <a:gd name="T38" fmla="*/ 219 w 288"/>
                <a:gd name="T39" fmla="*/ 242 h 399"/>
                <a:gd name="T40" fmla="*/ 56 w 288"/>
                <a:gd name="T41" fmla="*/ 305 h 399"/>
                <a:gd name="T42" fmla="*/ 129 w 288"/>
                <a:gd name="T43" fmla="*/ 397 h 399"/>
                <a:gd name="T44" fmla="*/ 137 w 288"/>
                <a:gd name="T45" fmla="*/ 115 h 399"/>
                <a:gd name="T46" fmla="*/ 210 w 288"/>
                <a:gd name="T47" fmla="*/ 334 h 399"/>
                <a:gd name="T48" fmla="*/ 239 w 288"/>
                <a:gd name="T49" fmla="*/ 357 h 399"/>
                <a:gd name="T50" fmla="*/ 0 w 288"/>
                <a:gd name="T51" fmla="*/ 202 h 399"/>
                <a:gd name="T52" fmla="*/ 144 w 288"/>
                <a:gd name="T53" fmla="*/ 51 h 399"/>
                <a:gd name="T54" fmla="*/ 252 w 288"/>
                <a:gd name="T55" fmla="*/ 298 h 399"/>
                <a:gd name="T56" fmla="*/ 266 w 288"/>
                <a:gd name="T57" fmla="*/ 320 h 399"/>
                <a:gd name="T58" fmla="*/ 277 w 288"/>
                <a:gd name="T59" fmla="*/ 221 h 399"/>
                <a:gd name="T60" fmla="*/ 3 w 288"/>
                <a:gd name="T61" fmla="*/ 162 h 399"/>
                <a:gd name="T62" fmla="*/ 0 w 288"/>
                <a:gd name="T63" fmla="*/ 202 h 399"/>
                <a:gd name="T64" fmla="*/ 145 w 288"/>
                <a:gd name="T65" fmla="*/ 0 h 399"/>
                <a:gd name="T66" fmla="*/ 144 w 288"/>
                <a:gd name="T67" fmla="*/ 18 h 399"/>
                <a:gd name="T68" fmla="*/ 142 w 288"/>
                <a:gd name="T69" fmla="*/ 308 h 399"/>
                <a:gd name="T70" fmla="*/ 137 w 288"/>
                <a:gd name="T71" fmla="*/ 201 h 399"/>
                <a:gd name="T72" fmla="*/ 130 w 288"/>
                <a:gd name="T73" fmla="*/ 208 h 399"/>
                <a:gd name="T74" fmla="*/ 142 w 288"/>
                <a:gd name="T75" fmla="*/ 308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8" h="399">
                  <a:moveTo>
                    <a:pt x="223" y="371"/>
                  </a:moveTo>
                  <a:cubicBezTo>
                    <a:pt x="221" y="373"/>
                    <a:pt x="221" y="373"/>
                    <a:pt x="221" y="373"/>
                  </a:cubicBezTo>
                  <a:cubicBezTo>
                    <a:pt x="220" y="374"/>
                    <a:pt x="218" y="375"/>
                    <a:pt x="217" y="376"/>
                  </a:cubicBezTo>
                  <a:cubicBezTo>
                    <a:pt x="215" y="374"/>
                    <a:pt x="205" y="366"/>
                    <a:pt x="194" y="350"/>
                  </a:cubicBezTo>
                  <a:cubicBezTo>
                    <a:pt x="181" y="332"/>
                    <a:pt x="177" y="299"/>
                    <a:pt x="180" y="268"/>
                  </a:cubicBezTo>
                  <a:cubicBezTo>
                    <a:pt x="186" y="212"/>
                    <a:pt x="180" y="148"/>
                    <a:pt x="137" y="150"/>
                  </a:cubicBezTo>
                  <a:cubicBezTo>
                    <a:pt x="90" y="152"/>
                    <a:pt x="69" y="245"/>
                    <a:pt x="106" y="319"/>
                  </a:cubicBezTo>
                  <a:cubicBezTo>
                    <a:pt x="125" y="357"/>
                    <a:pt x="150" y="384"/>
                    <a:pt x="165" y="398"/>
                  </a:cubicBezTo>
                  <a:cubicBezTo>
                    <a:pt x="161" y="398"/>
                    <a:pt x="157" y="399"/>
                    <a:pt x="153" y="399"/>
                  </a:cubicBezTo>
                  <a:cubicBezTo>
                    <a:pt x="137" y="384"/>
                    <a:pt x="115" y="364"/>
                    <a:pt x="94" y="325"/>
                  </a:cubicBezTo>
                  <a:cubicBezTo>
                    <a:pt x="46" y="236"/>
                    <a:pt x="82" y="134"/>
                    <a:pt x="137" y="134"/>
                  </a:cubicBezTo>
                  <a:cubicBezTo>
                    <a:pt x="195" y="134"/>
                    <a:pt x="201" y="201"/>
                    <a:pt x="192" y="269"/>
                  </a:cubicBezTo>
                  <a:cubicBezTo>
                    <a:pt x="188" y="301"/>
                    <a:pt x="191" y="329"/>
                    <a:pt x="202" y="346"/>
                  </a:cubicBezTo>
                  <a:cubicBezTo>
                    <a:pt x="213" y="363"/>
                    <a:pt x="224" y="370"/>
                    <a:pt x="223" y="371"/>
                  </a:cubicBezTo>
                  <a:close/>
                  <a:moveTo>
                    <a:pt x="166" y="306"/>
                  </a:moveTo>
                  <a:cubicBezTo>
                    <a:pt x="163" y="275"/>
                    <a:pt x="185" y="172"/>
                    <a:pt x="135" y="170"/>
                  </a:cubicBezTo>
                  <a:cubicBezTo>
                    <a:pt x="104" y="169"/>
                    <a:pt x="77" y="248"/>
                    <a:pt x="125" y="329"/>
                  </a:cubicBezTo>
                  <a:cubicBezTo>
                    <a:pt x="143" y="361"/>
                    <a:pt x="166" y="383"/>
                    <a:pt x="179" y="395"/>
                  </a:cubicBezTo>
                  <a:cubicBezTo>
                    <a:pt x="182" y="394"/>
                    <a:pt x="185" y="393"/>
                    <a:pt x="188" y="392"/>
                  </a:cubicBezTo>
                  <a:cubicBezTo>
                    <a:pt x="177" y="381"/>
                    <a:pt x="153" y="358"/>
                    <a:pt x="135" y="324"/>
                  </a:cubicBezTo>
                  <a:cubicBezTo>
                    <a:pt x="101" y="266"/>
                    <a:pt x="110" y="186"/>
                    <a:pt x="135" y="186"/>
                  </a:cubicBezTo>
                  <a:cubicBezTo>
                    <a:pt x="168" y="186"/>
                    <a:pt x="149" y="268"/>
                    <a:pt x="154" y="308"/>
                  </a:cubicBezTo>
                  <a:cubicBezTo>
                    <a:pt x="160" y="352"/>
                    <a:pt x="187" y="377"/>
                    <a:pt x="200" y="386"/>
                  </a:cubicBezTo>
                  <a:cubicBezTo>
                    <a:pt x="203" y="385"/>
                    <a:pt x="205" y="384"/>
                    <a:pt x="208" y="382"/>
                  </a:cubicBezTo>
                  <a:cubicBezTo>
                    <a:pt x="199" y="375"/>
                    <a:pt x="170" y="350"/>
                    <a:pt x="166" y="306"/>
                  </a:cubicBezTo>
                  <a:close/>
                  <a:moveTo>
                    <a:pt x="85" y="380"/>
                  </a:moveTo>
                  <a:cubicBezTo>
                    <a:pt x="65" y="357"/>
                    <a:pt x="36" y="313"/>
                    <a:pt x="31" y="261"/>
                  </a:cubicBezTo>
                  <a:cubicBezTo>
                    <a:pt x="25" y="164"/>
                    <a:pt x="66" y="82"/>
                    <a:pt x="143" y="82"/>
                  </a:cubicBezTo>
                  <a:cubicBezTo>
                    <a:pt x="213" y="82"/>
                    <a:pt x="241" y="157"/>
                    <a:pt x="235" y="231"/>
                  </a:cubicBezTo>
                  <a:cubicBezTo>
                    <a:pt x="234" y="251"/>
                    <a:pt x="228" y="269"/>
                    <a:pt x="228" y="288"/>
                  </a:cubicBezTo>
                  <a:cubicBezTo>
                    <a:pt x="227" y="320"/>
                    <a:pt x="236" y="334"/>
                    <a:pt x="248" y="347"/>
                  </a:cubicBezTo>
                  <a:cubicBezTo>
                    <a:pt x="250" y="345"/>
                    <a:pt x="251" y="343"/>
                    <a:pt x="253" y="340"/>
                  </a:cubicBezTo>
                  <a:cubicBezTo>
                    <a:pt x="246" y="330"/>
                    <a:pt x="237" y="313"/>
                    <a:pt x="238" y="289"/>
                  </a:cubicBezTo>
                  <a:cubicBezTo>
                    <a:pt x="239" y="273"/>
                    <a:pt x="243" y="254"/>
                    <a:pt x="247" y="233"/>
                  </a:cubicBezTo>
                  <a:cubicBezTo>
                    <a:pt x="257" y="169"/>
                    <a:pt x="233" y="66"/>
                    <a:pt x="143" y="65"/>
                  </a:cubicBezTo>
                  <a:cubicBezTo>
                    <a:pt x="77" y="64"/>
                    <a:pt x="7" y="129"/>
                    <a:pt x="20" y="263"/>
                  </a:cubicBezTo>
                  <a:cubicBezTo>
                    <a:pt x="24" y="299"/>
                    <a:pt x="39" y="330"/>
                    <a:pt x="54" y="354"/>
                  </a:cubicBezTo>
                  <a:cubicBezTo>
                    <a:pt x="64" y="365"/>
                    <a:pt x="74" y="373"/>
                    <a:pt x="85" y="380"/>
                  </a:cubicBezTo>
                  <a:close/>
                  <a:moveTo>
                    <a:pt x="219" y="331"/>
                  </a:moveTo>
                  <a:cubicBezTo>
                    <a:pt x="211" y="309"/>
                    <a:pt x="212" y="277"/>
                    <a:pt x="219" y="242"/>
                  </a:cubicBezTo>
                  <a:cubicBezTo>
                    <a:pt x="228" y="183"/>
                    <a:pt x="216" y="99"/>
                    <a:pt x="137" y="99"/>
                  </a:cubicBezTo>
                  <a:cubicBezTo>
                    <a:pt x="73" y="99"/>
                    <a:pt x="16" y="198"/>
                    <a:pt x="56" y="305"/>
                  </a:cubicBezTo>
                  <a:cubicBezTo>
                    <a:pt x="72" y="346"/>
                    <a:pt x="96" y="376"/>
                    <a:pt x="113" y="393"/>
                  </a:cubicBezTo>
                  <a:cubicBezTo>
                    <a:pt x="118" y="395"/>
                    <a:pt x="123" y="396"/>
                    <a:pt x="129" y="397"/>
                  </a:cubicBezTo>
                  <a:cubicBezTo>
                    <a:pt x="113" y="382"/>
                    <a:pt x="84" y="348"/>
                    <a:pt x="67" y="300"/>
                  </a:cubicBezTo>
                  <a:cubicBezTo>
                    <a:pt x="37" y="213"/>
                    <a:pt x="79" y="116"/>
                    <a:pt x="137" y="115"/>
                  </a:cubicBezTo>
                  <a:cubicBezTo>
                    <a:pt x="189" y="114"/>
                    <a:pt x="216" y="168"/>
                    <a:pt x="208" y="239"/>
                  </a:cubicBezTo>
                  <a:cubicBezTo>
                    <a:pt x="201" y="274"/>
                    <a:pt x="200" y="310"/>
                    <a:pt x="210" y="334"/>
                  </a:cubicBezTo>
                  <a:cubicBezTo>
                    <a:pt x="217" y="351"/>
                    <a:pt x="228" y="359"/>
                    <a:pt x="233" y="363"/>
                  </a:cubicBezTo>
                  <a:cubicBezTo>
                    <a:pt x="235" y="361"/>
                    <a:pt x="237" y="359"/>
                    <a:pt x="239" y="357"/>
                  </a:cubicBezTo>
                  <a:cubicBezTo>
                    <a:pt x="235" y="354"/>
                    <a:pt x="225" y="347"/>
                    <a:pt x="219" y="331"/>
                  </a:cubicBezTo>
                  <a:close/>
                  <a:moveTo>
                    <a:pt x="0" y="202"/>
                  </a:moveTo>
                  <a:cubicBezTo>
                    <a:pt x="0" y="217"/>
                    <a:pt x="1" y="231"/>
                    <a:pt x="4" y="245"/>
                  </a:cubicBezTo>
                  <a:cubicBezTo>
                    <a:pt x="6" y="146"/>
                    <a:pt x="40" y="49"/>
                    <a:pt x="144" y="51"/>
                  </a:cubicBezTo>
                  <a:cubicBezTo>
                    <a:pt x="230" y="51"/>
                    <a:pt x="271" y="143"/>
                    <a:pt x="262" y="219"/>
                  </a:cubicBezTo>
                  <a:cubicBezTo>
                    <a:pt x="259" y="248"/>
                    <a:pt x="252" y="276"/>
                    <a:pt x="252" y="298"/>
                  </a:cubicBezTo>
                  <a:cubicBezTo>
                    <a:pt x="252" y="315"/>
                    <a:pt x="258" y="326"/>
                    <a:pt x="260" y="330"/>
                  </a:cubicBezTo>
                  <a:cubicBezTo>
                    <a:pt x="262" y="327"/>
                    <a:pt x="264" y="323"/>
                    <a:pt x="266" y="320"/>
                  </a:cubicBezTo>
                  <a:cubicBezTo>
                    <a:pt x="263" y="314"/>
                    <a:pt x="261" y="308"/>
                    <a:pt x="262" y="298"/>
                  </a:cubicBezTo>
                  <a:cubicBezTo>
                    <a:pt x="262" y="279"/>
                    <a:pt x="272" y="252"/>
                    <a:pt x="277" y="221"/>
                  </a:cubicBezTo>
                  <a:cubicBezTo>
                    <a:pt x="288" y="144"/>
                    <a:pt x="247" y="31"/>
                    <a:pt x="144" y="31"/>
                  </a:cubicBezTo>
                  <a:cubicBezTo>
                    <a:pt x="62" y="32"/>
                    <a:pt x="18" y="92"/>
                    <a:pt x="3" y="162"/>
                  </a:cubicBezTo>
                  <a:cubicBezTo>
                    <a:pt x="1" y="175"/>
                    <a:pt x="0" y="188"/>
                    <a:pt x="0" y="201"/>
                  </a:cubicBezTo>
                  <a:cubicBezTo>
                    <a:pt x="0" y="201"/>
                    <a:pt x="0" y="202"/>
                    <a:pt x="0" y="202"/>
                  </a:cubicBezTo>
                  <a:close/>
                  <a:moveTo>
                    <a:pt x="262" y="75"/>
                  </a:moveTo>
                  <a:cubicBezTo>
                    <a:pt x="244" y="44"/>
                    <a:pt x="206" y="0"/>
                    <a:pt x="145" y="0"/>
                  </a:cubicBezTo>
                  <a:cubicBezTo>
                    <a:pt x="108" y="0"/>
                    <a:pt x="80" y="18"/>
                    <a:pt x="58" y="40"/>
                  </a:cubicBezTo>
                  <a:cubicBezTo>
                    <a:pt x="60" y="39"/>
                    <a:pt x="91" y="18"/>
                    <a:pt x="144" y="18"/>
                  </a:cubicBezTo>
                  <a:cubicBezTo>
                    <a:pt x="220" y="18"/>
                    <a:pt x="262" y="75"/>
                    <a:pt x="262" y="75"/>
                  </a:cubicBezTo>
                  <a:close/>
                  <a:moveTo>
                    <a:pt x="142" y="308"/>
                  </a:moveTo>
                  <a:cubicBezTo>
                    <a:pt x="140" y="294"/>
                    <a:pt x="141" y="277"/>
                    <a:pt x="142" y="260"/>
                  </a:cubicBezTo>
                  <a:cubicBezTo>
                    <a:pt x="143" y="238"/>
                    <a:pt x="144" y="209"/>
                    <a:pt x="137" y="201"/>
                  </a:cubicBezTo>
                  <a:cubicBezTo>
                    <a:pt x="137" y="201"/>
                    <a:pt x="137" y="201"/>
                    <a:pt x="135" y="201"/>
                  </a:cubicBezTo>
                  <a:cubicBezTo>
                    <a:pt x="135" y="201"/>
                    <a:pt x="132" y="202"/>
                    <a:pt x="130" y="208"/>
                  </a:cubicBezTo>
                  <a:cubicBezTo>
                    <a:pt x="122" y="227"/>
                    <a:pt x="122" y="271"/>
                    <a:pt x="141" y="308"/>
                  </a:cubicBezTo>
                  <a:cubicBezTo>
                    <a:pt x="141" y="309"/>
                    <a:pt x="142" y="309"/>
                    <a:pt x="142" y="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95B7192-7A64-4C17-BA24-B21851BBA8AF}"/>
              </a:ext>
            </a:extLst>
          </p:cNvPr>
          <p:cNvGrpSpPr/>
          <p:nvPr/>
        </p:nvGrpSpPr>
        <p:grpSpPr>
          <a:xfrm>
            <a:off x="1587062" y="4222119"/>
            <a:ext cx="2005033" cy="261610"/>
            <a:chOff x="998340" y="5059804"/>
            <a:chExt cx="2005033" cy="261610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9CCF897-13F1-4003-8D35-056B461E0C8F}"/>
                </a:ext>
              </a:extLst>
            </p:cNvPr>
            <p:cNvSpPr/>
            <p:nvPr/>
          </p:nvSpPr>
          <p:spPr>
            <a:xfrm>
              <a:off x="1275625" y="5059804"/>
              <a:ext cx="172774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Change Anomalies </a:t>
              </a:r>
              <a:endPara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9" name="Freeform 73">
              <a:extLst>
                <a:ext uri="{FF2B5EF4-FFF2-40B4-BE49-F238E27FC236}">
                  <a16:creationId xmlns:a16="http://schemas.microsoft.com/office/drawing/2014/main" id="{97BB1395-5BB8-4B3A-B849-151971757341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998340" y="5069318"/>
              <a:ext cx="234409" cy="242582"/>
            </a:xfrm>
            <a:custGeom>
              <a:avLst/>
              <a:gdLst>
                <a:gd name="T0" fmla="*/ 1799 w 2278"/>
                <a:gd name="T1" fmla="*/ 879 h 2201"/>
                <a:gd name="T2" fmla="*/ 1711 w 2278"/>
                <a:gd name="T3" fmla="*/ 335 h 2201"/>
                <a:gd name="T4" fmla="*/ 1363 w 2278"/>
                <a:gd name="T5" fmla="*/ 315 h 2201"/>
                <a:gd name="T6" fmla="*/ 1068 w 2278"/>
                <a:gd name="T7" fmla="*/ 0 h 2201"/>
                <a:gd name="T8" fmla="*/ 810 w 2278"/>
                <a:gd name="T9" fmla="*/ 412 h 2201"/>
                <a:gd name="T10" fmla="*/ 408 w 2278"/>
                <a:gd name="T11" fmla="*/ 325 h 2201"/>
                <a:gd name="T12" fmla="*/ 246 w 2278"/>
                <a:gd name="T13" fmla="*/ 841 h 2201"/>
                <a:gd name="T14" fmla="*/ 0 w 2278"/>
                <a:gd name="T15" fmla="*/ 1138 h 2201"/>
                <a:gd name="T16" fmla="*/ 338 w 2278"/>
                <a:gd name="T17" fmla="*/ 1396 h 2201"/>
                <a:gd name="T18" fmla="*/ 166 w 2278"/>
                <a:gd name="T19" fmla="*/ 1885 h 2201"/>
                <a:gd name="T20" fmla="*/ 769 w 2278"/>
                <a:gd name="T21" fmla="*/ 1966 h 2201"/>
                <a:gd name="T22" fmla="*/ 1053 w 2278"/>
                <a:gd name="T23" fmla="*/ 2200 h 2201"/>
                <a:gd name="T24" fmla="*/ 1081 w 2278"/>
                <a:gd name="T25" fmla="*/ 2201 h 2201"/>
                <a:gd name="T26" fmla="*/ 1184 w 2278"/>
                <a:gd name="T27" fmla="*/ 1949 h 2201"/>
                <a:gd name="T28" fmla="*/ 1666 w 2278"/>
                <a:gd name="T29" fmla="*/ 1872 h 2201"/>
                <a:gd name="T30" fmla="*/ 1874 w 2278"/>
                <a:gd name="T31" fmla="*/ 1743 h 2201"/>
                <a:gd name="T32" fmla="*/ 2060 w 2278"/>
                <a:gd name="T33" fmla="*/ 1273 h 2201"/>
                <a:gd name="T34" fmla="*/ 1940 w 2278"/>
                <a:gd name="T35" fmla="*/ 1369 h 2201"/>
                <a:gd name="T36" fmla="*/ 1385 w 2278"/>
                <a:gd name="T37" fmla="*/ 1279 h 2201"/>
                <a:gd name="T38" fmla="*/ 1837 w 2278"/>
                <a:gd name="T39" fmla="*/ 1733 h 2201"/>
                <a:gd name="T40" fmla="*/ 1302 w 2278"/>
                <a:gd name="T41" fmla="*/ 1393 h 2201"/>
                <a:gd name="T42" fmla="*/ 1433 w 2278"/>
                <a:gd name="T43" fmla="*/ 1759 h 2201"/>
                <a:gd name="T44" fmla="*/ 1193 w 2278"/>
                <a:gd name="T45" fmla="*/ 1461 h 2201"/>
                <a:gd name="T46" fmla="*/ 1156 w 2278"/>
                <a:gd name="T47" fmla="*/ 1924 h 2201"/>
                <a:gd name="T48" fmla="*/ 1053 w 2278"/>
                <a:gd name="T49" fmla="*/ 1484 h 2201"/>
                <a:gd name="T50" fmla="*/ 878 w 2278"/>
                <a:gd name="T51" fmla="*/ 1857 h 2201"/>
                <a:gd name="T52" fmla="*/ 804 w 2278"/>
                <a:gd name="T53" fmla="*/ 1753 h 2201"/>
                <a:gd name="T54" fmla="*/ 438 w 2278"/>
                <a:gd name="T55" fmla="*/ 1789 h 2201"/>
                <a:gd name="T56" fmla="*/ 369 w 2278"/>
                <a:gd name="T57" fmla="*/ 1741 h 2201"/>
                <a:gd name="T58" fmla="*/ 551 w 2278"/>
                <a:gd name="T59" fmla="*/ 1362 h 2201"/>
                <a:gd name="T60" fmla="*/ 447 w 2278"/>
                <a:gd name="T61" fmla="*/ 1287 h 2201"/>
                <a:gd name="T62" fmla="*/ 723 w 2278"/>
                <a:gd name="T63" fmla="*/ 1153 h 2201"/>
                <a:gd name="T64" fmla="*/ 253 w 2278"/>
                <a:gd name="T65" fmla="*/ 1023 h 2201"/>
                <a:gd name="T66" fmla="*/ 745 w 2278"/>
                <a:gd name="T67" fmla="*/ 1014 h 2201"/>
                <a:gd name="T68" fmla="*/ 386 w 2278"/>
                <a:gd name="T69" fmla="*/ 736 h 2201"/>
                <a:gd name="T70" fmla="*/ 813 w 2278"/>
                <a:gd name="T71" fmla="*/ 904 h 2201"/>
                <a:gd name="T72" fmla="*/ 701 w 2278"/>
                <a:gd name="T73" fmla="*/ 530 h 2201"/>
                <a:gd name="T74" fmla="*/ 944 w 2278"/>
                <a:gd name="T75" fmla="*/ 815 h 2201"/>
                <a:gd name="T76" fmla="*/ 996 w 2278"/>
                <a:gd name="T77" fmla="*/ 287 h 2201"/>
                <a:gd name="T78" fmla="*/ 1083 w 2278"/>
                <a:gd name="T79" fmla="*/ 792 h 2201"/>
                <a:gd name="T80" fmla="*/ 1253 w 2278"/>
                <a:gd name="T81" fmla="*/ 424 h 2201"/>
                <a:gd name="T82" fmla="*/ 1331 w 2278"/>
                <a:gd name="T83" fmla="*/ 529 h 2201"/>
                <a:gd name="T84" fmla="*/ 1558 w 2278"/>
                <a:gd name="T85" fmla="*/ 488 h 2201"/>
                <a:gd name="T86" fmla="*/ 1618 w 2278"/>
                <a:gd name="T87" fmla="*/ 610 h 2201"/>
                <a:gd name="T88" fmla="*/ 1586 w 2278"/>
                <a:gd name="T89" fmla="*/ 914 h 2201"/>
                <a:gd name="T90" fmla="*/ 1690 w 2278"/>
                <a:gd name="T91" fmla="*/ 989 h 2201"/>
                <a:gd name="T92" fmla="*/ 1414 w 2278"/>
                <a:gd name="T93" fmla="*/ 1123 h 2201"/>
                <a:gd name="T94" fmla="*/ 2028 w 2278"/>
                <a:gd name="T95" fmla="*/ 1253 h 2201"/>
                <a:gd name="T96" fmla="*/ 1292 w 2278"/>
                <a:gd name="T97" fmla="*/ 936 h 2201"/>
                <a:gd name="T98" fmla="*/ 1083 w 2278"/>
                <a:gd name="T99" fmla="*/ 837 h 2201"/>
                <a:gd name="T100" fmla="*/ 945 w 2278"/>
                <a:gd name="T101" fmla="*/ 863 h 2201"/>
                <a:gd name="T102" fmla="*/ 787 w 2278"/>
                <a:gd name="T103" fmla="*/ 1031 h 2201"/>
                <a:gd name="T104" fmla="*/ 787 w 2278"/>
                <a:gd name="T105" fmla="*/ 1245 h 2201"/>
                <a:gd name="T106" fmla="*/ 945 w 2278"/>
                <a:gd name="T107" fmla="*/ 1412 h 2201"/>
                <a:gd name="T108" fmla="*/ 1083 w 2278"/>
                <a:gd name="T109" fmla="*/ 1439 h 2201"/>
                <a:gd name="T110" fmla="*/ 1292 w 2278"/>
                <a:gd name="T111" fmla="*/ 1340 h 2201"/>
                <a:gd name="T112" fmla="*/ 1370 w 2278"/>
                <a:gd name="T113" fmla="*/ 1138 h 2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78" h="2201">
                  <a:moveTo>
                    <a:pt x="2125" y="983"/>
                  </a:moveTo>
                  <a:cubicBezTo>
                    <a:pt x="2074" y="983"/>
                    <a:pt x="2030" y="1007"/>
                    <a:pt x="2002" y="1045"/>
                  </a:cubicBezTo>
                  <a:cubicBezTo>
                    <a:pt x="1787" y="929"/>
                    <a:pt x="1787" y="929"/>
                    <a:pt x="1787" y="929"/>
                  </a:cubicBezTo>
                  <a:cubicBezTo>
                    <a:pt x="1795" y="914"/>
                    <a:pt x="1799" y="897"/>
                    <a:pt x="1799" y="879"/>
                  </a:cubicBezTo>
                  <a:cubicBezTo>
                    <a:pt x="1799" y="828"/>
                    <a:pt x="1764" y="785"/>
                    <a:pt x="1715" y="773"/>
                  </a:cubicBezTo>
                  <a:cubicBezTo>
                    <a:pt x="1729" y="640"/>
                    <a:pt x="1729" y="640"/>
                    <a:pt x="1729" y="640"/>
                  </a:cubicBezTo>
                  <a:cubicBezTo>
                    <a:pt x="1805" y="630"/>
                    <a:pt x="1863" y="566"/>
                    <a:pt x="1863" y="488"/>
                  </a:cubicBezTo>
                  <a:cubicBezTo>
                    <a:pt x="1863" y="404"/>
                    <a:pt x="1795" y="335"/>
                    <a:pt x="1711" y="335"/>
                  </a:cubicBezTo>
                  <a:cubicBezTo>
                    <a:pt x="1645" y="335"/>
                    <a:pt x="1589" y="377"/>
                    <a:pt x="1567" y="435"/>
                  </a:cubicBezTo>
                  <a:cubicBezTo>
                    <a:pt x="1472" y="427"/>
                    <a:pt x="1472" y="427"/>
                    <a:pt x="1472" y="427"/>
                  </a:cubicBezTo>
                  <a:cubicBezTo>
                    <a:pt x="1472" y="426"/>
                    <a:pt x="1472" y="425"/>
                    <a:pt x="1472" y="424"/>
                  </a:cubicBezTo>
                  <a:cubicBezTo>
                    <a:pt x="1472" y="364"/>
                    <a:pt x="1423" y="315"/>
                    <a:pt x="1363" y="315"/>
                  </a:cubicBezTo>
                  <a:cubicBezTo>
                    <a:pt x="1334" y="315"/>
                    <a:pt x="1309" y="326"/>
                    <a:pt x="1289" y="343"/>
                  </a:cubicBezTo>
                  <a:cubicBezTo>
                    <a:pt x="1187" y="250"/>
                    <a:pt x="1187" y="250"/>
                    <a:pt x="1187" y="250"/>
                  </a:cubicBezTo>
                  <a:cubicBezTo>
                    <a:pt x="1208" y="223"/>
                    <a:pt x="1221" y="190"/>
                    <a:pt x="1221" y="153"/>
                  </a:cubicBezTo>
                  <a:cubicBezTo>
                    <a:pt x="1221" y="69"/>
                    <a:pt x="1153" y="0"/>
                    <a:pt x="1068" y="0"/>
                  </a:cubicBezTo>
                  <a:cubicBezTo>
                    <a:pt x="984" y="0"/>
                    <a:pt x="916" y="69"/>
                    <a:pt x="916" y="153"/>
                  </a:cubicBezTo>
                  <a:cubicBezTo>
                    <a:pt x="916" y="197"/>
                    <a:pt x="935" y="237"/>
                    <a:pt x="965" y="265"/>
                  </a:cubicBezTo>
                  <a:cubicBezTo>
                    <a:pt x="856" y="422"/>
                    <a:pt x="856" y="422"/>
                    <a:pt x="856" y="422"/>
                  </a:cubicBezTo>
                  <a:cubicBezTo>
                    <a:pt x="842" y="416"/>
                    <a:pt x="827" y="412"/>
                    <a:pt x="810" y="412"/>
                  </a:cubicBezTo>
                  <a:cubicBezTo>
                    <a:pt x="760" y="412"/>
                    <a:pt x="717" y="446"/>
                    <a:pt x="705" y="493"/>
                  </a:cubicBezTo>
                  <a:cubicBezTo>
                    <a:pt x="561" y="480"/>
                    <a:pt x="561" y="480"/>
                    <a:pt x="561" y="480"/>
                  </a:cubicBezTo>
                  <a:cubicBezTo>
                    <a:pt x="561" y="480"/>
                    <a:pt x="561" y="479"/>
                    <a:pt x="561" y="478"/>
                  </a:cubicBezTo>
                  <a:cubicBezTo>
                    <a:pt x="561" y="394"/>
                    <a:pt x="493" y="325"/>
                    <a:pt x="408" y="325"/>
                  </a:cubicBezTo>
                  <a:cubicBezTo>
                    <a:pt x="324" y="325"/>
                    <a:pt x="256" y="394"/>
                    <a:pt x="256" y="478"/>
                  </a:cubicBezTo>
                  <a:cubicBezTo>
                    <a:pt x="256" y="546"/>
                    <a:pt x="300" y="603"/>
                    <a:pt x="362" y="623"/>
                  </a:cubicBezTo>
                  <a:cubicBezTo>
                    <a:pt x="348" y="732"/>
                    <a:pt x="348" y="732"/>
                    <a:pt x="348" y="732"/>
                  </a:cubicBezTo>
                  <a:cubicBezTo>
                    <a:pt x="291" y="736"/>
                    <a:pt x="246" y="783"/>
                    <a:pt x="246" y="841"/>
                  </a:cubicBezTo>
                  <a:cubicBezTo>
                    <a:pt x="246" y="873"/>
                    <a:pt x="259" y="901"/>
                    <a:pt x="281" y="921"/>
                  </a:cubicBezTo>
                  <a:cubicBezTo>
                    <a:pt x="221" y="1002"/>
                    <a:pt x="221" y="1002"/>
                    <a:pt x="221" y="1002"/>
                  </a:cubicBezTo>
                  <a:cubicBezTo>
                    <a:pt x="201" y="991"/>
                    <a:pt x="177" y="985"/>
                    <a:pt x="153" y="985"/>
                  </a:cubicBezTo>
                  <a:cubicBezTo>
                    <a:pt x="68" y="985"/>
                    <a:pt x="0" y="1054"/>
                    <a:pt x="0" y="1138"/>
                  </a:cubicBezTo>
                  <a:cubicBezTo>
                    <a:pt x="0" y="1222"/>
                    <a:pt x="68" y="1291"/>
                    <a:pt x="153" y="1291"/>
                  </a:cubicBezTo>
                  <a:cubicBezTo>
                    <a:pt x="190" y="1291"/>
                    <a:pt x="225" y="1277"/>
                    <a:pt x="251" y="1254"/>
                  </a:cubicBezTo>
                  <a:cubicBezTo>
                    <a:pt x="354" y="1339"/>
                    <a:pt x="354" y="1339"/>
                    <a:pt x="354" y="1339"/>
                  </a:cubicBezTo>
                  <a:cubicBezTo>
                    <a:pt x="344" y="1356"/>
                    <a:pt x="338" y="1375"/>
                    <a:pt x="338" y="1396"/>
                  </a:cubicBezTo>
                  <a:cubicBezTo>
                    <a:pt x="338" y="1436"/>
                    <a:pt x="359" y="1471"/>
                    <a:pt x="392" y="1490"/>
                  </a:cubicBezTo>
                  <a:cubicBezTo>
                    <a:pt x="332" y="1733"/>
                    <a:pt x="332" y="1733"/>
                    <a:pt x="332" y="1733"/>
                  </a:cubicBezTo>
                  <a:cubicBezTo>
                    <a:pt x="328" y="1732"/>
                    <a:pt x="323" y="1732"/>
                    <a:pt x="319" y="1732"/>
                  </a:cubicBezTo>
                  <a:cubicBezTo>
                    <a:pt x="235" y="1732"/>
                    <a:pt x="166" y="1800"/>
                    <a:pt x="166" y="1885"/>
                  </a:cubicBezTo>
                  <a:cubicBezTo>
                    <a:pt x="166" y="1969"/>
                    <a:pt x="235" y="2038"/>
                    <a:pt x="319" y="2038"/>
                  </a:cubicBezTo>
                  <a:cubicBezTo>
                    <a:pt x="399" y="2038"/>
                    <a:pt x="464" y="1977"/>
                    <a:pt x="471" y="1899"/>
                  </a:cubicBezTo>
                  <a:cubicBezTo>
                    <a:pt x="664" y="1884"/>
                    <a:pt x="664" y="1884"/>
                    <a:pt x="664" y="1884"/>
                  </a:cubicBezTo>
                  <a:cubicBezTo>
                    <a:pt x="676" y="1931"/>
                    <a:pt x="718" y="1966"/>
                    <a:pt x="769" y="1966"/>
                  </a:cubicBezTo>
                  <a:cubicBezTo>
                    <a:pt x="802" y="1966"/>
                    <a:pt x="832" y="1951"/>
                    <a:pt x="852" y="1928"/>
                  </a:cubicBezTo>
                  <a:cubicBezTo>
                    <a:pt x="931" y="1982"/>
                    <a:pt x="931" y="1982"/>
                    <a:pt x="931" y="1982"/>
                  </a:cubicBezTo>
                  <a:cubicBezTo>
                    <a:pt x="921" y="2002"/>
                    <a:pt x="916" y="2024"/>
                    <a:pt x="916" y="2049"/>
                  </a:cubicBezTo>
                  <a:cubicBezTo>
                    <a:pt x="916" y="2128"/>
                    <a:pt x="976" y="2193"/>
                    <a:pt x="1053" y="2200"/>
                  </a:cubicBezTo>
                  <a:cubicBezTo>
                    <a:pt x="1053" y="2201"/>
                    <a:pt x="1053" y="2201"/>
                    <a:pt x="1053" y="2201"/>
                  </a:cubicBezTo>
                  <a:cubicBezTo>
                    <a:pt x="1056" y="2201"/>
                    <a:pt x="1056" y="2201"/>
                    <a:pt x="1056" y="2201"/>
                  </a:cubicBezTo>
                  <a:cubicBezTo>
                    <a:pt x="1060" y="2201"/>
                    <a:pt x="1064" y="2201"/>
                    <a:pt x="1068" y="2201"/>
                  </a:cubicBezTo>
                  <a:cubicBezTo>
                    <a:pt x="1073" y="2201"/>
                    <a:pt x="1077" y="2201"/>
                    <a:pt x="1081" y="2201"/>
                  </a:cubicBezTo>
                  <a:cubicBezTo>
                    <a:pt x="1083" y="2201"/>
                    <a:pt x="1083" y="2201"/>
                    <a:pt x="1083" y="2201"/>
                  </a:cubicBezTo>
                  <a:cubicBezTo>
                    <a:pt x="1083" y="2201"/>
                    <a:pt x="1083" y="2201"/>
                    <a:pt x="1083" y="2201"/>
                  </a:cubicBezTo>
                  <a:cubicBezTo>
                    <a:pt x="1161" y="2193"/>
                    <a:pt x="1221" y="2128"/>
                    <a:pt x="1221" y="2049"/>
                  </a:cubicBezTo>
                  <a:cubicBezTo>
                    <a:pt x="1221" y="2011"/>
                    <a:pt x="1207" y="1976"/>
                    <a:pt x="1184" y="1949"/>
                  </a:cubicBezTo>
                  <a:cubicBezTo>
                    <a:pt x="1268" y="1853"/>
                    <a:pt x="1268" y="1853"/>
                    <a:pt x="1268" y="1853"/>
                  </a:cubicBezTo>
                  <a:cubicBezTo>
                    <a:pt x="1285" y="1863"/>
                    <a:pt x="1304" y="1869"/>
                    <a:pt x="1324" y="1869"/>
                  </a:cubicBezTo>
                  <a:cubicBezTo>
                    <a:pt x="1364" y="1869"/>
                    <a:pt x="1399" y="1847"/>
                    <a:pt x="1418" y="1815"/>
                  </a:cubicBezTo>
                  <a:cubicBezTo>
                    <a:pt x="1666" y="1872"/>
                    <a:pt x="1666" y="1872"/>
                    <a:pt x="1666" y="1872"/>
                  </a:cubicBezTo>
                  <a:cubicBezTo>
                    <a:pt x="1665" y="1876"/>
                    <a:pt x="1665" y="1880"/>
                    <a:pt x="1665" y="1885"/>
                  </a:cubicBezTo>
                  <a:cubicBezTo>
                    <a:pt x="1665" y="1969"/>
                    <a:pt x="1734" y="2038"/>
                    <a:pt x="1818" y="2038"/>
                  </a:cubicBezTo>
                  <a:cubicBezTo>
                    <a:pt x="1902" y="2038"/>
                    <a:pt x="1971" y="1969"/>
                    <a:pt x="1971" y="1885"/>
                  </a:cubicBezTo>
                  <a:cubicBezTo>
                    <a:pt x="1971" y="1820"/>
                    <a:pt x="1931" y="1765"/>
                    <a:pt x="1874" y="1743"/>
                  </a:cubicBezTo>
                  <a:cubicBezTo>
                    <a:pt x="1893" y="1572"/>
                    <a:pt x="1893" y="1572"/>
                    <a:pt x="1893" y="1572"/>
                  </a:cubicBezTo>
                  <a:cubicBezTo>
                    <a:pt x="1949" y="1567"/>
                    <a:pt x="1994" y="1520"/>
                    <a:pt x="1994" y="1463"/>
                  </a:cubicBezTo>
                  <a:cubicBezTo>
                    <a:pt x="1994" y="1436"/>
                    <a:pt x="1984" y="1412"/>
                    <a:pt x="1969" y="1393"/>
                  </a:cubicBezTo>
                  <a:cubicBezTo>
                    <a:pt x="2060" y="1273"/>
                    <a:pt x="2060" y="1273"/>
                    <a:pt x="2060" y="1273"/>
                  </a:cubicBezTo>
                  <a:cubicBezTo>
                    <a:pt x="2080" y="1283"/>
                    <a:pt x="2102" y="1288"/>
                    <a:pt x="2125" y="1288"/>
                  </a:cubicBezTo>
                  <a:cubicBezTo>
                    <a:pt x="2209" y="1288"/>
                    <a:pt x="2278" y="1220"/>
                    <a:pt x="2278" y="1135"/>
                  </a:cubicBezTo>
                  <a:cubicBezTo>
                    <a:pt x="2278" y="1051"/>
                    <a:pt x="2209" y="983"/>
                    <a:pt x="2125" y="983"/>
                  </a:cubicBezTo>
                  <a:close/>
                  <a:moveTo>
                    <a:pt x="1940" y="1369"/>
                  </a:moveTo>
                  <a:cubicBezTo>
                    <a:pt x="1924" y="1359"/>
                    <a:pt x="1905" y="1353"/>
                    <a:pt x="1884" y="1353"/>
                  </a:cubicBezTo>
                  <a:cubicBezTo>
                    <a:pt x="1838" y="1353"/>
                    <a:pt x="1798" y="1383"/>
                    <a:pt x="1782" y="1424"/>
                  </a:cubicBezTo>
                  <a:cubicBezTo>
                    <a:pt x="1392" y="1262"/>
                    <a:pt x="1392" y="1262"/>
                    <a:pt x="1392" y="1262"/>
                  </a:cubicBezTo>
                  <a:cubicBezTo>
                    <a:pt x="1390" y="1268"/>
                    <a:pt x="1387" y="1273"/>
                    <a:pt x="1385" y="1279"/>
                  </a:cubicBezTo>
                  <a:cubicBezTo>
                    <a:pt x="1777" y="1441"/>
                    <a:pt x="1777" y="1441"/>
                    <a:pt x="1777" y="1441"/>
                  </a:cubicBezTo>
                  <a:cubicBezTo>
                    <a:pt x="1776" y="1448"/>
                    <a:pt x="1775" y="1455"/>
                    <a:pt x="1775" y="1463"/>
                  </a:cubicBezTo>
                  <a:cubicBezTo>
                    <a:pt x="1775" y="1513"/>
                    <a:pt x="1809" y="1555"/>
                    <a:pt x="1855" y="1568"/>
                  </a:cubicBezTo>
                  <a:cubicBezTo>
                    <a:pt x="1837" y="1733"/>
                    <a:pt x="1837" y="1733"/>
                    <a:pt x="1837" y="1733"/>
                  </a:cubicBezTo>
                  <a:cubicBezTo>
                    <a:pt x="1831" y="1733"/>
                    <a:pt x="1825" y="1732"/>
                    <a:pt x="1818" y="1732"/>
                  </a:cubicBezTo>
                  <a:cubicBezTo>
                    <a:pt x="1781" y="1732"/>
                    <a:pt x="1746" y="1746"/>
                    <a:pt x="1720" y="1768"/>
                  </a:cubicBezTo>
                  <a:cubicBezTo>
                    <a:pt x="1324" y="1372"/>
                    <a:pt x="1324" y="1372"/>
                    <a:pt x="1324" y="1372"/>
                  </a:cubicBezTo>
                  <a:cubicBezTo>
                    <a:pt x="1317" y="1379"/>
                    <a:pt x="1310" y="1386"/>
                    <a:pt x="1302" y="1393"/>
                  </a:cubicBezTo>
                  <a:cubicBezTo>
                    <a:pt x="1699" y="1789"/>
                    <a:pt x="1699" y="1789"/>
                    <a:pt x="1699" y="1789"/>
                  </a:cubicBezTo>
                  <a:cubicBezTo>
                    <a:pt x="1688" y="1803"/>
                    <a:pt x="1679" y="1818"/>
                    <a:pt x="1674" y="1835"/>
                  </a:cubicBezTo>
                  <a:cubicBezTo>
                    <a:pt x="1432" y="1779"/>
                    <a:pt x="1432" y="1779"/>
                    <a:pt x="1432" y="1779"/>
                  </a:cubicBezTo>
                  <a:cubicBezTo>
                    <a:pt x="1433" y="1773"/>
                    <a:pt x="1433" y="1766"/>
                    <a:pt x="1433" y="1759"/>
                  </a:cubicBezTo>
                  <a:cubicBezTo>
                    <a:pt x="1433" y="1699"/>
                    <a:pt x="1385" y="1650"/>
                    <a:pt x="1324" y="1650"/>
                  </a:cubicBezTo>
                  <a:cubicBezTo>
                    <a:pt x="1313" y="1650"/>
                    <a:pt x="1302" y="1652"/>
                    <a:pt x="1292" y="1655"/>
                  </a:cubicBezTo>
                  <a:cubicBezTo>
                    <a:pt x="1209" y="1454"/>
                    <a:pt x="1209" y="1454"/>
                    <a:pt x="1209" y="1454"/>
                  </a:cubicBezTo>
                  <a:cubicBezTo>
                    <a:pt x="1204" y="1457"/>
                    <a:pt x="1198" y="1459"/>
                    <a:pt x="1193" y="1461"/>
                  </a:cubicBezTo>
                  <a:cubicBezTo>
                    <a:pt x="1276" y="1662"/>
                    <a:pt x="1276" y="1662"/>
                    <a:pt x="1276" y="1662"/>
                  </a:cubicBezTo>
                  <a:cubicBezTo>
                    <a:pt x="1240" y="1680"/>
                    <a:pt x="1215" y="1717"/>
                    <a:pt x="1215" y="1759"/>
                  </a:cubicBezTo>
                  <a:cubicBezTo>
                    <a:pt x="1215" y="1786"/>
                    <a:pt x="1224" y="1810"/>
                    <a:pt x="1240" y="1828"/>
                  </a:cubicBezTo>
                  <a:cubicBezTo>
                    <a:pt x="1156" y="1924"/>
                    <a:pt x="1156" y="1924"/>
                    <a:pt x="1156" y="1924"/>
                  </a:cubicBezTo>
                  <a:cubicBezTo>
                    <a:pt x="1135" y="1909"/>
                    <a:pt x="1110" y="1899"/>
                    <a:pt x="1083" y="1897"/>
                  </a:cubicBezTo>
                  <a:cubicBezTo>
                    <a:pt x="1083" y="1484"/>
                    <a:pt x="1083" y="1484"/>
                    <a:pt x="1083" y="1484"/>
                  </a:cubicBezTo>
                  <a:cubicBezTo>
                    <a:pt x="1078" y="1484"/>
                    <a:pt x="1073" y="1484"/>
                    <a:pt x="1068" y="1484"/>
                  </a:cubicBezTo>
                  <a:cubicBezTo>
                    <a:pt x="1063" y="1484"/>
                    <a:pt x="1058" y="1484"/>
                    <a:pt x="1053" y="1484"/>
                  </a:cubicBezTo>
                  <a:cubicBezTo>
                    <a:pt x="1053" y="1897"/>
                    <a:pt x="1053" y="1897"/>
                    <a:pt x="1053" y="1897"/>
                  </a:cubicBezTo>
                  <a:cubicBezTo>
                    <a:pt x="1013" y="1901"/>
                    <a:pt x="977" y="1920"/>
                    <a:pt x="952" y="1950"/>
                  </a:cubicBezTo>
                  <a:cubicBezTo>
                    <a:pt x="871" y="1895"/>
                    <a:pt x="871" y="1895"/>
                    <a:pt x="871" y="1895"/>
                  </a:cubicBezTo>
                  <a:cubicBezTo>
                    <a:pt x="876" y="1883"/>
                    <a:pt x="878" y="1870"/>
                    <a:pt x="878" y="1857"/>
                  </a:cubicBezTo>
                  <a:cubicBezTo>
                    <a:pt x="878" y="1815"/>
                    <a:pt x="855" y="1779"/>
                    <a:pt x="820" y="1760"/>
                  </a:cubicBezTo>
                  <a:cubicBezTo>
                    <a:pt x="944" y="1461"/>
                    <a:pt x="944" y="1461"/>
                    <a:pt x="944" y="1461"/>
                  </a:cubicBezTo>
                  <a:cubicBezTo>
                    <a:pt x="939" y="1459"/>
                    <a:pt x="933" y="1457"/>
                    <a:pt x="928" y="1454"/>
                  </a:cubicBezTo>
                  <a:cubicBezTo>
                    <a:pt x="804" y="1753"/>
                    <a:pt x="804" y="1753"/>
                    <a:pt x="804" y="1753"/>
                  </a:cubicBezTo>
                  <a:cubicBezTo>
                    <a:pt x="793" y="1749"/>
                    <a:pt x="781" y="1747"/>
                    <a:pt x="769" y="1747"/>
                  </a:cubicBezTo>
                  <a:cubicBezTo>
                    <a:pt x="712" y="1747"/>
                    <a:pt x="666" y="1791"/>
                    <a:pt x="660" y="1846"/>
                  </a:cubicBezTo>
                  <a:cubicBezTo>
                    <a:pt x="470" y="1861"/>
                    <a:pt x="470" y="1861"/>
                    <a:pt x="470" y="1861"/>
                  </a:cubicBezTo>
                  <a:cubicBezTo>
                    <a:pt x="466" y="1834"/>
                    <a:pt x="454" y="1810"/>
                    <a:pt x="438" y="1789"/>
                  </a:cubicBezTo>
                  <a:cubicBezTo>
                    <a:pt x="835" y="1393"/>
                    <a:pt x="835" y="1393"/>
                    <a:pt x="835" y="1393"/>
                  </a:cubicBezTo>
                  <a:cubicBezTo>
                    <a:pt x="827" y="1386"/>
                    <a:pt x="820" y="1379"/>
                    <a:pt x="813" y="1372"/>
                  </a:cubicBezTo>
                  <a:cubicBezTo>
                    <a:pt x="417" y="1768"/>
                    <a:pt x="417" y="1768"/>
                    <a:pt x="417" y="1768"/>
                  </a:cubicBezTo>
                  <a:cubicBezTo>
                    <a:pt x="403" y="1756"/>
                    <a:pt x="387" y="1747"/>
                    <a:pt x="369" y="1741"/>
                  </a:cubicBezTo>
                  <a:cubicBezTo>
                    <a:pt x="428" y="1504"/>
                    <a:pt x="428" y="1504"/>
                    <a:pt x="428" y="1504"/>
                  </a:cubicBezTo>
                  <a:cubicBezTo>
                    <a:pt x="434" y="1505"/>
                    <a:pt x="440" y="1505"/>
                    <a:pt x="447" y="1505"/>
                  </a:cubicBezTo>
                  <a:cubicBezTo>
                    <a:pt x="507" y="1505"/>
                    <a:pt x="556" y="1457"/>
                    <a:pt x="556" y="1396"/>
                  </a:cubicBezTo>
                  <a:cubicBezTo>
                    <a:pt x="556" y="1384"/>
                    <a:pt x="554" y="1373"/>
                    <a:pt x="551" y="1362"/>
                  </a:cubicBezTo>
                  <a:cubicBezTo>
                    <a:pt x="752" y="1279"/>
                    <a:pt x="752" y="1279"/>
                    <a:pt x="752" y="1279"/>
                  </a:cubicBezTo>
                  <a:cubicBezTo>
                    <a:pt x="750" y="1273"/>
                    <a:pt x="747" y="1268"/>
                    <a:pt x="745" y="1262"/>
                  </a:cubicBezTo>
                  <a:cubicBezTo>
                    <a:pt x="544" y="1345"/>
                    <a:pt x="544" y="1345"/>
                    <a:pt x="544" y="1345"/>
                  </a:cubicBezTo>
                  <a:cubicBezTo>
                    <a:pt x="525" y="1311"/>
                    <a:pt x="489" y="1287"/>
                    <a:pt x="447" y="1287"/>
                  </a:cubicBezTo>
                  <a:cubicBezTo>
                    <a:pt x="421" y="1287"/>
                    <a:pt x="397" y="1296"/>
                    <a:pt x="379" y="1311"/>
                  </a:cubicBezTo>
                  <a:cubicBezTo>
                    <a:pt x="277" y="1226"/>
                    <a:pt x="277" y="1226"/>
                    <a:pt x="277" y="1226"/>
                  </a:cubicBezTo>
                  <a:cubicBezTo>
                    <a:pt x="292" y="1205"/>
                    <a:pt x="302" y="1180"/>
                    <a:pt x="305" y="1153"/>
                  </a:cubicBezTo>
                  <a:cubicBezTo>
                    <a:pt x="723" y="1153"/>
                    <a:pt x="723" y="1153"/>
                    <a:pt x="723" y="1153"/>
                  </a:cubicBezTo>
                  <a:cubicBezTo>
                    <a:pt x="722" y="1148"/>
                    <a:pt x="722" y="1143"/>
                    <a:pt x="722" y="1138"/>
                  </a:cubicBezTo>
                  <a:cubicBezTo>
                    <a:pt x="722" y="1133"/>
                    <a:pt x="722" y="1128"/>
                    <a:pt x="723" y="1123"/>
                  </a:cubicBezTo>
                  <a:cubicBezTo>
                    <a:pt x="305" y="1123"/>
                    <a:pt x="305" y="1123"/>
                    <a:pt x="305" y="1123"/>
                  </a:cubicBezTo>
                  <a:cubicBezTo>
                    <a:pt x="301" y="1083"/>
                    <a:pt x="281" y="1048"/>
                    <a:pt x="253" y="1023"/>
                  </a:cubicBezTo>
                  <a:cubicBezTo>
                    <a:pt x="312" y="942"/>
                    <a:pt x="312" y="942"/>
                    <a:pt x="312" y="942"/>
                  </a:cubicBezTo>
                  <a:cubicBezTo>
                    <a:pt x="325" y="947"/>
                    <a:pt x="340" y="950"/>
                    <a:pt x="355" y="950"/>
                  </a:cubicBezTo>
                  <a:cubicBezTo>
                    <a:pt x="397" y="950"/>
                    <a:pt x="433" y="927"/>
                    <a:pt x="451" y="892"/>
                  </a:cubicBezTo>
                  <a:cubicBezTo>
                    <a:pt x="745" y="1014"/>
                    <a:pt x="745" y="1014"/>
                    <a:pt x="745" y="1014"/>
                  </a:cubicBezTo>
                  <a:cubicBezTo>
                    <a:pt x="747" y="1008"/>
                    <a:pt x="750" y="1003"/>
                    <a:pt x="752" y="997"/>
                  </a:cubicBezTo>
                  <a:cubicBezTo>
                    <a:pt x="458" y="875"/>
                    <a:pt x="458" y="875"/>
                    <a:pt x="458" y="875"/>
                  </a:cubicBezTo>
                  <a:cubicBezTo>
                    <a:pt x="462" y="865"/>
                    <a:pt x="464" y="853"/>
                    <a:pt x="464" y="841"/>
                  </a:cubicBezTo>
                  <a:cubicBezTo>
                    <a:pt x="464" y="792"/>
                    <a:pt x="431" y="750"/>
                    <a:pt x="386" y="736"/>
                  </a:cubicBezTo>
                  <a:cubicBezTo>
                    <a:pt x="399" y="630"/>
                    <a:pt x="399" y="630"/>
                    <a:pt x="399" y="630"/>
                  </a:cubicBezTo>
                  <a:cubicBezTo>
                    <a:pt x="402" y="630"/>
                    <a:pt x="405" y="631"/>
                    <a:pt x="408" y="631"/>
                  </a:cubicBezTo>
                  <a:cubicBezTo>
                    <a:pt x="445" y="631"/>
                    <a:pt x="479" y="618"/>
                    <a:pt x="505" y="596"/>
                  </a:cubicBezTo>
                  <a:cubicBezTo>
                    <a:pt x="813" y="904"/>
                    <a:pt x="813" y="904"/>
                    <a:pt x="813" y="904"/>
                  </a:cubicBezTo>
                  <a:cubicBezTo>
                    <a:pt x="820" y="897"/>
                    <a:pt x="827" y="889"/>
                    <a:pt x="835" y="883"/>
                  </a:cubicBezTo>
                  <a:cubicBezTo>
                    <a:pt x="527" y="575"/>
                    <a:pt x="527" y="575"/>
                    <a:pt x="527" y="575"/>
                  </a:cubicBezTo>
                  <a:cubicBezTo>
                    <a:pt x="540" y="558"/>
                    <a:pt x="550" y="539"/>
                    <a:pt x="556" y="518"/>
                  </a:cubicBezTo>
                  <a:cubicBezTo>
                    <a:pt x="701" y="530"/>
                    <a:pt x="701" y="530"/>
                    <a:pt x="701" y="530"/>
                  </a:cubicBezTo>
                  <a:cubicBezTo>
                    <a:pt x="706" y="587"/>
                    <a:pt x="753" y="631"/>
                    <a:pt x="810" y="631"/>
                  </a:cubicBezTo>
                  <a:cubicBezTo>
                    <a:pt x="823" y="631"/>
                    <a:pt x="835" y="628"/>
                    <a:pt x="846" y="624"/>
                  </a:cubicBezTo>
                  <a:cubicBezTo>
                    <a:pt x="928" y="822"/>
                    <a:pt x="928" y="822"/>
                    <a:pt x="928" y="822"/>
                  </a:cubicBezTo>
                  <a:cubicBezTo>
                    <a:pt x="933" y="819"/>
                    <a:pt x="939" y="817"/>
                    <a:pt x="944" y="815"/>
                  </a:cubicBezTo>
                  <a:cubicBezTo>
                    <a:pt x="863" y="617"/>
                    <a:pt x="863" y="617"/>
                    <a:pt x="863" y="617"/>
                  </a:cubicBezTo>
                  <a:cubicBezTo>
                    <a:pt x="896" y="599"/>
                    <a:pt x="919" y="563"/>
                    <a:pt x="919" y="521"/>
                  </a:cubicBezTo>
                  <a:cubicBezTo>
                    <a:pt x="919" y="491"/>
                    <a:pt x="907" y="464"/>
                    <a:pt x="887" y="444"/>
                  </a:cubicBezTo>
                  <a:cubicBezTo>
                    <a:pt x="996" y="287"/>
                    <a:pt x="996" y="287"/>
                    <a:pt x="996" y="287"/>
                  </a:cubicBezTo>
                  <a:cubicBezTo>
                    <a:pt x="1013" y="297"/>
                    <a:pt x="1033" y="303"/>
                    <a:pt x="1053" y="305"/>
                  </a:cubicBezTo>
                  <a:cubicBezTo>
                    <a:pt x="1053" y="792"/>
                    <a:pt x="1053" y="792"/>
                    <a:pt x="1053" y="792"/>
                  </a:cubicBezTo>
                  <a:cubicBezTo>
                    <a:pt x="1058" y="792"/>
                    <a:pt x="1063" y="792"/>
                    <a:pt x="1068" y="792"/>
                  </a:cubicBezTo>
                  <a:cubicBezTo>
                    <a:pt x="1073" y="792"/>
                    <a:pt x="1078" y="792"/>
                    <a:pt x="1083" y="792"/>
                  </a:cubicBezTo>
                  <a:cubicBezTo>
                    <a:pt x="1083" y="305"/>
                    <a:pt x="1083" y="305"/>
                    <a:pt x="1083" y="305"/>
                  </a:cubicBezTo>
                  <a:cubicBezTo>
                    <a:pt x="1112" y="302"/>
                    <a:pt x="1138" y="292"/>
                    <a:pt x="1159" y="276"/>
                  </a:cubicBezTo>
                  <a:cubicBezTo>
                    <a:pt x="1266" y="373"/>
                    <a:pt x="1266" y="373"/>
                    <a:pt x="1266" y="373"/>
                  </a:cubicBezTo>
                  <a:cubicBezTo>
                    <a:pt x="1258" y="388"/>
                    <a:pt x="1253" y="406"/>
                    <a:pt x="1253" y="424"/>
                  </a:cubicBezTo>
                  <a:cubicBezTo>
                    <a:pt x="1253" y="467"/>
                    <a:pt x="1278" y="504"/>
                    <a:pt x="1314" y="522"/>
                  </a:cubicBezTo>
                  <a:cubicBezTo>
                    <a:pt x="1193" y="815"/>
                    <a:pt x="1193" y="815"/>
                    <a:pt x="1193" y="815"/>
                  </a:cubicBezTo>
                  <a:cubicBezTo>
                    <a:pt x="1198" y="817"/>
                    <a:pt x="1204" y="819"/>
                    <a:pt x="1209" y="822"/>
                  </a:cubicBezTo>
                  <a:cubicBezTo>
                    <a:pt x="1331" y="529"/>
                    <a:pt x="1331" y="529"/>
                    <a:pt x="1331" y="529"/>
                  </a:cubicBezTo>
                  <a:cubicBezTo>
                    <a:pt x="1341" y="532"/>
                    <a:pt x="1351" y="533"/>
                    <a:pt x="1363" y="533"/>
                  </a:cubicBezTo>
                  <a:cubicBezTo>
                    <a:pt x="1409" y="533"/>
                    <a:pt x="1448" y="505"/>
                    <a:pt x="1464" y="464"/>
                  </a:cubicBezTo>
                  <a:cubicBezTo>
                    <a:pt x="1559" y="472"/>
                    <a:pt x="1559" y="472"/>
                    <a:pt x="1559" y="472"/>
                  </a:cubicBezTo>
                  <a:cubicBezTo>
                    <a:pt x="1558" y="477"/>
                    <a:pt x="1558" y="483"/>
                    <a:pt x="1558" y="488"/>
                  </a:cubicBezTo>
                  <a:cubicBezTo>
                    <a:pt x="1558" y="527"/>
                    <a:pt x="1572" y="562"/>
                    <a:pt x="1596" y="589"/>
                  </a:cubicBezTo>
                  <a:cubicBezTo>
                    <a:pt x="1302" y="883"/>
                    <a:pt x="1302" y="883"/>
                    <a:pt x="1302" y="883"/>
                  </a:cubicBezTo>
                  <a:cubicBezTo>
                    <a:pt x="1310" y="889"/>
                    <a:pt x="1317" y="897"/>
                    <a:pt x="1324" y="904"/>
                  </a:cubicBezTo>
                  <a:cubicBezTo>
                    <a:pt x="1618" y="610"/>
                    <a:pt x="1618" y="610"/>
                    <a:pt x="1618" y="610"/>
                  </a:cubicBezTo>
                  <a:cubicBezTo>
                    <a:pt x="1639" y="625"/>
                    <a:pt x="1664" y="636"/>
                    <a:pt x="1691" y="640"/>
                  </a:cubicBezTo>
                  <a:cubicBezTo>
                    <a:pt x="1678" y="771"/>
                    <a:pt x="1678" y="771"/>
                    <a:pt x="1678" y="771"/>
                  </a:cubicBezTo>
                  <a:cubicBezTo>
                    <a:pt x="1623" y="777"/>
                    <a:pt x="1581" y="823"/>
                    <a:pt x="1581" y="879"/>
                  </a:cubicBezTo>
                  <a:cubicBezTo>
                    <a:pt x="1581" y="891"/>
                    <a:pt x="1583" y="903"/>
                    <a:pt x="1586" y="914"/>
                  </a:cubicBezTo>
                  <a:cubicBezTo>
                    <a:pt x="1385" y="997"/>
                    <a:pt x="1385" y="997"/>
                    <a:pt x="1385" y="997"/>
                  </a:cubicBezTo>
                  <a:cubicBezTo>
                    <a:pt x="1387" y="1003"/>
                    <a:pt x="1390" y="1008"/>
                    <a:pt x="1392" y="1014"/>
                  </a:cubicBezTo>
                  <a:cubicBezTo>
                    <a:pt x="1593" y="930"/>
                    <a:pt x="1593" y="930"/>
                    <a:pt x="1593" y="930"/>
                  </a:cubicBezTo>
                  <a:cubicBezTo>
                    <a:pt x="1612" y="965"/>
                    <a:pt x="1648" y="989"/>
                    <a:pt x="1690" y="989"/>
                  </a:cubicBezTo>
                  <a:cubicBezTo>
                    <a:pt x="1719" y="989"/>
                    <a:pt x="1745" y="978"/>
                    <a:pt x="1764" y="960"/>
                  </a:cubicBezTo>
                  <a:cubicBezTo>
                    <a:pt x="1983" y="1078"/>
                    <a:pt x="1983" y="1078"/>
                    <a:pt x="1983" y="1078"/>
                  </a:cubicBezTo>
                  <a:cubicBezTo>
                    <a:pt x="1978" y="1092"/>
                    <a:pt x="1974" y="1107"/>
                    <a:pt x="1973" y="1123"/>
                  </a:cubicBezTo>
                  <a:cubicBezTo>
                    <a:pt x="1414" y="1123"/>
                    <a:pt x="1414" y="1123"/>
                    <a:pt x="1414" y="1123"/>
                  </a:cubicBezTo>
                  <a:cubicBezTo>
                    <a:pt x="1415" y="1128"/>
                    <a:pt x="1415" y="1133"/>
                    <a:pt x="1415" y="1138"/>
                  </a:cubicBezTo>
                  <a:cubicBezTo>
                    <a:pt x="1415" y="1143"/>
                    <a:pt x="1415" y="1148"/>
                    <a:pt x="1414" y="1153"/>
                  </a:cubicBezTo>
                  <a:cubicBezTo>
                    <a:pt x="1973" y="1153"/>
                    <a:pt x="1973" y="1153"/>
                    <a:pt x="1973" y="1153"/>
                  </a:cubicBezTo>
                  <a:cubicBezTo>
                    <a:pt x="1978" y="1193"/>
                    <a:pt x="1998" y="1229"/>
                    <a:pt x="2028" y="1253"/>
                  </a:cubicBezTo>
                  <a:lnTo>
                    <a:pt x="1940" y="1369"/>
                  </a:lnTo>
                  <a:close/>
                  <a:moveTo>
                    <a:pt x="1350" y="1031"/>
                  </a:moveTo>
                  <a:cubicBezTo>
                    <a:pt x="1348" y="1025"/>
                    <a:pt x="1345" y="1020"/>
                    <a:pt x="1343" y="1014"/>
                  </a:cubicBezTo>
                  <a:cubicBezTo>
                    <a:pt x="1330" y="985"/>
                    <a:pt x="1313" y="959"/>
                    <a:pt x="1292" y="936"/>
                  </a:cubicBezTo>
                  <a:cubicBezTo>
                    <a:pt x="1285" y="928"/>
                    <a:pt x="1278" y="921"/>
                    <a:pt x="1270" y="915"/>
                  </a:cubicBezTo>
                  <a:cubicBezTo>
                    <a:pt x="1247" y="894"/>
                    <a:pt x="1221" y="876"/>
                    <a:pt x="1192" y="863"/>
                  </a:cubicBezTo>
                  <a:cubicBezTo>
                    <a:pt x="1186" y="861"/>
                    <a:pt x="1181" y="858"/>
                    <a:pt x="1175" y="856"/>
                  </a:cubicBezTo>
                  <a:cubicBezTo>
                    <a:pt x="1147" y="845"/>
                    <a:pt x="1116" y="839"/>
                    <a:pt x="1083" y="837"/>
                  </a:cubicBezTo>
                  <a:cubicBezTo>
                    <a:pt x="1079" y="837"/>
                    <a:pt x="1073" y="837"/>
                    <a:pt x="1068" y="837"/>
                  </a:cubicBezTo>
                  <a:cubicBezTo>
                    <a:pt x="1063" y="837"/>
                    <a:pt x="1058" y="837"/>
                    <a:pt x="1053" y="837"/>
                  </a:cubicBezTo>
                  <a:cubicBezTo>
                    <a:pt x="1021" y="839"/>
                    <a:pt x="990" y="845"/>
                    <a:pt x="962" y="856"/>
                  </a:cubicBezTo>
                  <a:cubicBezTo>
                    <a:pt x="956" y="858"/>
                    <a:pt x="950" y="861"/>
                    <a:pt x="945" y="863"/>
                  </a:cubicBezTo>
                  <a:cubicBezTo>
                    <a:pt x="916" y="876"/>
                    <a:pt x="890" y="894"/>
                    <a:pt x="866" y="915"/>
                  </a:cubicBezTo>
                  <a:cubicBezTo>
                    <a:pt x="859" y="921"/>
                    <a:pt x="852" y="928"/>
                    <a:pt x="845" y="936"/>
                  </a:cubicBezTo>
                  <a:cubicBezTo>
                    <a:pt x="824" y="959"/>
                    <a:pt x="807" y="985"/>
                    <a:pt x="794" y="1014"/>
                  </a:cubicBezTo>
                  <a:cubicBezTo>
                    <a:pt x="791" y="1020"/>
                    <a:pt x="789" y="1025"/>
                    <a:pt x="787" y="1031"/>
                  </a:cubicBezTo>
                  <a:cubicBezTo>
                    <a:pt x="776" y="1060"/>
                    <a:pt x="769" y="1091"/>
                    <a:pt x="768" y="1123"/>
                  </a:cubicBezTo>
                  <a:cubicBezTo>
                    <a:pt x="767" y="1128"/>
                    <a:pt x="767" y="1133"/>
                    <a:pt x="767" y="1138"/>
                  </a:cubicBezTo>
                  <a:cubicBezTo>
                    <a:pt x="767" y="1143"/>
                    <a:pt x="767" y="1148"/>
                    <a:pt x="768" y="1153"/>
                  </a:cubicBezTo>
                  <a:cubicBezTo>
                    <a:pt x="769" y="1185"/>
                    <a:pt x="776" y="1216"/>
                    <a:pt x="787" y="1245"/>
                  </a:cubicBezTo>
                  <a:cubicBezTo>
                    <a:pt x="789" y="1250"/>
                    <a:pt x="791" y="1256"/>
                    <a:pt x="794" y="1261"/>
                  </a:cubicBezTo>
                  <a:cubicBezTo>
                    <a:pt x="807" y="1290"/>
                    <a:pt x="824" y="1317"/>
                    <a:pt x="845" y="1340"/>
                  </a:cubicBezTo>
                  <a:cubicBezTo>
                    <a:pt x="852" y="1347"/>
                    <a:pt x="859" y="1354"/>
                    <a:pt x="866" y="1361"/>
                  </a:cubicBezTo>
                  <a:cubicBezTo>
                    <a:pt x="890" y="1382"/>
                    <a:pt x="916" y="1399"/>
                    <a:pt x="945" y="1412"/>
                  </a:cubicBezTo>
                  <a:cubicBezTo>
                    <a:pt x="950" y="1415"/>
                    <a:pt x="956" y="1417"/>
                    <a:pt x="962" y="1419"/>
                  </a:cubicBezTo>
                  <a:cubicBezTo>
                    <a:pt x="990" y="1430"/>
                    <a:pt x="1021" y="1437"/>
                    <a:pt x="1053" y="1439"/>
                  </a:cubicBezTo>
                  <a:cubicBezTo>
                    <a:pt x="1058" y="1439"/>
                    <a:pt x="1063" y="1439"/>
                    <a:pt x="1068" y="1439"/>
                  </a:cubicBezTo>
                  <a:cubicBezTo>
                    <a:pt x="1073" y="1439"/>
                    <a:pt x="1079" y="1439"/>
                    <a:pt x="1083" y="1439"/>
                  </a:cubicBezTo>
                  <a:cubicBezTo>
                    <a:pt x="1116" y="1437"/>
                    <a:pt x="1147" y="1430"/>
                    <a:pt x="1175" y="1419"/>
                  </a:cubicBezTo>
                  <a:cubicBezTo>
                    <a:pt x="1181" y="1417"/>
                    <a:pt x="1186" y="1415"/>
                    <a:pt x="1192" y="1412"/>
                  </a:cubicBezTo>
                  <a:cubicBezTo>
                    <a:pt x="1221" y="1399"/>
                    <a:pt x="1247" y="1382"/>
                    <a:pt x="1270" y="1361"/>
                  </a:cubicBezTo>
                  <a:cubicBezTo>
                    <a:pt x="1278" y="1354"/>
                    <a:pt x="1285" y="1347"/>
                    <a:pt x="1292" y="1340"/>
                  </a:cubicBezTo>
                  <a:cubicBezTo>
                    <a:pt x="1313" y="1317"/>
                    <a:pt x="1330" y="1290"/>
                    <a:pt x="1343" y="1261"/>
                  </a:cubicBezTo>
                  <a:cubicBezTo>
                    <a:pt x="1345" y="1256"/>
                    <a:pt x="1348" y="1250"/>
                    <a:pt x="1350" y="1245"/>
                  </a:cubicBezTo>
                  <a:cubicBezTo>
                    <a:pt x="1361" y="1216"/>
                    <a:pt x="1368" y="1185"/>
                    <a:pt x="1369" y="1153"/>
                  </a:cubicBezTo>
                  <a:cubicBezTo>
                    <a:pt x="1369" y="1148"/>
                    <a:pt x="1370" y="1143"/>
                    <a:pt x="1370" y="1138"/>
                  </a:cubicBezTo>
                  <a:cubicBezTo>
                    <a:pt x="1370" y="1133"/>
                    <a:pt x="1369" y="1128"/>
                    <a:pt x="1369" y="1123"/>
                  </a:cubicBezTo>
                  <a:cubicBezTo>
                    <a:pt x="1368" y="1091"/>
                    <a:pt x="1361" y="1060"/>
                    <a:pt x="1350" y="10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A7079950-F4E1-4679-9ECB-87335BEF1CFC}"/>
              </a:ext>
            </a:extLst>
          </p:cNvPr>
          <p:cNvCxnSpPr>
            <a:cxnSpLocks/>
            <a:stCxn id="156" idx="2"/>
            <a:endCxn id="132" idx="2"/>
          </p:cNvCxnSpPr>
          <p:nvPr/>
        </p:nvCxnSpPr>
        <p:spPr>
          <a:xfrm rot="16200000" flipH="1">
            <a:off x="1090381" y="3139808"/>
            <a:ext cx="257314" cy="712837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63BB1FE4-4BF4-4263-9FCC-CEC122270774}"/>
              </a:ext>
            </a:extLst>
          </p:cNvPr>
          <p:cNvCxnSpPr>
            <a:cxnSpLocks/>
            <a:stCxn id="156" idx="2"/>
            <a:endCxn id="133" idx="2"/>
          </p:cNvCxnSpPr>
          <p:nvPr/>
        </p:nvCxnSpPr>
        <p:spPr>
          <a:xfrm rot="16200000" flipH="1">
            <a:off x="910057" y="3320133"/>
            <a:ext cx="620746" cy="715620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32F9A947-8069-4AC4-AC1D-7C045C4D7D8B}"/>
              </a:ext>
            </a:extLst>
          </p:cNvPr>
          <p:cNvSpPr/>
          <p:nvPr/>
        </p:nvSpPr>
        <p:spPr>
          <a:xfrm>
            <a:off x="1575457" y="3507180"/>
            <a:ext cx="242226" cy="2354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95592711-BB41-400D-B485-3AA83AF38D05}"/>
              </a:ext>
            </a:extLst>
          </p:cNvPr>
          <p:cNvSpPr/>
          <p:nvPr/>
        </p:nvSpPr>
        <p:spPr>
          <a:xfrm>
            <a:off x="1578240" y="3870612"/>
            <a:ext cx="242226" cy="2354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8EA99823-0B91-4029-8F73-5E7F8A1303E9}"/>
              </a:ext>
            </a:extLst>
          </p:cNvPr>
          <p:cNvSpPr/>
          <p:nvPr/>
        </p:nvSpPr>
        <p:spPr>
          <a:xfrm>
            <a:off x="1581023" y="4234044"/>
            <a:ext cx="242226" cy="2354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9FE7DCFB-EBE6-45C5-BB7B-B01EA6ADBF21}"/>
              </a:ext>
            </a:extLst>
          </p:cNvPr>
          <p:cNvSpPr/>
          <p:nvPr/>
        </p:nvSpPr>
        <p:spPr>
          <a:xfrm>
            <a:off x="1583806" y="4597476"/>
            <a:ext cx="242226" cy="2354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BAF21A9-1464-4A4B-87B5-AE121236D567}"/>
              </a:ext>
            </a:extLst>
          </p:cNvPr>
          <p:cNvSpPr/>
          <p:nvPr/>
        </p:nvSpPr>
        <p:spPr>
          <a:xfrm>
            <a:off x="1586589" y="4960908"/>
            <a:ext cx="242226" cy="2354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65750689-E1BC-412F-9D3E-78FF103D192D}"/>
              </a:ext>
            </a:extLst>
          </p:cNvPr>
          <p:cNvSpPr/>
          <p:nvPr/>
        </p:nvSpPr>
        <p:spPr>
          <a:xfrm>
            <a:off x="1589372" y="5324340"/>
            <a:ext cx="242226" cy="2354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0CD4AEB9-97F3-4911-9BDD-C136E66E350D}"/>
              </a:ext>
            </a:extLst>
          </p:cNvPr>
          <p:cNvSpPr/>
          <p:nvPr/>
        </p:nvSpPr>
        <p:spPr>
          <a:xfrm>
            <a:off x="1592155" y="5687772"/>
            <a:ext cx="242226" cy="2354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E54FEF77-8EAB-466F-AA98-7BD15C5FA8CE}"/>
              </a:ext>
            </a:extLst>
          </p:cNvPr>
          <p:cNvCxnSpPr>
            <a:cxnSpLocks/>
            <a:stCxn id="156" idx="2"/>
            <a:endCxn id="134" idx="2"/>
          </p:cNvCxnSpPr>
          <p:nvPr/>
        </p:nvCxnSpPr>
        <p:spPr>
          <a:xfrm rot="16200000" flipH="1">
            <a:off x="729732" y="3500457"/>
            <a:ext cx="984178" cy="718403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7701E98C-C5A3-4430-9ED5-B8A28896F623}"/>
              </a:ext>
            </a:extLst>
          </p:cNvPr>
          <p:cNvCxnSpPr>
            <a:cxnSpLocks/>
            <a:stCxn id="156" idx="2"/>
            <a:endCxn id="135" idx="2"/>
          </p:cNvCxnSpPr>
          <p:nvPr/>
        </p:nvCxnSpPr>
        <p:spPr>
          <a:xfrm rot="16200000" flipH="1">
            <a:off x="549408" y="3680782"/>
            <a:ext cx="1347610" cy="721186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05A88231-88F2-47B6-ABA7-58125E0EAB0F}"/>
              </a:ext>
            </a:extLst>
          </p:cNvPr>
          <p:cNvCxnSpPr>
            <a:cxnSpLocks/>
            <a:stCxn id="156" idx="2"/>
            <a:endCxn id="136" idx="2"/>
          </p:cNvCxnSpPr>
          <p:nvPr/>
        </p:nvCxnSpPr>
        <p:spPr>
          <a:xfrm rot="16200000" flipH="1">
            <a:off x="369083" y="3861106"/>
            <a:ext cx="1711042" cy="723969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4E108EFE-0A80-45C0-BB8E-A7A815CD337E}"/>
              </a:ext>
            </a:extLst>
          </p:cNvPr>
          <p:cNvCxnSpPr>
            <a:cxnSpLocks/>
            <a:stCxn id="156" idx="2"/>
            <a:endCxn id="137" idx="2"/>
          </p:cNvCxnSpPr>
          <p:nvPr/>
        </p:nvCxnSpPr>
        <p:spPr>
          <a:xfrm rot="16200000" flipH="1">
            <a:off x="188759" y="4041431"/>
            <a:ext cx="2074474" cy="726752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A6F309E9-88F1-42C6-B620-2BC86D2419E6}"/>
              </a:ext>
            </a:extLst>
          </p:cNvPr>
          <p:cNvCxnSpPr>
            <a:cxnSpLocks/>
            <a:stCxn id="156" idx="2"/>
            <a:endCxn id="138" idx="2"/>
          </p:cNvCxnSpPr>
          <p:nvPr/>
        </p:nvCxnSpPr>
        <p:spPr>
          <a:xfrm rot="16200000" flipH="1">
            <a:off x="8434" y="4221755"/>
            <a:ext cx="2437906" cy="729535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D742543-B008-4184-88C6-BCC5D9C297AC}"/>
              </a:ext>
            </a:extLst>
          </p:cNvPr>
          <p:cNvGrpSpPr/>
          <p:nvPr/>
        </p:nvGrpSpPr>
        <p:grpSpPr>
          <a:xfrm>
            <a:off x="1598756" y="5311056"/>
            <a:ext cx="1997908" cy="261610"/>
            <a:chOff x="1010034" y="6148741"/>
            <a:chExt cx="1997908" cy="26161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415D8B8-0338-4A00-B742-DF5D77B24420}"/>
                </a:ext>
              </a:extLst>
            </p:cNvPr>
            <p:cNvSpPr/>
            <p:nvPr/>
          </p:nvSpPr>
          <p:spPr>
            <a:xfrm>
              <a:off x="1302310" y="6148741"/>
              <a:ext cx="170563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Consumption Metrics</a:t>
              </a:r>
              <a:endPara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E984113-698D-4C4E-BEEF-9E4BB3C70270}"/>
                </a:ext>
              </a:extLst>
            </p:cNvPr>
            <p:cNvGrpSpPr/>
            <p:nvPr/>
          </p:nvGrpSpPr>
          <p:grpSpPr bwMode="black">
            <a:xfrm>
              <a:off x="1010034" y="6165730"/>
              <a:ext cx="333374" cy="230396"/>
              <a:chOff x="10315034" y="4547353"/>
              <a:chExt cx="460392" cy="283558"/>
            </a:xfrm>
            <a:solidFill>
              <a:schemeClr val="accent1"/>
            </a:solidFill>
          </p:grpSpPr>
          <p:sp>
            <p:nvSpPr>
              <p:cNvPr id="147" name="Freeform 106">
                <a:extLst>
                  <a:ext uri="{FF2B5EF4-FFF2-40B4-BE49-F238E27FC236}">
                    <a16:creationId xmlns:a16="http://schemas.microsoft.com/office/drawing/2014/main" id="{A0D5D7E6-B437-422F-B824-9A308EB663C3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0315034" y="4648623"/>
                <a:ext cx="141779" cy="84133"/>
              </a:xfrm>
              <a:custGeom>
                <a:avLst/>
                <a:gdLst>
                  <a:gd name="T0" fmla="*/ 77 w 77"/>
                  <a:gd name="T1" fmla="*/ 33 h 46"/>
                  <a:gd name="T2" fmla="*/ 77 w 77"/>
                  <a:gd name="T3" fmla="*/ 12 h 46"/>
                  <a:gd name="T4" fmla="*/ 65 w 77"/>
                  <a:gd name="T5" fmla="*/ 0 h 46"/>
                  <a:gd name="T6" fmla="*/ 13 w 77"/>
                  <a:gd name="T7" fmla="*/ 0 h 46"/>
                  <a:gd name="T8" fmla="*/ 0 w 77"/>
                  <a:gd name="T9" fmla="*/ 12 h 46"/>
                  <a:gd name="T10" fmla="*/ 0 w 77"/>
                  <a:gd name="T11" fmla="*/ 33 h 46"/>
                  <a:gd name="T12" fmla="*/ 13 w 77"/>
                  <a:gd name="T13" fmla="*/ 46 h 46"/>
                  <a:gd name="T14" fmla="*/ 65 w 77"/>
                  <a:gd name="T15" fmla="*/ 46 h 46"/>
                  <a:gd name="T16" fmla="*/ 77 w 77"/>
                  <a:gd name="T17" fmla="*/ 3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46">
                    <a:moveTo>
                      <a:pt x="77" y="33"/>
                    </a:moveTo>
                    <a:cubicBezTo>
                      <a:pt x="77" y="12"/>
                      <a:pt x="77" y="12"/>
                      <a:pt x="77" y="12"/>
                    </a:cubicBezTo>
                    <a:cubicBezTo>
                      <a:pt x="77" y="5"/>
                      <a:pt x="72" y="0"/>
                      <a:pt x="65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0"/>
                      <a:pt x="6" y="46"/>
                      <a:pt x="13" y="46"/>
                    </a:cubicBezTo>
                    <a:cubicBezTo>
                      <a:pt x="65" y="46"/>
                      <a:pt x="65" y="46"/>
                      <a:pt x="65" y="46"/>
                    </a:cubicBezTo>
                    <a:cubicBezTo>
                      <a:pt x="72" y="46"/>
                      <a:pt x="77" y="40"/>
                      <a:pt x="77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Freeform 107">
                <a:extLst>
                  <a:ext uri="{FF2B5EF4-FFF2-40B4-BE49-F238E27FC236}">
                    <a16:creationId xmlns:a16="http://schemas.microsoft.com/office/drawing/2014/main" id="{8DD3D9AE-01E3-4EF5-923F-E55A2CEFFE5E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0471614" y="4648623"/>
                <a:ext cx="144116" cy="84133"/>
              </a:xfrm>
              <a:custGeom>
                <a:avLst/>
                <a:gdLst>
                  <a:gd name="T0" fmla="*/ 0 w 78"/>
                  <a:gd name="T1" fmla="*/ 12 h 46"/>
                  <a:gd name="T2" fmla="*/ 0 w 78"/>
                  <a:gd name="T3" fmla="*/ 33 h 46"/>
                  <a:gd name="T4" fmla="*/ 13 w 78"/>
                  <a:gd name="T5" fmla="*/ 46 h 46"/>
                  <a:gd name="T6" fmla="*/ 65 w 78"/>
                  <a:gd name="T7" fmla="*/ 46 h 46"/>
                  <a:gd name="T8" fmla="*/ 78 w 78"/>
                  <a:gd name="T9" fmla="*/ 33 h 46"/>
                  <a:gd name="T10" fmla="*/ 78 w 78"/>
                  <a:gd name="T11" fmla="*/ 12 h 46"/>
                  <a:gd name="T12" fmla="*/ 65 w 78"/>
                  <a:gd name="T13" fmla="*/ 0 h 46"/>
                  <a:gd name="T14" fmla="*/ 13 w 78"/>
                  <a:gd name="T15" fmla="*/ 0 h 46"/>
                  <a:gd name="T16" fmla="*/ 0 w 78"/>
                  <a:gd name="T17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46">
                    <a:moveTo>
                      <a:pt x="0" y="12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40"/>
                      <a:pt x="6" y="46"/>
                      <a:pt x="13" y="46"/>
                    </a:cubicBezTo>
                    <a:cubicBezTo>
                      <a:pt x="65" y="46"/>
                      <a:pt x="65" y="46"/>
                      <a:pt x="65" y="46"/>
                    </a:cubicBezTo>
                    <a:cubicBezTo>
                      <a:pt x="72" y="46"/>
                      <a:pt x="78" y="40"/>
                      <a:pt x="78" y="33"/>
                    </a:cubicBezTo>
                    <a:cubicBezTo>
                      <a:pt x="78" y="12"/>
                      <a:pt x="78" y="12"/>
                      <a:pt x="78" y="12"/>
                    </a:cubicBezTo>
                    <a:cubicBezTo>
                      <a:pt x="78" y="5"/>
                      <a:pt x="72" y="0"/>
                      <a:pt x="65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Freeform 108">
                <a:extLst>
                  <a:ext uri="{FF2B5EF4-FFF2-40B4-BE49-F238E27FC236}">
                    <a16:creationId xmlns:a16="http://schemas.microsoft.com/office/drawing/2014/main" id="{713930EC-71BB-4C50-BFBF-12493FA58B16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0632089" y="4648623"/>
                <a:ext cx="143337" cy="84133"/>
              </a:xfrm>
              <a:custGeom>
                <a:avLst/>
                <a:gdLst>
                  <a:gd name="T0" fmla="*/ 65 w 78"/>
                  <a:gd name="T1" fmla="*/ 46 h 46"/>
                  <a:gd name="T2" fmla="*/ 78 w 78"/>
                  <a:gd name="T3" fmla="*/ 33 h 46"/>
                  <a:gd name="T4" fmla="*/ 78 w 78"/>
                  <a:gd name="T5" fmla="*/ 12 h 46"/>
                  <a:gd name="T6" fmla="*/ 65 w 78"/>
                  <a:gd name="T7" fmla="*/ 0 h 46"/>
                  <a:gd name="T8" fmla="*/ 13 w 78"/>
                  <a:gd name="T9" fmla="*/ 0 h 46"/>
                  <a:gd name="T10" fmla="*/ 0 w 78"/>
                  <a:gd name="T11" fmla="*/ 12 h 46"/>
                  <a:gd name="T12" fmla="*/ 0 w 78"/>
                  <a:gd name="T13" fmla="*/ 33 h 46"/>
                  <a:gd name="T14" fmla="*/ 13 w 78"/>
                  <a:gd name="T15" fmla="*/ 46 h 46"/>
                  <a:gd name="T16" fmla="*/ 65 w 78"/>
                  <a:gd name="T1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46">
                    <a:moveTo>
                      <a:pt x="65" y="46"/>
                    </a:moveTo>
                    <a:cubicBezTo>
                      <a:pt x="72" y="46"/>
                      <a:pt x="78" y="40"/>
                      <a:pt x="78" y="33"/>
                    </a:cubicBezTo>
                    <a:cubicBezTo>
                      <a:pt x="78" y="12"/>
                      <a:pt x="78" y="12"/>
                      <a:pt x="78" y="12"/>
                    </a:cubicBezTo>
                    <a:cubicBezTo>
                      <a:pt x="78" y="5"/>
                      <a:pt x="72" y="0"/>
                      <a:pt x="65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0"/>
                      <a:pt x="6" y="46"/>
                      <a:pt x="13" y="46"/>
                    </a:cubicBezTo>
                    <a:lnTo>
                      <a:pt x="65" y="4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09">
                <a:extLst>
                  <a:ext uri="{FF2B5EF4-FFF2-40B4-BE49-F238E27FC236}">
                    <a16:creationId xmlns:a16="http://schemas.microsoft.com/office/drawing/2014/main" id="{36C5CB86-A360-4D51-A3DF-A6A0A4DFA85A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0392934" y="4745999"/>
                <a:ext cx="143337" cy="84912"/>
              </a:xfrm>
              <a:custGeom>
                <a:avLst/>
                <a:gdLst>
                  <a:gd name="T0" fmla="*/ 65 w 78"/>
                  <a:gd name="T1" fmla="*/ 0 h 46"/>
                  <a:gd name="T2" fmla="*/ 13 w 78"/>
                  <a:gd name="T3" fmla="*/ 0 h 46"/>
                  <a:gd name="T4" fmla="*/ 0 w 78"/>
                  <a:gd name="T5" fmla="*/ 13 h 46"/>
                  <a:gd name="T6" fmla="*/ 0 w 78"/>
                  <a:gd name="T7" fmla="*/ 34 h 46"/>
                  <a:gd name="T8" fmla="*/ 13 w 78"/>
                  <a:gd name="T9" fmla="*/ 46 h 46"/>
                  <a:gd name="T10" fmla="*/ 65 w 78"/>
                  <a:gd name="T11" fmla="*/ 46 h 46"/>
                  <a:gd name="T12" fmla="*/ 78 w 78"/>
                  <a:gd name="T13" fmla="*/ 34 h 46"/>
                  <a:gd name="T14" fmla="*/ 78 w 78"/>
                  <a:gd name="T15" fmla="*/ 13 h 46"/>
                  <a:gd name="T16" fmla="*/ 65 w 78"/>
                  <a:gd name="T1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46">
                    <a:moveTo>
                      <a:pt x="65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41"/>
                      <a:pt x="6" y="46"/>
                      <a:pt x="13" y="46"/>
                    </a:cubicBezTo>
                    <a:cubicBezTo>
                      <a:pt x="65" y="46"/>
                      <a:pt x="65" y="46"/>
                      <a:pt x="65" y="46"/>
                    </a:cubicBezTo>
                    <a:cubicBezTo>
                      <a:pt x="72" y="46"/>
                      <a:pt x="78" y="41"/>
                      <a:pt x="78" y="34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8" y="5"/>
                      <a:pt x="72" y="0"/>
                      <a:pt x="6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10">
                <a:extLst>
                  <a:ext uri="{FF2B5EF4-FFF2-40B4-BE49-F238E27FC236}">
                    <a16:creationId xmlns:a16="http://schemas.microsoft.com/office/drawing/2014/main" id="{E1C63D14-4E74-40B8-9A66-4C881ED67FF0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0551072" y="4745999"/>
                <a:ext cx="141779" cy="84912"/>
              </a:xfrm>
              <a:custGeom>
                <a:avLst/>
                <a:gdLst>
                  <a:gd name="T0" fmla="*/ 64 w 77"/>
                  <a:gd name="T1" fmla="*/ 0 h 46"/>
                  <a:gd name="T2" fmla="*/ 13 w 77"/>
                  <a:gd name="T3" fmla="*/ 0 h 46"/>
                  <a:gd name="T4" fmla="*/ 0 w 77"/>
                  <a:gd name="T5" fmla="*/ 13 h 46"/>
                  <a:gd name="T6" fmla="*/ 0 w 77"/>
                  <a:gd name="T7" fmla="*/ 34 h 46"/>
                  <a:gd name="T8" fmla="*/ 13 w 77"/>
                  <a:gd name="T9" fmla="*/ 46 h 46"/>
                  <a:gd name="T10" fmla="*/ 64 w 77"/>
                  <a:gd name="T11" fmla="*/ 46 h 46"/>
                  <a:gd name="T12" fmla="*/ 77 w 77"/>
                  <a:gd name="T13" fmla="*/ 34 h 46"/>
                  <a:gd name="T14" fmla="*/ 77 w 77"/>
                  <a:gd name="T15" fmla="*/ 13 h 46"/>
                  <a:gd name="T16" fmla="*/ 64 w 77"/>
                  <a:gd name="T1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46">
                    <a:moveTo>
                      <a:pt x="6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41"/>
                      <a:pt x="6" y="46"/>
                      <a:pt x="13" y="46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71" y="46"/>
                      <a:pt x="77" y="41"/>
                      <a:pt x="77" y="34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5"/>
                      <a:pt x="71" y="0"/>
                      <a:pt x="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12">
                <a:extLst>
                  <a:ext uri="{FF2B5EF4-FFF2-40B4-BE49-F238E27FC236}">
                    <a16:creationId xmlns:a16="http://schemas.microsoft.com/office/drawing/2014/main" id="{F7ED31A2-E347-4A07-9621-223986FEFB41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0396050" y="4547353"/>
                <a:ext cx="141779" cy="84912"/>
              </a:xfrm>
              <a:custGeom>
                <a:avLst/>
                <a:gdLst>
                  <a:gd name="T0" fmla="*/ 12 w 77"/>
                  <a:gd name="T1" fmla="*/ 46 h 46"/>
                  <a:gd name="T2" fmla="*/ 64 w 77"/>
                  <a:gd name="T3" fmla="*/ 46 h 46"/>
                  <a:gd name="T4" fmla="*/ 77 w 77"/>
                  <a:gd name="T5" fmla="*/ 34 h 46"/>
                  <a:gd name="T6" fmla="*/ 77 w 77"/>
                  <a:gd name="T7" fmla="*/ 13 h 46"/>
                  <a:gd name="T8" fmla="*/ 64 w 77"/>
                  <a:gd name="T9" fmla="*/ 0 h 46"/>
                  <a:gd name="T10" fmla="*/ 12 w 77"/>
                  <a:gd name="T11" fmla="*/ 0 h 46"/>
                  <a:gd name="T12" fmla="*/ 0 w 77"/>
                  <a:gd name="T13" fmla="*/ 13 h 46"/>
                  <a:gd name="T14" fmla="*/ 0 w 77"/>
                  <a:gd name="T15" fmla="*/ 34 h 46"/>
                  <a:gd name="T16" fmla="*/ 12 w 77"/>
                  <a:gd name="T1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46">
                    <a:moveTo>
                      <a:pt x="12" y="46"/>
                    </a:moveTo>
                    <a:cubicBezTo>
                      <a:pt x="64" y="46"/>
                      <a:pt x="64" y="46"/>
                      <a:pt x="64" y="46"/>
                    </a:cubicBezTo>
                    <a:cubicBezTo>
                      <a:pt x="71" y="46"/>
                      <a:pt x="77" y="41"/>
                      <a:pt x="77" y="34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6"/>
                      <a:pt x="71" y="0"/>
                      <a:pt x="6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41"/>
                      <a:pt x="5" y="46"/>
                      <a:pt x="12" y="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FE5475D-EEB1-49B9-90E0-9181271D01D8}"/>
              </a:ext>
            </a:extLst>
          </p:cNvPr>
          <p:cNvGrpSpPr/>
          <p:nvPr/>
        </p:nvGrpSpPr>
        <p:grpSpPr>
          <a:xfrm>
            <a:off x="753060" y="3133182"/>
            <a:ext cx="2090706" cy="261610"/>
            <a:chOff x="3956932" y="5778251"/>
            <a:chExt cx="2090706" cy="261610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2C62F9C8-548C-4B7E-B4BC-D52BCB370B34}"/>
                </a:ext>
              </a:extLst>
            </p:cNvPr>
            <p:cNvGrpSpPr/>
            <p:nvPr/>
          </p:nvGrpSpPr>
          <p:grpSpPr bwMode="black">
            <a:xfrm>
              <a:off x="3956932" y="5805474"/>
              <a:ext cx="219119" cy="207165"/>
              <a:chOff x="11769473" y="2939274"/>
              <a:chExt cx="838704" cy="1031508"/>
            </a:xfrm>
            <a:solidFill>
              <a:schemeClr val="accent1"/>
            </a:solidFill>
          </p:grpSpPr>
          <p:sp>
            <p:nvSpPr>
              <p:cNvPr id="156" name="Trapezoid 155">
                <a:extLst>
                  <a:ext uri="{FF2B5EF4-FFF2-40B4-BE49-F238E27FC236}">
                    <a16:creationId xmlns:a16="http://schemas.microsoft.com/office/drawing/2014/main" id="{8E2AAC3A-2351-4C3F-966C-DCB8F6193E25}"/>
                  </a:ext>
                </a:extLst>
              </p:cNvPr>
              <p:cNvSpPr/>
              <p:nvPr/>
            </p:nvSpPr>
            <p:spPr bwMode="black">
              <a:xfrm>
                <a:off x="11769473" y="3780720"/>
                <a:ext cx="838704" cy="190062"/>
              </a:xfrm>
              <a:prstGeom prst="trapezoid">
                <a:avLst/>
              </a:prstGeom>
              <a:grpFill/>
              <a:ln w="25400" cap="sq" cmpd="sng" algn="ctr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22781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-135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Light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57" name="Freeform 6">
                <a:extLst>
                  <a:ext uri="{FF2B5EF4-FFF2-40B4-BE49-F238E27FC236}">
                    <a16:creationId xmlns:a16="http://schemas.microsoft.com/office/drawing/2014/main" id="{E204907C-5F50-4A76-A328-CBD5E111B988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1934735" y="2939274"/>
                <a:ext cx="504048" cy="961272"/>
              </a:xfrm>
              <a:custGeom>
                <a:avLst/>
                <a:gdLst/>
                <a:ahLst/>
                <a:cxnLst/>
                <a:rect l="l" t="t" r="r" b="b"/>
                <a:pathLst>
                  <a:path w="504048" h="961272">
                    <a:moveTo>
                      <a:pt x="252787" y="143227"/>
                    </a:moveTo>
                    <a:cubicBezTo>
                      <a:pt x="208292" y="143227"/>
                      <a:pt x="172221" y="179298"/>
                      <a:pt x="172221" y="223793"/>
                    </a:cubicBezTo>
                    <a:cubicBezTo>
                      <a:pt x="172221" y="268288"/>
                      <a:pt x="208292" y="304359"/>
                      <a:pt x="252787" y="304359"/>
                    </a:cubicBezTo>
                    <a:cubicBezTo>
                      <a:pt x="297282" y="304359"/>
                      <a:pt x="333353" y="268288"/>
                      <a:pt x="333353" y="223793"/>
                    </a:cubicBezTo>
                    <a:cubicBezTo>
                      <a:pt x="333353" y="179298"/>
                      <a:pt x="297282" y="143227"/>
                      <a:pt x="252787" y="143227"/>
                    </a:cubicBezTo>
                    <a:close/>
                    <a:moveTo>
                      <a:pt x="251531" y="0"/>
                    </a:moveTo>
                    <a:cubicBezTo>
                      <a:pt x="390613" y="0"/>
                      <a:pt x="504048" y="112858"/>
                      <a:pt x="504048" y="252445"/>
                    </a:cubicBezTo>
                    <a:cubicBezTo>
                      <a:pt x="504048" y="255415"/>
                      <a:pt x="504048" y="258385"/>
                      <a:pt x="504048" y="261355"/>
                    </a:cubicBezTo>
                    <a:cubicBezTo>
                      <a:pt x="504048" y="278185"/>
                      <a:pt x="502075" y="296005"/>
                      <a:pt x="498130" y="314814"/>
                    </a:cubicBezTo>
                    <a:cubicBezTo>
                      <a:pt x="498130" y="314814"/>
                      <a:pt x="498130" y="314814"/>
                      <a:pt x="250544" y="961272"/>
                    </a:cubicBezTo>
                    <a:cubicBezTo>
                      <a:pt x="250544" y="961272"/>
                      <a:pt x="250544" y="961272"/>
                      <a:pt x="4932" y="314814"/>
                    </a:cubicBezTo>
                    <a:cubicBezTo>
                      <a:pt x="1973" y="299965"/>
                      <a:pt x="0" y="285115"/>
                      <a:pt x="0" y="271255"/>
                    </a:cubicBezTo>
                    <a:cubicBezTo>
                      <a:pt x="0" y="265315"/>
                      <a:pt x="0" y="259375"/>
                      <a:pt x="0" y="252445"/>
                    </a:cubicBezTo>
                    <a:cubicBezTo>
                      <a:pt x="0" y="112858"/>
                      <a:pt x="112449" y="0"/>
                      <a:pt x="251531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7407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-122" normalizeH="0" baseline="0" noProof="0">
                  <a:ln>
                    <a:noFill/>
                  </a:ln>
                  <a:solidFill>
                    <a:prstClr val="black">
                      <a:lumMod val="50000"/>
                    </a:prstClr>
                  </a:solidFill>
                  <a:effectLst/>
                  <a:uLnTx/>
                  <a:uFillTx/>
                  <a:latin typeface="Segoe Light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66D70DDF-40AB-4DDE-B36F-EF21C7F3DA70}"/>
                </a:ext>
              </a:extLst>
            </p:cNvPr>
            <p:cNvSpPr/>
            <p:nvPr/>
          </p:nvSpPr>
          <p:spPr>
            <a:xfrm>
              <a:off x="4176051" y="5778251"/>
              <a:ext cx="187158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Event Routing &amp; Addressing</a:t>
              </a:r>
              <a:endPara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6C3608A-7B81-46E4-9835-C7013824EC47}"/>
              </a:ext>
            </a:extLst>
          </p:cNvPr>
          <p:cNvGrpSpPr/>
          <p:nvPr/>
        </p:nvGrpSpPr>
        <p:grpSpPr>
          <a:xfrm>
            <a:off x="1583038" y="6029999"/>
            <a:ext cx="2009057" cy="261610"/>
            <a:chOff x="994316" y="6524776"/>
            <a:chExt cx="2009057" cy="261610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63BE1476-3B08-4B79-BE45-F80E877F8E95}"/>
                </a:ext>
              </a:extLst>
            </p:cNvPr>
            <p:cNvGrpSpPr/>
            <p:nvPr/>
          </p:nvGrpSpPr>
          <p:grpSpPr>
            <a:xfrm>
              <a:off x="1093292" y="6524776"/>
              <a:ext cx="1910081" cy="261610"/>
              <a:chOff x="1125598" y="6511721"/>
              <a:chExt cx="1910081" cy="261610"/>
            </a:xfrm>
          </p:grpSpPr>
          <p:sp>
            <p:nvSpPr>
              <p:cNvPr id="162" name="Freeform 102">
                <a:extLst>
                  <a:ext uri="{FF2B5EF4-FFF2-40B4-BE49-F238E27FC236}">
                    <a16:creationId xmlns:a16="http://schemas.microsoft.com/office/drawing/2014/main" id="{B2A07BB9-E7BF-44A8-9DDD-28AD1E730B4A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125598" y="6583893"/>
                <a:ext cx="29665" cy="80766"/>
              </a:xfrm>
              <a:custGeom>
                <a:avLst/>
                <a:gdLst>
                  <a:gd name="T0" fmla="*/ 64 w 85"/>
                  <a:gd name="T1" fmla="*/ 239 h 239"/>
                  <a:gd name="T2" fmla="*/ 85 w 85"/>
                  <a:gd name="T3" fmla="*/ 90 h 239"/>
                  <a:gd name="T4" fmla="*/ 85 w 85"/>
                  <a:gd name="T5" fmla="*/ 0 h 239"/>
                  <a:gd name="T6" fmla="*/ 0 w 85"/>
                  <a:gd name="T7" fmla="*/ 0 h 239"/>
                  <a:gd name="T8" fmla="*/ 0 w 85"/>
                  <a:gd name="T9" fmla="*/ 90 h 239"/>
                  <a:gd name="T10" fmla="*/ 21 w 85"/>
                  <a:gd name="T11" fmla="*/ 239 h 239"/>
                  <a:gd name="T12" fmla="*/ 64 w 85"/>
                  <a:gd name="T13" fmla="*/ 2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239">
                    <a:moveTo>
                      <a:pt x="64" y="239"/>
                    </a:moveTo>
                    <a:lnTo>
                      <a:pt x="85" y="90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90"/>
                    </a:lnTo>
                    <a:lnTo>
                      <a:pt x="21" y="239"/>
                    </a:lnTo>
                    <a:lnTo>
                      <a:pt x="64" y="23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82305" tIns="41153" rIns="82305" bIns="4115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7FCCA807-82EA-48E4-B8AE-2BCC01895F43}"/>
                  </a:ext>
                </a:extLst>
              </p:cNvPr>
              <p:cNvSpPr/>
              <p:nvPr/>
            </p:nvSpPr>
            <p:spPr>
              <a:xfrm>
                <a:off x="1302310" y="6511721"/>
                <a:ext cx="1733369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B9BD5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Cyber Resilience Status</a:t>
                </a:r>
                <a:endParaRPr kumimoji="0" lang="en-AU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160" name="Freeform 35">
              <a:extLst>
                <a:ext uri="{FF2B5EF4-FFF2-40B4-BE49-F238E27FC236}">
                  <a16:creationId xmlns:a16="http://schemas.microsoft.com/office/drawing/2014/main" id="{3C4523C3-854B-41FC-884A-8645B9337D6A}"/>
                </a:ext>
              </a:extLst>
            </p:cNvPr>
            <p:cNvSpPr>
              <a:spLocks/>
            </p:cNvSpPr>
            <p:nvPr/>
          </p:nvSpPr>
          <p:spPr bwMode="black">
            <a:xfrm>
              <a:off x="1002535" y="6524776"/>
              <a:ext cx="233515" cy="261610"/>
            </a:xfrm>
            <a:custGeom>
              <a:avLst/>
              <a:gdLst>
                <a:gd name="T0" fmla="*/ 120 w 191"/>
                <a:gd name="T1" fmla="*/ 32 h 197"/>
                <a:gd name="T2" fmla="*/ 83 w 191"/>
                <a:gd name="T3" fmla="*/ 3 h 197"/>
                <a:gd name="T4" fmla="*/ 47 w 191"/>
                <a:gd name="T5" fmla="*/ 5 h 197"/>
                <a:gd name="T6" fmla="*/ 44 w 191"/>
                <a:gd name="T7" fmla="*/ 27 h 197"/>
                <a:gd name="T8" fmla="*/ 40 w 191"/>
                <a:gd name="T9" fmla="*/ 29 h 197"/>
                <a:gd name="T10" fmla="*/ 40 w 191"/>
                <a:gd name="T11" fmla="*/ 33 h 197"/>
                <a:gd name="T12" fmla="*/ 45 w 191"/>
                <a:gd name="T13" fmla="*/ 40 h 197"/>
                <a:gd name="T14" fmla="*/ 88 w 191"/>
                <a:gd name="T15" fmla="*/ 44 h 197"/>
                <a:gd name="T16" fmla="*/ 118 w 191"/>
                <a:gd name="T17" fmla="*/ 113 h 197"/>
                <a:gd name="T18" fmla="*/ 144 w 191"/>
                <a:gd name="T19" fmla="*/ 129 h 197"/>
                <a:gd name="T20" fmla="*/ 112 w 191"/>
                <a:gd name="T21" fmla="*/ 109 h 197"/>
                <a:gd name="T22" fmla="*/ 65 w 191"/>
                <a:gd name="T23" fmla="*/ 115 h 197"/>
                <a:gd name="T24" fmla="*/ 0 w 191"/>
                <a:gd name="T25" fmla="*/ 116 h 197"/>
                <a:gd name="T26" fmla="*/ 26 w 191"/>
                <a:gd name="T27" fmla="*/ 174 h 197"/>
                <a:gd name="T28" fmla="*/ 61 w 191"/>
                <a:gd name="T29" fmla="*/ 136 h 197"/>
                <a:gd name="T30" fmla="*/ 57 w 191"/>
                <a:gd name="T31" fmla="*/ 148 h 197"/>
                <a:gd name="T32" fmla="*/ 126 w 191"/>
                <a:gd name="T33" fmla="*/ 140 h 197"/>
                <a:gd name="T34" fmla="*/ 55 w 191"/>
                <a:gd name="T35" fmla="*/ 153 h 197"/>
                <a:gd name="T36" fmla="*/ 30 w 191"/>
                <a:gd name="T37" fmla="*/ 180 h 197"/>
                <a:gd name="T38" fmla="*/ 32 w 191"/>
                <a:gd name="T39" fmla="*/ 182 h 197"/>
                <a:gd name="T40" fmla="*/ 180 w 191"/>
                <a:gd name="T41" fmla="*/ 159 h 197"/>
                <a:gd name="T42" fmla="*/ 185 w 191"/>
                <a:gd name="T43" fmla="*/ 129 h 197"/>
                <a:gd name="T44" fmla="*/ 120 w 191"/>
                <a:gd name="T45" fmla="*/ 3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1" h="197">
                  <a:moveTo>
                    <a:pt x="120" y="32"/>
                  </a:moveTo>
                  <a:cubicBezTo>
                    <a:pt x="112" y="23"/>
                    <a:pt x="99" y="9"/>
                    <a:pt x="83" y="3"/>
                  </a:cubicBezTo>
                  <a:cubicBezTo>
                    <a:pt x="72" y="0"/>
                    <a:pt x="47" y="5"/>
                    <a:pt x="47" y="5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0" y="33"/>
                    <a:pt x="40" y="37"/>
                    <a:pt x="45" y="40"/>
                  </a:cubicBezTo>
                  <a:cubicBezTo>
                    <a:pt x="50" y="42"/>
                    <a:pt x="73" y="53"/>
                    <a:pt x="88" y="44"/>
                  </a:cubicBezTo>
                  <a:cubicBezTo>
                    <a:pt x="118" y="60"/>
                    <a:pt x="105" y="91"/>
                    <a:pt x="118" y="113"/>
                  </a:cubicBezTo>
                  <a:cubicBezTo>
                    <a:pt x="123" y="120"/>
                    <a:pt x="131" y="127"/>
                    <a:pt x="144" y="129"/>
                  </a:cubicBezTo>
                  <a:cubicBezTo>
                    <a:pt x="144" y="129"/>
                    <a:pt x="115" y="131"/>
                    <a:pt x="112" y="109"/>
                  </a:cubicBezTo>
                  <a:cubicBezTo>
                    <a:pt x="101" y="104"/>
                    <a:pt x="82" y="99"/>
                    <a:pt x="65" y="115"/>
                  </a:cubicBezTo>
                  <a:cubicBezTo>
                    <a:pt x="51" y="100"/>
                    <a:pt x="14" y="100"/>
                    <a:pt x="0" y="116"/>
                  </a:cubicBezTo>
                  <a:cubicBezTo>
                    <a:pt x="6" y="141"/>
                    <a:pt x="18" y="163"/>
                    <a:pt x="26" y="174"/>
                  </a:cubicBezTo>
                  <a:cubicBezTo>
                    <a:pt x="52" y="156"/>
                    <a:pt x="61" y="136"/>
                    <a:pt x="61" y="136"/>
                  </a:cubicBezTo>
                  <a:cubicBezTo>
                    <a:pt x="60" y="140"/>
                    <a:pt x="59" y="144"/>
                    <a:pt x="57" y="148"/>
                  </a:cubicBezTo>
                  <a:cubicBezTo>
                    <a:pt x="103" y="167"/>
                    <a:pt x="126" y="140"/>
                    <a:pt x="126" y="140"/>
                  </a:cubicBezTo>
                  <a:cubicBezTo>
                    <a:pt x="107" y="171"/>
                    <a:pt x="63" y="157"/>
                    <a:pt x="55" y="153"/>
                  </a:cubicBezTo>
                  <a:cubicBezTo>
                    <a:pt x="48" y="166"/>
                    <a:pt x="38" y="175"/>
                    <a:pt x="30" y="180"/>
                  </a:cubicBezTo>
                  <a:cubicBezTo>
                    <a:pt x="32" y="181"/>
                    <a:pt x="32" y="182"/>
                    <a:pt x="32" y="182"/>
                  </a:cubicBezTo>
                  <a:cubicBezTo>
                    <a:pt x="88" y="197"/>
                    <a:pt x="154" y="177"/>
                    <a:pt x="180" y="159"/>
                  </a:cubicBezTo>
                  <a:cubicBezTo>
                    <a:pt x="191" y="151"/>
                    <a:pt x="188" y="138"/>
                    <a:pt x="185" y="129"/>
                  </a:cubicBezTo>
                  <a:cubicBezTo>
                    <a:pt x="172" y="91"/>
                    <a:pt x="134" y="49"/>
                    <a:pt x="120" y="32"/>
                  </a:cubicBezTo>
                  <a:close/>
                </a:path>
              </a:pathLst>
            </a:custGeom>
            <a:solidFill>
              <a:srgbClr val="5B9BD5"/>
            </a:solidFill>
            <a:ln>
              <a:solidFill>
                <a:schemeClr val="bg1"/>
              </a:solidFill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48CA3B41-9776-4FD5-80EC-4303BD269679}"/>
                </a:ext>
              </a:extLst>
            </p:cNvPr>
            <p:cNvSpPr/>
            <p:nvPr/>
          </p:nvSpPr>
          <p:spPr>
            <a:xfrm>
              <a:off x="994316" y="6596948"/>
              <a:ext cx="382342" cy="14003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89924A40-A8C6-4A55-8117-3FC3680695AB}"/>
              </a:ext>
            </a:extLst>
          </p:cNvPr>
          <p:cNvSpPr txBox="1"/>
          <p:nvPr/>
        </p:nvSpPr>
        <p:spPr>
          <a:xfrm>
            <a:off x="4564493" y="2299082"/>
            <a:ext cx="55611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Zoom Out\In – to provide perspective at different levels of Scope (Spaces) over different intervals of Time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232630C-4AF3-40ED-BC57-39A1CD5CFF6D}"/>
              </a:ext>
            </a:extLst>
          </p:cNvPr>
          <p:cNvCxnSpPr>
            <a:cxnSpLocks/>
            <a:stCxn id="168" idx="1"/>
            <a:endCxn id="155" idx="3"/>
          </p:cNvCxnSpPr>
          <p:nvPr/>
        </p:nvCxnSpPr>
        <p:spPr>
          <a:xfrm flipH="1">
            <a:off x="2843766" y="2506831"/>
            <a:ext cx="1720727" cy="757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AC8AFF8A-9655-45F2-8068-A718D1727212}"/>
              </a:ext>
            </a:extLst>
          </p:cNvPr>
          <p:cNvSpPr txBox="1"/>
          <p:nvPr/>
        </p:nvSpPr>
        <p:spPr>
          <a:xfrm>
            <a:off x="5335116" y="2906489"/>
            <a:ext cx="47905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Who has privileged Auth (contributor\owner) – is it active or disabled by default?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5CC96728-814D-4E72-8736-9C8B4E2937F4}"/>
              </a:ext>
            </a:extLst>
          </p:cNvPr>
          <p:cNvCxnSpPr>
            <a:cxnSpLocks/>
            <a:stCxn id="170" idx="1"/>
            <a:endCxn id="125" idx="3"/>
          </p:cNvCxnSpPr>
          <p:nvPr/>
        </p:nvCxnSpPr>
        <p:spPr>
          <a:xfrm flipH="1">
            <a:off x="3602337" y="3033447"/>
            <a:ext cx="1732779" cy="593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A26A79B4-132D-41B7-B47C-16D372534EE6}"/>
              </a:ext>
            </a:extLst>
          </p:cNvPr>
          <p:cNvSpPr txBox="1"/>
          <p:nvPr/>
        </p:nvSpPr>
        <p:spPr>
          <a:xfrm>
            <a:off x="5335115" y="3206310"/>
            <a:ext cx="3316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Who has interacted with this space within this time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B9DDCB1C-23AD-4A0E-8AB0-6DFE61226F97}"/>
              </a:ext>
            </a:extLst>
          </p:cNvPr>
          <p:cNvCxnSpPr>
            <a:cxnSpLocks/>
            <a:stCxn id="172" idx="1"/>
            <a:endCxn id="125" idx="3"/>
          </p:cNvCxnSpPr>
          <p:nvPr/>
        </p:nvCxnSpPr>
        <p:spPr>
          <a:xfrm flipH="1">
            <a:off x="3602337" y="3333268"/>
            <a:ext cx="1732778" cy="293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DD2FA270-FD9B-42F1-90F0-C88B18EA301D}"/>
              </a:ext>
            </a:extLst>
          </p:cNvPr>
          <p:cNvSpPr txBox="1"/>
          <p:nvPr/>
        </p:nvSpPr>
        <p:spPr>
          <a:xfrm>
            <a:off x="5339311" y="4031617"/>
            <a:ext cx="3316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Did they change any Control Plane or Data Plane State?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CCC4E44E-A62B-4587-A6D9-FA7E16C0E13B}"/>
              </a:ext>
            </a:extLst>
          </p:cNvPr>
          <p:cNvCxnSpPr>
            <a:cxnSpLocks/>
            <a:stCxn id="174" idx="1"/>
            <a:endCxn id="128" idx="3"/>
          </p:cNvCxnSpPr>
          <p:nvPr/>
        </p:nvCxnSpPr>
        <p:spPr>
          <a:xfrm flipH="1">
            <a:off x="3592095" y="4158575"/>
            <a:ext cx="1747216" cy="194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E35AF7A3-A842-4154-BE3F-534FBDBD2E3F}"/>
              </a:ext>
            </a:extLst>
          </p:cNvPr>
          <p:cNvSpPr txBox="1"/>
          <p:nvPr/>
        </p:nvSpPr>
        <p:spPr>
          <a:xfrm>
            <a:off x="5345415" y="4583994"/>
            <a:ext cx="3316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Did this change affect the Runtime Metrics Trend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1AA96BE-967A-4520-BD4F-26B86085C14A}"/>
              </a:ext>
            </a:extLst>
          </p:cNvPr>
          <p:cNvCxnSpPr>
            <a:cxnSpLocks/>
            <a:stCxn id="176" idx="1"/>
            <a:endCxn id="98" idx="3"/>
          </p:cNvCxnSpPr>
          <p:nvPr/>
        </p:nvCxnSpPr>
        <p:spPr>
          <a:xfrm flipH="1">
            <a:off x="3602337" y="4710952"/>
            <a:ext cx="1743078" cy="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C22A0C39-3FD0-4096-B20E-6136743B27BD}"/>
              </a:ext>
            </a:extLst>
          </p:cNvPr>
          <p:cNvSpPr txBox="1"/>
          <p:nvPr/>
        </p:nvSpPr>
        <p:spPr>
          <a:xfrm>
            <a:off x="5345415" y="4946703"/>
            <a:ext cx="3316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Did this change affect the Runtime Error Trend</a:t>
            </a: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8874B71C-FB51-4A46-A5B0-BC462F867AFB}"/>
              </a:ext>
            </a:extLst>
          </p:cNvPr>
          <p:cNvCxnSpPr>
            <a:cxnSpLocks/>
            <a:stCxn id="178" idx="1"/>
            <a:endCxn id="101" idx="3"/>
          </p:cNvCxnSpPr>
          <p:nvPr/>
        </p:nvCxnSpPr>
        <p:spPr>
          <a:xfrm flipH="1">
            <a:off x="3584841" y="5073661"/>
            <a:ext cx="1760574" cy="5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A0D63E4C-B679-4459-8411-0CBB4C5CB033}"/>
              </a:ext>
            </a:extLst>
          </p:cNvPr>
          <p:cNvSpPr txBox="1"/>
          <p:nvPr/>
        </p:nvSpPr>
        <p:spPr>
          <a:xfrm>
            <a:off x="5339312" y="5312600"/>
            <a:ext cx="3316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Did this change affect the Consumption Trend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7BD035B-B197-4BED-B33A-73475C5D1AF0}"/>
              </a:ext>
            </a:extLst>
          </p:cNvPr>
          <p:cNvCxnSpPr>
            <a:cxnSpLocks/>
            <a:stCxn id="180" idx="1"/>
            <a:endCxn id="145" idx="3"/>
          </p:cNvCxnSpPr>
          <p:nvPr/>
        </p:nvCxnSpPr>
        <p:spPr>
          <a:xfrm flipH="1">
            <a:off x="3596664" y="5439558"/>
            <a:ext cx="1742648" cy="2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2A5A0942-D97A-4861-8FC2-643D742AC9C5}"/>
              </a:ext>
            </a:extLst>
          </p:cNvPr>
          <p:cNvSpPr txBox="1"/>
          <p:nvPr/>
        </p:nvSpPr>
        <p:spPr>
          <a:xfrm>
            <a:off x="5339311" y="5675849"/>
            <a:ext cx="3316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Are we reaching any Capacity Thresholds</a:t>
            </a: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20D406FB-7066-44DD-8151-362BE7D80D55}"/>
              </a:ext>
            </a:extLst>
          </p:cNvPr>
          <p:cNvCxnSpPr>
            <a:cxnSpLocks/>
            <a:stCxn id="182" idx="1"/>
            <a:endCxn id="93" idx="3"/>
          </p:cNvCxnSpPr>
          <p:nvPr/>
        </p:nvCxnSpPr>
        <p:spPr>
          <a:xfrm flipH="1">
            <a:off x="3596665" y="5802807"/>
            <a:ext cx="1742646" cy="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01FD079E-AF0C-44F4-A303-02229A54F4D4}"/>
              </a:ext>
            </a:extLst>
          </p:cNvPr>
          <p:cNvSpPr txBox="1"/>
          <p:nvPr/>
        </p:nvSpPr>
        <p:spPr>
          <a:xfrm>
            <a:off x="5345415" y="4352394"/>
            <a:ext cx="3316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If So, was there an associated Chain of custody?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033816C5-2F1D-485D-8844-9954BB0EA37B}"/>
              </a:ext>
            </a:extLst>
          </p:cNvPr>
          <p:cNvCxnSpPr>
            <a:cxnSpLocks/>
            <a:stCxn id="184" idx="1"/>
            <a:endCxn id="128" idx="3"/>
          </p:cNvCxnSpPr>
          <p:nvPr/>
        </p:nvCxnSpPr>
        <p:spPr>
          <a:xfrm flipH="1" flipV="1">
            <a:off x="3592095" y="4352924"/>
            <a:ext cx="1753320" cy="126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4D99A24D-3AC3-4CED-8CA8-519D7255853A}"/>
              </a:ext>
            </a:extLst>
          </p:cNvPr>
          <p:cNvSpPr txBox="1"/>
          <p:nvPr/>
        </p:nvSpPr>
        <p:spPr>
          <a:xfrm>
            <a:off x="5345415" y="3640637"/>
            <a:ext cx="3316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Is the Change Having the Impact that was Predicted?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F3EC7C26-E758-4349-AEB5-8F775AABC4CE}"/>
              </a:ext>
            </a:extLst>
          </p:cNvPr>
          <p:cNvCxnSpPr>
            <a:cxnSpLocks/>
            <a:stCxn id="188" idx="1"/>
            <a:endCxn id="86" idx="3"/>
          </p:cNvCxnSpPr>
          <p:nvPr/>
        </p:nvCxnSpPr>
        <p:spPr>
          <a:xfrm flipH="1">
            <a:off x="3602336" y="3767595"/>
            <a:ext cx="1743079" cy="222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894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3">
            <a:extLst>
              <a:ext uri="{FF2B5EF4-FFF2-40B4-BE49-F238E27FC236}">
                <a16:creationId xmlns:a16="http://schemas.microsoft.com/office/drawing/2014/main" id="{7E409DDB-5621-49C0-9E7C-07CF911A1744}"/>
              </a:ext>
            </a:extLst>
          </p:cNvPr>
          <p:cNvSpPr txBox="1">
            <a:spLocks/>
          </p:cNvSpPr>
          <p:nvPr/>
        </p:nvSpPr>
        <p:spPr>
          <a:xfrm>
            <a:off x="15960" y="117108"/>
            <a:ext cx="11912669" cy="716609"/>
          </a:xfrm>
          <a:prstGeom prst="rect">
            <a:avLst/>
          </a:prstGeom>
        </p:spPr>
        <p:txBody>
          <a:bodyPr vert="horz" wrap="square" lIns="116535" tIns="72835" rIns="116535" bIns="72835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9pPr>
          </a:lstStyle>
          <a:p>
            <a:pPr lvl="0" defTabSz="914228">
              <a:defRPr/>
            </a:pPr>
            <a:r>
              <a:rPr lang="en-AU" sz="2400" b="1" dirty="0">
                <a:solidFill>
                  <a:srgbClr val="4472C4"/>
                </a:solidFill>
                <a:latin typeface="Segoe UI Light"/>
              </a:rPr>
              <a:t>Enterprise Cloud</a:t>
            </a:r>
            <a:r>
              <a:rPr kumimoji="0" lang="en-AU" sz="2400" b="1" i="0" u="none" strike="noStrike" kern="1200" cap="none" spc="-100" normalizeH="0" baseline="0" noProof="0" dirty="0">
                <a:ln w="3175"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/>
                <a:ea typeface="ＭＳ Ｐゴシック" charset="0"/>
                <a:cs typeface="Segoe UI" pitchFamily="34" charset="0"/>
              </a:rPr>
              <a:t>: </a:t>
            </a:r>
            <a:r>
              <a:rPr kumimoji="0" lang="en-AU" sz="2400" b="1" i="1" u="none" strike="noStrike" kern="1200" cap="none" spc="-100" normalizeH="0" baseline="0" noProof="0" dirty="0">
                <a:ln w="3175"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/>
                <a:ea typeface="ＭＳ Ｐゴシック" charset="0"/>
                <a:cs typeface="Segoe UI" pitchFamily="34" charset="0"/>
              </a:rPr>
              <a:t>Runtime &amp; Pre-Runtime – Resource Based – Cyber Resilience Posture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97C56DF-E1B8-4831-B2EC-4CED0931DFE0}"/>
              </a:ext>
            </a:extLst>
          </p:cNvPr>
          <p:cNvCxnSpPr>
            <a:cxnSpLocks/>
            <a:stCxn id="156" idx="2"/>
            <a:endCxn id="161" idx="2"/>
          </p:cNvCxnSpPr>
          <p:nvPr/>
        </p:nvCxnSpPr>
        <p:spPr>
          <a:xfrm rot="16200000" flipH="1">
            <a:off x="-179480" y="4409670"/>
            <a:ext cx="2804618" cy="720418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F88BF9A-1590-43FD-A960-6DCEF6D34091}"/>
              </a:ext>
            </a:extLst>
          </p:cNvPr>
          <p:cNvGrpSpPr/>
          <p:nvPr/>
        </p:nvGrpSpPr>
        <p:grpSpPr>
          <a:xfrm>
            <a:off x="292122" y="806242"/>
            <a:ext cx="2179923" cy="1962005"/>
            <a:chOff x="-3875" y="1103638"/>
            <a:chExt cx="2179923" cy="1962005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12628AE3-D4D4-49D1-9C4D-F8E619BD8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0281" y="1390718"/>
              <a:ext cx="351611" cy="1172999"/>
            </a:xfrm>
            <a:prstGeom prst="rect">
              <a:avLst/>
            </a:prstGeom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06C0C4F-A6C9-4663-A9C9-79AED22A0B2A}"/>
                </a:ext>
              </a:extLst>
            </p:cNvPr>
            <p:cNvSpPr/>
            <p:nvPr/>
          </p:nvSpPr>
          <p:spPr>
            <a:xfrm>
              <a:off x="366979" y="1103638"/>
              <a:ext cx="1438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Cloud GRC Team</a:t>
              </a:r>
              <a:endPara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19FF08A-DB08-4CEB-B995-BB320515F9B1}"/>
                </a:ext>
              </a:extLst>
            </p:cNvPr>
            <p:cNvSpPr/>
            <p:nvPr/>
          </p:nvSpPr>
          <p:spPr>
            <a:xfrm>
              <a:off x="-3875" y="2557812"/>
              <a:ext cx="2179923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Purpose: </a:t>
              </a:r>
              <a:r>
                <a:rPr kumimoji="0" lang="en-AU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Continuous Assurance of </a:t>
              </a:r>
              <a:r>
                <a:rPr kumimoji="0" lang="en-AU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Enterprise Governance, Risk &amp; Compliance </a:t>
              </a:r>
              <a:r>
                <a:rPr kumimoji="0" lang="en-AU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across all Cloud Usage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795F31D-34AA-484F-B8F3-57B90BB3C9E7}"/>
              </a:ext>
            </a:extLst>
          </p:cNvPr>
          <p:cNvGrpSpPr/>
          <p:nvPr/>
        </p:nvGrpSpPr>
        <p:grpSpPr>
          <a:xfrm>
            <a:off x="1587062" y="3859140"/>
            <a:ext cx="2015274" cy="261610"/>
            <a:chOff x="998340" y="4696825"/>
            <a:chExt cx="2015274" cy="261610"/>
          </a:xfrm>
        </p:grpSpPr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05B3D14E-F1C0-4AEB-B1EA-51FAA71C1EAC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998340" y="4706340"/>
              <a:ext cx="275111" cy="242581"/>
            </a:xfrm>
            <a:custGeom>
              <a:avLst/>
              <a:gdLst>
                <a:gd name="T0" fmla="*/ 300 w 300"/>
                <a:gd name="T1" fmla="*/ 141 h 300"/>
                <a:gd name="T2" fmla="*/ 285 w 300"/>
                <a:gd name="T3" fmla="*/ 141 h 300"/>
                <a:gd name="T4" fmla="*/ 159 w 300"/>
                <a:gd name="T5" fmla="*/ 15 h 300"/>
                <a:gd name="T6" fmla="*/ 159 w 300"/>
                <a:gd name="T7" fmla="*/ 0 h 300"/>
                <a:gd name="T8" fmla="*/ 141 w 300"/>
                <a:gd name="T9" fmla="*/ 0 h 300"/>
                <a:gd name="T10" fmla="*/ 141 w 300"/>
                <a:gd name="T11" fmla="*/ 15 h 300"/>
                <a:gd name="T12" fmla="*/ 15 w 300"/>
                <a:gd name="T13" fmla="*/ 141 h 300"/>
                <a:gd name="T14" fmla="*/ 0 w 300"/>
                <a:gd name="T15" fmla="*/ 141 h 300"/>
                <a:gd name="T16" fmla="*/ 0 w 300"/>
                <a:gd name="T17" fmla="*/ 159 h 300"/>
                <a:gd name="T18" fmla="*/ 15 w 300"/>
                <a:gd name="T19" fmla="*/ 159 h 300"/>
                <a:gd name="T20" fmla="*/ 141 w 300"/>
                <a:gd name="T21" fmla="*/ 285 h 300"/>
                <a:gd name="T22" fmla="*/ 141 w 300"/>
                <a:gd name="T23" fmla="*/ 300 h 300"/>
                <a:gd name="T24" fmla="*/ 159 w 300"/>
                <a:gd name="T25" fmla="*/ 300 h 300"/>
                <a:gd name="T26" fmla="*/ 159 w 300"/>
                <a:gd name="T27" fmla="*/ 285 h 300"/>
                <a:gd name="T28" fmla="*/ 285 w 300"/>
                <a:gd name="T29" fmla="*/ 159 h 300"/>
                <a:gd name="T30" fmla="*/ 300 w 300"/>
                <a:gd name="T31" fmla="*/ 159 h 300"/>
                <a:gd name="T32" fmla="*/ 300 w 300"/>
                <a:gd name="T33" fmla="*/ 141 h 300"/>
                <a:gd name="T34" fmla="*/ 258 w 300"/>
                <a:gd name="T35" fmla="*/ 141 h 300"/>
                <a:gd name="T36" fmla="*/ 230 w 300"/>
                <a:gd name="T37" fmla="*/ 141 h 300"/>
                <a:gd name="T38" fmla="*/ 159 w 300"/>
                <a:gd name="T39" fmla="*/ 70 h 300"/>
                <a:gd name="T40" fmla="*/ 159 w 300"/>
                <a:gd name="T41" fmla="*/ 42 h 300"/>
                <a:gd name="T42" fmla="*/ 258 w 300"/>
                <a:gd name="T43" fmla="*/ 141 h 300"/>
                <a:gd name="T44" fmla="*/ 141 w 300"/>
                <a:gd name="T45" fmla="*/ 125 h 300"/>
                <a:gd name="T46" fmla="*/ 125 w 300"/>
                <a:gd name="T47" fmla="*/ 141 h 300"/>
                <a:gd name="T48" fmla="*/ 97 w 300"/>
                <a:gd name="T49" fmla="*/ 141 h 300"/>
                <a:gd name="T50" fmla="*/ 141 w 300"/>
                <a:gd name="T51" fmla="*/ 97 h 300"/>
                <a:gd name="T52" fmla="*/ 141 w 300"/>
                <a:gd name="T53" fmla="*/ 125 h 300"/>
                <a:gd name="T54" fmla="*/ 125 w 300"/>
                <a:gd name="T55" fmla="*/ 159 h 300"/>
                <a:gd name="T56" fmla="*/ 141 w 300"/>
                <a:gd name="T57" fmla="*/ 175 h 300"/>
                <a:gd name="T58" fmla="*/ 141 w 300"/>
                <a:gd name="T59" fmla="*/ 203 h 300"/>
                <a:gd name="T60" fmla="*/ 97 w 300"/>
                <a:gd name="T61" fmla="*/ 159 h 300"/>
                <a:gd name="T62" fmla="*/ 125 w 300"/>
                <a:gd name="T63" fmla="*/ 159 h 300"/>
                <a:gd name="T64" fmla="*/ 159 w 300"/>
                <a:gd name="T65" fmla="*/ 175 h 300"/>
                <a:gd name="T66" fmla="*/ 175 w 300"/>
                <a:gd name="T67" fmla="*/ 159 h 300"/>
                <a:gd name="T68" fmla="*/ 203 w 300"/>
                <a:gd name="T69" fmla="*/ 159 h 300"/>
                <a:gd name="T70" fmla="*/ 159 w 300"/>
                <a:gd name="T71" fmla="*/ 203 h 300"/>
                <a:gd name="T72" fmla="*/ 159 w 300"/>
                <a:gd name="T73" fmla="*/ 175 h 300"/>
                <a:gd name="T74" fmla="*/ 175 w 300"/>
                <a:gd name="T75" fmla="*/ 141 h 300"/>
                <a:gd name="T76" fmla="*/ 159 w 300"/>
                <a:gd name="T77" fmla="*/ 125 h 300"/>
                <a:gd name="T78" fmla="*/ 159 w 300"/>
                <a:gd name="T79" fmla="*/ 97 h 300"/>
                <a:gd name="T80" fmla="*/ 203 w 300"/>
                <a:gd name="T81" fmla="*/ 141 h 300"/>
                <a:gd name="T82" fmla="*/ 175 w 300"/>
                <a:gd name="T83" fmla="*/ 141 h 300"/>
                <a:gd name="T84" fmla="*/ 141 w 300"/>
                <a:gd name="T85" fmla="*/ 42 h 300"/>
                <a:gd name="T86" fmla="*/ 141 w 300"/>
                <a:gd name="T87" fmla="*/ 70 h 300"/>
                <a:gd name="T88" fmla="*/ 70 w 300"/>
                <a:gd name="T89" fmla="*/ 141 h 300"/>
                <a:gd name="T90" fmla="*/ 42 w 300"/>
                <a:gd name="T91" fmla="*/ 141 h 300"/>
                <a:gd name="T92" fmla="*/ 141 w 300"/>
                <a:gd name="T93" fmla="*/ 42 h 300"/>
                <a:gd name="T94" fmla="*/ 42 w 300"/>
                <a:gd name="T95" fmla="*/ 159 h 300"/>
                <a:gd name="T96" fmla="*/ 70 w 300"/>
                <a:gd name="T97" fmla="*/ 159 h 300"/>
                <a:gd name="T98" fmla="*/ 141 w 300"/>
                <a:gd name="T99" fmla="*/ 230 h 300"/>
                <a:gd name="T100" fmla="*/ 141 w 300"/>
                <a:gd name="T101" fmla="*/ 258 h 300"/>
                <a:gd name="T102" fmla="*/ 42 w 300"/>
                <a:gd name="T103" fmla="*/ 159 h 300"/>
                <a:gd name="T104" fmla="*/ 159 w 300"/>
                <a:gd name="T105" fmla="*/ 258 h 300"/>
                <a:gd name="T106" fmla="*/ 159 w 300"/>
                <a:gd name="T107" fmla="*/ 230 h 300"/>
                <a:gd name="T108" fmla="*/ 230 w 300"/>
                <a:gd name="T109" fmla="*/ 159 h 300"/>
                <a:gd name="T110" fmla="*/ 258 w 300"/>
                <a:gd name="T111" fmla="*/ 159 h 300"/>
                <a:gd name="T112" fmla="*/ 159 w 300"/>
                <a:gd name="T113" fmla="*/ 258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0" h="300">
                  <a:moveTo>
                    <a:pt x="300" y="141"/>
                  </a:moveTo>
                  <a:cubicBezTo>
                    <a:pt x="285" y="141"/>
                    <a:pt x="285" y="141"/>
                    <a:pt x="285" y="141"/>
                  </a:cubicBezTo>
                  <a:cubicBezTo>
                    <a:pt x="280" y="74"/>
                    <a:pt x="226" y="20"/>
                    <a:pt x="159" y="15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74" y="20"/>
                    <a:pt x="20" y="74"/>
                    <a:pt x="15" y="141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15" y="159"/>
                    <a:pt x="15" y="159"/>
                    <a:pt x="15" y="159"/>
                  </a:cubicBezTo>
                  <a:cubicBezTo>
                    <a:pt x="20" y="226"/>
                    <a:pt x="74" y="280"/>
                    <a:pt x="141" y="285"/>
                  </a:cubicBezTo>
                  <a:cubicBezTo>
                    <a:pt x="141" y="300"/>
                    <a:pt x="141" y="300"/>
                    <a:pt x="141" y="300"/>
                  </a:cubicBezTo>
                  <a:cubicBezTo>
                    <a:pt x="159" y="300"/>
                    <a:pt x="159" y="300"/>
                    <a:pt x="159" y="300"/>
                  </a:cubicBezTo>
                  <a:cubicBezTo>
                    <a:pt x="159" y="285"/>
                    <a:pt x="159" y="285"/>
                    <a:pt x="159" y="285"/>
                  </a:cubicBezTo>
                  <a:cubicBezTo>
                    <a:pt x="226" y="280"/>
                    <a:pt x="280" y="226"/>
                    <a:pt x="285" y="159"/>
                  </a:cubicBezTo>
                  <a:cubicBezTo>
                    <a:pt x="300" y="159"/>
                    <a:pt x="300" y="159"/>
                    <a:pt x="300" y="159"/>
                  </a:cubicBezTo>
                  <a:lnTo>
                    <a:pt x="300" y="141"/>
                  </a:lnTo>
                  <a:close/>
                  <a:moveTo>
                    <a:pt x="258" y="141"/>
                  </a:moveTo>
                  <a:cubicBezTo>
                    <a:pt x="230" y="141"/>
                    <a:pt x="230" y="141"/>
                    <a:pt x="230" y="141"/>
                  </a:cubicBezTo>
                  <a:cubicBezTo>
                    <a:pt x="226" y="103"/>
                    <a:pt x="197" y="74"/>
                    <a:pt x="159" y="70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211" y="47"/>
                    <a:pt x="253" y="89"/>
                    <a:pt x="258" y="141"/>
                  </a:cubicBezTo>
                  <a:close/>
                  <a:moveTo>
                    <a:pt x="141" y="125"/>
                  </a:moveTo>
                  <a:cubicBezTo>
                    <a:pt x="133" y="127"/>
                    <a:pt x="127" y="133"/>
                    <a:pt x="125" y="141"/>
                  </a:cubicBezTo>
                  <a:cubicBezTo>
                    <a:pt x="97" y="141"/>
                    <a:pt x="97" y="141"/>
                    <a:pt x="97" y="141"/>
                  </a:cubicBezTo>
                  <a:cubicBezTo>
                    <a:pt x="101" y="118"/>
                    <a:pt x="118" y="101"/>
                    <a:pt x="141" y="97"/>
                  </a:cubicBezTo>
                  <a:lnTo>
                    <a:pt x="141" y="125"/>
                  </a:lnTo>
                  <a:close/>
                  <a:moveTo>
                    <a:pt x="125" y="159"/>
                  </a:moveTo>
                  <a:cubicBezTo>
                    <a:pt x="127" y="167"/>
                    <a:pt x="133" y="173"/>
                    <a:pt x="141" y="175"/>
                  </a:cubicBezTo>
                  <a:cubicBezTo>
                    <a:pt x="141" y="203"/>
                    <a:pt x="141" y="203"/>
                    <a:pt x="141" y="203"/>
                  </a:cubicBezTo>
                  <a:cubicBezTo>
                    <a:pt x="118" y="199"/>
                    <a:pt x="101" y="182"/>
                    <a:pt x="97" y="159"/>
                  </a:cubicBezTo>
                  <a:lnTo>
                    <a:pt x="125" y="159"/>
                  </a:lnTo>
                  <a:close/>
                  <a:moveTo>
                    <a:pt x="159" y="175"/>
                  </a:moveTo>
                  <a:cubicBezTo>
                    <a:pt x="167" y="173"/>
                    <a:pt x="173" y="167"/>
                    <a:pt x="175" y="159"/>
                  </a:cubicBezTo>
                  <a:cubicBezTo>
                    <a:pt x="203" y="159"/>
                    <a:pt x="203" y="159"/>
                    <a:pt x="203" y="159"/>
                  </a:cubicBezTo>
                  <a:cubicBezTo>
                    <a:pt x="199" y="182"/>
                    <a:pt x="182" y="199"/>
                    <a:pt x="159" y="203"/>
                  </a:cubicBezTo>
                  <a:lnTo>
                    <a:pt x="159" y="175"/>
                  </a:lnTo>
                  <a:close/>
                  <a:moveTo>
                    <a:pt x="175" y="141"/>
                  </a:moveTo>
                  <a:cubicBezTo>
                    <a:pt x="173" y="133"/>
                    <a:pt x="167" y="127"/>
                    <a:pt x="159" y="125"/>
                  </a:cubicBezTo>
                  <a:cubicBezTo>
                    <a:pt x="159" y="97"/>
                    <a:pt x="159" y="97"/>
                    <a:pt x="159" y="97"/>
                  </a:cubicBezTo>
                  <a:cubicBezTo>
                    <a:pt x="182" y="101"/>
                    <a:pt x="199" y="118"/>
                    <a:pt x="203" y="141"/>
                  </a:cubicBezTo>
                  <a:lnTo>
                    <a:pt x="175" y="141"/>
                  </a:lnTo>
                  <a:close/>
                  <a:moveTo>
                    <a:pt x="141" y="42"/>
                  </a:moveTo>
                  <a:cubicBezTo>
                    <a:pt x="141" y="70"/>
                    <a:pt x="141" y="70"/>
                    <a:pt x="141" y="70"/>
                  </a:cubicBezTo>
                  <a:cubicBezTo>
                    <a:pt x="103" y="74"/>
                    <a:pt x="74" y="103"/>
                    <a:pt x="70" y="141"/>
                  </a:cubicBezTo>
                  <a:cubicBezTo>
                    <a:pt x="42" y="141"/>
                    <a:pt x="42" y="141"/>
                    <a:pt x="42" y="141"/>
                  </a:cubicBezTo>
                  <a:cubicBezTo>
                    <a:pt x="47" y="89"/>
                    <a:pt x="89" y="47"/>
                    <a:pt x="141" y="42"/>
                  </a:cubicBezTo>
                  <a:close/>
                  <a:moveTo>
                    <a:pt x="42" y="159"/>
                  </a:moveTo>
                  <a:cubicBezTo>
                    <a:pt x="70" y="159"/>
                    <a:pt x="70" y="159"/>
                    <a:pt x="70" y="159"/>
                  </a:cubicBezTo>
                  <a:cubicBezTo>
                    <a:pt x="74" y="197"/>
                    <a:pt x="103" y="226"/>
                    <a:pt x="141" y="230"/>
                  </a:cubicBezTo>
                  <a:cubicBezTo>
                    <a:pt x="141" y="258"/>
                    <a:pt x="141" y="258"/>
                    <a:pt x="141" y="258"/>
                  </a:cubicBezTo>
                  <a:cubicBezTo>
                    <a:pt x="89" y="253"/>
                    <a:pt x="47" y="211"/>
                    <a:pt x="42" y="159"/>
                  </a:cubicBezTo>
                  <a:close/>
                  <a:moveTo>
                    <a:pt x="159" y="258"/>
                  </a:moveTo>
                  <a:cubicBezTo>
                    <a:pt x="159" y="230"/>
                    <a:pt x="159" y="230"/>
                    <a:pt x="159" y="230"/>
                  </a:cubicBezTo>
                  <a:cubicBezTo>
                    <a:pt x="197" y="226"/>
                    <a:pt x="226" y="197"/>
                    <a:pt x="230" y="159"/>
                  </a:cubicBezTo>
                  <a:cubicBezTo>
                    <a:pt x="258" y="159"/>
                    <a:pt x="258" y="159"/>
                    <a:pt x="258" y="159"/>
                  </a:cubicBezTo>
                  <a:cubicBezTo>
                    <a:pt x="253" y="211"/>
                    <a:pt x="211" y="253"/>
                    <a:pt x="159" y="2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0521DEC-3FC9-437C-826A-67B67D30442B}"/>
                </a:ext>
              </a:extLst>
            </p:cNvPr>
            <p:cNvSpPr/>
            <p:nvPr/>
          </p:nvSpPr>
          <p:spPr>
            <a:xfrm>
              <a:off x="1302309" y="4696825"/>
              <a:ext cx="171130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Prediction Errors</a:t>
              </a:r>
              <a:endPara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15691F5-45DF-40B4-8614-D385451A9C6E}"/>
              </a:ext>
            </a:extLst>
          </p:cNvPr>
          <p:cNvGrpSpPr/>
          <p:nvPr/>
        </p:nvGrpSpPr>
        <p:grpSpPr>
          <a:xfrm>
            <a:off x="1591475" y="5674036"/>
            <a:ext cx="2005190" cy="261610"/>
            <a:chOff x="1002753" y="6511721"/>
            <a:chExt cx="2005190" cy="261610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8EED6D52-CA8C-4AB3-BA0A-26E3CE92D8C4}"/>
                </a:ext>
              </a:extLst>
            </p:cNvPr>
            <p:cNvGrpSpPr/>
            <p:nvPr/>
          </p:nvGrpSpPr>
          <p:grpSpPr>
            <a:xfrm>
              <a:off x="1002753" y="6513605"/>
              <a:ext cx="266283" cy="257842"/>
              <a:chOff x="10354779" y="3510628"/>
              <a:chExt cx="535082" cy="534943"/>
            </a:xfrm>
            <a:solidFill>
              <a:schemeClr val="accent1"/>
            </a:solidFill>
          </p:grpSpPr>
          <p:sp>
            <p:nvSpPr>
              <p:cNvPr id="94" name="Freeform 101">
                <a:extLst>
                  <a:ext uri="{FF2B5EF4-FFF2-40B4-BE49-F238E27FC236}">
                    <a16:creationId xmlns:a16="http://schemas.microsoft.com/office/drawing/2014/main" id="{EFDA46C4-151C-4F14-B678-7444F1245178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0354779" y="3510628"/>
                <a:ext cx="535082" cy="534943"/>
              </a:xfrm>
              <a:custGeom>
                <a:avLst/>
                <a:gdLst>
                  <a:gd name="T0" fmla="*/ 317 w 323"/>
                  <a:gd name="T1" fmla="*/ 150 h 323"/>
                  <a:gd name="T2" fmla="*/ 173 w 323"/>
                  <a:gd name="T3" fmla="*/ 7 h 323"/>
                  <a:gd name="T4" fmla="*/ 150 w 323"/>
                  <a:gd name="T5" fmla="*/ 7 h 323"/>
                  <a:gd name="T6" fmla="*/ 7 w 323"/>
                  <a:gd name="T7" fmla="*/ 150 h 323"/>
                  <a:gd name="T8" fmla="*/ 7 w 323"/>
                  <a:gd name="T9" fmla="*/ 174 h 323"/>
                  <a:gd name="T10" fmla="*/ 150 w 323"/>
                  <a:gd name="T11" fmla="*/ 317 h 323"/>
                  <a:gd name="T12" fmla="*/ 173 w 323"/>
                  <a:gd name="T13" fmla="*/ 317 h 323"/>
                  <a:gd name="T14" fmla="*/ 317 w 323"/>
                  <a:gd name="T15" fmla="*/ 174 h 323"/>
                  <a:gd name="T16" fmla="*/ 317 w 323"/>
                  <a:gd name="T17" fmla="*/ 150 h 323"/>
                  <a:gd name="T18" fmla="*/ 281 w 323"/>
                  <a:gd name="T19" fmla="*/ 171 h 323"/>
                  <a:gd name="T20" fmla="*/ 171 w 323"/>
                  <a:gd name="T21" fmla="*/ 281 h 323"/>
                  <a:gd name="T22" fmla="*/ 153 w 323"/>
                  <a:gd name="T23" fmla="*/ 281 h 323"/>
                  <a:gd name="T24" fmla="*/ 43 w 323"/>
                  <a:gd name="T25" fmla="*/ 171 h 323"/>
                  <a:gd name="T26" fmla="*/ 43 w 323"/>
                  <a:gd name="T27" fmla="*/ 153 h 323"/>
                  <a:gd name="T28" fmla="*/ 153 w 323"/>
                  <a:gd name="T29" fmla="*/ 43 h 323"/>
                  <a:gd name="T30" fmla="*/ 171 w 323"/>
                  <a:gd name="T31" fmla="*/ 43 h 323"/>
                  <a:gd name="T32" fmla="*/ 281 w 323"/>
                  <a:gd name="T33" fmla="*/ 153 h 323"/>
                  <a:gd name="T34" fmla="*/ 281 w 323"/>
                  <a:gd name="T35" fmla="*/ 171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3" h="323">
                    <a:moveTo>
                      <a:pt x="317" y="150"/>
                    </a:moveTo>
                    <a:cubicBezTo>
                      <a:pt x="173" y="7"/>
                      <a:pt x="173" y="7"/>
                      <a:pt x="173" y="7"/>
                    </a:cubicBezTo>
                    <a:cubicBezTo>
                      <a:pt x="167" y="0"/>
                      <a:pt x="156" y="0"/>
                      <a:pt x="150" y="7"/>
                    </a:cubicBezTo>
                    <a:cubicBezTo>
                      <a:pt x="7" y="150"/>
                      <a:pt x="7" y="150"/>
                      <a:pt x="7" y="150"/>
                    </a:cubicBezTo>
                    <a:cubicBezTo>
                      <a:pt x="0" y="157"/>
                      <a:pt x="0" y="167"/>
                      <a:pt x="7" y="174"/>
                    </a:cubicBezTo>
                    <a:cubicBezTo>
                      <a:pt x="150" y="317"/>
                      <a:pt x="150" y="317"/>
                      <a:pt x="150" y="317"/>
                    </a:cubicBezTo>
                    <a:cubicBezTo>
                      <a:pt x="156" y="323"/>
                      <a:pt x="167" y="323"/>
                      <a:pt x="173" y="317"/>
                    </a:cubicBezTo>
                    <a:cubicBezTo>
                      <a:pt x="317" y="174"/>
                      <a:pt x="317" y="174"/>
                      <a:pt x="317" y="174"/>
                    </a:cubicBezTo>
                    <a:cubicBezTo>
                      <a:pt x="323" y="167"/>
                      <a:pt x="323" y="157"/>
                      <a:pt x="317" y="150"/>
                    </a:cubicBezTo>
                    <a:close/>
                    <a:moveTo>
                      <a:pt x="281" y="171"/>
                    </a:moveTo>
                    <a:cubicBezTo>
                      <a:pt x="171" y="281"/>
                      <a:pt x="171" y="281"/>
                      <a:pt x="171" y="281"/>
                    </a:cubicBezTo>
                    <a:cubicBezTo>
                      <a:pt x="166" y="286"/>
                      <a:pt x="158" y="286"/>
                      <a:pt x="153" y="281"/>
                    </a:cubicBezTo>
                    <a:cubicBezTo>
                      <a:pt x="43" y="171"/>
                      <a:pt x="43" y="171"/>
                      <a:pt x="43" y="171"/>
                    </a:cubicBezTo>
                    <a:cubicBezTo>
                      <a:pt x="38" y="166"/>
                      <a:pt x="38" y="158"/>
                      <a:pt x="43" y="153"/>
                    </a:cubicBezTo>
                    <a:cubicBezTo>
                      <a:pt x="153" y="43"/>
                      <a:pt x="153" y="43"/>
                      <a:pt x="153" y="43"/>
                    </a:cubicBezTo>
                    <a:cubicBezTo>
                      <a:pt x="158" y="38"/>
                      <a:pt x="166" y="38"/>
                      <a:pt x="171" y="43"/>
                    </a:cubicBezTo>
                    <a:cubicBezTo>
                      <a:pt x="281" y="153"/>
                      <a:pt x="281" y="153"/>
                      <a:pt x="281" y="153"/>
                    </a:cubicBezTo>
                    <a:cubicBezTo>
                      <a:pt x="286" y="158"/>
                      <a:pt x="286" y="166"/>
                      <a:pt x="281" y="1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2305" tIns="41153" rIns="82305" bIns="4115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Freeform 102">
                <a:extLst>
                  <a:ext uri="{FF2B5EF4-FFF2-40B4-BE49-F238E27FC236}">
                    <a16:creationId xmlns:a16="http://schemas.microsoft.com/office/drawing/2014/main" id="{C8D2E0A4-4027-42B0-BA8F-6290FEF20D2D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0601630" y="3656455"/>
                <a:ext cx="59610" cy="167564"/>
              </a:xfrm>
              <a:custGeom>
                <a:avLst/>
                <a:gdLst>
                  <a:gd name="T0" fmla="*/ 64 w 85"/>
                  <a:gd name="T1" fmla="*/ 239 h 239"/>
                  <a:gd name="T2" fmla="*/ 85 w 85"/>
                  <a:gd name="T3" fmla="*/ 90 h 239"/>
                  <a:gd name="T4" fmla="*/ 85 w 85"/>
                  <a:gd name="T5" fmla="*/ 0 h 239"/>
                  <a:gd name="T6" fmla="*/ 0 w 85"/>
                  <a:gd name="T7" fmla="*/ 0 h 239"/>
                  <a:gd name="T8" fmla="*/ 0 w 85"/>
                  <a:gd name="T9" fmla="*/ 90 h 239"/>
                  <a:gd name="T10" fmla="*/ 21 w 85"/>
                  <a:gd name="T11" fmla="*/ 239 h 239"/>
                  <a:gd name="T12" fmla="*/ 64 w 85"/>
                  <a:gd name="T13" fmla="*/ 2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239">
                    <a:moveTo>
                      <a:pt x="64" y="239"/>
                    </a:moveTo>
                    <a:lnTo>
                      <a:pt x="85" y="90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90"/>
                    </a:lnTo>
                    <a:lnTo>
                      <a:pt x="21" y="239"/>
                    </a:lnTo>
                    <a:lnTo>
                      <a:pt x="64" y="2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2305" tIns="41153" rIns="82305" bIns="4115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8F35225-8A05-4B3D-9677-C17958C1A14A}"/>
                </a:ext>
              </a:extLst>
            </p:cNvPr>
            <p:cNvSpPr/>
            <p:nvPr/>
          </p:nvSpPr>
          <p:spPr>
            <a:xfrm>
              <a:off x="1302311" y="6511721"/>
              <a:ext cx="170563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Capacity Metrics</a:t>
              </a:r>
              <a:endPara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6D4FEEB-667F-4910-9769-99BC128B87E0}"/>
              </a:ext>
            </a:extLst>
          </p:cNvPr>
          <p:cNvGrpSpPr/>
          <p:nvPr/>
        </p:nvGrpSpPr>
        <p:grpSpPr>
          <a:xfrm>
            <a:off x="1587062" y="4585098"/>
            <a:ext cx="2015275" cy="261610"/>
            <a:chOff x="998340" y="5422783"/>
            <a:chExt cx="2015275" cy="26161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4ECEDCF-A543-408F-8656-093EBD41E945}"/>
                </a:ext>
              </a:extLst>
            </p:cNvPr>
            <p:cNvSpPr/>
            <p:nvPr/>
          </p:nvSpPr>
          <p:spPr>
            <a:xfrm>
              <a:off x="1285867" y="5422783"/>
              <a:ext cx="172774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Runtime Metrics</a:t>
              </a:r>
              <a:endPara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9" name="Freeform 84">
              <a:extLst>
                <a:ext uri="{FF2B5EF4-FFF2-40B4-BE49-F238E27FC236}">
                  <a16:creationId xmlns:a16="http://schemas.microsoft.com/office/drawing/2014/main" id="{A20F66E3-2705-41CB-9A94-2AA837DC258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998340" y="5432298"/>
              <a:ext cx="242226" cy="242581"/>
            </a:xfrm>
            <a:custGeom>
              <a:avLst/>
              <a:gdLst>
                <a:gd name="T0" fmla="*/ 604 w 1838"/>
                <a:gd name="T1" fmla="*/ 253 h 2192"/>
                <a:gd name="T2" fmla="*/ 1159 w 1838"/>
                <a:gd name="T3" fmla="*/ 963 h 2192"/>
                <a:gd name="T4" fmla="*/ 1105 w 1838"/>
                <a:gd name="T5" fmla="*/ 573 h 2192"/>
                <a:gd name="T6" fmla="*/ 214 w 1838"/>
                <a:gd name="T7" fmla="*/ 0 h 2192"/>
                <a:gd name="T8" fmla="*/ 1159 w 1838"/>
                <a:gd name="T9" fmla="*/ 694 h 2192"/>
                <a:gd name="T10" fmla="*/ 1088 w 1838"/>
                <a:gd name="T11" fmla="*/ 764 h 2192"/>
                <a:gd name="T12" fmla="*/ 284 w 1838"/>
                <a:gd name="T13" fmla="*/ 198 h 2192"/>
                <a:gd name="T14" fmla="*/ 214 w 1838"/>
                <a:gd name="T15" fmla="*/ 128 h 2192"/>
                <a:gd name="T16" fmla="*/ 1443 w 1838"/>
                <a:gd name="T17" fmla="*/ 262 h 2192"/>
                <a:gd name="T18" fmla="*/ 1309 w 1838"/>
                <a:gd name="T19" fmla="*/ 1063 h 2192"/>
                <a:gd name="T20" fmla="*/ 903 w 1838"/>
                <a:gd name="T21" fmla="*/ 764 h 2192"/>
                <a:gd name="T22" fmla="*/ 639 w 1838"/>
                <a:gd name="T23" fmla="*/ 952 h 2192"/>
                <a:gd name="T24" fmla="*/ 704 w 1838"/>
                <a:gd name="T25" fmla="*/ 1683 h 2192"/>
                <a:gd name="T26" fmla="*/ 767 w 1838"/>
                <a:gd name="T27" fmla="*/ 1191 h 2192"/>
                <a:gd name="T28" fmla="*/ 1683 w 1838"/>
                <a:gd name="T29" fmla="*/ 390 h 2192"/>
                <a:gd name="T30" fmla="*/ 1443 w 1838"/>
                <a:gd name="T31" fmla="*/ 134 h 2192"/>
                <a:gd name="T32" fmla="*/ 960 w 1838"/>
                <a:gd name="T33" fmla="*/ 198 h 2192"/>
                <a:gd name="T34" fmla="*/ 704 w 1838"/>
                <a:gd name="T35" fmla="*/ 1555 h 2192"/>
                <a:gd name="T36" fmla="*/ 775 w 1838"/>
                <a:gd name="T37" fmla="*/ 1484 h 2192"/>
                <a:gd name="T38" fmla="*/ 704 w 1838"/>
                <a:gd name="T39" fmla="*/ 694 h 2192"/>
                <a:gd name="T40" fmla="*/ 1631 w 1838"/>
                <a:gd name="T41" fmla="*/ 128 h 2192"/>
                <a:gd name="T42" fmla="*/ 1560 w 1838"/>
                <a:gd name="T43" fmla="*/ 198 h 2192"/>
                <a:gd name="T44" fmla="*/ 1230 w 1838"/>
                <a:gd name="T45" fmla="*/ 198 h 2192"/>
                <a:gd name="T46" fmla="*/ 1159 w 1838"/>
                <a:gd name="T47" fmla="*/ 128 h 2192"/>
                <a:gd name="T48" fmla="*/ 1823 w 1838"/>
                <a:gd name="T49" fmla="*/ 1484 h 2192"/>
                <a:gd name="T50" fmla="*/ 1553 w 1838"/>
                <a:gd name="T51" fmla="*/ 1670 h 2192"/>
                <a:gd name="T52" fmla="*/ 1362 w 1838"/>
                <a:gd name="T53" fmla="*/ 1922 h 2192"/>
                <a:gd name="T54" fmla="*/ 1177 w 1838"/>
                <a:gd name="T55" fmla="*/ 2192 h 2192"/>
                <a:gd name="T56" fmla="*/ 1639 w 1838"/>
                <a:gd name="T57" fmla="*/ 2192 h 2192"/>
                <a:gd name="T58" fmla="*/ 1177 w 1838"/>
                <a:gd name="T59" fmla="*/ 2064 h 2192"/>
                <a:gd name="T60" fmla="*/ 1247 w 1838"/>
                <a:gd name="T61" fmla="*/ 1993 h 2192"/>
                <a:gd name="T62" fmla="*/ 1695 w 1838"/>
                <a:gd name="T63" fmla="*/ 1484 h 2192"/>
                <a:gd name="T64" fmla="*/ 1624 w 1838"/>
                <a:gd name="T65" fmla="*/ 1414 h 2192"/>
                <a:gd name="T66" fmla="*/ 1639 w 1838"/>
                <a:gd name="T67" fmla="*/ 1922 h 2192"/>
                <a:gd name="T68" fmla="*/ 1133 w 1838"/>
                <a:gd name="T69" fmla="*/ 1678 h 2192"/>
                <a:gd name="T70" fmla="*/ 1177 w 1838"/>
                <a:gd name="T71" fmla="*/ 1286 h 2192"/>
                <a:gd name="T72" fmla="*/ 807 w 1838"/>
                <a:gd name="T73" fmla="*/ 1823 h 2192"/>
                <a:gd name="T74" fmla="*/ 384 w 1838"/>
                <a:gd name="T75" fmla="*/ 1922 h 2192"/>
                <a:gd name="T76" fmla="*/ 412 w 1838"/>
                <a:gd name="T77" fmla="*/ 764 h 2192"/>
                <a:gd name="T78" fmla="*/ 157 w 1838"/>
                <a:gd name="T79" fmla="*/ 955 h 2192"/>
                <a:gd name="T80" fmla="*/ 199 w 1838"/>
                <a:gd name="T81" fmla="*/ 2192 h 2192"/>
                <a:gd name="T82" fmla="*/ 704 w 1838"/>
                <a:gd name="T83" fmla="*/ 2192 h 2192"/>
                <a:gd name="T84" fmla="*/ 1133 w 1838"/>
                <a:gd name="T85" fmla="*/ 1678 h 2192"/>
                <a:gd name="T86" fmla="*/ 1177 w 1838"/>
                <a:gd name="T87" fmla="*/ 1555 h 2192"/>
                <a:gd name="T88" fmla="*/ 199 w 1838"/>
                <a:gd name="T89" fmla="*/ 2064 h 2192"/>
                <a:gd name="T90" fmla="*/ 270 w 1838"/>
                <a:gd name="T91" fmla="*/ 1993 h 2192"/>
                <a:gd name="T92" fmla="*/ 143 w 1838"/>
                <a:gd name="T93" fmla="*/ 764 h 2192"/>
                <a:gd name="T94" fmla="*/ 214 w 1838"/>
                <a:gd name="T95" fmla="*/ 835 h 2192"/>
                <a:gd name="T96" fmla="*/ 704 w 1838"/>
                <a:gd name="T97" fmla="*/ 192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38" h="2192">
                  <a:moveTo>
                    <a:pt x="214" y="397"/>
                  </a:moveTo>
                  <a:cubicBezTo>
                    <a:pt x="304" y="397"/>
                    <a:pt x="381" y="336"/>
                    <a:pt x="405" y="253"/>
                  </a:cubicBezTo>
                  <a:cubicBezTo>
                    <a:pt x="604" y="253"/>
                    <a:pt x="604" y="253"/>
                    <a:pt x="604" y="253"/>
                  </a:cubicBezTo>
                  <a:cubicBezTo>
                    <a:pt x="998" y="647"/>
                    <a:pt x="998" y="647"/>
                    <a:pt x="998" y="647"/>
                  </a:cubicBezTo>
                  <a:cubicBezTo>
                    <a:pt x="974" y="680"/>
                    <a:pt x="960" y="720"/>
                    <a:pt x="960" y="764"/>
                  </a:cubicBezTo>
                  <a:cubicBezTo>
                    <a:pt x="960" y="874"/>
                    <a:pt x="1049" y="963"/>
                    <a:pt x="1159" y="963"/>
                  </a:cubicBezTo>
                  <a:cubicBezTo>
                    <a:pt x="1268" y="963"/>
                    <a:pt x="1358" y="874"/>
                    <a:pt x="1358" y="764"/>
                  </a:cubicBezTo>
                  <a:cubicBezTo>
                    <a:pt x="1358" y="655"/>
                    <a:pt x="1268" y="566"/>
                    <a:pt x="1159" y="566"/>
                  </a:cubicBezTo>
                  <a:cubicBezTo>
                    <a:pt x="1140" y="566"/>
                    <a:pt x="1122" y="568"/>
                    <a:pt x="1105" y="573"/>
                  </a:cubicBezTo>
                  <a:cubicBezTo>
                    <a:pt x="657" y="125"/>
                    <a:pt x="657" y="125"/>
                    <a:pt x="657" y="125"/>
                  </a:cubicBezTo>
                  <a:cubicBezTo>
                    <a:pt x="398" y="125"/>
                    <a:pt x="398" y="125"/>
                    <a:pt x="398" y="125"/>
                  </a:cubicBezTo>
                  <a:cubicBezTo>
                    <a:pt x="369" y="51"/>
                    <a:pt x="297" y="0"/>
                    <a:pt x="214" y="0"/>
                  </a:cubicBezTo>
                  <a:cubicBezTo>
                    <a:pt x="104" y="0"/>
                    <a:pt x="15" y="89"/>
                    <a:pt x="15" y="198"/>
                  </a:cubicBezTo>
                  <a:cubicBezTo>
                    <a:pt x="15" y="308"/>
                    <a:pt x="104" y="397"/>
                    <a:pt x="214" y="397"/>
                  </a:cubicBezTo>
                  <a:close/>
                  <a:moveTo>
                    <a:pt x="1159" y="694"/>
                  </a:moveTo>
                  <a:cubicBezTo>
                    <a:pt x="1198" y="694"/>
                    <a:pt x="1230" y="725"/>
                    <a:pt x="1230" y="764"/>
                  </a:cubicBezTo>
                  <a:cubicBezTo>
                    <a:pt x="1230" y="803"/>
                    <a:pt x="1198" y="835"/>
                    <a:pt x="1159" y="835"/>
                  </a:cubicBezTo>
                  <a:cubicBezTo>
                    <a:pt x="1120" y="835"/>
                    <a:pt x="1088" y="803"/>
                    <a:pt x="1088" y="764"/>
                  </a:cubicBezTo>
                  <a:cubicBezTo>
                    <a:pt x="1088" y="725"/>
                    <a:pt x="1120" y="694"/>
                    <a:pt x="1159" y="694"/>
                  </a:cubicBezTo>
                  <a:close/>
                  <a:moveTo>
                    <a:pt x="214" y="128"/>
                  </a:moveTo>
                  <a:cubicBezTo>
                    <a:pt x="253" y="128"/>
                    <a:pt x="284" y="159"/>
                    <a:pt x="284" y="198"/>
                  </a:cubicBezTo>
                  <a:cubicBezTo>
                    <a:pt x="284" y="237"/>
                    <a:pt x="253" y="269"/>
                    <a:pt x="214" y="269"/>
                  </a:cubicBezTo>
                  <a:cubicBezTo>
                    <a:pt x="175" y="269"/>
                    <a:pt x="143" y="237"/>
                    <a:pt x="143" y="198"/>
                  </a:cubicBezTo>
                  <a:cubicBezTo>
                    <a:pt x="143" y="159"/>
                    <a:pt x="175" y="128"/>
                    <a:pt x="214" y="128"/>
                  </a:cubicBezTo>
                  <a:close/>
                  <a:moveTo>
                    <a:pt x="1159" y="397"/>
                  </a:moveTo>
                  <a:cubicBezTo>
                    <a:pt x="1246" y="397"/>
                    <a:pt x="1320" y="341"/>
                    <a:pt x="1347" y="262"/>
                  </a:cubicBezTo>
                  <a:cubicBezTo>
                    <a:pt x="1443" y="262"/>
                    <a:pt x="1443" y="262"/>
                    <a:pt x="1443" y="262"/>
                  </a:cubicBezTo>
                  <a:cubicBezTo>
                    <a:pt x="1461" y="317"/>
                    <a:pt x="1503" y="360"/>
                    <a:pt x="1555" y="382"/>
                  </a:cubicBezTo>
                  <a:cubicBezTo>
                    <a:pt x="1555" y="817"/>
                    <a:pt x="1555" y="817"/>
                    <a:pt x="1555" y="817"/>
                  </a:cubicBezTo>
                  <a:cubicBezTo>
                    <a:pt x="1309" y="1063"/>
                    <a:pt x="1309" y="1063"/>
                    <a:pt x="1309" y="1063"/>
                  </a:cubicBezTo>
                  <a:cubicBezTo>
                    <a:pt x="767" y="1063"/>
                    <a:pt x="767" y="1063"/>
                    <a:pt x="767" y="1063"/>
                  </a:cubicBezTo>
                  <a:cubicBezTo>
                    <a:pt x="767" y="953"/>
                    <a:pt x="767" y="953"/>
                    <a:pt x="767" y="953"/>
                  </a:cubicBezTo>
                  <a:cubicBezTo>
                    <a:pt x="846" y="927"/>
                    <a:pt x="903" y="852"/>
                    <a:pt x="903" y="764"/>
                  </a:cubicBezTo>
                  <a:cubicBezTo>
                    <a:pt x="903" y="655"/>
                    <a:pt x="814" y="566"/>
                    <a:pt x="704" y="566"/>
                  </a:cubicBezTo>
                  <a:cubicBezTo>
                    <a:pt x="595" y="566"/>
                    <a:pt x="506" y="655"/>
                    <a:pt x="506" y="764"/>
                  </a:cubicBezTo>
                  <a:cubicBezTo>
                    <a:pt x="506" y="851"/>
                    <a:pt x="561" y="925"/>
                    <a:pt x="639" y="952"/>
                  </a:cubicBezTo>
                  <a:cubicBezTo>
                    <a:pt x="639" y="1297"/>
                    <a:pt x="639" y="1297"/>
                    <a:pt x="639" y="1297"/>
                  </a:cubicBezTo>
                  <a:cubicBezTo>
                    <a:pt x="561" y="1324"/>
                    <a:pt x="506" y="1398"/>
                    <a:pt x="506" y="1484"/>
                  </a:cubicBezTo>
                  <a:cubicBezTo>
                    <a:pt x="506" y="1594"/>
                    <a:pt x="595" y="1683"/>
                    <a:pt x="704" y="1683"/>
                  </a:cubicBezTo>
                  <a:cubicBezTo>
                    <a:pt x="814" y="1683"/>
                    <a:pt x="903" y="1594"/>
                    <a:pt x="903" y="1484"/>
                  </a:cubicBezTo>
                  <a:cubicBezTo>
                    <a:pt x="903" y="1397"/>
                    <a:pt x="846" y="1322"/>
                    <a:pt x="767" y="1296"/>
                  </a:cubicBezTo>
                  <a:cubicBezTo>
                    <a:pt x="767" y="1191"/>
                    <a:pt x="767" y="1191"/>
                    <a:pt x="767" y="1191"/>
                  </a:cubicBezTo>
                  <a:cubicBezTo>
                    <a:pt x="1362" y="1191"/>
                    <a:pt x="1362" y="1191"/>
                    <a:pt x="1362" y="1191"/>
                  </a:cubicBezTo>
                  <a:cubicBezTo>
                    <a:pt x="1683" y="870"/>
                    <a:pt x="1683" y="870"/>
                    <a:pt x="1683" y="870"/>
                  </a:cubicBezTo>
                  <a:cubicBezTo>
                    <a:pt x="1683" y="390"/>
                    <a:pt x="1683" y="390"/>
                    <a:pt x="1683" y="390"/>
                  </a:cubicBezTo>
                  <a:cubicBezTo>
                    <a:pt x="1768" y="367"/>
                    <a:pt x="1830" y="290"/>
                    <a:pt x="1830" y="198"/>
                  </a:cubicBezTo>
                  <a:cubicBezTo>
                    <a:pt x="1830" y="89"/>
                    <a:pt x="1740" y="0"/>
                    <a:pt x="1631" y="0"/>
                  </a:cubicBezTo>
                  <a:cubicBezTo>
                    <a:pt x="1544" y="0"/>
                    <a:pt x="1469" y="56"/>
                    <a:pt x="1443" y="134"/>
                  </a:cubicBezTo>
                  <a:cubicBezTo>
                    <a:pt x="1347" y="134"/>
                    <a:pt x="1347" y="134"/>
                    <a:pt x="1347" y="134"/>
                  </a:cubicBezTo>
                  <a:cubicBezTo>
                    <a:pt x="1320" y="56"/>
                    <a:pt x="1246" y="0"/>
                    <a:pt x="1159" y="0"/>
                  </a:cubicBezTo>
                  <a:cubicBezTo>
                    <a:pt x="1049" y="0"/>
                    <a:pt x="960" y="89"/>
                    <a:pt x="960" y="198"/>
                  </a:cubicBezTo>
                  <a:cubicBezTo>
                    <a:pt x="960" y="308"/>
                    <a:pt x="1049" y="397"/>
                    <a:pt x="1159" y="397"/>
                  </a:cubicBezTo>
                  <a:close/>
                  <a:moveTo>
                    <a:pt x="775" y="1484"/>
                  </a:moveTo>
                  <a:cubicBezTo>
                    <a:pt x="775" y="1523"/>
                    <a:pt x="743" y="1555"/>
                    <a:pt x="704" y="1555"/>
                  </a:cubicBezTo>
                  <a:cubicBezTo>
                    <a:pt x="665" y="1555"/>
                    <a:pt x="634" y="1523"/>
                    <a:pt x="634" y="1484"/>
                  </a:cubicBezTo>
                  <a:cubicBezTo>
                    <a:pt x="634" y="1445"/>
                    <a:pt x="665" y="1414"/>
                    <a:pt x="704" y="1414"/>
                  </a:cubicBezTo>
                  <a:cubicBezTo>
                    <a:pt x="743" y="1414"/>
                    <a:pt x="775" y="1445"/>
                    <a:pt x="775" y="1484"/>
                  </a:cubicBezTo>
                  <a:close/>
                  <a:moveTo>
                    <a:pt x="704" y="835"/>
                  </a:moveTo>
                  <a:cubicBezTo>
                    <a:pt x="665" y="835"/>
                    <a:pt x="634" y="803"/>
                    <a:pt x="634" y="764"/>
                  </a:cubicBezTo>
                  <a:cubicBezTo>
                    <a:pt x="634" y="725"/>
                    <a:pt x="665" y="694"/>
                    <a:pt x="704" y="694"/>
                  </a:cubicBezTo>
                  <a:cubicBezTo>
                    <a:pt x="743" y="694"/>
                    <a:pt x="775" y="725"/>
                    <a:pt x="775" y="764"/>
                  </a:cubicBezTo>
                  <a:cubicBezTo>
                    <a:pt x="775" y="803"/>
                    <a:pt x="743" y="835"/>
                    <a:pt x="704" y="835"/>
                  </a:cubicBezTo>
                  <a:close/>
                  <a:moveTo>
                    <a:pt x="1631" y="128"/>
                  </a:moveTo>
                  <a:cubicBezTo>
                    <a:pt x="1670" y="128"/>
                    <a:pt x="1702" y="159"/>
                    <a:pt x="1702" y="198"/>
                  </a:cubicBezTo>
                  <a:cubicBezTo>
                    <a:pt x="1702" y="237"/>
                    <a:pt x="1670" y="269"/>
                    <a:pt x="1631" y="269"/>
                  </a:cubicBezTo>
                  <a:cubicBezTo>
                    <a:pt x="1592" y="269"/>
                    <a:pt x="1560" y="237"/>
                    <a:pt x="1560" y="198"/>
                  </a:cubicBezTo>
                  <a:cubicBezTo>
                    <a:pt x="1560" y="159"/>
                    <a:pt x="1592" y="128"/>
                    <a:pt x="1631" y="128"/>
                  </a:cubicBezTo>
                  <a:close/>
                  <a:moveTo>
                    <a:pt x="1159" y="128"/>
                  </a:moveTo>
                  <a:cubicBezTo>
                    <a:pt x="1198" y="128"/>
                    <a:pt x="1230" y="159"/>
                    <a:pt x="1230" y="198"/>
                  </a:cubicBezTo>
                  <a:cubicBezTo>
                    <a:pt x="1230" y="237"/>
                    <a:pt x="1198" y="269"/>
                    <a:pt x="1159" y="269"/>
                  </a:cubicBezTo>
                  <a:cubicBezTo>
                    <a:pt x="1120" y="269"/>
                    <a:pt x="1088" y="237"/>
                    <a:pt x="1088" y="198"/>
                  </a:cubicBezTo>
                  <a:cubicBezTo>
                    <a:pt x="1088" y="159"/>
                    <a:pt x="1120" y="128"/>
                    <a:pt x="1159" y="128"/>
                  </a:cubicBezTo>
                  <a:close/>
                  <a:moveTo>
                    <a:pt x="1681" y="1799"/>
                  </a:moveTo>
                  <a:cubicBezTo>
                    <a:pt x="1681" y="1675"/>
                    <a:pt x="1681" y="1675"/>
                    <a:pt x="1681" y="1675"/>
                  </a:cubicBezTo>
                  <a:cubicBezTo>
                    <a:pt x="1763" y="1650"/>
                    <a:pt x="1823" y="1574"/>
                    <a:pt x="1823" y="1484"/>
                  </a:cubicBezTo>
                  <a:cubicBezTo>
                    <a:pt x="1823" y="1375"/>
                    <a:pt x="1734" y="1286"/>
                    <a:pt x="1624" y="1286"/>
                  </a:cubicBezTo>
                  <a:cubicBezTo>
                    <a:pt x="1514" y="1286"/>
                    <a:pt x="1425" y="1375"/>
                    <a:pt x="1425" y="1484"/>
                  </a:cubicBezTo>
                  <a:cubicBezTo>
                    <a:pt x="1425" y="1569"/>
                    <a:pt x="1478" y="1641"/>
                    <a:pt x="1553" y="1670"/>
                  </a:cubicBezTo>
                  <a:cubicBezTo>
                    <a:pt x="1553" y="1814"/>
                    <a:pt x="1553" y="1814"/>
                    <a:pt x="1553" y="1814"/>
                  </a:cubicBezTo>
                  <a:cubicBezTo>
                    <a:pt x="1507" y="1836"/>
                    <a:pt x="1472" y="1874"/>
                    <a:pt x="1453" y="1922"/>
                  </a:cubicBezTo>
                  <a:cubicBezTo>
                    <a:pt x="1362" y="1922"/>
                    <a:pt x="1362" y="1922"/>
                    <a:pt x="1362" y="1922"/>
                  </a:cubicBezTo>
                  <a:cubicBezTo>
                    <a:pt x="1333" y="1847"/>
                    <a:pt x="1261" y="1794"/>
                    <a:pt x="1177" y="1794"/>
                  </a:cubicBezTo>
                  <a:cubicBezTo>
                    <a:pt x="1067" y="1794"/>
                    <a:pt x="978" y="1883"/>
                    <a:pt x="978" y="1993"/>
                  </a:cubicBezTo>
                  <a:cubicBezTo>
                    <a:pt x="978" y="2103"/>
                    <a:pt x="1067" y="2192"/>
                    <a:pt x="1177" y="2192"/>
                  </a:cubicBezTo>
                  <a:cubicBezTo>
                    <a:pt x="1266" y="2192"/>
                    <a:pt x="1343" y="2132"/>
                    <a:pt x="1367" y="2050"/>
                  </a:cubicBezTo>
                  <a:cubicBezTo>
                    <a:pt x="1448" y="2050"/>
                    <a:pt x="1448" y="2050"/>
                    <a:pt x="1448" y="2050"/>
                  </a:cubicBezTo>
                  <a:cubicBezTo>
                    <a:pt x="1473" y="2132"/>
                    <a:pt x="1549" y="2192"/>
                    <a:pt x="1639" y="2192"/>
                  </a:cubicBezTo>
                  <a:cubicBezTo>
                    <a:pt x="1748" y="2192"/>
                    <a:pt x="1838" y="2103"/>
                    <a:pt x="1838" y="1993"/>
                  </a:cubicBezTo>
                  <a:cubicBezTo>
                    <a:pt x="1838" y="1898"/>
                    <a:pt x="1770" y="1818"/>
                    <a:pt x="1681" y="1799"/>
                  </a:cubicBezTo>
                  <a:close/>
                  <a:moveTo>
                    <a:pt x="1177" y="2064"/>
                  </a:moveTo>
                  <a:cubicBezTo>
                    <a:pt x="1138" y="2064"/>
                    <a:pt x="1106" y="2032"/>
                    <a:pt x="1106" y="1993"/>
                  </a:cubicBezTo>
                  <a:cubicBezTo>
                    <a:pt x="1106" y="1954"/>
                    <a:pt x="1138" y="1922"/>
                    <a:pt x="1177" y="1922"/>
                  </a:cubicBezTo>
                  <a:cubicBezTo>
                    <a:pt x="1216" y="1922"/>
                    <a:pt x="1247" y="1954"/>
                    <a:pt x="1247" y="1993"/>
                  </a:cubicBezTo>
                  <a:cubicBezTo>
                    <a:pt x="1247" y="2032"/>
                    <a:pt x="1216" y="2064"/>
                    <a:pt x="1177" y="2064"/>
                  </a:cubicBezTo>
                  <a:close/>
                  <a:moveTo>
                    <a:pt x="1624" y="1414"/>
                  </a:moveTo>
                  <a:cubicBezTo>
                    <a:pt x="1663" y="1414"/>
                    <a:pt x="1695" y="1445"/>
                    <a:pt x="1695" y="1484"/>
                  </a:cubicBezTo>
                  <a:cubicBezTo>
                    <a:pt x="1695" y="1523"/>
                    <a:pt x="1663" y="1555"/>
                    <a:pt x="1624" y="1555"/>
                  </a:cubicBezTo>
                  <a:cubicBezTo>
                    <a:pt x="1585" y="1555"/>
                    <a:pt x="1553" y="1523"/>
                    <a:pt x="1553" y="1484"/>
                  </a:cubicBezTo>
                  <a:cubicBezTo>
                    <a:pt x="1553" y="1445"/>
                    <a:pt x="1585" y="1414"/>
                    <a:pt x="1624" y="1414"/>
                  </a:cubicBezTo>
                  <a:close/>
                  <a:moveTo>
                    <a:pt x="1639" y="2064"/>
                  </a:moveTo>
                  <a:cubicBezTo>
                    <a:pt x="1600" y="2064"/>
                    <a:pt x="1568" y="2032"/>
                    <a:pt x="1568" y="1993"/>
                  </a:cubicBezTo>
                  <a:cubicBezTo>
                    <a:pt x="1568" y="1954"/>
                    <a:pt x="1600" y="1922"/>
                    <a:pt x="1639" y="1922"/>
                  </a:cubicBezTo>
                  <a:cubicBezTo>
                    <a:pt x="1678" y="1922"/>
                    <a:pt x="1710" y="1954"/>
                    <a:pt x="1710" y="1993"/>
                  </a:cubicBezTo>
                  <a:cubicBezTo>
                    <a:pt x="1710" y="2032"/>
                    <a:pt x="1678" y="2064"/>
                    <a:pt x="1639" y="2064"/>
                  </a:cubicBezTo>
                  <a:close/>
                  <a:moveTo>
                    <a:pt x="1133" y="1678"/>
                  </a:moveTo>
                  <a:cubicBezTo>
                    <a:pt x="1147" y="1681"/>
                    <a:pt x="1162" y="1683"/>
                    <a:pt x="1177" y="1683"/>
                  </a:cubicBezTo>
                  <a:cubicBezTo>
                    <a:pt x="1286" y="1683"/>
                    <a:pt x="1375" y="1594"/>
                    <a:pt x="1375" y="1484"/>
                  </a:cubicBezTo>
                  <a:cubicBezTo>
                    <a:pt x="1375" y="1375"/>
                    <a:pt x="1286" y="1286"/>
                    <a:pt x="1177" y="1286"/>
                  </a:cubicBezTo>
                  <a:cubicBezTo>
                    <a:pt x="1067" y="1286"/>
                    <a:pt x="978" y="1375"/>
                    <a:pt x="978" y="1484"/>
                  </a:cubicBezTo>
                  <a:cubicBezTo>
                    <a:pt x="978" y="1531"/>
                    <a:pt x="994" y="1575"/>
                    <a:pt x="1022" y="1609"/>
                  </a:cubicBezTo>
                  <a:cubicBezTo>
                    <a:pt x="807" y="1823"/>
                    <a:pt x="807" y="1823"/>
                    <a:pt x="807" y="1823"/>
                  </a:cubicBezTo>
                  <a:cubicBezTo>
                    <a:pt x="777" y="1805"/>
                    <a:pt x="742" y="1794"/>
                    <a:pt x="704" y="1794"/>
                  </a:cubicBezTo>
                  <a:cubicBezTo>
                    <a:pt x="620" y="1794"/>
                    <a:pt x="548" y="1847"/>
                    <a:pt x="519" y="1922"/>
                  </a:cubicBezTo>
                  <a:cubicBezTo>
                    <a:pt x="384" y="1922"/>
                    <a:pt x="384" y="1922"/>
                    <a:pt x="384" y="1922"/>
                  </a:cubicBezTo>
                  <a:cubicBezTo>
                    <a:pt x="366" y="1874"/>
                    <a:pt x="330" y="1836"/>
                    <a:pt x="285" y="1814"/>
                  </a:cubicBezTo>
                  <a:cubicBezTo>
                    <a:pt x="285" y="950"/>
                    <a:pt x="285" y="950"/>
                    <a:pt x="285" y="950"/>
                  </a:cubicBezTo>
                  <a:cubicBezTo>
                    <a:pt x="359" y="921"/>
                    <a:pt x="412" y="849"/>
                    <a:pt x="412" y="764"/>
                  </a:cubicBezTo>
                  <a:cubicBezTo>
                    <a:pt x="412" y="655"/>
                    <a:pt x="323" y="566"/>
                    <a:pt x="214" y="566"/>
                  </a:cubicBezTo>
                  <a:cubicBezTo>
                    <a:pt x="104" y="566"/>
                    <a:pt x="15" y="655"/>
                    <a:pt x="15" y="764"/>
                  </a:cubicBezTo>
                  <a:cubicBezTo>
                    <a:pt x="15" y="854"/>
                    <a:pt x="75" y="930"/>
                    <a:pt x="157" y="955"/>
                  </a:cubicBezTo>
                  <a:cubicBezTo>
                    <a:pt x="157" y="1799"/>
                    <a:pt x="157" y="1799"/>
                    <a:pt x="157" y="1799"/>
                  </a:cubicBezTo>
                  <a:cubicBezTo>
                    <a:pt x="67" y="1818"/>
                    <a:pt x="0" y="1898"/>
                    <a:pt x="0" y="1993"/>
                  </a:cubicBezTo>
                  <a:cubicBezTo>
                    <a:pt x="0" y="2103"/>
                    <a:pt x="89" y="2192"/>
                    <a:pt x="199" y="2192"/>
                  </a:cubicBezTo>
                  <a:cubicBezTo>
                    <a:pt x="289" y="2192"/>
                    <a:pt x="365" y="2132"/>
                    <a:pt x="389" y="2050"/>
                  </a:cubicBezTo>
                  <a:cubicBezTo>
                    <a:pt x="514" y="2050"/>
                    <a:pt x="514" y="2050"/>
                    <a:pt x="514" y="2050"/>
                  </a:cubicBezTo>
                  <a:cubicBezTo>
                    <a:pt x="538" y="2132"/>
                    <a:pt x="615" y="2192"/>
                    <a:pt x="704" y="2192"/>
                  </a:cubicBezTo>
                  <a:cubicBezTo>
                    <a:pt x="814" y="2192"/>
                    <a:pt x="903" y="2103"/>
                    <a:pt x="903" y="1993"/>
                  </a:cubicBezTo>
                  <a:cubicBezTo>
                    <a:pt x="903" y="1968"/>
                    <a:pt x="898" y="1944"/>
                    <a:pt x="890" y="1922"/>
                  </a:cubicBezTo>
                  <a:lnTo>
                    <a:pt x="1133" y="1678"/>
                  </a:lnTo>
                  <a:close/>
                  <a:moveTo>
                    <a:pt x="1177" y="1414"/>
                  </a:moveTo>
                  <a:cubicBezTo>
                    <a:pt x="1216" y="1414"/>
                    <a:pt x="1247" y="1445"/>
                    <a:pt x="1247" y="1484"/>
                  </a:cubicBezTo>
                  <a:cubicBezTo>
                    <a:pt x="1247" y="1523"/>
                    <a:pt x="1216" y="1555"/>
                    <a:pt x="1177" y="1555"/>
                  </a:cubicBezTo>
                  <a:cubicBezTo>
                    <a:pt x="1138" y="1555"/>
                    <a:pt x="1106" y="1523"/>
                    <a:pt x="1106" y="1484"/>
                  </a:cubicBezTo>
                  <a:cubicBezTo>
                    <a:pt x="1106" y="1445"/>
                    <a:pt x="1138" y="1414"/>
                    <a:pt x="1177" y="1414"/>
                  </a:cubicBezTo>
                  <a:close/>
                  <a:moveTo>
                    <a:pt x="199" y="2064"/>
                  </a:moveTo>
                  <a:cubicBezTo>
                    <a:pt x="160" y="2064"/>
                    <a:pt x="128" y="2032"/>
                    <a:pt x="128" y="1993"/>
                  </a:cubicBezTo>
                  <a:cubicBezTo>
                    <a:pt x="128" y="1954"/>
                    <a:pt x="160" y="1922"/>
                    <a:pt x="199" y="1922"/>
                  </a:cubicBezTo>
                  <a:cubicBezTo>
                    <a:pt x="238" y="1922"/>
                    <a:pt x="270" y="1954"/>
                    <a:pt x="270" y="1993"/>
                  </a:cubicBezTo>
                  <a:cubicBezTo>
                    <a:pt x="270" y="2032"/>
                    <a:pt x="238" y="2064"/>
                    <a:pt x="199" y="2064"/>
                  </a:cubicBezTo>
                  <a:close/>
                  <a:moveTo>
                    <a:pt x="214" y="835"/>
                  </a:moveTo>
                  <a:cubicBezTo>
                    <a:pt x="175" y="835"/>
                    <a:pt x="143" y="803"/>
                    <a:pt x="143" y="764"/>
                  </a:cubicBezTo>
                  <a:cubicBezTo>
                    <a:pt x="143" y="725"/>
                    <a:pt x="175" y="694"/>
                    <a:pt x="214" y="694"/>
                  </a:cubicBezTo>
                  <a:cubicBezTo>
                    <a:pt x="253" y="694"/>
                    <a:pt x="284" y="725"/>
                    <a:pt x="284" y="764"/>
                  </a:cubicBezTo>
                  <a:cubicBezTo>
                    <a:pt x="284" y="803"/>
                    <a:pt x="253" y="835"/>
                    <a:pt x="214" y="835"/>
                  </a:cubicBezTo>
                  <a:close/>
                  <a:moveTo>
                    <a:pt x="704" y="2064"/>
                  </a:moveTo>
                  <a:cubicBezTo>
                    <a:pt x="665" y="2064"/>
                    <a:pt x="634" y="2032"/>
                    <a:pt x="634" y="1993"/>
                  </a:cubicBezTo>
                  <a:cubicBezTo>
                    <a:pt x="634" y="1954"/>
                    <a:pt x="665" y="1922"/>
                    <a:pt x="704" y="1922"/>
                  </a:cubicBezTo>
                  <a:cubicBezTo>
                    <a:pt x="743" y="1922"/>
                    <a:pt x="775" y="1954"/>
                    <a:pt x="775" y="1993"/>
                  </a:cubicBezTo>
                  <a:cubicBezTo>
                    <a:pt x="775" y="2032"/>
                    <a:pt x="743" y="2064"/>
                    <a:pt x="704" y="20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B94AAE4-0DE3-4E46-AA17-7DF32354E29D}"/>
              </a:ext>
            </a:extLst>
          </p:cNvPr>
          <p:cNvGrpSpPr/>
          <p:nvPr/>
        </p:nvGrpSpPr>
        <p:grpSpPr>
          <a:xfrm>
            <a:off x="1587062" y="4948077"/>
            <a:ext cx="1997779" cy="261610"/>
            <a:chOff x="998340" y="5785762"/>
            <a:chExt cx="1997779" cy="26161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1B400B1-E70E-4C5A-ADA9-8366894C3E5B}"/>
                </a:ext>
              </a:extLst>
            </p:cNvPr>
            <p:cNvSpPr/>
            <p:nvPr/>
          </p:nvSpPr>
          <p:spPr>
            <a:xfrm>
              <a:off x="1278117" y="5785762"/>
              <a:ext cx="171800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Runtime Errors</a:t>
              </a:r>
              <a:endPara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22E72C3-E978-47D4-9CFC-CA02CEA0D0DB}"/>
                </a:ext>
              </a:extLst>
            </p:cNvPr>
            <p:cNvGrpSpPr/>
            <p:nvPr/>
          </p:nvGrpSpPr>
          <p:grpSpPr bwMode="black">
            <a:xfrm>
              <a:off x="998340" y="5802903"/>
              <a:ext cx="224262" cy="227329"/>
              <a:chOff x="307975" y="1987550"/>
              <a:chExt cx="1377950" cy="1409701"/>
            </a:xfrm>
            <a:solidFill>
              <a:schemeClr val="accent1"/>
            </a:solidFill>
          </p:grpSpPr>
          <p:sp>
            <p:nvSpPr>
              <p:cNvPr id="104" name="Freeform 118">
                <a:extLst>
                  <a:ext uri="{FF2B5EF4-FFF2-40B4-BE49-F238E27FC236}">
                    <a16:creationId xmlns:a16="http://schemas.microsoft.com/office/drawing/2014/main" id="{84383556-9510-42E7-AC49-DFDB00FB207B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538163" y="2516188"/>
                <a:ext cx="917575" cy="881063"/>
              </a:xfrm>
              <a:custGeom>
                <a:avLst/>
                <a:gdLst>
                  <a:gd name="T0" fmla="*/ 237 w 245"/>
                  <a:gd name="T1" fmla="*/ 0 h 235"/>
                  <a:gd name="T2" fmla="*/ 218 w 245"/>
                  <a:gd name="T3" fmla="*/ 10 h 235"/>
                  <a:gd name="T4" fmla="*/ 131 w 245"/>
                  <a:gd name="T5" fmla="*/ 30 h 235"/>
                  <a:gd name="T6" fmla="*/ 131 w 245"/>
                  <a:gd name="T7" fmla="*/ 201 h 235"/>
                  <a:gd name="T8" fmla="*/ 115 w 245"/>
                  <a:gd name="T9" fmla="*/ 201 h 235"/>
                  <a:gd name="T10" fmla="*/ 115 w 245"/>
                  <a:gd name="T11" fmla="*/ 30 h 235"/>
                  <a:gd name="T12" fmla="*/ 27 w 245"/>
                  <a:gd name="T13" fmla="*/ 10 h 235"/>
                  <a:gd name="T14" fmla="*/ 9 w 245"/>
                  <a:gd name="T15" fmla="*/ 0 h 235"/>
                  <a:gd name="T16" fmla="*/ 0 w 245"/>
                  <a:gd name="T17" fmla="*/ 67 h 235"/>
                  <a:gd name="T18" fmla="*/ 123 w 245"/>
                  <a:gd name="T19" fmla="*/ 235 h 235"/>
                  <a:gd name="T20" fmla="*/ 245 w 245"/>
                  <a:gd name="T21" fmla="*/ 67 h 235"/>
                  <a:gd name="T22" fmla="*/ 237 w 245"/>
                  <a:gd name="T23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5" h="235">
                    <a:moveTo>
                      <a:pt x="237" y="0"/>
                    </a:moveTo>
                    <a:cubicBezTo>
                      <a:pt x="232" y="3"/>
                      <a:pt x="226" y="7"/>
                      <a:pt x="218" y="10"/>
                    </a:cubicBezTo>
                    <a:cubicBezTo>
                      <a:pt x="198" y="20"/>
                      <a:pt x="169" y="29"/>
                      <a:pt x="131" y="30"/>
                    </a:cubicBezTo>
                    <a:cubicBezTo>
                      <a:pt x="131" y="201"/>
                      <a:pt x="131" y="201"/>
                      <a:pt x="131" y="201"/>
                    </a:cubicBezTo>
                    <a:cubicBezTo>
                      <a:pt x="115" y="201"/>
                      <a:pt x="115" y="201"/>
                      <a:pt x="115" y="201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76" y="29"/>
                      <a:pt x="47" y="20"/>
                      <a:pt x="27" y="10"/>
                    </a:cubicBezTo>
                    <a:cubicBezTo>
                      <a:pt x="19" y="7"/>
                      <a:pt x="13" y="3"/>
                      <a:pt x="9" y="0"/>
                    </a:cubicBezTo>
                    <a:cubicBezTo>
                      <a:pt x="3" y="20"/>
                      <a:pt x="0" y="43"/>
                      <a:pt x="0" y="67"/>
                    </a:cubicBezTo>
                    <a:cubicBezTo>
                      <a:pt x="0" y="149"/>
                      <a:pt x="61" y="235"/>
                      <a:pt x="123" y="235"/>
                    </a:cubicBezTo>
                    <a:cubicBezTo>
                      <a:pt x="184" y="235"/>
                      <a:pt x="245" y="149"/>
                      <a:pt x="245" y="67"/>
                    </a:cubicBezTo>
                    <a:cubicBezTo>
                      <a:pt x="245" y="43"/>
                      <a:pt x="242" y="20"/>
                      <a:pt x="23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 119">
                <a:extLst>
                  <a:ext uri="{FF2B5EF4-FFF2-40B4-BE49-F238E27FC236}">
                    <a16:creationId xmlns:a16="http://schemas.microsoft.com/office/drawing/2014/main" id="{1772A1BF-2955-4EC2-945A-185ED7BBE5B7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579438" y="2478088"/>
                <a:ext cx="3175" cy="7938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1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Freeform 120">
                <a:extLst>
                  <a:ext uri="{FF2B5EF4-FFF2-40B4-BE49-F238E27FC236}">
                    <a16:creationId xmlns:a16="http://schemas.microsoft.com/office/drawing/2014/main" id="{012A4E2B-F544-4A96-88F7-3609E6EF3AB0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571500" y="2486025"/>
                <a:ext cx="7938" cy="30163"/>
              </a:xfrm>
              <a:custGeom>
                <a:avLst/>
                <a:gdLst>
                  <a:gd name="T0" fmla="*/ 2 w 2"/>
                  <a:gd name="T1" fmla="*/ 0 h 8"/>
                  <a:gd name="T2" fmla="*/ 0 w 2"/>
                  <a:gd name="T3" fmla="*/ 8 h 8"/>
                  <a:gd name="T4" fmla="*/ 2 w 2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8">
                    <a:moveTo>
                      <a:pt x="2" y="0"/>
                    </a:moveTo>
                    <a:cubicBezTo>
                      <a:pt x="1" y="3"/>
                      <a:pt x="0" y="5"/>
                      <a:pt x="0" y="8"/>
                    </a:cubicBezTo>
                    <a:cubicBezTo>
                      <a:pt x="0" y="5"/>
                      <a:pt x="1" y="3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Freeform 121">
                <a:extLst>
                  <a:ext uri="{FF2B5EF4-FFF2-40B4-BE49-F238E27FC236}">
                    <a16:creationId xmlns:a16="http://schemas.microsoft.com/office/drawing/2014/main" id="{E5F1FBF0-009B-41E5-B740-84F40E0BAEC3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414463" y="2486025"/>
                <a:ext cx="12700" cy="30163"/>
              </a:xfrm>
              <a:custGeom>
                <a:avLst/>
                <a:gdLst>
                  <a:gd name="T0" fmla="*/ 0 w 3"/>
                  <a:gd name="T1" fmla="*/ 0 h 8"/>
                  <a:gd name="T2" fmla="*/ 3 w 3"/>
                  <a:gd name="T3" fmla="*/ 8 h 8"/>
                  <a:gd name="T4" fmla="*/ 0 w 3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1" y="3"/>
                      <a:pt x="2" y="5"/>
                      <a:pt x="3" y="8"/>
                    </a:cubicBezTo>
                    <a:cubicBezTo>
                      <a:pt x="2" y="5"/>
                      <a:pt x="1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22">
                <a:extLst>
                  <a:ext uri="{FF2B5EF4-FFF2-40B4-BE49-F238E27FC236}">
                    <a16:creationId xmlns:a16="http://schemas.microsoft.com/office/drawing/2014/main" id="{CDDA50D5-199E-4E0A-A35E-F522AFC07F37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582613" y="2459038"/>
                <a:ext cx="7938" cy="19050"/>
              </a:xfrm>
              <a:custGeom>
                <a:avLst/>
                <a:gdLst>
                  <a:gd name="T0" fmla="*/ 0 w 2"/>
                  <a:gd name="T1" fmla="*/ 5 h 5"/>
                  <a:gd name="T2" fmla="*/ 2 w 2"/>
                  <a:gd name="T3" fmla="*/ 0 h 5"/>
                  <a:gd name="T4" fmla="*/ 2 w 2"/>
                  <a:gd name="T5" fmla="*/ 0 h 5"/>
                  <a:gd name="T6" fmla="*/ 0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0" y="5"/>
                    </a:moveTo>
                    <a:cubicBezTo>
                      <a:pt x="1" y="4"/>
                      <a:pt x="1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2"/>
                      <a:pt x="1" y="4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 123">
                <a:extLst>
                  <a:ext uri="{FF2B5EF4-FFF2-40B4-BE49-F238E27FC236}">
                    <a16:creationId xmlns:a16="http://schemas.microsoft.com/office/drawing/2014/main" id="{91C92FA4-5CCC-44FC-AD06-0D57C16E7CE7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411288" y="2478088"/>
                <a:ext cx="3175" cy="7938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1" y="1"/>
                      <a:pt x="1" y="2"/>
                    </a:cubicBezTo>
                    <a:cubicBezTo>
                      <a:pt x="1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24">
                <a:extLst>
                  <a:ext uri="{FF2B5EF4-FFF2-40B4-BE49-F238E27FC236}">
                    <a16:creationId xmlns:a16="http://schemas.microsoft.com/office/drawing/2014/main" id="{E88E52C4-DB61-4501-997C-45C8720F4482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590550" y="2224088"/>
                <a:ext cx="812800" cy="344488"/>
              </a:xfrm>
              <a:custGeom>
                <a:avLst/>
                <a:gdLst>
                  <a:gd name="T0" fmla="*/ 109 w 217"/>
                  <a:gd name="T1" fmla="*/ 0 h 92"/>
                  <a:gd name="T2" fmla="*/ 0 w 217"/>
                  <a:gd name="T3" fmla="*/ 63 h 92"/>
                  <a:gd name="T4" fmla="*/ 19 w 217"/>
                  <a:gd name="T5" fmla="*/ 74 h 92"/>
                  <a:gd name="T6" fmla="*/ 109 w 217"/>
                  <a:gd name="T7" fmla="*/ 92 h 92"/>
                  <a:gd name="T8" fmla="*/ 196 w 217"/>
                  <a:gd name="T9" fmla="*/ 74 h 92"/>
                  <a:gd name="T10" fmla="*/ 217 w 217"/>
                  <a:gd name="T11" fmla="*/ 63 h 92"/>
                  <a:gd name="T12" fmla="*/ 109 w 217"/>
                  <a:gd name="T13" fmla="*/ 0 h 92"/>
                  <a:gd name="T14" fmla="*/ 45 w 217"/>
                  <a:gd name="T15" fmla="*/ 47 h 92"/>
                  <a:gd name="T16" fmla="*/ 31 w 217"/>
                  <a:gd name="T17" fmla="*/ 33 h 92"/>
                  <a:gd name="T18" fmla="*/ 45 w 217"/>
                  <a:gd name="T19" fmla="*/ 20 h 92"/>
                  <a:gd name="T20" fmla="*/ 59 w 217"/>
                  <a:gd name="T21" fmla="*/ 33 h 92"/>
                  <a:gd name="T22" fmla="*/ 45 w 217"/>
                  <a:gd name="T23" fmla="*/ 47 h 92"/>
                  <a:gd name="T24" fmla="*/ 172 w 217"/>
                  <a:gd name="T25" fmla="*/ 47 h 92"/>
                  <a:gd name="T26" fmla="*/ 158 w 217"/>
                  <a:gd name="T27" fmla="*/ 33 h 92"/>
                  <a:gd name="T28" fmla="*/ 172 w 217"/>
                  <a:gd name="T29" fmla="*/ 20 h 92"/>
                  <a:gd name="T30" fmla="*/ 186 w 217"/>
                  <a:gd name="T31" fmla="*/ 33 h 92"/>
                  <a:gd name="T32" fmla="*/ 172 w 217"/>
                  <a:gd name="T33" fmla="*/ 4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7" h="92">
                    <a:moveTo>
                      <a:pt x="109" y="0"/>
                    </a:moveTo>
                    <a:cubicBezTo>
                      <a:pt x="49" y="0"/>
                      <a:pt x="16" y="25"/>
                      <a:pt x="0" y="63"/>
                    </a:cubicBezTo>
                    <a:cubicBezTo>
                      <a:pt x="5" y="66"/>
                      <a:pt x="11" y="70"/>
                      <a:pt x="19" y="74"/>
                    </a:cubicBezTo>
                    <a:cubicBezTo>
                      <a:pt x="39" y="83"/>
                      <a:pt x="68" y="92"/>
                      <a:pt x="109" y="92"/>
                    </a:cubicBezTo>
                    <a:cubicBezTo>
                      <a:pt x="148" y="92"/>
                      <a:pt x="177" y="83"/>
                      <a:pt x="196" y="74"/>
                    </a:cubicBezTo>
                    <a:cubicBezTo>
                      <a:pt x="205" y="70"/>
                      <a:pt x="212" y="66"/>
                      <a:pt x="217" y="63"/>
                    </a:cubicBezTo>
                    <a:cubicBezTo>
                      <a:pt x="201" y="25"/>
                      <a:pt x="168" y="0"/>
                      <a:pt x="109" y="0"/>
                    </a:cubicBezTo>
                    <a:close/>
                    <a:moveTo>
                      <a:pt x="45" y="47"/>
                    </a:moveTo>
                    <a:cubicBezTo>
                      <a:pt x="37" y="47"/>
                      <a:pt x="31" y="41"/>
                      <a:pt x="31" y="33"/>
                    </a:cubicBezTo>
                    <a:cubicBezTo>
                      <a:pt x="31" y="26"/>
                      <a:pt x="37" y="20"/>
                      <a:pt x="45" y="20"/>
                    </a:cubicBezTo>
                    <a:cubicBezTo>
                      <a:pt x="53" y="20"/>
                      <a:pt x="59" y="26"/>
                      <a:pt x="59" y="33"/>
                    </a:cubicBezTo>
                    <a:cubicBezTo>
                      <a:pt x="59" y="41"/>
                      <a:pt x="53" y="47"/>
                      <a:pt x="45" y="47"/>
                    </a:cubicBezTo>
                    <a:close/>
                    <a:moveTo>
                      <a:pt x="172" y="47"/>
                    </a:moveTo>
                    <a:cubicBezTo>
                      <a:pt x="164" y="47"/>
                      <a:pt x="158" y="41"/>
                      <a:pt x="158" y="33"/>
                    </a:cubicBezTo>
                    <a:cubicBezTo>
                      <a:pt x="158" y="26"/>
                      <a:pt x="164" y="20"/>
                      <a:pt x="172" y="20"/>
                    </a:cubicBezTo>
                    <a:cubicBezTo>
                      <a:pt x="180" y="20"/>
                      <a:pt x="186" y="26"/>
                      <a:pt x="186" y="33"/>
                    </a:cubicBezTo>
                    <a:cubicBezTo>
                      <a:pt x="186" y="41"/>
                      <a:pt x="180" y="47"/>
                      <a:pt x="17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Freeform 125">
                <a:extLst>
                  <a:ext uri="{FF2B5EF4-FFF2-40B4-BE49-F238E27FC236}">
                    <a16:creationId xmlns:a16="http://schemas.microsoft.com/office/drawing/2014/main" id="{35DA7068-B853-4DE9-8F8B-D92C9B859515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403350" y="2459038"/>
                <a:ext cx="7938" cy="19050"/>
              </a:xfrm>
              <a:custGeom>
                <a:avLst/>
                <a:gdLst>
                  <a:gd name="T0" fmla="*/ 0 w 2"/>
                  <a:gd name="T1" fmla="*/ 0 h 5"/>
                  <a:gd name="T2" fmla="*/ 0 w 2"/>
                  <a:gd name="T3" fmla="*/ 0 h 5"/>
                  <a:gd name="T4" fmla="*/ 2 w 2"/>
                  <a:gd name="T5" fmla="*/ 5 h 5"/>
                  <a:gd name="T6" fmla="*/ 0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1" y="3"/>
                      <a:pt x="2" y="5"/>
                    </a:cubicBezTo>
                    <a:cubicBezTo>
                      <a:pt x="2" y="3"/>
                      <a:pt x="1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Freeform 126">
                <a:extLst>
                  <a:ext uri="{FF2B5EF4-FFF2-40B4-BE49-F238E27FC236}">
                    <a16:creationId xmlns:a16="http://schemas.microsoft.com/office/drawing/2014/main" id="{D983EF04-5AB7-49C4-93D3-7572C50580B1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50888" y="2006600"/>
                <a:ext cx="492125" cy="269875"/>
              </a:xfrm>
              <a:custGeom>
                <a:avLst/>
                <a:gdLst>
                  <a:gd name="T0" fmla="*/ 2 w 131"/>
                  <a:gd name="T1" fmla="*/ 11 h 72"/>
                  <a:gd name="T2" fmla="*/ 61 w 131"/>
                  <a:gd name="T3" fmla="*/ 70 h 72"/>
                  <a:gd name="T4" fmla="*/ 66 w 131"/>
                  <a:gd name="T5" fmla="*/ 72 h 72"/>
                  <a:gd name="T6" fmla="*/ 70 w 131"/>
                  <a:gd name="T7" fmla="*/ 70 h 72"/>
                  <a:gd name="T8" fmla="*/ 129 w 131"/>
                  <a:gd name="T9" fmla="*/ 11 h 72"/>
                  <a:gd name="T10" fmla="*/ 129 w 131"/>
                  <a:gd name="T11" fmla="*/ 2 h 72"/>
                  <a:gd name="T12" fmla="*/ 121 w 131"/>
                  <a:gd name="T13" fmla="*/ 2 h 72"/>
                  <a:gd name="T14" fmla="*/ 66 w 131"/>
                  <a:gd name="T15" fmla="*/ 57 h 72"/>
                  <a:gd name="T16" fmla="*/ 10 w 131"/>
                  <a:gd name="T17" fmla="*/ 2 h 72"/>
                  <a:gd name="T18" fmla="*/ 2 w 131"/>
                  <a:gd name="T19" fmla="*/ 2 h 72"/>
                  <a:gd name="T20" fmla="*/ 2 w 131"/>
                  <a:gd name="T21" fmla="*/ 1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1" h="72">
                    <a:moveTo>
                      <a:pt x="2" y="11"/>
                    </a:moveTo>
                    <a:cubicBezTo>
                      <a:pt x="61" y="70"/>
                      <a:pt x="61" y="70"/>
                      <a:pt x="61" y="70"/>
                    </a:cubicBezTo>
                    <a:cubicBezTo>
                      <a:pt x="62" y="71"/>
                      <a:pt x="64" y="72"/>
                      <a:pt x="66" y="72"/>
                    </a:cubicBezTo>
                    <a:cubicBezTo>
                      <a:pt x="67" y="72"/>
                      <a:pt x="69" y="71"/>
                      <a:pt x="70" y="70"/>
                    </a:cubicBezTo>
                    <a:cubicBezTo>
                      <a:pt x="129" y="11"/>
                      <a:pt x="129" y="11"/>
                      <a:pt x="129" y="11"/>
                    </a:cubicBezTo>
                    <a:cubicBezTo>
                      <a:pt x="131" y="8"/>
                      <a:pt x="131" y="5"/>
                      <a:pt x="129" y="2"/>
                    </a:cubicBezTo>
                    <a:cubicBezTo>
                      <a:pt x="127" y="0"/>
                      <a:pt x="123" y="0"/>
                      <a:pt x="121" y="2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8" y="0"/>
                      <a:pt x="4" y="0"/>
                      <a:pt x="2" y="2"/>
                    </a:cubicBezTo>
                    <a:cubicBezTo>
                      <a:pt x="0" y="5"/>
                      <a:pt x="0" y="8"/>
                      <a:pt x="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Oval 127">
                <a:extLst>
                  <a:ext uri="{FF2B5EF4-FFF2-40B4-BE49-F238E27FC236}">
                    <a16:creationId xmlns:a16="http://schemas.microsoft.com/office/drawing/2014/main" id="{3B93EF3D-3B57-4580-A87B-B7B5A688E167}"/>
                  </a:ext>
                </a:extLst>
              </p:cNvPr>
              <p:cNvSpPr>
                <a:spLocks noChangeArrowheads="1"/>
              </p:cNvSpPr>
              <p:nvPr/>
            </p:nvSpPr>
            <p:spPr bwMode="black">
              <a:xfrm>
                <a:off x="731838" y="1987550"/>
                <a:ext cx="87313" cy="857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Oval 128">
                <a:extLst>
                  <a:ext uri="{FF2B5EF4-FFF2-40B4-BE49-F238E27FC236}">
                    <a16:creationId xmlns:a16="http://schemas.microsoft.com/office/drawing/2014/main" id="{331BBE96-F652-42A5-9A9B-7020CE58B922}"/>
                  </a:ext>
                </a:extLst>
              </p:cNvPr>
              <p:cNvSpPr>
                <a:spLocks noChangeArrowheads="1"/>
              </p:cNvSpPr>
              <p:nvPr/>
            </p:nvSpPr>
            <p:spPr bwMode="black">
              <a:xfrm>
                <a:off x="1174750" y="1987550"/>
                <a:ext cx="87313" cy="857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129">
                <a:extLst>
                  <a:ext uri="{FF2B5EF4-FFF2-40B4-BE49-F238E27FC236}">
                    <a16:creationId xmlns:a16="http://schemas.microsoft.com/office/drawing/2014/main" id="{7C221FBB-9BC9-430F-931E-732D386DFC30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342900" y="2549525"/>
                <a:ext cx="404813" cy="206375"/>
              </a:xfrm>
              <a:custGeom>
                <a:avLst/>
                <a:gdLst>
                  <a:gd name="T0" fmla="*/ 101 w 108"/>
                  <a:gd name="T1" fmla="*/ 34 h 55"/>
                  <a:gd name="T2" fmla="*/ 14 w 108"/>
                  <a:gd name="T3" fmla="*/ 2 h 55"/>
                  <a:gd name="T4" fmla="*/ 1 w 108"/>
                  <a:gd name="T5" fmla="*/ 8 h 55"/>
                  <a:gd name="T6" fmla="*/ 7 w 108"/>
                  <a:gd name="T7" fmla="*/ 21 h 55"/>
                  <a:gd name="T8" fmla="*/ 94 w 108"/>
                  <a:gd name="T9" fmla="*/ 53 h 55"/>
                  <a:gd name="T10" fmla="*/ 107 w 108"/>
                  <a:gd name="T11" fmla="*/ 47 h 55"/>
                  <a:gd name="T12" fmla="*/ 101 w 108"/>
                  <a:gd name="T13" fmla="*/ 3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" h="55">
                    <a:moveTo>
                      <a:pt x="101" y="34"/>
                    </a:moveTo>
                    <a:cubicBezTo>
                      <a:pt x="14" y="2"/>
                      <a:pt x="14" y="2"/>
                      <a:pt x="14" y="2"/>
                    </a:cubicBezTo>
                    <a:cubicBezTo>
                      <a:pt x="9" y="0"/>
                      <a:pt x="3" y="3"/>
                      <a:pt x="1" y="8"/>
                    </a:cubicBezTo>
                    <a:cubicBezTo>
                      <a:pt x="0" y="13"/>
                      <a:pt x="2" y="19"/>
                      <a:pt x="7" y="21"/>
                    </a:cubicBezTo>
                    <a:cubicBezTo>
                      <a:pt x="94" y="53"/>
                      <a:pt x="94" y="53"/>
                      <a:pt x="94" y="53"/>
                    </a:cubicBezTo>
                    <a:cubicBezTo>
                      <a:pt x="99" y="55"/>
                      <a:pt x="105" y="52"/>
                      <a:pt x="107" y="47"/>
                    </a:cubicBezTo>
                    <a:cubicBezTo>
                      <a:pt x="108" y="42"/>
                      <a:pt x="106" y="36"/>
                      <a:pt x="10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 130">
                <a:extLst>
                  <a:ext uri="{FF2B5EF4-FFF2-40B4-BE49-F238E27FC236}">
                    <a16:creationId xmlns:a16="http://schemas.microsoft.com/office/drawing/2014/main" id="{9D119CC0-A50A-4DD9-B34B-9A59CF703A5B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390525" y="3063875"/>
                <a:ext cx="409575" cy="201613"/>
              </a:xfrm>
              <a:custGeom>
                <a:avLst/>
                <a:gdLst>
                  <a:gd name="T0" fmla="*/ 95 w 109"/>
                  <a:gd name="T1" fmla="*/ 2 h 54"/>
                  <a:gd name="T2" fmla="*/ 8 w 109"/>
                  <a:gd name="T3" fmla="*/ 34 h 54"/>
                  <a:gd name="T4" fmla="*/ 2 w 109"/>
                  <a:gd name="T5" fmla="*/ 47 h 54"/>
                  <a:gd name="T6" fmla="*/ 15 w 109"/>
                  <a:gd name="T7" fmla="*/ 53 h 54"/>
                  <a:gd name="T8" fmla="*/ 102 w 109"/>
                  <a:gd name="T9" fmla="*/ 20 h 54"/>
                  <a:gd name="T10" fmla="*/ 107 w 109"/>
                  <a:gd name="T11" fmla="*/ 8 h 54"/>
                  <a:gd name="T12" fmla="*/ 95 w 109"/>
                  <a:gd name="T13" fmla="*/ 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" h="54">
                    <a:moveTo>
                      <a:pt x="95" y="2"/>
                    </a:moveTo>
                    <a:cubicBezTo>
                      <a:pt x="8" y="34"/>
                      <a:pt x="8" y="34"/>
                      <a:pt x="8" y="34"/>
                    </a:cubicBezTo>
                    <a:cubicBezTo>
                      <a:pt x="3" y="36"/>
                      <a:pt x="0" y="41"/>
                      <a:pt x="2" y="47"/>
                    </a:cubicBezTo>
                    <a:cubicBezTo>
                      <a:pt x="4" y="52"/>
                      <a:pt x="10" y="54"/>
                      <a:pt x="15" y="53"/>
                    </a:cubicBezTo>
                    <a:cubicBezTo>
                      <a:pt x="102" y="20"/>
                      <a:pt x="102" y="20"/>
                      <a:pt x="102" y="20"/>
                    </a:cubicBezTo>
                    <a:cubicBezTo>
                      <a:pt x="107" y="19"/>
                      <a:pt x="109" y="13"/>
                      <a:pt x="107" y="8"/>
                    </a:cubicBezTo>
                    <a:cubicBezTo>
                      <a:pt x="106" y="2"/>
                      <a:pt x="100" y="0"/>
                      <a:pt x="9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131">
                <a:extLst>
                  <a:ext uri="{FF2B5EF4-FFF2-40B4-BE49-F238E27FC236}">
                    <a16:creationId xmlns:a16="http://schemas.microsoft.com/office/drawing/2014/main" id="{B3F38A26-E4D1-43FA-8494-0B779ED8ED60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307975" y="2882900"/>
                <a:ext cx="428625" cy="76200"/>
              </a:xfrm>
              <a:custGeom>
                <a:avLst/>
                <a:gdLst>
                  <a:gd name="T0" fmla="*/ 104 w 114"/>
                  <a:gd name="T1" fmla="*/ 0 h 20"/>
                  <a:gd name="T2" fmla="*/ 10 w 114"/>
                  <a:gd name="T3" fmla="*/ 0 h 20"/>
                  <a:gd name="T4" fmla="*/ 0 w 114"/>
                  <a:gd name="T5" fmla="*/ 10 h 20"/>
                  <a:gd name="T6" fmla="*/ 10 w 114"/>
                  <a:gd name="T7" fmla="*/ 20 h 20"/>
                  <a:gd name="T8" fmla="*/ 104 w 114"/>
                  <a:gd name="T9" fmla="*/ 20 h 20"/>
                  <a:gd name="T10" fmla="*/ 114 w 114"/>
                  <a:gd name="T11" fmla="*/ 10 h 20"/>
                  <a:gd name="T12" fmla="*/ 104 w 114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" h="20">
                    <a:moveTo>
                      <a:pt x="104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5"/>
                      <a:pt x="5" y="20"/>
                      <a:pt x="10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10" y="20"/>
                      <a:pt x="114" y="15"/>
                      <a:pt x="114" y="10"/>
                    </a:cubicBezTo>
                    <a:cubicBezTo>
                      <a:pt x="114" y="4"/>
                      <a:pt x="110" y="0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 132">
                <a:extLst>
                  <a:ext uri="{FF2B5EF4-FFF2-40B4-BE49-F238E27FC236}">
                    <a16:creationId xmlns:a16="http://schemas.microsoft.com/office/drawing/2014/main" id="{CA6D9831-BA08-4EA4-A3EC-D38E03B36184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246188" y="2549525"/>
                <a:ext cx="409575" cy="206375"/>
              </a:xfrm>
              <a:custGeom>
                <a:avLst/>
                <a:gdLst>
                  <a:gd name="T0" fmla="*/ 14 w 109"/>
                  <a:gd name="T1" fmla="*/ 53 h 55"/>
                  <a:gd name="T2" fmla="*/ 101 w 109"/>
                  <a:gd name="T3" fmla="*/ 21 h 55"/>
                  <a:gd name="T4" fmla="*/ 107 w 109"/>
                  <a:gd name="T5" fmla="*/ 8 h 55"/>
                  <a:gd name="T6" fmla="*/ 94 w 109"/>
                  <a:gd name="T7" fmla="*/ 2 h 55"/>
                  <a:gd name="T8" fmla="*/ 7 w 109"/>
                  <a:gd name="T9" fmla="*/ 34 h 55"/>
                  <a:gd name="T10" fmla="*/ 2 w 109"/>
                  <a:gd name="T11" fmla="*/ 47 h 55"/>
                  <a:gd name="T12" fmla="*/ 14 w 109"/>
                  <a:gd name="T13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" h="55">
                    <a:moveTo>
                      <a:pt x="14" y="53"/>
                    </a:moveTo>
                    <a:cubicBezTo>
                      <a:pt x="101" y="21"/>
                      <a:pt x="101" y="21"/>
                      <a:pt x="101" y="21"/>
                    </a:cubicBezTo>
                    <a:cubicBezTo>
                      <a:pt x="106" y="19"/>
                      <a:pt x="109" y="13"/>
                      <a:pt x="107" y="8"/>
                    </a:cubicBezTo>
                    <a:cubicBezTo>
                      <a:pt x="105" y="3"/>
                      <a:pt x="99" y="0"/>
                      <a:pt x="94" y="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2" y="36"/>
                      <a:pt x="0" y="42"/>
                      <a:pt x="2" y="47"/>
                    </a:cubicBezTo>
                    <a:cubicBezTo>
                      <a:pt x="3" y="52"/>
                      <a:pt x="9" y="55"/>
                      <a:pt x="14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 133">
                <a:extLst>
                  <a:ext uri="{FF2B5EF4-FFF2-40B4-BE49-F238E27FC236}">
                    <a16:creationId xmlns:a16="http://schemas.microsoft.com/office/drawing/2014/main" id="{83429DF4-AB39-4703-98E1-70868BCAC780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193800" y="3063875"/>
                <a:ext cx="409575" cy="201613"/>
              </a:xfrm>
              <a:custGeom>
                <a:avLst/>
                <a:gdLst>
                  <a:gd name="T0" fmla="*/ 8 w 109"/>
                  <a:gd name="T1" fmla="*/ 20 h 54"/>
                  <a:gd name="T2" fmla="*/ 94 w 109"/>
                  <a:gd name="T3" fmla="*/ 53 h 54"/>
                  <a:gd name="T4" fmla="*/ 107 w 109"/>
                  <a:gd name="T5" fmla="*/ 47 h 54"/>
                  <a:gd name="T6" fmla="*/ 101 w 109"/>
                  <a:gd name="T7" fmla="*/ 34 h 54"/>
                  <a:gd name="T8" fmla="*/ 14 w 109"/>
                  <a:gd name="T9" fmla="*/ 2 h 54"/>
                  <a:gd name="T10" fmla="*/ 2 w 109"/>
                  <a:gd name="T11" fmla="*/ 8 h 54"/>
                  <a:gd name="T12" fmla="*/ 8 w 109"/>
                  <a:gd name="T13" fmla="*/ 2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" h="54">
                    <a:moveTo>
                      <a:pt x="8" y="20"/>
                    </a:moveTo>
                    <a:cubicBezTo>
                      <a:pt x="94" y="53"/>
                      <a:pt x="94" y="53"/>
                      <a:pt x="94" y="53"/>
                    </a:cubicBezTo>
                    <a:cubicBezTo>
                      <a:pt x="99" y="54"/>
                      <a:pt x="105" y="52"/>
                      <a:pt x="107" y="47"/>
                    </a:cubicBezTo>
                    <a:cubicBezTo>
                      <a:pt x="109" y="41"/>
                      <a:pt x="106" y="36"/>
                      <a:pt x="101" y="34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9" y="0"/>
                      <a:pt x="4" y="2"/>
                      <a:pt x="2" y="8"/>
                    </a:cubicBezTo>
                    <a:cubicBezTo>
                      <a:pt x="0" y="13"/>
                      <a:pt x="2" y="19"/>
                      <a:pt x="8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Freeform 134">
                <a:extLst>
                  <a:ext uri="{FF2B5EF4-FFF2-40B4-BE49-F238E27FC236}">
                    <a16:creationId xmlns:a16="http://schemas.microsoft.com/office/drawing/2014/main" id="{FC370B16-BA86-4680-95B4-0687B3E6296E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257300" y="2882900"/>
                <a:ext cx="428625" cy="76200"/>
              </a:xfrm>
              <a:custGeom>
                <a:avLst/>
                <a:gdLst>
                  <a:gd name="T0" fmla="*/ 10 w 114"/>
                  <a:gd name="T1" fmla="*/ 20 h 20"/>
                  <a:gd name="T2" fmla="*/ 104 w 114"/>
                  <a:gd name="T3" fmla="*/ 20 h 20"/>
                  <a:gd name="T4" fmla="*/ 114 w 114"/>
                  <a:gd name="T5" fmla="*/ 10 h 20"/>
                  <a:gd name="T6" fmla="*/ 104 w 114"/>
                  <a:gd name="T7" fmla="*/ 0 h 20"/>
                  <a:gd name="T8" fmla="*/ 10 w 114"/>
                  <a:gd name="T9" fmla="*/ 0 h 20"/>
                  <a:gd name="T10" fmla="*/ 0 w 114"/>
                  <a:gd name="T11" fmla="*/ 10 h 20"/>
                  <a:gd name="T12" fmla="*/ 10 w 114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" h="20">
                    <a:moveTo>
                      <a:pt x="10" y="20"/>
                    </a:moveTo>
                    <a:cubicBezTo>
                      <a:pt x="104" y="20"/>
                      <a:pt x="104" y="20"/>
                      <a:pt x="104" y="20"/>
                    </a:cubicBezTo>
                    <a:cubicBezTo>
                      <a:pt x="109" y="20"/>
                      <a:pt x="114" y="15"/>
                      <a:pt x="114" y="10"/>
                    </a:cubicBezTo>
                    <a:cubicBezTo>
                      <a:pt x="114" y="4"/>
                      <a:pt x="109" y="0"/>
                      <a:pt x="104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20"/>
                      <a:pt x="1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891C491-B518-4CF1-838C-356071D38033}"/>
              </a:ext>
            </a:extLst>
          </p:cNvPr>
          <p:cNvGrpSpPr/>
          <p:nvPr/>
        </p:nvGrpSpPr>
        <p:grpSpPr>
          <a:xfrm>
            <a:off x="1587062" y="3496161"/>
            <a:ext cx="2015275" cy="261610"/>
            <a:chOff x="998340" y="4333846"/>
            <a:chExt cx="2015275" cy="26161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A0FE4A0-4C7F-4FA7-9DB6-1FD2D1AC0319}"/>
                </a:ext>
              </a:extLst>
            </p:cNvPr>
            <p:cNvSpPr/>
            <p:nvPr/>
          </p:nvSpPr>
          <p:spPr>
            <a:xfrm>
              <a:off x="1277077" y="4333846"/>
              <a:ext cx="173653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Interaction Metrics</a:t>
              </a:r>
              <a:endPara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6" name="Freeform 164">
              <a:extLst>
                <a:ext uri="{FF2B5EF4-FFF2-40B4-BE49-F238E27FC236}">
                  <a16:creationId xmlns:a16="http://schemas.microsoft.com/office/drawing/2014/main" id="{70C78F8A-1261-4BBF-826F-5FA84243C5EF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998340" y="4350987"/>
              <a:ext cx="217657" cy="227329"/>
            </a:xfrm>
            <a:custGeom>
              <a:avLst/>
              <a:gdLst>
                <a:gd name="T0" fmla="*/ 221 w 288"/>
                <a:gd name="T1" fmla="*/ 373 h 399"/>
                <a:gd name="T2" fmla="*/ 194 w 288"/>
                <a:gd name="T3" fmla="*/ 350 h 399"/>
                <a:gd name="T4" fmla="*/ 137 w 288"/>
                <a:gd name="T5" fmla="*/ 150 h 399"/>
                <a:gd name="T6" fmla="*/ 165 w 288"/>
                <a:gd name="T7" fmla="*/ 398 h 399"/>
                <a:gd name="T8" fmla="*/ 94 w 288"/>
                <a:gd name="T9" fmla="*/ 325 h 399"/>
                <a:gd name="T10" fmla="*/ 192 w 288"/>
                <a:gd name="T11" fmla="*/ 269 h 399"/>
                <a:gd name="T12" fmla="*/ 223 w 288"/>
                <a:gd name="T13" fmla="*/ 371 h 399"/>
                <a:gd name="T14" fmla="*/ 135 w 288"/>
                <a:gd name="T15" fmla="*/ 170 h 399"/>
                <a:gd name="T16" fmla="*/ 179 w 288"/>
                <a:gd name="T17" fmla="*/ 395 h 399"/>
                <a:gd name="T18" fmla="*/ 135 w 288"/>
                <a:gd name="T19" fmla="*/ 324 h 399"/>
                <a:gd name="T20" fmla="*/ 154 w 288"/>
                <a:gd name="T21" fmla="*/ 308 h 399"/>
                <a:gd name="T22" fmla="*/ 208 w 288"/>
                <a:gd name="T23" fmla="*/ 382 h 399"/>
                <a:gd name="T24" fmla="*/ 85 w 288"/>
                <a:gd name="T25" fmla="*/ 380 h 399"/>
                <a:gd name="T26" fmla="*/ 143 w 288"/>
                <a:gd name="T27" fmla="*/ 82 h 399"/>
                <a:gd name="T28" fmla="*/ 228 w 288"/>
                <a:gd name="T29" fmla="*/ 288 h 399"/>
                <a:gd name="T30" fmla="*/ 253 w 288"/>
                <a:gd name="T31" fmla="*/ 340 h 399"/>
                <a:gd name="T32" fmla="*/ 247 w 288"/>
                <a:gd name="T33" fmla="*/ 233 h 399"/>
                <a:gd name="T34" fmla="*/ 20 w 288"/>
                <a:gd name="T35" fmla="*/ 263 h 399"/>
                <a:gd name="T36" fmla="*/ 85 w 288"/>
                <a:gd name="T37" fmla="*/ 380 h 399"/>
                <a:gd name="T38" fmla="*/ 219 w 288"/>
                <a:gd name="T39" fmla="*/ 242 h 399"/>
                <a:gd name="T40" fmla="*/ 56 w 288"/>
                <a:gd name="T41" fmla="*/ 305 h 399"/>
                <a:gd name="T42" fmla="*/ 129 w 288"/>
                <a:gd name="T43" fmla="*/ 397 h 399"/>
                <a:gd name="T44" fmla="*/ 137 w 288"/>
                <a:gd name="T45" fmla="*/ 115 h 399"/>
                <a:gd name="T46" fmla="*/ 210 w 288"/>
                <a:gd name="T47" fmla="*/ 334 h 399"/>
                <a:gd name="T48" fmla="*/ 239 w 288"/>
                <a:gd name="T49" fmla="*/ 357 h 399"/>
                <a:gd name="T50" fmla="*/ 0 w 288"/>
                <a:gd name="T51" fmla="*/ 202 h 399"/>
                <a:gd name="T52" fmla="*/ 144 w 288"/>
                <a:gd name="T53" fmla="*/ 51 h 399"/>
                <a:gd name="T54" fmla="*/ 252 w 288"/>
                <a:gd name="T55" fmla="*/ 298 h 399"/>
                <a:gd name="T56" fmla="*/ 266 w 288"/>
                <a:gd name="T57" fmla="*/ 320 h 399"/>
                <a:gd name="T58" fmla="*/ 277 w 288"/>
                <a:gd name="T59" fmla="*/ 221 h 399"/>
                <a:gd name="T60" fmla="*/ 3 w 288"/>
                <a:gd name="T61" fmla="*/ 162 h 399"/>
                <a:gd name="T62" fmla="*/ 0 w 288"/>
                <a:gd name="T63" fmla="*/ 202 h 399"/>
                <a:gd name="T64" fmla="*/ 145 w 288"/>
                <a:gd name="T65" fmla="*/ 0 h 399"/>
                <a:gd name="T66" fmla="*/ 144 w 288"/>
                <a:gd name="T67" fmla="*/ 18 h 399"/>
                <a:gd name="T68" fmla="*/ 142 w 288"/>
                <a:gd name="T69" fmla="*/ 308 h 399"/>
                <a:gd name="T70" fmla="*/ 137 w 288"/>
                <a:gd name="T71" fmla="*/ 201 h 399"/>
                <a:gd name="T72" fmla="*/ 130 w 288"/>
                <a:gd name="T73" fmla="*/ 208 h 399"/>
                <a:gd name="T74" fmla="*/ 142 w 288"/>
                <a:gd name="T75" fmla="*/ 308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8" h="399">
                  <a:moveTo>
                    <a:pt x="223" y="371"/>
                  </a:moveTo>
                  <a:cubicBezTo>
                    <a:pt x="221" y="373"/>
                    <a:pt x="221" y="373"/>
                    <a:pt x="221" y="373"/>
                  </a:cubicBezTo>
                  <a:cubicBezTo>
                    <a:pt x="220" y="374"/>
                    <a:pt x="218" y="375"/>
                    <a:pt x="217" y="376"/>
                  </a:cubicBezTo>
                  <a:cubicBezTo>
                    <a:pt x="215" y="374"/>
                    <a:pt x="205" y="366"/>
                    <a:pt x="194" y="350"/>
                  </a:cubicBezTo>
                  <a:cubicBezTo>
                    <a:pt x="181" y="332"/>
                    <a:pt x="177" y="299"/>
                    <a:pt x="180" y="268"/>
                  </a:cubicBezTo>
                  <a:cubicBezTo>
                    <a:pt x="186" y="212"/>
                    <a:pt x="180" y="148"/>
                    <a:pt x="137" y="150"/>
                  </a:cubicBezTo>
                  <a:cubicBezTo>
                    <a:pt x="90" y="152"/>
                    <a:pt x="69" y="245"/>
                    <a:pt x="106" y="319"/>
                  </a:cubicBezTo>
                  <a:cubicBezTo>
                    <a:pt x="125" y="357"/>
                    <a:pt x="150" y="384"/>
                    <a:pt x="165" y="398"/>
                  </a:cubicBezTo>
                  <a:cubicBezTo>
                    <a:pt x="161" y="398"/>
                    <a:pt x="157" y="399"/>
                    <a:pt x="153" y="399"/>
                  </a:cubicBezTo>
                  <a:cubicBezTo>
                    <a:pt x="137" y="384"/>
                    <a:pt x="115" y="364"/>
                    <a:pt x="94" y="325"/>
                  </a:cubicBezTo>
                  <a:cubicBezTo>
                    <a:pt x="46" y="236"/>
                    <a:pt x="82" y="134"/>
                    <a:pt x="137" y="134"/>
                  </a:cubicBezTo>
                  <a:cubicBezTo>
                    <a:pt x="195" y="134"/>
                    <a:pt x="201" y="201"/>
                    <a:pt x="192" y="269"/>
                  </a:cubicBezTo>
                  <a:cubicBezTo>
                    <a:pt x="188" y="301"/>
                    <a:pt x="191" y="329"/>
                    <a:pt x="202" y="346"/>
                  </a:cubicBezTo>
                  <a:cubicBezTo>
                    <a:pt x="213" y="363"/>
                    <a:pt x="224" y="370"/>
                    <a:pt x="223" y="371"/>
                  </a:cubicBezTo>
                  <a:close/>
                  <a:moveTo>
                    <a:pt x="166" y="306"/>
                  </a:moveTo>
                  <a:cubicBezTo>
                    <a:pt x="163" y="275"/>
                    <a:pt x="185" y="172"/>
                    <a:pt x="135" y="170"/>
                  </a:cubicBezTo>
                  <a:cubicBezTo>
                    <a:pt x="104" y="169"/>
                    <a:pt x="77" y="248"/>
                    <a:pt x="125" y="329"/>
                  </a:cubicBezTo>
                  <a:cubicBezTo>
                    <a:pt x="143" y="361"/>
                    <a:pt x="166" y="383"/>
                    <a:pt x="179" y="395"/>
                  </a:cubicBezTo>
                  <a:cubicBezTo>
                    <a:pt x="182" y="394"/>
                    <a:pt x="185" y="393"/>
                    <a:pt x="188" y="392"/>
                  </a:cubicBezTo>
                  <a:cubicBezTo>
                    <a:pt x="177" y="381"/>
                    <a:pt x="153" y="358"/>
                    <a:pt x="135" y="324"/>
                  </a:cubicBezTo>
                  <a:cubicBezTo>
                    <a:pt x="101" y="266"/>
                    <a:pt x="110" y="186"/>
                    <a:pt x="135" y="186"/>
                  </a:cubicBezTo>
                  <a:cubicBezTo>
                    <a:pt x="168" y="186"/>
                    <a:pt x="149" y="268"/>
                    <a:pt x="154" y="308"/>
                  </a:cubicBezTo>
                  <a:cubicBezTo>
                    <a:pt x="160" y="352"/>
                    <a:pt x="187" y="377"/>
                    <a:pt x="200" y="386"/>
                  </a:cubicBezTo>
                  <a:cubicBezTo>
                    <a:pt x="203" y="385"/>
                    <a:pt x="205" y="384"/>
                    <a:pt x="208" y="382"/>
                  </a:cubicBezTo>
                  <a:cubicBezTo>
                    <a:pt x="199" y="375"/>
                    <a:pt x="170" y="350"/>
                    <a:pt x="166" y="306"/>
                  </a:cubicBezTo>
                  <a:close/>
                  <a:moveTo>
                    <a:pt x="85" y="380"/>
                  </a:moveTo>
                  <a:cubicBezTo>
                    <a:pt x="65" y="357"/>
                    <a:pt x="36" y="313"/>
                    <a:pt x="31" y="261"/>
                  </a:cubicBezTo>
                  <a:cubicBezTo>
                    <a:pt x="25" y="164"/>
                    <a:pt x="66" y="82"/>
                    <a:pt x="143" y="82"/>
                  </a:cubicBezTo>
                  <a:cubicBezTo>
                    <a:pt x="213" y="82"/>
                    <a:pt x="241" y="157"/>
                    <a:pt x="235" y="231"/>
                  </a:cubicBezTo>
                  <a:cubicBezTo>
                    <a:pt x="234" y="251"/>
                    <a:pt x="228" y="269"/>
                    <a:pt x="228" y="288"/>
                  </a:cubicBezTo>
                  <a:cubicBezTo>
                    <a:pt x="227" y="320"/>
                    <a:pt x="236" y="334"/>
                    <a:pt x="248" y="347"/>
                  </a:cubicBezTo>
                  <a:cubicBezTo>
                    <a:pt x="250" y="345"/>
                    <a:pt x="251" y="343"/>
                    <a:pt x="253" y="340"/>
                  </a:cubicBezTo>
                  <a:cubicBezTo>
                    <a:pt x="246" y="330"/>
                    <a:pt x="237" y="313"/>
                    <a:pt x="238" y="289"/>
                  </a:cubicBezTo>
                  <a:cubicBezTo>
                    <a:pt x="239" y="273"/>
                    <a:pt x="243" y="254"/>
                    <a:pt x="247" y="233"/>
                  </a:cubicBezTo>
                  <a:cubicBezTo>
                    <a:pt x="257" y="169"/>
                    <a:pt x="233" y="66"/>
                    <a:pt x="143" y="65"/>
                  </a:cubicBezTo>
                  <a:cubicBezTo>
                    <a:pt x="77" y="64"/>
                    <a:pt x="7" y="129"/>
                    <a:pt x="20" y="263"/>
                  </a:cubicBezTo>
                  <a:cubicBezTo>
                    <a:pt x="24" y="299"/>
                    <a:pt x="39" y="330"/>
                    <a:pt x="54" y="354"/>
                  </a:cubicBezTo>
                  <a:cubicBezTo>
                    <a:pt x="64" y="365"/>
                    <a:pt x="74" y="373"/>
                    <a:pt x="85" y="380"/>
                  </a:cubicBezTo>
                  <a:close/>
                  <a:moveTo>
                    <a:pt x="219" y="331"/>
                  </a:moveTo>
                  <a:cubicBezTo>
                    <a:pt x="211" y="309"/>
                    <a:pt x="212" y="277"/>
                    <a:pt x="219" y="242"/>
                  </a:cubicBezTo>
                  <a:cubicBezTo>
                    <a:pt x="228" y="183"/>
                    <a:pt x="216" y="99"/>
                    <a:pt x="137" y="99"/>
                  </a:cubicBezTo>
                  <a:cubicBezTo>
                    <a:pt x="73" y="99"/>
                    <a:pt x="16" y="198"/>
                    <a:pt x="56" y="305"/>
                  </a:cubicBezTo>
                  <a:cubicBezTo>
                    <a:pt x="72" y="346"/>
                    <a:pt x="96" y="376"/>
                    <a:pt x="113" y="393"/>
                  </a:cubicBezTo>
                  <a:cubicBezTo>
                    <a:pt x="118" y="395"/>
                    <a:pt x="123" y="396"/>
                    <a:pt x="129" y="397"/>
                  </a:cubicBezTo>
                  <a:cubicBezTo>
                    <a:pt x="113" y="382"/>
                    <a:pt x="84" y="348"/>
                    <a:pt x="67" y="300"/>
                  </a:cubicBezTo>
                  <a:cubicBezTo>
                    <a:pt x="37" y="213"/>
                    <a:pt x="79" y="116"/>
                    <a:pt x="137" y="115"/>
                  </a:cubicBezTo>
                  <a:cubicBezTo>
                    <a:pt x="189" y="114"/>
                    <a:pt x="216" y="168"/>
                    <a:pt x="208" y="239"/>
                  </a:cubicBezTo>
                  <a:cubicBezTo>
                    <a:pt x="201" y="274"/>
                    <a:pt x="200" y="310"/>
                    <a:pt x="210" y="334"/>
                  </a:cubicBezTo>
                  <a:cubicBezTo>
                    <a:pt x="217" y="351"/>
                    <a:pt x="228" y="359"/>
                    <a:pt x="233" y="363"/>
                  </a:cubicBezTo>
                  <a:cubicBezTo>
                    <a:pt x="235" y="361"/>
                    <a:pt x="237" y="359"/>
                    <a:pt x="239" y="357"/>
                  </a:cubicBezTo>
                  <a:cubicBezTo>
                    <a:pt x="235" y="354"/>
                    <a:pt x="225" y="347"/>
                    <a:pt x="219" y="331"/>
                  </a:cubicBezTo>
                  <a:close/>
                  <a:moveTo>
                    <a:pt x="0" y="202"/>
                  </a:moveTo>
                  <a:cubicBezTo>
                    <a:pt x="0" y="217"/>
                    <a:pt x="1" y="231"/>
                    <a:pt x="4" y="245"/>
                  </a:cubicBezTo>
                  <a:cubicBezTo>
                    <a:pt x="6" y="146"/>
                    <a:pt x="40" y="49"/>
                    <a:pt x="144" y="51"/>
                  </a:cubicBezTo>
                  <a:cubicBezTo>
                    <a:pt x="230" y="51"/>
                    <a:pt x="271" y="143"/>
                    <a:pt x="262" y="219"/>
                  </a:cubicBezTo>
                  <a:cubicBezTo>
                    <a:pt x="259" y="248"/>
                    <a:pt x="252" y="276"/>
                    <a:pt x="252" y="298"/>
                  </a:cubicBezTo>
                  <a:cubicBezTo>
                    <a:pt x="252" y="315"/>
                    <a:pt x="258" y="326"/>
                    <a:pt x="260" y="330"/>
                  </a:cubicBezTo>
                  <a:cubicBezTo>
                    <a:pt x="262" y="327"/>
                    <a:pt x="264" y="323"/>
                    <a:pt x="266" y="320"/>
                  </a:cubicBezTo>
                  <a:cubicBezTo>
                    <a:pt x="263" y="314"/>
                    <a:pt x="261" y="308"/>
                    <a:pt x="262" y="298"/>
                  </a:cubicBezTo>
                  <a:cubicBezTo>
                    <a:pt x="262" y="279"/>
                    <a:pt x="272" y="252"/>
                    <a:pt x="277" y="221"/>
                  </a:cubicBezTo>
                  <a:cubicBezTo>
                    <a:pt x="288" y="144"/>
                    <a:pt x="247" y="31"/>
                    <a:pt x="144" y="31"/>
                  </a:cubicBezTo>
                  <a:cubicBezTo>
                    <a:pt x="62" y="32"/>
                    <a:pt x="18" y="92"/>
                    <a:pt x="3" y="162"/>
                  </a:cubicBezTo>
                  <a:cubicBezTo>
                    <a:pt x="1" y="175"/>
                    <a:pt x="0" y="188"/>
                    <a:pt x="0" y="201"/>
                  </a:cubicBezTo>
                  <a:cubicBezTo>
                    <a:pt x="0" y="201"/>
                    <a:pt x="0" y="202"/>
                    <a:pt x="0" y="202"/>
                  </a:cubicBezTo>
                  <a:close/>
                  <a:moveTo>
                    <a:pt x="262" y="75"/>
                  </a:moveTo>
                  <a:cubicBezTo>
                    <a:pt x="244" y="44"/>
                    <a:pt x="206" y="0"/>
                    <a:pt x="145" y="0"/>
                  </a:cubicBezTo>
                  <a:cubicBezTo>
                    <a:pt x="108" y="0"/>
                    <a:pt x="80" y="18"/>
                    <a:pt x="58" y="40"/>
                  </a:cubicBezTo>
                  <a:cubicBezTo>
                    <a:pt x="60" y="39"/>
                    <a:pt x="91" y="18"/>
                    <a:pt x="144" y="18"/>
                  </a:cubicBezTo>
                  <a:cubicBezTo>
                    <a:pt x="220" y="18"/>
                    <a:pt x="262" y="75"/>
                    <a:pt x="262" y="75"/>
                  </a:cubicBezTo>
                  <a:close/>
                  <a:moveTo>
                    <a:pt x="142" y="308"/>
                  </a:moveTo>
                  <a:cubicBezTo>
                    <a:pt x="140" y="294"/>
                    <a:pt x="141" y="277"/>
                    <a:pt x="142" y="260"/>
                  </a:cubicBezTo>
                  <a:cubicBezTo>
                    <a:pt x="143" y="238"/>
                    <a:pt x="144" y="209"/>
                    <a:pt x="137" y="201"/>
                  </a:cubicBezTo>
                  <a:cubicBezTo>
                    <a:pt x="137" y="201"/>
                    <a:pt x="137" y="201"/>
                    <a:pt x="135" y="201"/>
                  </a:cubicBezTo>
                  <a:cubicBezTo>
                    <a:pt x="135" y="201"/>
                    <a:pt x="132" y="202"/>
                    <a:pt x="130" y="208"/>
                  </a:cubicBezTo>
                  <a:cubicBezTo>
                    <a:pt x="122" y="227"/>
                    <a:pt x="122" y="271"/>
                    <a:pt x="141" y="308"/>
                  </a:cubicBezTo>
                  <a:cubicBezTo>
                    <a:pt x="141" y="309"/>
                    <a:pt x="142" y="309"/>
                    <a:pt x="142" y="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95B7192-7A64-4C17-BA24-B21851BBA8AF}"/>
              </a:ext>
            </a:extLst>
          </p:cNvPr>
          <p:cNvGrpSpPr/>
          <p:nvPr/>
        </p:nvGrpSpPr>
        <p:grpSpPr>
          <a:xfrm>
            <a:off x="1587062" y="4222119"/>
            <a:ext cx="2005033" cy="261610"/>
            <a:chOff x="998340" y="5059804"/>
            <a:chExt cx="2005033" cy="261610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9CCF897-13F1-4003-8D35-056B461E0C8F}"/>
                </a:ext>
              </a:extLst>
            </p:cNvPr>
            <p:cNvSpPr/>
            <p:nvPr/>
          </p:nvSpPr>
          <p:spPr>
            <a:xfrm>
              <a:off x="1275625" y="5059804"/>
              <a:ext cx="172774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Change Anomalies </a:t>
              </a:r>
              <a:endPara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9" name="Freeform 73">
              <a:extLst>
                <a:ext uri="{FF2B5EF4-FFF2-40B4-BE49-F238E27FC236}">
                  <a16:creationId xmlns:a16="http://schemas.microsoft.com/office/drawing/2014/main" id="{97BB1395-5BB8-4B3A-B849-151971757341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998340" y="5069318"/>
              <a:ext cx="234409" cy="242582"/>
            </a:xfrm>
            <a:custGeom>
              <a:avLst/>
              <a:gdLst>
                <a:gd name="T0" fmla="*/ 1799 w 2278"/>
                <a:gd name="T1" fmla="*/ 879 h 2201"/>
                <a:gd name="T2" fmla="*/ 1711 w 2278"/>
                <a:gd name="T3" fmla="*/ 335 h 2201"/>
                <a:gd name="T4" fmla="*/ 1363 w 2278"/>
                <a:gd name="T5" fmla="*/ 315 h 2201"/>
                <a:gd name="T6" fmla="*/ 1068 w 2278"/>
                <a:gd name="T7" fmla="*/ 0 h 2201"/>
                <a:gd name="T8" fmla="*/ 810 w 2278"/>
                <a:gd name="T9" fmla="*/ 412 h 2201"/>
                <a:gd name="T10" fmla="*/ 408 w 2278"/>
                <a:gd name="T11" fmla="*/ 325 h 2201"/>
                <a:gd name="T12" fmla="*/ 246 w 2278"/>
                <a:gd name="T13" fmla="*/ 841 h 2201"/>
                <a:gd name="T14" fmla="*/ 0 w 2278"/>
                <a:gd name="T15" fmla="*/ 1138 h 2201"/>
                <a:gd name="T16" fmla="*/ 338 w 2278"/>
                <a:gd name="T17" fmla="*/ 1396 h 2201"/>
                <a:gd name="T18" fmla="*/ 166 w 2278"/>
                <a:gd name="T19" fmla="*/ 1885 h 2201"/>
                <a:gd name="T20" fmla="*/ 769 w 2278"/>
                <a:gd name="T21" fmla="*/ 1966 h 2201"/>
                <a:gd name="T22" fmla="*/ 1053 w 2278"/>
                <a:gd name="T23" fmla="*/ 2200 h 2201"/>
                <a:gd name="T24" fmla="*/ 1081 w 2278"/>
                <a:gd name="T25" fmla="*/ 2201 h 2201"/>
                <a:gd name="T26" fmla="*/ 1184 w 2278"/>
                <a:gd name="T27" fmla="*/ 1949 h 2201"/>
                <a:gd name="T28" fmla="*/ 1666 w 2278"/>
                <a:gd name="T29" fmla="*/ 1872 h 2201"/>
                <a:gd name="T30" fmla="*/ 1874 w 2278"/>
                <a:gd name="T31" fmla="*/ 1743 h 2201"/>
                <a:gd name="T32" fmla="*/ 2060 w 2278"/>
                <a:gd name="T33" fmla="*/ 1273 h 2201"/>
                <a:gd name="T34" fmla="*/ 1940 w 2278"/>
                <a:gd name="T35" fmla="*/ 1369 h 2201"/>
                <a:gd name="T36" fmla="*/ 1385 w 2278"/>
                <a:gd name="T37" fmla="*/ 1279 h 2201"/>
                <a:gd name="T38" fmla="*/ 1837 w 2278"/>
                <a:gd name="T39" fmla="*/ 1733 h 2201"/>
                <a:gd name="T40" fmla="*/ 1302 w 2278"/>
                <a:gd name="T41" fmla="*/ 1393 h 2201"/>
                <a:gd name="T42" fmla="*/ 1433 w 2278"/>
                <a:gd name="T43" fmla="*/ 1759 h 2201"/>
                <a:gd name="T44" fmla="*/ 1193 w 2278"/>
                <a:gd name="T45" fmla="*/ 1461 h 2201"/>
                <a:gd name="T46" fmla="*/ 1156 w 2278"/>
                <a:gd name="T47" fmla="*/ 1924 h 2201"/>
                <a:gd name="T48" fmla="*/ 1053 w 2278"/>
                <a:gd name="T49" fmla="*/ 1484 h 2201"/>
                <a:gd name="T50" fmla="*/ 878 w 2278"/>
                <a:gd name="T51" fmla="*/ 1857 h 2201"/>
                <a:gd name="T52" fmla="*/ 804 w 2278"/>
                <a:gd name="T53" fmla="*/ 1753 h 2201"/>
                <a:gd name="T54" fmla="*/ 438 w 2278"/>
                <a:gd name="T55" fmla="*/ 1789 h 2201"/>
                <a:gd name="T56" fmla="*/ 369 w 2278"/>
                <a:gd name="T57" fmla="*/ 1741 h 2201"/>
                <a:gd name="T58" fmla="*/ 551 w 2278"/>
                <a:gd name="T59" fmla="*/ 1362 h 2201"/>
                <a:gd name="T60" fmla="*/ 447 w 2278"/>
                <a:gd name="T61" fmla="*/ 1287 h 2201"/>
                <a:gd name="T62" fmla="*/ 723 w 2278"/>
                <a:gd name="T63" fmla="*/ 1153 h 2201"/>
                <a:gd name="T64" fmla="*/ 253 w 2278"/>
                <a:gd name="T65" fmla="*/ 1023 h 2201"/>
                <a:gd name="T66" fmla="*/ 745 w 2278"/>
                <a:gd name="T67" fmla="*/ 1014 h 2201"/>
                <a:gd name="T68" fmla="*/ 386 w 2278"/>
                <a:gd name="T69" fmla="*/ 736 h 2201"/>
                <a:gd name="T70" fmla="*/ 813 w 2278"/>
                <a:gd name="T71" fmla="*/ 904 h 2201"/>
                <a:gd name="T72" fmla="*/ 701 w 2278"/>
                <a:gd name="T73" fmla="*/ 530 h 2201"/>
                <a:gd name="T74" fmla="*/ 944 w 2278"/>
                <a:gd name="T75" fmla="*/ 815 h 2201"/>
                <a:gd name="T76" fmla="*/ 996 w 2278"/>
                <a:gd name="T77" fmla="*/ 287 h 2201"/>
                <a:gd name="T78" fmla="*/ 1083 w 2278"/>
                <a:gd name="T79" fmla="*/ 792 h 2201"/>
                <a:gd name="T80" fmla="*/ 1253 w 2278"/>
                <a:gd name="T81" fmla="*/ 424 h 2201"/>
                <a:gd name="T82" fmla="*/ 1331 w 2278"/>
                <a:gd name="T83" fmla="*/ 529 h 2201"/>
                <a:gd name="T84" fmla="*/ 1558 w 2278"/>
                <a:gd name="T85" fmla="*/ 488 h 2201"/>
                <a:gd name="T86" fmla="*/ 1618 w 2278"/>
                <a:gd name="T87" fmla="*/ 610 h 2201"/>
                <a:gd name="T88" fmla="*/ 1586 w 2278"/>
                <a:gd name="T89" fmla="*/ 914 h 2201"/>
                <a:gd name="T90" fmla="*/ 1690 w 2278"/>
                <a:gd name="T91" fmla="*/ 989 h 2201"/>
                <a:gd name="T92" fmla="*/ 1414 w 2278"/>
                <a:gd name="T93" fmla="*/ 1123 h 2201"/>
                <a:gd name="T94" fmla="*/ 2028 w 2278"/>
                <a:gd name="T95" fmla="*/ 1253 h 2201"/>
                <a:gd name="T96" fmla="*/ 1292 w 2278"/>
                <a:gd name="T97" fmla="*/ 936 h 2201"/>
                <a:gd name="T98" fmla="*/ 1083 w 2278"/>
                <a:gd name="T99" fmla="*/ 837 h 2201"/>
                <a:gd name="T100" fmla="*/ 945 w 2278"/>
                <a:gd name="T101" fmla="*/ 863 h 2201"/>
                <a:gd name="T102" fmla="*/ 787 w 2278"/>
                <a:gd name="T103" fmla="*/ 1031 h 2201"/>
                <a:gd name="T104" fmla="*/ 787 w 2278"/>
                <a:gd name="T105" fmla="*/ 1245 h 2201"/>
                <a:gd name="T106" fmla="*/ 945 w 2278"/>
                <a:gd name="T107" fmla="*/ 1412 h 2201"/>
                <a:gd name="T108" fmla="*/ 1083 w 2278"/>
                <a:gd name="T109" fmla="*/ 1439 h 2201"/>
                <a:gd name="T110" fmla="*/ 1292 w 2278"/>
                <a:gd name="T111" fmla="*/ 1340 h 2201"/>
                <a:gd name="T112" fmla="*/ 1370 w 2278"/>
                <a:gd name="T113" fmla="*/ 1138 h 2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78" h="2201">
                  <a:moveTo>
                    <a:pt x="2125" y="983"/>
                  </a:moveTo>
                  <a:cubicBezTo>
                    <a:pt x="2074" y="983"/>
                    <a:pt x="2030" y="1007"/>
                    <a:pt x="2002" y="1045"/>
                  </a:cubicBezTo>
                  <a:cubicBezTo>
                    <a:pt x="1787" y="929"/>
                    <a:pt x="1787" y="929"/>
                    <a:pt x="1787" y="929"/>
                  </a:cubicBezTo>
                  <a:cubicBezTo>
                    <a:pt x="1795" y="914"/>
                    <a:pt x="1799" y="897"/>
                    <a:pt x="1799" y="879"/>
                  </a:cubicBezTo>
                  <a:cubicBezTo>
                    <a:pt x="1799" y="828"/>
                    <a:pt x="1764" y="785"/>
                    <a:pt x="1715" y="773"/>
                  </a:cubicBezTo>
                  <a:cubicBezTo>
                    <a:pt x="1729" y="640"/>
                    <a:pt x="1729" y="640"/>
                    <a:pt x="1729" y="640"/>
                  </a:cubicBezTo>
                  <a:cubicBezTo>
                    <a:pt x="1805" y="630"/>
                    <a:pt x="1863" y="566"/>
                    <a:pt x="1863" y="488"/>
                  </a:cubicBezTo>
                  <a:cubicBezTo>
                    <a:pt x="1863" y="404"/>
                    <a:pt x="1795" y="335"/>
                    <a:pt x="1711" y="335"/>
                  </a:cubicBezTo>
                  <a:cubicBezTo>
                    <a:pt x="1645" y="335"/>
                    <a:pt x="1589" y="377"/>
                    <a:pt x="1567" y="435"/>
                  </a:cubicBezTo>
                  <a:cubicBezTo>
                    <a:pt x="1472" y="427"/>
                    <a:pt x="1472" y="427"/>
                    <a:pt x="1472" y="427"/>
                  </a:cubicBezTo>
                  <a:cubicBezTo>
                    <a:pt x="1472" y="426"/>
                    <a:pt x="1472" y="425"/>
                    <a:pt x="1472" y="424"/>
                  </a:cubicBezTo>
                  <a:cubicBezTo>
                    <a:pt x="1472" y="364"/>
                    <a:pt x="1423" y="315"/>
                    <a:pt x="1363" y="315"/>
                  </a:cubicBezTo>
                  <a:cubicBezTo>
                    <a:pt x="1334" y="315"/>
                    <a:pt x="1309" y="326"/>
                    <a:pt x="1289" y="343"/>
                  </a:cubicBezTo>
                  <a:cubicBezTo>
                    <a:pt x="1187" y="250"/>
                    <a:pt x="1187" y="250"/>
                    <a:pt x="1187" y="250"/>
                  </a:cubicBezTo>
                  <a:cubicBezTo>
                    <a:pt x="1208" y="223"/>
                    <a:pt x="1221" y="190"/>
                    <a:pt x="1221" y="153"/>
                  </a:cubicBezTo>
                  <a:cubicBezTo>
                    <a:pt x="1221" y="69"/>
                    <a:pt x="1153" y="0"/>
                    <a:pt x="1068" y="0"/>
                  </a:cubicBezTo>
                  <a:cubicBezTo>
                    <a:pt x="984" y="0"/>
                    <a:pt x="916" y="69"/>
                    <a:pt x="916" y="153"/>
                  </a:cubicBezTo>
                  <a:cubicBezTo>
                    <a:pt x="916" y="197"/>
                    <a:pt x="935" y="237"/>
                    <a:pt x="965" y="265"/>
                  </a:cubicBezTo>
                  <a:cubicBezTo>
                    <a:pt x="856" y="422"/>
                    <a:pt x="856" y="422"/>
                    <a:pt x="856" y="422"/>
                  </a:cubicBezTo>
                  <a:cubicBezTo>
                    <a:pt x="842" y="416"/>
                    <a:pt x="827" y="412"/>
                    <a:pt x="810" y="412"/>
                  </a:cubicBezTo>
                  <a:cubicBezTo>
                    <a:pt x="760" y="412"/>
                    <a:pt x="717" y="446"/>
                    <a:pt x="705" y="493"/>
                  </a:cubicBezTo>
                  <a:cubicBezTo>
                    <a:pt x="561" y="480"/>
                    <a:pt x="561" y="480"/>
                    <a:pt x="561" y="480"/>
                  </a:cubicBezTo>
                  <a:cubicBezTo>
                    <a:pt x="561" y="480"/>
                    <a:pt x="561" y="479"/>
                    <a:pt x="561" y="478"/>
                  </a:cubicBezTo>
                  <a:cubicBezTo>
                    <a:pt x="561" y="394"/>
                    <a:pt x="493" y="325"/>
                    <a:pt x="408" y="325"/>
                  </a:cubicBezTo>
                  <a:cubicBezTo>
                    <a:pt x="324" y="325"/>
                    <a:pt x="256" y="394"/>
                    <a:pt x="256" y="478"/>
                  </a:cubicBezTo>
                  <a:cubicBezTo>
                    <a:pt x="256" y="546"/>
                    <a:pt x="300" y="603"/>
                    <a:pt x="362" y="623"/>
                  </a:cubicBezTo>
                  <a:cubicBezTo>
                    <a:pt x="348" y="732"/>
                    <a:pt x="348" y="732"/>
                    <a:pt x="348" y="732"/>
                  </a:cubicBezTo>
                  <a:cubicBezTo>
                    <a:pt x="291" y="736"/>
                    <a:pt x="246" y="783"/>
                    <a:pt x="246" y="841"/>
                  </a:cubicBezTo>
                  <a:cubicBezTo>
                    <a:pt x="246" y="873"/>
                    <a:pt x="259" y="901"/>
                    <a:pt x="281" y="921"/>
                  </a:cubicBezTo>
                  <a:cubicBezTo>
                    <a:pt x="221" y="1002"/>
                    <a:pt x="221" y="1002"/>
                    <a:pt x="221" y="1002"/>
                  </a:cubicBezTo>
                  <a:cubicBezTo>
                    <a:pt x="201" y="991"/>
                    <a:pt x="177" y="985"/>
                    <a:pt x="153" y="985"/>
                  </a:cubicBezTo>
                  <a:cubicBezTo>
                    <a:pt x="68" y="985"/>
                    <a:pt x="0" y="1054"/>
                    <a:pt x="0" y="1138"/>
                  </a:cubicBezTo>
                  <a:cubicBezTo>
                    <a:pt x="0" y="1222"/>
                    <a:pt x="68" y="1291"/>
                    <a:pt x="153" y="1291"/>
                  </a:cubicBezTo>
                  <a:cubicBezTo>
                    <a:pt x="190" y="1291"/>
                    <a:pt x="225" y="1277"/>
                    <a:pt x="251" y="1254"/>
                  </a:cubicBezTo>
                  <a:cubicBezTo>
                    <a:pt x="354" y="1339"/>
                    <a:pt x="354" y="1339"/>
                    <a:pt x="354" y="1339"/>
                  </a:cubicBezTo>
                  <a:cubicBezTo>
                    <a:pt x="344" y="1356"/>
                    <a:pt x="338" y="1375"/>
                    <a:pt x="338" y="1396"/>
                  </a:cubicBezTo>
                  <a:cubicBezTo>
                    <a:pt x="338" y="1436"/>
                    <a:pt x="359" y="1471"/>
                    <a:pt x="392" y="1490"/>
                  </a:cubicBezTo>
                  <a:cubicBezTo>
                    <a:pt x="332" y="1733"/>
                    <a:pt x="332" y="1733"/>
                    <a:pt x="332" y="1733"/>
                  </a:cubicBezTo>
                  <a:cubicBezTo>
                    <a:pt x="328" y="1732"/>
                    <a:pt x="323" y="1732"/>
                    <a:pt x="319" y="1732"/>
                  </a:cubicBezTo>
                  <a:cubicBezTo>
                    <a:pt x="235" y="1732"/>
                    <a:pt x="166" y="1800"/>
                    <a:pt x="166" y="1885"/>
                  </a:cubicBezTo>
                  <a:cubicBezTo>
                    <a:pt x="166" y="1969"/>
                    <a:pt x="235" y="2038"/>
                    <a:pt x="319" y="2038"/>
                  </a:cubicBezTo>
                  <a:cubicBezTo>
                    <a:pt x="399" y="2038"/>
                    <a:pt x="464" y="1977"/>
                    <a:pt x="471" y="1899"/>
                  </a:cubicBezTo>
                  <a:cubicBezTo>
                    <a:pt x="664" y="1884"/>
                    <a:pt x="664" y="1884"/>
                    <a:pt x="664" y="1884"/>
                  </a:cubicBezTo>
                  <a:cubicBezTo>
                    <a:pt x="676" y="1931"/>
                    <a:pt x="718" y="1966"/>
                    <a:pt x="769" y="1966"/>
                  </a:cubicBezTo>
                  <a:cubicBezTo>
                    <a:pt x="802" y="1966"/>
                    <a:pt x="832" y="1951"/>
                    <a:pt x="852" y="1928"/>
                  </a:cubicBezTo>
                  <a:cubicBezTo>
                    <a:pt x="931" y="1982"/>
                    <a:pt x="931" y="1982"/>
                    <a:pt x="931" y="1982"/>
                  </a:cubicBezTo>
                  <a:cubicBezTo>
                    <a:pt x="921" y="2002"/>
                    <a:pt x="916" y="2024"/>
                    <a:pt x="916" y="2049"/>
                  </a:cubicBezTo>
                  <a:cubicBezTo>
                    <a:pt x="916" y="2128"/>
                    <a:pt x="976" y="2193"/>
                    <a:pt x="1053" y="2200"/>
                  </a:cubicBezTo>
                  <a:cubicBezTo>
                    <a:pt x="1053" y="2201"/>
                    <a:pt x="1053" y="2201"/>
                    <a:pt x="1053" y="2201"/>
                  </a:cubicBezTo>
                  <a:cubicBezTo>
                    <a:pt x="1056" y="2201"/>
                    <a:pt x="1056" y="2201"/>
                    <a:pt x="1056" y="2201"/>
                  </a:cubicBezTo>
                  <a:cubicBezTo>
                    <a:pt x="1060" y="2201"/>
                    <a:pt x="1064" y="2201"/>
                    <a:pt x="1068" y="2201"/>
                  </a:cubicBezTo>
                  <a:cubicBezTo>
                    <a:pt x="1073" y="2201"/>
                    <a:pt x="1077" y="2201"/>
                    <a:pt x="1081" y="2201"/>
                  </a:cubicBezTo>
                  <a:cubicBezTo>
                    <a:pt x="1083" y="2201"/>
                    <a:pt x="1083" y="2201"/>
                    <a:pt x="1083" y="2201"/>
                  </a:cubicBezTo>
                  <a:cubicBezTo>
                    <a:pt x="1083" y="2201"/>
                    <a:pt x="1083" y="2201"/>
                    <a:pt x="1083" y="2201"/>
                  </a:cubicBezTo>
                  <a:cubicBezTo>
                    <a:pt x="1161" y="2193"/>
                    <a:pt x="1221" y="2128"/>
                    <a:pt x="1221" y="2049"/>
                  </a:cubicBezTo>
                  <a:cubicBezTo>
                    <a:pt x="1221" y="2011"/>
                    <a:pt x="1207" y="1976"/>
                    <a:pt x="1184" y="1949"/>
                  </a:cubicBezTo>
                  <a:cubicBezTo>
                    <a:pt x="1268" y="1853"/>
                    <a:pt x="1268" y="1853"/>
                    <a:pt x="1268" y="1853"/>
                  </a:cubicBezTo>
                  <a:cubicBezTo>
                    <a:pt x="1285" y="1863"/>
                    <a:pt x="1304" y="1869"/>
                    <a:pt x="1324" y="1869"/>
                  </a:cubicBezTo>
                  <a:cubicBezTo>
                    <a:pt x="1364" y="1869"/>
                    <a:pt x="1399" y="1847"/>
                    <a:pt x="1418" y="1815"/>
                  </a:cubicBezTo>
                  <a:cubicBezTo>
                    <a:pt x="1666" y="1872"/>
                    <a:pt x="1666" y="1872"/>
                    <a:pt x="1666" y="1872"/>
                  </a:cubicBezTo>
                  <a:cubicBezTo>
                    <a:pt x="1665" y="1876"/>
                    <a:pt x="1665" y="1880"/>
                    <a:pt x="1665" y="1885"/>
                  </a:cubicBezTo>
                  <a:cubicBezTo>
                    <a:pt x="1665" y="1969"/>
                    <a:pt x="1734" y="2038"/>
                    <a:pt x="1818" y="2038"/>
                  </a:cubicBezTo>
                  <a:cubicBezTo>
                    <a:pt x="1902" y="2038"/>
                    <a:pt x="1971" y="1969"/>
                    <a:pt x="1971" y="1885"/>
                  </a:cubicBezTo>
                  <a:cubicBezTo>
                    <a:pt x="1971" y="1820"/>
                    <a:pt x="1931" y="1765"/>
                    <a:pt x="1874" y="1743"/>
                  </a:cubicBezTo>
                  <a:cubicBezTo>
                    <a:pt x="1893" y="1572"/>
                    <a:pt x="1893" y="1572"/>
                    <a:pt x="1893" y="1572"/>
                  </a:cubicBezTo>
                  <a:cubicBezTo>
                    <a:pt x="1949" y="1567"/>
                    <a:pt x="1994" y="1520"/>
                    <a:pt x="1994" y="1463"/>
                  </a:cubicBezTo>
                  <a:cubicBezTo>
                    <a:pt x="1994" y="1436"/>
                    <a:pt x="1984" y="1412"/>
                    <a:pt x="1969" y="1393"/>
                  </a:cubicBezTo>
                  <a:cubicBezTo>
                    <a:pt x="2060" y="1273"/>
                    <a:pt x="2060" y="1273"/>
                    <a:pt x="2060" y="1273"/>
                  </a:cubicBezTo>
                  <a:cubicBezTo>
                    <a:pt x="2080" y="1283"/>
                    <a:pt x="2102" y="1288"/>
                    <a:pt x="2125" y="1288"/>
                  </a:cubicBezTo>
                  <a:cubicBezTo>
                    <a:pt x="2209" y="1288"/>
                    <a:pt x="2278" y="1220"/>
                    <a:pt x="2278" y="1135"/>
                  </a:cubicBezTo>
                  <a:cubicBezTo>
                    <a:pt x="2278" y="1051"/>
                    <a:pt x="2209" y="983"/>
                    <a:pt x="2125" y="983"/>
                  </a:cubicBezTo>
                  <a:close/>
                  <a:moveTo>
                    <a:pt x="1940" y="1369"/>
                  </a:moveTo>
                  <a:cubicBezTo>
                    <a:pt x="1924" y="1359"/>
                    <a:pt x="1905" y="1353"/>
                    <a:pt x="1884" y="1353"/>
                  </a:cubicBezTo>
                  <a:cubicBezTo>
                    <a:pt x="1838" y="1353"/>
                    <a:pt x="1798" y="1383"/>
                    <a:pt x="1782" y="1424"/>
                  </a:cubicBezTo>
                  <a:cubicBezTo>
                    <a:pt x="1392" y="1262"/>
                    <a:pt x="1392" y="1262"/>
                    <a:pt x="1392" y="1262"/>
                  </a:cubicBezTo>
                  <a:cubicBezTo>
                    <a:pt x="1390" y="1268"/>
                    <a:pt x="1387" y="1273"/>
                    <a:pt x="1385" y="1279"/>
                  </a:cubicBezTo>
                  <a:cubicBezTo>
                    <a:pt x="1777" y="1441"/>
                    <a:pt x="1777" y="1441"/>
                    <a:pt x="1777" y="1441"/>
                  </a:cubicBezTo>
                  <a:cubicBezTo>
                    <a:pt x="1776" y="1448"/>
                    <a:pt x="1775" y="1455"/>
                    <a:pt x="1775" y="1463"/>
                  </a:cubicBezTo>
                  <a:cubicBezTo>
                    <a:pt x="1775" y="1513"/>
                    <a:pt x="1809" y="1555"/>
                    <a:pt x="1855" y="1568"/>
                  </a:cubicBezTo>
                  <a:cubicBezTo>
                    <a:pt x="1837" y="1733"/>
                    <a:pt x="1837" y="1733"/>
                    <a:pt x="1837" y="1733"/>
                  </a:cubicBezTo>
                  <a:cubicBezTo>
                    <a:pt x="1831" y="1733"/>
                    <a:pt x="1825" y="1732"/>
                    <a:pt x="1818" y="1732"/>
                  </a:cubicBezTo>
                  <a:cubicBezTo>
                    <a:pt x="1781" y="1732"/>
                    <a:pt x="1746" y="1746"/>
                    <a:pt x="1720" y="1768"/>
                  </a:cubicBezTo>
                  <a:cubicBezTo>
                    <a:pt x="1324" y="1372"/>
                    <a:pt x="1324" y="1372"/>
                    <a:pt x="1324" y="1372"/>
                  </a:cubicBezTo>
                  <a:cubicBezTo>
                    <a:pt x="1317" y="1379"/>
                    <a:pt x="1310" y="1386"/>
                    <a:pt x="1302" y="1393"/>
                  </a:cubicBezTo>
                  <a:cubicBezTo>
                    <a:pt x="1699" y="1789"/>
                    <a:pt x="1699" y="1789"/>
                    <a:pt x="1699" y="1789"/>
                  </a:cubicBezTo>
                  <a:cubicBezTo>
                    <a:pt x="1688" y="1803"/>
                    <a:pt x="1679" y="1818"/>
                    <a:pt x="1674" y="1835"/>
                  </a:cubicBezTo>
                  <a:cubicBezTo>
                    <a:pt x="1432" y="1779"/>
                    <a:pt x="1432" y="1779"/>
                    <a:pt x="1432" y="1779"/>
                  </a:cubicBezTo>
                  <a:cubicBezTo>
                    <a:pt x="1433" y="1773"/>
                    <a:pt x="1433" y="1766"/>
                    <a:pt x="1433" y="1759"/>
                  </a:cubicBezTo>
                  <a:cubicBezTo>
                    <a:pt x="1433" y="1699"/>
                    <a:pt x="1385" y="1650"/>
                    <a:pt x="1324" y="1650"/>
                  </a:cubicBezTo>
                  <a:cubicBezTo>
                    <a:pt x="1313" y="1650"/>
                    <a:pt x="1302" y="1652"/>
                    <a:pt x="1292" y="1655"/>
                  </a:cubicBezTo>
                  <a:cubicBezTo>
                    <a:pt x="1209" y="1454"/>
                    <a:pt x="1209" y="1454"/>
                    <a:pt x="1209" y="1454"/>
                  </a:cubicBezTo>
                  <a:cubicBezTo>
                    <a:pt x="1204" y="1457"/>
                    <a:pt x="1198" y="1459"/>
                    <a:pt x="1193" y="1461"/>
                  </a:cubicBezTo>
                  <a:cubicBezTo>
                    <a:pt x="1276" y="1662"/>
                    <a:pt x="1276" y="1662"/>
                    <a:pt x="1276" y="1662"/>
                  </a:cubicBezTo>
                  <a:cubicBezTo>
                    <a:pt x="1240" y="1680"/>
                    <a:pt x="1215" y="1717"/>
                    <a:pt x="1215" y="1759"/>
                  </a:cubicBezTo>
                  <a:cubicBezTo>
                    <a:pt x="1215" y="1786"/>
                    <a:pt x="1224" y="1810"/>
                    <a:pt x="1240" y="1828"/>
                  </a:cubicBezTo>
                  <a:cubicBezTo>
                    <a:pt x="1156" y="1924"/>
                    <a:pt x="1156" y="1924"/>
                    <a:pt x="1156" y="1924"/>
                  </a:cubicBezTo>
                  <a:cubicBezTo>
                    <a:pt x="1135" y="1909"/>
                    <a:pt x="1110" y="1899"/>
                    <a:pt x="1083" y="1897"/>
                  </a:cubicBezTo>
                  <a:cubicBezTo>
                    <a:pt x="1083" y="1484"/>
                    <a:pt x="1083" y="1484"/>
                    <a:pt x="1083" y="1484"/>
                  </a:cubicBezTo>
                  <a:cubicBezTo>
                    <a:pt x="1078" y="1484"/>
                    <a:pt x="1073" y="1484"/>
                    <a:pt x="1068" y="1484"/>
                  </a:cubicBezTo>
                  <a:cubicBezTo>
                    <a:pt x="1063" y="1484"/>
                    <a:pt x="1058" y="1484"/>
                    <a:pt x="1053" y="1484"/>
                  </a:cubicBezTo>
                  <a:cubicBezTo>
                    <a:pt x="1053" y="1897"/>
                    <a:pt x="1053" y="1897"/>
                    <a:pt x="1053" y="1897"/>
                  </a:cubicBezTo>
                  <a:cubicBezTo>
                    <a:pt x="1013" y="1901"/>
                    <a:pt x="977" y="1920"/>
                    <a:pt x="952" y="1950"/>
                  </a:cubicBezTo>
                  <a:cubicBezTo>
                    <a:pt x="871" y="1895"/>
                    <a:pt x="871" y="1895"/>
                    <a:pt x="871" y="1895"/>
                  </a:cubicBezTo>
                  <a:cubicBezTo>
                    <a:pt x="876" y="1883"/>
                    <a:pt x="878" y="1870"/>
                    <a:pt x="878" y="1857"/>
                  </a:cubicBezTo>
                  <a:cubicBezTo>
                    <a:pt x="878" y="1815"/>
                    <a:pt x="855" y="1779"/>
                    <a:pt x="820" y="1760"/>
                  </a:cubicBezTo>
                  <a:cubicBezTo>
                    <a:pt x="944" y="1461"/>
                    <a:pt x="944" y="1461"/>
                    <a:pt x="944" y="1461"/>
                  </a:cubicBezTo>
                  <a:cubicBezTo>
                    <a:pt x="939" y="1459"/>
                    <a:pt x="933" y="1457"/>
                    <a:pt x="928" y="1454"/>
                  </a:cubicBezTo>
                  <a:cubicBezTo>
                    <a:pt x="804" y="1753"/>
                    <a:pt x="804" y="1753"/>
                    <a:pt x="804" y="1753"/>
                  </a:cubicBezTo>
                  <a:cubicBezTo>
                    <a:pt x="793" y="1749"/>
                    <a:pt x="781" y="1747"/>
                    <a:pt x="769" y="1747"/>
                  </a:cubicBezTo>
                  <a:cubicBezTo>
                    <a:pt x="712" y="1747"/>
                    <a:pt x="666" y="1791"/>
                    <a:pt x="660" y="1846"/>
                  </a:cubicBezTo>
                  <a:cubicBezTo>
                    <a:pt x="470" y="1861"/>
                    <a:pt x="470" y="1861"/>
                    <a:pt x="470" y="1861"/>
                  </a:cubicBezTo>
                  <a:cubicBezTo>
                    <a:pt x="466" y="1834"/>
                    <a:pt x="454" y="1810"/>
                    <a:pt x="438" y="1789"/>
                  </a:cubicBezTo>
                  <a:cubicBezTo>
                    <a:pt x="835" y="1393"/>
                    <a:pt x="835" y="1393"/>
                    <a:pt x="835" y="1393"/>
                  </a:cubicBezTo>
                  <a:cubicBezTo>
                    <a:pt x="827" y="1386"/>
                    <a:pt x="820" y="1379"/>
                    <a:pt x="813" y="1372"/>
                  </a:cubicBezTo>
                  <a:cubicBezTo>
                    <a:pt x="417" y="1768"/>
                    <a:pt x="417" y="1768"/>
                    <a:pt x="417" y="1768"/>
                  </a:cubicBezTo>
                  <a:cubicBezTo>
                    <a:pt x="403" y="1756"/>
                    <a:pt x="387" y="1747"/>
                    <a:pt x="369" y="1741"/>
                  </a:cubicBezTo>
                  <a:cubicBezTo>
                    <a:pt x="428" y="1504"/>
                    <a:pt x="428" y="1504"/>
                    <a:pt x="428" y="1504"/>
                  </a:cubicBezTo>
                  <a:cubicBezTo>
                    <a:pt x="434" y="1505"/>
                    <a:pt x="440" y="1505"/>
                    <a:pt x="447" y="1505"/>
                  </a:cubicBezTo>
                  <a:cubicBezTo>
                    <a:pt x="507" y="1505"/>
                    <a:pt x="556" y="1457"/>
                    <a:pt x="556" y="1396"/>
                  </a:cubicBezTo>
                  <a:cubicBezTo>
                    <a:pt x="556" y="1384"/>
                    <a:pt x="554" y="1373"/>
                    <a:pt x="551" y="1362"/>
                  </a:cubicBezTo>
                  <a:cubicBezTo>
                    <a:pt x="752" y="1279"/>
                    <a:pt x="752" y="1279"/>
                    <a:pt x="752" y="1279"/>
                  </a:cubicBezTo>
                  <a:cubicBezTo>
                    <a:pt x="750" y="1273"/>
                    <a:pt x="747" y="1268"/>
                    <a:pt x="745" y="1262"/>
                  </a:cubicBezTo>
                  <a:cubicBezTo>
                    <a:pt x="544" y="1345"/>
                    <a:pt x="544" y="1345"/>
                    <a:pt x="544" y="1345"/>
                  </a:cubicBezTo>
                  <a:cubicBezTo>
                    <a:pt x="525" y="1311"/>
                    <a:pt x="489" y="1287"/>
                    <a:pt x="447" y="1287"/>
                  </a:cubicBezTo>
                  <a:cubicBezTo>
                    <a:pt x="421" y="1287"/>
                    <a:pt x="397" y="1296"/>
                    <a:pt x="379" y="1311"/>
                  </a:cubicBezTo>
                  <a:cubicBezTo>
                    <a:pt x="277" y="1226"/>
                    <a:pt x="277" y="1226"/>
                    <a:pt x="277" y="1226"/>
                  </a:cubicBezTo>
                  <a:cubicBezTo>
                    <a:pt x="292" y="1205"/>
                    <a:pt x="302" y="1180"/>
                    <a:pt x="305" y="1153"/>
                  </a:cubicBezTo>
                  <a:cubicBezTo>
                    <a:pt x="723" y="1153"/>
                    <a:pt x="723" y="1153"/>
                    <a:pt x="723" y="1153"/>
                  </a:cubicBezTo>
                  <a:cubicBezTo>
                    <a:pt x="722" y="1148"/>
                    <a:pt x="722" y="1143"/>
                    <a:pt x="722" y="1138"/>
                  </a:cubicBezTo>
                  <a:cubicBezTo>
                    <a:pt x="722" y="1133"/>
                    <a:pt x="722" y="1128"/>
                    <a:pt x="723" y="1123"/>
                  </a:cubicBezTo>
                  <a:cubicBezTo>
                    <a:pt x="305" y="1123"/>
                    <a:pt x="305" y="1123"/>
                    <a:pt x="305" y="1123"/>
                  </a:cubicBezTo>
                  <a:cubicBezTo>
                    <a:pt x="301" y="1083"/>
                    <a:pt x="281" y="1048"/>
                    <a:pt x="253" y="1023"/>
                  </a:cubicBezTo>
                  <a:cubicBezTo>
                    <a:pt x="312" y="942"/>
                    <a:pt x="312" y="942"/>
                    <a:pt x="312" y="942"/>
                  </a:cubicBezTo>
                  <a:cubicBezTo>
                    <a:pt x="325" y="947"/>
                    <a:pt x="340" y="950"/>
                    <a:pt x="355" y="950"/>
                  </a:cubicBezTo>
                  <a:cubicBezTo>
                    <a:pt x="397" y="950"/>
                    <a:pt x="433" y="927"/>
                    <a:pt x="451" y="892"/>
                  </a:cubicBezTo>
                  <a:cubicBezTo>
                    <a:pt x="745" y="1014"/>
                    <a:pt x="745" y="1014"/>
                    <a:pt x="745" y="1014"/>
                  </a:cubicBezTo>
                  <a:cubicBezTo>
                    <a:pt x="747" y="1008"/>
                    <a:pt x="750" y="1003"/>
                    <a:pt x="752" y="997"/>
                  </a:cubicBezTo>
                  <a:cubicBezTo>
                    <a:pt x="458" y="875"/>
                    <a:pt x="458" y="875"/>
                    <a:pt x="458" y="875"/>
                  </a:cubicBezTo>
                  <a:cubicBezTo>
                    <a:pt x="462" y="865"/>
                    <a:pt x="464" y="853"/>
                    <a:pt x="464" y="841"/>
                  </a:cubicBezTo>
                  <a:cubicBezTo>
                    <a:pt x="464" y="792"/>
                    <a:pt x="431" y="750"/>
                    <a:pt x="386" y="736"/>
                  </a:cubicBezTo>
                  <a:cubicBezTo>
                    <a:pt x="399" y="630"/>
                    <a:pt x="399" y="630"/>
                    <a:pt x="399" y="630"/>
                  </a:cubicBezTo>
                  <a:cubicBezTo>
                    <a:pt x="402" y="630"/>
                    <a:pt x="405" y="631"/>
                    <a:pt x="408" y="631"/>
                  </a:cubicBezTo>
                  <a:cubicBezTo>
                    <a:pt x="445" y="631"/>
                    <a:pt x="479" y="618"/>
                    <a:pt x="505" y="596"/>
                  </a:cubicBezTo>
                  <a:cubicBezTo>
                    <a:pt x="813" y="904"/>
                    <a:pt x="813" y="904"/>
                    <a:pt x="813" y="904"/>
                  </a:cubicBezTo>
                  <a:cubicBezTo>
                    <a:pt x="820" y="897"/>
                    <a:pt x="827" y="889"/>
                    <a:pt x="835" y="883"/>
                  </a:cubicBezTo>
                  <a:cubicBezTo>
                    <a:pt x="527" y="575"/>
                    <a:pt x="527" y="575"/>
                    <a:pt x="527" y="575"/>
                  </a:cubicBezTo>
                  <a:cubicBezTo>
                    <a:pt x="540" y="558"/>
                    <a:pt x="550" y="539"/>
                    <a:pt x="556" y="518"/>
                  </a:cubicBezTo>
                  <a:cubicBezTo>
                    <a:pt x="701" y="530"/>
                    <a:pt x="701" y="530"/>
                    <a:pt x="701" y="530"/>
                  </a:cubicBezTo>
                  <a:cubicBezTo>
                    <a:pt x="706" y="587"/>
                    <a:pt x="753" y="631"/>
                    <a:pt x="810" y="631"/>
                  </a:cubicBezTo>
                  <a:cubicBezTo>
                    <a:pt x="823" y="631"/>
                    <a:pt x="835" y="628"/>
                    <a:pt x="846" y="624"/>
                  </a:cubicBezTo>
                  <a:cubicBezTo>
                    <a:pt x="928" y="822"/>
                    <a:pt x="928" y="822"/>
                    <a:pt x="928" y="822"/>
                  </a:cubicBezTo>
                  <a:cubicBezTo>
                    <a:pt x="933" y="819"/>
                    <a:pt x="939" y="817"/>
                    <a:pt x="944" y="815"/>
                  </a:cubicBezTo>
                  <a:cubicBezTo>
                    <a:pt x="863" y="617"/>
                    <a:pt x="863" y="617"/>
                    <a:pt x="863" y="617"/>
                  </a:cubicBezTo>
                  <a:cubicBezTo>
                    <a:pt x="896" y="599"/>
                    <a:pt x="919" y="563"/>
                    <a:pt x="919" y="521"/>
                  </a:cubicBezTo>
                  <a:cubicBezTo>
                    <a:pt x="919" y="491"/>
                    <a:pt x="907" y="464"/>
                    <a:pt x="887" y="444"/>
                  </a:cubicBezTo>
                  <a:cubicBezTo>
                    <a:pt x="996" y="287"/>
                    <a:pt x="996" y="287"/>
                    <a:pt x="996" y="287"/>
                  </a:cubicBezTo>
                  <a:cubicBezTo>
                    <a:pt x="1013" y="297"/>
                    <a:pt x="1033" y="303"/>
                    <a:pt x="1053" y="305"/>
                  </a:cubicBezTo>
                  <a:cubicBezTo>
                    <a:pt x="1053" y="792"/>
                    <a:pt x="1053" y="792"/>
                    <a:pt x="1053" y="792"/>
                  </a:cubicBezTo>
                  <a:cubicBezTo>
                    <a:pt x="1058" y="792"/>
                    <a:pt x="1063" y="792"/>
                    <a:pt x="1068" y="792"/>
                  </a:cubicBezTo>
                  <a:cubicBezTo>
                    <a:pt x="1073" y="792"/>
                    <a:pt x="1078" y="792"/>
                    <a:pt x="1083" y="792"/>
                  </a:cubicBezTo>
                  <a:cubicBezTo>
                    <a:pt x="1083" y="305"/>
                    <a:pt x="1083" y="305"/>
                    <a:pt x="1083" y="305"/>
                  </a:cubicBezTo>
                  <a:cubicBezTo>
                    <a:pt x="1112" y="302"/>
                    <a:pt x="1138" y="292"/>
                    <a:pt x="1159" y="276"/>
                  </a:cubicBezTo>
                  <a:cubicBezTo>
                    <a:pt x="1266" y="373"/>
                    <a:pt x="1266" y="373"/>
                    <a:pt x="1266" y="373"/>
                  </a:cubicBezTo>
                  <a:cubicBezTo>
                    <a:pt x="1258" y="388"/>
                    <a:pt x="1253" y="406"/>
                    <a:pt x="1253" y="424"/>
                  </a:cubicBezTo>
                  <a:cubicBezTo>
                    <a:pt x="1253" y="467"/>
                    <a:pt x="1278" y="504"/>
                    <a:pt x="1314" y="522"/>
                  </a:cubicBezTo>
                  <a:cubicBezTo>
                    <a:pt x="1193" y="815"/>
                    <a:pt x="1193" y="815"/>
                    <a:pt x="1193" y="815"/>
                  </a:cubicBezTo>
                  <a:cubicBezTo>
                    <a:pt x="1198" y="817"/>
                    <a:pt x="1204" y="819"/>
                    <a:pt x="1209" y="822"/>
                  </a:cubicBezTo>
                  <a:cubicBezTo>
                    <a:pt x="1331" y="529"/>
                    <a:pt x="1331" y="529"/>
                    <a:pt x="1331" y="529"/>
                  </a:cubicBezTo>
                  <a:cubicBezTo>
                    <a:pt x="1341" y="532"/>
                    <a:pt x="1351" y="533"/>
                    <a:pt x="1363" y="533"/>
                  </a:cubicBezTo>
                  <a:cubicBezTo>
                    <a:pt x="1409" y="533"/>
                    <a:pt x="1448" y="505"/>
                    <a:pt x="1464" y="464"/>
                  </a:cubicBezTo>
                  <a:cubicBezTo>
                    <a:pt x="1559" y="472"/>
                    <a:pt x="1559" y="472"/>
                    <a:pt x="1559" y="472"/>
                  </a:cubicBezTo>
                  <a:cubicBezTo>
                    <a:pt x="1558" y="477"/>
                    <a:pt x="1558" y="483"/>
                    <a:pt x="1558" y="488"/>
                  </a:cubicBezTo>
                  <a:cubicBezTo>
                    <a:pt x="1558" y="527"/>
                    <a:pt x="1572" y="562"/>
                    <a:pt x="1596" y="589"/>
                  </a:cubicBezTo>
                  <a:cubicBezTo>
                    <a:pt x="1302" y="883"/>
                    <a:pt x="1302" y="883"/>
                    <a:pt x="1302" y="883"/>
                  </a:cubicBezTo>
                  <a:cubicBezTo>
                    <a:pt x="1310" y="889"/>
                    <a:pt x="1317" y="897"/>
                    <a:pt x="1324" y="904"/>
                  </a:cubicBezTo>
                  <a:cubicBezTo>
                    <a:pt x="1618" y="610"/>
                    <a:pt x="1618" y="610"/>
                    <a:pt x="1618" y="610"/>
                  </a:cubicBezTo>
                  <a:cubicBezTo>
                    <a:pt x="1639" y="625"/>
                    <a:pt x="1664" y="636"/>
                    <a:pt x="1691" y="640"/>
                  </a:cubicBezTo>
                  <a:cubicBezTo>
                    <a:pt x="1678" y="771"/>
                    <a:pt x="1678" y="771"/>
                    <a:pt x="1678" y="771"/>
                  </a:cubicBezTo>
                  <a:cubicBezTo>
                    <a:pt x="1623" y="777"/>
                    <a:pt x="1581" y="823"/>
                    <a:pt x="1581" y="879"/>
                  </a:cubicBezTo>
                  <a:cubicBezTo>
                    <a:pt x="1581" y="891"/>
                    <a:pt x="1583" y="903"/>
                    <a:pt x="1586" y="914"/>
                  </a:cubicBezTo>
                  <a:cubicBezTo>
                    <a:pt x="1385" y="997"/>
                    <a:pt x="1385" y="997"/>
                    <a:pt x="1385" y="997"/>
                  </a:cubicBezTo>
                  <a:cubicBezTo>
                    <a:pt x="1387" y="1003"/>
                    <a:pt x="1390" y="1008"/>
                    <a:pt x="1392" y="1014"/>
                  </a:cubicBezTo>
                  <a:cubicBezTo>
                    <a:pt x="1593" y="930"/>
                    <a:pt x="1593" y="930"/>
                    <a:pt x="1593" y="930"/>
                  </a:cubicBezTo>
                  <a:cubicBezTo>
                    <a:pt x="1612" y="965"/>
                    <a:pt x="1648" y="989"/>
                    <a:pt x="1690" y="989"/>
                  </a:cubicBezTo>
                  <a:cubicBezTo>
                    <a:pt x="1719" y="989"/>
                    <a:pt x="1745" y="978"/>
                    <a:pt x="1764" y="960"/>
                  </a:cubicBezTo>
                  <a:cubicBezTo>
                    <a:pt x="1983" y="1078"/>
                    <a:pt x="1983" y="1078"/>
                    <a:pt x="1983" y="1078"/>
                  </a:cubicBezTo>
                  <a:cubicBezTo>
                    <a:pt x="1978" y="1092"/>
                    <a:pt x="1974" y="1107"/>
                    <a:pt x="1973" y="1123"/>
                  </a:cubicBezTo>
                  <a:cubicBezTo>
                    <a:pt x="1414" y="1123"/>
                    <a:pt x="1414" y="1123"/>
                    <a:pt x="1414" y="1123"/>
                  </a:cubicBezTo>
                  <a:cubicBezTo>
                    <a:pt x="1415" y="1128"/>
                    <a:pt x="1415" y="1133"/>
                    <a:pt x="1415" y="1138"/>
                  </a:cubicBezTo>
                  <a:cubicBezTo>
                    <a:pt x="1415" y="1143"/>
                    <a:pt x="1415" y="1148"/>
                    <a:pt x="1414" y="1153"/>
                  </a:cubicBezTo>
                  <a:cubicBezTo>
                    <a:pt x="1973" y="1153"/>
                    <a:pt x="1973" y="1153"/>
                    <a:pt x="1973" y="1153"/>
                  </a:cubicBezTo>
                  <a:cubicBezTo>
                    <a:pt x="1978" y="1193"/>
                    <a:pt x="1998" y="1229"/>
                    <a:pt x="2028" y="1253"/>
                  </a:cubicBezTo>
                  <a:lnTo>
                    <a:pt x="1940" y="1369"/>
                  </a:lnTo>
                  <a:close/>
                  <a:moveTo>
                    <a:pt x="1350" y="1031"/>
                  </a:moveTo>
                  <a:cubicBezTo>
                    <a:pt x="1348" y="1025"/>
                    <a:pt x="1345" y="1020"/>
                    <a:pt x="1343" y="1014"/>
                  </a:cubicBezTo>
                  <a:cubicBezTo>
                    <a:pt x="1330" y="985"/>
                    <a:pt x="1313" y="959"/>
                    <a:pt x="1292" y="936"/>
                  </a:cubicBezTo>
                  <a:cubicBezTo>
                    <a:pt x="1285" y="928"/>
                    <a:pt x="1278" y="921"/>
                    <a:pt x="1270" y="915"/>
                  </a:cubicBezTo>
                  <a:cubicBezTo>
                    <a:pt x="1247" y="894"/>
                    <a:pt x="1221" y="876"/>
                    <a:pt x="1192" y="863"/>
                  </a:cubicBezTo>
                  <a:cubicBezTo>
                    <a:pt x="1186" y="861"/>
                    <a:pt x="1181" y="858"/>
                    <a:pt x="1175" y="856"/>
                  </a:cubicBezTo>
                  <a:cubicBezTo>
                    <a:pt x="1147" y="845"/>
                    <a:pt x="1116" y="839"/>
                    <a:pt x="1083" y="837"/>
                  </a:cubicBezTo>
                  <a:cubicBezTo>
                    <a:pt x="1079" y="837"/>
                    <a:pt x="1073" y="837"/>
                    <a:pt x="1068" y="837"/>
                  </a:cubicBezTo>
                  <a:cubicBezTo>
                    <a:pt x="1063" y="837"/>
                    <a:pt x="1058" y="837"/>
                    <a:pt x="1053" y="837"/>
                  </a:cubicBezTo>
                  <a:cubicBezTo>
                    <a:pt x="1021" y="839"/>
                    <a:pt x="990" y="845"/>
                    <a:pt x="962" y="856"/>
                  </a:cubicBezTo>
                  <a:cubicBezTo>
                    <a:pt x="956" y="858"/>
                    <a:pt x="950" y="861"/>
                    <a:pt x="945" y="863"/>
                  </a:cubicBezTo>
                  <a:cubicBezTo>
                    <a:pt x="916" y="876"/>
                    <a:pt x="890" y="894"/>
                    <a:pt x="866" y="915"/>
                  </a:cubicBezTo>
                  <a:cubicBezTo>
                    <a:pt x="859" y="921"/>
                    <a:pt x="852" y="928"/>
                    <a:pt x="845" y="936"/>
                  </a:cubicBezTo>
                  <a:cubicBezTo>
                    <a:pt x="824" y="959"/>
                    <a:pt x="807" y="985"/>
                    <a:pt x="794" y="1014"/>
                  </a:cubicBezTo>
                  <a:cubicBezTo>
                    <a:pt x="791" y="1020"/>
                    <a:pt x="789" y="1025"/>
                    <a:pt x="787" y="1031"/>
                  </a:cubicBezTo>
                  <a:cubicBezTo>
                    <a:pt x="776" y="1060"/>
                    <a:pt x="769" y="1091"/>
                    <a:pt x="768" y="1123"/>
                  </a:cubicBezTo>
                  <a:cubicBezTo>
                    <a:pt x="767" y="1128"/>
                    <a:pt x="767" y="1133"/>
                    <a:pt x="767" y="1138"/>
                  </a:cubicBezTo>
                  <a:cubicBezTo>
                    <a:pt x="767" y="1143"/>
                    <a:pt x="767" y="1148"/>
                    <a:pt x="768" y="1153"/>
                  </a:cubicBezTo>
                  <a:cubicBezTo>
                    <a:pt x="769" y="1185"/>
                    <a:pt x="776" y="1216"/>
                    <a:pt x="787" y="1245"/>
                  </a:cubicBezTo>
                  <a:cubicBezTo>
                    <a:pt x="789" y="1250"/>
                    <a:pt x="791" y="1256"/>
                    <a:pt x="794" y="1261"/>
                  </a:cubicBezTo>
                  <a:cubicBezTo>
                    <a:pt x="807" y="1290"/>
                    <a:pt x="824" y="1317"/>
                    <a:pt x="845" y="1340"/>
                  </a:cubicBezTo>
                  <a:cubicBezTo>
                    <a:pt x="852" y="1347"/>
                    <a:pt x="859" y="1354"/>
                    <a:pt x="866" y="1361"/>
                  </a:cubicBezTo>
                  <a:cubicBezTo>
                    <a:pt x="890" y="1382"/>
                    <a:pt x="916" y="1399"/>
                    <a:pt x="945" y="1412"/>
                  </a:cubicBezTo>
                  <a:cubicBezTo>
                    <a:pt x="950" y="1415"/>
                    <a:pt x="956" y="1417"/>
                    <a:pt x="962" y="1419"/>
                  </a:cubicBezTo>
                  <a:cubicBezTo>
                    <a:pt x="990" y="1430"/>
                    <a:pt x="1021" y="1437"/>
                    <a:pt x="1053" y="1439"/>
                  </a:cubicBezTo>
                  <a:cubicBezTo>
                    <a:pt x="1058" y="1439"/>
                    <a:pt x="1063" y="1439"/>
                    <a:pt x="1068" y="1439"/>
                  </a:cubicBezTo>
                  <a:cubicBezTo>
                    <a:pt x="1073" y="1439"/>
                    <a:pt x="1079" y="1439"/>
                    <a:pt x="1083" y="1439"/>
                  </a:cubicBezTo>
                  <a:cubicBezTo>
                    <a:pt x="1116" y="1437"/>
                    <a:pt x="1147" y="1430"/>
                    <a:pt x="1175" y="1419"/>
                  </a:cubicBezTo>
                  <a:cubicBezTo>
                    <a:pt x="1181" y="1417"/>
                    <a:pt x="1186" y="1415"/>
                    <a:pt x="1192" y="1412"/>
                  </a:cubicBezTo>
                  <a:cubicBezTo>
                    <a:pt x="1221" y="1399"/>
                    <a:pt x="1247" y="1382"/>
                    <a:pt x="1270" y="1361"/>
                  </a:cubicBezTo>
                  <a:cubicBezTo>
                    <a:pt x="1278" y="1354"/>
                    <a:pt x="1285" y="1347"/>
                    <a:pt x="1292" y="1340"/>
                  </a:cubicBezTo>
                  <a:cubicBezTo>
                    <a:pt x="1313" y="1317"/>
                    <a:pt x="1330" y="1290"/>
                    <a:pt x="1343" y="1261"/>
                  </a:cubicBezTo>
                  <a:cubicBezTo>
                    <a:pt x="1345" y="1256"/>
                    <a:pt x="1348" y="1250"/>
                    <a:pt x="1350" y="1245"/>
                  </a:cubicBezTo>
                  <a:cubicBezTo>
                    <a:pt x="1361" y="1216"/>
                    <a:pt x="1368" y="1185"/>
                    <a:pt x="1369" y="1153"/>
                  </a:cubicBezTo>
                  <a:cubicBezTo>
                    <a:pt x="1369" y="1148"/>
                    <a:pt x="1370" y="1143"/>
                    <a:pt x="1370" y="1138"/>
                  </a:cubicBezTo>
                  <a:cubicBezTo>
                    <a:pt x="1370" y="1133"/>
                    <a:pt x="1369" y="1128"/>
                    <a:pt x="1369" y="1123"/>
                  </a:cubicBezTo>
                  <a:cubicBezTo>
                    <a:pt x="1368" y="1091"/>
                    <a:pt x="1361" y="1060"/>
                    <a:pt x="1350" y="10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A7079950-F4E1-4679-9ECB-87335BEF1CFC}"/>
              </a:ext>
            </a:extLst>
          </p:cNvPr>
          <p:cNvCxnSpPr>
            <a:cxnSpLocks/>
            <a:stCxn id="156" idx="2"/>
            <a:endCxn id="132" idx="2"/>
          </p:cNvCxnSpPr>
          <p:nvPr/>
        </p:nvCxnSpPr>
        <p:spPr>
          <a:xfrm rot="16200000" flipH="1">
            <a:off x="1090381" y="3139808"/>
            <a:ext cx="257314" cy="712837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63BB1FE4-4BF4-4263-9FCC-CEC122270774}"/>
              </a:ext>
            </a:extLst>
          </p:cNvPr>
          <p:cNvCxnSpPr>
            <a:cxnSpLocks/>
            <a:stCxn id="156" idx="2"/>
            <a:endCxn id="133" idx="2"/>
          </p:cNvCxnSpPr>
          <p:nvPr/>
        </p:nvCxnSpPr>
        <p:spPr>
          <a:xfrm rot="16200000" flipH="1">
            <a:off x="910057" y="3320133"/>
            <a:ext cx="620746" cy="715620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32F9A947-8069-4AC4-AC1D-7C045C4D7D8B}"/>
              </a:ext>
            </a:extLst>
          </p:cNvPr>
          <p:cNvSpPr/>
          <p:nvPr/>
        </p:nvSpPr>
        <p:spPr>
          <a:xfrm>
            <a:off x="1575457" y="3507180"/>
            <a:ext cx="242226" cy="2354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95592711-BB41-400D-B485-3AA83AF38D05}"/>
              </a:ext>
            </a:extLst>
          </p:cNvPr>
          <p:cNvSpPr/>
          <p:nvPr/>
        </p:nvSpPr>
        <p:spPr>
          <a:xfrm>
            <a:off x="1578240" y="3870612"/>
            <a:ext cx="242226" cy="2354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8EA99823-0B91-4029-8F73-5E7F8A1303E9}"/>
              </a:ext>
            </a:extLst>
          </p:cNvPr>
          <p:cNvSpPr/>
          <p:nvPr/>
        </p:nvSpPr>
        <p:spPr>
          <a:xfrm>
            <a:off x="1581023" y="4234044"/>
            <a:ext cx="242226" cy="2354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9FE7DCFB-EBE6-45C5-BB7B-B01EA6ADBF21}"/>
              </a:ext>
            </a:extLst>
          </p:cNvPr>
          <p:cNvSpPr/>
          <p:nvPr/>
        </p:nvSpPr>
        <p:spPr>
          <a:xfrm>
            <a:off x="1583806" y="4597476"/>
            <a:ext cx="242226" cy="2354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BAF21A9-1464-4A4B-87B5-AE121236D567}"/>
              </a:ext>
            </a:extLst>
          </p:cNvPr>
          <p:cNvSpPr/>
          <p:nvPr/>
        </p:nvSpPr>
        <p:spPr>
          <a:xfrm>
            <a:off x="1586589" y="4960908"/>
            <a:ext cx="242226" cy="2354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65750689-E1BC-412F-9D3E-78FF103D192D}"/>
              </a:ext>
            </a:extLst>
          </p:cNvPr>
          <p:cNvSpPr/>
          <p:nvPr/>
        </p:nvSpPr>
        <p:spPr>
          <a:xfrm>
            <a:off x="1589372" y="5324340"/>
            <a:ext cx="242226" cy="2354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0CD4AEB9-97F3-4911-9BDD-C136E66E350D}"/>
              </a:ext>
            </a:extLst>
          </p:cNvPr>
          <p:cNvSpPr/>
          <p:nvPr/>
        </p:nvSpPr>
        <p:spPr>
          <a:xfrm>
            <a:off x="1592155" y="5687772"/>
            <a:ext cx="242226" cy="2354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E54FEF77-8EAB-466F-AA98-7BD15C5FA8CE}"/>
              </a:ext>
            </a:extLst>
          </p:cNvPr>
          <p:cNvCxnSpPr>
            <a:cxnSpLocks/>
            <a:stCxn id="156" idx="2"/>
            <a:endCxn id="134" idx="2"/>
          </p:cNvCxnSpPr>
          <p:nvPr/>
        </p:nvCxnSpPr>
        <p:spPr>
          <a:xfrm rot="16200000" flipH="1">
            <a:off x="729732" y="3500457"/>
            <a:ext cx="984178" cy="718403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7701E98C-C5A3-4430-9ED5-B8A28896F623}"/>
              </a:ext>
            </a:extLst>
          </p:cNvPr>
          <p:cNvCxnSpPr>
            <a:cxnSpLocks/>
            <a:stCxn id="156" idx="2"/>
            <a:endCxn id="135" idx="2"/>
          </p:cNvCxnSpPr>
          <p:nvPr/>
        </p:nvCxnSpPr>
        <p:spPr>
          <a:xfrm rot="16200000" flipH="1">
            <a:off x="549408" y="3680782"/>
            <a:ext cx="1347610" cy="721186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05A88231-88F2-47B6-ABA7-58125E0EAB0F}"/>
              </a:ext>
            </a:extLst>
          </p:cNvPr>
          <p:cNvCxnSpPr>
            <a:cxnSpLocks/>
            <a:stCxn id="156" idx="2"/>
            <a:endCxn id="136" idx="2"/>
          </p:cNvCxnSpPr>
          <p:nvPr/>
        </p:nvCxnSpPr>
        <p:spPr>
          <a:xfrm rot="16200000" flipH="1">
            <a:off x="369083" y="3861106"/>
            <a:ext cx="1711042" cy="723969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4E108EFE-0A80-45C0-BB8E-A7A815CD337E}"/>
              </a:ext>
            </a:extLst>
          </p:cNvPr>
          <p:cNvCxnSpPr>
            <a:cxnSpLocks/>
            <a:stCxn id="156" idx="2"/>
            <a:endCxn id="137" idx="2"/>
          </p:cNvCxnSpPr>
          <p:nvPr/>
        </p:nvCxnSpPr>
        <p:spPr>
          <a:xfrm rot="16200000" flipH="1">
            <a:off x="188759" y="4041431"/>
            <a:ext cx="2074474" cy="726752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A6F309E9-88F1-42C6-B620-2BC86D2419E6}"/>
              </a:ext>
            </a:extLst>
          </p:cNvPr>
          <p:cNvCxnSpPr>
            <a:cxnSpLocks/>
            <a:stCxn id="156" idx="2"/>
            <a:endCxn id="138" idx="2"/>
          </p:cNvCxnSpPr>
          <p:nvPr/>
        </p:nvCxnSpPr>
        <p:spPr>
          <a:xfrm rot="16200000" flipH="1">
            <a:off x="8434" y="4221755"/>
            <a:ext cx="2437906" cy="729535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D742543-B008-4184-88C6-BCC5D9C297AC}"/>
              </a:ext>
            </a:extLst>
          </p:cNvPr>
          <p:cNvGrpSpPr/>
          <p:nvPr/>
        </p:nvGrpSpPr>
        <p:grpSpPr>
          <a:xfrm>
            <a:off x="1598756" y="5311056"/>
            <a:ext cx="1997908" cy="261610"/>
            <a:chOff x="1010034" y="6148741"/>
            <a:chExt cx="1997908" cy="26161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415D8B8-0338-4A00-B742-DF5D77B24420}"/>
                </a:ext>
              </a:extLst>
            </p:cNvPr>
            <p:cNvSpPr/>
            <p:nvPr/>
          </p:nvSpPr>
          <p:spPr>
            <a:xfrm>
              <a:off x="1302310" y="6148741"/>
              <a:ext cx="170563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Consumption Metrics</a:t>
              </a:r>
              <a:endPara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E984113-698D-4C4E-BEEF-9E4BB3C70270}"/>
                </a:ext>
              </a:extLst>
            </p:cNvPr>
            <p:cNvGrpSpPr/>
            <p:nvPr/>
          </p:nvGrpSpPr>
          <p:grpSpPr bwMode="black">
            <a:xfrm>
              <a:off x="1010034" y="6165730"/>
              <a:ext cx="333374" cy="230396"/>
              <a:chOff x="10315034" y="4547353"/>
              <a:chExt cx="460392" cy="283558"/>
            </a:xfrm>
            <a:solidFill>
              <a:schemeClr val="accent1"/>
            </a:solidFill>
          </p:grpSpPr>
          <p:sp>
            <p:nvSpPr>
              <p:cNvPr id="147" name="Freeform 106">
                <a:extLst>
                  <a:ext uri="{FF2B5EF4-FFF2-40B4-BE49-F238E27FC236}">
                    <a16:creationId xmlns:a16="http://schemas.microsoft.com/office/drawing/2014/main" id="{A0D5D7E6-B437-422F-B824-9A308EB663C3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0315034" y="4648623"/>
                <a:ext cx="141779" cy="84133"/>
              </a:xfrm>
              <a:custGeom>
                <a:avLst/>
                <a:gdLst>
                  <a:gd name="T0" fmla="*/ 77 w 77"/>
                  <a:gd name="T1" fmla="*/ 33 h 46"/>
                  <a:gd name="T2" fmla="*/ 77 w 77"/>
                  <a:gd name="T3" fmla="*/ 12 h 46"/>
                  <a:gd name="T4" fmla="*/ 65 w 77"/>
                  <a:gd name="T5" fmla="*/ 0 h 46"/>
                  <a:gd name="T6" fmla="*/ 13 w 77"/>
                  <a:gd name="T7" fmla="*/ 0 h 46"/>
                  <a:gd name="T8" fmla="*/ 0 w 77"/>
                  <a:gd name="T9" fmla="*/ 12 h 46"/>
                  <a:gd name="T10" fmla="*/ 0 w 77"/>
                  <a:gd name="T11" fmla="*/ 33 h 46"/>
                  <a:gd name="T12" fmla="*/ 13 w 77"/>
                  <a:gd name="T13" fmla="*/ 46 h 46"/>
                  <a:gd name="T14" fmla="*/ 65 w 77"/>
                  <a:gd name="T15" fmla="*/ 46 h 46"/>
                  <a:gd name="T16" fmla="*/ 77 w 77"/>
                  <a:gd name="T17" fmla="*/ 3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46">
                    <a:moveTo>
                      <a:pt x="77" y="33"/>
                    </a:moveTo>
                    <a:cubicBezTo>
                      <a:pt x="77" y="12"/>
                      <a:pt x="77" y="12"/>
                      <a:pt x="77" y="12"/>
                    </a:cubicBezTo>
                    <a:cubicBezTo>
                      <a:pt x="77" y="5"/>
                      <a:pt x="72" y="0"/>
                      <a:pt x="65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0"/>
                      <a:pt x="6" y="46"/>
                      <a:pt x="13" y="46"/>
                    </a:cubicBezTo>
                    <a:cubicBezTo>
                      <a:pt x="65" y="46"/>
                      <a:pt x="65" y="46"/>
                      <a:pt x="65" y="46"/>
                    </a:cubicBezTo>
                    <a:cubicBezTo>
                      <a:pt x="72" y="46"/>
                      <a:pt x="77" y="40"/>
                      <a:pt x="77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Freeform 107">
                <a:extLst>
                  <a:ext uri="{FF2B5EF4-FFF2-40B4-BE49-F238E27FC236}">
                    <a16:creationId xmlns:a16="http://schemas.microsoft.com/office/drawing/2014/main" id="{8DD3D9AE-01E3-4EF5-923F-E55A2CEFFE5E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0471614" y="4648623"/>
                <a:ext cx="144116" cy="84133"/>
              </a:xfrm>
              <a:custGeom>
                <a:avLst/>
                <a:gdLst>
                  <a:gd name="T0" fmla="*/ 0 w 78"/>
                  <a:gd name="T1" fmla="*/ 12 h 46"/>
                  <a:gd name="T2" fmla="*/ 0 w 78"/>
                  <a:gd name="T3" fmla="*/ 33 h 46"/>
                  <a:gd name="T4" fmla="*/ 13 w 78"/>
                  <a:gd name="T5" fmla="*/ 46 h 46"/>
                  <a:gd name="T6" fmla="*/ 65 w 78"/>
                  <a:gd name="T7" fmla="*/ 46 h 46"/>
                  <a:gd name="T8" fmla="*/ 78 w 78"/>
                  <a:gd name="T9" fmla="*/ 33 h 46"/>
                  <a:gd name="T10" fmla="*/ 78 w 78"/>
                  <a:gd name="T11" fmla="*/ 12 h 46"/>
                  <a:gd name="T12" fmla="*/ 65 w 78"/>
                  <a:gd name="T13" fmla="*/ 0 h 46"/>
                  <a:gd name="T14" fmla="*/ 13 w 78"/>
                  <a:gd name="T15" fmla="*/ 0 h 46"/>
                  <a:gd name="T16" fmla="*/ 0 w 78"/>
                  <a:gd name="T17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46">
                    <a:moveTo>
                      <a:pt x="0" y="12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40"/>
                      <a:pt x="6" y="46"/>
                      <a:pt x="13" y="46"/>
                    </a:cubicBezTo>
                    <a:cubicBezTo>
                      <a:pt x="65" y="46"/>
                      <a:pt x="65" y="46"/>
                      <a:pt x="65" y="46"/>
                    </a:cubicBezTo>
                    <a:cubicBezTo>
                      <a:pt x="72" y="46"/>
                      <a:pt x="78" y="40"/>
                      <a:pt x="78" y="33"/>
                    </a:cubicBezTo>
                    <a:cubicBezTo>
                      <a:pt x="78" y="12"/>
                      <a:pt x="78" y="12"/>
                      <a:pt x="78" y="12"/>
                    </a:cubicBezTo>
                    <a:cubicBezTo>
                      <a:pt x="78" y="5"/>
                      <a:pt x="72" y="0"/>
                      <a:pt x="65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Freeform 108">
                <a:extLst>
                  <a:ext uri="{FF2B5EF4-FFF2-40B4-BE49-F238E27FC236}">
                    <a16:creationId xmlns:a16="http://schemas.microsoft.com/office/drawing/2014/main" id="{713930EC-71BB-4C50-BFBF-12493FA58B16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0632089" y="4648623"/>
                <a:ext cx="143337" cy="84133"/>
              </a:xfrm>
              <a:custGeom>
                <a:avLst/>
                <a:gdLst>
                  <a:gd name="T0" fmla="*/ 65 w 78"/>
                  <a:gd name="T1" fmla="*/ 46 h 46"/>
                  <a:gd name="T2" fmla="*/ 78 w 78"/>
                  <a:gd name="T3" fmla="*/ 33 h 46"/>
                  <a:gd name="T4" fmla="*/ 78 w 78"/>
                  <a:gd name="T5" fmla="*/ 12 h 46"/>
                  <a:gd name="T6" fmla="*/ 65 w 78"/>
                  <a:gd name="T7" fmla="*/ 0 h 46"/>
                  <a:gd name="T8" fmla="*/ 13 w 78"/>
                  <a:gd name="T9" fmla="*/ 0 h 46"/>
                  <a:gd name="T10" fmla="*/ 0 w 78"/>
                  <a:gd name="T11" fmla="*/ 12 h 46"/>
                  <a:gd name="T12" fmla="*/ 0 w 78"/>
                  <a:gd name="T13" fmla="*/ 33 h 46"/>
                  <a:gd name="T14" fmla="*/ 13 w 78"/>
                  <a:gd name="T15" fmla="*/ 46 h 46"/>
                  <a:gd name="T16" fmla="*/ 65 w 78"/>
                  <a:gd name="T1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46">
                    <a:moveTo>
                      <a:pt x="65" y="46"/>
                    </a:moveTo>
                    <a:cubicBezTo>
                      <a:pt x="72" y="46"/>
                      <a:pt x="78" y="40"/>
                      <a:pt x="78" y="33"/>
                    </a:cubicBezTo>
                    <a:cubicBezTo>
                      <a:pt x="78" y="12"/>
                      <a:pt x="78" y="12"/>
                      <a:pt x="78" y="12"/>
                    </a:cubicBezTo>
                    <a:cubicBezTo>
                      <a:pt x="78" y="5"/>
                      <a:pt x="72" y="0"/>
                      <a:pt x="65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0"/>
                      <a:pt x="6" y="46"/>
                      <a:pt x="13" y="46"/>
                    </a:cubicBezTo>
                    <a:lnTo>
                      <a:pt x="65" y="4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09">
                <a:extLst>
                  <a:ext uri="{FF2B5EF4-FFF2-40B4-BE49-F238E27FC236}">
                    <a16:creationId xmlns:a16="http://schemas.microsoft.com/office/drawing/2014/main" id="{36C5CB86-A360-4D51-A3DF-A6A0A4DFA85A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0392934" y="4745999"/>
                <a:ext cx="143337" cy="84912"/>
              </a:xfrm>
              <a:custGeom>
                <a:avLst/>
                <a:gdLst>
                  <a:gd name="T0" fmla="*/ 65 w 78"/>
                  <a:gd name="T1" fmla="*/ 0 h 46"/>
                  <a:gd name="T2" fmla="*/ 13 w 78"/>
                  <a:gd name="T3" fmla="*/ 0 h 46"/>
                  <a:gd name="T4" fmla="*/ 0 w 78"/>
                  <a:gd name="T5" fmla="*/ 13 h 46"/>
                  <a:gd name="T6" fmla="*/ 0 w 78"/>
                  <a:gd name="T7" fmla="*/ 34 h 46"/>
                  <a:gd name="T8" fmla="*/ 13 w 78"/>
                  <a:gd name="T9" fmla="*/ 46 h 46"/>
                  <a:gd name="T10" fmla="*/ 65 w 78"/>
                  <a:gd name="T11" fmla="*/ 46 h 46"/>
                  <a:gd name="T12" fmla="*/ 78 w 78"/>
                  <a:gd name="T13" fmla="*/ 34 h 46"/>
                  <a:gd name="T14" fmla="*/ 78 w 78"/>
                  <a:gd name="T15" fmla="*/ 13 h 46"/>
                  <a:gd name="T16" fmla="*/ 65 w 78"/>
                  <a:gd name="T1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46">
                    <a:moveTo>
                      <a:pt x="65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41"/>
                      <a:pt x="6" y="46"/>
                      <a:pt x="13" y="46"/>
                    </a:cubicBezTo>
                    <a:cubicBezTo>
                      <a:pt x="65" y="46"/>
                      <a:pt x="65" y="46"/>
                      <a:pt x="65" y="46"/>
                    </a:cubicBezTo>
                    <a:cubicBezTo>
                      <a:pt x="72" y="46"/>
                      <a:pt x="78" y="41"/>
                      <a:pt x="78" y="34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8" y="5"/>
                      <a:pt x="72" y="0"/>
                      <a:pt x="6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10">
                <a:extLst>
                  <a:ext uri="{FF2B5EF4-FFF2-40B4-BE49-F238E27FC236}">
                    <a16:creationId xmlns:a16="http://schemas.microsoft.com/office/drawing/2014/main" id="{E1C63D14-4E74-40B8-9A66-4C881ED67FF0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0551072" y="4745999"/>
                <a:ext cx="141779" cy="84912"/>
              </a:xfrm>
              <a:custGeom>
                <a:avLst/>
                <a:gdLst>
                  <a:gd name="T0" fmla="*/ 64 w 77"/>
                  <a:gd name="T1" fmla="*/ 0 h 46"/>
                  <a:gd name="T2" fmla="*/ 13 w 77"/>
                  <a:gd name="T3" fmla="*/ 0 h 46"/>
                  <a:gd name="T4" fmla="*/ 0 w 77"/>
                  <a:gd name="T5" fmla="*/ 13 h 46"/>
                  <a:gd name="T6" fmla="*/ 0 w 77"/>
                  <a:gd name="T7" fmla="*/ 34 h 46"/>
                  <a:gd name="T8" fmla="*/ 13 w 77"/>
                  <a:gd name="T9" fmla="*/ 46 h 46"/>
                  <a:gd name="T10" fmla="*/ 64 w 77"/>
                  <a:gd name="T11" fmla="*/ 46 h 46"/>
                  <a:gd name="T12" fmla="*/ 77 w 77"/>
                  <a:gd name="T13" fmla="*/ 34 h 46"/>
                  <a:gd name="T14" fmla="*/ 77 w 77"/>
                  <a:gd name="T15" fmla="*/ 13 h 46"/>
                  <a:gd name="T16" fmla="*/ 64 w 77"/>
                  <a:gd name="T1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46">
                    <a:moveTo>
                      <a:pt x="6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41"/>
                      <a:pt x="6" y="46"/>
                      <a:pt x="13" y="46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71" y="46"/>
                      <a:pt x="77" y="41"/>
                      <a:pt x="77" y="34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5"/>
                      <a:pt x="71" y="0"/>
                      <a:pt x="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12">
                <a:extLst>
                  <a:ext uri="{FF2B5EF4-FFF2-40B4-BE49-F238E27FC236}">
                    <a16:creationId xmlns:a16="http://schemas.microsoft.com/office/drawing/2014/main" id="{F7ED31A2-E347-4A07-9621-223986FEFB41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0396050" y="4547353"/>
                <a:ext cx="141779" cy="84912"/>
              </a:xfrm>
              <a:custGeom>
                <a:avLst/>
                <a:gdLst>
                  <a:gd name="T0" fmla="*/ 12 w 77"/>
                  <a:gd name="T1" fmla="*/ 46 h 46"/>
                  <a:gd name="T2" fmla="*/ 64 w 77"/>
                  <a:gd name="T3" fmla="*/ 46 h 46"/>
                  <a:gd name="T4" fmla="*/ 77 w 77"/>
                  <a:gd name="T5" fmla="*/ 34 h 46"/>
                  <a:gd name="T6" fmla="*/ 77 w 77"/>
                  <a:gd name="T7" fmla="*/ 13 h 46"/>
                  <a:gd name="T8" fmla="*/ 64 w 77"/>
                  <a:gd name="T9" fmla="*/ 0 h 46"/>
                  <a:gd name="T10" fmla="*/ 12 w 77"/>
                  <a:gd name="T11" fmla="*/ 0 h 46"/>
                  <a:gd name="T12" fmla="*/ 0 w 77"/>
                  <a:gd name="T13" fmla="*/ 13 h 46"/>
                  <a:gd name="T14" fmla="*/ 0 w 77"/>
                  <a:gd name="T15" fmla="*/ 34 h 46"/>
                  <a:gd name="T16" fmla="*/ 12 w 77"/>
                  <a:gd name="T1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46">
                    <a:moveTo>
                      <a:pt x="12" y="46"/>
                    </a:moveTo>
                    <a:cubicBezTo>
                      <a:pt x="64" y="46"/>
                      <a:pt x="64" y="46"/>
                      <a:pt x="64" y="46"/>
                    </a:cubicBezTo>
                    <a:cubicBezTo>
                      <a:pt x="71" y="46"/>
                      <a:pt x="77" y="41"/>
                      <a:pt x="77" y="34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6"/>
                      <a:pt x="71" y="0"/>
                      <a:pt x="6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41"/>
                      <a:pt x="5" y="46"/>
                      <a:pt x="12" y="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FE5475D-EEB1-49B9-90E0-9181271D01D8}"/>
              </a:ext>
            </a:extLst>
          </p:cNvPr>
          <p:cNvGrpSpPr/>
          <p:nvPr/>
        </p:nvGrpSpPr>
        <p:grpSpPr>
          <a:xfrm>
            <a:off x="753060" y="3133182"/>
            <a:ext cx="2090706" cy="261610"/>
            <a:chOff x="3956932" y="5778251"/>
            <a:chExt cx="2090706" cy="261610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2C62F9C8-548C-4B7E-B4BC-D52BCB370B34}"/>
                </a:ext>
              </a:extLst>
            </p:cNvPr>
            <p:cNvGrpSpPr/>
            <p:nvPr/>
          </p:nvGrpSpPr>
          <p:grpSpPr bwMode="black">
            <a:xfrm>
              <a:off x="3956932" y="5805474"/>
              <a:ext cx="219119" cy="207165"/>
              <a:chOff x="11769473" y="2939274"/>
              <a:chExt cx="838704" cy="1031508"/>
            </a:xfrm>
            <a:solidFill>
              <a:schemeClr val="accent1"/>
            </a:solidFill>
          </p:grpSpPr>
          <p:sp>
            <p:nvSpPr>
              <p:cNvPr id="156" name="Trapezoid 155">
                <a:extLst>
                  <a:ext uri="{FF2B5EF4-FFF2-40B4-BE49-F238E27FC236}">
                    <a16:creationId xmlns:a16="http://schemas.microsoft.com/office/drawing/2014/main" id="{8E2AAC3A-2351-4C3F-966C-DCB8F6193E25}"/>
                  </a:ext>
                </a:extLst>
              </p:cNvPr>
              <p:cNvSpPr/>
              <p:nvPr/>
            </p:nvSpPr>
            <p:spPr bwMode="black">
              <a:xfrm>
                <a:off x="11769473" y="3780720"/>
                <a:ext cx="838704" cy="190062"/>
              </a:xfrm>
              <a:prstGeom prst="trapezoid">
                <a:avLst/>
              </a:prstGeom>
              <a:grpFill/>
              <a:ln w="25400" cap="sq" cmpd="sng" algn="ctr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22781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-135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Light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57" name="Freeform 6">
                <a:extLst>
                  <a:ext uri="{FF2B5EF4-FFF2-40B4-BE49-F238E27FC236}">
                    <a16:creationId xmlns:a16="http://schemas.microsoft.com/office/drawing/2014/main" id="{E204907C-5F50-4A76-A328-CBD5E111B988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1934735" y="2939274"/>
                <a:ext cx="504048" cy="961272"/>
              </a:xfrm>
              <a:custGeom>
                <a:avLst/>
                <a:gdLst/>
                <a:ahLst/>
                <a:cxnLst/>
                <a:rect l="l" t="t" r="r" b="b"/>
                <a:pathLst>
                  <a:path w="504048" h="961272">
                    <a:moveTo>
                      <a:pt x="252787" y="143227"/>
                    </a:moveTo>
                    <a:cubicBezTo>
                      <a:pt x="208292" y="143227"/>
                      <a:pt x="172221" y="179298"/>
                      <a:pt x="172221" y="223793"/>
                    </a:cubicBezTo>
                    <a:cubicBezTo>
                      <a:pt x="172221" y="268288"/>
                      <a:pt x="208292" y="304359"/>
                      <a:pt x="252787" y="304359"/>
                    </a:cubicBezTo>
                    <a:cubicBezTo>
                      <a:pt x="297282" y="304359"/>
                      <a:pt x="333353" y="268288"/>
                      <a:pt x="333353" y="223793"/>
                    </a:cubicBezTo>
                    <a:cubicBezTo>
                      <a:pt x="333353" y="179298"/>
                      <a:pt x="297282" y="143227"/>
                      <a:pt x="252787" y="143227"/>
                    </a:cubicBezTo>
                    <a:close/>
                    <a:moveTo>
                      <a:pt x="251531" y="0"/>
                    </a:moveTo>
                    <a:cubicBezTo>
                      <a:pt x="390613" y="0"/>
                      <a:pt x="504048" y="112858"/>
                      <a:pt x="504048" y="252445"/>
                    </a:cubicBezTo>
                    <a:cubicBezTo>
                      <a:pt x="504048" y="255415"/>
                      <a:pt x="504048" y="258385"/>
                      <a:pt x="504048" y="261355"/>
                    </a:cubicBezTo>
                    <a:cubicBezTo>
                      <a:pt x="504048" y="278185"/>
                      <a:pt x="502075" y="296005"/>
                      <a:pt x="498130" y="314814"/>
                    </a:cubicBezTo>
                    <a:cubicBezTo>
                      <a:pt x="498130" y="314814"/>
                      <a:pt x="498130" y="314814"/>
                      <a:pt x="250544" y="961272"/>
                    </a:cubicBezTo>
                    <a:cubicBezTo>
                      <a:pt x="250544" y="961272"/>
                      <a:pt x="250544" y="961272"/>
                      <a:pt x="4932" y="314814"/>
                    </a:cubicBezTo>
                    <a:cubicBezTo>
                      <a:pt x="1973" y="299965"/>
                      <a:pt x="0" y="285115"/>
                      <a:pt x="0" y="271255"/>
                    </a:cubicBezTo>
                    <a:cubicBezTo>
                      <a:pt x="0" y="265315"/>
                      <a:pt x="0" y="259375"/>
                      <a:pt x="0" y="252445"/>
                    </a:cubicBezTo>
                    <a:cubicBezTo>
                      <a:pt x="0" y="112858"/>
                      <a:pt x="112449" y="0"/>
                      <a:pt x="251531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7407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-122" normalizeH="0" baseline="0" noProof="0">
                  <a:ln>
                    <a:noFill/>
                  </a:ln>
                  <a:solidFill>
                    <a:prstClr val="black">
                      <a:lumMod val="50000"/>
                    </a:prstClr>
                  </a:solidFill>
                  <a:effectLst/>
                  <a:uLnTx/>
                  <a:uFillTx/>
                  <a:latin typeface="Segoe Light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66D70DDF-40AB-4DDE-B36F-EF21C7F3DA70}"/>
                </a:ext>
              </a:extLst>
            </p:cNvPr>
            <p:cNvSpPr/>
            <p:nvPr/>
          </p:nvSpPr>
          <p:spPr>
            <a:xfrm>
              <a:off x="4176051" y="5778251"/>
              <a:ext cx="187158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Event Routing &amp; Addressing</a:t>
              </a:r>
              <a:endPara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6C3608A-7B81-46E4-9835-C7013824EC47}"/>
              </a:ext>
            </a:extLst>
          </p:cNvPr>
          <p:cNvGrpSpPr/>
          <p:nvPr/>
        </p:nvGrpSpPr>
        <p:grpSpPr>
          <a:xfrm>
            <a:off x="1583038" y="6029999"/>
            <a:ext cx="2009057" cy="261610"/>
            <a:chOff x="994316" y="6524776"/>
            <a:chExt cx="2009057" cy="261610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63BE1476-3B08-4B79-BE45-F80E877F8E95}"/>
                </a:ext>
              </a:extLst>
            </p:cNvPr>
            <p:cNvGrpSpPr/>
            <p:nvPr/>
          </p:nvGrpSpPr>
          <p:grpSpPr>
            <a:xfrm>
              <a:off x="1093292" y="6524776"/>
              <a:ext cx="1910081" cy="261610"/>
              <a:chOff x="1125598" y="6511721"/>
              <a:chExt cx="1910081" cy="261610"/>
            </a:xfrm>
          </p:grpSpPr>
          <p:sp>
            <p:nvSpPr>
              <p:cNvPr id="162" name="Freeform 102">
                <a:extLst>
                  <a:ext uri="{FF2B5EF4-FFF2-40B4-BE49-F238E27FC236}">
                    <a16:creationId xmlns:a16="http://schemas.microsoft.com/office/drawing/2014/main" id="{B2A07BB9-E7BF-44A8-9DDD-28AD1E730B4A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125598" y="6583893"/>
                <a:ext cx="29665" cy="80766"/>
              </a:xfrm>
              <a:custGeom>
                <a:avLst/>
                <a:gdLst>
                  <a:gd name="T0" fmla="*/ 64 w 85"/>
                  <a:gd name="T1" fmla="*/ 239 h 239"/>
                  <a:gd name="T2" fmla="*/ 85 w 85"/>
                  <a:gd name="T3" fmla="*/ 90 h 239"/>
                  <a:gd name="T4" fmla="*/ 85 w 85"/>
                  <a:gd name="T5" fmla="*/ 0 h 239"/>
                  <a:gd name="T6" fmla="*/ 0 w 85"/>
                  <a:gd name="T7" fmla="*/ 0 h 239"/>
                  <a:gd name="T8" fmla="*/ 0 w 85"/>
                  <a:gd name="T9" fmla="*/ 90 h 239"/>
                  <a:gd name="T10" fmla="*/ 21 w 85"/>
                  <a:gd name="T11" fmla="*/ 239 h 239"/>
                  <a:gd name="T12" fmla="*/ 64 w 85"/>
                  <a:gd name="T13" fmla="*/ 2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239">
                    <a:moveTo>
                      <a:pt x="64" y="239"/>
                    </a:moveTo>
                    <a:lnTo>
                      <a:pt x="85" y="90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90"/>
                    </a:lnTo>
                    <a:lnTo>
                      <a:pt x="21" y="239"/>
                    </a:lnTo>
                    <a:lnTo>
                      <a:pt x="64" y="23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82305" tIns="41153" rIns="82305" bIns="4115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7FCCA807-82EA-48E4-B8AE-2BCC01895F43}"/>
                  </a:ext>
                </a:extLst>
              </p:cNvPr>
              <p:cNvSpPr/>
              <p:nvPr/>
            </p:nvSpPr>
            <p:spPr>
              <a:xfrm>
                <a:off x="1302310" y="6511721"/>
                <a:ext cx="1733369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B9BD5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Cyber Resilience Status</a:t>
                </a:r>
                <a:endParaRPr kumimoji="0" lang="en-AU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160" name="Freeform 35">
              <a:extLst>
                <a:ext uri="{FF2B5EF4-FFF2-40B4-BE49-F238E27FC236}">
                  <a16:creationId xmlns:a16="http://schemas.microsoft.com/office/drawing/2014/main" id="{3C4523C3-854B-41FC-884A-8645B9337D6A}"/>
                </a:ext>
              </a:extLst>
            </p:cNvPr>
            <p:cNvSpPr>
              <a:spLocks/>
            </p:cNvSpPr>
            <p:nvPr/>
          </p:nvSpPr>
          <p:spPr bwMode="black">
            <a:xfrm>
              <a:off x="1002535" y="6524776"/>
              <a:ext cx="233515" cy="261610"/>
            </a:xfrm>
            <a:custGeom>
              <a:avLst/>
              <a:gdLst>
                <a:gd name="T0" fmla="*/ 120 w 191"/>
                <a:gd name="T1" fmla="*/ 32 h 197"/>
                <a:gd name="T2" fmla="*/ 83 w 191"/>
                <a:gd name="T3" fmla="*/ 3 h 197"/>
                <a:gd name="T4" fmla="*/ 47 w 191"/>
                <a:gd name="T5" fmla="*/ 5 h 197"/>
                <a:gd name="T6" fmla="*/ 44 w 191"/>
                <a:gd name="T7" fmla="*/ 27 h 197"/>
                <a:gd name="T8" fmla="*/ 40 w 191"/>
                <a:gd name="T9" fmla="*/ 29 h 197"/>
                <a:gd name="T10" fmla="*/ 40 w 191"/>
                <a:gd name="T11" fmla="*/ 33 h 197"/>
                <a:gd name="T12" fmla="*/ 45 w 191"/>
                <a:gd name="T13" fmla="*/ 40 h 197"/>
                <a:gd name="T14" fmla="*/ 88 w 191"/>
                <a:gd name="T15" fmla="*/ 44 h 197"/>
                <a:gd name="T16" fmla="*/ 118 w 191"/>
                <a:gd name="T17" fmla="*/ 113 h 197"/>
                <a:gd name="T18" fmla="*/ 144 w 191"/>
                <a:gd name="T19" fmla="*/ 129 h 197"/>
                <a:gd name="T20" fmla="*/ 112 w 191"/>
                <a:gd name="T21" fmla="*/ 109 h 197"/>
                <a:gd name="T22" fmla="*/ 65 w 191"/>
                <a:gd name="T23" fmla="*/ 115 h 197"/>
                <a:gd name="T24" fmla="*/ 0 w 191"/>
                <a:gd name="T25" fmla="*/ 116 h 197"/>
                <a:gd name="T26" fmla="*/ 26 w 191"/>
                <a:gd name="T27" fmla="*/ 174 h 197"/>
                <a:gd name="T28" fmla="*/ 61 w 191"/>
                <a:gd name="T29" fmla="*/ 136 h 197"/>
                <a:gd name="T30" fmla="*/ 57 w 191"/>
                <a:gd name="T31" fmla="*/ 148 h 197"/>
                <a:gd name="T32" fmla="*/ 126 w 191"/>
                <a:gd name="T33" fmla="*/ 140 h 197"/>
                <a:gd name="T34" fmla="*/ 55 w 191"/>
                <a:gd name="T35" fmla="*/ 153 h 197"/>
                <a:gd name="T36" fmla="*/ 30 w 191"/>
                <a:gd name="T37" fmla="*/ 180 h 197"/>
                <a:gd name="T38" fmla="*/ 32 w 191"/>
                <a:gd name="T39" fmla="*/ 182 h 197"/>
                <a:gd name="T40" fmla="*/ 180 w 191"/>
                <a:gd name="T41" fmla="*/ 159 h 197"/>
                <a:gd name="T42" fmla="*/ 185 w 191"/>
                <a:gd name="T43" fmla="*/ 129 h 197"/>
                <a:gd name="T44" fmla="*/ 120 w 191"/>
                <a:gd name="T45" fmla="*/ 3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1" h="197">
                  <a:moveTo>
                    <a:pt x="120" y="32"/>
                  </a:moveTo>
                  <a:cubicBezTo>
                    <a:pt x="112" y="23"/>
                    <a:pt x="99" y="9"/>
                    <a:pt x="83" y="3"/>
                  </a:cubicBezTo>
                  <a:cubicBezTo>
                    <a:pt x="72" y="0"/>
                    <a:pt x="47" y="5"/>
                    <a:pt x="47" y="5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0" y="33"/>
                    <a:pt x="40" y="37"/>
                    <a:pt x="45" y="40"/>
                  </a:cubicBezTo>
                  <a:cubicBezTo>
                    <a:pt x="50" y="42"/>
                    <a:pt x="73" y="53"/>
                    <a:pt x="88" y="44"/>
                  </a:cubicBezTo>
                  <a:cubicBezTo>
                    <a:pt x="118" y="60"/>
                    <a:pt x="105" y="91"/>
                    <a:pt x="118" y="113"/>
                  </a:cubicBezTo>
                  <a:cubicBezTo>
                    <a:pt x="123" y="120"/>
                    <a:pt x="131" y="127"/>
                    <a:pt x="144" y="129"/>
                  </a:cubicBezTo>
                  <a:cubicBezTo>
                    <a:pt x="144" y="129"/>
                    <a:pt x="115" y="131"/>
                    <a:pt x="112" y="109"/>
                  </a:cubicBezTo>
                  <a:cubicBezTo>
                    <a:pt x="101" y="104"/>
                    <a:pt x="82" y="99"/>
                    <a:pt x="65" y="115"/>
                  </a:cubicBezTo>
                  <a:cubicBezTo>
                    <a:pt x="51" y="100"/>
                    <a:pt x="14" y="100"/>
                    <a:pt x="0" y="116"/>
                  </a:cubicBezTo>
                  <a:cubicBezTo>
                    <a:pt x="6" y="141"/>
                    <a:pt x="18" y="163"/>
                    <a:pt x="26" y="174"/>
                  </a:cubicBezTo>
                  <a:cubicBezTo>
                    <a:pt x="52" y="156"/>
                    <a:pt x="61" y="136"/>
                    <a:pt x="61" y="136"/>
                  </a:cubicBezTo>
                  <a:cubicBezTo>
                    <a:pt x="60" y="140"/>
                    <a:pt x="59" y="144"/>
                    <a:pt x="57" y="148"/>
                  </a:cubicBezTo>
                  <a:cubicBezTo>
                    <a:pt x="103" y="167"/>
                    <a:pt x="126" y="140"/>
                    <a:pt x="126" y="140"/>
                  </a:cubicBezTo>
                  <a:cubicBezTo>
                    <a:pt x="107" y="171"/>
                    <a:pt x="63" y="157"/>
                    <a:pt x="55" y="153"/>
                  </a:cubicBezTo>
                  <a:cubicBezTo>
                    <a:pt x="48" y="166"/>
                    <a:pt x="38" y="175"/>
                    <a:pt x="30" y="180"/>
                  </a:cubicBezTo>
                  <a:cubicBezTo>
                    <a:pt x="32" y="181"/>
                    <a:pt x="32" y="182"/>
                    <a:pt x="32" y="182"/>
                  </a:cubicBezTo>
                  <a:cubicBezTo>
                    <a:pt x="88" y="197"/>
                    <a:pt x="154" y="177"/>
                    <a:pt x="180" y="159"/>
                  </a:cubicBezTo>
                  <a:cubicBezTo>
                    <a:pt x="191" y="151"/>
                    <a:pt x="188" y="138"/>
                    <a:pt x="185" y="129"/>
                  </a:cubicBezTo>
                  <a:cubicBezTo>
                    <a:pt x="172" y="91"/>
                    <a:pt x="134" y="49"/>
                    <a:pt x="120" y="32"/>
                  </a:cubicBezTo>
                  <a:close/>
                </a:path>
              </a:pathLst>
            </a:custGeom>
            <a:solidFill>
              <a:srgbClr val="5B9BD5"/>
            </a:solidFill>
            <a:ln>
              <a:solidFill>
                <a:schemeClr val="bg1"/>
              </a:solidFill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48CA3B41-9776-4FD5-80EC-4303BD269679}"/>
                </a:ext>
              </a:extLst>
            </p:cNvPr>
            <p:cNvSpPr/>
            <p:nvPr/>
          </p:nvSpPr>
          <p:spPr>
            <a:xfrm>
              <a:off x="994316" y="6596948"/>
              <a:ext cx="382342" cy="14003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8851EFF0-C90E-4CF3-A281-4F1C8682BC56}"/>
              </a:ext>
            </a:extLst>
          </p:cNvPr>
          <p:cNvSpPr txBox="1"/>
          <p:nvPr/>
        </p:nvSpPr>
        <p:spPr>
          <a:xfrm>
            <a:off x="3888912" y="5954452"/>
            <a:ext cx="16738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Has our Cyber Resilience Posture Changed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CD96306D-4597-4A0A-98C6-2458C9EFE3A7}"/>
              </a:ext>
            </a:extLst>
          </p:cNvPr>
          <p:cNvCxnSpPr>
            <a:cxnSpLocks/>
            <a:stCxn id="186" idx="1"/>
            <a:endCxn id="163" idx="3"/>
          </p:cNvCxnSpPr>
          <p:nvPr/>
        </p:nvCxnSpPr>
        <p:spPr>
          <a:xfrm flipH="1" flipV="1">
            <a:off x="3592095" y="6160804"/>
            <a:ext cx="296817" cy="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EA53D2D-B4F7-4BE6-97B1-7938C17D0A9E}"/>
              </a:ext>
            </a:extLst>
          </p:cNvPr>
          <p:cNvSpPr/>
          <p:nvPr/>
        </p:nvSpPr>
        <p:spPr>
          <a:xfrm>
            <a:off x="8409206" y="1673220"/>
            <a:ext cx="3300412" cy="40298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Physical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DF73057-AA39-496B-AAD2-C02EB87DBE17}"/>
              </a:ext>
            </a:extLst>
          </p:cNvPr>
          <p:cNvSpPr/>
          <p:nvPr/>
        </p:nvSpPr>
        <p:spPr>
          <a:xfrm>
            <a:off x="8494930" y="1917212"/>
            <a:ext cx="3124200" cy="37284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Remote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9AD6975-4743-46DB-9B9F-6DCF93966F7D}"/>
              </a:ext>
            </a:extLst>
          </p:cNvPr>
          <p:cNvSpPr/>
          <p:nvPr/>
        </p:nvSpPr>
        <p:spPr>
          <a:xfrm>
            <a:off x="10050679" y="2161032"/>
            <a:ext cx="1481137" cy="341484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Runtime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BA6C67F-3D35-444B-8F00-127855E20B5D}"/>
              </a:ext>
            </a:extLst>
          </p:cNvPr>
          <p:cNvSpPr/>
          <p:nvPr/>
        </p:nvSpPr>
        <p:spPr>
          <a:xfrm>
            <a:off x="8585417" y="2161032"/>
            <a:ext cx="1461684" cy="341484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Pre-Runtime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CEC08DD-F476-4416-8FB6-3A4069A17602}"/>
              </a:ext>
            </a:extLst>
          </p:cNvPr>
          <p:cNvSpPr/>
          <p:nvPr/>
        </p:nvSpPr>
        <p:spPr>
          <a:xfrm>
            <a:off x="8664792" y="2407355"/>
            <a:ext cx="2781299" cy="3108109"/>
          </a:xfrm>
          <a:prstGeom prst="rect">
            <a:avLst/>
          </a:prstGeom>
          <a:solidFill>
            <a:srgbClr val="FFD96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Authorization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30A690E-7A5C-4704-B0F5-FE47E38FC2AC}"/>
              </a:ext>
            </a:extLst>
          </p:cNvPr>
          <p:cNvSpPr/>
          <p:nvPr/>
        </p:nvSpPr>
        <p:spPr>
          <a:xfrm>
            <a:off x="8750517" y="2653678"/>
            <a:ext cx="2609850" cy="2799897"/>
          </a:xfrm>
          <a:prstGeom prst="rect">
            <a:avLst/>
          </a:prstGeom>
          <a:solidFill>
            <a:srgbClr val="FFE699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Authentication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851ACB6-4AB3-4EC5-BA9D-CC1E8052E73E}"/>
              </a:ext>
            </a:extLst>
          </p:cNvPr>
          <p:cNvSpPr/>
          <p:nvPr/>
        </p:nvSpPr>
        <p:spPr>
          <a:xfrm>
            <a:off x="8826717" y="2899658"/>
            <a:ext cx="2457450" cy="24946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Access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25CCCB3-8175-4E2A-AE0B-2286D881B885}"/>
              </a:ext>
            </a:extLst>
          </p:cNvPr>
          <p:cNvSpPr/>
          <p:nvPr/>
        </p:nvSpPr>
        <p:spPr>
          <a:xfrm>
            <a:off x="8912442" y="3144654"/>
            <a:ext cx="2276474" cy="21893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Resource Control Plane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A53BDB3-DE63-41F7-AC30-273ACDD12CA5}"/>
              </a:ext>
            </a:extLst>
          </p:cNvPr>
          <p:cNvSpPr/>
          <p:nvPr/>
        </p:nvSpPr>
        <p:spPr>
          <a:xfrm>
            <a:off x="9017217" y="3389802"/>
            <a:ext cx="2063750" cy="18679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Resource Data Plane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9F401C94-5FDE-4597-A938-FF63C976392F}"/>
              </a:ext>
            </a:extLst>
          </p:cNvPr>
          <p:cNvSpPr/>
          <p:nvPr/>
        </p:nvSpPr>
        <p:spPr>
          <a:xfrm>
            <a:off x="9118817" y="3635103"/>
            <a:ext cx="1866899" cy="15496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App Runtime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F84A6471-BB48-4D10-975D-FB18A6B8622E}"/>
              </a:ext>
            </a:extLst>
          </p:cNvPr>
          <p:cNvSpPr/>
          <p:nvPr/>
        </p:nvSpPr>
        <p:spPr>
          <a:xfrm>
            <a:off x="9191842" y="3880098"/>
            <a:ext cx="1714500" cy="12443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Runtime Data Plane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0620E38-1641-4673-A1D0-69E00E758E4B}"/>
              </a:ext>
            </a:extLst>
          </p:cNvPr>
          <p:cNvGrpSpPr/>
          <p:nvPr/>
        </p:nvGrpSpPr>
        <p:grpSpPr>
          <a:xfrm>
            <a:off x="9229184" y="4096871"/>
            <a:ext cx="956681" cy="304279"/>
            <a:chOff x="9919250" y="4208207"/>
            <a:chExt cx="956681" cy="304279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9FAEC802-A998-4353-A274-A375DF5639E1}"/>
                </a:ext>
              </a:extLst>
            </p:cNvPr>
            <p:cNvSpPr/>
            <p:nvPr/>
          </p:nvSpPr>
          <p:spPr>
            <a:xfrm>
              <a:off x="9919250" y="4208207"/>
              <a:ext cx="956681" cy="30427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Asset</a:t>
              </a:r>
              <a:endParaRPr kumimoji="0" lang="en-AU" sz="1050" b="0" i="1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95" name="Freeform 14">
              <a:extLst>
                <a:ext uri="{FF2B5EF4-FFF2-40B4-BE49-F238E27FC236}">
                  <a16:creationId xmlns:a16="http://schemas.microsoft.com/office/drawing/2014/main" id="{E9B6086D-149C-443E-886B-2F7C29E91889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0526714" y="4247117"/>
              <a:ext cx="250824" cy="226458"/>
            </a:xfrm>
            <a:custGeom>
              <a:avLst/>
              <a:gdLst>
                <a:gd name="T0" fmla="*/ 195 w 300"/>
                <a:gd name="T1" fmla="*/ 217 h 266"/>
                <a:gd name="T2" fmla="*/ 196 w 300"/>
                <a:gd name="T3" fmla="*/ 227 h 266"/>
                <a:gd name="T4" fmla="*/ 149 w 300"/>
                <a:gd name="T5" fmla="*/ 266 h 266"/>
                <a:gd name="T6" fmla="*/ 8 w 300"/>
                <a:gd name="T7" fmla="*/ 116 h 266"/>
                <a:gd name="T8" fmla="*/ 0 w 300"/>
                <a:gd name="T9" fmla="*/ 78 h 266"/>
                <a:gd name="T10" fmla="*/ 78 w 300"/>
                <a:gd name="T11" fmla="*/ 0 h 266"/>
                <a:gd name="T12" fmla="*/ 150 w 300"/>
                <a:gd name="T13" fmla="*/ 48 h 266"/>
                <a:gd name="T14" fmla="*/ 222 w 300"/>
                <a:gd name="T15" fmla="*/ 0 h 266"/>
                <a:gd name="T16" fmla="*/ 300 w 300"/>
                <a:gd name="T17" fmla="*/ 78 h 266"/>
                <a:gd name="T18" fmla="*/ 292 w 300"/>
                <a:gd name="T19" fmla="*/ 116 h 266"/>
                <a:gd name="T20" fmla="*/ 262 w 300"/>
                <a:gd name="T21" fmla="*/ 162 h 266"/>
                <a:gd name="T22" fmla="*/ 251 w 300"/>
                <a:gd name="T23" fmla="*/ 161 h 266"/>
                <a:gd name="T24" fmla="*/ 195 w 300"/>
                <a:gd name="T25" fmla="*/ 217 h 266"/>
                <a:gd name="T26" fmla="*/ 257 w 300"/>
                <a:gd name="T27" fmla="*/ 211 h 266"/>
                <a:gd name="T28" fmla="*/ 275 w 300"/>
                <a:gd name="T29" fmla="*/ 211 h 266"/>
                <a:gd name="T30" fmla="*/ 275 w 300"/>
                <a:gd name="T31" fmla="*/ 223 h 266"/>
                <a:gd name="T32" fmla="*/ 257 w 300"/>
                <a:gd name="T33" fmla="*/ 223 h 266"/>
                <a:gd name="T34" fmla="*/ 257 w 300"/>
                <a:gd name="T35" fmla="*/ 241 h 266"/>
                <a:gd name="T36" fmla="*/ 245 w 300"/>
                <a:gd name="T37" fmla="*/ 241 h 266"/>
                <a:gd name="T38" fmla="*/ 245 w 300"/>
                <a:gd name="T39" fmla="*/ 223 h 266"/>
                <a:gd name="T40" fmla="*/ 227 w 300"/>
                <a:gd name="T41" fmla="*/ 223 h 266"/>
                <a:gd name="T42" fmla="*/ 227 w 300"/>
                <a:gd name="T43" fmla="*/ 211 h 266"/>
                <a:gd name="T44" fmla="*/ 245 w 300"/>
                <a:gd name="T45" fmla="*/ 211 h 266"/>
                <a:gd name="T46" fmla="*/ 245 w 300"/>
                <a:gd name="T47" fmla="*/ 193 h 266"/>
                <a:gd name="T48" fmla="*/ 257 w 300"/>
                <a:gd name="T49" fmla="*/ 193 h 266"/>
                <a:gd name="T50" fmla="*/ 257 w 300"/>
                <a:gd name="T51" fmla="*/ 211 h 266"/>
                <a:gd name="T52" fmla="*/ 251 w 300"/>
                <a:gd name="T53" fmla="*/ 258 h 266"/>
                <a:gd name="T54" fmla="*/ 210 w 300"/>
                <a:gd name="T55" fmla="*/ 217 h 266"/>
                <a:gd name="T56" fmla="*/ 251 w 300"/>
                <a:gd name="T57" fmla="*/ 176 h 266"/>
                <a:gd name="T58" fmla="*/ 293 w 300"/>
                <a:gd name="T59" fmla="*/ 217 h 266"/>
                <a:gd name="T60" fmla="*/ 251 w 300"/>
                <a:gd name="T61" fmla="*/ 258 h 266"/>
                <a:gd name="T62" fmla="*/ 251 w 300"/>
                <a:gd name="T63" fmla="*/ 168 h 266"/>
                <a:gd name="T64" fmla="*/ 203 w 300"/>
                <a:gd name="T65" fmla="*/ 217 h 266"/>
                <a:gd name="T66" fmla="*/ 251 w 300"/>
                <a:gd name="T67" fmla="*/ 266 h 266"/>
                <a:gd name="T68" fmla="*/ 300 w 300"/>
                <a:gd name="T69" fmla="*/ 217 h 266"/>
                <a:gd name="T70" fmla="*/ 251 w 300"/>
                <a:gd name="T71" fmla="*/ 168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0" h="266">
                  <a:moveTo>
                    <a:pt x="195" y="217"/>
                  </a:moveTo>
                  <a:cubicBezTo>
                    <a:pt x="195" y="221"/>
                    <a:pt x="195" y="224"/>
                    <a:pt x="196" y="227"/>
                  </a:cubicBezTo>
                  <a:cubicBezTo>
                    <a:pt x="170" y="250"/>
                    <a:pt x="149" y="266"/>
                    <a:pt x="149" y="266"/>
                  </a:cubicBezTo>
                  <a:cubicBezTo>
                    <a:pt x="149" y="266"/>
                    <a:pt x="32" y="176"/>
                    <a:pt x="8" y="116"/>
                  </a:cubicBezTo>
                  <a:cubicBezTo>
                    <a:pt x="4" y="106"/>
                    <a:pt x="0" y="90"/>
                    <a:pt x="0" y="78"/>
                  </a:cubicBezTo>
                  <a:cubicBezTo>
                    <a:pt x="0" y="35"/>
                    <a:pt x="35" y="0"/>
                    <a:pt x="78" y="0"/>
                  </a:cubicBezTo>
                  <a:cubicBezTo>
                    <a:pt x="110" y="0"/>
                    <a:pt x="138" y="20"/>
                    <a:pt x="150" y="48"/>
                  </a:cubicBezTo>
                  <a:cubicBezTo>
                    <a:pt x="162" y="20"/>
                    <a:pt x="190" y="0"/>
                    <a:pt x="222" y="0"/>
                  </a:cubicBezTo>
                  <a:cubicBezTo>
                    <a:pt x="265" y="0"/>
                    <a:pt x="300" y="35"/>
                    <a:pt x="300" y="78"/>
                  </a:cubicBezTo>
                  <a:cubicBezTo>
                    <a:pt x="300" y="91"/>
                    <a:pt x="296" y="106"/>
                    <a:pt x="292" y="116"/>
                  </a:cubicBezTo>
                  <a:cubicBezTo>
                    <a:pt x="287" y="130"/>
                    <a:pt x="275" y="146"/>
                    <a:pt x="262" y="162"/>
                  </a:cubicBezTo>
                  <a:cubicBezTo>
                    <a:pt x="258" y="161"/>
                    <a:pt x="255" y="161"/>
                    <a:pt x="251" y="161"/>
                  </a:cubicBezTo>
                  <a:cubicBezTo>
                    <a:pt x="220" y="161"/>
                    <a:pt x="195" y="186"/>
                    <a:pt x="195" y="217"/>
                  </a:cubicBezTo>
                  <a:close/>
                  <a:moveTo>
                    <a:pt x="257" y="211"/>
                  </a:moveTo>
                  <a:cubicBezTo>
                    <a:pt x="275" y="211"/>
                    <a:pt x="275" y="211"/>
                    <a:pt x="275" y="211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57" y="223"/>
                    <a:pt x="257" y="223"/>
                    <a:pt x="257" y="223"/>
                  </a:cubicBezTo>
                  <a:cubicBezTo>
                    <a:pt x="257" y="241"/>
                    <a:pt x="257" y="241"/>
                    <a:pt x="257" y="241"/>
                  </a:cubicBezTo>
                  <a:cubicBezTo>
                    <a:pt x="245" y="241"/>
                    <a:pt x="245" y="241"/>
                    <a:pt x="245" y="241"/>
                  </a:cubicBezTo>
                  <a:cubicBezTo>
                    <a:pt x="245" y="223"/>
                    <a:pt x="245" y="223"/>
                    <a:pt x="245" y="223"/>
                  </a:cubicBezTo>
                  <a:cubicBezTo>
                    <a:pt x="227" y="223"/>
                    <a:pt x="227" y="223"/>
                    <a:pt x="227" y="223"/>
                  </a:cubicBezTo>
                  <a:cubicBezTo>
                    <a:pt x="227" y="211"/>
                    <a:pt x="227" y="211"/>
                    <a:pt x="227" y="211"/>
                  </a:cubicBezTo>
                  <a:cubicBezTo>
                    <a:pt x="245" y="211"/>
                    <a:pt x="245" y="211"/>
                    <a:pt x="245" y="211"/>
                  </a:cubicBezTo>
                  <a:cubicBezTo>
                    <a:pt x="245" y="193"/>
                    <a:pt x="245" y="193"/>
                    <a:pt x="245" y="193"/>
                  </a:cubicBezTo>
                  <a:cubicBezTo>
                    <a:pt x="257" y="193"/>
                    <a:pt x="257" y="193"/>
                    <a:pt x="257" y="193"/>
                  </a:cubicBezTo>
                  <a:lnTo>
                    <a:pt x="257" y="211"/>
                  </a:lnTo>
                  <a:close/>
                  <a:moveTo>
                    <a:pt x="251" y="258"/>
                  </a:moveTo>
                  <a:cubicBezTo>
                    <a:pt x="229" y="258"/>
                    <a:pt x="210" y="240"/>
                    <a:pt x="210" y="217"/>
                  </a:cubicBezTo>
                  <a:cubicBezTo>
                    <a:pt x="210" y="194"/>
                    <a:pt x="229" y="176"/>
                    <a:pt x="251" y="176"/>
                  </a:cubicBezTo>
                  <a:cubicBezTo>
                    <a:pt x="274" y="176"/>
                    <a:pt x="293" y="194"/>
                    <a:pt x="293" y="217"/>
                  </a:cubicBezTo>
                  <a:cubicBezTo>
                    <a:pt x="293" y="240"/>
                    <a:pt x="274" y="258"/>
                    <a:pt x="251" y="258"/>
                  </a:cubicBezTo>
                  <a:close/>
                  <a:moveTo>
                    <a:pt x="251" y="168"/>
                  </a:moveTo>
                  <a:cubicBezTo>
                    <a:pt x="224" y="168"/>
                    <a:pt x="203" y="190"/>
                    <a:pt x="203" y="217"/>
                  </a:cubicBezTo>
                  <a:cubicBezTo>
                    <a:pt x="203" y="244"/>
                    <a:pt x="224" y="266"/>
                    <a:pt x="251" y="266"/>
                  </a:cubicBezTo>
                  <a:cubicBezTo>
                    <a:pt x="278" y="266"/>
                    <a:pt x="300" y="244"/>
                    <a:pt x="300" y="217"/>
                  </a:cubicBezTo>
                  <a:cubicBezTo>
                    <a:pt x="300" y="190"/>
                    <a:pt x="278" y="168"/>
                    <a:pt x="251" y="168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E89EEF9-87BD-421D-BD75-5B4BB7A3CDA6}"/>
              </a:ext>
            </a:extLst>
          </p:cNvPr>
          <p:cNvSpPr/>
          <p:nvPr/>
        </p:nvSpPr>
        <p:spPr>
          <a:xfrm>
            <a:off x="9836647" y="4522351"/>
            <a:ext cx="1041097" cy="20583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Private DATA</a:t>
            </a:r>
            <a:endParaRPr kumimoji="0" lang="en-AU" sz="900" b="0" i="1" u="none" strike="noStrike" kern="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F3597F1-69B2-4630-97D6-E89A52AC64AF}"/>
              </a:ext>
            </a:extLst>
          </p:cNvPr>
          <p:cNvSpPr/>
          <p:nvPr/>
        </p:nvSpPr>
        <p:spPr>
          <a:xfrm>
            <a:off x="9836648" y="4849389"/>
            <a:ext cx="1041097" cy="20583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Sensitive CODE</a:t>
            </a:r>
            <a:endParaRPr kumimoji="0" lang="en-AU" sz="900" b="0" i="1" u="none" strike="noStrike" kern="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3F81B27A-0CEC-4DD5-95D2-65D8907A3DDB}"/>
              </a:ext>
            </a:extLst>
          </p:cNvPr>
          <p:cNvCxnSpPr>
            <a:cxnSpLocks/>
            <a:stCxn id="194" idx="2"/>
            <a:endCxn id="196" idx="1"/>
          </p:cNvCxnSpPr>
          <p:nvPr/>
        </p:nvCxnSpPr>
        <p:spPr>
          <a:xfrm rot="16200000" flipH="1">
            <a:off x="9660026" y="4448649"/>
            <a:ext cx="224120" cy="129122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EB714755-87C3-4BD5-A808-74521B055F71}"/>
              </a:ext>
            </a:extLst>
          </p:cNvPr>
          <p:cNvCxnSpPr>
            <a:cxnSpLocks/>
            <a:stCxn id="194" idx="2"/>
            <a:endCxn id="197" idx="1"/>
          </p:cNvCxnSpPr>
          <p:nvPr/>
        </p:nvCxnSpPr>
        <p:spPr>
          <a:xfrm rot="16200000" flipH="1">
            <a:off x="9496507" y="4612167"/>
            <a:ext cx="551158" cy="129123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00" name="Oval 199">
            <a:extLst>
              <a:ext uri="{FF2B5EF4-FFF2-40B4-BE49-F238E27FC236}">
                <a16:creationId xmlns:a16="http://schemas.microsoft.com/office/drawing/2014/main" id="{6C7F6887-C8B3-46E6-9484-2A3E3389AB1D}"/>
              </a:ext>
            </a:extLst>
          </p:cNvPr>
          <p:cNvSpPr/>
          <p:nvPr/>
        </p:nvSpPr>
        <p:spPr>
          <a:xfrm>
            <a:off x="11228467" y="2412274"/>
            <a:ext cx="217624" cy="196303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C6566993-1F79-462E-857B-328BF8056FB9}"/>
              </a:ext>
            </a:extLst>
          </p:cNvPr>
          <p:cNvSpPr/>
          <p:nvPr/>
        </p:nvSpPr>
        <p:spPr>
          <a:xfrm>
            <a:off x="11054634" y="2909807"/>
            <a:ext cx="217624" cy="196303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320C59B-F18D-4908-A0E2-97A0818A2CC3}"/>
              </a:ext>
            </a:extLst>
          </p:cNvPr>
          <p:cNvSpPr/>
          <p:nvPr/>
        </p:nvSpPr>
        <p:spPr>
          <a:xfrm>
            <a:off x="11137334" y="2665987"/>
            <a:ext cx="217624" cy="196303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F796A93C-9058-4C67-9A84-2EB1932E90C5}"/>
              </a:ext>
            </a:extLst>
          </p:cNvPr>
          <p:cNvGrpSpPr/>
          <p:nvPr/>
        </p:nvGrpSpPr>
        <p:grpSpPr>
          <a:xfrm>
            <a:off x="6236120" y="1673220"/>
            <a:ext cx="977030" cy="363979"/>
            <a:chOff x="5812077" y="1930264"/>
            <a:chExt cx="977030" cy="363979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C6A51726-15AF-4F34-A373-356055510253}"/>
                </a:ext>
              </a:extLst>
            </p:cNvPr>
            <p:cNvSpPr/>
            <p:nvPr/>
          </p:nvSpPr>
          <p:spPr>
            <a:xfrm>
              <a:off x="5812077" y="1930264"/>
              <a:ext cx="977030" cy="3639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50000"/>
                    </a:srgbClr>
                  </a:solidFill>
                  <a:effectLst/>
                  <a:uLnTx/>
                  <a:uFillTx/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External Dependency </a:t>
              </a: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66A7CDB0-12B6-4642-9913-432D5A9447D1}"/>
                </a:ext>
              </a:extLst>
            </p:cNvPr>
            <p:cNvSpPr/>
            <p:nvPr/>
          </p:nvSpPr>
          <p:spPr>
            <a:xfrm>
              <a:off x="6568418" y="1930264"/>
              <a:ext cx="217624" cy="196303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BBA84066-630A-483B-B0EF-FEB4AF5BB9A8}"/>
              </a:ext>
            </a:extLst>
          </p:cNvPr>
          <p:cNvGrpSpPr/>
          <p:nvPr/>
        </p:nvGrpSpPr>
        <p:grpSpPr>
          <a:xfrm>
            <a:off x="7227862" y="1762822"/>
            <a:ext cx="1996350" cy="1619351"/>
            <a:chOff x="4531450" y="3896113"/>
            <a:chExt cx="1996350" cy="1619351"/>
          </a:xfrm>
        </p:grpSpPr>
        <p:cxnSp>
          <p:nvCxnSpPr>
            <p:cNvPr id="210" name="Connector: Elbow 209">
              <a:extLst>
                <a:ext uri="{FF2B5EF4-FFF2-40B4-BE49-F238E27FC236}">
                  <a16:creationId xmlns:a16="http://schemas.microsoft.com/office/drawing/2014/main" id="{C87E1599-D755-42DF-ADF8-12E72EC61474}"/>
                </a:ext>
              </a:extLst>
            </p:cNvPr>
            <p:cNvCxnSpPr>
              <a:cxnSpLocks/>
            </p:cNvCxnSpPr>
            <p:nvPr/>
          </p:nvCxnSpPr>
          <p:spPr>
            <a:xfrm>
              <a:off x="4531450" y="3896113"/>
              <a:ext cx="1842524" cy="1374680"/>
            </a:xfrm>
            <a:prstGeom prst="bentConnector2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stealth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E4EED7A1-B832-44F5-A3CF-F14B4EE9E229}"/>
                </a:ext>
              </a:extLst>
            </p:cNvPr>
            <p:cNvSpPr/>
            <p:nvPr/>
          </p:nvSpPr>
          <p:spPr>
            <a:xfrm>
              <a:off x="6232848" y="5270793"/>
              <a:ext cx="294952" cy="24467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7DB9CC0D-DC2A-42FB-A499-C4396D1DC3D7}"/>
              </a:ext>
            </a:extLst>
          </p:cNvPr>
          <p:cNvGrpSpPr/>
          <p:nvPr/>
        </p:nvGrpSpPr>
        <p:grpSpPr>
          <a:xfrm>
            <a:off x="7226998" y="1763188"/>
            <a:ext cx="2222845" cy="2105851"/>
            <a:chOff x="4425716" y="3409613"/>
            <a:chExt cx="2102084" cy="2105851"/>
          </a:xfrm>
        </p:grpSpPr>
        <p:cxnSp>
          <p:nvCxnSpPr>
            <p:cNvPr id="213" name="Connector: Elbow 212">
              <a:extLst>
                <a:ext uri="{FF2B5EF4-FFF2-40B4-BE49-F238E27FC236}">
                  <a16:creationId xmlns:a16="http://schemas.microsoft.com/office/drawing/2014/main" id="{B3A4B2E9-7DA2-406C-B686-ED186D9750A8}"/>
                </a:ext>
              </a:extLst>
            </p:cNvPr>
            <p:cNvCxnSpPr>
              <a:cxnSpLocks/>
              <a:endCxn id="214" idx="0"/>
            </p:cNvCxnSpPr>
            <p:nvPr/>
          </p:nvCxnSpPr>
          <p:spPr>
            <a:xfrm>
              <a:off x="4425716" y="3409613"/>
              <a:ext cx="1954608" cy="1861180"/>
            </a:xfrm>
            <a:prstGeom prst="bentConnector2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stealth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2918E90C-3FCE-4A08-9044-E234363602EF}"/>
                </a:ext>
              </a:extLst>
            </p:cNvPr>
            <p:cNvSpPr/>
            <p:nvPr/>
          </p:nvSpPr>
          <p:spPr>
            <a:xfrm>
              <a:off x="6232848" y="5270793"/>
              <a:ext cx="294952" cy="24467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9" name="TextBox 218">
            <a:extLst>
              <a:ext uri="{FF2B5EF4-FFF2-40B4-BE49-F238E27FC236}">
                <a16:creationId xmlns:a16="http://schemas.microsoft.com/office/drawing/2014/main" id="{F8F43AA6-2EDE-456D-A662-B36357942F62}"/>
              </a:ext>
            </a:extLst>
          </p:cNvPr>
          <p:cNvSpPr txBox="1"/>
          <p:nvPr/>
        </p:nvSpPr>
        <p:spPr>
          <a:xfrm>
            <a:off x="2969882" y="712278"/>
            <a:ext cx="1545751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New Resource Provider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665151B8-B140-4E66-9BBD-7F1A07555324}"/>
              </a:ext>
            </a:extLst>
          </p:cNvPr>
          <p:cNvSpPr txBox="1"/>
          <p:nvPr/>
        </p:nvSpPr>
        <p:spPr>
          <a:xfrm>
            <a:off x="2971541" y="1040299"/>
            <a:ext cx="1545751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New Resource Type</a:t>
            </a:r>
          </a:p>
        </p:txBody>
      </p: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4F651882-E06A-4A62-A43A-4D0C17EA487E}"/>
              </a:ext>
            </a:extLst>
          </p:cNvPr>
          <p:cNvCxnSpPr>
            <a:cxnSpLocks/>
            <a:stCxn id="262" idx="2"/>
            <a:endCxn id="207" idx="1"/>
          </p:cNvCxnSpPr>
          <p:nvPr/>
        </p:nvCxnSpPr>
        <p:spPr>
          <a:xfrm rot="16200000" flipH="1">
            <a:off x="5827177" y="1446267"/>
            <a:ext cx="186404" cy="631481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ED6CA9FA-B951-44CD-9B26-4A2A98C967CC}"/>
              </a:ext>
            </a:extLst>
          </p:cNvPr>
          <p:cNvCxnSpPr>
            <a:cxnSpLocks/>
            <a:stCxn id="219" idx="3"/>
            <a:endCxn id="262" idx="0"/>
          </p:cNvCxnSpPr>
          <p:nvPr/>
        </p:nvCxnSpPr>
        <p:spPr>
          <a:xfrm>
            <a:off x="4515633" y="843083"/>
            <a:ext cx="1089006" cy="560598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C9A01D68-79DB-4E3B-812C-284EA51C4A50}"/>
              </a:ext>
            </a:extLst>
          </p:cNvPr>
          <p:cNvSpPr/>
          <p:nvPr/>
        </p:nvSpPr>
        <p:spPr>
          <a:xfrm>
            <a:off x="9611808" y="6164034"/>
            <a:ext cx="898178" cy="265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1200" cap="none" spc="-49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Encryption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F6C4605E-D439-4FF9-8A54-4EC749CBCCC7}"/>
              </a:ext>
            </a:extLst>
          </p:cNvPr>
          <p:cNvSpPr/>
          <p:nvPr/>
        </p:nvSpPr>
        <p:spPr>
          <a:xfrm>
            <a:off x="11038595" y="5847735"/>
            <a:ext cx="898178" cy="265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1200" cap="none" spc="-49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At Rest 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E746FF2B-FB52-46C6-B7B1-96364928B465}"/>
              </a:ext>
            </a:extLst>
          </p:cNvPr>
          <p:cNvSpPr/>
          <p:nvPr/>
        </p:nvSpPr>
        <p:spPr>
          <a:xfrm>
            <a:off x="11038595" y="6168769"/>
            <a:ext cx="898178" cy="265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1200" cap="none" spc="-49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In Motion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46F2B5A7-CE25-4AF7-A3FE-D811738A9E09}"/>
              </a:ext>
            </a:extLst>
          </p:cNvPr>
          <p:cNvSpPr/>
          <p:nvPr/>
        </p:nvSpPr>
        <p:spPr>
          <a:xfrm>
            <a:off x="11038595" y="6488303"/>
            <a:ext cx="898178" cy="265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1200" cap="none" spc="-49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In Use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6BC336BC-3DFC-4E6A-9DB4-73946469B67C}"/>
              </a:ext>
            </a:extLst>
          </p:cNvPr>
          <p:cNvSpPr/>
          <p:nvPr/>
        </p:nvSpPr>
        <p:spPr>
          <a:xfrm>
            <a:off x="11137334" y="845896"/>
            <a:ext cx="863880" cy="265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1200" cap="none" spc="-49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Private NW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341A067-C057-42E8-9D66-0656739878AE}"/>
              </a:ext>
            </a:extLst>
          </p:cNvPr>
          <p:cNvSpPr/>
          <p:nvPr/>
        </p:nvSpPr>
        <p:spPr>
          <a:xfrm>
            <a:off x="11137334" y="1256997"/>
            <a:ext cx="863880" cy="265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1200" cap="none" spc="-49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Public NW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A5686098-C6AE-4F73-B06E-201BEA45753F}"/>
              </a:ext>
            </a:extLst>
          </p:cNvPr>
          <p:cNvSpPr/>
          <p:nvPr/>
        </p:nvSpPr>
        <p:spPr>
          <a:xfrm>
            <a:off x="7073823" y="5313919"/>
            <a:ext cx="898178" cy="265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1200" cap="none" spc="-49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Rotation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1C525933-0D45-47BA-891C-22320956AC1F}"/>
              </a:ext>
            </a:extLst>
          </p:cNvPr>
          <p:cNvSpPr/>
          <p:nvPr/>
        </p:nvSpPr>
        <p:spPr>
          <a:xfrm>
            <a:off x="7103074" y="4443049"/>
            <a:ext cx="898178" cy="265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1200" cap="none" spc="-49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Credentials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D8A84758-6E89-4CBC-9833-4CA6D2886213}"/>
              </a:ext>
            </a:extLst>
          </p:cNvPr>
          <p:cNvSpPr/>
          <p:nvPr/>
        </p:nvSpPr>
        <p:spPr>
          <a:xfrm>
            <a:off x="5692599" y="4447041"/>
            <a:ext cx="898178" cy="265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1200" cap="none" spc="-49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Secret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8A047381-26CB-4133-8BB7-53E0126D4547}"/>
              </a:ext>
            </a:extLst>
          </p:cNvPr>
          <p:cNvSpPr/>
          <p:nvPr/>
        </p:nvSpPr>
        <p:spPr>
          <a:xfrm>
            <a:off x="5694552" y="3916791"/>
            <a:ext cx="898178" cy="265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1200" cap="none" spc="-49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AAD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1CDBBA09-D179-4BA0-B93B-BEB55DC06262}"/>
              </a:ext>
            </a:extLst>
          </p:cNvPr>
          <p:cNvSpPr/>
          <p:nvPr/>
        </p:nvSpPr>
        <p:spPr>
          <a:xfrm>
            <a:off x="7094817" y="2957181"/>
            <a:ext cx="898177" cy="287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1200" cap="none" spc="-49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Telemetry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4EAC242B-5B0C-4C83-9043-CF063BEE7B76}"/>
              </a:ext>
            </a:extLst>
          </p:cNvPr>
          <p:cNvSpPr/>
          <p:nvPr/>
        </p:nvSpPr>
        <p:spPr>
          <a:xfrm>
            <a:off x="5696795" y="2544658"/>
            <a:ext cx="898177" cy="287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1200" cap="none" spc="-49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Metrics</a:t>
            </a:r>
            <a:endParaRPr kumimoji="0" lang="en-AU" sz="1100" b="0" i="0" u="none" strike="noStrike" kern="1200" cap="none" spc="-49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53B08887-85EC-41B3-86DC-F3BE76AD9F66}"/>
              </a:ext>
            </a:extLst>
          </p:cNvPr>
          <p:cNvSpPr/>
          <p:nvPr/>
        </p:nvSpPr>
        <p:spPr>
          <a:xfrm>
            <a:off x="5696795" y="2954544"/>
            <a:ext cx="898177" cy="287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1200" cap="none" spc="-49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Log Analytics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39787199-450B-4BCE-8E91-F3AD4350FC34}"/>
              </a:ext>
            </a:extLst>
          </p:cNvPr>
          <p:cNvSpPr/>
          <p:nvPr/>
        </p:nvSpPr>
        <p:spPr>
          <a:xfrm>
            <a:off x="5696794" y="3392125"/>
            <a:ext cx="898177" cy="287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1200" cap="none" spc="-49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App Insights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25D1CEE3-0FAB-4468-9F3A-19DF60FCC90F}"/>
              </a:ext>
            </a:extLst>
          </p:cNvPr>
          <p:cNvSpPr/>
          <p:nvPr/>
        </p:nvSpPr>
        <p:spPr>
          <a:xfrm>
            <a:off x="5692599" y="4978513"/>
            <a:ext cx="898178" cy="265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1200" cap="none" spc="-49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Cert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79556A3B-515C-468C-9904-F96B43BF765A}"/>
              </a:ext>
            </a:extLst>
          </p:cNvPr>
          <p:cNvSpPr/>
          <p:nvPr/>
        </p:nvSpPr>
        <p:spPr>
          <a:xfrm>
            <a:off x="7073823" y="5869830"/>
            <a:ext cx="898178" cy="265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1200" cap="none" spc="-49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Vault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44DEE1EA-2166-4C73-8834-861885D41839}"/>
              </a:ext>
            </a:extLst>
          </p:cNvPr>
          <p:cNvSpPr/>
          <p:nvPr/>
        </p:nvSpPr>
        <p:spPr>
          <a:xfrm>
            <a:off x="7073823" y="6394784"/>
            <a:ext cx="898178" cy="265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1200" cap="none" spc="-49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Key</a:t>
            </a:r>
          </a:p>
        </p:txBody>
      </p: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E8EF3B8D-22F5-45C3-A0D5-BFDB8E179560}"/>
              </a:ext>
            </a:extLst>
          </p:cNvPr>
          <p:cNvCxnSpPr>
            <a:cxnSpLocks/>
            <a:stCxn id="233" idx="3"/>
          </p:cNvCxnSpPr>
          <p:nvPr/>
        </p:nvCxnSpPr>
        <p:spPr>
          <a:xfrm>
            <a:off x="7992994" y="3100922"/>
            <a:ext cx="922603" cy="305084"/>
          </a:xfrm>
          <a:prstGeom prst="bentConnector3">
            <a:avLst>
              <a:gd name="adj1" fmla="val 30314"/>
            </a:avLst>
          </a:prstGeom>
          <a:ln w="12700">
            <a:solidFill>
              <a:schemeClr val="accent6">
                <a:lumMod val="75000"/>
              </a:schemeClr>
            </a:solidFill>
            <a:headEnd type="stealth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DC44C88B-33F4-4F24-913D-72BA694A2F01}"/>
              </a:ext>
            </a:extLst>
          </p:cNvPr>
          <p:cNvCxnSpPr>
            <a:cxnSpLocks/>
            <a:stCxn id="230" idx="3"/>
            <a:endCxn id="191" idx="1"/>
          </p:cNvCxnSpPr>
          <p:nvPr/>
        </p:nvCxnSpPr>
        <p:spPr>
          <a:xfrm flipV="1">
            <a:off x="8001252" y="4409939"/>
            <a:ext cx="1117565" cy="16567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headEnd type="stealth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31E3FEC3-AF4B-4E7C-ADF1-AB9563842BBC}"/>
              </a:ext>
            </a:extLst>
          </p:cNvPr>
          <p:cNvCxnSpPr>
            <a:cxnSpLocks/>
            <a:stCxn id="233" idx="1"/>
            <a:endCxn id="234" idx="3"/>
          </p:cNvCxnSpPr>
          <p:nvPr/>
        </p:nvCxnSpPr>
        <p:spPr>
          <a:xfrm rot="10800000">
            <a:off x="6594973" y="2688400"/>
            <a:ext cx="499845" cy="4125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5B1993B9-C954-4C29-AA1A-9742823F1F27}"/>
              </a:ext>
            </a:extLst>
          </p:cNvPr>
          <p:cNvCxnSpPr>
            <a:cxnSpLocks/>
            <a:stCxn id="230" idx="1"/>
            <a:endCxn id="232" idx="3"/>
          </p:cNvCxnSpPr>
          <p:nvPr/>
        </p:nvCxnSpPr>
        <p:spPr>
          <a:xfrm rot="10800000">
            <a:off x="6592730" y="4049354"/>
            <a:ext cx="510344" cy="5262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914C1738-D684-42D2-A8D7-502CDFF89294}"/>
              </a:ext>
            </a:extLst>
          </p:cNvPr>
          <p:cNvCxnSpPr>
            <a:cxnSpLocks/>
            <a:stCxn id="233" idx="1"/>
            <a:endCxn id="236" idx="3"/>
          </p:cNvCxnSpPr>
          <p:nvPr/>
        </p:nvCxnSpPr>
        <p:spPr>
          <a:xfrm rot="10800000" flipV="1">
            <a:off x="6594971" y="3100922"/>
            <a:ext cx="499846" cy="4349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D5AEC0F9-8CED-4127-B4F6-45C454B7EAB2}"/>
              </a:ext>
            </a:extLst>
          </p:cNvPr>
          <p:cNvCxnSpPr>
            <a:stCxn id="230" idx="1"/>
            <a:endCxn id="231" idx="3"/>
          </p:cNvCxnSpPr>
          <p:nvPr/>
        </p:nvCxnSpPr>
        <p:spPr>
          <a:xfrm flipH="1">
            <a:off x="6590777" y="4575612"/>
            <a:ext cx="512297" cy="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4F68DC51-ACDB-4236-8C60-91D54FA3CADB}"/>
              </a:ext>
            </a:extLst>
          </p:cNvPr>
          <p:cNvCxnSpPr>
            <a:cxnSpLocks/>
            <a:stCxn id="230" idx="1"/>
            <a:endCxn id="237" idx="3"/>
          </p:cNvCxnSpPr>
          <p:nvPr/>
        </p:nvCxnSpPr>
        <p:spPr>
          <a:xfrm rot="10800000" flipV="1">
            <a:off x="6590778" y="4575612"/>
            <a:ext cx="512297" cy="5354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1450B13A-6C34-4686-8FB6-8D6A8D109C70}"/>
              </a:ext>
            </a:extLst>
          </p:cNvPr>
          <p:cNvCxnSpPr>
            <a:cxnSpLocks/>
            <a:stCxn id="233" idx="1"/>
            <a:endCxn id="235" idx="3"/>
          </p:cNvCxnSpPr>
          <p:nvPr/>
        </p:nvCxnSpPr>
        <p:spPr>
          <a:xfrm flipH="1" flipV="1">
            <a:off x="6594972" y="3098285"/>
            <a:ext cx="499845" cy="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ctor: Elbow 247">
            <a:extLst>
              <a:ext uri="{FF2B5EF4-FFF2-40B4-BE49-F238E27FC236}">
                <a16:creationId xmlns:a16="http://schemas.microsoft.com/office/drawing/2014/main" id="{233C0EA8-6423-41F7-B1EE-7D844C208F5B}"/>
              </a:ext>
            </a:extLst>
          </p:cNvPr>
          <p:cNvCxnSpPr>
            <a:cxnSpLocks/>
            <a:stCxn id="223" idx="3"/>
            <a:endCxn id="224" idx="1"/>
          </p:cNvCxnSpPr>
          <p:nvPr/>
        </p:nvCxnSpPr>
        <p:spPr>
          <a:xfrm flipV="1">
            <a:off x="10509986" y="5980298"/>
            <a:ext cx="528609" cy="3162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07AAF51A-D2E4-42E8-A6A3-AED6D8C3026A}"/>
              </a:ext>
            </a:extLst>
          </p:cNvPr>
          <p:cNvCxnSpPr>
            <a:cxnSpLocks/>
            <a:stCxn id="223" idx="3"/>
            <a:endCxn id="226" idx="1"/>
          </p:cNvCxnSpPr>
          <p:nvPr/>
        </p:nvCxnSpPr>
        <p:spPr>
          <a:xfrm>
            <a:off x="10509986" y="6296597"/>
            <a:ext cx="528609" cy="3242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F5ECBC42-58DC-4C20-BCBF-3DBB5A57BD38}"/>
              </a:ext>
            </a:extLst>
          </p:cNvPr>
          <p:cNvCxnSpPr>
            <a:cxnSpLocks/>
            <a:stCxn id="223" idx="3"/>
            <a:endCxn id="225" idx="1"/>
          </p:cNvCxnSpPr>
          <p:nvPr/>
        </p:nvCxnSpPr>
        <p:spPr>
          <a:xfrm>
            <a:off x="10509986" y="6296597"/>
            <a:ext cx="528609" cy="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or: Elbow 250">
            <a:extLst>
              <a:ext uri="{FF2B5EF4-FFF2-40B4-BE49-F238E27FC236}">
                <a16:creationId xmlns:a16="http://schemas.microsoft.com/office/drawing/2014/main" id="{4928A578-4A06-4FD5-96F6-1D20D2B57250}"/>
              </a:ext>
            </a:extLst>
          </p:cNvPr>
          <p:cNvCxnSpPr>
            <a:cxnSpLocks/>
            <a:stCxn id="223" idx="2"/>
            <a:endCxn id="239" idx="3"/>
          </p:cNvCxnSpPr>
          <p:nvPr/>
        </p:nvCxnSpPr>
        <p:spPr>
          <a:xfrm rot="5400000">
            <a:off x="8967355" y="5433805"/>
            <a:ext cx="98188" cy="20888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nector: Elbow 251">
            <a:extLst>
              <a:ext uri="{FF2B5EF4-FFF2-40B4-BE49-F238E27FC236}">
                <a16:creationId xmlns:a16="http://schemas.microsoft.com/office/drawing/2014/main" id="{4B5439BC-E000-4A7B-A055-A11FE520849D}"/>
              </a:ext>
            </a:extLst>
          </p:cNvPr>
          <p:cNvCxnSpPr>
            <a:cxnSpLocks/>
            <a:stCxn id="231" idx="1"/>
            <a:endCxn id="238" idx="1"/>
          </p:cNvCxnSpPr>
          <p:nvPr/>
        </p:nvCxnSpPr>
        <p:spPr>
          <a:xfrm rot="10800000" flipH="1" flipV="1">
            <a:off x="5692599" y="4579603"/>
            <a:ext cx="1381224" cy="1422789"/>
          </a:xfrm>
          <a:prstGeom prst="bentConnector3">
            <a:avLst>
              <a:gd name="adj1" fmla="val -165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9D6761CF-70E9-4A1B-A7BF-6E7E91C58636}"/>
              </a:ext>
            </a:extLst>
          </p:cNvPr>
          <p:cNvCxnSpPr>
            <a:cxnSpLocks/>
            <a:stCxn id="237" idx="1"/>
            <a:endCxn id="238" idx="1"/>
          </p:cNvCxnSpPr>
          <p:nvPr/>
        </p:nvCxnSpPr>
        <p:spPr>
          <a:xfrm rot="10800000" flipH="1" flipV="1">
            <a:off x="5692599" y="5111075"/>
            <a:ext cx="1381224" cy="891317"/>
          </a:xfrm>
          <a:prstGeom prst="bentConnector3">
            <a:avLst>
              <a:gd name="adj1" fmla="val -165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A777126D-8700-49A7-B911-1F0BE1B721FB}"/>
              </a:ext>
            </a:extLst>
          </p:cNvPr>
          <p:cNvCxnSpPr>
            <a:cxnSpLocks/>
            <a:stCxn id="239" idx="0"/>
            <a:endCxn id="238" idx="2"/>
          </p:cNvCxnSpPr>
          <p:nvPr/>
        </p:nvCxnSpPr>
        <p:spPr>
          <a:xfrm flipV="1">
            <a:off x="7522912" y="6134955"/>
            <a:ext cx="0" cy="259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7D0F7023-B24D-4811-85AB-F625B37566DE}"/>
              </a:ext>
            </a:extLst>
          </p:cNvPr>
          <p:cNvCxnSpPr>
            <a:cxnSpLocks/>
            <a:stCxn id="238" idx="0"/>
            <a:endCxn id="229" idx="2"/>
          </p:cNvCxnSpPr>
          <p:nvPr/>
        </p:nvCxnSpPr>
        <p:spPr>
          <a:xfrm flipV="1">
            <a:off x="7522912" y="5579044"/>
            <a:ext cx="0" cy="29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or: Elbow 255">
            <a:extLst>
              <a:ext uri="{FF2B5EF4-FFF2-40B4-BE49-F238E27FC236}">
                <a16:creationId xmlns:a16="http://schemas.microsoft.com/office/drawing/2014/main" id="{5AF6F720-B21A-4D0B-ABAC-4146E6D6FBA0}"/>
              </a:ext>
            </a:extLst>
          </p:cNvPr>
          <p:cNvCxnSpPr>
            <a:cxnSpLocks/>
            <a:stCxn id="227" idx="1"/>
          </p:cNvCxnSpPr>
          <p:nvPr/>
        </p:nvCxnSpPr>
        <p:spPr>
          <a:xfrm rot="10800000" flipV="1">
            <a:off x="10763076" y="978458"/>
            <a:ext cx="374259" cy="2901639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headEnd type="stealth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nector: Elbow 256">
            <a:extLst>
              <a:ext uri="{FF2B5EF4-FFF2-40B4-BE49-F238E27FC236}">
                <a16:creationId xmlns:a16="http://schemas.microsoft.com/office/drawing/2014/main" id="{3A9902D4-606A-4D94-A196-B0C6437E481E}"/>
              </a:ext>
            </a:extLst>
          </p:cNvPr>
          <p:cNvCxnSpPr>
            <a:cxnSpLocks/>
            <a:stCxn id="228" idx="1"/>
          </p:cNvCxnSpPr>
          <p:nvPr/>
        </p:nvCxnSpPr>
        <p:spPr>
          <a:xfrm rot="10800000" flipV="1">
            <a:off x="10763076" y="1389560"/>
            <a:ext cx="374258" cy="2497232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headEnd type="stealth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or: Elbow 258">
            <a:extLst>
              <a:ext uri="{FF2B5EF4-FFF2-40B4-BE49-F238E27FC236}">
                <a16:creationId xmlns:a16="http://schemas.microsoft.com/office/drawing/2014/main" id="{09C974D3-FF27-4552-8CA8-1A7E8BF9A1F6}"/>
              </a:ext>
            </a:extLst>
          </p:cNvPr>
          <p:cNvCxnSpPr>
            <a:cxnSpLocks/>
            <a:stCxn id="233" idx="3"/>
          </p:cNvCxnSpPr>
          <p:nvPr/>
        </p:nvCxnSpPr>
        <p:spPr>
          <a:xfrm>
            <a:off x="7992994" y="3100922"/>
            <a:ext cx="1027269" cy="491711"/>
          </a:xfrm>
          <a:prstGeom prst="bentConnector3">
            <a:avLst>
              <a:gd name="adj1" fmla="val 26832"/>
            </a:avLst>
          </a:prstGeom>
          <a:ln w="12700">
            <a:solidFill>
              <a:schemeClr val="accent6">
                <a:lumMod val="75000"/>
              </a:schemeClr>
            </a:solidFill>
            <a:headEnd type="stealth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>
            <a:extLst>
              <a:ext uri="{FF2B5EF4-FFF2-40B4-BE49-F238E27FC236}">
                <a16:creationId xmlns:a16="http://schemas.microsoft.com/office/drawing/2014/main" id="{A802EDFA-05EF-49F5-B8D6-D005D54F01BC}"/>
              </a:ext>
            </a:extLst>
          </p:cNvPr>
          <p:cNvSpPr/>
          <p:nvPr/>
        </p:nvSpPr>
        <p:spPr>
          <a:xfrm>
            <a:off x="8562711" y="3777757"/>
            <a:ext cx="511563" cy="23450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8B2ACEB4-1A7A-48B4-B6FB-DADCEFB44769}"/>
              </a:ext>
            </a:extLst>
          </p:cNvPr>
          <p:cNvSpPr/>
          <p:nvPr/>
        </p:nvSpPr>
        <p:spPr>
          <a:xfrm>
            <a:off x="5111857" y="2034067"/>
            <a:ext cx="985561" cy="276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1200" cap="none" spc="-49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Private Registry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846E55BB-B14E-41BB-9F02-F927F40CC37A}"/>
              </a:ext>
            </a:extLst>
          </p:cNvPr>
          <p:cNvSpPr/>
          <p:nvPr/>
        </p:nvSpPr>
        <p:spPr>
          <a:xfrm>
            <a:off x="5111858" y="1403681"/>
            <a:ext cx="985561" cy="265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1200" cap="none" spc="-49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Public</a:t>
            </a:r>
          </a:p>
        </p:txBody>
      </p:sp>
      <p:cxnSp>
        <p:nvCxnSpPr>
          <p:cNvPr id="263" name="Connector: Elbow 262">
            <a:extLst>
              <a:ext uri="{FF2B5EF4-FFF2-40B4-BE49-F238E27FC236}">
                <a16:creationId xmlns:a16="http://schemas.microsoft.com/office/drawing/2014/main" id="{06BC23E7-B8D9-4E5C-A4CE-546AEA27025B}"/>
              </a:ext>
            </a:extLst>
          </p:cNvPr>
          <p:cNvCxnSpPr>
            <a:cxnSpLocks/>
            <a:stCxn id="220" idx="3"/>
            <a:endCxn id="262" idx="0"/>
          </p:cNvCxnSpPr>
          <p:nvPr/>
        </p:nvCxnSpPr>
        <p:spPr>
          <a:xfrm>
            <a:off x="4517292" y="1171104"/>
            <a:ext cx="1087347" cy="232577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90558486-27E3-43FF-9ACE-AFEFE2B62F03}"/>
              </a:ext>
            </a:extLst>
          </p:cNvPr>
          <p:cNvCxnSpPr>
            <a:cxnSpLocks/>
            <a:stCxn id="261" idx="0"/>
            <a:endCxn id="207" idx="1"/>
          </p:cNvCxnSpPr>
          <p:nvPr/>
        </p:nvCxnSpPr>
        <p:spPr>
          <a:xfrm rot="5400000" flipH="1" flipV="1">
            <a:off x="5830951" y="1628898"/>
            <a:ext cx="178857" cy="631482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61BC7F45-7009-48E5-9FFF-3F156FF53DDD}"/>
              </a:ext>
            </a:extLst>
          </p:cNvPr>
          <p:cNvSpPr txBox="1"/>
          <p:nvPr/>
        </p:nvSpPr>
        <p:spPr>
          <a:xfrm>
            <a:off x="2969882" y="2750998"/>
            <a:ext cx="1248690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Ctr Version\Patch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5D7D5592-27B3-4EEA-ACD9-60538AFAD27E}"/>
              </a:ext>
            </a:extLst>
          </p:cNvPr>
          <p:cNvSpPr txBox="1"/>
          <p:nvPr/>
        </p:nvSpPr>
        <p:spPr>
          <a:xfrm>
            <a:off x="2969882" y="2423973"/>
            <a:ext cx="1248690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Pkg Version\Patch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D7D755DE-7418-4DA3-A025-4D881625CA46}"/>
              </a:ext>
            </a:extLst>
          </p:cNvPr>
          <p:cNvSpPr txBox="1"/>
          <p:nvPr/>
        </p:nvSpPr>
        <p:spPr>
          <a:xfrm>
            <a:off x="2969882" y="3072035"/>
            <a:ext cx="1248690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OS Version\Patch</a:t>
            </a:r>
          </a:p>
        </p:txBody>
      </p:sp>
      <p:cxnSp>
        <p:nvCxnSpPr>
          <p:cNvPr id="268" name="Connector: Elbow 267">
            <a:extLst>
              <a:ext uri="{FF2B5EF4-FFF2-40B4-BE49-F238E27FC236}">
                <a16:creationId xmlns:a16="http://schemas.microsoft.com/office/drawing/2014/main" id="{56BABBD3-1EB9-4603-A1B6-0936F774E53C}"/>
              </a:ext>
            </a:extLst>
          </p:cNvPr>
          <p:cNvCxnSpPr>
            <a:cxnSpLocks/>
            <a:stCxn id="266" idx="3"/>
            <a:endCxn id="262" idx="1"/>
          </p:cNvCxnSpPr>
          <p:nvPr/>
        </p:nvCxnSpPr>
        <p:spPr>
          <a:xfrm flipV="1">
            <a:off x="4218572" y="1536244"/>
            <a:ext cx="893286" cy="101853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>
                <a:lumMod val="75000"/>
              </a:schemeClr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nector: Elbow 268">
            <a:extLst>
              <a:ext uri="{FF2B5EF4-FFF2-40B4-BE49-F238E27FC236}">
                <a16:creationId xmlns:a16="http://schemas.microsoft.com/office/drawing/2014/main" id="{E44DA230-5876-4B56-996D-A612AAD8A766}"/>
              </a:ext>
            </a:extLst>
          </p:cNvPr>
          <p:cNvCxnSpPr>
            <a:cxnSpLocks/>
            <a:stCxn id="265" idx="3"/>
            <a:endCxn id="262" idx="1"/>
          </p:cNvCxnSpPr>
          <p:nvPr/>
        </p:nvCxnSpPr>
        <p:spPr>
          <a:xfrm flipV="1">
            <a:off x="4218572" y="1536244"/>
            <a:ext cx="893286" cy="134555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>
                <a:lumMod val="75000"/>
              </a:schemeClr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or: Elbow 269">
            <a:extLst>
              <a:ext uri="{FF2B5EF4-FFF2-40B4-BE49-F238E27FC236}">
                <a16:creationId xmlns:a16="http://schemas.microsoft.com/office/drawing/2014/main" id="{B50C4B88-AA9D-438F-8337-23FF7BB3DCAB}"/>
              </a:ext>
            </a:extLst>
          </p:cNvPr>
          <p:cNvCxnSpPr>
            <a:cxnSpLocks/>
            <a:stCxn id="267" idx="3"/>
            <a:endCxn id="261" idx="1"/>
          </p:cNvCxnSpPr>
          <p:nvPr/>
        </p:nvCxnSpPr>
        <p:spPr>
          <a:xfrm flipV="1">
            <a:off x="4218572" y="2172567"/>
            <a:ext cx="893285" cy="103027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>
                <a:lumMod val="75000"/>
              </a:schemeClr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or: Elbow 270">
            <a:extLst>
              <a:ext uri="{FF2B5EF4-FFF2-40B4-BE49-F238E27FC236}">
                <a16:creationId xmlns:a16="http://schemas.microsoft.com/office/drawing/2014/main" id="{CEDF7F71-DF2D-4C45-8A6E-F926A5AD6476}"/>
              </a:ext>
            </a:extLst>
          </p:cNvPr>
          <p:cNvCxnSpPr>
            <a:cxnSpLocks/>
            <a:stCxn id="233" idx="3"/>
          </p:cNvCxnSpPr>
          <p:nvPr/>
        </p:nvCxnSpPr>
        <p:spPr>
          <a:xfrm>
            <a:off x="7992994" y="3100922"/>
            <a:ext cx="1121935" cy="787798"/>
          </a:xfrm>
          <a:prstGeom prst="bentConnector3">
            <a:avLst>
              <a:gd name="adj1" fmla="val 24880"/>
            </a:avLst>
          </a:prstGeom>
          <a:ln w="12700">
            <a:solidFill>
              <a:schemeClr val="accent6">
                <a:lumMod val="75000"/>
              </a:schemeClr>
            </a:solidFill>
            <a:headEnd type="stealth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4008A9-A0DE-44AD-9EE4-CCB24AE3CD87}"/>
              </a:ext>
            </a:extLst>
          </p:cNvPr>
          <p:cNvCxnSpPr>
            <a:cxnSpLocks/>
            <a:stCxn id="223" idx="0"/>
            <a:endCxn id="192" idx="2"/>
          </p:cNvCxnSpPr>
          <p:nvPr/>
        </p:nvCxnSpPr>
        <p:spPr>
          <a:xfrm flipH="1" flipV="1">
            <a:off x="10049092" y="5124449"/>
            <a:ext cx="11805" cy="103958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stealth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575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3">
            <a:extLst>
              <a:ext uri="{FF2B5EF4-FFF2-40B4-BE49-F238E27FC236}">
                <a16:creationId xmlns:a16="http://schemas.microsoft.com/office/drawing/2014/main" id="{7E409DDB-5621-49C0-9E7C-07CF911A1744}"/>
              </a:ext>
            </a:extLst>
          </p:cNvPr>
          <p:cNvSpPr txBox="1">
            <a:spLocks/>
          </p:cNvSpPr>
          <p:nvPr/>
        </p:nvSpPr>
        <p:spPr>
          <a:xfrm>
            <a:off x="15960" y="117108"/>
            <a:ext cx="11912669" cy="716609"/>
          </a:xfrm>
          <a:prstGeom prst="rect">
            <a:avLst/>
          </a:prstGeom>
        </p:spPr>
        <p:txBody>
          <a:bodyPr vert="horz" wrap="square" lIns="116535" tIns="72835" rIns="116535" bIns="72835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9pPr>
          </a:lstStyle>
          <a:p>
            <a:pPr marL="0" marR="0" lvl="0" indent="0" algn="l" defTabSz="9142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1" i="0" u="none" strike="noStrike" kern="1200" cap="none" spc="-100" normalizeH="0" baseline="0" noProof="0" dirty="0">
                <a:ln w="3175"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Light"/>
                <a:ea typeface="ＭＳ Ｐゴシック" charset="0"/>
                <a:cs typeface="Segoe UI" pitchFamily="34" charset="0"/>
              </a:rPr>
              <a:t>Cloud Native Enterprise: </a:t>
            </a:r>
            <a:r>
              <a:rPr kumimoji="0" lang="en-AU" sz="2400" b="1" i="1" u="none" strike="noStrike" kern="1200" cap="none" spc="-100" normalizeH="0" baseline="0" noProof="0" dirty="0">
                <a:ln w="3175"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 Light"/>
                <a:ea typeface="ＭＳ Ｐゴシック" charset="0"/>
                <a:cs typeface="Segoe UI" pitchFamily="34" charset="0"/>
              </a:rPr>
              <a:t>Runtime &amp; Pre-Runtime</a:t>
            </a:r>
          </a:p>
        </p:txBody>
      </p:sp>
    </p:spTree>
    <p:extLst>
      <p:ext uri="{BB962C8B-B14F-4D97-AF65-F5344CB8AC3E}">
        <p14:creationId xmlns:p14="http://schemas.microsoft.com/office/powerpoint/2010/main" val="271421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70E6FC35-80E2-475A-8B6A-F769ECA7A966}"/>
              </a:ext>
            </a:extLst>
          </p:cNvPr>
          <p:cNvSpPr/>
          <p:nvPr/>
        </p:nvSpPr>
        <p:spPr>
          <a:xfrm>
            <a:off x="175018" y="1302078"/>
            <a:ext cx="2366781" cy="549471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400" b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F7D4ED8-D617-4CE2-96D9-61DC28B30F76}"/>
              </a:ext>
            </a:extLst>
          </p:cNvPr>
          <p:cNvSpPr/>
          <p:nvPr/>
        </p:nvSpPr>
        <p:spPr>
          <a:xfrm>
            <a:off x="169337" y="1020895"/>
            <a:ext cx="2365299" cy="28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Cloud Services</a:t>
            </a:r>
            <a:endParaRPr lang="en-AU" i="1" dirty="0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859A766-3298-42AF-BA2B-29CD0A9425F2}"/>
              </a:ext>
            </a:extLst>
          </p:cNvPr>
          <p:cNvSpPr/>
          <p:nvPr/>
        </p:nvSpPr>
        <p:spPr>
          <a:xfrm>
            <a:off x="2965970" y="1309720"/>
            <a:ext cx="6062268" cy="54870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400" b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02440EF-0B11-4577-A120-D73FF279054E}"/>
              </a:ext>
            </a:extLst>
          </p:cNvPr>
          <p:cNvSpPr/>
          <p:nvPr/>
        </p:nvSpPr>
        <p:spPr>
          <a:xfrm>
            <a:off x="4267053" y="2169499"/>
            <a:ext cx="4536282" cy="287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Senior Management</a:t>
            </a: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533F46C-ADFB-4885-82F7-0B4407989D18}"/>
              </a:ext>
            </a:extLst>
          </p:cNvPr>
          <p:cNvSpPr/>
          <p:nvPr/>
        </p:nvSpPr>
        <p:spPr>
          <a:xfrm>
            <a:off x="9602447" y="1317534"/>
            <a:ext cx="2518509" cy="5479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775D2DD-2BC6-46CE-8FCB-FD935592B160}"/>
              </a:ext>
            </a:extLst>
          </p:cNvPr>
          <p:cNvGrpSpPr/>
          <p:nvPr/>
        </p:nvGrpSpPr>
        <p:grpSpPr>
          <a:xfrm>
            <a:off x="9631230" y="2170047"/>
            <a:ext cx="2499402" cy="1861760"/>
            <a:chOff x="7959919" y="3430669"/>
            <a:chExt cx="2499402" cy="186176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A99B96D-7749-48D4-B4A8-7E5BCDDC0486}"/>
                </a:ext>
              </a:extLst>
            </p:cNvPr>
            <p:cNvSpPr/>
            <p:nvPr/>
          </p:nvSpPr>
          <p:spPr>
            <a:xfrm>
              <a:off x="8178916" y="4923097"/>
              <a:ext cx="202294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AU" sz="900" b="1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The Purpose of Business</a:t>
              </a:r>
              <a:r>
                <a:rPr lang="en-AU" sz="900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: </a:t>
              </a:r>
              <a:r>
                <a:rPr lang="en-AU" sz="900" b="1" dirty="0">
                  <a:solidFill>
                    <a:srgbClr val="4472C4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Creating &amp; Keeping a Customer</a:t>
              </a:r>
              <a:endParaRPr lang="en-AU" sz="900" dirty="0">
                <a:solidFill>
                  <a:srgbClr val="4472C4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E2B09639-F260-4222-87F7-335F39B22E08}"/>
                </a:ext>
              </a:extLst>
            </p:cNvPr>
            <p:cNvGrpSpPr/>
            <p:nvPr/>
          </p:nvGrpSpPr>
          <p:grpSpPr>
            <a:xfrm>
              <a:off x="8421287" y="3770822"/>
              <a:ext cx="1538207" cy="1161555"/>
              <a:chOff x="9301416" y="4382373"/>
              <a:chExt cx="2230425" cy="1521297"/>
            </a:xfrm>
          </p:grpSpPr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C2ABD5B4-FCDF-4EA1-86CB-63F405F1D9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0733250" y="4382373"/>
                <a:ext cx="798591" cy="1493737"/>
              </a:xfrm>
              <a:prstGeom prst="rect">
                <a:avLst/>
              </a:prstGeom>
            </p:spPr>
          </p:pic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50928A31-3DF2-445C-B46C-AC07714FF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9301416" y="4382373"/>
                <a:ext cx="814826" cy="1521297"/>
              </a:xfrm>
              <a:prstGeom prst="rect">
                <a:avLst/>
              </a:prstGeom>
            </p:spPr>
          </p:pic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D3906710-4583-44B2-8EC7-B5183F2041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10147349" y="4382373"/>
                <a:ext cx="554794" cy="1510273"/>
              </a:xfrm>
              <a:prstGeom prst="rect">
                <a:avLst/>
              </a:prstGeom>
            </p:spPr>
          </p:pic>
        </p:grp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952C878-3049-43D0-995F-3B054C8D118D}"/>
                </a:ext>
              </a:extLst>
            </p:cNvPr>
            <p:cNvSpPr/>
            <p:nvPr/>
          </p:nvSpPr>
          <p:spPr>
            <a:xfrm>
              <a:off x="7959919" y="3430669"/>
              <a:ext cx="24994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1200" dirty="0">
                  <a:solidFill>
                    <a:srgbClr val="4472C4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Economic Growth Opportunity</a:t>
              </a:r>
              <a:endParaRPr lang="en-AU" sz="1200" dirty="0">
                <a:solidFill>
                  <a:srgbClr val="4472C4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4101811-1372-4D28-B50B-3B20976009A9}"/>
              </a:ext>
            </a:extLst>
          </p:cNvPr>
          <p:cNvSpPr/>
          <p:nvPr/>
        </p:nvSpPr>
        <p:spPr>
          <a:xfrm>
            <a:off x="9609610" y="1018553"/>
            <a:ext cx="2518509" cy="293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Global Consumer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2203AD-737F-4C87-B09D-3EEE29B8616B}"/>
              </a:ext>
            </a:extLst>
          </p:cNvPr>
          <p:cNvCxnSpPr>
            <a:cxnSpLocks/>
          </p:cNvCxnSpPr>
          <p:nvPr/>
        </p:nvCxnSpPr>
        <p:spPr>
          <a:xfrm flipV="1">
            <a:off x="6052888" y="2456579"/>
            <a:ext cx="0" cy="34466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5868D13-9FF6-4726-A463-6DBD2AAAFCB0}"/>
              </a:ext>
            </a:extLst>
          </p:cNvPr>
          <p:cNvCxnSpPr>
            <a:cxnSpLocks/>
          </p:cNvCxnSpPr>
          <p:nvPr/>
        </p:nvCxnSpPr>
        <p:spPr>
          <a:xfrm flipV="1">
            <a:off x="4542856" y="2456579"/>
            <a:ext cx="0" cy="33752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CD2127C-3C1F-4DEE-A8D3-A70899B2414B}"/>
              </a:ext>
            </a:extLst>
          </p:cNvPr>
          <p:cNvCxnSpPr>
            <a:cxnSpLocks/>
          </p:cNvCxnSpPr>
          <p:nvPr/>
        </p:nvCxnSpPr>
        <p:spPr>
          <a:xfrm flipV="1">
            <a:off x="3834357" y="1934563"/>
            <a:ext cx="0" cy="85953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DDC21D09-B883-46DE-824B-2C6BADED3498}"/>
              </a:ext>
            </a:extLst>
          </p:cNvPr>
          <p:cNvSpPr/>
          <p:nvPr/>
        </p:nvSpPr>
        <p:spPr>
          <a:xfrm>
            <a:off x="3284685" y="2812821"/>
            <a:ext cx="1607344" cy="550421"/>
          </a:xfrm>
          <a:prstGeom prst="homePlat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AU" sz="1200" b="1" kern="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Line 3:</a:t>
            </a:r>
          </a:p>
          <a:p>
            <a:pPr lvl="0" algn="ctr">
              <a:defRPr/>
            </a:pPr>
            <a:r>
              <a:rPr lang="en-AU" sz="1200" kern="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ASSURE</a:t>
            </a: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5CDDF225-848A-48C8-A0D5-037AFD5E135E}"/>
              </a:ext>
            </a:extLst>
          </p:cNvPr>
          <p:cNvSpPr/>
          <p:nvPr/>
        </p:nvSpPr>
        <p:spPr>
          <a:xfrm>
            <a:off x="5249216" y="2812821"/>
            <a:ext cx="1742744" cy="550421"/>
          </a:xfrm>
          <a:prstGeom prst="homePlate">
            <a:avLst/>
          </a:prstGeom>
          <a:solidFill>
            <a:schemeClr val="bg1"/>
          </a:solidFill>
          <a:ln w="1270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AU" sz="1200" b="1" kern="0" dirty="0">
                <a:solidFill>
                  <a:schemeClr val="accent5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Line 2:</a:t>
            </a:r>
          </a:p>
          <a:p>
            <a:pPr lvl="0" algn="ctr">
              <a:defRPr/>
            </a:pPr>
            <a:r>
              <a:rPr lang="en-AU" sz="1200" i="1" kern="0" dirty="0">
                <a:solidFill>
                  <a:schemeClr val="accent5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OVERSEE\SPECIALISE</a:t>
            </a:r>
          </a:p>
        </p:txBody>
      </p: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184F4967-5FE0-442D-A71F-EB6524047083}"/>
              </a:ext>
            </a:extLst>
          </p:cNvPr>
          <p:cNvSpPr/>
          <p:nvPr/>
        </p:nvSpPr>
        <p:spPr>
          <a:xfrm>
            <a:off x="7213747" y="2812821"/>
            <a:ext cx="1607344" cy="550421"/>
          </a:xfrm>
          <a:prstGeom prst="homePlat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AU" sz="1200" b="1" kern="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Line 1:</a:t>
            </a:r>
          </a:p>
          <a:p>
            <a:pPr lvl="0" algn="ctr">
              <a:defRPr/>
            </a:pPr>
            <a:r>
              <a:rPr lang="en-AU" sz="1200" kern="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OWN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8A2DD3-5574-40A4-ABD2-A38A0C0BD9FB}"/>
              </a:ext>
            </a:extLst>
          </p:cNvPr>
          <p:cNvCxnSpPr>
            <a:cxnSpLocks/>
          </p:cNvCxnSpPr>
          <p:nvPr/>
        </p:nvCxnSpPr>
        <p:spPr>
          <a:xfrm flipH="1" flipV="1">
            <a:off x="7923272" y="2456579"/>
            <a:ext cx="3660" cy="33752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C19A52C-C2AF-4DBD-B6D4-6C8982214449}"/>
              </a:ext>
            </a:extLst>
          </p:cNvPr>
          <p:cNvSpPr/>
          <p:nvPr/>
        </p:nvSpPr>
        <p:spPr>
          <a:xfrm>
            <a:off x="3284685" y="1588570"/>
            <a:ext cx="4536282" cy="287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AU" sz="1200" b="1" kern="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Governing Board \ Audit Committee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3987AED-A94C-4DD7-94EB-1D72D380A066}"/>
              </a:ext>
            </a:extLst>
          </p:cNvPr>
          <p:cNvSpPr/>
          <p:nvPr/>
        </p:nvSpPr>
        <p:spPr>
          <a:xfrm>
            <a:off x="2965970" y="1018553"/>
            <a:ext cx="6069432" cy="28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Regulating Authority – </a:t>
            </a:r>
            <a:r>
              <a:rPr lang="en-AU" i="1" dirty="0">
                <a:solidFill>
                  <a:schemeClr val="bg1"/>
                </a:solidFill>
                <a:hlinkClick r:id="rId6"/>
              </a:rPr>
              <a:t>3 Lines of Defence</a:t>
            </a:r>
            <a:r>
              <a:rPr lang="en-AU" i="1" dirty="0">
                <a:solidFill>
                  <a:schemeClr val="bg1"/>
                </a:solidFill>
              </a:rPr>
              <a:t> Risk Mgt Model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0D0F00E-9DF0-45B1-B2D2-F1A6FEB07776}"/>
              </a:ext>
            </a:extLst>
          </p:cNvPr>
          <p:cNvCxnSpPr>
            <a:cxnSpLocks/>
          </p:cNvCxnSpPr>
          <p:nvPr/>
        </p:nvCxnSpPr>
        <p:spPr>
          <a:xfrm flipV="1">
            <a:off x="5552826" y="1305633"/>
            <a:ext cx="0" cy="28293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B1FB627-C0EA-4B37-B640-19A63A3A0DB3}"/>
              </a:ext>
            </a:extLst>
          </p:cNvPr>
          <p:cNvCxnSpPr>
            <a:cxnSpLocks/>
          </p:cNvCxnSpPr>
          <p:nvPr/>
        </p:nvCxnSpPr>
        <p:spPr>
          <a:xfrm flipV="1">
            <a:off x="6060350" y="1862333"/>
            <a:ext cx="0" cy="31314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C2EEDBC-CD94-40CE-9D0C-103F763BC6B5}"/>
              </a:ext>
            </a:extLst>
          </p:cNvPr>
          <p:cNvCxnSpPr>
            <a:cxnSpLocks/>
            <a:stCxn id="107" idx="3"/>
            <a:endCxn id="23" idx="3"/>
          </p:cNvCxnSpPr>
          <p:nvPr/>
        </p:nvCxnSpPr>
        <p:spPr>
          <a:xfrm flipH="1" flipV="1">
            <a:off x="8821091" y="3088032"/>
            <a:ext cx="1271507" cy="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41F3032A-38AE-4DE9-AEE0-70D1D63C16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869" y="2773095"/>
            <a:ext cx="2560320" cy="256032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A125C73-7BC9-469B-A0B2-48834E66F0FA}"/>
              </a:ext>
            </a:extLst>
          </p:cNvPr>
          <p:cNvSpPr/>
          <p:nvPr/>
        </p:nvSpPr>
        <p:spPr>
          <a:xfrm>
            <a:off x="2965971" y="3790077"/>
            <a:ext cx="60622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APRA </a:t>
            </a:r>
            <a:r>
              <a:rPr lang="en-AU" b="1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8"/>
              </a:rPr>
              <a:t>CPG 220</a:t>
            </a:r>
            <a:r>
              <a:rPr lang="en-AU" b="1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– Risk Management Guidelines</a:t>
            </a:r>
          </a:p>
          <a:p>
            <a:endParaRPr lang="en-AU" b="1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AU" b="1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Page 7, section 8: </a:t>
            </a:r>
            <a:r>
              <a:rPr lang="en-AU" b="1" i="1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Risk Specialisation &amp; Oversight</a:t>
            </a:r>
            <a:r>
              <a:rPr lang="en-AU" b="1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endParaRPr lang="en-AU" b="1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i="1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data and information captured as part of the risk management framework which are used in the decision-making processes within the business, in particular the completeness and appropriateness of the risk identification and analysis, ongoing effectiveness of risk controls, and prioritisation and management of action plans</a:t>
            </a:r>
          </a:p>
        </p:txBody>
      </p:sp>
      <p:sp>
        <p:nvSpPr>
          <p:cNvPr id="30" name="Title 3">
            <a:extLst>
              <a:ext uri="{FF2B5EF4-FFF2-40B4-BE49-F238E27FC236}">
                <a16:creationId xmlns:a16="http://schemas.microsoft.com/office/drawing/2014/main" id="{CEAD5284-C12E-4AB7-B737-AD29863247C5}"/>
              </a:ext>
            </a:extLst>
          </p:cNvPr>
          <p:cNvSpPr txBox="1">
            <a:spLocks/>
          </p:cNvSpPr>
          <p:nvPr/>
        </p:nvSpPr>
        <p:spPr>
          <a:xfrm>
            <a:off x="15960" y="117108"/>
            <a:ext cx="11912669" cy="716609"/>
          </a:xfrm>
          <a:prstGeom prst="rect">
            <a:avLst/>
          </a:prstGeom>
        </p:spPr>
        <p:txBody>
          <a:bodyPr vert="horz" wrap="square" lIns="116535" tIns="72835" rIns="116535" bIns="72835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9pPr>
          </a:lstStyle>
          <a:p>
            <a:pPr defTabSz="914228">
              <a:defRPr/>
            </a:pPr>
            <a:r>
              <a:rPr lang="en-AU" sz="2400" b="1" dirty="0">
                <a:solidFill>
                  <a:schemeClr val="accent5"/>
                </a:solidFill>
                <a:latin typeface="Segoe UI Light"/>
              </a:rPr>
              <a:t>Cloud Native Enterprise: </a:t>
            </a:r>
            <a:r>
              <a:rPr lang="en-AU" sz="2400" b="1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Organising Framework within Regulatory\Corporate Governance Guidelines </a:t>
            </a:r>
          </a:p>
          <a:p>
            <a:pPr defTabSz="914228">
              <a:defRPr/>
            </a:pPr>
            <a:r>
              <a:rPr lang="en-AU" sz="2000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Alignment with APRA Risk Management Guidelines – CPG 220</a:t>
            </a:r>
          </a:p>
          <a:p>
            <a:pPr defTabSz="914228">
              <a:defRPr/>
            </a:pPr>
            <a:r>
              <a:rPr lang="en-AU" sz="2000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..</a:t>
            </a:r>
            <a:endParaRPr lang="en-AU" sz="2000" i="1" dirty="0">
              <a:solidFill>
                <a:srgbClr val="FF0000"/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76949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70E6FC35-80E2-475A-8B6A-F769ECA7A966}"/>
              </a:ext>
            </a:extLst>
          </p:cNvPr>
          <p:cNvSpPr/>
          <p:nvPr/>
        </p:nvSpPr>
        <p:spPr>
          <a:xfrm>
            <a:off x="175018" y="1302078"/>
            <a:ext cx="2366781" cy="549471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400" b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F7D4ED8-D617-4CE2-96D9-61DC28B30F76}"/>
              </a:ext>
            </a:extLst>
          </p:cNvPr>
          <p:cNvSpPr/>
          <p:nvPr/>
        </p:nvSpPr>
        <p:spPr>
          <a:xfrm>
            <a:off x="169337" y="1020895"/>
            <a:ext cx="2365299" cy="28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Cloud Services</a:t>
            </a:r>
            <a:endParaRPr lang="en-AU" i="1" dirty="0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859A766-3298-42AF-BA2B-29CD0A9425F2}"/>
              </a:ext>
            </a:extLst>
          </p:cNvPr>
          <p:cNvSpPr/>
          <p:nvPr/>
        </p:nvSpPr>
        <p:spPr>
          <a:xfrm>
            <a:off x="2965970" y="1309720"/>
            <a:ext cx="6062268" cy="54870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400" b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02440EF-0B11-4577-A120-D73FF279054E}"/>
              </a:ext>
            </a:extLst>
          </p:cNvPr>
          <p:cNvSpPr/>
          <p:nvPr/>
        </p:nvSpPr>
        <p:spPr>
          <a:xfrm>
            <a:off x="4267053" y="2169499"/>
            <a:ext cx="4536282" cy="287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Senior Management</a:t>
            </a: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533F46C-ADFB-4885-82F7-0B4407989D18}"/>
              </a:ext>
            </a:extLst>
          </p:cNvPr>
          <p:cNvSpPr/>
          <p:nvPr/>
        </p:nvSpPr>
        <p:spPr>
          <a:xfrm>
            <a:off x="9602447" y="1317534"/>
            <a:ext cx="2518509" cy="5479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775D2DD-2BC6-46CE-8FCB-FD935592B160}"/>
              </a:ext>
            </a:extLst>
          </p:cNvPr>
          <p:cNvGrpSpPr/>
          <p:nvPr/>
        </p:nvGrpSpPr>
        <p:grpSpPr>
          <a:xfrm>
            <a:off x="9631230" y="2170047"/>
            <a:ext cx="2499402" cy="1861760"/>
            <a:chOff x="7959919" y="3430669"/>
            <a:chExt cx="2499402" cy="186176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A99B96D-7749-48D4-B4A8-7E5BCDDC0486}"/>
                </a:ext>
              </a:extLst>
            </p:cNvPr>
            <p:cNvSpPr/>
            <p:nvPr/>
          </p:nvSpPr>
          <p:spPr>
            <a:xfrm>
              <a:off x="8178916" y="4923097"/>
              <a:ext cx="202294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AU" sz="900" b="1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The Purpose of Business</a:t>
              </a:r>
              <a:r>
                <a:rPr lang="en-AU" sz="900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: </a:t>
              </a:r>
              <a:r>
                <a:rPr lang="en-AU" sz="900" b="1" dirty="0">
                  <a:solidFill>
                    <a:srgbClr val="4472C4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Creating &amp; Keeping a Customer</a:t>
              </a:r>
              <a:endParaRPr lang="en-AU" sz="900" dirty="0">
                <a:solidFill>
                  <a:srgbClr val="4472C4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E2B09639-F260-4222-87F7-335F39B22E08}"/>
                </a:ext>
              </a:extLst>
            </p:cNvPr>
            <p:cNvGrpSpPr/>
            <p:nvPr/>
          </p:nvGrpSpPr>
          <p:grpSpPr>
            <a:xfrm>
              <a:off x="8421287" y="3770822"/>
              <a:ext cx="1538207" cy="1161555"/>
              <a:chOff x="9301416" y="4382373"/>
              <a:chExt cx="2230425" cy="1521297"/>
            </a:xfrm>
          </p:grpSpPr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C2ABD5B4-FCDF-4EA1-86CB-63F405F1D9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0733250" y="4382373"/>
                <a:ext cx="798591" cy="1493737"/>
              </a:xfrm>
              <a:prstGeom prst="rect">
                <a:avLst/>
              </a:prstGeom>
            </p:spPr>
          </p:pic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50928A31-3DF2-445C-B46C-AC07714FF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9301416" y="4382373"/>
                <a:ext cx="814826" cy="1521297"/>
              </a:xfrm>
              <a:prstGeom prst="rect">
                <a:avLst/>
              </a:prstGeom>
            </p:spPr>
          </p:pic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D3906710-4583-44B2-8EC7-B5183F2041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10147349" y="4382373"/>
                <a:ext cx="554794" cy="1510273"/>
              </a:xfrm>
              <a:prstGeom prst="rect">
                <a:avLst/>
              </a:prstGeom>
            </p:spPr>
          </p:pic>
        </p:grp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952C878-3049-43D0-995F-3B054C8D118D}"/>
                </a:ext>
              </a:extLst>
            </p:cNvPr>
            <p:cNvSpPr/>
            <p:nvPr/>
          </p:nvSpPr>
          <p:spPr>
            <a:xfrm>
              <a:off x="7959919" y="3430669"/>
              <a:ext cx="24994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1200" dirty="0">
                  <a:solidFill>
                    <a:srgbClr val="4472C4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Economic Growth Opportunity</a:t>
              </a:r>
              <a:endParaRPr lang="en-AU" sz="1200" dirty="0">
                <a:solidFill>
                  <a:srgbClr val="4472C4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4101811-1372-4D28-B50B-3B20976009A9}"/>
              </a:ext>
            </a:extLst>
          </p:cNvPr>
          <p:cNvSpPr/>
          <p:nvPr/>
        </p:nvSpPr>
        <p:spPr>
          <a:xfrm>
            <a:off x="9609610" y="1018553"/>
            <a:ext cx="2518509" cy="293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Global Consumer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2203AD-737F-4C87-B09D-3EEE29B8616B}"/>
              </a:ext>
            </a:extLst>
          </p:cNvPr>
          <p:cNvCxnSpPr>
            <a:cxnSpLocks/>
          </p:cNvCxnSpPr>
          <p:nvPr/>
        </p:nvCxnSpPr>
        <p:spPr>
          <a:xfrm flipV="1">
            <a:off x="6052888" y="2456579"/>
            <a:ext cx="0" cy="34466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5868D13-9FF6-4726-A463-6DBD2AAAFCB0}"/>
              </a:ext>
            </a:extLst>
          </p:cNvPr>
          <p:cNvCxnSpPr>
            <a:cxnSpLocks/>
          </p:cNvCxnSpPr>
          <p:nvPr/>
        </p:nvCxnSpPr>
        <p:spPr>
          <a:xfrm flipV="1">
            <a:off x="4542856" y="2456579"/>
            <a:ext cx="0" cy="33752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CD2127C-3C1F-4DEE-A8D3-A70899B2414B}"/>
              </a:ext>
            </a:extLst>
          </p:cNvPr>
          <p:cNvCxnSpPr>
            <a:cxnSpLocks/>
          </p:cNvCxnSpPr>
          <p:nvPr/>
        </p:nvCxnSpPr>
        <p:spPr>
          <a:xfrm flipV="1">
            <a:off x="3834357" y="1934563"/>
            <a:ext cx="0" cy="85953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DDC21D09-B883-46DE-824B-2C6BADED3498}"/>
              </a:ext>
            </a:extLst>
          </p:cNvPr>
          <p:cNvSpPr/>
          <p:nvPr/>
        </p:nvSpPr>
        <p:spPr>
          <a:xfrm>
            <a:off x="3284685" y="2812821"/>
            <a:ext cx="1607344" cy="550421"/>
          </a:xfrm>
          <a:prstGeom prst="homePlate">
            <a:avLst/>
          </a:prstGeom>
          <a:solidFill>
            <a:schemeClr val="bg1"/>
          </a:solidFill>
          <a:ln w="1270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AU" sz="1200" b="1" kern="0" dirty="0">
                <a:solidFill>
                  <a:schemeClr val="accent5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Line 3:</a:t>
            </a:r>
          </a:p>
          <a:p>
            <a:pPr algn="ctr"/>
            <a:r>
              <a:rPr lang="en-AU" sz="1200" b="1" kern="0" dirty="0">
                <a:solidFill>
                  <a:schemeClr val="accent5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ASSURE</a:t>
            </a: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5CDDF225-848A-48C8-A0D5-037AFD5E135E}"/>
              </a:ext>
            </a:extLst>
          </p:cNvPr>
          <p:cNvSpPr/>
          <p:nvPr/>
        </p:nvSpPr>
        <p:spPr>
          <a:xfrm>
            <a:off x="5249216" y="2812821"/>
            <a:ext cx="1742744" cy="550421"/>
          </a:xfrm>
          <a:prstGeom prst="homePlat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AU" sz="1200" b="1" kern="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Line 2:</a:t>
            </a:r>
          </a:p>
          <a:p>
            <a:pPr algn="ctr"/>
            <a:r>
              <a:rPr lang="en-AU" sz="1200" b="1" kern="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OVERSEE\SPECIALISE</a:t>
            </a:r>
          </a:p>
        </p:txBody>
      </p: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184F4967-5FE0-442D-A71F-EB6524047083}"/>
              </a:ext>
            </a:extLst>
          </p:cNvPr>
          <p:cNvSpPr/>
          <p:nvPr/>
        </p:nvSpPr>
        <p:spPr>
          <a:xfrm>
            <a:off x="7213747" y="2812821"/>
            <a:ext cx="1607344" cy="550421"/>
          </a:xfrm>
          <a:prstGeom prst="homePlat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AU" sz="1200" b="1" kern="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Line 1:</a:t>
            </a:r>
          </a:p>
          <a:p>
            <a:pPr lvl="0" algn="ctr">
              <a:defRPr/>
            </a:pPr>
            <a:r>
              <a:rPr lang="en-AU" sz="1200" kern="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OWN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8A2DD3-5574-40A4-ABD2-A38A0C0BD9FB}"/>
              </a:ext>
            </a:extLst>
          </p:cNvPr>
          <p:cNvCxnSpPr>
            <a:cxnSpLocks/>
          </p:cNvCxnSpPr>
          <p:nvPr/>
        </p:nvCxnSpPr>
        <p:spPr>
          <a:xfrm flipH="1" flipV="1">
            <a:off x="7923272" y="2456579"/>
            <a:ext cx="3660" cy="33752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C19A52C-C2AF-4DBD-B6D4-6C8982214449}"/>
              </a:ext>
            </a:extLst>
          </p:cNvPr>
          <p:cNvSpPr/>
          <p:nvPr/>
        </p:nvSpPr>
        <p:spPr>
          <a:xfrm>
            <a:off x="3284685" y="1588570"/>
            <a:ext cx="4536282" cy="287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AU" sz="1200" b="1" kern="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Governing Board \ Audit Committee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3987AED-A94C-4DD7-94EB-1D72D380A066}"/>
              </a:ext>
            </a:extLst>
          </p:cNvPr>
          <p:cNvSpPr/>
          <p:nvPr/>
        </p:nvSpPr>
        <p:spPr>
          <a:xfrm>
            <a:off x="2965970" y="1018553"/>
            <a:ext cx="6069432" cy="28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Regulating Authority – </a:t>
            </a:r>
            <a:r>
              <a:rPr lang="en-AU" i="1" dirty="0">
                <a:solidFill>
                  <a:schemeClr val="bg1"/>
                </a:solidFill>
                <a:hlinkClick r:id="rId6"/>
              </a:rPr>
              <a:t>3 Lines of Defence</a:t>
            </a:r>
            <a:r>
              <a:rPr lang="en-AU" i="1" dirty="0">
                <a:solidFill>
                  <a:schemeClr val="bg1"/>
                </a:solidFill>
              </a:rPr>
              <a:t> Risk Mgt Model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0D0F00E-9DF0-45B1-B2D2-F1A6FEB07776}"/>
              </a:ext>
            </a:extLst>
          </p:cNvPr>
          <p:cNvCxnSpPr>
            <a:cxnSpLocks/>
          </p:cNvCxnSpPr>
          <p:nvPr/>
        </p:nvCxnSpPr>
        <p:spPr>
          <a:xfrm flipV="1">
            <a:off x="5552826" y="1305633"/>
            <a:ext cx="0" cy="28293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B1FB627-C0EA-4B37-B640-19A63A3A0DB3}"/>
              </a:ext>
            </a:extLst>
          </p:cNvPr>
          <p:cNvCxnSpPr>
            <a:cxnSpLocks/>
          </p:cNvCxnSpPr>
          <p:nvPr/>
        </p:nvCxnSpPr>
        <p:spPr>
          <a:xfrm flipV="1">
            <a:off x="6060350" y="1862333"/>
            <a:ext cx="0" cy="31314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C2EEDBC-CD94-40CE-9D0C-103F763BC6B5}"/>
              </a:ext>
            </a:extLst>
          </p:cNvPr>
          <p:cNvCxnSpPr>
            <a:cxnSpLocks/>
            <a:stCxn id="107" idx="3"/>
            <a:endCxn id="23" idx="3"/>
          </p:cNvCxnSpPr>
          <p:nvPr/>
        </p:nvCxnSpPr>
        <p:spPr>
          <a:xfrm flipH="1" flipV="1">
            <a:off x="8821091" y="3088032"/>
            <a:ext cx="1271507" cy="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41F3032A-38AE-4DE9-AEE0-70D1D63C16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869" y="2773095"/>
            <a:ext cx="2560320" cy="256032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A125C73-7BC9-469B-A0B2-48834E66F0FA}"/>
              </a:ext>
            </a:extLst>
          </p:cNvPr>
          <p:cNvSpPr/>
          <p:nvPr/>
        </p:nvSpPr>
        <p:spPr>
          <a:xfrm>
            <a:off x="2965971" y="3790077"/>
            <a:ext cx="606226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APRA </a:t>
            </a:r>
            <a:r>
              <a:rPr lang="en-AU" b="1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8"/>
              </a:rPr>
              <a:t>CPG 220</a:t>
            </a:r>
            <a:r>
              <a:rPr lang="en-AU" b="1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– Risk Management Guidelines</a:t>
            </a:r>
          </a:p>
          <a:p>
            <a:endParaRPr lang="en-AU" b="1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AU" b="1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Page 8, section 11: </a:t>
            </a:r>
            <a:r>
              <a:rPr lang="en-AU" b="1" i="1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Real-time &amp; retrospective Automated Assurance</a:t>
            </a:r>
            <a:r>
              <a:rPr lang="en-AU" b="1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endParaRPr lang="en-AU" b="1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i="1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 support of the annual independent review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i="1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Continuous Observation over the Rigorous Management of Critical Enterprise Cloud State</a:t>
            </a:r>
          </a:p>
        </p:txBody>
      </p:sp>
      <p:sp>
        <p:nvSpPr>
          <p:cNvPr id="30" name="Title 3">
            <a:extLst>
              <a:ext uri="{FF2B5EF4-FFF2-40B4-BE49-F238E27FC236}">
                <a16:creationId xmlns:a16="http://schemas.microsoft.com/office/drawing/2014/main" id="{CEAD5284-C12E-4AB7-B737-AD29863247C5}"/>
              </a:ext>
            </a:extLst>
          </p:cNvPr>
          <p:cNvSpPr txBox="1">
            <a:spLocks/>
          </p:cNvSpPr>
          <p:nvPr/>
        </p:nvSpPr>
        <p:spPr>
          <a:xfrm>
            <a:off x="15960" y="117108"/>
            <a:ext cx="11912669" cy="716609"/>
          </a:xfrm>
          <a:prstGeom prst="rect">
            <a:avLst/>
          </a:prstGeom>
        </p:spPr>
        <p:txBody>
          <a:bodyPr vert="horz" wrap="square" lIns="116535" tIns="72835" rIns="116535" bIns="72835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9pPr>
          </a:lstStyle>
          <a:p>
            <a:pPr defTabSz="914228">
              <a:defRPr/>
            </a:pPr>
            <a:r>
              <a:rPr lang="en-AU" sz="2400" b="1" dirty="0">
                <a:solidFill>
                  <a:schemeClr val="accent5"/>
                </a:solidFill>
                <a:latin typeface="Segoe UI Light"/>
              </a:rPr>
              <a:t>Cloud Native Enterprise: </a:t>
            </a:r>
            <a:r>
              <a:rPr lang="en-AU" sz="2400" b="1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Organising Framework within Regulatory\Corporate Governance Guidelines </a:t>
            </a:r>
          </a:p>
          <a:p>
            <a:pPr defTabSz="914228">
              <a:defRPr/>
            </a:pPr>
            <a:r>
              <a:rPr lang="en-AU" sz="2000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Alignment with APRA Risk Management Guidelines – CPG 220</a:t>
            </a:r>
          </a:p>
          <a:p>
            <a:pPr defTabSz="914228">
              <a:defRPr/>
            </a:pPr>
            <a:r>
              <a:rPr lang="en-AU" sz="2000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..</a:t>
            </a:r>
            <a:endParaRPr lang="en-AU" sz="2000" i="1" dirty="0">
              <a:solidFill>
                <a:srgbClr val="FF0000"/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3961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3">
            <a:extLst>
              <a:ext uri="{FF2B5EF4-FFF2-40B4-BE49-F238E27FC236}">
                <a16:creationId xmlns:a16="http://schemas.microsoft.com/office/drawing/2014/main" id="{A67DFB30-A31A-442C-8F31-0CE0021AB0A8}"/>
              </a:ext>
            </a:extLst>
          </p:cNvPr>
          <p:cNvSpPr txBox="1">
            <a:spLocks/>
          </p:cNvSpPr>
          <p:nvPr/>
        </p:nvSpPr>
        <p:spPr>
          <a:xfrm>
            <a:off x="15960" y="117108"/>
            <a:ext cx="11912669" cy="716609"/>
          </a:xfrm>
          <a:prstGeom prst="rect">
            <a:avLst/>
          </a:prstGeom>
        </p:spPr>
        <p:txBody>
          <a:bodyPr vert="horz" wrap="square" lIns="116535" tIns="72835" rIns="116535" bIns="72835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9pPr>
          </a:lstStyle>
          <a:p>
            <a:pPr defTabSz="914228">
              <a:defRPr/>
            </a:pPr>
            <a:r>
              <a:rPr lang="en-AU" sz="2400" b="1" dirty="0">
                <a:solidFill>
                  <a:schemeClr val="accent5"/>
                </a:solidFill>
                <a:latin typeface="Segoe UI Light"/>
              </a:rPr>
              <a:t>Cloud Native Enterprise: </a:t>
            </a:r>
            <a:r>
              <a:rPr lang="en-AU" sz="2400" b="1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Organising Framework within Regulatory\Corporate Governance Structure </a:t>
            </a:r>
          </a:p>
          <a:p>
            <a:pPr defTabSz="914228">
              <a:defRPr/>
            </a:pPr>
            <a:r>
              <a:rPr lang="en-AU" sz="2000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Providing Access to Continuous Innovation At Scale Across Multi-Cloud</a:t>
            </a:r>
            <a:endParaRPr lang="en-AU" sz="2400" i="1" dirty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  <a:p>
            <a:pPr defTabSz="914228">
              <a:defRPr/>
            </a:pPr>
            <a:r>
              <a:rPr lang="en-AU" sz="2000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..</a:t>
            </a:r>
            <a:endParaRPr lang="en-AU" sz="2000" i="1" dirty="0">
              <a:solidFill>
                <a:srgbClr val="FF0000"/>
              </a:solidFill>
              <a:latin typeface="Segoe UI Ligh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B754E54-40A2-4684-98CD-D74666848CFD}"/>
              </a:ext>
            </a:extLst>
          </p:cNvPr>
          <p:cNvSpPr/>
          <p:nvPr/>
        </p:nvSpPr>
        <p:spPr>
          <a:xfrm>
            <a:off x="175018" y="1302078"/>
            <a:ext cx="2366781" cy="549471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400" b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8BD37FE-A1EF-4918-BAFE-6D3D9FF8A412}"/>
              </a:ext>
            </a:extLst>
          </p:cNvPr>
          <p:cNvSpPr/>
          <p:nvPr/>
        </p:nvSpPr>
        <p:spPr>
          <a:xfrm>
            <a:off x="2965970" y="1309720"/>
            <a:ext cx="6062268" cy="54870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400" b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68E889A-7D7E-411C-8592-75629041A3F7}"/>
              </a:ext>
            </a:extLst>
          </p:cNvPr>
          <p:cNvSpPr/>
          <p:nvPr/>
        </p:nvSpPr>
        <p:spPr>
          <a:xfrm>
            <a:off x="4267053" y="2169499"/>
            <a:ext cx="4536282" cy="287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Senior Management</a:t>
            </a: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2D070FE-6234-4017-8969-5EAE3FA47B3E}"/>
              </a:ext>
            </a:extLst>
          </p:cNvPr>
          <p:cNvSpPr/>
          <p:nvPr/>
        </p:nvSpPr>
        <p:spPr>
          <a:xfrm>
            <a:off x="9602447" y="1317534"/>
            <a:ext cx="2518509" cy="5479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586D2CE-154A-4306-84AE-8F886541D6BA}"/>
              </a:ext>
            </a:extLst>
          </p:cNvPr>
          <p:cNvGrpSpPr/>
          <p:nvPr/>
        </p:nvGrpSpPr>
        <p:grpSpPr>
          <a:xfrm>
            <a:off x="9631230" y="2170047"/>
            <a:ext cx="2499402" cy="1861760"/>
            <a:chOff x="7959919" y="3430669"/>
            <a:chExt cx="2499402" cy="1861760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2195319-1FB3-41D5-80DC-A9F8DAD6A2E2}"/>
                </a:ext>
              </a:extLst>
            </p:cNvPr>
            <p:cNvSpPr/>
            <p:nvPr/>
          </p:nvSpPr>
          <p:spPr>
            <a:xfrm>
              <a:off x="8178916" y="4923097"/>
              <a:ext cx="202294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AU" sz="900" b="1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The Purpose of Business</a:t>
              </a:r>
              <a:r>
                <a:rPr lang="en-AU" sz="900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: </a:t>
              </a:r>
              <a:r>
                <a:rPr lang="en-AU" sz="900" b="1" dirty="0">
                  <a:solidFill>
                    <a:srgbClr val="4472C4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Creating &amp; Keeping a Customer</a:t>
              </a:r>
              <a:endParaRPr lang="en-AU" sz="900" dirty="0">
                <a:solidFill>
                  <a:srgbClr val="4472C4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53B2EC5-EAFC-46C7-AF5B-58F5992329AB}"/>
                </a:ext>
              </a:extLst>
            </p:cNvPr>
            <p:cNvGrpSpPr/>
            <p:nvPr/>
          </p:nvGrpSpPr>
          <p:grpSpPr>
            <a:xfrm>
              <a:off x="8421287" y="3770822"/>
              <a:ext cx="1538207" cy="1161555"/>
              <a:chOff x="9301416" y="4382373"/>
              <a:chExt cx="2230425" cy="1521297"/>
            </a:xfrm>
          </p:grpSpPr>
          <p:pic>
            <p:nvPicPr>
              <p:cNvPr id="112" name="Picture 111">
                <a:extLst>
                  <a:ext uri="{FF2B5EF4-FFF2-40B4-BE49-F238E27FC236}">
                    <a16:creationId xmlns:a16="http://schemas.microsoft.com/office/drawing/2014/main" id="{2CA15D43-3F19-402E-B9AA-B89DEA5803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0733250" y="4382373"/>
                <a:ext cx="798591" cy="1493737"/>
              </a:xfrm>
              <a:prstGeom prst="rect">
                <a:avLst/>
              </a:prstGeom>
            </p:spPr>
          </p:pic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10E3E2FE-87B7-4EE1-8CB8-B071FB2C16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9301416" y="4382373"/>
                <a:ext cx="814826" cy="1521297"/>
              </a:xfrm>
              <a:prstGeom prst="rect">
                <a:avLst/>
              </a:prstGeom>
            </p:spPr>
          </p:pic>
          <p:pic>
            <p:nvPicPr>
              <p:cNvPr id="114" name="Picture 113">
                <a:extLst>
                  <a:ext uri="{FF2B5EF4-FFF2-40B4-BE49-F238E27FC236}">
                    <a16:creationId xmlns:a16="http://schemas.microsoft.com/office/drawing/2014/main" id="{8B66C51F-0F59-4340-8C1E-D709EEB2F5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10147349" y="4382373"/>
                <a:ext cx="554794" cy="1510273"/>
              </a:xfrm>
              <a:prstGeom prst="rect">
                <a:avLst/>
              </a:prstGeom>
            </p:spPr>
          </p:pic>
        </p:grp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D26DE58-6CF9-4824-BF68-C80DFF9C9768}"/>
                </a:ext>
              </a:extLst>
            </p:cNvPr>
            <p:cNvSpPr/>
            <p:nvPr/>
          </p:nvSpPr>
          <p:spPr>
            <a:xfrm>
              <a:off x="7959919" y="3430669"/>
              <a:ext cx="24994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1200" dirty="0">
                  <a:solidFill>
                    <a:srgbClr val="4472C4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Economic Growth Opportunity</a:t>
              </a:r>
              <a:endParaRPr lang="en-AU" sz="1200" dirty="0">
                <a:solidFill>
                  <a:srgbClr val="4472C4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9F0C7C9-9514-4A86-BF63-EC9D573E5219}"/>
              </a:ext>
            </a:extLst>
          </p:cNvPr>
          <p:cNvSpPr/>
          <p:nvPr/>
        </p:nvSpPr>
        <p:spPr>
          <a:xfrm>
            <a:off x="9609610" y="1018553"/>
            <a:ext cx="2518509" cy="293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Global Consumer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15753F0-EA14-4C2E-84AC-8C08E53CB684}"/>
              </a:ext>
            </a:extLst>
          </p:cNvPr>
          <p:cNvCxnSpPr>
            <a:cxnSpLocks/>
          </p:cNvCxnSpPr>
          <p:nvPr/>
        </p:nvCxnSpPr>
        <p:spPr>
          <a:xfrm flipV="1">
            <a:off x="6052888" y="2456579"/>
            <a:ext cx="0" cy="34466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F9BB0A0-7655-4D63-915C-6B7C9A310CA3}"/>
              </a:ext>
            </a:extLst>
          </p:cNvPr>
          <p:cNvCxnSpPr>
            <a:cxnSpLocks/>
          </p:cNvCxnSpPr>
          <p:nvPr/>
        </p:nvCxnSpPr>
        <p:spPr>
          <a:xfrm flipV="1">
            <a:off x="4542856" y="2456579"/>
            <a:ext cx="0" cy="33752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1EDED72-011F-4D15-B0C4-2EAC2314BEA3}"/>
              </a:ext>
            </a:extLst>
          </p:cNvPr>
          <p:cNvCxnSpPr>
            <a:cxnSpLocks/>
          </p:cNvCxnSpPr>
          <p:nvPr/>
        </p:nvCxnSpPr>
        <p:spPr>
          <a:xfrm flipV="1">
            <a:off x="3834357" y="1934563"/>
            <a:ext cx="0" cy="85953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Arrow: Pentagon 118">
            <a:extLst>
              <a:ext uri="{FF2B5EF4-FFF2-40B4-BE49-F238E27FC236}">
                <a16:creationId xmlns:a16="http://schemas.microsoft.com/office/drawing/2014/main" id="{9E693660-CE2E-432D-91FD-F07B47F88FF4}"/>
              </a:ext>
            </a:extLst>
          </p:cNvPr>
          <p:cNvSpPr/>
          <p:nvPr/>
        </p:nvSpPr>
        <p:spPr>
          <a:xfrm>
            <a:off x="3284685" y="2812821"/>
            <a:ext cx="1607344" cy="550421"/>
          </a:xfrm>
          <a:prstGeom prst="homePlat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AU" sz="1200" b="1" kern="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Line 3:</a:t>
            </a:r>
          </a:p>
          <a:p>
            <a:pPr lvl="0" algn="ctr">
              <a:defRPr/>
            </a:pPr>
            <a:r>
              <a:rPr lang="en-AU" sz="1200" kern="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ASSURE</a:t>
            </a:r>
          </a:p>
        </p:txBody>
      </p:sp>
      <p:sp>
        <p:nvSpPr>
          <p:cNvPr id="120" name="Arrow: Pentagon 119">
            <a:extLst>
              <a:ext uri="{FF2B5EF4-FFF2-40B4-BE49-F238E27FC236}">
                <a16:creationId xmlns:a16="http://schemas.microsoft.com/office/drawing/2014/main" id="{C2F3CC45-CB4C-452E-AC4D-309556FE86F9}"/>
              </a:ext>
            </a:extLst>
          </p:cNvPr>
          <p:cNvSpPr/>
          <p:nvPr/>
        </p:nvSpPr>
        <p:spPr>
          <a:xfrm>
            <a:off x="5249216" y="2812821"/>
            <a:ext cx="1742744" cy="550421"/>
          </a:xfrm>
          <a:prstGeom prst="homePlat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AU" sz="1200" b="1" kern="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Line 2:</a:t>
            </a:r>
          </a:p>
          <a:p>
            <a:pPr lvl="0" algn="ctr">
              <a:defRPr/>
            </a:pPr>
            <a:r>
              <a:rPr lang="en-AU" sz="1200" i="1" kern="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OVERSEE\SPECIALISE</a:t>
            </a:r>
          </a:p>
        </p:txBody>
      </p:sp>
      <p:sp>
        <p:nvSpPr>
          <p:cNvPr id="121" name="Arrow: Pentagon 120">
            <a:extLst>
              <a:ext uri="{FF2B5EF4-FFF2-40B4-BE49-F238E27FC236}">
                <a16:creationId xmlns:a16="http://schemas.microsoft.com/office/drawing/2014/main" id="{A06506BF-E1A3-436E-B75D-6408F47CECEF}"/>
              </a:ext>
            </a:extLst>
          </p:cNvPr>
          <p:cNvSpPr/>
          <p:nvPr/>
        </p:nvSpPr>
        <p:spPr>
          <a:xfrm>
            <a:off x="7213747" y="2812821"/>
            <a:ext cx="1607344" cy="550421"/>
          </a:xfrm>
          <a:prstGeom prst="homePlat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AU" sz="1200" b="1" kern="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Line 1:</a:t>
            </a:r>
          </a:p>
          <a:p>
            <a:pPr lvl="0" algn="ctr">
              <a:defRPr/>
            </a:pPr>
            <a:r>
              <a:rPr lang="en-AU" sz="1200" kern="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OWN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EEB6B32-1E21-43E2-ABF0-6F3509AB051C}"/>
              </a:ext>
            </a:extLst>
          </p:cNvPr>
          <p:cNvCxnSpPr>
            <a:cxnSpLocks/>
          </p:cNvCxnSpPr>
          <p:nvPr/>
        </p:nvCxnSpPr>
        <p:spPr>
          <a:xfrm flipH="1" flipV="1">
            <a:off x="7923272" y="2456579"/>
            <a:ext cx="3660" cy="33752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52B797C-D8C7-477C-B6B9-64E0AAE7A40F}"/>
              </a:ext>
            </a:extLst>
          </p:cNvPr>
          <p:cNvSpPr/>
          <p:nvPr/>
        </p:nvSpPr>
        <p:spPr>
          <a:xfrm>
            <a:off x="3284685" y="1588570"/>
            <a:ext cx="4536282" cy="287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AU" sz="1200" b="1" kern="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Governing Board \ Audit Committee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06E0D19-A624-4D04-93BC-8BD9EE488B1B}"/>
              </a:ext>
            </a:extLst>
          </p:cNvPr>
          <p:cNvSpPr/>
          <p:nvPr/>
        </p:nvSpPr>
        <p:spPr>
          <a:xfrm>
            <a:off x="3178151" y="3737074"/>
            <a:ext cx="5757239" cy="1448634"/>
          </a:xfrm>
          <a:prstGeom prst="rect">
            <a:avLst/>
          </a:prstGeom>
          <a:noFill/>
          <a:ln w="12700" cap="flat" cmpd="sng" algn="ctr">
            <a:solidFill>
              <a:schemeClr val="accent5"/>
            </a:solidFill>
            <a:prstDash val="lgDash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EC Control Plane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FBCDEB1-2EBE-4DD4-BEEE-33952B299BE2}"/>
              </a:ext>
            </a:extLst>
          </p:cNvPr>
          <p:cNvCxnSpPr>
            <a:cxnSpLocks/>
          </p:cNvCxnSpPr>
          <p:nvPr/>
        </p:nvCxnSpPr>
        <p:spPr>
          <a:xfrm>
            <a:off x="4088357" y="3363242"/>
            <a:ext cx="0" cy="37383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57180B2-6FAB-4163-8882-DEB7A49D2D2B}"/>
              </a:ext>
            </a:extLst>
          </p:cNvPr>
          <p:cNvCxnSpPr>
            <a:cxnSpLocks/>
            <a:endCxn id="126" idx="0"/>
          </p:cNvCxnSpPr>
          <p:nvPr/>
        </p:nvCxnSpPr>
        <p:spPr>
          <a:xfrm flipH="1">
            <a:off x="6056771" y="3367329"/>
            <a:ext cx="3660" cy="36974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498146E-5515-4360-8708-82F167803B84}"/>
              </a:ext>
            </a:extLst>
          </p:cNvPr>
          <p:cNvCxnSpPr>
            <a:cxnSpLocks/>
          </p:cNvCxnSpPr>
          <p:nvPr/>
        </p:nvCxnSpPr>
        <p:spPr>
          <a:xfrm flipH="1">
            <a:off x="7923272" y="3362040"/>
            <a:ext cx="3660" cy="36974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A00BFD2-54D4-4FF3-87B1-8E03AD84C2AC}"/>
              </a:ext>
            </a:extLst>
          </p:cNvPr>
          <p:cNvSpPr/>
          <p:nvPr/>
        </p:nvSpPr>
        <p:spPr>
          <a:xfrm>
            <a:off x="3181732" y="5489650"/>
            <a:ext cx="5757239" cy="449804"/>
          </a:xfrm>
          <a:prstGeom prst="rect">
            <a:avLst/>
          </a:prstGeom>
          <a:noFill/>
          <a:ln w="12700" cap="flat" cmpd="sng" algn="ctr">
            <a:solidFill>
              <a:schemeClr val="accent5"/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EC Kernel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3E28CB5-D68E-4E24-BEDE-DBB130C32843}"/>
              </a:ext>
            </a:extLst>
          </p:cNvPr>
          <p:cNvSpPr/>
          <p:nvPr/>
        </p:nvSpPr>
        <p:spPr>
          <a:xfrm>
            <a:off x="6066613" y="5564842"/>
            <a:ext cx="1217556" cy="3064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Controls</a:t>
            </a: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A3B5326-969D-4BF7-ABEC-BB565933B488}"/>
              </a:ext>
            </a:extLst>
          </p:cNvPr>
          <p:cNvSpPr/>
          <p:nvPr/>
        </p:nvSpPr>
        <p:spPr>
          <a:xfrm>
            <a:off x="7412095" y="5564842"/>
            <a:ext cx="1217556" cy="3064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Services</a:t>
            </a: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C48C57D-CF64-40C8-B5CB-55186B1532E2}"/>
              </a:ext>
            </a:extLst>
          </p:cNvPr>
          <p:cNvSpPr/>
          <p:nvPr/>
        </p:nvSpPr>
        <p:spPr>
          <a:xfrm>
            <a:off x="3181731" y="6304272"/>
            <a:ext cx="5757239" cy="373832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Public Clouds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2D75A69-6C14-44FB-849C-D44D8B63944C}"/>
              </a:ext>
            </a:extLst>
          </p:cNvPr>
          <p:cNvCxnSpPr>
            <a:cxnSpLocks/>
            <a:stCxn id="133" idx="0"/>
            <a:endCxn id="130" idx="2"/>
          </p:cNvCxnSpPr>
          <p:nvPr/>
        </p:nvCxnSpPr>
        <p:spPr>
          <a:xfrm flipV="1">
            <a:off x="6060351" y="5939454"/>
            <a:ext cx="1" cy="36481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3D13322-D3EE-4FCC-A03B-258DE803F0FA}"/>
              </a:ext>
            </a:extLst>
          </p:cNvPr>
          <p:cNvCxnSpPr>
            <a:cxnSpLocks/>
            <a:endCxn id="145" idx="2"/>
          </p:cNvCxnSpPr>
          <p:nvPr/>
        </p:nvCxnSpPr>
        <p:spPr>
          <a:xfrm flipH="1" flipV="1">
            <a:off x="4087285" y="4660685"/>
            <a:ext cx="1072" cy="8289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AE10C6F-12A0-4B4C-AEDC-53FA8564D892}"/>
              </a:ext>
            </a:extLst>
          </p:cNvPr>
          <p:cNvSpPr/>
          <p:nvPr/>
        </p:nvSpPr>
        <p:spPr>
          <a:xfrm>
            <a:off x="4486961" y="6372400"/>
            <a:ext cx="566624" cy="2295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AZR</a:t>
            </a: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4782A4F-27CB-49DA-A4C5-0A0E5D97414E}"/>
              </a:ext>
            </a:extLst>
          </p:cNvPr>
          <p:cNvSpPr/>
          <p:nvPr/>
        </p:nvSpPr>
        <p:spPr>
          <a:xfrm>
            <a:off x="6063461" y="6374384"/>
            <a:ext cx="566624" cy="2295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AWS</a:t>
            </a: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92FBF0E-6718-42D5-8CDD-398375762FEC}"/>
              </a:ext>
            </a:extLst>
          </p:cNvPr>
          <p:cNvSpPr/>
          <p:nvPr/>
        </p:nvSpPr>
        <p:spPr>
          <a:xfrm>
            <a:off x="7639960" y="6372400"/>
            <a:ext cx="566624" cy="2295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GCP</a:t>
            </a: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5634516-BC88-48AB-9A46-29354999F1D0}"/>
              </a:ext>
            </a:extLst>
          </p:cNvPr>
          <p:cNvSpPr/>
          <p:nvPr/>
        </p:nvSpPr>
        <p:spPr>
          <a:xfrm>
            <a:off x="2965970" y="1018553"/>
            <a:ext cx="6069432" cy="28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Regulating Authority – </a:t>
            </a:r>
            <a:r>
              <a:rPr lang="en-AU" i="1" dirty="0">
                <a:solidFill>
                  <a:schemeClr val="bg1"/>
                </a:solidFill>
              </a:rPr>
              <a:t>Systemic Risk Management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C3563D8-910B-4C8E-B2E8-85738023D0C7}"/>
              </a:ext>
            </a:extLst>
          </p:cNvPr>
          <p:cNvCxnSpPr>
            <a:cxnSpLocks/>
          </p:cNvCxnSpPr>
          <p:nvPr/>
        </p:nvCxnSpPr>
        <p:spPr>
          <a:xfrm flipV="1">
            <a:off x="5552826" y="1305633"/>
            <a:ext cx="0" cy="28293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7559AC1-72B7-4F1A-B0BB-AD1D15F935F7}"/>
              </a:ext>
            </a:extLst>
          </p:cNvPr>
          <p:cNvCxnSpPr>
            <a:cxnSpLocks/>
          </p:cNvCxnSpPr>
          <p:nvPr/>
        </p:nvCxnSpPr>
        <p:spPr>
          <a:xfrm flipV="1">
            <a:off x="6060350" y="1862333"/>
            <a:ext cx="0" cy="31314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F44AB35-FD02-47E7-BBBF-43936FBB4CAB}"/>
              </a:ext>
            </a:extLst>
          </p:cNvPr>
          <p:cNvSpPr/>
          <p:nvPr/>
        </p:nvSpPr>
        <p:spPr>
          <a:xfrm>
            <a:off x="5377133" y="3840973"/>
            <a:ext cx="3454401" cy="125306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accent5"/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10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4AD52C-4A00-467A-AB93-CC824C27F7DF}"/>
              </a:ext>
            </a:extLst>
          </p:cNvPr>
          <p:cNvSpPr/>
          <p:nvPr/>
        </p:nvSpPr>
        <p:spPr>
          <a:xfrm>
            <a:off x="6703962" y="3905263"/>
            <a:ext cx="2040347" cy="111596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5"/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10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0955E5A-B0F5-41D6-933B-B8A740DCF6B6}"/>
              </a:ext>
            </a:extLst>
          </p:cNvPr>
          <p:cNvSpPr/>
          <p:nvPr/>
        </p:nvSpPr>
        <p:spPr>
          <a:xfrm>
            <a:off x="7122090" y="3946803"/>
            <a:ext cx="1531644" cy="6728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5"/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10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D647919-65C8-4D0A-89E3-F1B25713596B}"/>
              </a:ext>
            </a:extLst>
          </p:cNvPr>
          <p:cNvSpPr/>
          <p:nvPr/>
        </p:nvSpPr>
        <p:spPr>
          <a:xfrm>
            <a:off x="3608944" y="4274323"/>
            <a:ext cx="956681" cy="3863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Control Assurance</a:t>
            </a: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8DFED75-2085-443E-8294-60384901D9F4}"/>
              </a:ext>
            </a:extLst>
          </p:cNvPr>
          <p:cNvSpPr/>
          <p:nvPr/>
        </p:nvSpPr>
        <p:spPr>
          <a:xfrm>
            <a:off x="5505519" y="4274323"/>
            <a:ext cx="1025523" cy="38636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Fabric Control</a:t>
            </a: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BC83C7F-C9D2-4CD2-9B06-7BDAA6D5E379}"/>
              </a:ext>
            </a:extLst>
          </p:cNvPr>
          <p:cNvSpPr/>
          <p:nvPr/>
        </p:nvSpPr>
        <p:spPr>
          <a:xfrm>
            <a:off x="7122090" y="4649650"/>
            <a:ext cx="1531644" cy="3042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AU" sz="1200" b="1" kern="0" dirty="0">
                <a:solidFill>
                  <a:srgbClr val="0070C0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Tenant</a:t>
            </a:r>
            <a:r>
              <a:rPr lang="en-AU" sz="1200" kern="0" dirty="0">
                <a:solidFill>
                  <a:srgbClr val="0070C0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</a:t>
            </a:r>
            <a:r>
              <a:rPr lang="en-AU" sz="1200" b="1" kern="0" dirty="0">
                <a:solidFill>
                  <a:srgbClr val="0070C0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Space</a:t>
            </a:r>
            <a:endParaRPr lang="en-AU" sz="1050" b="1" i="1" kern="0" dirty="0">
              <a:solidFill>
                <a:srgbClr val="0070C0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FC9BD2F-EFD6-44AF-ADD4-9C3195437652}"/>
              </a:ext>
            </a:extLst>
          </p:cNvPr>
          <p:cNvSpPr/>
          <p:nvPr/>
        </p:nvSpPr>
        <p:spPr>
          <a:xfrm>
            <a:off x="7492040" y="3986858"/>
            <a:ext cx="1103770" cy="36930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3AA2D2C-2D65-4CE6-8F23-A8D19A7B57E6}"/>
              </a:ext>
            </a:extLst>
          </p:cNvPr>
          <p:cNvSpPr/>
          <p:nvPr/>
        </p:nvSpPr>
        <p:spPr>
          <a:xfrm>
            <a:off x="7423840" y="4032200"/>
            <a:ext cx="1103770" cy="36930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64AC7E2-EEEB-4A60-B0A5-CD13089578A4}"/>
              </a:ext>
            </a:extLst>
          </p:cNvPr>
          <p:cNvSpPr/>
          <p:nvPr/>
        </p:nvSpPr>
        <p:spPr>
          <a:xfrm>
            <a:off x="7355641" y="4077542"/>
            <a:ext cx="1103770" cy="36930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0DACA83-6429-4EDA-858B-BB3E399A5863}"/>
              </a:ext>
            </a:extLst>
          </p:cNvPr>
          <p:cNvSpPr/>
          <p:nvPr/>
        </p:nvSpPr>
        <p:spPr>
          <a:xfrm>
            <a:off x="7287442" y="4122884"/>
            <a:ext cx="1103770" cy="36930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2750D1C-9D65-436C-B554-013F243EB3F4}"/>
              </a:ext>
            </a:extLst>
          </p:cNvPr>
          <p:cNvSpPr/>
          <p:nvPr/>
        </p:nvSpPr>
        <p:spPr>
          <a:xfrm>
            <a:off x="7180014" y="4168227"/>
            <a:ext cx="1142999" cy="40490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Team Space</a:t>
            </a: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68AEA4A3-402D-460B-B279-D3CF09AA9418}"/>
              </a:ext>
            </a:extLst>
          </p:cNvPr>
          <p:cNvCxnSpPr>
            <a:cxnSpLocks/>
            <a:stCxn id="147" idx="1"/>
            <a:endCxn id="144" idx="1"/>
          </p:cNvCxnSpPr>
          <p:nvPr/>
        </p:nvCxnSpPr>
        <p:spPr>
          <a:xfrm rot="10800000">
            <a:off x="7122090" y="4283224"/>
            <a:ext cx="12700" cy="518567"/>
          </a:xfrm>
          <a:prstGeom prst="bentConnector3">
            <a:avLst>
              <a:gd name="adj1" fmla="val 180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8B57E51-D1B8-4611-AD56-AEE8E617F6D5}"/>
              </a:ext>
            </a:extLst>
          </p:cNvPr>
          <p:cNvCxnSpPr>
            <a:cxnSpLocks/>
            <a:stCxn id="146" idx="3"/>
          </p:cNvCxnSpPr>
          <p:nvPr/>
        </p:nvCxnSpPr>
        <p:spPr>
          <a:xfrm>
            <a:off x="6531042" y="4467504"/>
            <a:ext cx="1729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67DB50B-9609-4B9D-85A7-F399B4CDD017}"/>
              </a:ext>
            </a:extLst>
          </p:cNvPr>
          <p:cNvCxnSpPr>
            <a:cxnSpLocks/>
            <a:stCxn id="145" idx="3"/>
            <a:endCxn id="142" idx="1"/>
          </p:cNvCxnSpPr>
          <p:nvPr/>
        </p:nvCxnSpPr>
        <p:spPr>
          <a:xfrm flipV="1">
            <a:off x="4565625" y="4467503"/>
            <a:ext cx="811508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3478381-F11A-417E-9227-50E256624F59}"/>
              </a:ext>
            </a:extLst>
          </p:cNvPr>
          <p:cNvCxnSpPr>
            <a:cxnSpLocks/>
            <a:endCxn id="146" idx="2"/>
          </p:cNvCxnSpPr>
          <p:nvPr/>
        </p:nvCxnSpPr>
        <p:spPr>
          <a:xfrm flipV="1">
            <a:off x="6018281" y="4660685"/>
            <a:ext cx="0" cy="8289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37F463A-83F2-494C-89AC-428A8F46A3E3}"/>
              </a:ext>
            </a:extLst>
          </p:cNvPr>
          <p:cNvSpPr/>
          <p:nvPr/>
        </p:nvSpPr>
        <p:spPr>
          <a:xfrm>
            <a:off x="4721130" y="5564842"/>
            <a:ext cx="1217556" cy="3064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Secure Scaffold</a:t>
            </a:r>
            <a:endParaRPr kumimoji="0" lang="en-AU" sz="1050" i="1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9" name="Picture 158">
            <a:extLst>
              <a:ext uri="{FF2B5EF4-FFF2-40B4-BE49-F238E27FC236}">
                <a16:creationId xmlns:a16="http://schemas.microsoft.com/office/drawing/2014/main" id="{52E06982-29CA-4436-9019-C08A286F72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4520" y="4299530"/>
            <a:ext cx="527776" cy="344882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60" name="Rectangle 159">
            <a:extLst>
              <a:ext uri="{FF2B5EF4-FFF2-40B4-BE49-F238E27FC236}">
                <a16:creationId xmlns:a16="http://schemas.microsoft.com/office/drawing/2014/main" id="{ACF918E0-8996-44EA-81BE-5DB816171DED}"/>
              </a:ext>
            </a:extLst>
          </p:cNvPr>
          <p:cNvSpPr/>
          <p:nvPr/>
        </p:nvSpPr>
        <p:spPr>
          <a:xfrm flipH="1">
            <a:off x="912710" y="3713115"/>
            <a:ext cx="8913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200" spc="-49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Continuous </a:t>
            </a:r>
          </a:p>
          <a:p>
            <a:pPr algn="ctr"/>
            <a:r>
              <a:rPr lang="en-AU" sz="1200" spc="-49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Cloud </a:t>
            </a:r>
          </a:p>
          <a:p>
            <a:pPr algn="ctr"/>
            <a:r>
              <a:rPr lang="en-AU" sz="1200" b="1" spc="-49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Innovation</a:t>
            </a:r>
          </a:p>
        </p:txBody>
      </p:sp>
      <p:pic>
        <p:nvPicPr>
          <p:cNvPr id="161" name="Picture 52" descr="Image result for Cloud Native Foundation">
            <a:extLst>
              <a:ext uri="{FF2B5EF4-FFF2-40B4-BE49-F238E27FC236}">
                <a16:creationId xmlns:a16="http://schemas.microsoft.com/office/drawing/2014/main" id="{47DA485F-B3F5-484E-9260-649C4AE42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26334" y="6072673"/>
            <a:ext cx="464148" cy="38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" name="Rectangle 161">
            <a:extLst>
              <a:ext uri="{FF2B5EF4-FFF2-40B4-BE49-F238E27FC236}">
                <a16:creationId xmlns:a16="http://schemas.microsoft.com/office/drawing/2014/main" id="{11B6D9DE-7A06-490F-93A1-E617285F1BDD}"/>
              </a:ext>
            </a:extLst>
          </p:cNvPr>
          <p:cNvSpPr/>
          <p:nvPr/>
        </p:nvSpPr>
        <p:spPr>
          <a:xfrm flipH="1">
            <a:off x="909568" y="5443394"/>
            <a:ext cx="8976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200" spc="-49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Continuous </a:t>
            </a:r>
          </a:p>
          <a:p>
            <a:pPr algn="ctr"/>
            <a:r>
              <a:rPr lang="en-AU" sz="1200" spc="-49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OSS (</a:t>
            </a:r>
            <a:r>
              <a:rPr lang="en-AU" sz="1200" i="1" spc="-49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CNCF</a:t>
            </a:r>
            <a:r>
              <a:rPr lang="en-AU" sz="1200" spc="-49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algn="ctr"/>
            <a:r>
              <a:rPr lang="en-AU" sz="1200" b="1" spc="-49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Innovation</a:t>
            </a:r>
          </a:p>
        </p:txBody>
      </p:sp>
      <p:sp>
        <p:nvSpPr>
          <p:cNvPr id="163" name="Freeform 283">
            <a:extLst>
              <a:ext uri="{FF2B5EF4-FFF2-40B4-BE49-F238E27FC236}">
                <a16:creationId xmlns:a16="http://schemas.microsoft.com/office/drawing/2014/main" id="{5CA13A3B-5ADC-4A0C-85D5-86868CB27661}"/>
              </a:ext>
            </a:extLst>
          </p:cNvPr>
          <p:cNvSpPr>
            <a:spLocks noChangeAspect="1"/>
          </p:cNvSpPr>
          <p:nvPr/>
        </p:nvSpPr>
        <p:spPr bwMode="auto">
          <a:xfrm>
            <a:off x="1008088" y="2398086"/>
            <a:ext cx="738538" cy="473182"/>
          </a:xfrm>
          <a:custGeom>
            <a:avLst/>
            <a:gdLst>
              <a:gd name="T0" fmla="*/ 743 w 959"/>
              <a:gd name="T1" fmla="*/ 528 h 534"/>
              <a:gd name="T2" fmla="*/ 607 w 959"/>
              <a:gd name="T3" fmla="*/ 531 h 534"/>
              <a:gd name="T4" fmla="*/ 187 w 959"/>
              <a:gd name="T5" fmla="*/ 531 h 534"/>
              <a:gd name="T6" fmla="*/ 121 w 959"/>
              <a:gd name="T7" fmla="*/ 526 h 534"/>
              <a:gd name="T8" fmla="*/ 13 w 959"/>
              <a:gd name="T9" fmla="*/ 419 h 534"/>
              <a:gd name="T10" fmla="*/ 23 w 959"/>
              <a:gd name="T11" fmla="*/ 297 h 534"/>
              <a:gd name="T12" fmla="*/ 96 w 959"/>
              <a:gd name="T13" fmla="*/ 227 h 534"/>
              <a:gd name="T14" fmla="*/ 212 w 959"/>
              <a:gd name="T15" fmla="*/ 224 h 534"/>
              <a:gd name="T16" fmla="*/ 320 w 959"/>
              <a:gd name="T17" fmla="*/ 123 h 534"/>
              <a:gd name="T18" fmla="*/ 487 w 959"/>
              <a:gd name="T19" fmla="*/ 133 h 534"/>
              <a:gd name="T20" fmla="*/ 687 w 959"/>
              <a:gd name="T21" fmla="*/ 3 h 534"/>
              <a:gd name="T22" fmla="*/ 805 w 959"/>
              <a:gd name="T23" fmla="*/ 26 h 534"/>
              <a:gd name="T24" fmla="*/ 940 w 959"/>
              <a:gd name="T25" fmla="*/ 178 h 534"/>
              <a:gd name="T26" fmla="*/ 952 w 959"/>
              <a:gd name="T27" fmla="*/ 307 h 534"/>
              <a:gd name="T28" fmla="*/ 843 w 959"/>
              <a:gd name="T29" fmla="*/ 486 h 534"/>
              <a:gd name="T30" fmla="*/ 743 w 959"/>
              <a:gd name="T31" fmla="*/ 528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59" h="534">
                <a:moveTo>
                  <a:pt x="743" y="528"/>
                </a:moveTo>
                <a:cubicBezTo>
                  <a:pt x="703" y="534"/>
                  <a:pt x="657" y="531"/>
                  <a:pt x="607" y="531"/>
                </a:cubicBezTo>
                <a:cubicBezTo>
                  <a:pt x="468" y="531"/>
                  <a:pt x="327" y="531"/>
                  <a:pt x="187" y="531"/>
                </a:cubicBezTo>
                <a:cubicBezTo>
                  <a:pt x="162" y="531"/>
                  <a:pt x="140" y="531"/>
                  <a:pt x="121" y="526"/>
                </a:cubicBezTo>
                <a:cubicBezTo>
                  <a:pt x="68" y="513"/>
                  <a:pt x="29" y="473"/>
                  <a:pt x="13" y="419"/>
                </a:cubicBezTo>
                <a:cubicBezTo>
                  <a:pt x="0" y="377"/>
                  <a:pt x="7" y="330"/>
                  <a:pt x="23" y="297"/>
                </a:cubicBezTo>
                <a:cubicBezTo>
                  <a:pt x="38" y="268"/>
                  <a:pt x="64" y="241"/>
                  <a:pt x="96" y="227"/>
                </a:cubicBezTo>
                <a:cubicBezTo>
                  <a:pt x="126" y="213"/>
                  <a:pt x="174" y="207"/>
                  <a:pt x="212" y="224"/>
                </a:cubicBezTo>
                <a:cubicBezTo>
                  <a:pt x="236" y="179"/>
                  <a:pt x="271" y="143"/>
                  <a:pt x="320" y="123"/>
                </a:cubicBezTo>
                <a:cubicBezTo>
                  <a:pt x="371" y="101"/>
                  <a:pt x="445" y="105"/>
                  <a:pt x="487" y="133"/>
                </a:cubicBezTo>
                <a:cubicBezTo>
                  <a:pt x="528" y="66"/>
                  <a:pt x="590" y="10"/>
                  <a:pt x="687" y="3"/>
                </a:cubicBezTo>
                <a:cubicBezTo>
                  <a:pt x="734" y="0"/>
                  <a:pt x="772" y="10"/>
                  <a:pt x="805" y="26"/>
                </a:cubicBezTo>
                <a:cubicBezTo>
                  <a:pt x="868" y="55"/>
                  <a:pt x="917" y="106"/>
                  <a:pt x="940" y="178"/>
                </a:cubicBezTo>
                <a:cubicBezTo>
                  <a:pt x="952" y="213"/>
                  <a:pt x="959" y="259"/>
                  <a:pt x="952" y="307"/>
                </a:cubicBezTo>
                <a:cubicBezTo>
                  <a:pt x="941" y="389"/>
                  <a:pt x="897" y="448"/>
                  <a:pt x="843" y="486"/>
                </a:cubicBezTo>
                <a:cubicBezTo>
                  <a:pt x="815" y="505"/>
                  <a:pt x="782" y="521"/>
                  <a:pt x="743" y="528"/>
                </a:cubicBezTo>
                <a:close/>
              </a:path>
            </a:pathLst>
          </a:custGeom>
          <a:solidFill>
            <a:srgbClr val="4472C4"/>
          </a:solidFill>
          <a:ln w="19050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14263" tIns="0" rIns="114263" bIns="57131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3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8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8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14239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pic>
        <p:nvPicPr>
          <p:cNvPr id="164" name="Picture 163">
            <a:extLst>
              <a:ext uri="{FF2B5EF4-FFF2-40B4-BE49-F238E27FC236}">
                <a16:creationId xmlns:a16="http://schemas.microsoft.com/office/drawing/2014/main" id="{47093566-2779-49D7-9EBD-430C139BAE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3169" y="2526674"/>
            <a:ext cx="423078" cy="316194"/>
          </a:xfrm>
          <a:prstGeom prst="rect">
            <a:avLst/>
          </a:prstGeom>
        </p:spPr>
      </p:pic>
      <p:sp>
        <p:nvSpPr>
          <p:cNvPr id="165" name="Rectangle 164">
            <a:extLst>
              <a:ext uri="{FF2B5EF4-FFF2-40B4-BE49-F238E27FC236}">
                <a16:creationId xmlns:a16="http://schemas.microsoft.com/office/drawing/2014/main" id="{9FEFCB7A-C5CC-478D-B773-2E2F859A2E11}"/>
              </a:ext>
            </a:extLst>
          </p:cNvPr>
          <p:cNvSpPr/>
          <p:nvPr/>
        </p:nvSpPr>
        <p:spPr>
          <a:xfrm flipH="1">
            <a:off x="931537" y="1822704"/>
            <a:ext cx="853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200" spc="-49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API Economy </a:t>
            </a:r>
            <a:r>
              <a:rPr lang="en-AU" sz="1200" b="1" spc="-49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Innovation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DEB5190-429D-4CA3-920E-DC32063CF445}"/>
              </a:ext>
            </a:extLst>
          </p:cNvPr>
          <p:cNvSpPr/>
          <p:nvPr/>
        </p:nvSpPr>
        <p:spPr>
          <a:xfrm>
            <a:off x="492394" y="1940948"/>
            <a:ext cx="212875" cy="90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A9198393-5FC7-4290-9265-A43A058022D8}"/>
              </a:ext>
            </a:extLst>
          </p:cNvPr>
          <p:cNvCxnSpPr>
            <a:cxnSpLocks/>
            <a:stCxn id="165" idx="1"/>
            <a:endCxn id="82" idx="1"/>
          </p:cNvCxnSpPr>
          <p:nvPr/>
        </p:nvCxnSpPr>
        <p:spPr>
          <a:xfrm>
            <a:off x="1785279" y="2145870"/>
            <a:ext cx="1180691" cy="19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A6215BEF-A38F-49A4-86B9-08C9682377CD}"/>
              </a:ext>
            </a:extLst>
          </p:cNvPr>
          <p:cNvCxnSpPr>
            <a:cxnSpLocks/>
            <a:stCxn id="160" idx="1"/>
            <a:endCxn id="82" idx="1"/>
          </p:cNvCxnSpPr>
          <p:nvPr/>
        </p:nvCxnSpPr>
        <p:spPr>
          <a:xfrm>
            <a:off x="1804109" y="4036281"/>
            <a:ext cx="1161861" cy="1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A3FC9D0-0F58-4A40-8486-EE2E5E516FBF}"/>
              </a:ext>
            </a:extLst>
          </p:cNvPr>
          <p:cNvCxnSpPr>
            <a:cxnSpLocks/>
            <a:stCxn id="162" idx="1"/>
            <a:endCxn id="82" idx="1"/>
          </p:cNvCxnSpPr>
          <p:nvPr/>
        </p:nvCxnSpPr>
        <p:spPr>
          <a:xfrm flipV="1">
            <a:off x="1807251" y="4053255"/>
            <a:ext cx="1158719" cy="171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AB0E855F-38AC-4843-96A8-D07792AD0D33}"/>
              </a:ext>
            </a:extLst>
          </p:cNvPr>
          <p:cNvSpPr/>
          <p:nvPr/>
        </p:nvSpPr>
        <p:spPr>
          <a:xfrm>
            <a:off x="169337" y="1020895"/>
            <a:ext cx="2365299" cy="28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Continuous Innovation</a:t>
            </a:r>
            <a:endParaRPr lang="en-AU" i="1" dirty="0">
              <a:solidFill>
                <a:schemeClr val="bg1"/>
              </a:solidFill>
            </a:endParaRP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3310838-FF7C-460E-8EA5-C45A236001B9}"/>
              </a:ext>
            </a:extLst>
          </p:cNvPr>
          <p:cNvCxnSpPr>
            <a:cxnSpLocks/>
            <a:stCxn id="113" idx="3"/>
            <a:endCxn id="121" idx="3"/>
          </p:cNvCxnSpPr>
          <p:nvPr/>
        </p:nvCxnSpPr>
        <p:spPr>
          <a:xfrm flipH="1" flipV="1">
            <a:off x="8821091" y="3088032"/>
            <a:ext cx="1271507" cy="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FBEBE1D0-F32B-47A6-B44E-9594035DEA21}"/>
              </a:ext>
            </a:extLst>
          </p:cNvPr>
          <p:cNvCxnSpPr>
            <a:cxnSpLocks/>
            <a:stCxn id="145" idx="1"/>
            <a:endCxn id="133" idx="1"/>
          </p:cNvCxnSpPr>
          <p:nvPr/>
        </p:nvCxnSpPr>
        <p:spPr>
          <a:xfrm rot="10800000" flipV="1">
            <a:off x="3181732" y="4467504"/>
            <a:ext cx="427213" cy="2023684"/>
          </a:xfrm>
          <a:prstGeom prst="bentConnector3">
            <a:avLst>
              <a:gd name="adj1" fmla="val 137457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47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32C3075-C2BC-4144-979C-7C93E131F93D}"/>
              </a:ext>
            </a:extLst>
          </p:cNvPr>
          <p:cNvSpPr/>
          <p:nvPr/>
        </p:nvSpPr>
        <p:spPr>
          <a:xfrm>
            <a:off x="238714" y="1204368"/>
            <a:ext cx="10282762" cy="44614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1C1D1AE-58AC-40BB-98E5-18DE2F9AE724}"/>
              </a:ext>
            </a:extLst>
          </p:cNvPr>
          <p:cNvSpPr/>
          <p:nvPr/>
        </p:nvSpPr>
        <p:spPr>
          <a:xfrm>
            <a:off x="4537236" y="1509917"/>
            <a:ext cx="5877918" cy="37852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EB6024F-4718-458C-96C7-E24F3DA75A49}"/>
              </a:ext>
            </a:extLst>
          </p:cNvPr>
          <p:cNvSpPr/>
          <p:nvPr/>
        </p:nvSpPr>
        <p:spPr>
          <a:xfrm>
            <a:off x="345042" y="1709844"/>
            <a:ext cx="5338238" cy="330291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Title 3">
            <a:extLst>
              <a:ext uri="{FF2B5EF4-FFF2-40B4-BE49-F238E27FC236}">
                <a16:creationId xmlns:a16="http://schemas.microsoft.com/office/drawing/2014/main" id="{A67DFB30-A31A-442C-8F31-0CE0021AB0A8}"/>
              </a:ext>
            </a:extLst>
          </p:cNvPr>
          <p:cNvSpPr txBox="1">
            <a:spLocks/>
          </p:cNvSpPr>
          <p:nvPr/>
        </p:nvSpPr>
        <p:spPr>
          <a:xfrm>
            <a:off x="15960" y="117108"/>
            <a:ext cx="11912669" cy="716609"/>
          </a:xfrm>
          <a:prstGeom prst="rect">
            <a:avLst/>
          </a:prstGeom>
        </p:spPr>
        <p:txBody>
          <a:bodyPr vert="horz" wrap="square" lIns="116535" tIns="72835" rIns="116535" bIns="72835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9pPr>
          </a:lstStyle>
          <a:p>
            <a:pPr defTabSz="914228">
              <a:defRPr/>
            </a:pPr>
            <a:r>
              <a:rPr lang="en-AU" sz="2400" b="1" dirty="0">
                <a:solidFill>
                  <a:schemeClr val="accent5"/>
                </a:solidFill>
                <a:latin typeface="Segoe UI Light"/>
              </a:rPr>
              <a:t>Assurance Objective: </a:t>
            </a:r>
            <a:r>
              <a:rPr lang="en-AU" sz="2400" b="1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To Provide Access to a Continuous Stream of Cloud &amp; OSS Innovation</a:t>
            </a:r>
          </a:p>
          <a:p>
            <a:pPr defTabSz="914228">
              <a:defRPr/>
            </a:pPr>
            <a:r>
              <a:rPr lang="en-AU" sz="2000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HOW: By Specialising in </a:t>
            </a:r>
            <a:r>
              <a:rPr lang="en-AU" sz="2000" b="1" i="1" u="sng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Reducing Residual Risk</a:t>
            </a:r>
            <a:r>
              <a:rPr lang="en-AU" sz="2000" i="1" u="sng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AU" sz="2000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&amp; Providing a Consistent Line 1 Risk Decision Framework</a:t>
            </a:r>
            <a:endParaRPr lang="en-AU" sz="2000" i="1" dirty="0">
              <a:solidFill>
                <a:srgbClr val="FF0000"/>
              </a:solidFill>
              <a:latin typeface="Segoe UI Light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32214256-A333-465E-A2C3-97BECB41B290}"/>
              </a:ext>
            </a:extLst>
          </p:cNvPr>
          <p:cNvSpPr/>
          <p:nvPr/>
        </p:nvSpPr>
        <p:spPr>
          <a:xfrm>
            <a:off x="9358245" y="2537924"/>
            <a:ext cx="806626" cy="2152627"/>
          </a:xfrm>
          <a:prstGeom prst="roundRect">
            <a:avLst>
              <a:gd name="adj" fmla="val 10966"/>
            </a:avLst>
          </a:prstGeom>
          <a:gradFill>
            <a:gsLst>
              <a:gs pos="36000">
                <a:schemeClr val="accent2">
                  <a:lumMod val="75000"/>
                </a:schemeClr>
              </a:gs>
              <a:gs pos="8000">
                <a:srgbClr val="FFFF00"/>
              </a:gs>
              <a:gs pos="68000">
                <a:srgbClr val="C0000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A507E63-3AB4-41FD-8F10-D6A305989F74}"/>
              </a:ext>
            </a:extLst>
          </p:cNvPr>
          <p:cNvGrpSpPr/>
          <p:nvPr/>
        </p:nvGrpSpPr>
        <p:grpSpPr>
          <a:xfrm>
            <a:off x="10851723" y="3710598"/>
            <a:ext cx="891399" cy="991213"/>
            <a:chOff x="11181698" y="5256886"/>
            <a:chExt cx="891399" cy="991213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E152081E-A8D8-4805-A078-02D4DAE9D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63510" y="5256886"/>
              <a:ext cx="527776" cy="344882"/>
            </a:xfrm>
            <a:prstGeom prst="rect">
              <a:avLst/>
            </a:prstGeom>
            <a:solidFill>
              <a:schemeClr val="accent1"/>
            </a:solidFill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56995DD-1903-44B3-B4DB-4C7D177A1A76}"/>
                </a:ext>
              </a:extLst>
            </p:cNvPr>
            <p:cNvSpPr/>
            <p:nvPr/>
          </p:nvSpPr>
          <p:spPr>
            <a:xfrm>
              <a:off x="11181698" y="5601768"/>
              <a:ext cx="89139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sz="1200" spc="-49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Continuous </a:t>
              </a:r>
            </a:p>
            <a:p>
              <a:pPr algn="ctr"/>
              <a:r>
                <a:rPr lang="en-AU" sz="1200" spc="-49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Cloud </a:t>
              </a:r>
            </a:p>
            <a:p>
              <a:pPr algn="ctr"/>
              <a:r>
                <a:rPr lang="en-AU" sz="1200" spc="-49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Innovation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2ACF9BB-EE2F-4088-BC7D-FDECB0303D85}"/>
              </a:ext>
            </a:extLst>
          </p:cNvPr>
          <p:cNvGrpSpPr/>
          <p:nvPr/>
        </p:nvGrpSpPr>
        <p:grpSpPr>
          <a:xfrm>
            <a:off x="10854865" y="2549184"/>
            <a:ext cx="891398" cy="993735"/>
            <a:chOff x="11182894" y="3679198"/>
            <a:chExt cx="891398" cy="993735"/>
          </a:xfrm>
        </p:grpSpPr>
        <p:pic>
          <p:nvPicPr>
            <p:cNvPr id="108" name="Picture 52" descr="Image result for Cloud Native Foundation">
              <a:extLst>
                <a:ext uri="{FF2B5EF4-FFF2-40B4-BE49-F238E27FC236}">
                  <a16:creationId xmlns:a16="http://schemas.microsoft.com/office/drawing/2014/main" id="{C3283FA2-32A7-4700-98D9-C0F7990F42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61564" y="4291803"/>
              <a:ext cx="527776" cy="381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C95E1B0-E307-4A5E-A9C5-F4EE09584EFD}"/>
                </a:ext>
              </a:extLst>
            </p:cNvPr>
            <p:cNvSpPr/>
            <p:nvPr/>
          </p:nvSpPr>
          <p:spPr>
            <a:xfrm>
              <a:off x="11182894" y="3679198"/>
              <a:ext cx="89139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sz="1200" spc="-49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Continuous </a:t>
              </a:r>
            </a:p>
            <a:p>
              <a:pPr algn="ctr"/>
              <a:r>
                <a:rPr lang="en-AU" sz="1200" spc="-49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OSS </a:t>
              </a:r>
            </a:p>
            <a:p>
              <a:pPr algn="ctr"/>
              <a:r>
                <a:rPr lang="en-AU" sz="1200" spc="-49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Innovation</a:t>
              </a:r>
            </a:p>
          </p:txBody>
        </p:sp>
      </p:grpSp>
      <p:pic>
        <p:nvPicPr>
          <p:cNvPr id="112" name="Picture 111">
            <a:extLst>
              <a:ext uri="{FF2B5EF4-FFF2-40B4-BE49-F238E27FC236}">
                <a16:creationId xmlns:a16="http://schemas.microsoft.com/office/drawing/2014/main" id="{1EECD91B-6D18-4A08-A995-1EBFBE8DD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153" y="2808373"/>
            <a:ext cx="440366" cy="1469092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02668BDE-4759-4B08-9B9F-D425100636F8}"/>
              </a:ext>
            </a:extLst>
          </p:cNvPr>
          <p:cNvSpPr txBox="1"/>
          <p:nvPr/>
        </p:nvSpPr>
        <p:spPr>
          <a:xfrm>
            <a:off x="345042" y="4317879"/>
            <a:ext cx="3238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Alignment with the APRA’s </a:t>
            </a:r>
            <a:r>
              <a:rPr lang="en-AU" sz="12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CPG 220 Risk Mgt</a:t>
            </a:r>
            <a:r>
              <a:rPr lang="en-AU" sz="12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7381288-E0E9-45CA-B5B6-7045519C4C6A}"/>
              </a:ext>
            </a:extLst>
          </p:cNvPr>
          <p:cNvSpPr txBox="1"/>
          <p:nvPr/>
        </p:nvSpPr>
        <p:spPr>
          <a:xfrm>
            <a:off x="10532747" y="1901230"/>
            <a:ext cx="153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Public Cloud </a:t>
            </a:r>
          </a:p>
          <a:p>
            <a:pPr algn="ctr"/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Inherent Risk?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5D6F9EE-9769-4332-8BB4-8CAAD8159512}"/>
              </a:ext>
            </a:extLst>
          </p:cNvPr>
          <p:cNvSpPr txBox="1"/>
          <p:nvPr/>
        </p:nvSpPr>
        <p:spPr>
          <a:xfrm>
            <a:off x="8985839" y="1901229"/>
            <a:ext cx="153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Inherent Risk Definition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C986F72-DCC5-45B1-8FA9-4BDA0EAB0C25}"/>
              </a:ext>
            </a:extLst>
          </p:cNvPr>
          <p:cNvSpPr txBox="1"/>
          <p:nvPr/>
        </p:nvSpPr>
        <p:spPr>
          <a:xfrm>
            <a:off x="7438931" y="1901228"/>
            <a:ext cx="153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Workspace Control Framework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7F93694-6CCA-4009-BECE-955CA10889C5}"/>
              </a:ext>
            </a:extLst>
          </p:cNvPr>
          <p:cNvSpPr txBox="1"/>
          <p:nvPr/>
        </p:nvSpPr>
        <p:spPr>
          <a:xfrm>
            <a:off x="5892023" y="1901227"/>
            <a:ext cx="153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 Control Framework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3E64C75-4708-4DC9-9AFA-BDA1A04E7A65}"/>
              </a:ext>
            </a:extLst>
          </p:cNvPr>
          <p:cNvSpPr txBox="1"/>
          <p:nvPr/>
        </p:nvSpPr>
        <p:spPr>
          <a:xfrm>
            <a:off x="2798207" y="1901227"/>
            <a:ext cx="153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Risk Decision Framework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F8DC59-106B-40F2-8ED3-D6B860071007}"/>
              </a:ext>
            </a:extLst>
          </p:cNvPr>
          <p:cNvSpPr/>
          <p:nvPr/>
        </p:nvSpPr>
        <p:spPr>
          <a:xfrm>
            <a:off x="345042" y="1512158"/>
            <a:ext cx="5349536" cy="1976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Line 1 Responsibility</a:t>
            </a:r>
            <a:r>
              <a:rPr lang="en-AU" sz="11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– Own &amp; Manage Risk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D1DD702-D223-4107-B3CF-2E7D6DDAB07D}"/>
              </a:ext>
            </a:extLst>
          </p:cNvPr>
          <p:cNvSpPr/>
          <p:nvPr/>
        </p:nvSpPr>
        <p:spPr>
          <a:xfrm>
            <a:off x="4537237" y="1314471"/>
            <a:ext cx="5877918" cy="19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Line 2 Responsibility</a:t>
            </a:r>
            <a:r>
              <a:rPr lang="en-AU" sz="11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– Oversee &amp; Specialise in Risk Management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476682F-4861-4A2F-A97D-3BF077A1B404}"/>
              </a:ext>
            </a:extLst>
          </p:cNvPr>
          <p:cNvSpPr txBox="1"/>
          <p:nvPr/>
        </p:nvSpPr>
        <p:spPr>
          <a:xfrm>
            <a:off x="308257" y="1961866"/>
            <a:ext cx="212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Calculate Asset At Risk &amp; Apply Residual Risk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8F4DAA39-AE03-486D-BF68-A948B81A7D0B}"/>
              </a:ext>
            </a:extLst>
          </p:cNvPr>
          <p:cNvSpPr/>
          <p:nvPr/>
        </p:nvSpPr>
        <p:spPr>
          <a:xfrm>
            <a:off x="7788825" y="2537924"/>
            <a:ext cx="806626" cy="2163887"/>
          </a:xfrm>
          <a:prstGeom prst="roundRect">
            <a:avLst>
              <a:gd name="adj" fmla="val 10966"/>
            </a:avLst>
          </a:prstGeom>
          <a:gradFill>
            <a:gsLst>
              <a:gs pos="70000">
                <a:schemeClr val="accent2">
                  <a:lumMod val="75000"/>
                </a:schemeClr>
              </a:gs>
              <a:gs pos="38000">
                <a:srgbClr val="FFFF00"/>
              </a:gs>
              <a:gs pos="95000">
                <a:srgbClr val="C0000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557753A4-D738-466E-9910-B194BA868DC1}"/>
              </a:ext>
            </a:extLst>
          </p:cNvPr>
          <p:cNvSpPr/>
          <p:nvPr/>
        </p:nvSpPr>
        <p:spPr>
          <a:xfrm>
            <a:off x="6219406" y="2537924"/>
            <a:ext cx="806626" cy="2152627"/>
          </a:xfrm>
          <a:prstGeom prst="roundRect">
            <a:avLst>
              <a:gd name="adj" fmla="val 10966"/>
            </a:avLst>
          </a:prstGeom>
          <a:gradFill>
            <a:gsLst>
              <a:gs pos="88000">
                <a:schemeClr val="accent2">
                  <a:lumMod val="75000"/>
                </a:schemeClr>
              </a:gs>
              <a:gs pos="38000">
                <a:srgbClr val="FFFF00"/>
              </a:gs>
              <a:gs pos="96000">
                <a:srgbClr val="C0000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E2BBCF80-1750-4462-A192-D80677D7079D}"/>
              </a:ext>
            </a:extLst>
          </p:cNvPr>
          <p:cNvSpPr/>
          <p:nvPr/>
        </p:nvSpPr>
        <p:spPr>
          <a:xfrm>
            <a:off x="4702783" y="2537924"/>
            <a:ext cx="806626" cy="2152627"/>
          </a:xfrm>
          <a:prstGeom prst="roundRect">
            <a:avLst>
              <a:gd name="adj" fmla="val 10966"/>
            </a:avLst>
          </a:prstGeom>
          <a:gradFill>
            <a:gsLst>
              <a:gs pos="93000">
                <a:schemeClr val="accent2">
                  <a:lumMod val="75000"/>
                </a:schemeClr>
              </a:gs>
              <a:gs pos="69000">
                <a:srgbClr val="FFFF00"/>
              </a:gs>
              <a:gs pos="96000">
                <a:srgbClr val="C0000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DF831D9-5D95-4F72-BB77-8F7C62438F5C}"/>
              </a:ext>
            </a:extLst>
          </p:cNvPr>
          <p:cNvSpPr txBox="1"/>
          <p:nvPr/>
        </p:nvSpPr>
        <p:spPr>
          <a:xfrm>
            <a:off x="4583522" y="4701811"/>
            <a:ext cx="1058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Residual Risk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195BF88-9DAF-4D55-BF04-3D3DE41D9986}"/>
              </a:ext>
            </a:extLst>
          </p:cNvPr>
          <p:cNvSpPr txBox="1"/>
          <p:nvPr/>
        </p:nvSpPr>
        <p:spPr>
          <a:xfrm>
            <a:off x="6127011" y="4690551"/>
            <a:ext cx="1058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Residual Risk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99C52F2-4BF9-451D-A140-C523CD3D1C0F}"/>
              </a:ext>
            </a:extLst>
          </p:cNvPr>
          <p:cNvSpPr txBox="1"/>
          <p:nvPr/>
        </p:nvSpPr>
        <p:spPr>
          <a:xfrm>
            <a:off x="7670500" y="4679291"/>
            <a:ext cx="1058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Residual Risk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52E833E-99E4-4DAD-814E-09DDC94EFB1B}"/>
              </a:ext>
            </a:extLst>
          </p:cNvPr>
          <p:cNvSpPr/>
          <p:nvPr/>
        </p:nvSpPr>
        <p:spPr>
          <a:xfrm>
            <a:off x="238714" y="5665812"/>
            <a:ext cx="10282762" cy="1976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Line 3 Responsibility</a:t>
            </a:r>
            <a:r>
              <a:rPr lang="en-AU" sz="11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– Assure Coverage &amp; Effectiveness of Line 1 &amp; Line 2 Responsibilities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2EA3500-9650-413C-9A36-CF4B3EBF762D}"/>
              </a:ext>
            </a:extLst>
          </p:cNvPr>
          <p:cNvSpPr txBox="1"/>
          <p:nvPr/>
        </p:nvSpPr>
        <p:spPr>
          <a:xfrm>
            <a:off x="4345115" y="1901227"/>
            <a:ext cx="153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Tenant Control Framework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CD9EC77A-BEAB-4A64-BB71-986E4AC9483F}"/>
              </a:ext>
            </a:extLst>
          </p:cNvPr>
          <p:cNvSpPr/>
          <p:nvPr/>
        </p:nvSpPr>
        <p:spPr>
          <a:xfrm>
            <a:off x="10880956" y="2549184"/>
            <a:ext cx="806626" cy="2152627"/>
          </a:xfrm>
          <a:prstGeom prst="roundRect">
            <a:avLst>
              <a:gd name="adj" fmla="val 10966"/>
            </a:avLst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B18ACD9-C2A8-4DAD-BD19-1D786E4D5AE8}"/>
              </a:ext>
            </a:extLst>
          </p:cNvPr>
          <p:cNvSpPr txBox="1"/>
          <p:nvPr/>
        </p:nvSpPr>
        <p:spPr>
          <a:xfrm>
            <a:off x="9232147" y="4701811"/>
            <a:ext cx="1058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TRA’s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883E8BF-DEB7-4F17-8B40-0E772AA4FEE7}"/>
              </a:ext>
            </a:extLst>
          </p:cNvPr>
          <p:cNvSpPr/>
          <p:nvPr/>
        </p:nvSpPr>
        <p:spPr>
          <a:xfrm flipH="1">
            <a:off x="8896124" y="1983933"/>
            <a:ext cx="281836" cy="296251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6D1A9F77-29B7-4BC9-A179-CB18BDBCE51E}"/>
              </a:ext>
            </a:extLst>
          </p:cNvPr>
          <p:cNvSpPr/>
          <p:nvPr/>
        </p:nvSpPr>
        <p:spPr>
          <a:xfrm flipH="1">
            <a:off x="7223136" y="1979402"/>
            <a:ext cx="281836" cy="296251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DEDEB570-B803-42C4-B133-875524EDC64C}"/>
              </a:ext>
            </a:extLst>
          </p:cNvPr>
          <p:cNvSpPr/>
          <p:nvPr/>
        </p:nvSpPr>
        <p:spPr>
          <a:xfrm flipH="1">
            <a:off x="5706360" y="1975035"/>
            <a:ext cx="281836" cy="296251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Arrow: Right 143">
            <a:extLst>
              <a:ext uri="{FF2B5EF4-FFF2-40B4-BE49-F238E27FC236}">
                <a16:creationId xmlns:a16="http://schemas.microsoft.com/office/drawing/2014/main" id="{2548D748-A4E8-465B-A868-EBD27AA77A81}"/>
              </a:ext>
            </a:extLst>
          </p:cNvPr>
          <p:cNvSpPr/>
          <p:nvPr/>
        </p:nvSpPr>
        <p:spPr>
          <a:xfrm flipH="1">
            <a:off x="4158335" y="1969415"/>
            <a:ext cx="281836" cy="296251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Arrow: Right 144">
            <a:extLst>
              <a:ext uri="{FF2B5EF4-FFF2-40B4-BE49-F238E27FC236}">
                <a16:creationId xmlns:a16="http://schemas.microsoft.com/office/drawing/2014/main" id="{04E68052-616C-4564-BDE1-7656D8B92F8B}"/>
              </a:ext>
            </a:extLst>
          </p:cNvPr>
          <p:cNvSpPr/>
          <p:nvPr/>
        </p:nvSpPr>
        <p:spPr>
          <a:xfrm rot="16200000" flipH="1">
            <a:off x="3425107" y="2400373"/>
            <a:ext cx="281836" cy="296251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Arrow: Right 145">
            <a:extLst>
              <a:ext uri="{FF2B5EF4-FFF2-40B4-BE49-F238E27FC236}">
                <a16:creationId xmlns:a16="http://schemas.microsoft.com/office/drawing/2014/main" id="{05926CEF-1A46-4191-BDEE-DD8B699346A4}"/>
              </a:ext>
            </a:extLst>
          </p:cNvPr>
          <p:cNvSpPr/>
          <p:nvPr/>
        </p:nvSpPr>
        <p:spPr>
          <a:xfrm rot="10800000" flipH="1">
            <a:off x="2467839" y="1969415"/>
            <a:ext cx="281836" cy="296251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B20A4D-A3F7-4808-BD08-091C51551A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2873" y="2693463"/>
            <a:ext cx="2027255" cy="147736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C4B5E796-0680-42B7-84FB-F8DBDE0EAAE4}"/>
              </a:ext>
            </a:extLst>
          </p:cNvPr>
          <p:cNvSpPr/>
          <p:nvPr/>
        </p:nvSpPr>
        <p:spPr>
          <a:xfrm>
            <a:off x="9389631" y="1509435"/>
            <a:ext cx="1025523" cy="3042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Cloud SRE</a:t>
            </a:r>
            <a:endParaRPr kumimoji="0" lang="en-AU" sz="1000" i="1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3ACA407-47EE-4B26-9296-673C0AC7A7A8}"/>
              </a:ext>
            </a:extLst>
          </p:cNvPr>
          <p:cNvSpPr/>
          <p:nvPr/>
        </p:nvSpPr>
        <p:spPr>
          <a:xfrm>
            <a:off x="238714" y="5361533"/>
            <a:ext cx="956681" cy="3042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Cloud GRC</a:t>
            </a:r>
            <a:endParaRPr kumimoji="0" lang="en-AU" sz="1000" i="1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54B852C-2BFC-494A-BEA2-746FAC6AA844}"/>
              </a:ext>
            </a:extLst>
          </p:cNvPr>
          <p:cNvSpPr/>
          <p:nvPr/>
        </p:nvSpPr>
        <p:spPr>
          <a:xfrm>
            <a:off x="345041" y="1709060"/>
            <a:ext cx="1679066" cy="3042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Digital Portfolio\Product</a:t>
            </a:r>
            <a:endParaRPr kumimoji="0" lang="en-AU" sz="1000" i="1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717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32C3075-C2BC-4144-979C-7C93E131F93D}"/>
              </a:ext>
            </a:extLst>
          </p:cNvPr>
          <p:cNvSpPr/>
          <p:nvPr/>
        </p:nvSpPr>
        <p:spPr>
          <a:xfrm>
            <a:off x="238714" y="1204368"/>
            <a:ext cx="10282762" cy="44614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EB6024F-4718-458C-96C7-E24F3DA75A49}"/>
              </a:ext>
            </a:extLst>
          </p:cNvPr>
          <p:cNvSpPr/>
          <p:nvPr/>
        </p:nvSpPr>
        <p:spPr>
          <a:xfrm>
            <a:off x="345042" y="1709844"/>
            <a:ext cx="10070112" cy="330291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Title 3">
            <a:extLst>
              <a:ext uri="{FF2B5EF4-FFF2-40B4-BE49-F238E27FC236}">
                <a16:creationId xmlns:a16="http://schemas.microsoft.com/office/drawing/2014/main" id="{A67DFB30-A31A-442C-8F31-0CE0021AB0A8}"/>
              </a:ext>
            </a:extLst>
          </p:cNvPr>
          <p:cNvSpPr txBox="1">
            <a:spLocks/>
          </p:cNvSpPr>
          <p:nvPr/>
        </p:nvSpPr>
        <p:spPr>
          <a:xfrm>
            <a:off x="15960" y="117108"/>
            <a:ext cx="11912669" cy="716609"/>
          </a:xfrm>
          <a:prstGeom prst="rect">
            <a:avLst/>
          </a:prstGeom>
        </p:spPr>
        <p:txBody>
          <a:bodyPr vert="horz" wrap="square" lIns="116535" tIns="72835" rIns="116535" bIns="72835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9pPr>
          </a:lstStyle>
          <a:p>
            <a:pPr defTabSz="914228">
              <a:defRPr/>
            </a:pPr>
            <a:r>
              <a:rPr lang="en-AU" sz="2400" b="1" dirty="0">
                <a:solidFill>
                  <a:schemeClr val="accent5"/>
                </a:solidFill>
                <a:latin typeface="Segoe UI Light"/>
              </a:rPr>
              <a:t>Assurance Objective: </a:t>
            </a:r>
            <a:r>
              <a:rPr lang="en-AU" sz="2400" b="1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To Provide Access to a Continuous Stream of Cloud &amp; OSS Innovation</a:t>
            </a:r>
          </a:p>
          <a:p>
            <a:pPr defTabSz="914228">
              <a:defRPr/>
            </a:pPr>
            <a:r>
              <a:rPr lang="en-AU" sz="2000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HOW: By Specialising in Reducing Residual Risk &amp; </a:t>
            </a:r>
            <a:r>
              <a:rPr lang="en-AU" sz="2000" b="1" i="1" u="sng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Providing a Consistent Line 1 Risk Decision Framework</a:t>
            </a:r>
            <a:endParaRPr lang="en-AU" sz="2000" b="1" i="1" u="sng" dirty="0">
              <a:solidFill>
                <a:srgbClr val="FF0000"/>
              </a:solidFill>
              <a:latin typeface="Segoe UI Light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A507E63-3AB4-41FD-8F10-D6A305989F74}"/>
              </a:ext>
            </a:extLst>
          </p:cNvPr>
          <p:cNvGrpSpPr/>
          <p:nvPr/>
        </p:nvGrpSpPr>
        <p:grpSpPr>
          <a:xfrm>
            <a:off x="10851723" y="3710598"/>
            <a:ext cx="891399" cy="991213"/>
            <a:chOff x="11181698" y="5256886"/>
            <a:chExt cx="891399" cy="991213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E152081E-A8D8-4805-A078-02D4DAE9D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63510" y="5256886"/>
              <a:ext cx="527776" cy="344882"/>
            </a:xfrm>
            <a:prstGeom prst="rect">
              <a:avLst/>
            </a:prstGeom>
            <a:solidFill>
              <a:schemeClr val="accent1"/>
            </a:solidFill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56995DD-1903-44B3-B4DB-4C7D177A1A76}"/>
                </a:ext>
              </a:extLst>
            </p:cNvPr>
            <p:cNvSpPr/>
            <p:nvPr/>
          </p:nvSpPr>
          <p:spPr>
            <a:xfrm>
              <a:off x="11181698" y="5601768"/>
              <a:ext cx="89139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sz="1200" spc="-49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Continuous </a:t>
              </a:r>
            </a:p>
            <a:p>
              <a:pPr algn="ctr"/>
              <a:r>
                <a:rPr lang="en-AU" sz="1200" spc="-49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Cloud </a:t>
              </a:r>
            </a:p>
            <a:p>
              <a:pPr algn="ctr"/>
              <a:r>
                <a:rPr lang="en-AU" sz="1200" spc="-49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Innovation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2ACF9BB-EE2F-4088-BC7D-FDECB0303D85}"/>
              </a:ext>
            </a:extLst>
          </p:cNvPr>
          <p:cNvGrpSpPr/>
          <p:nvPr/>
        </p:nvGrpSpPr>
        <p:grpSpPr>
          <a:xfrm>
            <a:off x="10854865" y="2549184"/>
            <a:ext cx="891398" cy="993735"/>
            <a:chOff x="11182894" y="3679198"/>
            <a:chExt cx="891398" cy="993735"/>
          </a:xfrm>
        </p:grpSpPr>
        <p:pic>
          <p:nvPicPr>
            <p:cNvPr id="108" name="Picture 52" descr="Image result for Cloud Native Foundation">
              <a:extLst>
                <a:ext uri="{FF2B5EF4-FFF2-40B4-BE49-F238E27FC236}">
                  <a16:creationId xmlns:a16="http://schemas.microsoft.com/office/drawing/2014/main" id="{C3283FA2-32A7-4700-98D9-C0F7990F42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61564" y="4291803"/>
              <a:ext cx="527776" cy="381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C95E1B0-E307-4A5E-A9C5-F4EE09584EFD}"/>
                </a:ext>
              </a:extLst>
            </p:cNvPr>
            <p:cNvSpPr/>
            <p:nvPr/>
          </p:nvSpPr>
          <p:spPr>
            <a:xfrm>
              <a:off x="11182894" y="3679198"/>
              <a:ext cx="89139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sz="1200" spc="-49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Continuous </a:t>
              </a:r>
            </a:p>
            <a:p>
              <a:pPr algn="ctr"/>
              <a:r>
                <a:rPr lang="en-AU" sz="1200" spc="-49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OSS </a:t>
              </a:r>
            </a:p>
            <a:p>
              <a:pPr algn="ctr"/>
              <a:r>
                <a:rPr lang="en-AU" sz="1200" spc="-49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Innovation</a:t>
              </a:r>
            </a:p>
          </p:txBody>
        </p:sp>
      </p:grpSp>
      <p:pic>
        <p:nvPicPr>
          <p:cNvPr id="112" name="Picture 111">
            <a:extLst>
              <a:ext uri="{FF2B5EF4-FFF2-40B4-BE49-F238E27FC236}">
                <a16:creationId xmlns:a16="http://schemas.microsoft.com/office/drawing/2014/main" id="{1EECD91B-6D18-4A08-A995-1EBFBE8DD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153" y="2808373"/>
            <a:ext cx="440366" cy="1469092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02668BDE-4759-4B08-9B9F-D425100636F8}"/>
              </a:ext>
            </a:extLst>
          </p:cNvPr>
          <p:cNvSpPr txBox="1"/>
          <p:nvPr/>
        </p:nvSpPr>
        <p:spPr>
          <a:xfrm>
            <a:off x="345042" y="4317879"/>
            <a:ext cx="2122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Single Risk Framework Applied Consistently across the Enterprise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7381288-E0E9-45CA-B5B6-7045519C4C6A}"/>
              </a:ext>
            </a:extLst>
          </p:cNvPr>
          <p:cNvSpPr txBox="1"/>
          <p:nvPr/>
        </p:nvSpPr>
        <p:spPr>
          <a:xfrm>
            <a:off x="10532747" y="1901230"/>
            <a:ext cx="153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Public Cloud </a:t>
            </a:r>
          </a:p>
          <a:p>
            <a:pPr algn="ctr"/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Inherent Risk?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3E64C75-4708-4DC9-9AFA-BDA1A04E7A65}"/>
              </a:ext>
            </a:extLst>
          </p:cNvPr>
          <p:cNvSpPr txBox="1"/>
          <p:nvPr/>
        </p:nvSpPr>
        <p:spPr>
          <a:xfrm>
            <a:off x="3061091" y="1901227"/>
            <a:ext cx="1009868" cy="461665"/>
          </a:xfrm>
          <a:prstGeom prst="rect">
            <a:avLst/>
          </a:prstGeom>
          <a:solidFill>
            <a:schemeClr val="accent6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Risk Decision Framework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F8DC59-106B-40F2-8ED3-D6B860071007}"/>
              </a:ext>
            </a:extLst>
          </p:cNvPr>
          <p:cNvSpPr/>
          <p:nvPr/>
        </p:nvSpPr>
        <p:spPr>
          <a:xfrm>
            <a:off x="345041" y="1512158"/>
            <a:ext cx="10091425" cy="1976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Line 1 Responsibility</a:t>
            </a:r>
            <a:r>
              <a:rPr lang="en-AU" sz="11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– Own &amp; Manage Risk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476682F-4861-4A2F-A97D-3BF077A1B404}"/>
              </a:ext>
            </a:extLst>
          </p:cNvPr>
          <p:cNvSpPr txBox="1"/>
          <p:nvPr/>
        </p:nvSpPr>
        <p:spPr>
          <a:xfrm>
            <a:off x="308257" y="1961866"/>
            <a:ext cx="212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Calculate Asset At Risk &amp; Apply Residual Risk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52E833E-99E4-4DAD-814E-09DDC94EFB1B}"/>
              </a:ext>
            </a:extLst>
          </p:cNvPr>
          <p:cNvSpPr/>
          <p:nvPr/>
        </p:nvSpPr>
        <p:spPr>
          <a:xfrm>
            <a:off x="238714" y="5665812"/>
            <a:ext cx="10282762" cy="1976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Line 3 Responsibility</a:t>
            </a:r>
            <a:r>
              <a:rPr lang="en-AU" sz="11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– Assure Coverage &amp; Effectiveness of Line 1 &amp; Line 2 Responsibilities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CD9EC77A-BEAB-4A64-BB71-986E4AC9483F}"/>
              </a:ext>
            </a:extLst>
          </p:cNvPr>
          <p:cNvSpPr/>
          <p:nvPr/>
        </p:nvSpPr>
        <p:spPr>
          <a:xfrm>
            <a:off x="10880956" y="2549184"/>
            <a:ext cx="806626" cy="2152627"/>
          </a:xfrm>
          <a:prstGeom prst="roundRect">
            <a:avLst>
              <a:gd name="adj" fmla="val 10966"/>
            </a:avLst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Arrow: Right 144">
            <a:extLst>
              <a:ext uri="{FF2B5EF4-FFF2-40B4-BE49-F238E27FC236}">
                <a16:creationId xmlns:a16="http://schemas.microsoft.com/office/drawing/2014/main" id="{04E68052-616C-4564-BDE1-7656D8B92F8B}"/>
              </a:ext>
            </a:extLst>
          </p:cNvPr>
          <p:cNvSpPr/>
          <p:nvPr/>
        </p:nvSpPr>
        <p:spPr>
          <a:xfrm rot="16200000" flipH="1">
            <a:off x="3425107" y="2400373"/>
            <a:ext cx="281836" cy="296251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Arrow: Right 145">
            <a:extLst>
              <a:ext uri="{FF2B5EF4-FFF2-40B4-BE49-F238E27FC236}">
                <a16:creationId xmlns:a16="http://schemas.microsoft.com/office/drawing/2014/main" id="{05926CEF-1A46-4191-BDEE-DD8B699346A4}"/>
              </a:ext>
            </a:extLst>
          </p:cNvPr>
          <p:cNvSpPr/>
          <p:nvPr/>
        </p:nvSpPr>
        <p:spPr>
          <a:xfrm rot="10800000" flipH="1">
            <a:off x="2467839" y="1969415"/>
            <a:ext cx="281836" cy="296251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B20A4D-A3F7-4808-BD08-091C51551A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2873" y="2693463"/>
            <a:ext cx="2027255" cy="1477360"/>
          </a:xfrm>
          <a:prstGeom prst="rect">
            <a:avLst/>
          </a:prstGeom>
        </p:spPr>
      </p:pic>
      <p:sp>
        <p:nvSpPr>
          <p:cNvPr id="148" name="Rectangle 147">
            <a:extLst>
              <a:ext uri="{FF2B5EF4-FFF2-40B4-BE49-F238E27FC236}">
                <a16:creationId xmlns:a16="http://schemas.microsoft.com/office/drawing/2014/main" id="{C3ACA407-47EE-4B26-9296-673C0AC7A7A8}"/>
              </a:ext>
            </a:extLst>
          </p:cNvPr>
          <p:cNvSpPr/>
          <p:nvPr/>
        </p:nvSpPr>
        <p:spPr>
          <a:xfrm>
            <a:off x="238714" y="5361533"/>
            <a:ext cx="956681" cy="3042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Cloud GRC</a:t>
            </a:r>
            <a:endParaRPr kumimoji="0" lang="en-AU" sz="1000" i="1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54B852C-2BFC-494A-BEA2-746FAC6AA844}"/>
              </a:ext>
            </a:extLst>
          </p:cNvPr>
          <p:cNvSpPr/>
          <p:nvPr/>
        </p:nvSpPr>
        <p:spPr>
          <a:xfrm>
            <a:off x="345041" y="1709060"/>
            <a:ext cx="1679066" cy="3042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Digital Portfolio\Product</a:t>
            </a:r>
            <a:endParaRPr kumimoji="0" lang="en-AU" sz="1000" i="1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917854-9189-4966-BE2E-A5B9036A2F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5287" y="2698486"/>
            <a:ext cx="7747348" cy="2235864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701C392-3D64-4949-BBA4-0321ED5597DF}"/>
              </a:ext>
            </a:extLst>
          </p:cNvPr>
          <p:cNvSpPr/>
          <p:nvPr/>
        </p:nvSpPr>
        <p:spPr>
          <a:xfrm>
            <a:off x="4525533" y="1742698"/>
            <a:ext cx="940513" cy="21929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100" b="1" kern="0" dirty="0">
                <a:solidFill>
                  <a:srgbClr val="0070C0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Accept</a:t>
            </a:r>
            <a:endParaRPr kumimoji="0" lang="en-AU" sz="1000" i="1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12C84A-3257-4DA3-B017-7E9850DC672A}"/>
              </a:ext>
            </a:extLst>
          </p:cNvPr>
          <p:cNvSpPr/>
          <p:nvPr/>
        </p:nvSpPr>
        <p:spPr>
          <a:xfrm>
            <a:off x="4525532" y="2020601"/>
            <a:ext cx="940513" cy="21929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100" b="1" kern="0" dirty="0">
                <a:solidFill>
                  <a:srgbClr val="0070C0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Insure</a:t>
            </a:r>
            <a:endParaRPr kumimoji="0" lang="en-AU" sz="1000" i="1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7515C89-DACD-498D-B0DA-F7C1EA64439B}"/>
              </a:ext>
            </a:extLst>
          </p:cNvPr>
          <p:cNvSpPr/>
          <p:nvPr/>
        </p:nvSpPr>
        <p:spPr>
          <a:xfrm>
            <a:off x="4525531" y="2298504"/>
            <a:ext cx="940513" cy="21929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100" b="1" kern="0" dirty="0">
                <a:solidFill>
                  <a:srgbClr val="0070C0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Mitigate</a:t>
            </a:r>
            <a:endParaRPr kumimoji="0" lang="en-AU" sz="1000" i="1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A0AF59BA-6039-4F89-BE58-F83E312C749D}"/>
              </a:ext>
            </a:extLst>
          </p:cNvPr>
          <p:cNvCxnSpPr>
            <a:stCxn id="124" idx="3"/>
            <a:endCxn id="44" idx="1"/>
          </p:cNvCxnSpPr>
          <p:nvPr/>
        </p:nvCxnSpPr>
        <p:spPr>
          <a:xfrm flipV="1">
            <a:off x="4070959" y="1852347"/>
            <a:ext cx="454574" cy="279713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4428EE3-B615-4AFE-ACF5-9EEE614EC1A8}"/>
              </a:ext>
            </a:extLst>
          </p:cNvPr>
          <p:cNvCxnSpPr>
            <a:cxnSpLocks/>
            <a:stCxn id="124" idx="3"/>
            <a:endCxn id="45" idx="1"/>
          </p:cNvCxnSpPr>
          <p:nvPr/>
        </p:nvCxnSpPr>
        <p:spPr>
          <a:xfrm flipV="1">
            <a:off x="4070959" y="2130250"/>
            <a:ext cx="454573" cy="1810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A17A9C4-06B3-43A2-ABB0-69F6096DF458}"/>
              </a:ext>
            </a:extLst>
          </p:cNvPr>
          <p:cNvCxnSpPr>
            <a:cxnSpLocks/>
            <a:stCxn id="124" idx="3"/>
            <a:endCxn id="46" idx="1"/>
          </p:cNvCxnSpPr>
          <p:nvPr/>
        </p:nvCxnSpPr>
        <p:spPr>
          <a:xfrm>
            <a:off x="4070959" y="2132060"/>
            <a:ext cx="454572" cy="276093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29362A1-D6D2-49CE-87F1-5B855A46E00D}"/>
              </a:ext>
            </a:extLst>
          </p:cNvPr>
          <p:cNvSpPr/>
          <p:nvPr/>
        </p:nvSpPr>
        <p:spPr>
          <a:xfrm>
            <a:off x="5567819" y="1742698"/>
            <a:ext cx="193184" cy="77510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1EC24993-1D28-46FE-9101-DC826C856D81}"/>
              </a:ext>
            </a:extLst>
          </p:cNvPr>
          <p:cNvSpPr/>
          <p:nvPr/>
        </p:nvSpPr>
        <p:spPr>
          <a:xfrm rot="16200000">
            <a:off x="9224296" y="1583034"/>
            <a:ext cx="193184" cy="1883498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D50BAB-C810-4710-88B2-23E5B022A241}"/>
              </a:ext>
            </a:extLst>
          </p:cNvPr>
          <p:cNvSpPr/>
          <p:nvPr/>
        </p:nvSpPr>
        <p:spPr>
          <a:xfrm>
            <a:off x="5586146" y="2004085"/>
            <a:ext cx="186128" cy="2523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DEF36A7-9C85-42FB-AB96-048BBCE9791B}"/>
              </a:ext>
            </a:extLst>
          </p:cNvPr>
          <p:cNvSpPr/>
          <p:nvPr/>
        </p:nvSpPr>
        <p:spPr>
          <a:xfrm>
            <a:off x="9227824" y="2422334"/>
            <a:ext cx="186128" cy="2523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BA3831D-0144-4927-980B-4A4562029509}"/>
              </a:ext>
            </a:extLst>
          </p:cNvPr>
          <p:cNvCxnSpPr>
            <a:stCxn id="16" idx="6"/>
            <a:endCxn id="60" idx="0"/>
          </p:cNvCxnSpPr>
          <p:nvPr/>
        </p:nvCxnSpPr>
        <p:spPr>
          <a:xfrm>
            <a:off x="5772274" y="2130249"/>
            <a:ext cx="3548614" cy="292085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957F497-861E-4A7A-AC11-57925A6ED2EC}"/>
              </a:ext>
            </a:extLst>
          </p:cNvPr>
          <p:cNvSpPr txBox="1"/>
          <p:nvPr/>
        </p:nvSpPr>
        <p:spPr>
          <a:xfrm>
            <a:off x="7344327" y="2187189"/>
            <a:ext cx="1883497" cy="276999"/>
          </a:xfrm>
          <a:prstGeom prst="rect">
            <a:avLst/>
          </a:prstGeom>
          <a:solidFill>
            <a:schemeClr val="accent6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Risk Decision Implication</a:t>
            </a:r>
          </a:p>
        </p:txBody>
      </p:sp>
    </p:spTree>
    <p:extLst>
      <p:ext uri="{BB962C8B-B14F-4D97-AF65-F5344CB8AC3E}">
        <p14:creationId xmlns:p14="http://schemas.microsoft.com/office/powerpoint/2010/main" val="295774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32C3075-C2BC-4144-979C-7C93E131F93D}"/>
              </a:ext>
            </a:extLst>
          </p:cNvPr>
          <p:cNvSpPr/>
          <p:nvPr/>
        </p:nvSpPr>
        <p:spPr>
          <a:xfrm>
            <a:off x="238714" y="1204367"/>
            <a:ext cx="10282762" cy="535359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EB6024F-4718-458C-96C7-E24F3DA75A49}"/>
              </a:ext>
            </a:extLst>
          </p:cNvPr>
          <p:cNvSpPr/>
          <p:nvPr/>
        </p:nvSpPr>
        <p:spPr>
          <a:xfrm>
            <a:off x="345042" y="1709844"/>
            <a:ext cx="10070112" cy="441235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Title 3">
            <a:extLst>
              <a:ext uri="{FF2B5EF4-FFF2-40B4-BE49-F238E27FC236}">
                <a16:creationId xmlns:a16="http://schemas.microsoft.com/office/drawing/2014/main" id="{A67DFB30-A31A-442C-8F31-0CE0021AB0A8}"/>
              </a:ext>
            </a:extLst>
          </p:cNvPr>
          <p:cNvSpPr txBox="1">
            <a:spLocks/>
          </p:cNvSpPr>
          <p:nvPr/>
        </p:nvSpPr>
        <p:spPr>
          <a:xfrm>
            <a:off x="15960" y="117108"/>
            <a:ext cx="11912669" cy="716609"/>
          </a:xfrm>
          <a:prstGeom prst="rect">
            <a:avLst/>
          </a:prstGeom>
        </p:spPr>
        <p:txBody>
          <a:bodyPr vert="horz" wrap="square" lIns="116535" tIns="72835" rIns="116535" bIns="72835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9pPr>
          </a:lstStyle>
          <a:p>
            <a:pPr defTabSz="914228">
              <a:defRPr/>
            </a:pPr>
            <a:r>
              <a:rPr lang="en-AU" sz="2400" b="1" dirty="0">
                <a:solidFill>
                  <a:schemeClr val="accent5"/>
                </a:solidFill>
                <a:latin typeface="Segoe UI Light"/>
              </a:rPr>
              <a:t>Assurance Experience: </a:t>
            </a:r>
            <a:r>
              <a:rPr lang="en-AU" sz="2400" b="1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Self Service Risk Decision Support</a:t>
            </a:r>
          </a:p>
          <a:p>
            <a:pPr defTabSz="914228">
              <a:defRPr/>
            </a:pPr>
            <a:r>
              <a:rPr lang="en-AU" sz="2000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Line 1 Risk Decision Support that is Consistently applied across the Group (Line 2 Embedded Oversight)</a:t>
            </a:r>
            <a:endParaRPr lang="en-AU" sz="2000" i="1" dirty="0">
              <a:solidFill>
                <a:srgbClr val="FF0000"/>
              </a:solidFill>
              <a:latin typeface="Segoe UI Light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A507E63-3AB4-41FD-8F10-D6A305989F74}"/>
              </a:ext>
            </a:extLst>
          </p:cNvPr>
          <p:cNvGrpSpPr/>
          <p:nvPr/>
        </p:nvGrpSpPr>
        <p:grpSpPr>
          <a:xfrm>
            <a:off x="10851723" y="3710598"/>
            <a:ext cx="891399" cy="991213"/>
            <a:chOff x="11181698" y="5256886"/>
            <a:chExt cx="891399" cy="991213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E152081E-A8D8-4805-A078-02D4DAE9D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63510" y="5256886"/>
              <a:ext cx="527776" cy="344882"/>
            </a:xfrm>
            <a:prstGeom prst="rect">
              <a:avLst/>
            </a:prstGeom>
            <a:solidFill>
              <a:schemeClr val="accent1"/>
            </a:solidFill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56995DD-1903-44B3-B4DB-4C7D177A1A76}"/>
                </a:ext>
              </a:extLst>
            </p:cNvPr>
            <p:cNvSpPr/>
            <p:nvPr/>
          </p:nvSpPr>
          <p:spPr>
            <a:xfrm>
              <a:off x="11181698" y="5601768"/>
              <a:ext cx="89139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sz="1200" spc="-49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Continuous </a:t>
              </a:r>
            </a:p>
            <a:p>
              <a:pPr algn="ctr"/>
              <a:r>
                <a:rPr lang="en-AU" sz="1200" spc="-49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Cloud </a:t>
              </a:r>
            </a:p>
            <a:p>
              <a:pPr algn="ctr"/>
              <a:r>
                <a:rPr lang="en-AU" sz="1200" spc="-49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Innovation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2ACF9BB-EE2F-4088-BC7D-FDECB0303D85}"/>
              </a:ext>
            </a:extLst>
          </p:cNvPr>
          <p:cNvGrpSpPr/>
          <p:nvPr/>
        </p:nvGrpSpPr>
        <p:grpSpPr>
          <a:xfrm>
            <a:off x="10854865" y="2549184"/>
            <a:ext cx="891398" cy="993735"/>
            <a:chOff x="11182894" y="3679198"/>
            <a:chExt cx="891398" cy="993735"/>
          </a:xfrm>
        </p:grpSpPr>
        <p:pic>
          <p:nvPicPr>
            <p:cNvPr id="108" name="Picture 52" descr="Image result for Cloud Native Foundation">
              <a:extLst>
                <a:ext uri="{FF2B5EF4-FFF2-40B4-BE49-F238E27FC236}">
                  <a16:creationId xmlns:a16="http://schemas.microsoft.com/office/drawing/2014/main" id="{C3283FA2-32A7-4700-98D9-C0F7990F42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61564" y="4291803"/>
              <a:ext cx="527776" cy="381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C95E1B0-E307-4A5E-A9C5-F4EE09584EFD}"/>
                </a:ext>
              </a:extLst>
            </p:cNvPr>
            <p:cNvSpPr/>
            <p:nvPr/>
          </p:nvSpPr>
          <p:spPr>
            <a:xfrm>
              <a:off x="11182894" y="3679198"/>
              <a:ext cx="89139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sz="1200" spc="-49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Continuous </a:t>
              </a:r>
            </a:p>
            <a:p>
              <a:pPr algn="ctr"/>
              <a:r>
                <a:rPr lang="en-AU" sz="1200" spc="-49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OSS </a:t>
              </a:r>
            </a:p>
            <a:p>
              <a:pPr algn="ctr"/>
              <a:r>
                <a:rPr lang="en-AU" sz="1200" spc="-49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Innovation</a:t>
              </a:r>
            </a:p>
          </p:txBody>
        </p:sp>
      </p:grpSp>
      <p:pic>
        <p:nvPicPr>
          <p:cNvPr id="112" name="Picture 111">
            <a:extLst>
              <a:ext uri="{FF2B5EF4-FFF2-40B4-BE49-F238E27FC236}">
                <a16:creationId xmlns:a16="http://schemas.microsoft.com/office/drawing/2014/main" id="{1EECD91B-6D18-4A08-A995-1EBFBE8DD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153" y="2808373"/>
            <a:ext cx="440366" cy="1469092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02668BDE-4759-4B08-9B9F-D425100636F8}"/>
              </a:ext>
            </a:extLst>
          </p:cNvPr>
          <p:cNvSpPr txBox="1"/>
          <p:nvPr/>
        </p:nvSpPr>
        <p:spPr>
          <a:xfrm>
            <a:off x="345042" y="4317879"/>
            <a:ext cx="259103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Alignment with: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Recommendation 9 in </a:t>
            </a:r>
            <a:r>
              <a:rPr lang="en-AU" sz="11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CBA Prudential Inquiry Final Report</a:t>
            </a:r>
            <a:r>
              <a:rPr lang="en-AU" sz="11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AU" sz="1100" b="1" i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Page 30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100" b="1" i="1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7381288-E0E9-45CA-B5B6-7045519C4C6A}"/>
              </a:ext>
            </a:extLst>
          </p:cNvPr>
          <p:cNvSpPr txBox="1"/>
          <p:nvPr/>
        </p:nvSpPr>
        <p:spPr>
          <a:xfrm>
            <a:off x="10532747" y="1901230"/>
            <a:ext cx="153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Public Cloud </a:t>
            </a:r>
          </a:p>
          <a:p>
            <a:pPr algn="ctr"/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Inherent Risk?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F8DC59-106B-40F2-8ED3-D6B860071007}"/>
              </a:ext>
            </a:extLst>
          </p:cNvPr>
          <p:cNvSpPr/>
          <p:nvPr/>
        </p:nvSpPr>
        <p:spPr>
          <a:xfrm>
            <a:off x="345041" y="1512158"/>
            <a:ext cx="10091425" cy="1976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Line 1 Responsibility</a:t>
            </a:r>
            <a:r>
              <a:rPr lang="en-AU" sz="11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– Own &amp; Manage Risk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476682F-4861-4A2F-A97D-3BF077A1B404}"/>
              </a:ext>
            </a:extLst>
          </p:cNvPr>
          <p:cNvSpPr txBox="1"/>
          <p:nvPr/>
        </p:nvSpPr>
        <p:spPr>
          <a:xfrm>
            <a:off x="308257" y="1961866"/>
            <a:ext cx="212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Calculate Asset At Risk &amp; Apply Residual Risk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52E833E-99E4-4DAD-814E-09DDC94EFB1B}"/>
              </a:ext>
            </a:extLst>
          </p:cNvPr>
          <p:cNvSpPr/>
          <p:nvPr/>
        </p:nvSpPr>
        <p:spPr>
          <a:xfrm>
            <a:off x="238714" y="6558788"/>
            <a:ext cx="10282762" cy="1976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Line 3 Responsibility</a:t>
            </a:r>
            <a:r>
              <a:rPr lang="en-AU" sz="11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– Assure Coverage &amp; Effectiveness of Line 1 &amp; Line 2 Responsibilities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CD9EC77A-BEAB-4A64-BB71-986E4AC9483F}"/>
              </a:ext>
            </a:extLst>
          </p:cNvPr>
          <p:cNvSpPr/>
          <p:nvPr/>
        </p:nvSpPr>
        <p:spPr>
          <a:xfrm>
            <a:off x="10880956" y="2549184"/>
            <a:ext cx="806626" cy="2152627"/>
          </a:xfrm>
          <a:prstGeom prst="roundRect">
            <a:avLst>
              <a:gd name="adj" fmla="val 10966"/>
            </a:avLst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3ACA407-47EE-4B26-9296-673C0AC7A7A8}"/>
              </a:ext>
            </a:extLst>
          </p:cNvPr>
          <p:cNvSpPr/>
          <p:nvPr/>
        </p:nvSpPr>
        <p:spPr>
          <a:xfrm>
            <a:off x="238714" y="6254509"/>
            <a:ext cx="956681" cy="3042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Cloud GRC</a:t>
            </a:r>
            <a:endParaRPr kumimoji="0" lang="en-AU" sz="1000" i="1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54B852C-2BFC-494A-BEA2-746FAC6AA844}"/>
              </a:ext>
            </a:extLst>
          </p:cNvPr>
          <p:cNvSpPr/>
          <p:nvPr/>
        </p:nvSpPr>
        <p:spPr>
          <a:xfrm>
            <a:off x="345041" y="1709060"/>
            <a:ext cx="1679066" cy="3042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Digital Portfolio\Product</a:t>
            </a:r>
            <a:endParaRPr kumimoji="0" lang="en-AU" sz="1000" i="1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9AC63A-E34E-47E1-9938-82D58D3CDB7D}"/>
              </a:ext>
            </a:extLst>
          </p:cNvPr>
          <p:cNvSpPr/>
          <p:nvPr/>
        </p:nvSpPr>
        <p:spPr>
          <a:xfrm>
            <a:off x="2936081" y="1901230"/>
            <a:ext cx="7329488" cy="40780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5CB1F4-61CE-4B4E-A648-52D2D646AC36}"/>
              </a:ext>
            </a:extLst>
          </p:cNvPr>
          <p:cNvSpPr/>
          <p:nvPr/>
        </p:nvSpPr>
        <p:spPr>
          <a:xfrm>
            <a:off x="3236120" y="1963334"/>
            <a:ext cx="992981" cy="294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Workspace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F089ACF-F6A3-4655-A3E6-D22BFA2E8023}"/>
              </a:ext>
            </a:extLst>
          </p:cNvPr>
          <p:cNvSpPr/>
          <p:nvPr/>
        </p:nvSpPr>
        <p:spPr>
          <a:xfrm>
            <a:off x="4229101" y="1963333"/>
            <a:ext cx="583322" cy="29409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Prod1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9A3CE99-95B6-4E54-9B00-992B1BB3BC1D}"/>
              </a:ext>
            </a:extLst>
          </p:cNvPr>
          <p:cNvSpPr/>
          <p:nvPr/>
        </p:nvSpPr>
        <p:spPr>
          <a:xfrm>
            <a:off x="4747253" y="1963333"/>
            <a:ext cx="456398" cy="2940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FC80610-0590-462F-BC7B-5FEF94D73EBD}"/>
              </a:ext>
            </a:extLst>
          </p:cNvPr>
          <p:cNvSpPr/>
          <p:nvPr/>
        </p:nvSpPr>
        <p:spPr>
          <a:xfrm rot="10800000">
            <a:off x="4866313" y="2042633"/>
            <a:ext cx="218278" cy="20012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F36476-97B2-4E8C-BBE5-DAA7DD1B8F25}"/>
              </a:ext>
            </a:extLst>
          </p:cNvPr>
          <p:cNvSpPr/>
          <p:nvPr/>
        </p:nvSpPr>
        <p:spPr>
          <a:xfrm>
            <a:off x="4878664" y="5575528"/>
            <a:ext cx="583322" cy="29409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Dev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FB9B050-814A-45F8-9749-851A5DB4C776}"/>
              </a:ext>
            </a:extLst>
          </p:cNvPr>
          <p:cNvSpPr/>
          <p:nvPr/>
        </p:nvSpPr>
        <p:spPr>
          <a:xfrm>
            <a:off x="5602432" y="5575528"/>
            <a:ext cx="583322" cy="29409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Test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F3B8540-454C-4836-A0B2-A7FAE91DAD95}"/>
              </a:ext>
            </a:extLst>
          </p:cNvPr>
          <p:cNvSpPr/>
          <p:nvPr/>
        </p:nvSpPr>
        <p:spPr>
          <a:xfrm>
            <a:off x="6326200" y="5575528"/>
            <a:ext cx="583322" cy="29409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Stg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68077C-4517-416B-87C0-6271EDB9FCF3}"/>
              </a:ext>
            </a:extLst>
          </p:cNvPr>
          <p:cNvSpPr/>
          <p:nvPr/>
        </p:nvSpPr>
        <p:spPr>
          <a:xfrm>
            <a:off x="7049968" y="5575528"/>
            <a:ext cx="583322" cy="29409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Prod1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A6B8548-7BFC-4734-9031-AB78B08D2B16}"/>
              </a:ext>
            </a:extLst>
          </p:cNvPr>
          <p:cNvSpPr/>
          <p:nvPr/>
        </p:nvSpPr>
        <p:spPr>
          <a:xfrm>
            <a:off x="7773734" y="5575528"/>
            <a:ext cx="583322" cy="29409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Prod2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2D8ACA1-92E7-46EB-9C09-286DCA280A14}"/>
              </a:ext>
            </a:extLst>
          </p:cNvPr>
          <p:cNvSpPr/>
          <p:nvPr/>
        </p:nvSpPr>
        <p:spPr>
          <a:xfrm>
            <a:off x="5420568" y="1963333"/>
            <a:ext cx="992981" cy="294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Privacy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26B9F9E-FD23-40D6-9265-C1E23623DDDB}"/>
              </a:ext>
            </a:extLst>
          </p:cNvPr>
          <p:cNvSpPr/>
          <p:nvPr/>
        </p:nvSpPr>
        <p:spPr>
          <a:xfrm>
            <a:off x="6413549" y="1963332"/>
            <a:ext cx="583322" cy="29409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P&amp;C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D1E788-4F27-486C-B886-740939D12E9E}"/>
              </a:ext>
            </a:extLst>
          </p:cNvPr>
          <p:cNvSpPr/>
          <p:nvPr/>
        </p:nvSpPr>
        <p:spPr>
          <a:xfrm>
            <a:off x="6931701" y="1963332"/>
            <a:ext cx="456398" cy="2940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C843DEC9-A694-4EAA-9FFC-8F83BA3C1BF7}"/>
              </a:ext>
            </a:extLst>
          </p:cNvPr>
          <p:cNvSpPr/>
          <p:nvPr/>
        </p:nvSpPr>
        <p:spPr>
          <a:xfrm rot="10800000">
            <a:off x="7050761" y="2042632"/>
            <a:ext cx="218278" cy="20012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208AE0-B13B-4B8B-B21C-DAC3ABE85088}"/>
              </a:ext>
            </a:extLst>
          </p:cNvPr>
          <p:cNvSpPr/>
          <p:nvPr/>
        </p:nvSpPr>
        <p:spPr>
          <a:xfrm>
            <a:off x="7605016" y="1963332"/>
            <a:ext cx="992981" cy="294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Value At Risk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F20EA12-C135-4B0E-9443-AEDC86650D85}"/>
              </a:ext>
            </a:extLst>
          </p:cNvPr>
          <p:cNvSpPr/>
          <p:nvPr/>
        </p:nvSpPr>
        <p:spPr>
          <a:xfrm>
            <a:off x="8597996" y="1963331"/>
            <a:ext cx="989914" cy="29409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$20 – $50M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7784FB6-CB5A-436E-9F63-EC2DB5C057FE}"/>
              </a:ext>
            </a:extLst>
          </p:cNvPr>
          <p:cNvSpPr/>
          <p:nvPr/>
        </p:nvSpPr>
        <p:spPr>
          <a:xfrm>
            <a:off x="9594018" y="1963331"/>
            <a:ext cx="456398" cy="2940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6A13731E-1390-426C-9CC2-3204A24C5587}"/>
              </a:ext>
            </a:extLst>
          </p:cNvPr>
          <p:cNvSpPr/>
          <p:nvPr/>
        </p:nvSpPr>
        <p:spPr>
          <a:xfrm rot="10800000">
            <a:off x="9713078" y="2042631"/>
            <a:ext cx="218278" cy="20012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6F0ACC5-1E13-4E1F-96DF-B575CB0D54AC}"/>
              </a:ext>
            </a:extLst>
          </p:cNvPr>
          <p:cNvCxnSpPr/>
          <p:nvPr/>
        </p:nvCxnSpPr>
        <p:spPr>
          <a:xfrm>
            <a:off x="2936081" y="2363440"/>
            <a:ext cx="7329488" cy="0"/>
          </a:xfrm>
          <a:prstGeom prst="line">
            <a:avLst/>
          </a:prstGeom>
          <a:ln w="12700">
            <a:solidFill>
              <a:srgbClr val="41719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BAAD1BFC-CD8D-4891-9CCE-D0310B8A3AB3}"/>
              </a:ext>
            </a:extLst>
          </p:cNvPr>
          <p:cNvSpPr/>
          <p:nvPr/>
        </p:nvSpPr>
        <p:spPr>
          <a:xfrm>
            <a:off x="3457578" y="5575528"/>
            <a:ext cx="1300160" cy="294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Line 1 Ownership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ACF4095-768F-4B56-B9F9-61E2507DF11B}"/>
              </a:ext>
            </a:extLst>
          </p:cNvPr>
          <p:cNvGrpSpPr/>
          <p:nvPr/>
        </p:nvGrpSpPr>
        <p:grpSpPr>
          <a:xfrm>
            <a:off x="4878664" y="2815957"/>
            <a:ext cx="4350543" cy="2349414"/>
            <a:chOff x="4129088" y="2808374"/>
            <a:chExt cx="4350543" cy="234941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9BEFC23-1A99-4D66-A7A5-BE987400FF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9088" y="2808374"/>
              <a:ext cx="0" cy="2349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F148758-BDA8-4201-9A5A-84A943755BB9}"/>
                </a:ext>
              </a:extLst>
            </p:cNvPr>
            <p:cNvCxnSpPr>
              <a:cxnSpLocks/>
            </p:cNvCxnSpPr>
            <p:nvPr/>
          </p:nvCxnSpPr>
          <p:spPr>
            <a:xfrm>
              <a:off x="4129088" y="5157788"/>
              <a:ext cx="43505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DC78DB03-3E9E-4D34-B62A-6FA1C917F760}"/>
              </a:ext>
            </a:extLst>
          </p:cNvPr>
          <p:cNvSpPr txBox="1"/>
          <p:nvPr/>
        </p:nvSpPr>
        <p:spPr>
          <a:xfrm>
            <a:off x="2924810" y="2909382"/>
            <a:ext cx="153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Workspace Control</a:t>
            </a:r>
          </a:p>
          <a:p>
            <a:pPr marL="171450" indent="-171450">
              <a:buFontTx/>
              <a:buChar char="-"/>
            </a:pPr>
            <a:r>
              <a:rPr lang="en-AU" sz="1200" i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Medium</a:t>
            </a:r>
          </a:p>
          <a:p>
            <a:pPr marL="171450" indent="-171450">
              <a:buFontTx/>
              <a:buChar char="-"/>
            </a:pPr>
            <a:endParaRPr lang="en-AU" sz="1200" b="1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B83158A-C03B-4833-84AD-62E37264B889}"/>
              </a:ext>
            </a:extLst>
          </p:cNvPr>
          <p:cNvSpPr txBox="1"/>
          <p:nvPr/>
        </p:nvSpPr>
        <p:spPr>
          <a:xfrm>
            <a:off x="2924810" y="3703924"/>
            <a:ext cx="153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 Control</a:t>
            </a:r>
          </a:p>
          <a:p>
            <a:pPr marL="171450" indent="-171450">
              <a:buFontTx/>
              <a:buChar char="-"/>
            </a:pPr>
            <a:r>
              <a:rPr lang="en-AU" sz="1200" i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Low</a:t>
            </a:r>
          </a:p>
          <a:p>
            <a:pPr marL="171450" indent="-171450">
              <a:buFontTx/>
              <a:buChar char="-"/>
            </a:pPr>
            <a:endParaRPr lang="en-AU" sz="1200" i="1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CFE3A4A-026C-4CEA-924F-6663296D865F}"/>
              </a:ext>
            </a:extLst>
          </p:cNvPr>
          <p:cNvSpPr txBox="1"/>
          <p:nvPr/>
        </p:nvSpPr>
        <p:spPr>
          <a:xfrm>
            <a:off x="2924810" y="4355597"/>
            <a:ext cx="153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Tenant Control</a:t>
            </a:r>
          </a:p>
          <a:p>
            <a:pPr marL="171450" indent="-171450">
              <a:buFontTx/>
              <a:buChar char="-"/>
            </a:pPr>
            <a:r>
              <a:rPr lang="en-AU" sz="1200" i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Insignificant </a:t>
            </a:r>
          </a:p>
          <a:p>
            <a:pPr marL="171450" indent="-171450">
              <a:buFontTx/>
              <a:buChar char="-"/>
            </a:pPr>
            <a:endParaRPr lang="en-AU" sz="1200" b="1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9C0DA73-72E6-4C63-8DD1-2D20C58D2ED6}"/>
              </a:ext>
            </a:extLst>
          </p:cNvPr>
          <p:cNvSpPr/>
          <p:nvPr/>
        </p:nvSpPr>
        <p:spPr>
          <a:xfrm>
            <a:off x="5457802" y="4926362"/>
            <a:ext cx="198565" cy="1854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CD407D6-56C8-4C31-97D1-688A8217AF8E}"/>
              </a:ext>
            </a:extLst>
          </p:cNvPr>
          <p:cNvSpPr/>
          <p:nvPr/>
        </p:nvSpPr>
        <p:spPr>
          <a:xfrm>
            <a:off x="6736337" y="4801370"/>
            <a:ext cx="366603" cy="3396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41D18BD-DF5F-4EB0-BEA5-DA00890A6E1C}"/>
              </a:ext>
            </a:extLst>
          </p:cNvPr>
          <p:cNvSpPr txBox="1"/>
          <p:nvPr/>
        </p:nvSpPr>
        <p:spPr>
          <a:xfrm>
            <a:off x="9077168" y="5023104"/>
            <a:ext cx="856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IMPACT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7E86D38-A570-4349-8456-FC683A256AEF}"/>
              </a:ext>
            </a:extLst>
          </p:cNvPr>
          <p:cNvSpPr/>
          <p:nvPr/>
        </p:nvSpPr>
        <p:spPr>
          <a:xfrm>
            <a:off x="5716368" y="4701811"/>
            <a:ext cx="198565" cy="1854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E300FE-48EC-4ACF-B952-250EEAB5019D}"/>
              </a:ext>
            </a:extLst>
          </p:cNvPr>
          <p:cNvSpPr txBox="1"/>
          <p:nvPr/>
        </p:nvSpPr>
        <p:spPr>
          <a:xfrm>
            <a:off x="7032488" y="4848118"/>
            <a:ext cx="7483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SQL DB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2AC02A5-2902-4B25-A861-403A8621F207}"/>
              </a:ext>
            </a:extLst>
          </p:cNvPr>
          <p:cNvSpPr txBox="1"/>
          <p:nvPr/>
        </p:nvSpPr>
        <p:spPr>
          <a:xfrm>
            <a:off x="5589417" y="4905021"/>
            <a:ext cx="7483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91811F-83F8-4A1F-AF39-9DBBA0E1BD3B}"/>
              </a:ext>
            </a:extLst>
          </p:cNvPr>
          <p:cNvSpPr txBox="1"/>
          <p:nvPr/>
        </p:nvSpPr>
        <p:spPr>
          <a:xfrm>
            <a:off x="5847753" y="4669808"/>
            <a:ext cx="7483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 GW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06C9F2-1A19-4E5A-A87A-BC6CA25D9D8F}"/>
              </a:ext>
            </a:extLst>
          </p:cNvPr>
          <p:cNvSpPr txBox="1"/>
          <p:nvPr/>
        </p:nvSpPr>
        <p:spPr>
          <a:xfrm>
            <a:off x="4352659" y="2602070"/>
            <a:ext cx="1082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PROBABILITY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D91ABA9-ADA8-44E6-8A54-C59CCBDD34D4}"/>
              </a:ext>
            </a:extLst>
          </p:cNvPr>
          <p:cNvSpPr/>
          <p:nvPr/>
        </p:nvSpPr>
        <p:spPr>
          <a:xfrm>
            <a:off x="6493616" y="4479157"/>
            <a:ext cx="276224" cy="25658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FB4BDBA-51AE-4C9B-B118-B455646A63D2}"/>
              </a:ext>
            </a:extLst>
          </p:cNvPr>
          <p:cNvSpPr txBox="1"/>
          <p:nvPr/>
        </p:nvSpPr>
        <p:spPr>
          <a:xfrm>
            <a:off x="6725934" y="4479445"/>
            <a:ext cx="7483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93DF42A-4DA7-44BA-A973-30C31B7D4718}"/>
              </a:ext>
            </a:extLst>
          </p:cNvPr>
          <p:cNvSpPr/>
          <p:nvPr/>
        </p:nvSpPr>
        <p:spPr>
          <a:xfrm>
            <a:off x="6658564" y="4668575"/>
            <a:ext cx="208379" cy="1964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98055A-1A7A-463A-B828-8C6E56EBD4BB}"/>
              </a:ext>
            </a:extLst>
          </p:cNvPr>
          <p:cNvSpPr txBox="1"/>
          <p:nvPr/>
        </p:nvSpPr>
        <p:spPr>
          <a:xfrm>
            <a:off x="6816255" y="4616011"/>
            <a:ext cx="7483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Redis</a:t>
            </a:r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6B305ED0-9E14-4506-8E25-31396E4A14F7}"/>
              </a:ext>
            </a:extLst>
          </p:cNvPr>
          <p:cNvSpPr/>
          <p:nvPr/>
        </p:nvSpPr>
        <p:spPr>
          <a:xfrm rot="10800000" flipH="1">
            <a:off x="2467839" y="1969415"/>
            <a:ext cx="281836" cy="296251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8331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BB1166C-0AB4-4387-80CF-9DCC581BFCF9}"/>
              </a:ext>
            </a:extLst>
          </p:cNvPr>
          <p:cNvSpPr/>
          <p:nvPr/>
        </p:nvSpPr>
        <p:spPr>
          <a:xfrm>
            <a:off x="2386034" y="914404"/>
            <a:ext cx="7200879" cy="4975357"/>
          </a:xfrm>
          <a:prstGeom prst="triangle">
            <a:avLst/>
          </a:prstGeom>
          <a:gradFill>
            <a:gsLst>
              <a:gs pos="75000">
                <a:schemeClr val="accent2">
                  <a:lumMod val="75000"/>
                </a:schemeClr>
              </a:gs>
              <a:gs pos="40000">
                <a:srgbClr val="FFFF00"/>
              </a:gs>
              <a:gs pos="89000">
                <a:srgbClr val="C0000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Title 3">
            <a:extLst>
              <a:ext uri="{FF2B5EF4-FFF2-40B4-BE49-F238E27FC236}">
                <a16:creationId xmlns:a16="http://schemas.microsoft.com/office/drawing/2014/main" id="{A67DFB30-A31A-442C-8F31-0CE0021AB0A8}"/>
              </a:ext>
            </a:extLst>
          </p:cNvPr>
          <p:cNvSpPr txBox="1">
            <a:spLocks/>
          </p:cNvSpPr>
          <p:nvPr/>
        </p:nvSpPr>
        <p:spPr>
          <a:xfrm>
            <a:off x="15960" y="117108"/>
            <a:ext cx="11912669" cy="716609"/>
          </a:xfrm>
          <a:prstGeom prst="rect">
            <a:avLst/>
          </a:prstGeom>
        </p:spPr>
        <p:txBody>
          <a:bodyPr vert="horz" wrap="square" lIns="116535" tIns="72835" rIns="116535" bIns="72835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9pPr>
          </a:lstStyle>
          <a:p>
            <a:pPr defTabSz="914228">
              <a:defRPr/>
            </a:pPr>
            <a:r>
              <a:rPr lang="en-AU" sz="2400" b="1" dirty="0">
                <a:solidFill>
                  <a:schemeClr val="accent5"/>
                </a:solidFill>
                <a:latin typeface="Segoe UI Light"/>
              </a:rPr>
              <a:t>Cyber Risk Control Framework: </a:t>
            </a:r>
            <a:r>
              <a:rPr lang="en-AU" sz="2400" b="1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Multiple Layers Of Controls That Build On Each Other</a:t>
            </a:r>
          </a:p>
          <a:p>
            <a:pPr defTabSz="914228">
              <a:defRPr/>
            </a:pPr>
            <a:r>
              <a:rPr lang="en-AU" sz="2000" i="1" dirty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Risk Coverage &amp; Effectiveness Framework Applied to Every Tenant</a:t>
            </a:r>
            <a:endParaRPr lang="en-AU" sz="2000" i="1" dirty="0">
              <a:solidFill>
                <a:srgbClr val="FF0000"/>
              </a:solidFill>
              <a:latin typeface="Segoe UI Light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CAB03DA-9699-4063-8DF7-E1D401ACED3C}"/>
              </a:ext>
            </a:extLst>
          </p:cNvPr>
          <p:cNvGrpSpPr/>
          <p:nvPr/>
        </p:nvGrpSpPr>
        <p:grpSpPr>
          <a:xfrm>
            <a:off x="4460446" y="6094561"/>
            <a:ext cx="1483270" cy="646331"/>
            <a:chOff x="10443877" y="5106161"/>
            <a:chExt cx="1483270" cy="646331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6155E89E-B7E1-4888-9390-5C01C552C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5773" y="5238761"/>
              <a:ext cx="591374" cy="386441"/>
            </a:xfrm>
            <a:prstGeom prst="rect">
              <a:avLst/>
            </a:prstGeom>
            <a:solidFill>
              <a:schemeClr val="accent1"/>
            </a:solidFill>
          </p:spPr>
        </p:pic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DC74D19-89E7-4216-83F0-0F34B9AD3182}"/>
                </a:ext>
              </a:extLst>
            </p:cNvPr>
            <p:cNvSpPr/>
            <p:nvPr/>
          </p:nvSpPr>
          <p:spPr>
            <a:xfrm>
              <a:off x="10443877" y="5106161"/>
              <a:ext cx="89139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sz="1200" spc="-49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Continuous </a:t>
              </a:r>
            </a:p>
            <a:p>
              <a:pPr algn="ctr"/>
              <a:r>
                <a:rPr lang="en-AU" sz="1200" spc="-49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Cloud </a:t>
              </a:r>
            </a:p>
            <a:p>
              <a:pPr algn="ctr"/>
              <a:r>
                <a:rPr lang="en-AU" sz="1200" spc="-49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Innovation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2987BD2-125B-4C64-BAB3-91EEB44F4404}"/>
              </a:ext>
            </a:extLst>
          </p:cNvPr>
          <p:cNvGrpSpPr/>
          <p:nvPr/>
        </p:nvGrpSpPr>
        <p:grpSpPr>
          <a:xfrm>
            <a:off x="6268560" y="6094561"/>
            <a:ext cx="1419174" cy="646331"/>
            <a:chOff x="11374101" y="4159202"/>
            <a:chExt cx="1419174" cy="646331"/>
          </a:xfrm>
        </p:grpSpPr>
        <p:pic>
          <p:nvPicPr>
            <p:cNvPr id="84" name="Picture 52" descr="Image result for Cloud Native Foundation">
              <a:extLst>
                <a:ext uri="{FF2B5EF4-FFF2-40B4-BE49-F238E27FC236}">
                  <a16:creationId xmlns:a16="http://schemas.microsoft.com/office/drawing/2014/main" id="{E10A4CA6-5217-4BC4-8328-42533BD47F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74101" y="4291802"/>
              <a:ext cx="527776" cy="381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0866CCC-2D86-4423-9B8E-5110828121B8}"/>
                </a:ext>
              </a:extLst>
            </p:cNvPr>
            <p:cNvSpPr/>
            <p:nvPr/>
          </p:nvSpPr>
          <p:spPr>
            <a:xfrm>
              <a:off x="11901877" y="4159202"/>
              <a:ext cx="89139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sz="1200" spc="-49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Continuous </a:t>
              </a:r>
            </a:p>
            <a:p>
              <a:pPr algn="ctr"/>
              <a:r>
                <a:rPr lang="en-AU" sz="1200" spc="-49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OSS </a:t>
              </a:r>
            </a:p>
            <a:p>
              <a:pPr algn="ctr"/>
              <a:r>
                <a:rPr lang="en-AU" sz="1200" spc="-49" dirty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Innovation</a:t>
              </a:r>
            </a:p>
          </p:txBody>
        </p:sp>
      </p:grp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6F97A263-B38D-461F-AC7D-04D26A9B3E58}"/>
              </a:ext>
            </a:extLst>
          </p:cNvPr>
          <p:cNvSpPr/>
          <p:nvPr/>
        </p:nvSpPr>
        <p:spPr>
          <a:xfrm>
            <a:off x="4271964" y="6094561"/>
            <a:ext cx="3536156" cy="646331"/>
          </a:xfrm>
          <a:prstGeom prst="roundRect">
            <a:avLst>
              <a:gd name="adj" fmla="val 10966"/>
            </a:avLst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E8A6F05-1432-4383-BAB1-6F791270F1FE}"/>
              </a:ext>
            </a:extLst>
          </p:cNvPr>
          <p:cNvSpPr txBox="1"/>
          <p:nvPr/>
        </p:nvSpPr>
        <p:spPr>
          <a:xfrm>
            <a:off x="592939" y="4059285"/>
            <a:ext cx="232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Workspace Control</a:t>
            </a:r>
            <a:endParaRPr lang="en-AU" sz="1400" i="1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C22F1F8-8DA3-42A1-A69E-A4B1ECBDCE37}"/>
              </a:ext>
            </a:extLst>
          </p:cNvPr>
          <p:cNvSpPr txBox="1"/>
          <p:nvPr/>
        </p:nvSpPr>
        <p:spPr>
          <a:xfrm>
            <a:off x="592939" y="2995480"/>
            <a:ext cx="232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 Control</a:t>
            </a:r>
            <a:endParaRPr lang="en-AU" sz="1400" i="1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507A90B-303D-4F0A-B9E4-49DADA61A10B}"/>
              </a:ext>
            </a:extLst>
          </p:cNvPr>
          <p:cNvSpPr txBox="1"/>
          <p:nvPr/>
        </p:nvSpPr>
        <p:spPr>
          <a:xfrm>
            <a:off x="592939" y="1931675"/>
            <a:ext cx="232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Tenant Control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67A7D97-305B-4966-90A9-8E3903A72EA6}"/>
              </a:ext>
            </a:extLst>
          </p:cNvPr>
          <p:cNvSpPr txBox="1"/>
          <p:nvPr/>
        </p:nvSpPr>
        <p:spPr>
          <a:xfrm>
            <a:off x="314330" y="6186893"/>
            <a:ext cx="3811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Public Cloud Inherent Risk?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6D56034-6FCD-41E4-A028-57D07BC120E4}"/>
              </a:ext>
            </a:extLst>
          </p:cNvPr>
          <p:cNvSpPr txBox="1"/>
          <p:nvPr/>
        </p:nvSpPr>
        <p:spPr>
          <a:xfrm>
            <a:off x="592939" y="5123089"/>
            <a:ext cx="3087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Risk Management Control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3AB5347-7B20-4956-9C4A-C8E3E27543F2}"/>
              </a:ext>
            </a:extLst>
          </p:cNvPr>
          <p:cNvSpPr txBox="1"/>
          <p:nvPr/>
        </p:nvSpPr>
        <p:spPr>
          <a:xfrm>
            <a:off x="3771903" y="5135781"/>
            <a:ext cx="4536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Vulnerability &amp; Threat Assessment Framework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2B8B0E-F860-4D03-B86A-58E55CA82DD4}"/>
              </a:ext>
            </a:extLst>
          </p:cNvPr>
          <p:cNvCxnSpPr>
            <a:cxnSpLocks/>
          </p:cNvCxnSpPr>
          <p:nvPr/>
        </p:nvCxnSpPr>
        <p:spPr>
          <a:xfrm>
            <a:off x="207408" y="5889762"/>
            <a:ext cx="1172122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1B1C6E9-CC1C-4C64-A5D4-142C3F790AA5}"/>
              </a:ext>
            </a:extLst>
          </p:cNvPr>
          <p:cNvCxnSpPr>
            <a:cxnSpLocks/>
          </p:cNvCxnSpPr>
          <p:nvPr/>
        </p:nvCxnSpPr>
        <p:spPr>
          <a:xfrm>
            <a:off x="207408" y="4802849"/>
            <a:ext cx="1172122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5C1C910-47C1-496E-89A0-9619F0CAC378}"/>
              </a:ext>
            </a:extLst>
          </p:cNvPr>
          <p:cNvCxnSpPr>
            <a:cxnSpLocks/>
          </p:cNvCxnSpPr>
          <p:nvPr/>
        </p:nvCxnSpPr>
        <p:spPr>
          <a:xfrm>
            <a:off x="207408" y="3715935"/>
            <a:ext cx="1172122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15F5A63-5CA4-43B3-B091-5C824793DC28}"/>
              </a:ext>
            </a:extLst>
          </p:cNvPr>
          <p:cNvCxnSpPr>
            <a:cxnSpLocks/>
          </p:cNvCxnSpPr>
          <p:nvPr/>
        </p:nvCxnSpPr>
        <p:spPr>
          <a:xfrm>
            <a:off x="207408" y="2629021"/>
            <a:ext cx="1172122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638C00C-A7CD-4445-85A1-4529FE02C8FD}"/>
              </a:ext>
            </a:extLst>
          </p:cNvPr>
          <p:cNvCxnSpPr>
            <a:cxnSpLocks/>
          </p:cNvCxnSpPr>
          <p:nvPr/>
        </p:nvCxnSpPr>
        <p:spPr>
          <a:xfrm>
            <a:off x="207408" y="1542107"/>
            <a:ext cx="1172122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A987C99-D05E-43DE-B231-41DDC83BF423}"/>
              </a:ext>
            </a:extLst>
          </p:cNvPr>
          <p:cNvSpPr txBox="1"/>
          <p:nvPr/>
        </p:nvSpPr>
        <p:spPr>
          <a:xfrm>
            <a:off x="9414735" y="5054736"/>
            <a:ext cx="2378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Risks Can Now Be Formally &amp; Consistently Managed for Coverage &amp; Effectiveness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3701E28-7910-4431-97C5-91EC73A80C1E}"/>
              </a:ext>
            </a:extLst>
          </p:cNvPr>
          <p:cNvSpPr txBox="1"/>
          <p:nvPr/>
        </p:nvSpPr>
        <p:spPr>
          <a:xfrm>
            <a:off x="3500438" y="4059285"/>
            <a:ext cx="4979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Embedded Identity, Authorization &amp; Containment Controls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C823944-C66D-4B1C-A68C-778114FAFB2D}"/>
              </a:ext>
            </a:extLst>
          </p:cNvPr>
          <p:cNvSpPr txBox="1"/>
          <p:nvPr/>
        </p:nvSpPr>
        <p:spPr>
          <a:xfrm>
            <a:off x="9279731" y="3951720"/>
            <a:ext cx="2648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Controls that have the Greatest Effects Are Applied at the Workspace level and are constantly Improved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79E3769-4F70-4ECA-9497-003A51912F7D}"/>
              </a:ext>
            </a:extLst>
          </p:cNvPr>
          <p:cNvSpPr txBox="1"/>
          <p:nvPr/>
        </p:nvSpPr>
        <p:spPr>
          <a:xfrm>
            <a:off x="4686303" y="2888745"/>
            <a:ext cx="2707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Embedded Preventative &amp; Detective Controls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D6D25F9-8DD9-41BF-9967-1E07B4BEA661}"/>
              </a:ext>
            </a:extLst>
          </p:cNvPr>
          <p:cNvSpPr txBox="1"/>
          <p:nvPr/>
        </p:nvSpPr>
        <p:spPr>
          <a:xfrm>
            <a:off x="9279731" y="2766301"/>
            <a:ext cx="2648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Controls at the Service level are embedded to either prevent or detect, and are constantly expanding as new Cloud innovations emerge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4FC12B5-FEF1-4CF8-B629-AA00E0F97225}"/>
              </a:ext>
            </a:extLst>
          </p:cNvPr>
          <p:cNvSpPr txBox="1"/>
          <p:nvPr/>
        </p:nvSpPr>
        <p:spPr>
          <a:xfrm>
            <a:off x="5034931" y="1853091"/>
            <a:ext cx="1903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Recommended Mitigating Controls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402925E-0FAF-4079-91EC-9C0CF30B6368}"/>
              </a:ext>
            </a:extLst>
          </p:cNvPr>
          <p:cNvSpPr txBox="1"/>
          <p:nvPr/>
        </p:nvSpPr>
        <p:spPr>
          <a:xfrm>
            <a:off x="9279731" y="1683517"/>
            <a:ext cx="2648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Mitigating Controls that the tenant can elect to implement, are codified and provided in a repeatable &amp; declarative manner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15329DC-298A-47A3-8661-DB6BFD6E4875}"/>
              </a:ext>
            </a:extLst>
          </p:cNvPr>
          <p:cNvSpPr txBox="1"/>
          <p:nvPr/>
        </p:nvSpPr>
        <p:spPr>
          <a:xfrm>
            <a:off x="9228773" y="6105134"/>
            <a:ext cx="2648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Risks at this level are knowable as there is no risk decision framework</a:t>
            </a:r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EDE5BCB-BA68-48F4-BD77-7D68A5FB1AF0}"/>
              </a:ext>
            </a:extLst>
          </p:cNvPr>
          <p:cNvSpPr/>
          <p:nvPr/>
        </p:nvSpPr>
        <p:spPr>
          <a:xfrm rot="5400000" flipH="1">
            <a:off x="10468726" y="5769279"/>
            <a:ext cx="281836" cy="296251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E492FB21-7A43-4768-B3FA-0BA6653A074D}"/>
              </a:ext>
            </a:extLst>
          </p:cNvPr>
          <p:cNvSpPr/>
          <p:nvPr/>
        </p:nvSpPr>
        <p:spPr>
          <a:xfrm rot="5400000" flipH="1">
            <a:off x="10468726" y="4678268"/>
            <a:ext cx="281836" cy="296251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44CB845B-4551-4A99-BCFB-A4CF8A2F87D1}"/>
              </a:ext>
            </a:extLst>
          </p:cNvPr>
          <p:cNvSpPr/>
          <p:nvPr/>
        </p:nvSpPr>
        <p:spPr>
          <a:xfrm rot="5400000" flipH="1">
            <a:off x="10463260" y="3598796"/>
            <a:ext cx="281836" cy="296251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00FE67AA-D826-4125-AD2B-F41E87F1C4D2}"/>
              </a:ext>
            </a:extLst>
          </p:cNvPr>
          <p:cNvSpPr/>
          <p:nvPr/>
        </p:nvSpPr>
        <p:spPr>
          <a:xfrm rot="5400000" flipH="1">
            <a:off x="10463260" y="2513440"/>
            <a:ext cx="281836" cy="296251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925749D-C3B5-46E0-8208-3D3E4819B369}"/>
              </a:ext>
            </a:extLst>
          </p:cNvPr>
          <p:cNvSpPr txBox="1"/>
          <p:nvPr/>
        </p:nvSpPr>
        <p:spPr>
          <a:xfrm>
            <a:off x="314330" y="1046286"/>
            <a:ext cx="232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Line 1 Risk Management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52BD2BF-DF4F-496D-AE17-AAF703A4481F}"/>
              </a:ext>
            </a:extLst>
          </p:cNvPr>
          <p:cNvSpPr txBox="1"/>
          <p:nvPr/>
        </p:nvSpPr>
        <p:spPr>
          <a:xfrm>
            <a:off x="9171136" y="872370"/>
            <a:ext cx="2866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Residual Risk Rating for Line 1 Risk Decision – Accept, Insure and\or Mitigate</a:t>
            </a:r>
          </a:p>
        </p:txBody>
      </p:sp>
      <p:sp>
        <p:nvSpPr>
          <p:cNvPr id="121" name="Arrow: Right 120">
            <a:extLst>
              <a:ext uri="{FF2B5EF4-FFF2-40B4-BE49-F238E27FC236}">
                <a16:creationId xmlns:a16="http://schemas.microsoft.com/office/drawing/2014/main" id="{18824EE7-532B-4EFD-AB24-FE61586928C7}"/>
              </a:ext>
            </a:extLst>
          </p:cNvPr>
          <p:cNvSpPr/>
          <p:nvPr/>
        </p:nvSpPr>
        <p:spPr>
          <a:xfrm rot="5400000" flipH="1">
            <a:off x="10463260" y="1408142"/>
            <a:ext cx="281836" cy="296251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17ED9DD-3F76-4ACB-96CD-CEAE5A362293}"/>
              </a:ext>
            </a:extLst>
          </p:cNvPr>
          <p:cNvSpPr txBox="1"/>
          <p:nvPr/>
        </p:nvSpPr>
        <p:spPr>
          <a:xfrm rot="16200000">
            <a:off x="-1608271" y="3562046"/>
            <a:ext cx="403749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Line 2 Oversight &amp; Specialisation </a:t>
            </a:r>
          </a:p>
        </p:txBody>
      </p:sp>
    </p:spTree>
    <p:extLst>
      <p:ext uri="{BB962C8B-B14F-4D97-AF65-F5344CB8AC3E}">
        <p14:creationId xmlns:p14="http://schemas.microsoft.com/office/powerpoint/2010/main" val="3150729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120146</TotalTime>
  <Words>3005</Words>
  <Application>Microsoft Office PowerPoint</Application>
  <PresentationFormat>Widescreen</PresentationFormat>
  <Paragraphs>702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Segoe</vt:lpstr>
      <vt:lpstr>Segoe Light</vt:lpstr>
      <vt:lpstr>Segoe UI</vt:lpstr>
      <vt:lpstr>Segoe UI Black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Sheehan</dc:creator>
  <cp:lastModifiedBy>Al Sheehan</cp:lastModifiedBy>
  <cp:revision>1650</cp:revision>
  <dcterms:created xsi:type="dcterms:W3CDTF">2016-05-03T22:29:06Z</dcterms:created>
  <dcterms:modified xsi:type="dcterms:W3CDTF">2019-11-25T05:33:50Z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alshee@microsoft.com</vt:lpwstr>
  </property>
  <property fmtid="{D5CDD505-2E9C-101B-9397-08002B2CF9AE}" pid="5" name="MSIP_Label_f42aa342-8706-4288-bd11-ebb85995028c_SetDate">
    <vt:lpwstr>2018-02-25T05:46:38.0921790Z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