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97.xml" ContentType="application/vnd.openxmlformats-officedocument.presentationml.tags+xml"/>
  <Override PartName="/ppt/tags/tag98.xml" ContentType="application/vnd.openxmlformats-officedocument.presentationml.tags+xml"/>
  <Override PartName="/ppt/notesSlides/notesSlide1.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2.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notesSlides/notesSlide3.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notesSlides/notesSlide4.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9" r:id="rId4"/>
  </p:sldMasterIdLst>
  <p:notesMasterIdLst>
    <p:notesMasterId r:id="rId11"/>
  </p:notesMasterIdLst>
  <p:handoutMasterIdLst>
    <p:handoutMasterId r:id="rId12"/>
  </p:handoutMasterIdLst>
  <p:sldIdLst>
    <p:sldId id="448" r:id="rId5"/>
    <p:sldId id="6985" r:id="rId6"/>
    <p:sldId id="1184" r:id="rId7"/>
    <p:sldId id="3630" r:id="rId8"/>
    <p:sldId id="2147309245" r:id="rId9"/>
    <p:sldId id="776" r:id="rId10"/>
  </p:sldIdLst>
  <p:sldSz cx="12192000" cy="6858000"/>
  <p:notesSz cx="7315200" cy="9601200"/>
  <p:custDataLst>
    <p:tags r:id="rId13"/>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949E97-9D9A-4F01-85A2-3234EEFDC050}">
          <p14:sldIdLst>
            <p14:sldId id="448"/>
            <p14:sldId id="6985"/>
            <p14:sldId id="1184"/>
            <p14:sldId id="3630"/>
            <p14:sldId id="2147309245"/>
            <p14:sldId id="776"/>
          </p14:sldIdLst>
        </p14:section>
      </p14:sectionLst>
    </p:ext>
    <p:ext uri="{EFAFB233-063F-42B5-8137-9DF3F51BA10A}">
      <p15:sldGuideLst xmlns:p15="http://schemas.microsoft.com/office/powerpoint/2012/main">
        <p15:guide id="10" pos="30" userDrawn="1">
          <p15:clr>
            <a:srgbClr val="A4A3A4"/>
          </p15:clr>
        </p15:guide>
        <p15:guide id="11" orient="horz" pos="202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874FA3-D5BD-A1BC-68FE-CE0D20999C4D}" name="Stoll, Amber" initials="SA" userId="S::astoll@deloitte.nl::88ca93eb-8840-482f-80de-43324864f85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B00"/>
    <a:srgbClr val="FF00FF"/>
    <a:srgbClr val="FFCD00"/>
    <a:srgbClr val="D0CECE"/>
    <a:srgbClr val="000000"/>
    <a:srgbClr val="E6E6E6"/>
    <a:srgbClr val="FF9900"/>
    <a:srgbClr val="DB291C"/>
    <a:srgbClr val="C00000"/>
    <a:srgbClr val="3C8A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EF0AE0-1816-4620-A68A-C55F0EFFE820}" v="57" dt="2023-05-04T13:39:25.0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98" y="102"/>
      </p:cViewPr>
      <p:guideLst>
        <p:guide pos="30"/>
        <p:guide orient="horz" pos="2024"/>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8/4/2023</a:t>
            </a:fld>
            <a:endParaRPr lang="en-US">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8/4/2023</a:t>
            </a:fld>
            <a:endParaRPr lang="en-US"/>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US"/>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a:p>
        </p:txBody>
      </p:sp>
    </p:spTree>
    <p:extLst>
      <p:ext uri="{BB962C8B-B14F-4D97-AF65-F5344CB8AC3E}">
        <p14:creationId xmlns:p14="http://schemas.microsoft.com/office/powerpoint/2010/main" val="2585481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a:t>Bianca</a:t>
            </a:r>
            <a:endParaRPr lang="en-US"/>
          </a:p>
        </p:txBody>
      </p:sp>
      <p:sp>
        <p:nvSpPr>
          <p:cNvPr id="4" name="Slide Number Placeholder 3"/>
          <p:cNvSpPr>
            <a:spLocks noGrp="1"/>
          </p:cNvSpPr>
          <p:nvPr>
            <p:ph type="sldNum" sz="quarter" idx="5"/>
          </p:nvPr>
        </p:nvSpPr>
        <p:spPr/>
        <p:txBody>
          <a:bodyPr/>
          <a:lstStyle/>
          <a:p>
            <a:fld id="{C0F4A2C8-6C88-4E71-83EE-698B9D4FE22F}" type="slidenum">
              <a:rPr lang="en-US" smtClean="0"/>
              <a:pPr/>
              <a:t>3</a:t>
            </a:fld>
            <a:endParaRPr lang="en-US"/>
          </a:p>
        </p:txBody>
      </p:sp>
    </p:spTree>
    <p:extLst>
      <p:ext uri="{BB962C8B-B14F-4D97-AF65-F5344CB8AC3E}">
        <p14:creationId xmlns:p14="http://schemas.microsoft.com/office/powerpoint/2010/main" val="4081447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Bianca</a:t>
            </a:r>
          </a:p>
        </p:txBody>
      </p:sp>
      <p:sp>
        <p:nvSpPr>
          <p:cNvPr id="4" name="Slide Number Placeholder 3"/>
          <p:cNvSpPr>
            <a:spLocks noGrp="1"/>
          </p:cNvSpPr>
          <p:nvPr>
            <p:ph type="sldNum" sz="quarter" idx="5"/>
          </p:nvPr>
        </p:nvSpPr>
        <p:spPr/>
        <p:txBody>
          <a:bodyPr/>
          <a:lstStyle/>
          <a:p>
            <a:fld id="{C0F4A2C8-6C88-4E71-83EE-698B9D4FE22F}" type="slidenum">
              <a:rPr lang="en-US" smtClean="0"/>
              <a:pPr/>
              <a:t>4</a:t>
            </a:fld>
            <a:endParaRPr lang="en-US"/>
          </a:p>
        </p:txBody>
      </p:sp>
    </p:spTree>
    <p:extLst>
      <p:ext uri="{BB962C8B-B14F-4D97-AF65-F5344CB8AC3E}">
        <p14:creationId xmlns:p14="http://schemas.microsoft.com/office/powerpoint/2010/main" val="2950530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F4A2C8-6C88-4E71-83EE-698B9D4FE22F}" type="slidenum">
              <a:rPr lang="en-US" smtClean="0"/>
              <a:pPr/>
              <a:t>5</a:t>
            </a:fld>
            <a:endParaRPr lang="en-US"/>
          </a:p>
        </p:txBody>
      </p:sp>
    </p:spTree>
    <p:extLst>
      <p:ext uri="{BB962C8B-B14F-4D97-AF65-F5344CB8AC3E}">
        <p14:creationId xmlns:p14="http://schemas.microsoft.com/office/powerpoint/2010/main" val="49731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0BE93B-B4D6-4E29-B321-64772F551831}"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02646344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2.xml"/><Relationship Id="rId7" Type="http://schemas.openxmlformats.org/officeDocument/2006/relationships/image" Target="../media/image2.emf"/><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2.emf"/><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16.xml"/><Relationship Id="rId7" Type="http://schemas.openxmlformats.org/officeDocument/2006/relationships/image" Target="../media/image2.emf"/><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7.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oleObject" Target="../embeddings/oleObject17.bin"/><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2.emf"/><Relationship Id="rId5" Type="http://schemas.openxmlformats.org/officeDocument/2006/relationships/oleObject" Target="../embeddings/oleObject16.bin"/><Relationship Id="rId4"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tags" Target="../tags/tag43.xml"/><Relationship Id="rId7" Type="http://schemas.openxmlformats.org/officeDocument/2006/relationships/image" Target="../media/image2.emf"/><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oleObject" Target="../embeddings/oleObject18.bin"/><Relationship Id="rId5" Type="http://schemas.openxmlformats.org/officeDocument/2006/relationships/slideMaster" Target="../slideMasters/slideMaster1.xml"/><Relationship Id="rId4" Type="http://schemas.openxmlformats.org/officeDocument/2006/relationships/tags" Target="../tags/tag4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tags" Target="../tags/tag47.xml"/><Relationship Id="rId7" Type="http://schemas.openxmlformats.org/officeDocument/2006/relationships/image" Target="../media/image2.emf"/><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oleObject" Target="../embeddings/oleObject20.bin"/><Relationship Id="rId5" Type="http://schemas.openxmlformats.org/officeDocument/2006/relationships/slideMaster" Target="../slideMasters/slideMaster1.xml"/><Relationship Id="rId4" Type="http://schemas.openxmlformats.org/officeDocument/2006/relationships/tags" Target="../tags/tag48.xml"/></Relationships>
</file>

<file path=ppt/slideLayouts/_rels/slideLayout28.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tags" Target="../tags/tag51.xml"/><Relationship Id="rId7" Type="http://schemas.openxmlformats.org/officeDocument/2006/relationships/image" Target="../media/image2.emf"/><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oleObject" Target="../embeddings/oleObject22.bin"/><Relationship Id="rId5" Type="http://schemas.openxmlformats.org/officeDocument/2006/relationships/slideMaster" Target="../slideMasters/slideMaster1.xml"/><Relationship Id="rId4" Type="http://schemas.openxmlformats.org/officeDocument/2006/relationships/tags" Target="../tags/tag52.xml"/></Relationships>
</file>

<file path=ppt/slideLayouts/_rels/slideLayout29.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tags" Target="../tags/tag55.xml"/><Relationship Id="rId7" Type="http://schemas.openxmlformats.org/officeDocument/2006/relationships/image" Target="../media/image2.emf"/><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oleObject" Target="../embeddings/oleObject24.bin"/><Relationship Id="rId5" Type="http://schemas.openxmlformats.org/officeDocument/2006/relationships/slideMaster" Target="../slideMasters/slideMaster1.xml"/><Relationship Id="rId4" Type="http://schemas.openxmlformats.org/officeDocument/2006/relationships/tags" Target="../tags/tag56.xml"/></Relationships>
</file>

<file path=ppt/slideLayouts/_rels/slideLayout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20.xml"/><Relationship Id="rId7" Type="http://schemas.openxmlformats.org/officeDocument/2006/relationships/image" Target="../media/image2.emf"/><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30.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tags" Target="../tags/tag59.xml"/><Relationship Id="rId7" Type="http://schemas.openxmlformats.org/officeDocument/2006/relationships/image" Target="../media/image2.emf"/><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oleObject" Target="../embeddings/oleObject26.bin"/><Relationship Id="rId5" Type="http://schemas.openxmlformats.org/officeDocument/2006/relationships/slideMaster" Target="../slideMasters/slideMaster1.xml"/><Relationship Id="rId4" Type="http://schemas.openxmlformats.org/officeDocument/2006/relationships/tags" Target="../tags/tag6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tags" Target="../tags/tag63.xml"/><Relationship Id="rId7" Type="http://schemas.openxmlformats.org/officeDocument/2006/relationships/image" Target="../media/image2.emf"/><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oleObject" Target="../embeddings/oleObject28.bin"/><Relationship Id="rId5" Type="http://schemas.openxmlformats.org/officeDocument/2006/relationships/slideMaster" Target="../slideMasters/slideMaster1.xml"/><Relationship Id="rId4" Type="http://schemas.openxmlformats.org/officeDocument/2006/relationships/tags" Target="../tags/tag64.xml"/></Relationships>
</file>

<file path=ppt/slideLayouts/_rels/slideLayout33.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tags" Target="../tags/tag67.xml"/><Relationship Id="rId7" Type="http://schemas.openxmlformats.org/officeDocument/2006/relationships/image" Target="../media/image2.emf"/><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oleObject" Target="../embeddings/oleObject30.bin"/><Relationship Id="rId5" Type="http://schemas.openxmlformats.org/officeDocument/2006/relationships/slideMaster" Target="../slideMasters/slideMaster1.xml"/><Relationship Id="rId4" Type="http://schemas.openxmlformats.org/officeDocument/2006/relationships/tags" Target="../tags/tag68.xml"/></Relationships>
</file>

<file path=ppt/slideLayouts/_rels/slideLayout34.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tags" Target="../tags/tag71.xml"/><Relationship Id="rId7" Type="http://schemas.openxmlformats.org/officeDocument/2006/relationships/image" Target="../media/image2.emf"/><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oleObject" Target="../embeddings/oleObject32.bin"/><Relationship Id="rId5" Type="http://schemas.openxmlformats.org/officeDocument/2006/relationships/slideMaster" Target="../slideMasters/slideMaster1.xml"/><Relationship Id="rId4" Type="http://schemas.openxmlformats.org/officeDocument/2006/relationships/tags" Target="../tags/tag7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tags" Target="../tags/tag75.xml"/><Relationship Id="rId7" Type="http://schemas.openxmlformats.org/officeDocument/2006/relationships/image" Target="../media/image2.emf"/><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oleObject" Target="../embeddings/oleObject34.bin"/><Relationship Id="rId5" Type="http://schemas.openxmlformats.org/officeDocument/2006/relationships/slideMaster" Target="../slideMasters/slideMaster1.xml"/><Relationship Id="rId4" Type="http://schemas.openxmlformats.org/officeDocument/2006/relationships/tags" Target="../tags/tag76.xml"/></Relationships>
</file>

<file path=ppt/slideLayouts/_rels/slideLayout37.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tags" Target="../tags/tag79.xml"/><Relationship Id="rId7" Type="http://schemas.openxmlformats.org/officeDocument/2006/relationships/image" Target="../media/image2.emf"/><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oleObject" Target="../embeddings/oleObject36.bin"/><Relationship Id="rId5" Type="http://schemas.openxmlformats.org/officeDocument/2006/relationships/slideMaster" Target="../slideMasters/slideMaster1.xml"/><Relationship Id="rId4" Type="http://schemas.openxmlformats.org/officeDocument/2006/relationships/tags" Target="../tags/tag80.xml"/></Relationships>
</file>

<file path=ppt/slideLayouts/_rels/slideLayout38.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tags" Target="../tags/tag83.xml"/><Relationship Id="rId7" Type="http://schemas.openxmlformats.org/officeDocument/2006/relationships/image" Target="../media/image2.emf"/><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oleObject" Target="../embeddings/oleObject38.bin"/><Relationship Id="rId5" Type="http://schemas.openxmlformats.org/officeDocument/2006/relationships/slideMaster" Target="../slideMasters/slideMaster1.xml"/><Relationship Id="rId4" Type="http://schemas.openxmlformats.org/officeDocument/2006/relationships/tags" Target="../tags/tag84.xml"/></Relationships>
</file>

<file path=ppt/slideLayouts/_rels/slideLayout39.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tags" Target="../tags/tag87.xml"/><Relationship Id="rId7" Type="http://schemas.openxmlformats.org/officeDocument/2006/relationships/image" Target="../media/image2.emf"/><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oleObject" Target="../embeddings/oleObject40.bin"/><Relationship Id="rId5" Type="http://schemas.openxmlformats.org/officeDocument/2006/relationships/slideMaster" Target="../slideMasters/slideMaster1.xml"/><Relationship Id="rId4" Type="http://schemas.openxmlformats.org/officeDocument/2006/relationships/tags" Target="../tags/tag8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tags" Target="../tags/tag91.xml"/><Relationship Id="rId7" Type="http://schemas.openxmlformats.org/officeDocument/2006/relationships/image" Target="../media/image2.emf"/><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oleObject" Target="../embeddings/oleObject42.bin"/><Relationship Id="rId5" Type="http://schemas.openxmlformats.org/officeDocument/2006/relationships/slideMaster" Target="../slideMasters/slideMaster1.xml"/><Relationship Id="rId4" Type="http://schemas.openxmlformats.org/officeDocument/2006/relationships/tags" Target="../tags/tag9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tags" Target="../tags/tag95.xml"/><Relationship Id="rId7" Type="http://schemas.openxmlformats.org/officeDocument/2006/relationships/image" Target="../media/image2.emf"/><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oleObject" Target="../embeddings/oleObject44.bin"/><Relationship Id="rId5" Type="http://schemas.openxmlformats.org/officeDocument/2006/relationships/slideMaster" Target="../slideMasters/slideMaster1.xml"/><Relationship Id="rId4" Type="http://schemas.openxmlformats.org/officeDocument/2006/relationships/tags" Target="../tags/tag9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hyperlink" Target="http://www.deloitte.com/" TargetMode="External"/><Relationship Id="rId2" Type="http://schemas.openxmlformats.org/officeDocument/2006/relationships/hyperlink" Target="http://www.deloitte.com/about" TargetMode="External"/><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hyperlink" Target="http://www.deloitte.com/" TargetMode="External"/><Relationship Id="rId2" Type="http://schemas.openxmlformats.org/officeDocument/2006/relationships/hyperlink" Target="http://www.deloitte.com/about" TargetMode="External"/><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hyperlink" Target="http://www.deloitte.com/" TargetMode="External"/><Relationship Id="rId2" Type="http://schemas.openxmlformats.org/officeDocument/2006/relationships/hyperlink" Target="http://www.deloitte.com/about" TargetMode="Externa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hyperlink" Target="http://www.deloitte.com/" TargetMode="External"/><Relationship Id="rId2" Type="http://schemas.openxmlformats.org/officeDocument/2006/relationships/hyperlink" Target="http://www.deloitte.com/about"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tags" Target="../tags/tag24.xml"/><Relationship Id="rId7" Type="http://schemas.openxmlformats.org/officeDocument/2006/relationships/image" Target="../media/image2.emf"/><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oleObject" Target="../embeddings/oleObject8.bin"/><Relationship Id="rId5" Type="http://schemas.openxmlformats.org/officeDocument/2006/relationships/slideMaster" Target="../slideMasters/slideMaster1.xml"/><Relationship Id="rId4" Type="http://schemas.openxmlformats.org/officeDocument/2006/relationships/tags" Target="../tags/tag25.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emf"/><Relationship Id="rId4" Type="http://schemas.openxmlformats.org/officeDocument/2006/relationships/oleObject" Target="../embeddings/oleObject11.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9.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34.xml"/><Relationship Id="rId7" Type="http://schemas.openxmlformats.org/officeDocument/2006/relationships/image" Target="../media/image2.emf"/><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oleObject" Target="../embeddings/oleObject13.bin"/><Relationship Id="rId5" Type="http://schemas.openxmlformats.org/officeDocument/2006/relationships/slideMaster" Target="../slideMasters/slideMaster1.xml"/><Relationship Id="rId4" Type="http://schemas.openxmlformats.org/officeDocument/2006/relationships/tags" Target="../tags/tag3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White">
    <p:bg bwMode="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F696741-5591-4B24-98E3-9FBD86D62085}"/>
              </a:ext>
            </a:extLst>
          </p:cNvPr>
          <p:cNvGraphicFramePr>
            <a:graphicFrameLocks noChangeAspect="1"/>
          </p:cNvGraphicFramePr>
          <p:nvPr>
            <p:custDataLst>
              <p:tags r:id="rId1"/>
            </p:custDataLst>
            <p:extLst>
              <p:ext uri="{D42A27DB-BD31-4B8C-83A1-F6EECF244321}">
                <p14:modId xmlns:p14="http://schemas.microsoft.com/office/powerpoint/2010/main" val="63225648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3" name="Object 2" hidden="1">
                        <a:extLst>
                          <a:ext uri="{FF2B5EF4-FFF2-40B4-BE49-F238E27FC236}">
                            <a16:creationId xmlns:a16="http://schemas.microsoft.com/office/drawing/2014/main" id="{8F696741-5591-4B24-98E3-9FBD86D62085}"/>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ABC753C-6294-4F5E-8308-D47A88619D8F}"/>
              </a:ext>
            </a:extLst>
          </p:cNvPr>
          <p:cNvSpPr/>
          <p:nvPr>
            <p:custDataLst>
              <p:tags r:id="rId2"/>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3200" b="0" i="0" baseline="0" dirty="0">
              <a:solidFill>
                <a:schemeClr val="bg1"/>
              </a:solidFill>
              <a:latin typeface="Calibri Light" panose="020F0302020204030204" pitchFamily="34" charset="0"/>
              <a:cs typeface="Calibri Light" panose="020F0302020204030204" pitchFamily="34" charset="0"/>
              <a:sym typeface="Calibri Light" panose="020F0302020204030204" pitchFamily="34" charset="0"/>
            </a:endParaRP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70" cy="273050"/>
          </a:xfrm>
          <a:prstGeom prst="rect">
            <a:avLst/>
          </a:prstGeom>
        </p:spPr>
        <p:txBody>
          <a:bodyPr vert="horz" lIns="0" tIns="0" rIns="0" bIns="0" rtlCol="0" anchor="b">
            <a:noAutofit/>
          </a:bodyPr>
          <a:lstStyle>
            <a:lvl1pPr>
              <a:defRPr lang="en-US" sz="1400" b="1" noProof="0" smtClean="0">
                <a:latin typeface="Calibri" panose="020F0502020204030204" pitchFamily="34" charset="0"/>
                <a:cs typeface="Calibri" panose="020F0502020204030204" pitchFamily="34" charset="0"/>
              </a:defRPr>
            </a:lvl1pPr>
          </a:lstStyle>
          <a:p>
            <a:pPr lvl="0" defTabSz="727510">
              <a:spcAft>
                <a:spcPts val="0"/>
              </a:spcAft>
            </a:pPr>
            <a:r>
              <a:rPr lang="en-US" noProof="0"/>
              <a:t>Click to edit Master text styles</a:t>
            </a:r>
          </a:p>
        </p:txBody>
      </p:sp>
      <p:grpSp>
        <p:nvGrpSpPr>
          <p:cNvPr id="27" name="Group 26">
            <a:extLst>
              <a:ext uri="{FF2B5EF4-FFF2-40B4-BE49-F238E27FC236}">
                <a16:creationId xmlns:a16="http://schemas.microsoft.com/office/drawing/2014/main" id="{F4CCAC2D-05FD-4AA9-B6B0-B6C169104DC8}"/>
              </a:ext>
            </a:extLst>
          </p:cNvPr>
          <p:cNvGrpSpPr>
            <a:grpSpLocks noChangeAspect="1"/>
          </p:cNvGrpSpPr>
          <p:nvPr userDrawn="1"/>
        </p:nvGrpSpPr>
        <p:grpSpPr>
          <a:xfrm>
            <a:off x="465220" y="377999"/>
            <a:ext cx="2475914" cy="382438"/>
            <a:chOff x="398463" y="404813"/>
            <a:chExt cx="1627187" cy="307976"/>
          </a:xfrm>
          <a:solidFill>
            <a:schemeClr val="tx1"/>
          </a:solidFill>
        </p:grpSpPr>
        <p:sp>
          <p:nvSpPr>
            <p:cNvPr id="28" name="Oval 5">
              <a:extLst>
                <a:ext uri="{FF2B5EF4-FFF2-40B4-BE49-F238E27FC236}">
                  <a16:creationId xmlns:a16="http://schemas.microsoft.com/office/drawing/2014/main" id="{D1474347-1AD4-4A93-A7D8-B3A462287220}"/>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29" name="Freeform 6">
              <a:extLst>
                <a:ext uri="{FF2B5EF4-FFF2-40B4-BE49-F238E27FC236}">
                  <a16:creationId xmlns:a16="http://schemas.microsoft.com/office/drawing/2014/main" id="{EC31CDB9-1EC6-4809-B1C7-D445936E59A9}"/>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44" name="Rectangle 7">
              <a:extLst>
                <a:ext uri="{FF2B5EF4-FFF2-40B4-BE49-F238E27FC236}">
                  <a16:creationId xmlns:a16="http://schemas.microsoft.com/office/drawing/2014/main" id="{DD93598D-072C-4877-A1FA-C335A354A039}"/>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45" name="Freeform 8">
              <a:extLst>
                <a:ext uri="{FF2B5EF4-FFF2-40B4-BE49-F238E27FC236}">
                  <a16:creationId xmlns:a16="http://schemas.microsoft.com/office/drawing/2014/main" id="{23EB3FC5-2B05-418A-B04D-158D5788AC1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46" name="Rectangle 9">
              <a:extLst>
                <a:ext uri="{FF2B5EF4-FFF2-40B4-BE49-F238E27FC236}">
                  <a16:creationId xmlns:a16="http://schemas.microsoft.com/office/drawing/2014/main" id="{309D4DEE-AFCE-4A19-B580-3039C0BE329C}"/>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47" name="Rectangle 10">
              <a:extLst>
                <a:ext uri="{FF2B5EF4-FFF2-40B4-BE49-F238E27FC236}">
                  <a16:creationId xmlns:a16="http://schemas.microsoft.com/office/drawing/2014/main" id="{291785AE-320C-4AB9-B46E-090BB68E26A3}"/>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48" name="Freeform 11">
              <a:extLst>
                <a:ext uri="{FF2B5EF4-FFF2-40B4-BE49-F238E27FC236}">
                  <a16:creationId xmlns:a16="http://schemas.microsoft.com/office/drawing/2014/main" id="{B94694E4-FFDC-427A-9584-A779062B9303}"/>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49" name="Freeform 12">
              <a:extLst>
                <a:ext uri="{FF2B5EF4-FFF2-40B4-BE49-F238E27FC236}">
                  <a16:creationId xmlns:a16="http://schemas.microsoft.com/office/drawing/2014/main" id="{4009D465-3310-46B8-B3A6-4886014D3E85}"/>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50" name="Freeform 13">
              <a:extLst>
                <a:ext uri="{FF2B5EF4-FFF2-40B4-BE49-F238E27FC236}">
                  <a16:creationId xmlns:a16="http://schemas.microsoft.com/office/drawing/2014/main" id="{0ABB4B0C-E12E-4102-A8E5-87F9AD8C9613}"/>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51" name="Freeform 14">
              <a:extLst>
                <a:ext uri="{FF2B5EF4-FFF2-40B4-BE49-F238E27FC236}">
                  <a16:creationId xmlns:a16="http://schemas.microsoft.com/office/drawing/2014/main" id="{35A1FC9B-7214-43DC-B965-E8ECBD73F092}"/>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grpSp>
      <p:sp>
        <p:nvSpPr>
          <p:cNvPr id="52" name="Picture Placeholder 8">
            <a:extLst>
              <a:ext uri="{FF2B5EF4-FFF2-40B4-BE49-F238E27FC236}">
                <a16:creationId xmlns:a16="http://schemas.microsoft.com/office/drawing/2014/main" id="{1B6ABE01-5AC4-4536-993B-D6DD2E5EF9D4}"/>
              </a:ext>
            </a:extLst>
          </p:cNvPr>
          <p:cNvSpPr>
            <a:spLocks noGrp="1"/>
          </p:cNvSpPr>
          <p:nvPr>
            <p:ph type="pic" sz="quarter" idx="11"/>
          </p:nvPr>
        </p:nvSpPr>
        <p:spPr>
          <a:xfrm>
            <a:off x="2851578" y="806196"/>
            <a:ext cx="6651205" cy="5404104"/>
          </a:xfrm>
          <a:prstGeom prst="rect">
            <a:avLst/>
          </a:prstGeom>
        </p:spPr>
        <p:txBody>
          <a:bodyPr/>
          <a:lstStyle/>
          <a:p>
            <a:r>
              <a:rPr lang="en-US" noProof="0"/>
              <a:t>Click icon to add picture</a:t>
            </a:r>
            <a:endParaRPr lang="en-US" noProof="0" dirty="0"/>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9"/>
            <a:ext cx="4446270" cy="895983"/>
          </a:xfrm>
          <a:prstGeom prst="rect">
            <a:avLst/>
          </a:prstGeom>
        </p:spPr>
        <p:txBody>
          <a:bodyPr vert="horz" lIns="0" tIns="0" rIns="0" bIns="0" rtlCol="0" anchor="b" anchorCtr="0">
            <a:noAutofit/>
          </a:bodyPr>
          <a:lstStyle>
            <a:lvl1pPr>
              <a:defRPr lang="en-US" sz="3200" b="0" noProof="0" dirty="0">
                <a:solidFill>
                  <a:schemeClr val="accent1"/>
                </a:solidFill>
                <a:latin typeface="Calibri Light" panose="020F0302020204030204" pitchFamily="34" charset="0"/>
                <a:ea typeface="Open Sans" panose="020B0606030504020204" pitchFamily="34" charset="0"/>
              </a:defRPr>
            </a:lvl1pPr>
          </a:lstStyle>
          <a:p>
            <a:pPr lvl="0" defTabSz="727510">
              <a:lnSpc>
                <a:spcPts val="3200"/>
              </a:lnSpc>
            </a:pPr>
            <a:r>
              <a:rPr lang="en-US" noProof="0"/>
              <a:t>Click to edit Master title style</a:t>
            </a:r>
            <a:endParaRPr lang="en-US" noProof="0" dirty="0"/>
          </a:p>
        </p:txBody>
      </p:sp>
      <p:graphicFrame>
        <p:nvGraphicFramePr>
          <p:cNvPr id="18" name="Object 17" hidden="1">
            <a:extLst>
              <a:ext uri="{FF2B5EF4-FFF2-40B4-BE49-F238E27FC236}">
                <a16:creationId xmlns:a16="http://schemas.microsoft.com/office/drawing/2014/main" id="{79FBE99B-7492-4BA2-8B7C-7F435A690C8E}"/>
              </a:ext>
            </a:extLst>
          </p:cNvPr>
          <p:cNvGraphicFramePr>
            <a:graphicFrameLocks noChangeAspect="1"/>
          </p:cNvGraphicFramePr>
          <p:nvPr userDrawn="1">
            <p:custDataLst>
              <p:tags r:id="rId3"/>
            </p:custDataLst>
            <p:extLst>
              <p:ext uri="{D42A27DB-BD31-4B8C-83A1-F6EECF244321}">
                <p14:modId xmlns:p14="http://schemas.microsoft.com/office/powerpoint/2010/main" val="740780831"/>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8" name="Object 17" hidden="1">
                        <a:extLst>
                          <a:ext uri="{FF2B5EF4-FFF2-40B4-BE49-F238E27FC236}">
                            <a16:creationId xmlns:a16="http://schemas.microsoft.com/office/drawing/2014/main" id="{79FBE99B-7492-4BA2-8B7C-7F435A690C8E}"/>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9" name="Rectangle 18" hidden="1">
            <a:extLst>
              <a:ext uri="{FF2B5EF4-FFF2-40B4-BE49-F238E27FC236}">
                <a16:creationId xmlns:a16="http://schemas.microsoft.com/office/drawing/2014/main" id="{A8EA46A6-255A-4B12-9868-128C27ABFCE6}"/>
              </a:ext>
            </a:extLst>
          </p:cNvPr>
          <p:cNvSpPr/>
          <p:nvPr userDrawn="1">
            <p:custDataLst>
              <p:tags r:id="rId4"/>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3200" b="0" i="0" baseline="0" dirty="0">
              <a:solidFill>
                <a:schemeClr val="bg1"/>
              </a:solidFill>
              <a:latin typeface="Calibri Light" panose="020F0302020204030204" pitchFamily="34" charset="0"/>
              <a:cs typeface="Calibri Light" panose="020F0302020204030204" pitchFamily="34" charset="0"/>
              <a:sym typeface="Calibri Light" panose="020F0302020204030204" pitchFamily="34" charset="0"/>
            </a:endParaRPr>
          </a:p>
        </p:txBody>
      </p:sp>
    </p:spTree>
    <p:extLst>
      <p:ext uri="{BB962C8B-B14F-4D97-AF65-F5344CB8AC3E}">
        <p14:creationId xmlns:p14="http://schemas.microsoft.com/office/powerpoint/2010/main" val="3092671497"/>
      </p:ext>
    </p:extLst>
  </p:cSld>
  <p:clrMapOvr>
    <a:masterClrMapping/>
  </p:clrMapOvr>
  <p:transition>
    <p:fade/>
  </p:transition>
  <p:extLst>
    <p:ext uri="{DCECCB84-F9BA-43D5-87BE-67443E8EF086}">
      <p15:sldGuideLst xmlns:p15="http://schemas.microsoft.com/office/powerpoint/2012/main">
        <p15:guide id="2" orient="horz" pos="3709">
          <p15:clr>
            <a:srgbClr val="FBAE40"/>
          </p15:clr>
        </p15:guide>
        <p15:guide id="3"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Key statement Green 2">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65288"/>
            <a:ext cx="9277349" cy="4716462"/>
          </a:xfrm>
          <a:prstGeom prst="rect">
            <a:avLst/>
          </a:prstGeom>
        </p:spPr>
        <p:txBody>
          <a:bodyPr vert="horz" lIns="0" tIns="0" rIns="0" bIns="0" rtlCol="0">
            <a:noAutofit/>
          </a:bodyPr>
          <a:lstStyle>
            <a:lvl1pPr>
              <a:defRPr lang="en-US" sz="3600" noProof="0" smtClean="0"/>
            </a:lvl1pPr>
          </a:lstStyle>
          <a:p>
            <a:pPr lvl="0" defTabSz="727510">
              <a:spcBef>
                <a:spcPts val="2864"/>
              </a:spcBef>
              <a:spcAft>
                <a:spcPts val="796"/>
              </a:spcAft>
            </a:pPr>
            <a:r>
              <a:rPr lang="en-US" noProof="0"/>
              <a:t>Click to edit Master text styles</a:t>
            </a:r>
          </a:p>
        </p:txBody>
      </p:sp>
      <p:sp>
        <p:nvSpPr>
          <p:cNvPr id="3" name="Footer Placeholder 2">
            <a:extLst>
              <a:ext uri="{FF2B5EF4-FFF2-40B4-BE49-F238E27FC236}">
                <a16:creationId xmlns:a16="http://schemas.microsoft.com/office/drawing/2014/main" id="{E2E97815-F5E1-421E-ACDD-987E79C5029B}"/>
              </a:ext>
            </a:extLst>
          </p:cNvPr>
          <p:cNvSpPr>
            <a:spLocks noGrp="1"/>
          </p:cNvSpPr>
          <p:nvPr>
            <p:ph type="ftr" sz="quarter" idx="12"/>
          </p:nvPr>
        </p:nvSpPr>
        <p:spPr/>
        <p:txBody>
          <a:bodyPr/>
          <a:lstStyle/>
          <a:p>
            <a:endParaRPr lang="nl-NL" dirty="0"/>
          </a:p>
        </p:txBody>
      </p:sp>
      <p:sp>
        <p:nvSpPr>
          <p:cNvPr id="5" name="Slide Number Placeholder 4">
            <a:extLst>
              <a:ext uri="{FF2B5EF4-FFF2-40B4-BE49-F238E27FC236}">
                <a16:creationId xmlns:a16="http://schemas.microsoft.com/office/drawing/2014/main" id="{55DDCD77-3ACB-4E3D-9D72-366DB7C605D3}"/>
              </a:ext>
            </a:extLst>
          </p:cNvPr>
          <p:cNvSpPr>
            <a:spLocks noGrp="1"/>
          </p:cNvSpPr>
          <p:nvPr>
            <p:ph type="sldNum" sz="quarter" idx="13"/>
          </p:nvPr>
        </p:nvSpPr>
        <p:spPr/>
        <p:txBody>
          <a:bodyPr/>
          <a:lstStyle/>
          <a:p>
            <a:fld id="{E1285774-241F-486E-B8E4-963DBBF2BAEB}" type="slidenum">
              <a:rPr lang="nl-NL" smtClean="0"/>
              <a:pPr/>
              <a:t>‹#›</a:t>
            </a:fld>
            <a:endParaRPr lang="nl-NL"/>
          </a:p>
        </p:txBody>
      </p:sp>
    </p:spTree>
    <p:extLst>
      <p:ext uri="{BB962C8B-B14F-4D97-AF65-F5344CB8AC3E}">
        <p14:creationId xmlns:p14="http://schemas.microsoft.com/office/powerpoint/2010/main" val="3445962310"/>
      </p:ext>
    </p:extLst>
  </p:cSld>
  <p:clrMapOvr>
    <a:overrideClrMapping bg1="lt1" tx1="dk1" bg2="lt2" tx2="dk2" accent1="accent1" accent2="accent2" accent3="accent3" accent4="accent4" accent5="accent5" accent6="accent6" hlink="hlink" folHlink="folHlink"/>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Key statement Green 4">
    <p:bg>
      <p:bgPr>
        <a:solidFill>
          <a:schemeClr val="accent4"/>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65288"/>
            <a:ext cx="9277349" cy="4716462"/>
          </a:xfrm>
          <a:prstGeom prst="rect">
            <a:avLst/>
          </a:prstGeom>
        </p:spPr>
        <p:txBody>
          <a:bodyPr vert="horz" lIns="0" tIns="0" rIns="0" bIns="0" rtlCol="0">
            <a:noAutofit/>
          </a:bodyPr>
          <a:lstStyle>
            <a:lvl1pPr>
              <a:defRPr lang="en-US" sz="3600" noProof="0" smtClean="0"/>
            </a:lvl1pPr>
          </a:lstStyle>
          <a:p>
            <a:pPr lvl="0" defTabSz="727510">
              <a:spcBef>
                <a:spcPts val="2864"/>
              </a:spcBef>
              <a:spcAft>
                <a:spcPts val="796"/>
              </a:spcAft>
            </a:pPr>
            <a:r>
              <a:rPr lang="en-US" noProof="0"/>
              <a:t>Click to edit Master text styles</a:t>
            </a:r>
          </a:p>
        </p:txBody>
      </p:sp>
      <p:sp>
        <p:nvSpPr>
          <p:cNvPr id="3" name="Footer Placeholder 2">
            <a:extLst>
              <a:ext uri="{FF2B5EF4-FFF2-40B4-BE49-F238E27FC236}">
                <a16:creationId xmlns:a16="http://schemas.microsoft.com/office/drawing/2014/main" id="{E2E97815-F5E1-421E-ACDD-987E79C5029B}"/>
              </a:ext>
            </a:extLst>
          </p:cNvPr>
          <p:cNvSpPr>
            <a:spLocks noGrp="1"/>
          </p:cNvSpPr>
          <p:nvPr>
            <p:ph type="ftr" sz="quarter" idx="12"/>
          </p:nvPr>
        </p:nvSpPr>
        <p:spPr/>
        <p:txBody>
          <a:bodyPr/>
          <a:lstStyle/>
          <a:p>
            <a:endParaRPr lang="nl-NL" dirty="0"/>
          </a:p>
        </p:txBody>
      </p:sp>
      <p:sp>
        <p:nvSpPr>
          <p:cNvPr id="5" name="Slide Number Placeholder 4">
            <a:extLst>
              <a:ext uri="{FF2B5EF4-FFF2-40B4-BE49-F238E27FC236}">
                <a16:creationId xmlns:a16="http://schemas.microsoft.com/office/drawing/2014/main" id="{55DDCD77-3ACB-4E3D-9D72-366DB7C605D3}"/>
              </a:ext>
            </a:extLst>
          </p:cNvPr>
          <p:cNvSpPr>
            <a:spLocks noGrp="1"/>
          </p:cNvSpPr>
          <p:nvPr>
            <p:ph type="sldNum" sz="quarter" idx="13"/>
          </p:nvPr>
        </p:nvSpPr>
        <p:spPr/>
        <p:txBody>
          <a:bodyPr/>
          <a:lstStyle/>
          <a:p>
            <a:fld id="{E1285774-241F-486E-B8E4-963DBBF2BAEB}" type="slidenum">
              <a:rPr lang="nl-NL" smtClean="0"/>
              <a:pPr/>
              <a:t>‹#›</a:t>
            </a:fld>
            <a:endParaRPr lang="nl-NL"/>
          </a:p>
        </p:txBody>
      </p:sp>
    </p:spTree>
    <p:extLst>
      <p:ext uri="{BB962C8B-B14F-4D97-AF65-F5344CB8AC3E}">
        <p14:creationId xmlns:p14="http://schemas.microsoft.com/office/powerpoint/2010/main" val="2061824877"/>
      </p:ext>
    </p:extLst>
  </p:cSld>
  <p:clrMapOvr>
    <a:overrideClrMapping bg1="lt1" tx1="dk1" bg2="lt2" tx2="dk2" accent1="accent1" accent2="accent2" accent3="accent3" accent4="accent4" accent5="accent5" accent6="accent6" hlink="hlink" folHlink="folHlink"/>
  </p:clrMapOvr>
  <p:transition>
    <p:fade/>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ey statement Dark Teal 5">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65288"/>
            <a:ext cx="9277349" cy="4716462"/>
          </a:xfrm>
          <a:prstGeom prst="rect">
            <a:avLst/>
          </a:prstGeom>
        </p:spPr>
        <p:txBody>
          <a:bodyPr vert="horz" lIns="0" tIns="0" rIns="0" bIns="0" rtlCol="0">
            <a:noAutofit/>
          </a:bodyPr>
          <a:lstStyle>
            <a:lvl1pPr>
              <a:defRPr lang="en-US" sz="3600" noProof="0" smtClean="0"/>
            </a:lvl1pPr>
          </a:lstStyle>
          <a:p>
            <a:pPr lvl="0" defTabSz="727510">
              <a:spcBef>
                <a:spcPts val="2864"/>
              </a:spcBef>
              <a:spcAft>
                <a:spcPts val="796"/>
              </a:spcAft>
            </a:pPr>
            <a:r>
              <a:rPr lang="en-US" noProof="0"/>
              <a:t>Click to edit Master text styles</a:t>
            </a:r>
          </a:p>
        </p:txBody>
      </p:sp>
      <p:sp>
        <p:nvSpPr>
          <p:cNvPr id="3" name="Footer Placeholder 2">
            <a:extLst>
              <a:ext uri="{FF2B5EF4-FFF2-40B4-BE49-F238E27FC236}">
                <a16:creationId xmlns:a16="http://schemas.microsoft.com/office/drawing/2014/main" id="{E2E97815-F5E1-421E-ACDD-987E79C5029B}"/>
              </a:ext>
            </a:extLst>
          </p:cNvPr>
          <p:cNvSpPr>
            <a:spLocks noGrp="1"/>
          </p:cNvSpPr>
          <p:nvPr>
            <p:ph type="ftr" sz="quarter" idx="12"/>
          </p:nvPr>
        </p:nvSpPr>
        <p:spPr/>
        <p:txBody>
          <a:bodyPr/>
          <a:lstStyle/>
          <a:p>
            <a:endParaRPr lang="nl-NL" dirty="0"/>
          </a:p>
        </p:txBody>
      </p:sp>
      <p:sp>
        <p:nvSpPr>
          <p:cNvPr id="5" name="Slide Number Placeholder 4">
            <a:extLst>
              <a:ext uri="{FF2B5EF4-FFF2-40B4-BE49-F238E27FC236}">
                <a16:creationId xmlns:a16="http://schemas.microsoft.com/office/drawing/2014/main" id="{55DDCD77-3ACB-4E3D-9D72-366DB7C605D3}"/>
              </a:ext>
            </a:extLst>
          </p:cNvPr>
          <p:cNvSpPr>
            <a:spLocks noGrp="1"/>
          </p:cNvSpPr>
          <p:nvPr>
            <p:ph type="sldNum" sz="quarter" idx="13"/>
          </p:nvPr>
        </p:nvSpPr>
        <p:spPr/>
        <p:txBody>
          <a:bodyPr/>
          <a:lstStyle/>
          <a:p>
            <a:fld id="{E1285774-241F-486E-B8E4-963DBBF2BAEB}" type="slidenum">
              <a:rPr lang="nl-NL" smtClean="0"/>
              <a:pPr/>
              <a:t>‹#›</a:t>
            </a:fld>
            <a:endParaRPr lang="nl-NL"/>
          </a:p>
        </p:txBody>
      </p:sp>
    </p:spTree>
    <p:extLst>
      <p:ext uri="{BB962C8B-B14F-4D97-AF65-F5344CB8AC3E}">
        <p14:creationId xmlns:p14="http://schemas.microsoft.com/office/powerpoint/2010/main" val="2995540381"/>
      </p:ext>
    </p:extLst>
  </p:cSld>
  <p:clrMapOvr>
    <a:overrideClrMapping bg1="lt1" tx1="dk1" bg2="lt2" tx2="dk2" accent1="accent1" accent2="accent2" accent3="accent3" accent4="accent4" accent5="accent5" accent6="accent6" hlink="hlink" folHlink="folHlink"/>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ey statement Black">
    <p:bg>
      <p:bgPr>
        <a:solidFill>
          <a:schemeClr val="tx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65288"/>
            <a:ext cx="9277349" cy="4716462"/>
          </a:xfrm>
          <a:prstGeom prst="rect">
            <a:avLst/>
          </a:prstGeom>
        </p:spPr>
        <p:txBody>
          <a:bodyPr vert="horz" lIns="0" tIns="0" rIns="0" bIns="0" rtlCol="0">
            <a:noAutofit/>
          </a:bodyPr>
          <a:lstStyle>
            <a:lvl1pPr>
              <a:defRPr lang="en-US" sz="3600" noProof="0" smtClean="0">
                <a:solidFill>
                  <a:schemeClr val="bg1"/>
                </a:solidFill>
              </a:defRPr>
            </a:lvl1pPr>
          </a:lstStyle>
          <a:p>
            <a:pPr lvl="0" defTabSz="727510">
              <a:spcBef>
                <a:spcPts val="2864"/>
              </a:spcBef>
              <a:spcAft>
                <a:spcPts val="796"/>
              </a:spcAft>
            </a:pPr>
            <a:r>
              <a:rPr lang="en-US" noProof="0"/>
              <a:t>Click to edit Master text styles</a:t>
            </a:r>
          </a:p>
        </p:txBody>
      </p:sp>
      <p:sp>
        <p:nvSpPr>
          <p:cNvPr id="3" name="Footer Placeholder 2">
            <a:extLst>
              <a:ext uri="{FF2B5EF4-FFF2-40B4-BE49-F238E27FC236}">
                <a16:creationId xmlns:a16="http://schemas.microsoft.com/office/drawing/2014/main" id="{E2E97815-F5E1-421E-ACDD-987E79C5029B}"/>
              </a:ext>
            </a:extLst>
          </p:cNvPr>
          <p:cNvSpPr>
            <a:spLocks noGrp="1"/>
          </p:cNvSpPr>
          <p:nvPr>
            <p:ph type="ftr" sz="quarter" idx="12"/>
          </p:nvPr>
        </p:nvSpPr>
        <p:spPr/>
        <p:txBody>
          <a:bodyPr/>
          <a:lstStyle>
            <a:lvl1pPr>
              <a:defRPr>
                <a:solidFill>
                  <a:schemeClr val="bg1"/>
                </a:solidFill>
              </a:defRPr>
            </a:lvl1pPr>
          </a:lstStyle>
          <a:p>
            <a:endParaRPr lang="nl-NL" dirty="0"/>
          </a:p>
        </p:txBody>
      </p:sp>
      <p:sp>
        <p:nvSpPr>
          <p:cNvPr id="5" name="Slide Number Placeholder 4">
            <a:extLst>
              <a:ext uri="{FF2B5EF4-FFF2-40B4-BE49-F238E27FC236}">
                <a16:creationId xmlns:a16="http://schemas.microsoft.com/office/drawing/2014/main" id="{55DDCD77-3ACB-4E3D-9D72-366DB7C605D3}"/>
              </a:ext>
            </a:extLst>
          </p:cNvPr>
          <p:cNvSpPr>
            <a:spLocks noGrp="1"/>
          </p:cNvSpPr>
          <p:nvPr>
            <p:ph type="sldNum" sz="quarter" idx="13"/>
          </p:nvPr>
        </p:nvSpPr>
        <p:spPr/>
        <p:txBody>
          <a:bodyPr/>
          <a:lstStyle>
            <a:lvl1pPr>
              <a:defRPr>
                <a:solidFill>
                  <a:schemeClr val="bg1"/>
                </a:solidFill>
              </a:defRPr>
            </a:lvl1pPr>
          </a:lstStyle>
          <a:p>
            <a:fld id="{E1285774-241F-486E-B8E4-963DBBF2BAEB}" type="slidenum">
              <a:rPr lang="nl-NL" smtClean="0"/>
              <a:pPr/>
              <a:t>‹#›</a:t>
            </a:fld>
            <a:endParaRPr lang="nl-NL"/>
          </a:p>
        </p:txBody>
      </p:sp>
    </p:spTree>
    <p:extLst>
      <p:ext uri="{BB962C8B-B14F-4D97-AF65-F5344CB8AC3E}">
        <p14:creationId xmlns:p14="http://schemas.microsoft.com/office/powerpoint/2010/main" val="2759487834"/>
      </p:ext>
    </p:extLst>
  </p:cSld>
  <p:clrMapOvr>
    <a:overrideClrMapping bg1="lt1" tx1="dk1" bg2="lt2" tx2="dk2" accent1="accent1" accent2="accent2" accent3="accent3" accent4="accent4" accent5="accent5" accent6="accent6" hlink="hlink" folHlink="folHlink"/>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65288"/>
            <a:ext cx="9277349" cy="4716462"/>
          </a:xfrm>
          <a:prstGeom prst="rect">
            <a:avLst/>
          </a:prstGeom>
        </p:spPr>
        <p:txBody>
          <a:bodyPr vert="horz" lIns="0" tIns="0" rIns="0" bIns="0" rtlCol="0">
            <a:noAutofit/>
          </a:bodyPr>
          <a:lstStyle>
            <a:lvl1pPr>
              <a:defRPr lang="en-US" sz="3600" noProof="0" smtClean="0"/>
            </a:lvl1pPr>
          </a:lstStyle>
          <a:p>
            <a:pPr lvl="0" defTabSz="727510">
              <a:spcBef>
                <a:spcPts val="2864"/>
              </a:spcBef>
              <a:spcAft>
                <a:spcPts val="796"/>
              </a:spcAft>
            </a:pPr>
            <a:r>
              <a:rPr lang="en-US" noProof="0"/>
              <a:t>Click to edit Master text styles</a:t>
            </a:r>
          </a:p>
        </p:txBody>
      </p:sp>
      <p:sp>
        <p:nvSpPr>
          <p:cNvPr id="3" name="Footer Placeholder 2">
            <a:extLst>
              <a:ext uri="{FF2B5EF4-FFF2-40B4-BE49-F238E27FC236}">
                <a16:creationId xmlns:a16="http://schemas.microsoft.com/office/drawing/2014/main" id="{E2E97815-F5E1-421E-ACDD-987E79C5029B}"/>
              </a:ext>
            </a:extLst>
          </p:cNvPr>
          <p:cNvSpPr>
            <a:spLocks noGrp="1"/>
          </p:cNvSpPr>
          <p:nvPr>
            <p:ph type="ftr" sz="quarter" idx="12"/>
          </p:nvPr>
        </p:nvSpPr>
        <p:spPr/>
        <p:txBody>
          <a:bodyPr/>
          <a:lstStyle/>
          <a:p>
            <a:endParaRPr lang="nl-NL"/>
          </a:p>
        </p:txBody>
      </p:sp>
      <p:sp>
        <p:nvSpPr>
          <p:cNvPr id="5" name="Slide Number Placeholder 4">
            <a:extLst>
              <a:ext uri="{FF2B5EF4-FFF2-40B4-BE49-F238E27FC236}">
                <a16:creationId xmlns:a16="http://schemas.microsoft.com/office/drawing/2014/main" id="{55DDCD77-3ACB-4E3D-9D72-366DB7C605D3}"/>
              </a:ext>
            </a:extLst>
          </p:cNvPr>
          <p:cNvSpPr>
            <a:spLocks noGrp="1"/>
          </p:cNvSpPr>
          <p:nvPr>
            <p:ph type="sldNum" sz="quarter" idx="13"/>
          </p:nvPr>
        </p:nvSpPr>
        <p:spPr/>
        <p:txBody>
          <a:bodyPr/>
          <a:lstStyle/>
          <a:p>
            <a:fld id="{E1285774-241F-486E-B8E4-963DBBF2BAEB}" type="slidenum">
              <a:rPr lang="nl-NL" smtClean="0"/>
              <a:pPr/>
              <a:t>‹#›</a:t>
            </a:fld>
            <a:endParaRPr lang="nl-NL"/>
          </a:p>
        </p:txBody>
      </p:sp>
    </p:spTree>
    <p:extLst>
      <p:ext uri="{BB962C8B-B14F-4D97-AF65-F5344CB8AC3E}">
        <p14:creationId xmlns:p14="http://schemas.microsoft.com/office/powerpoint/2010/main" val="1135209443"/>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Letter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862256" y="405930"/>
            <a:ext cx="2834444" cy="1027760"/>
          </a:xfrm>
        </p:spPr>
        <p:txBody>
          <a:bodyPr>
            <a:noAutofit/>
          </a:bodyPr>
          <a:lstStyle>
            <a:lvl1pPr>
              <a:spcBef>
                <a:spcPts val="147"/>
              </a:spcBef>
              <a:defRPr sz="900">
                <a:solidFill>
                  <a:schemeClr val="tx1"/>
                </a:solidFill>
              </a:defRPr>
            </a:lvl1pPr>
            <a:lvl2pPr>
              <a:defRPr sz="771">
                <a:solidFill>
                  <a:schemeClr val="tx2"/>
                </a:solidFill>
              </a:defRPr>
            </a:lvl2pPr>
            <a:lvl3pPr>
              <a:defRPr sz="771">
                <a:solidFill>
                  <a:schemeClr val="tx2"/>
                </a:solidFill>
              </a:defRPr>
            </a:lvl3pPr>
            <a:lvl4pPr>
              <a:defRPr sz="734">
                <a:solidFill>
                  <a:schemeClr val="tx2"/>
                </a:solidFill>
              </a:defRPr>
            </a:lvl4pPr>
            <a:lvl5pPr>
              <a:defRPr sz="734">
                <a:solidFill>
                  <a:schemeClr val="tx2"/>
                </a:solidFill>
              </a:defRPr>
            </a:lvl5pPr>
          </a:lstStyle>
          <a:p>
            <a:pPr lvl="0"/>
            <a:r>
              <a:rPr lang="en-US"/>
              <a:t>Click to edit Master text styles</a:t>
            </a:r>
          </a:p>
        </p:txBody>
      </p:sp>
      <p:sp>
        <p:nvSpPr>
          <p:cNvPr id="7" name="Text Placeholder 6"/>
          <p:cNvSpPr>
            <a:spLocks noGrp="1"/>
          </p:cNvSpPr>
          <p:nvPr>
            <p:ph type="body" sz="quarter" idx="11"/>
          </p:nvPr>
        </p:nvSpPr>
        <p:spPr>
          <a:xfrm>
            <a:off x="495303" y="1665288"/>
            <a:ext cx="2796540" cy="4716462"/>
          </a:xfrm>
        </p:spPr>
        <p:txBody>
          <a:bodyPr>
            <a:noAutofit/>
          </a:bodyPr>
          <a:lstStyle>
            <a:lvl1pPr>
              <a:spcBef>
                <a:spcPts val="0"/>
              </a:spcBef>
              <a:spcAft>
                <a:spcPts val="441"/>
              </a:spcAft>
              <a:defRPr sz="1400"/>
            </a:lvl1pPr>
            <a:lvl2pPr>
              <a:spcBef>
                <a:spcPts val="220"/>
              </a:spcBef>
              <a:defRPr/>
            </a:lvl2pPr>
            <a:lvl3pPr>
              <a:spcBef>
                <a:spcPts val="220"/>
              </a:spcBef>
              <a:defRPr/>
            </a:lvl3pPr>
            <a:lvl4pPr>
              <a:spcBef>
                <a:spcPts val="220"/>
              </a:spcBef>
              <a:defRPr/>
            </a:lvl4pPr>
            <a:lvl5pPr>
              <a:spcBef>
                <a:spcPts val="220"/>
              </a:spcBef>
              <a:defRPr/>
            </a:lvl5pPr>
          </a:lstStyle>
          <a:p>
            <a:pPr lvl="0"/>
            <a:r>
              <a:rPr lang="en-US"/>
              <a:t>Click to edit Master text styles</a:t>
            </a:r>
          </a:p>
        </p:txBody>
      </p:sp>
      <p:sp>
        <p:nvSpPr>
          <p:cNvPr id="9" name="Text Placeholder 8"/>
          <p:cNvSpPr>
            <a:spLocks noGrp="1"/>
          </p:cNvSpPr>
          <p:nvPr>
            <p:ph type="body" sz="quarter" idx="12"/>
          </p:nvPr>
        </p:nvSpPr>
        <p:spPr>
          <a:xfrm>
            <a:off x="3780370" y="1665289"/>
            <a:ext cx="7916331" cy="4716461"/>
          </a:xfrm>
        </p:spPr>
        <p:txBody>
          <a:bodyPr>
            <a:noAutofit/>
          </a:bodyPr>
          <a:lstStyle>
            <a:lvl1pPr marL="0" indent="0" algn="l">
              <a:spcBef>
                <a:spcPts val="1323"/>
              </a:spcBef>
              <a:buFontTx/>
              <a:buNone/>
              <a:defRPr sz="1400"/>
            </a:lvl1pPr>
            <a:lvl2pPr marL="111147" indent="-111147" algn="l">
              <a:buClrTx/>
              <a:buSzPct val="100000"/>
              <a:buFont typeface="Arial" panose="020B0604020202020204" pitchFamily="34" charset="0"/>
              <a:buChar char="•"/>
              <a:defRPr sz="1400"/>
            </a:lvl2pPr>
            <a:lvl3pPr marL="242504" indent="-111147" algn="l">
              <a:buClrTx/>
              <a:buSzPct val="100000"/>
              <a:buFont typeface="Arial" panose="020B0604020202020204" pitchFamily="34" charset="0"/>
              <a:buChar char="−"/>
              <a:defRPr sz="1400"/>
            </a:lvl3pPr>
            <a:lvl4pPr marL="373859" indent="-111147" algn="l">
              <a:buClrTx/>
              <a:buSzPct val="100000"/>
              <a:buFont typeface="Arial" panose="020B0604020202020204" pitchFamily="34" charset="0"/>
              <a:buChar char="◦"/>
              <a:defRPr sz="1400"/>
            </a:lvl4pPr>
            <a:lvl5pPr marL="505215" indent="-111147" algn="l">
              <a:buClrTx/>
              <a:buSzPct val="10000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noProof="0" dirty="0"/>
          </a:p>
        </p:txBody>
      </p:sp>
      <p:grpSp>
        <p:nvGrpSpPr>
          <p:cNvPr id="20" name="Group 19">
            <a:extLst>
              <a:ext uri="{FF2B5EF4-FFF2-40B4-BE49-F238E27FC236}">
                <a16:creationId xmlns:a16="http://schemas.microsoft.com/office/drawing/2014/main" id="{CEDE929E-EC83-4549-BF31-63C927FF86D1}"/>
              </a:ext>
            </a:extLst>
          </p:cNvPr>
          <p:cNvGrpSpPr>
            <a:grpSpLocks noChangeAspect="1"/>
          </p:cNvGrpSpPr>
          <p:nvPr userDrawn="1"/>
        </p:nvGrpSpPr>
        <p:grpSpPr>
          <a:xfrm>
            <a:off x="431028" y="342915"/>
            <a:ext cx="2293942" cy="346941"/>
            <a:chOff x="398463" y="404813"/>
            <a:chExt cx="1627187" cy="307976"/>
          </a:xfrm>
          <a:solidFill>
            <a:schemeClr val="tx1"/>
          </a:solidFill>
        </p:grpSpPr>
        <p:sp>
          <p:nvSpPr>
            <p:cNvPr id="21" name="Oval 5">
              <a:extLst>
                <a:ext uri="{FF2B5EF4-FFF2-40B4-BE49-F238E27FC236}">
                  <a16:creationId xmlns:a16="http://schemas.microsoft.com/office/drawing/2014/main" id="{54E8D53B-22DB-4B2E-BF52-F77259B6CF58}"/>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2" name="Freeform 6">
              <a:extLst>
                <a:ext uri="{FF2B5EF4-FFF2-40B4-BE49-F238E27FC236}">
                  <a16:creationId xmlns:a16="http://schemas.microsoft.com/office/drawing/2014/main" id="{487D8D88-21E1-4372-A002-4D11EC9B1798}"/>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3" name="Rectangle 7">
              <a:extLst>
                <a:ext uri="{FF2B5EF4-FFF2-40B4-BE49-F238E27FC236}">
                  <a16:creationId xmlns:a16="http://schemas.microsoft.com/office/drawing/2014/main" id="{73C4ED04-4E87-4B3E-B9A9-C009EADD14D7}"/>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4" name="Freeform 8">
              <a:extLst>
                <a:ext uri="{FF2B5EF4-FFF2-40B4-BE49-F238E27FC236}">
                  <a16:creationId xmlns:a16="http://schemas.microsoft.com/office/drawing/2014/main" id="{E896B58A-2660-4C95-961E-15C69881A057}"/>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5" name="Rectangle 9">
              <a:extLst>
                <a:ext uri="{FF2B5EF4-FFF2-40B4-BE49-F238E27FC236}">
                  <a16:creationId xmlns:a16="http://schemas.microsoft.com/office/drawing/2014/main" id="{4CBE6BB3-ADE5-4460-8EF1-62F61615318E}"/>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6" name="Rectangle 10">
              <a:extLst>
                <a:ext uri="{FF2B5EF4-FFF2-40B4-BE49-F238E27FC236}">
                  <a16:creationId xmlns:a16="http://schemas.microsoft.com/office/drawing/2014/main" id="{493984CC-2A78-4C0B-9293-4F663D69BB9A}"/>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7" name="Freeform 11">
              <a:extLst>
                <a:ext uri="{FF2B5EF4-FFF2-40B4-BE49-F238E27FC236}">
                  <a16:creationId xmlns:a16="http://schemas.microsoft.com/office/drawing/2014/main" id="{E3487340-57FD-48D5-8A35-0E2AC6FCF453}"/>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8" name="Freeform 12">
              <a:extLst>
                <a:ext uri="{FF2B5EF4-FFF2-40B4-BE49-F238E27FC236}">
                  <a16:creationId xmlns:a16="http://schemas.microsoft.com/office/drawing/2014/main" id="{85018B00-5730-4FF8-BE63-4EFAE69B6483}"/>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9" name="Freeform 13">
              <a:extLst>
                <a:ext uri="{FF2B5EF4-FFF2-40B4-BE49-F238E27FC236}">
                  <a16:creationId xmlns:a16="http://schemas.microsoft.com/office/drawing/2014/main" id="{4C90A1D3-2B09-49A8-B666-7F0F89D7258A}"/>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30" name="Freeform 14">
              <a:extLst>
                <a:ext uri="{FF2B5EF4-FFF2-40B4-BE49-F238E27FC236}">
                  <a16:creationId xmlns:a16="http://schemas.microsoft.com/office/drawing/2014/main" id="{B934C708-F3D9-4A9B-947D-DC4067E6A6EF}"/>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grpSp>
    </p:spTree>
    <p:extLst>
      <p:ext uri="{BB962C8B-B14F-4D97-AF65-F5344CB8AC3E}">
        <p14:creationId xmlns:p14="http://schemas.microsoft.com/office/powerpoint/2010/main" val="66737128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ubtitle &amp; 1 column large">
    <p:spTree>
      <p:nvGrpSpPr>
        <p:cNvPr id="1" name=""/>
        <p:cNvGrpSpPr/>
        <p:nvPr/>
      </p:nvGrpSpPr>
      <p:grpSpPr>
        <a:xfrm>
          <a:off x="0" y="0"/>
          <a:ext cx="0" cy="0"/>
          <a:chOff x="0" y="0"/>
          <a:chExt cx="0" cy="0"/>
        </a:xfrm>
      </p:grpSpPr>
      <p:sp>
        <p:nvSpPr>
          <p:cNvPr id="14" name="Text Placeholder 18"/>
          <p:cNvSpPr>
            <a:spLocks noGrp="1"/>
          </p:cNvSpPr>
          <p:nvPr>
            <p:ph idx="1"/>
          </p:nvPr>
        </p:nvSpPr>
        <p:spPr>
          <a:xfrm>
            <a:off x="501652" y="1665290"/>
            <a:ext cx="11188700" cy="4716460"/>
          </a:xfrm>
          <a:prstGeom prst="rect">
            <a:avLst/>
          </a:prstGeom>
        </p:spPr>
        <p:txBody>
          <a:bodyPr vert="horz" lIns="0" tIns="0" rIns="0" bIns="0" rtlCol="0">
            <a:noAutofit/>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a:extLst>
              <a:ext uri="{FF2B5EF4-FFF2-40B4-BE49-F238E27FC236}">
                <a16:creationId xmlns:a16="http://schemas.microsoft.com/office/drawing/2014/main" id="{537CC665-FE98-46D6-975E-AFF0AE8ED2C8}"/>
              </a:ext>
            </a:extLst>
          </p:cNvPr>
          <p:cNvSpPr>
            <a:spLocks noGrp="1"/>
          </p:cNvSpPr>
          <p:nvPr>
            <p:ph type="body" sz="quarter" idx="21" hasCustomPrompt="1"/>
          </p:nvPr>
        </p:nvSpPr>
        <p:spPr>
          <a:xfrm>
            <a:off x="501654" y="651602"/>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8" name="Title Placeholder 1">
            <a:extLst>
              <a:ext uri="{FF2B5EF4-FFF2-40B4-BE49-F238E27FC236}">
                <a16:creationId xmlns:a16="http://schemas.microsoft.com/office/drawing/2014/main" id="{3BBABC4F-611D-45AA-96CD-C45E11F22888}"/>
              </a:ext>
            </a:extLst>
          </p:cNvPr>
          <p:cNvSpPr>
            <a:spLocks noGrp="1"/>
          </p:cNvSpPr>
          <p:nvPr>
            <p:ph type="title" hasCustomPrompt="1"/>
          </p:nvPr>
        </p:nvSpPr>
        <p:spPr>
          <a:xfrm>
            <a:off x="501654" y="317504"/>
            <a:ext cx="11188700" cy="334099"/>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3" name="Footer Placeholder 2">
            <a:extLst>
              <a:ext uri="{FF2B5EF4-FFF2-40B4-BE49-F238E27FC236}">
                <a16:creationId xmlns:a16="http://schemas.microsoft.com/office/drawing/2014/main" id="{33C346CF-FFC3-4600-A493-7383E32271FC}"/>
              </a:ext>
            </a:extLst>
          </p:cNvPr>
          <p:cNvSpPr>
            <a:spLocks noGrp="1"/>
          </p:cNvSpPr>
          <p:nvPr>
            <p:ph type="ftr" sz="quarter" idx="23"/>
          </p:nvPr>
        </p:nvSpPr>
        <p:spPr/>
        <p:txBody>
          <a:bodyPr/>
          <a:lstStyle/>
          <a:p>
            <a:endParaRPr lang="nl-NL" dirty="0"/>
          </a:p>
        </p:txBody>
      </p:sp>
      <p:sp>
        <p:nvSpPr>
          <p:cNvPr id="4" name="Slide Number Placeholder 3">
            <a:extLst>
              <a:ext uri="{FF2B5EF4-FFF2-40B4-BE49-F238E27FC236}">
                <a16:creationId xmlns:a16="http://schemas.microsoft.com/office/drawing/2014/main" id="{027981EA-21A7-4C59-9ABA-B2ABC8AED0FB}"/>
              </a:ext>
            </a:extLst>
          </p:cNvPr>
          <p:cNvSpPr>
            <a:spLocks noGrp="1"/>
          </p:cNvSpPr>
          <p:nvPr>
            <p:ph type="sldNum" sz="quarter" idx="24"/>
          </p:nvPr>
        </p:nvSpPr>
        <p:spPr/>
        <p:txBody>
          <a:bodyPr/>
          <a:lstStyle/>
          <a:p>
            <a:fld id="{E1285774-241F-486E-B8E4-963DBBF2BAEB}" type="slidenum">
              <a:rPr lang="nl-NL" smtClean="0"/>
              <a:pPr/>
              <a:t>‹#›</a:t>
            </a:fld>
            <a:endParaRPr lang="nl-NL"/>
          </a:p>
        </p:txBody>
      </p:sp>
    </p:spTree>
    <p:extLst>
      <p:ext uri="{BB962C8B-B14F-4D97-AF65-F5344CB8AC3E}">
        <p14:creationId xmlns:p14="http://schemas.microsoft.com/office/powerpoint/2010/main" val="2620455889"/>
      </p:ext>
    </p:extLst>
  </p:cSld>
  <p:clrMapOvr>
    <a:masterClrMapping/>
  </p:clrMapOvr>
  <p:transition>
    <p:fade/>
  </p:transition>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ubtitle, 1 column large - Black">
    <p:bg>
      <p:bgRef idx="1001">
        <a:schemeClr val="bg1"/>
      </p:bgRef>
    </p:bg>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2921"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dirty="0"/>
              <a:t>Click to add subtitle</a:t>
            </a:r>
          </a:p>
        </p:txBody>
      </p:sp>
      <p:sp>
        <p:nvSpPr>
          <p:cNvPr id="9" name="Title Placeholder 1"/>
          <p:cNvSpPr>
            <a:spLocks noGrp="1"/>
          </p:cNvSpPr>
          <p:nvPr>
            <p:ph type="title" hasCustomPrompt="1"/>
          </p:nvPr>
        </p:nvSpPr>
        <p:spPr>
          <a:xfrm>
            <a:off x="502921" y="320040"/>
            <a:ext cx="11136000" cy="331560"/>
          </a:xfrm>
          <a:prstGeom prst="rect">
            <a:avLst/>
          </a:prstGeom>
        </p:spPr>
        <p:txBody>
          <a:bodyPr vert="horz" lIns="0" tIns="0" rIns="0" bIns="0" rtlCol="0" anchor="t" anchorCtr="0">
            <a:noAutofit/>
          </a:bodyPr>
          <a:lstStyle>
            <a:lvl1pPr>
              <a:defRPr sz="2100"/>
            </a:lvl1pPr>
          </a:lstStyle>
          <a:p>
            <a:r>
              <a:rPr lang="en-US" dirty="0"/>
              <a:t>Click to add title</a:t>
            </a:r>
          </a:p>
        </p:txBody>
      </p:sp>
      <p:sp>
        <p:nvSpPr>
          <p:cNvPr id="10" name="Text Placeholder 18"/>
          <p:cNvSpPr>
            <a:spLocks noGrp="1"/>
          </p:cNvSpPr>
          <p:nvPr>
            <p:ph idx="1"/>
          </p:nvPr>
        </p:nvSpPr>
        <p:spPr>
          <a:xfrm>
            <a:off x="502921" y="1700213"/>
            <a:ext cx="11164146" cy="4681538"/>
          </a:xfrm>
          <a:prstGeom prst="rect">
            <a:avLst/>
          </a:prstGeom>
        </p:spPr>
        <p:txBody>
          <a:bodyPr vert="horz" lIns="0" tIns="0" rIns="0" bIns="0" rtlCol="0">
            <a:normAutofit/>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Footer Placeholder 1">
            <a:extLst>
              <a:ext uri="{FF2B5EF4-FFF2-40B4-BE49-F238E27FC236}">
                <a16:creationId xmlns:a16="http://schemas.microsoft.com/office/drawing/2014/main" id="{1B030D5A-26D7-4F7E-91CD-383DB5A79D34}"/>
              </a:ext>
            </a:extLst>
          </p:cNvPr>
          <p:cNvSpPr>
            <a:spLocks noGrp="1"/>
          </p:cNvSpPr>
          <p:nvPr>
            <p:ph type="ftr" sz="quarter" idx="14"/>
          </p:nvPr>
        </p:nvSpPr>
        <p:spPr/>
        <p:txBody>
          <a:bodyPr/>
          <a:lstStyle/>
          <a:p>
            <a:endParaRPr lang="nl-NL" dirty="0"/>
          </a:p>
        </p:txBody>
      </p:sp>
      <p:sp>
        <p:nvSpPr>
          <p:cNvPr id="3" name="Slide Number Placeholder 2">
            <a:extLst>
              <a:ext uri="{FF2B5EF4-FFF2-40B4-BE49-F238E27FC236}">
                <a16:creationId xmlns:a16="http://schemas.microsoft.com/office/drawing/2014/main" id="{28D1EBE6-0B9B-4A6E-B8D5-12F4EC656F14}"/>
              </a:ext>
            </a:extLst>
          </p:cNvPr>
          <p:cNvSpPr>
            <a:spLocks noGrp="1"/>
          </p:cNvSpPr>
          <p:nvPr>
            <p:ph type="sldNum" sz="quarter" idx="15"/>
          </p:nvPr>
        </p:nvSpPr>
        <p:spPr/>
        <p:txBody>
          <a:bodyPr/>
          <a:lstStyle/>
          <a:p>
            <a:fld id="{E1285774-241F-486E-B8E4-963DBBF2BAEB}" type="slidenum">
              <a:rPr lang="nl-NL" smtClean="0"/>
              <a:pPr/>
              <a:t>‹#›</a:t>
            </a:fld>
            <a:endParaRPr lang="nl-NL"/>
          </a:p>
        </p:txBody>
      </p:sp>
    </p:spTree>
    <p:extLst>
      <p:ext uri="{BB962C8B-B14F-4D97-AF65-F5344CB8AC3E}">
        <p14:creationId xmlns:p14="http://schemas.microsoft.com/office/powerpoint/2010/main" val="2031820538"/>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mp; 1 column - larg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73486" y="1665290"/>
            <a:ext cx="11180233" cy="4716463"/>
          </a:xfrm>
          <a:prstGeom prst="rect">
            <a:avLst/>
          </a:prstGeom>
        </p:spPr>
        <p:txBody>
          <a:bodyPr>
            <a:noAutofit/>
          </a:bodyPr>
          <a:lstStyle>
            <a:lvl1pPr marL="0" indent="0" algn="l">
              <a:buFontTx/>
              <a:buNone/>
              <a:tabLst>
                <a:tab pos="5354018" algn="r"/>
              </a:tabLst>
              <a:defRPr sz="1400">
                <a:latin typeface="+mn-lt"/>
              </a:defRPr>
            </a:lvl1pPr>
            <a:lvl2pPr marL="111147" indent="-111147" algn="l">
              <a:buClrTx/>
              <a:buSzPct val="100000"/>
              <a:buFont typeface="Arial" panose="020B0604020202020204" pitchFamily="34" charset="0"/>
              <a:buChar char="•"/>
              <a:tabLst>
                <a:tab pos="5354018" algn="r"/>
              </a:tabLst>
              <a:defRPr sz="1400">
                <a:latin typeface="+mj-lt"/>
              </a:defRPr>
            </a:lvl2pPr>
            <a:lvl3pPr marL="242504" indent="-111147" algn="l">
              <a:buClrTx/>
              <a:buSzPct val="100000"/>
              <a:buFont typeface="Arial" panose="020B0604020202020204" pitchFamily="34" charset="0"/>
              <a:buChar char="−"/>
              <a:tabLst>
                <a:tab pos="5354018" algn="r"/>
              </a:tabLst>
              <a:defRPr sz="1400">
                <a:latin typeface="+mn-lt"/>
              </a:defRPr>
            </a:lvl3pPr>
            <a:lvl4pPr marL="373859" indent="-111147" algn="l">
              <a:buClrTx/>
              <a:buSzPct val="100000"/>
              <a:buFont typeface="Arial" panose="020B0604020202020204" pitchFamily="34" charset="0"/>
              <a:buChar char="◦"/>
              <a:tabLst>
                <a:tab pos="5354018" algn="r"/>
              </a:tabLst>
              <a:defRPr sz="1400">
                <a:latin typeface="+mn-lt"/>
              </a:defRPr>
            </a:lvl4pPr>
            <a:lvl5pPr marL="505215" indent="-111147" algn="l">
              <a:buClrTx/>
              <a:buSzPct val="100000"/>
              <a:buFont typeface="Arial" panose="020B0604020202020204" pitchFamily="34" charset="0"/>
              <a:buChar char="−"/>
              <a:tabLst>
                <a:tab pos="4001304" algn="r"/>
              </a:tabLst>
              <a:defRPr sz="1400" baseline="0">
                <a:latin typeface="+mn-lt"/>
              </a:defRPr>
            </a:lvl5pPr>
            <a:lvl6pPr>
              <a:tabLst>
                <a:tab pos="5354018" algn="r"/>
              </a:tabLst>
              <a:defRPr/>
            </a:lvl6pPr>
            <a:lvl7pPr>
              <a:tabLst>
                <a:tab pos="5354018" algn="r"/>
              </a:tabLst>
              <a:defRPr/>
            </a:lvl7pPr>
            <a:lvl8pPr>
              <a:tabLst>
                <a:tab pos="5354018" algn="r"/>
              </a:tabLst>
              <a:defRPr/>
            </a:lvl8pPr>
            <a:lvl9pPr>
              <a:tabLst>
                <a:tab pos="5354018"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73486" y="290335"/>
            <a:ext cx="11180233" cy="698501"/>
          </a:xfrm>
          <a:prstGeom prst="rect">
            <a:avLst/>
          </a:prstGeom>
        </p:spPr>
        <p:txBody>
          <a:bodyPr vert="horz" lIns="0" tIns="0" rIns="0" bIns="0" rtlCol="0" anchor="t" anchorCtr="0">
            <a:noAutofit/>
          </a:bodyPr>
          <a:lstStyle>
            <a:lvl1pPr>
              <a:defRPr sz="2100"/>
            </a:lvl1pPr>
          </a:lstStyle>
          <a:p>
            <a:r>
              <a:rPr lang="en-US" dirty="0"/>
              <a:t>Click to add title</a:t>
            </a:r>
          </a:p>
        </p:txBody>
      </p:sp>
      <p:sp>
        <p:nvSpPr>
          <p:cNvPr id="5" name="Footer Placeholder 4">
            <a:extLst>
              <a:ext uri="{FF2B5EF4-FFF2-40B4-BE49-F238E27FC236}">
                <a16:creationId xmlns:a16="http://schemas.microsoft.com/office/drawing/2014/main" id="{D92E193A-158B-4D3C-9929-CCDFA758A60F}"/>
              </a:ext>
            </a:extLst>
          </p:cNvPr>
          <p:cNvSpPr>
            <a:spLocks noGrp="1"/>
          </p:cNvSpPr>
          <p:nvPr>
            <p:ph type="ftr" sz="quarter" idx="11"/>
          </p:nvPr>
        </p:nvSpPr>
        <p:spPr/>
        <p:txBody>
          <a:bodyPr/>
          <a:lstStyle/>
          <a:p>
            <a:endParaRPr lang="nl-NL" dirty="0"/>
          </a:p>
        </p:txBody>
      </p:sp>
      <p:sp>
        <p:nvSpPr>
          <p:cNvPr id="6" name="Slide Number Placeholder 5">
            <a:extLst>
              <a:ext uri="{FF2B5EF4-FFF2-40B4-BE49-F238E27FC236}">
                <a16:creationId xmlns:a16="http://schemas.microsoft.com/office/drawing/2014/main" id="{73B533F4-4BAA-45A3-B5DE-EF1CDB5A5286}"/>
              </a:ext>
            </a:extLst>
          </p:cNvPr>
          <p:cNvSpPr>
            <a:spLocks noGrp="1"/>
          </p:cNvSpPr>
          <p:nvPr>
            <p:ph type="sldNum" sz="quarter" idx="12"/>
          </p:nvPr>
        </p:nvSpPr>
        <p:spPr/>
        <p:txBody>
          <a:bodyPr/>
          <a:lstStyle/>
          <a:p>
            <a:fld id="{E1285774-241F-486E-B8E4-963DBBF2BAEB}" type="slidenum">
              <a:rPr lang="nl-NL" smtClean="0"/>
              <a:pPr/>
              <a:t>‹#›</a:t>
            </a:fld>
            <a:endParaRPr lang="nl-NL"/>
          </a:p>
        </p:txBody>
      </p:sp>
    </p:spTree>
    <p:extLst>
      <p:ext uri="{BB962C8B-B14F-4D97-AF65-F5344CB8AC3E}">
        <p14:creationId xmlns:p14="http://schemas.microsoft.com/office/powerpoint/2010/main" val="1765402098"/>
      </p:ext>
    </p:extLst>
  </p:cSld>
  <p:clrMapOvr>
    <a:masterClrMapping/>
  </p:clrMapOvr>
  <p:transition>
    <p:fade/>
  </p:transition>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1 column large - Black">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A6CE562-24C5-441D-9775-80E950BE5C3B}"/>
              </a:ext>
            </a:extLst>
          </p:cNvPr>
          <p:cNvGraphicFramePr>
            <a:graphicFrameLocks noChangeAspect="1"/>
          </p:cNvGraphicFramePr>
          <p:nvPr>
            <p:custDataLst>
              <p:tags r:id="rId1"/>
            </p:custDataLst>
            <p:extLst>
              <p:ext uri="{D42A27DB-BD31-4B8C-83A1-F6EECF244321}">
                <p14:modId xmlns:p14="http://schemas.microsoft.com/office/powerpoint/2010/main" val="193774633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5" name="Object 4" hidden="1">
                        <a:extLst>
                          <a:ext uri="{FF2B5EF4-FFF2-40B4-BE49-F238E27FC236}">
                            <a16:creationId xmlns:a16="http://schemas.microsoft.com/office/drawing/2014/main" id="{CA6CE562-24C5-441D-9775-80E950BE5C3B}"/>
                          </a:ext>
                        </a:extLst>
                      </p:cNvPr>
                      <p:cNvPicPr/>
                      <p:nvPr/>
                    </p:nvPicPr>
                    <p:blipFill>
                      <a:blip r:embed="rId5"/>
                      <a:stretch>
                        <a:fillRect/>
                      </a:stretch>
                    </p:blipFill>
                    <p:spPr>
                      <a:xfrm>
                        <a:off x="1955" y="1588"/>
                        <a:ext cx="1954"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E6BB1E5-8B1E-4493-9B22-5993DDAD1B89}"/>
              </a:ext>
            </a:extLst>
          </p:cNvPr>
          <p:cNvSpPr/>
          <p:nvPr>
            <p:custDataLst>
              <p:tags r:id="rId2"/>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9" name="Title Placeholder 1"/>
          <p:cNvSpPr>
            <a:spLocks noGrp="1"/>
          </p:cNvSpPr>
          <p:nvPr>
            <p:ph type="title" hasCustomPrompt="1"/>
          </p:nvPr>
        </p:nvSpPr>
        <p:spPr>
          <a:xfrm>
            <a:off x="502921" y="320040"/>
            <a:ext cx="11136000" cy="684000"/>
          </a:xfrm>
          <a:prstGeom prst="rect">
            <a:avLst/>
          </a:prstGeom>
        </p:spPr>
        <p:txBody>
          <a:bodyPr vert="horz" lIns="0" tIns="0" rIns="0" bIns="0" rtlCol="0" anchor="t" anchorCtr="0">
            <a:noAutofit/>
          </a:bodyPr>
          <a:lstStyle>
            <a:lvl1pPr>
              <a:defRPr sz="2100"/>
            </a:lvl1pPr>
          </a:lstStyle>
          <a:p>
            <a:r>
              <a:rPr lang="en-US" dirty="0"/>
              <a:t>Click to add title</a:t>
            </a:r>
          </a:p>
        </p:txBody>
      </p:sp>
      <p:sp>
        <p:nvSpPr>
          <p:cNvPr id="10" name="Text Placeholder 18"/>
          <p:cNvSpPr>
            <a:spLocks noGrp="1"/>
          </p:cNvSpPr>
          <p:nvPr>
            <p:ph idx="1"/>
          </p:nvPr>
        </p:nvSpPr>
        <p:spPr>
          <a:xfrm>
            <a:off x="502921" y="1700213"/>
            <a:ext cx="11164146" cy="4681538"/>
          </a:xfrm>
          <a:prstGeom prst="rect">
            <a:avLst/>
          </a:prstGeom>
        </p:spPr>
        <p:txBody>
          <a:bodyPr vert="horz" lIns="0" tIns="0" rIns="0" bIns="0" rtlCol="0">
            <a:normAutofit/>
          </a:bodyPr>
          <a:lstStyle>
            <a:lvl1pPr>
              <a:defRPr sz="14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Footer Placeholder 1">
            <a:extLst>
              <a:ext uri="{FF2B5EF4-FFF2-40B4-BE49-F238E27FC236}">
                <a16:creationId xmlns:a16="http://schemas.microsoft.com/office/drawing/2014/main" id="{1B030D5A-26D7-4F7E-91CD-383DB5A79D34}"/>
              </a:ext>
            </a:extLst>
          </p:cNvPr>
          <p:cNvSpPr>
            <a:spLocks noGrp="1"/>
          </p:cNvSpPr>
          <p:nvPr>
            <p:ph type="ftr" sz="quarter" idx="14"/>
          </p:nvPr>
        </p:nvSpPr>
        <p:spPr/>
        <p:txBody>
          <a:bodyPr/>
          <a:lstStyle/>
          <a:p>
            <a:endParaRPr lang="nl-NL" dirty="0"/>
          </a:p>
        </p:txBody>
      </p:sp>
      <p:sp>
        <p:nvSpPr>
          <p:cNvPr id="3" name="Slide Number Placeholder 2">
            <a:extLst>
              <a:ext uri="{FF2B5EF4-FFF2-40B4-BE49-F238E27FC236}">
                <a16:creationId xmlns:a16="http://schemas.microsoft.com/office/drawing/2014/main" id="{28D1EBE6-0B9B-4A6E-B8D5-12F4EC656F14}"/>
              </a:ext>
            </a:extLst>
          </p:cNvPr>
          <p:cNvSpPr>
            <a:spLocks noGrp="1"/>
          </p:cNvSpPr>
          <p:nvPr>
            <p:ph type="sldNum" sz="quarter" idx="15"/>
          </p:nvPr>
        </p:nvSpPr>
        <p:spPr/>
        <p:txBody>
          <a:bodyPr/>
          <a:lstStyle/>
          <a:p>
            <a:fld id="{E1285774-241F-486E-B8E4-963DBBF2BAEB}" type="slidenum">
              <a:rPr lang="nl-NL" smtClean="0"/>
              <a:pPr/>
              <a:t>‹#›</a:t>
            </a:fld>
            <a:endParaRPr lang="nl-NL"/>
          </a:p>
        </p:txBody>
      </p:sp>
    </p:spTree>
    <p:extLst>
      <p:ext uri="{BB962C8B-B14F-4D97-AF65-F5344CB8AC3E}">
        <p14:creationId xmlns:p14="http://schemas.microsoft.com/office/powerpoint/2010/main" val="1870117411"/>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04B5CE-1F4C-4592-A330-931F21908B14}"/>
              </a:ext>
            </a:extLst>
          </p:cNvPr>
          <p:cNvGraphicFramePr>
            <a:graphicFrameLocks noChangeAspect="1"/>
          </p:cNvGraphicFramePr>
          <p:nvPr>
            <p:custDataLst>
              <p:tags r:id="rId1"/>
            </p:custDataLst>
            <p:extLst>
              <p:ext uri="{D42A27DB-BD31-4B8C-83A1-F6EECF244321}">
                <p14:modId xmlns:p14="http://schemas.microsoft.com/office/powerpoint/2010/main" val="1483774851"/>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3" name="Object 2" hidden="1">
                        <a:extLst>
                          <a:ext uri="{FF2B5EF4-FFF2-40B4-BE49-F238E27FC236}">
                            <a16:creationId xmlns:a16="http://schemas.microsoft.com/office/drawing/2014/main" id="{2304B5CE-1F4C-4592-A330-931F21908B14}"/>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E9CA250-4F61-46A8-9085-2B11F971E3C2}"/>
              </a:ext>
            </a:extLst>
          </p:cNvPr>
          <p:cNvSpPr/>
          <p:nvPr>
            <p:custDataLst>
              <p:tags r:id="rId2"/>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3200" b="0" i="0" baseline="0" dirty="0">
              <a:solidFill>
                <a:schemeClr val="bg1"/>
              </a:solidFill>
              <a:latin typeface="Calibri Light" panose="020F0302020204030204" pitchFamily="34" charset="0"/>
              <a:cs typeface="Calibri Light" panose="020F0302020204030204" pitchFamily="34" charset="0"/>
              <a:sym typeface="Calibri Light" panose="020F0302020204030204" pitchFamily="34" charset="0"/>
            </a:endParaRP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70" cy="273050"/>
          </a:xfrm>
          <a:prstGeom prst="rect">
            <a:avLst/>
          </a:prstGeom>
        </p:spPr>
        <p:txBody>
          <a:bodyPr vert="horz" lIns="0" tIns="0" rIns="0" bIns="0" rtlCol="0" anchor="b">
            <a:noAutofit/>
          </a:bodyPr>
          <a:lstStyle>
            <a:lvl1pPr>
              <a:defRPr lang="en-US" sz="1400" b="1" noProof="0" smtClean="0">
                <a:solidFill>
                  <a:schemeClr val="bg1"/>
                </a:solidFill>
                <a:latin typeface="Calibri" panose="020F0502020204030204" pitchFamily="34" charset="0"/>
                <a:cs typeface="Calibri" panose="020F0502020204030204" pitchFamily="34" charset="0"/>
              </a:defRPr>
            </a:lvl1pPr>
          </a:lstStyle>
          <a:p>
            <a:pPr lvl="0" defTabSz="727510">
              <a:spcAft>
                <a:spcPts val="0"/>
              </a:spcAft>
            </a:pPr>
            <a:r>
              <a:rPr lang="en-US" noProof="0"/>
              <a:t>Click to edit Master text styles</a:t>
            </a:r>
          </a:p>
        </p:txBody>
      </p:sp>
      <p:grpSp>
        <p:nvGrpSpPr>
          <p:cNvPr id="27" name="Group 26">
            <a:extLst>
              <a:ext uri="{FF2B5EF4-FFF2-40B4-BE49-F238E27FC236}">
                <a16:creationId xmlns:a16="http://schemas.microsoft.com/office/drawing/2014/main" id="{8AEA1C35-AD3C-441C-BF39-5919A012D529}"/>
              </a:ext>
            </a:extLst>
          </p:cNvPr>
          <p:cNvGrpSpPr>
            <a:grpSpLocks noChangeAspect="1"/>
          </p:cNvGrpSpPr>
          <p:nvPr userDrawn="1"/>
        </p:nvGrpSpPr>
        <p:grpSpPr>
          <a:xfrm>
            <a:off x="465220" y="377999"/>
            <a:ext cx="2475914" cy="382438"/>
            <a:chOff x="398463" y="404813"/>
            <a:chExt cx="1627187" cy="307976"/>
          </a:xfrm>
          <a:solidFill>
            <a:schemeClr val="bg1"/>
          </a:solidFill>
        </p:grpSpPr>
        <p:sp>
          <p:nvSpPr>
            <p:cNvPr id="28" name="Oval 5">
              <a:extLst>
                <a:ext uri="{FF2B5EF4-FFF2-40B4-BE49-F238E27FC236}">
                  <a16:creationId xmlns:a16="http://schemas.microsoft.com/office/drawing/2014/main" id="{E940BD8B-CA56-48DB-ABEB-AF2ADEBD45F3}"/>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29" name="Freeform 6">
              <a:extLst>
                <a:ext uri="{FF2B5EF4-FFF2-40B4-BE49-F238E27FC236}">
                  <a16:creationId xmlns:a16="http://schemas.microsoft.com/office/drawing/2014/main" id="{384E8E06-BAD5-4820-A7FC-D53176331750}"/>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44" name="Rectangle 7">
              <a:extLst>
                <a:ext uri="{FF2B5EF4-FFF2-40B4-BE49-F238E27FC236}">
                  <a16:creationId xmlns:a16="http://schemas.microsoft.com/office/drawing/2014/main" id="{7547EB05-E2BA-4F95-BFEC-E313224BB5F9}"/>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45" name="Freeform 8">
              <a:extLst>
                <a:ext uri="{FF2B5EF4-FFF2-40B4-BE49-F238E27FC236}">
                  <a16:creationId xmlns:a16="http://schemas.microsoft.com/office/drawing/2014/main" id="{2B7F8B6E-1AFE-4332-AD85-A0F0506527CE}"/>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46" name="Rectangle 9">
              <a:extLst>
                <a:ext uri="{FF2B5EF4-FFF2-40B4-BE49-F238E27FC236}">
                  <a16:creationId xmlns:a16="http://schemas.microsoft.com/office/drawing/2014/main" id="{FF3BA9BD-CFEA-4B26-8B9F-72507C257D1F}"/>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47" name="Rectangle 10">
              <a:extLst>
                <a:ext uri="{FF2B5EF4-FFF2-40B4-BE49-F238E27FC236}">
                  <a16:creationId xmlns:a16="http://schemas.microsoft.com/office/drawing/2014/main" id="{E4021827-3FA7-420D-851C-93A6C59DDBAB}"/>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48" name="Freeform 11">
              <a:extLst>
                <a:ext uri="{FF2B5EF4-FFF2-40B4-BE49-F238E27FC236}">
                  <a16:creationId xmlns:a16="http://schemas.microsoft.com/office/drawing/2014/main" id="{C5C05EDC-C1F4-403E-8386-252A4CCF6007}"/>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49" name="Freeform 12">
              <a:extLst>
                <a:ext uri="{FF2B5EF4-FFF2-40B4-BE49-F238E27FC236}">
                  <a16:creationId xmlns:a16="http://schemas.microsoft.com/office/drawing/2014/main" id="{0BF65651-D0FA-4EE3-AB42-3C7593C8DF8F}"/>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50" name="Freeform 13">
              <a:extLst>
                <a:ext uri="{FF2B5EF4-FFF2-40B4-BE49-F238E27FC236}">
                  <a16:creationId xmlns:a16="http://schemas.microsoft.com/office/drawing/2014/main" id="{70731A8B-65F8-41E0-8669-EC215FCC4569}"/>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51" name="Freeform 14">
              <a:extLst>
                <a:ext uri="{FF2B5EF4-FFF2-40B4-BE49-F238E27FC236}">
                  <a16:creationId xmlns:a16="http://schemas.microsoft.com/office/drawing/2014/main" id="{2146D43C-66BF-474A-AC43-5CB7DE48B0A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grpSp>
      <p:sp>
        <p:nvSpPr>
          <p:cNvPr id="52" name="Picture Placeholder 8">
            <a:extLst>
              <a:ext uri="{FF2B5EF4-FFF2-40B4-BE49-F238E27FC236}">
                <a16:creationId xmlns:a16="http://schemas.microsoft.com/office/drawing/2014/main" id="{13E65F80-4276-4FE6-9FCE-26380FE9CA4A}"/>
              </a:ext>
            </a:extLst>
          </p:cNvPr>
          <p:cNvSpPr>
            <a:spLocks noGrp="1"/>
          </p:cNvSpPr>
          <p:nvPr>
            <p:ph type="pic" sz="quarter" idx="11"/>
          </p:nvPr>
        </p:nvSpPr>
        <p:spPr>
          <a:xfrm>
            <a:off x="2851578" y="806196"/>
            <a:ext cx="6651205" cy="5404104"/>
          </a:xfrm>
          <a:prstGeom prst="rect">
            <a:avLst/>
          </a:prstGeom>
        </p:spPr>
        <p:txBody>
          <a:bodyPr/>
          <a:lstStyle/>
          <a:p>
            <a:r>
              <a:rPr lang="en-US" noProof="0"/>
              <a:t>Click icon to add picture</a:t>
            </a:r>
            <a:endParaRPr lang="en-US" noProof="0" dirty="0"/>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186209"/>
            <a:ext cx="4446270" cy="895983"/>
          </a:xfrm>
          <a:prstGeom prst="rect">
            <a:avLst/>
          </a:prstGeom>
        </p:spPr>
        <p:txBody>
          <a:bodyPr vert="horz" lIns="0" tIns="0" rIns="0" bIns="0" rtlCol="0" anchor="b" anchorCtr="0">
            <a:noAutofit/>
          </a:bodyPr>
          <a:lstStyle>
            <a:lvl1pPr>
              <a:defRPr lang="en-US" sz="3200" b="0" noProof="0" dirty="0">
                <a:solidFill>
                  <a:schemeClr val="accent1"/>
                </a:solidFill>
                <a:latin typeface="Calibri Light" panose="020F0302020204030204" pitchFamily="34" charset="0"/>
                <a:ea typeface="Open Sans" panose="020B0606030504020204" pitchFamily="34" charset="0"/>
              </a:defRPr>
            </a:lvl1pPr>
          </a:lstStyle>
          <a:p>
            <a:pPr lvl="0" defTabSz="727510">
              <a:lnSpc>
                <a:spcPts val="3200"/>
              </a:lnSpc>
            </a:pPr>
            <a:r>
              <a:rPr lang="en-US" noProof="0"/>
              <a:t>Click to edit Master title style</a:t>
            </a:r>
            <a:endParaRPr lang="en-US" noProof="0" dirty="0"/>
          </a:p>
        </p:txBody>
      </p:sp>
      <p:graphicFrame>
        <p:nvGraphicFramePr>
          <p:cNvPr id="18" name="Object 17" hidden="1">
            <a:extLst>
              <a:ext uri="{FF2B5EF4-FFF2-40B4-BE49-F238E27FC236}">
                <a16:creationId xmlns:a16="http://schemas.microsoft.com/office/drawing/2014/main" id="{8F514AEE-4D51-4F6B-BD77-ECE4E47C67E7}"/>
              </a:ext>
            </a:extLst>
          </p:cNvPr>
          <p:cNvGraphicFramePr>
            <a:graphicFrameLocks noChangeAspect="1"/>
          </p:cNvGraphicFramePr>
          <p:nvPr userDrawn="1">
            <p:custDataLst>
              <p:tags r:id="rId3"/>
            </p:custDataLst>
            <p:extLst>
              <p:ext uri="{D42A27DB-BD31-4B8C-83A1-F6EECF244321}">
                <p14:modId xmlns:p14="http://schemas.microsoft.com/office/powerpoint/2010/main" val="1257524926"/>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8" name="Object 17" hidden="1">
                        <a:extLst>
                          <a:ext uri="{FF2B5EF4-FFF2-40B4-BE49-F238E27FC236}">
                            <a16:creationId xmlns:a16="http://schemas.microsoft.com/office/drawing/2014/main" id="{8F514AEE-4D51-4F6B-BD77-ECE4E47C67E7}"/>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9" name="Rectangle 18" hidden="1">
            <a:extLst>
              <a:ext uri="{FF2B5EF4-FFF2-40B4-BE49-F238E27FC236}">
                <a16:creationId xmlns:a16="http://schemas.microsoft.com/office/drawing/2014/main" id="{54BBDAC8-D4E5-4A2F-ABD3-1F0F2C2601D0}"/>
              </a:ext>
            </a:extLst>
          </p:cNvPr>
          <p:cNvSpPr/>
          <p:nvPr userDrawn="1">
            <p:custDataLst>
              <p:tags r:id="rId4"/>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3200" b="0" i="0" baseline="0" dirty="0">
              <a:solidFill>
                <a:schemeClr val="bg1"/>
              </a:solidFill>
              <a:latin typeface="Calibri Light" panose="020F0302020204030204" pitchFamily="34" charset="0"/>
              <a:cs typeface="Calibri Light" panose="020F0302020204030204" pitchFamily="34" charset="0"/>
              <a:sym typeface="Calibri Light" panose="020F0302020204030204" pitchFamily="34" charset="0"/>
            </a:endParaRPr>
          </a:p>
        </p:txBody>
      </p:sp>
    </p:spTree>
    <p:extLst>
      <p:ext uri="{BB962C8B-B14F-4D97-AF65-F5344CB8AC3E}">
        <p14:creationId xmlns:p14="http://schemas.microsoft.com/office/powerpoint/2010/main" val="1526333893"/>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guide id="2" orient="horz" pos="370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4CF81358-997D-40DD-97D2-B2E03203265E}"/>
              </a:ext>
            </a:extLst>
          </p:cNvPr>
          <p:cNvGraphicFramePr>
            <a:graphicFrameLocks noChangeAspect="1"/>
          </p:cNvGraphicFramePr>
          <p:nvPr>
            <p:custDataLst>
              <p:tags r:id="rId1"/>
            </p:custDataLst>
            <p:extLst>
              <p:ext uri="{D42A27DB-BD31-4B8C-83A1-F6EECF244321}">
                <p14:modId xmlns:p14="http://schemas.microsoft.com/office/powerpoint/2010/main" val="2351134459"/>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8" name="Object 7" hidden="1">
                        <a:extLst>
                          <a:ext uri="{FF2B5EF4-FFF2-40B4-BE49-F238E27FC236}">
                            <a16:creationId xmlns:a16="http://schemas.microsoft.com/office/drawing/2014/main" id="{4CF81358-997D-40DD-97D2-B2E03203265E}"/>
                          </a:ext>
                        </a:extLst>
                      </p:cNvPr>
                      <p:cNvPicPr/>
                      <p:nvPr/>
                    </p:nvPicPr>
                    <p:blipFill>
                      <a:blip r:embed="rId6"/>
                      <a:stretch>
                        <a:fillRect/>
                      </a:stretch>
                    </p:blipFill>
                    <p:spPr>
                      <a:xfrm>
                        <a:off x="1955" y="1588"/>
                        <a:ext cx="1954"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F672CB4-BE72-4914-8D46-FD07F69C96C3}"/>
              </a:ext>
            </a:extLst>
          </p:cNvPr>
          <p:cNvSpPr/>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10" name="Text Placeholder 8"/>
          <p:cNvSpPr>
            <a:spLocks noGrp="1"/>
          </p:cNvSpPr>
          <p:nvPr>
            <p:ph type="body" sz="quarter" idx="13" hasCustomPrompt="1"/>
          </p:nvPr>
        </p:nvSpPr>
        <p:spPr>
          <a:xfrm>
            <a:off x="501651" y="588966"/>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1" name="Title Placeholder 1"/>
          <p:cNvSpPr>
            <a:spLocks noGrp="1"/>
          </p:cNvSpPr>
          <p:nvPr>
            <p:ph type="title" hasCustomPrompt="1"/>
          </p:nvPr>
        </p:nvSpPr>
        <p:spPr>
          <a:xfrm>
            <a:off x="501651" y="290334"/>
            <a:ext cx="11188700" cy="298630"/>
          </a:xfrm>
          <a:prstGeom prst="rect">
            <a:avLst/>
          </a:prstGeom>
        </p:spPr>
        <p:txBody>
          <a:bodyPr vert="horz" lIns="0" tIns="0" rIns="0" bIns="0" rtlCol="0" anchor="t" anchorCtr="0">
            <a:noAutofit/>
          </a:bodyPr>
          <a:lstStyle>
            <a:lvl1pPr>
              <a:defRPr sz="2100"/>
            </a:lvl1pPr>
          </a:lstStyle>
          <a:p>
            <a:r>
              <a:rPr lang="en-US" noProof="0" dirty="0"/>
              <a:t>Click to add title</a:t>
            </a:r>
          </a:p>
        </p:txBody>
      </p:sp>
      <p:sp>
        <p:nvSpPr>
          <p:cNvPr id="3" name="Footer Placeholder 2">
            <a:extLst>
              <a:ext uri="{FF2B5EF4-FFF2-40B4-BE49-F238E27FC236}">
                <a16:creationId xmlns:a16="http://schemas.microsoft.com/office/drawing/2014/main" id="{8BD85F8C-FE50-476B-9860-16D02EE46499}"/>
              </a:ext>
            </a:extLst>
          </p:cNvPr>
          <p:cNvSpPr>
            <a:spLocks noGrp="1"/>
          </p:cNvSpPr>
          <p:nvPr>
            <p:ph type="ftr" sz="quarter" idx="15"/>
          </p:nvPr>
        </p:nvSpPr>
        <p:spPr/>
        <p:txBody>
          <a:bodyPr/>
          <a:lstStyle/>
          <a:p>
            <a:endParaRPr lang="nl-NL"/>
          </a:p>
        </p:txBody>
      </p:sp>
      <p:sp>
        <p:nvSpPr>
          <p:cNvPr id="4" name="Slide Number Placeholder 3">
            <a:extLst>
              <a:ext uri="{FF2B5EF4-FFF2-40B4-BE49-F238E27FC236}">
                <a16:creationId xmlns:a16="http://schemas.microsoft.com/office/drawing/2014/main" id="{5666ECED-7C03-42A1-90D9-B2DC43270700}"/>
              </a:ext>
            </a:extLst>
          </p:cNvPr>
          <p:cNvSpPr>
            <a:spLocks noGrp="1"/>
          </p:cNvSpPr>
          <p:nvPr>
            <p:ph type="sldNum" sz="quarter" idx="16"/>
          </p:nvPr>
        </p:nvSpPr>
        <p:spPr/>
        <p:txBody>
          <a:bodyPr/>
          <a:lstStyle/>
          <a:p>
            <a:fld id="{E1285774-241F-486E-B8E4-963DBBF2BAEB}" type="slidenum">
              <a:rPr lang="nl-NL" smtClean="0"/>
              <a:pPr/>
              <a:t>‹#›</a:t>
            </a:fld>
            <a:endParaRPr lang="nl-NL"/>
          </a:p>
        </p:txBody>
      </p:sp>
      <p:graphicFrame>
        <p:nvGraphicFramePr>
          <p:cNvPr id="9" name="Object 8" hidden="1">
            <a:extLst>
              <a:ext uri="{FF2B5EF4-FFF2-40B4-BE49-F238E27FC236}">
                <a16:creationId xmlns:a16="http://schemas.microsoft.com/office/drawing/2014/main" id="{A35878AA-95F8-47B5-8540-577F65E5F798}"/>
              </a:ext>
            </a:extLst>
          </p:cNvPr>
          <p:cNvGraphicFramePr>
            <a:graphicFrameLocks noChangeAspect="1"/>
          </p:cNvGraphicFramePr>
          <p:nvPr>
            <p:custDataLst>
              <p:tags r:id="rId2"/>
            </p:custDataLst>
            <p:extLst>
              <p:ext uri="{D42A27DB-BD31-4B8C-83A1-F6EECF244321}">
                <p14:modId xmlns:p14="http://schemas.microsoft.com/office/powerpoint/2010/main" val="118109038"/>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7" imgW="592" imgH="591" progId="TCLayout.ActiveDocument.1">
                  <p:embed/>
                </p:oleObj>
              </mc:Choice>
              <mc:Fallback>
                <p:oleObj name="think-cell Slide" r:id="rId7" imgW="592" imgH="591" progId="TCLayout.ActiveDocument.1">
                  <p:embed/>
                  <p:pic>
                    <p:nvPicPr>
                      <p:cNvPr id="9" name="Object 8" hidden="1">
                        <a:extLst>
                          <a:ext uri="{FF2B5EF4-FFF2-40B4-BE49-F238E27FC236}">
                            <a16:creationId xmlns:a16="http://schemas.microsoft.com/office/drawing/2014/main" id="{A35878AA-95F8-47B5-8540-577F65E5F798}"/>
                          </a:ext>
                        </a:extLst>
                      </p:cNvPr>
                      <p:cNvPicPr/>
                      <p:nvPr/>
                    </p:nvPicPr>
                    <p:blipFill>
                      <a:blip r:embed="rId6"/>
                      <a:stretch>
                        <a:fillRect/>
                      </a:stretch>
                    </p:blipFill>
                    <p:spPr>
                      <a:xfrm>
                        <a:off x="1955" y="1588"/>
                        <a:ext cx="1954"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96FC049E-379C-4DCD-9993-05B20ED4D7F2}"/>
              </a:ext>
            </a:extLst>
          </p:cNvPr>
          <p:cNvSpPr/>
          <p:nvPr>
            <p:custDataLst>
              <p:tags r:id="rId3"/>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Tree>
    <p:extLst>
      <p:ext uri="{BB962C8B-B14F-4D97-AF65-F5344CB8AC3E}">
        <p14:creationId xmlns:p14="http://schemas.microsoft.com/office/powerpoint/2010/main" val="133246808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mp; subtitle - Black">
    <p:bg>
      <p:bgRef idx="1001">
        <a:schemeClr val="bg1"/>
      </p:bgRef>
    </p:bg>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28000"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dirty="0"/>
              <a:t>Click to add subtitle</a:t>
            </a:r>
          </a:p>
        </p:txBody>
      </p:sp>
      <p:sp>
        <p:nvSpPr>
          <p:cNvPr id="11" name="Title Placeholder 1"/>
          <p:cNvSpPr>
            <a:spLocks noGrp="1"/>
          </p:cNvSpPr>
          <p:nvPr>
            <p:ph type="title" hasCustomPrompt="1"/>
          </p:nvPr>
        </p:nvSpPr>
        <p:spPr>
          <a:xfrm>
            <a:off x="528000" y="295683"/>
            <a:ext cx="11136000" cy="355917"/>
          </a:xfrm>
          <a:prstGeom prst="rect">
            <a:avLst/>
          </a:prstGeom>
        </p:spPr>
        <p:txBody>
          <a:bodyPr vert="horz" lIns="0" tIns="0" rIns="0" bIns="0" rtlCol="0" anchor="t" anchorCtr="0">
            <a:noAutofit/>
          </a:bodyPr>
          <a:lstStyle>
            <a:lvl1pPr>
              <a:defRPr sz="2100">
                <a:solidFill>
                  <a:schemeClr val="tx1"/>
                </a:solidFill>
              </a:defRPr>
            </a:lvl1pPr>
          </a:lstStyle>
          <a:p>
            <a:r>
              <a:rPr lang="en-US" dirty="0"/>
              <a:t>Click to add title</a:t>
            </a:r>
          </a:p>
        </p:txBody>
      </p:sp>
      <p:sp>
        <p:nvSpPr>
          <p:cNvPr id="2" name="Footer Placeholder 1">
            <a:extLst>
              <a:ext uri="{FF2B5EF4-FFF2-40B4-BE49-F238E27FC236}">
                <a16:creationId xmlns:a16="http://schemas.microsoft.com/office/drawing/2014/main" id="{0CBC39B7-CDBB-45EC-89BA-43C9B43C8767}"/>
              </a:ext>
            </a:extLst>
          </p:cNvPr>
          <p:cNvSpPr>
            <a:spLocks noGrp="1"/>
          </p:cNvSpPr>
          <p:nvPr>
            <p:ph type="ftr" sz="quarter" idx="14"/>
          </p:nvPr>
        </p:nvSpPr>
        <p:spPr/>
        <p:txBody>
          <a:bodyPr/>
          <a:lstStyle/>
          <a:p>
            <a:endParaRPr lang="nl-NL" dirty="0"/>
          </a:p>
        </p:txBody>
      </p:sp>
      <p:sp>
        <p:nvSpPr>
          <p:cNvPr id="3" name="Slide Number Placeholder 2">
            <a:extLst>
              <a:ext uri="{FF2B5EF4-FFF2-40B4-BE49-F238E27FC236}">
                <a16:creationId xmlns:a16="http://schemas.microsoft.com/office/drawing/2014/main" id="{3D8770B8-3E6B-4FE1-AF76-AC581FC8BAE6}"/>
              </a:ext>
            </a:extLst>
          </p:cNvPr>
          <p:cNvSpPr>
            <a:spLocks noGrp="1"/>
          </p:cNvSpPr>
          <p:nvPr>
            <p:ph type="sldNum" sz="quarter" idx="15"/>
          </p:nvPr>
        </p:nvSpPr>
        <p:spPr/>
        <p:txBody>
          <a:bodyPr/>
          <a:lstStyle/>
          <a:p>
            <a:fld id="{E1285774-241F-486E-B8E4-963DBBF2BAEB}" type="slidenum">
              <a:rPr lang="nl-NL" smtClean="0"/>
              <a:pPr/>
              <a:t>‹#›</a:t>
            </a:fld>
            <a:endParaRPr lang="nl-NL"/>
          </a:p>
        </p:txBody>
      </p:sp>
    </p:spTree>
    <p:extLst>
      <p:ext uri="{BB962C8B-B14F-4D97-AF65-F5344CB8AC3E}">
        <p14:creationId xmlns:p14="http://schemas.microsoft.com/office/powerpoint/2010/main" val="25384148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2" y="317503"/>
            <a:ext cx="11188700" cy="334099"/>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5" name="Footer Placeholder 4">
            <a:extLst>
              <a:ext uri="{FF2B5EF4-FFF2-40B4-BE49-F238E27FC236}">
                <a16:creationId xmlns:a16="http://schemas.microsoft.com/office/drawing/2014/main" id="{D59E9467-871B-4615-ADA8-89A44B92E10E}"/>
              </a:ext>
            </a:extLst>
          </p:cNvPr>
          <p:cNvSpPr>
            <a:spLocks noGrp="1"/>
          </p:cNvSpPr>
          <p:nvPr>
            <p:ph type="ftr" sz="quarter" idx="10"/>
          </p:nvPr>
        </p:nvSpPr>
        <p:spPr/>
        <p:txBody>
          <a:bodyPr/>
          <a:lstStyle/>
          <a:p>
            <a:endParaRPr lang="nl-NL" dirty="0"/>
          </a:p>
        </p:txBody>
      </p:sp>
      <p:sp>
        <p:nvSpPr>
          <p:cNvPr id="6" name="Slide Number Placeholder 5">
            <a:extLst>
              <a:ext uri="{FF2B5EF4-FFF2-40B4-BE49-F238E27FC236}">
                <a16:creationId xmlns:a16="http://schemas.microsoft.com/office/drawing/2014/main" id="{3B59DA69-F75F-4876-80D0-0C67E6C6202A}"/>
              </a:ext>
            </a:extLst>
          </p:cNvPr>
          <p:cNvSpPr>
            <a:spLocks noGrp="1"/>
          </p:cNvSpPr>
          <p:nvPr>
            <p:ph type="sldNum" sz="quarter" idx="11"/>
          </p:nvPr>
        </p:nvSpPr>
        <p:spPr/>
        <p:txBody>
          <a:bodyPr/>
          <a:lstStyle/>
          <a:p>
            <a:fld id="{E1285774-241F-486E-B8E4-963DBBF2BAEB}" type="slidenum">
              <a:rPr lang="nl-NL" smtClean="0"/>
              <a:pPr/>
              <a:t>‹#›</a:t>
            </a:fld>
            <a:endParaRPr lang="nl-NL"/>
          </a:p>
        </p:txBody>
      </p:sp>
    </p:spTree>
    <p:extLst>
      <p:ext uri="{BB962C8B-B14F-4D97-AF65-F5344CB8AC3E}">
        <p14:creationId xmlns:p14="http://schemas.microsoft.com/office/powerpoint/2010/main" val="192343718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 Black">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3AD1DF3-6456-43FC-B9C5-99969FFF9144}"/>
              </a:ext>
            </a:extLst>
          </p:cNvPr>
          <p:cNvGraphicFramePr>
            <a:graphicFrameLocks noChangeAspect="1"/>
          </p:cNvGraphicFramePr>
          <p:nvPr>
            <p:custDataLst>
              <p:tags r:id="rId1"/>
            </p:custDataLst>
            <p:extLst>
              <p:ext uri="{D42A27DB-BD31-4B8C-83A1-F6EECF244321}">
                <p14:modId xmlns:p14="http://schemas.microsoft.com/office/powerpoint/2010/main" val="1151042893"/>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5" name="Object 4" hidden="1">
                        <a:extLst>
                          <a:ext uri="{FF2B5EF4-FFF2-40B4-BE49-F238E27FC236}">
                            <a16:creationId xmlns:a16="http://schemas.microsoft.com/office/drawing/2014/main" id="{C3AD1DF3-6456-43FC-B9C5-99969FFF9144}"/>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AD3AF909-7784-4B5D-9286-4E40EDFB63C4}"/>
              </a:ext>
            </a:extLst>
          </p:cNvPr>
          <p:cNvSpPr/>
          <p:nvPr>
            <p:custDataLst>
              <p:tags r:id="rId2"/>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2" y="317503"/>
            <a:ext cx="11188700" cy="334099"/>
          </a:xfrm>
          <a:prstGeom prst="rect">
            <a:avLst/>
          </a:prstGeom>
        </p:spPr>
        <p:txBody>
          <a:bodyPr vert="horz" lIns="0" tIns="0" rIns="0" bIns="0" rtlCol="0" anchor="t" anchorCtr="0">
            <a:noAutofit/>
          </a:bodyPr>
          <a:lstStyle>
            <a:lvl1pPr>
              <a:defRPr sz="2100">
                <a:solidFill>
                  <a:schemeClr val="tx1"/>
                </a:solidFill>
                <a:latin typeface="+mj-lt"/>
              </a:defRPr>
            </a:lvl1pPr>
          </a:lstStyle>
          <a:p>
            <a:r>
              <a:rPr lang="en-US" dirty="0"/>
              <a:t>Click to add title</a:t>
            </a:r>
          </a:p>
        </p:txBody>
      </p:sp>
      <p:sp>
        <p:nvSpPr>
          <p:cNvPr id="2" name="Footer Placeholder 1">
            <a:extLst>
              <a:ext uri="{FF2B5EF4-FFF2-40B4-BE49-F238E27FC236}">
                <a16:creationId xmlns:a16="http://schemas.microsoft.com/office/drawing/2014/main" id="{9B979E85-BF5C-4512-96E0-9F9A9A77413D}"/>
              </a:ext>
            </a:extLst>
          </p:cNvPr>
          <p:cNvSpPr>
            <a:spLocks noGrp="1"/>
          </p:cNvSpPr>
          <p:nvPr>
            <p:ph type="ftr" sz="quarter" idx="10"/>
          </p:nvPr>
        </p:nvSpPr>
        <p:spPr/>
        <p:txBody>
          <a:bodyPr/>
          <a:lstStyle>
            <a:lvl1pPr>
              <a:defRPr>
                <a:solidFill>
                  <a:schemeClr val="tx1"/>
                </a:solidFill>
              </a:defRPr>
            </a:lvl1pPr>
          </a:lstStyle>
          <a:p>
            <a:endParaRPr lang="nl-NL" dirty="0"/>
          </a:p>
        </p:txBody>
      </p:sp>
      <p:sp>
        <p:nvSpPr>
          <p:cNvPr id="7" name="Slide Number Placeholder 6">
            <a:extLst>
              <a:ext uri="{FF2B5EF4-FFF2-40B4-BE49-F238E27FC236}">
                <a16:creationId xmlns:a16="http://schemas.microsoft.com/office/drawing/2014/main" id="{E69F499B-AB41-4002-AA63-883D4FCA9AF5}"/>
              </a:ext>
            </a:extLst>
          </p:cNvPr>
          <p:cNvSpPr>
            <a:spLocks noGrp="1"/>
          </p:cNvSpPr>
          <p:nvPr>
            <p:ph type="sldNum" sz="quarter" idx="11"/>
          </p:nvPr>
        </p:nvSpPr>
        <p:spPr/>
        <p:txBody>
          <a:bodyPr/>
          <a:lstStyle>
            <a:lvl1pPr>
              <a:defRPr>
                <a:solidFill>
                  <a:schemeClr val="tx1"/>
                </a:solidFill>
              </a:defRPr>
            </a:lvl1pPr>
          </a:lstStyle>
          <a:p>
            <a:fld id="{E1285774-241F-486E-B8E4-963DBBF2BAEB}" type="slidenum">
              <a:rPr lang="nl-NL" smtClean="0"/>
              <a:pPr/>
              <a:t>‹#›</a:t>
            </a:fld>
            <a:endParaRPr lang="nl-NL"/>
          </a:p>
        </p:txBody>
      </p:sp>
      <p:graphicFrame>
        <p:nvGraphicFramePr>
          <p:cNvPr id="8" name="Object 7" hidden="1">
            <a:extLst>
              <a:ext uri="{FF2B5EF4-FFF2-40B4-BE49-F238E27FC236}">
                <a16:creationId xmlns:a16="http://schemas.microsoft.com/office/drawing/2014/main" id="{8F64DA42-863E-4E24-9FF9-EFED89653EC7}"/>
              </a:ext>
            </a:extLst>
          </p:cNvPr>
          <p:cNvGraphicFramePr>
            <a:graphicFrameLocks noChangeAspect="1"/>
          </p:cNvGraphicFramePr>
          <p:nvPr userDrawn="1">
            <p:custDataLst>
              <p:tags r:id="rId3"/>
            </p:custDataLst>
            <p:extLst>
              <p:ext uri="{D42A27DB-BD31-4B8C-83A1-F6EECF244321}">
                <p14:modId xmlns:p14="http://schemas.microsoft.com/office/powerpoint/2010/main" val="812762676"/>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8" name="Object 7" hidden="1">
                        <a:extLst>
                          <a:ext uri="{FF2B5EF4-FFF2-40B4-BE49-F238E27FC236}">
                            <a16:creationId xmlns:a16="http://schemas.microsoft.com/office/drawing/2014/main" id="{8F64DA42-863E-4E24-9FF9-EFED89653EC7}"/>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88CCBEB1-E5FA-42C9-BF78-A0AB085E1C4E}"/>
              </a:ext>
            </a:extLst>
          </p:cNvPr>
          <p:cNvSpPr/>
          <p:nvPr userDrawn="1">
            <p:custDataLst>
              <p:tags r:id="rId4"/>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Tree>
    <p:extLst>
      <p:ext uri="{BB962C8B-B14F-4D97-AF65-F5344CB8AC3E}">
        <p14:creationId xmlns:p14="http://schemas.microsoft.com/office/powerpoint/2010/main" val="40772632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ubtitle &amp; contents">
    <p:spTree>
      <p:nvGrpSpPr>
        <p:cNvPr id="1" name=""/>
        <p:cNvGrpSpPr/>
        <p:nvPr/>
      </p:nvGrpSpPr>
      <p:grpSpPr>
        <a:xfrm>
          <a:off x="0" y="0"/>
          <a:ext cx="0" cy="0"/>
          <a:chOff x="0" y="0"/>
          <a:chExt cx="0" cy="0"/>
        </a:xfrm>
      </p:grpSpPr>
      <p:sp>
        <p:nvSpPr>
          <p:cNvPr id="10" name="Text Placeholder 18"/>
          <p:cNvSpPr>
            <a:spLocks noGrp="1"/>
          </p:cNvSpPr>
          <p:nvPr>
            <p:ph idx="1"/>
          </p:nvPr>
        </p:nvSpPr>
        <p:spPr>
          <a:xfrm>
            <a:off x="501652" y="1665289"/>
            <a:ext cx="9168037" cy="4716463"/>
          </a:xfrm>
          <a:prstGeom prst="rect">
            <a:avLst/>
          </a:prstGeom>
        </p:spPr>
        <p:txBody>
          <a:bodyPr vert="horz" lIns="0" tIns="0" rIns="0" bIns="0" rtlCol="0">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a:extLst>
              <a:ext uri="{FF2B5EF4-FFF2-40B4-BE49-F238E27FC236}">
                <a16:creationId xmlns:a16="http://schemas.microsoft.com/office/drawing/2014/main" id="{9939BF43-6ABE-4327-81AC-7892A0477322}"/>
              </a:ext>
            </a:extLst>
          </p:cNvPr>
          <p:cNvSpPr>
            <a:spLocks noGrp="1"/>
          </p:cNvSpPr>
          <p:nvPr>
            <p:ph type="body" sz="quarter" idx="13" hasCustomPrompt="1"/>
          </p:nvPr>
        </p:nvSpPr>
        <p:spPr>
          <a:xfrm>
            <a:off x="501652"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6" name="Title Placeholder 1">
            <a:extLst>
              <a:ext uri="{FF2B5EF4-FFF2-40B4-BE49-F238E27FC236}">
                <a16:creationId xmlns:a16="http://schemas.microsoft.com/office/drawing/2014/main" id="{E4133C46-CE37-4404-B4D0-9DFA124106B1}"/>
              </a:ext>
            </a:extLst>
          </p:cNvPr>
          <p:cNvSpPr>
            <a:spLocks noGrp="1"/>
          </p:cNvSpPr>
          <p:nvPr>
            <p:ph type="title" hasCustomPrompt="1"/>
          </p:nvPr>
        </p:nvSpPr>
        <p:spPr>
          <a:xfrm>
            <a:off x="501652" y="317503"/>
            <a:ext cx="11188700" cy="334099"/>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2" name="Footer Placeholder 1">
            <a:extLst>
              <a:ext uri="{FF2B5EF4-FFF2-40B4-BE49-F238E27FC236}">
                <a16:creationId xmlns:a16="http://schemas.microsoft.com/office/drawing/2014/main" id="{D1BD1A6A-0CB0-47D2-B9A3-215561DEFDCA}"/>
              </a:ext>
            </a:extLst>
          </p:cNvPr>
          <p:cNvSpPr>
            <a:spLocks noGrp="1"/>
          </p:cNvSpPr>
          <p:nvPr>
            <p:ph type="ftr" sz="quarter" idx="14"/>
          </p:nvPr>
        </p:nvSpPr>
        <p:spPr/>
        <p:txBody>
          <a:bodyPr/>
          <a:lstStyle/>
          <a:p>
            <a:endParaRPr lang="nl-NL" dirty="0"/>
          </a:p>
        </p:txBody>
      </p:sp>
      <p:sp>
        <p:nvSpPr>
          <p:cNvPr id="3" name="Slide Number Placeholder 2">
            <a:extLst>
              <a:ext uri="{FF2B5EF4-FFF2-40B4-BE49-F238E27FC236}">
                <a16:creationId xmlns:a16="http://schemas.microsoft.com/office/drawing/2014/main" id="{C34F9300-77E5-4B25-AEE5-709171E792A8}"/>
              </a:ext>
            </a:extLst>
          </p:cNvPr>
          <p:cNvSpPr>
            <a:spLocks noGrp="1"/>
          </p:cNvSpPr>
          <p:nvPr>
            <p:ph type="sldNum" sz="quarter" idx="15"/>
          </p:nvPr>
        </p:nvSpPr>
        <p:spPr/>
        <p:txBody>
          <a:bodyPr/>
          <a:lstStyle/>
          <a:p>
            <a:fld id="{E1285774-241F-486E-B8E4-963DBBF2BAEB}" type="slidenum">
              <a:rPr lang="nl-NL" smtClean="0"/>
              <a:pPr/>
              <a:t>‹#›</a:t>
            </a:fld>
            <a:endParaRPr lang="nl-NL"/>
          </a:p>
        </p:txBody>
      </p:sp>
    </p:spTree>
    <p:extLst>
      <p:ext uri="{BB962C8B-B14F-4D97-AF65-F5344CB8AC3E}">
        <p14:creationId xmlns:p14="http://schemas.microsoft.com/office/powerpoint/2010/main" val="2063120734"/>
      </p:ext>
    </p:extLst>
  </p:cSld>
  <p:clrMapOvr>
    <a:masterClrMapping/>
  </p:clrMapOvr>
  <p:transition>
    <p:fade/>
  </p:transition>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1" y="651600"/>
            <a:ext cx="11188700" cy="757255"/>
          </a:xfrm>
          <a:prstGeom prst="rect">
            <a:avLst/>
          </a:prstGeom>
        </p:spPr>
        <p:txBody>
          <a:bodyPr vert="horz" lIns="0" tIns="0" rIns="0" bIns="0" rtlCol="0">
            <a:noAutofit/>
          </a:bodyPr>
          <a:lstStyle>
            <a:lvl1pPr>
              <a:defRPr lang="en-US" sz="1800" dirty="0">
                <a:solidFill>
                  <a:srgbClr val="575757"/>
                </a:solidFill>
              </a:defRPr>
            </a:lvl1pPr>
          </a:lstStyle>
          <a:p>
            <a:pPr lvl="0" defTabSz="727510">
              <a:spcAft>
                <a:spcPts val="796"/>
              </a:spcAft>
            </a:pPr>
            <a:r>
              <a:rPr lang="en-US" dirty="0"/>
              <a:t>Click to add subtitle</a:t>
            </a:r>
          </a:p>
        </p:txBody>
      </p:sp>
      <p:sp>
        <p:nvSpPr>
          <p:cNvPr id="17" name="Chart Placeholder 3"/>
          <p:cNvSpPr>
            <a:spLocks noGrp="1"/>
          </p:cNvSpPr>
          <p:nvPr>
            <p:ph type="chart" sz="quarter" idx="15"/>
          </p:nvPr>
        </p:nvSpPr>
        <p:spPr>
          <a:xfrm>
            <a:off x="491422" y="2052002"/>
            <a:ext cx="11188699" cy="4069013"/>
          </a:xfrm>
          <a:prstGeom prst="rect">
            <a:avLst/>
          </a:prstGeom>
        </p:spPr>
        <p:txBody>
          <a:bodyPr vert="horz" lIns="0" tIns="0" rIns="0" bIns="0" rtlCol="0">
            <a:noAutofit/>
          </a:bodyPr>
          <a:lstStyle>
            <a:lvl1pPr>
              <a:defRPr lang="en-GB" sz="1400" dirty="0"/>
            </a:lvl1pPr>
          </a:lstStyle>
          <a:p>
            <a:pPr lvl="0" defTabSz="727510">
              <a:spcAft>
                <a:spcPts val="796"/>
              </a:spcAft>
            </a:pPr>
            <a:r>
              <a:rPr lang="en-US"/>
              <a:t>Click icon to add chart</a:t>
            </a:r>
            <a:endParaRPr lang="en-GB" dirty="0"/>
          </a:p>
        </p:txBody>
      </p:sp>
      <p:sp>
        <p:nvSpPr>
          <p:cNvPr id="18" name="Text Placeholder 8"/>
          <p:cNvSpPr>
            <a:spLocks noGrp="1"/>
          </p:cNvSpPr>
          <p:nvPr>
            <p:ph type="body" sz="quarter" idx="18"/>
          </p:nvPr>
        </p:nvSpPr>
        <p:spPr>
          <a:xfrm>
            <a:off x="491422" y="1674088"/>
            <a:ext cx="11188699" cy="357187"/>
          </a:xfrm>
        </p:spPr>
        <p:txBody>
          <a:bodyPr vert="horz" lIns="0" tIns="0" rIns="0" bIns="0" rtlCol="0">
            <a:noAutofit/>
          </a:bodyPr>
          <a:lstStyle>
            <a:lvl1pPr>
              <a:defRPr lang="en-US" sz="1400" noProof="0" smtClean="0"/>
            </a:lvl1pPr>
          </a:lstStyle>
          <a:p>
            <a:pPr lvl="0" defTabSz="727510">
              <a:spcAft>
                <a:spcPts val="796"/>
              </a:spcAft>
            </a:pPr>
            <a:r>
              <a:rPr lang="en-US" noProof="0"/>
              <a:t>Click to edit Master text styles</a:t>
            </a:r>
          </a:p>
        </p:txBody>
      </p:sp>
      <p:sp>
        <p:nvSpPr>
          <p:cNvPr id="19" name="Text Placeholder 7"/>
          <p:cNvSpPr>
            <a:spLocks noGrp="1"/>
          </p:cNvSpPr>
          <p:nvPr>
            <p:ph type="body" sz="quarter" idx="23"/>
          </p:nvPr>
        </p:nvSpPr>
        <p:spPr>
          <a:xfrm>
            <a:off x="491420" y="6121016"/>
            <a:ext cx="11188700" cy="260737"/>
          </a:xfrm>
        </p:spPr>
        <p:txBody>
          <a:bodyPr vert="horz" lIns="0" tIns="0" rIns="0" bIns="0" rtlCol="0">
            <a:noAutofit/>
          </a:bodyPr>
          <a:lstStyle>
            <a:lvl1pPr>
              <a:defRPr lang="en-US" sz="1000" smtClean="0"/>
            </a:lvl1pPr>
          </a:lstStyle>
          <a:p>
            <a:pPr lvl="0" defTabSz="727510">
              <a:spcAft>
                <a:spcPts val="0"/>
              </a:spcAft>
            </a:pPr>
            <a:r>
              <a:rPr lang="en-US"/>
              <a:t>Click to edit Master text styles</a:t>
            </a:r>
          </a:p>
        </p:txBody>
      </p:sp>
      <p:sp>
        <p:nvSpPr>
          <p:cNvPr id="7" name="Title Placeholder 1">
            <a:extLst>
              <a:ext uri="{FF2B5EF4-FFF2-40B4-BE49-F238E27FC236}">
                <a16:creationId xmlns:a16="http://schemas.microsoft.com/office/drawing/2014/main" id="{8CFE9674-04ED-4C53-9426-4EA385799FE2}"/>
              </a:ext>
            </a:extLst>
          </p:cNvPr>
          <p:cNvSpPr>
            <a:spLocks noGrp="1"/>
          </p:cNvSpPr>
          <p:nvPr>
            <p:ph type="title" hasCustomPrompt="1"/>
          </p:nvPr>
        </p:nvSpPr>
        <p:spPr>
          <a:xfrm>
            <a:off x="501651" y="317502"/>
            <a:ext cx="11188700" cy="334099"/>
          </a:xfrm>
          <a:prstGeom prst="rect">
            <a:avLst/>
          </a:prstGeom>
        </p:spPr>
        <p:txBody>
          <a:bodyPr vert="horz" lIns="0" tIns="0" rIns="0" bIns="0" rtlCol="0" anchor="t" anchorCtr="0">
            <a:noAutofit/>
          </a:bodyPr>
          <a:lstStyle>
            <a:lvl1pPr>
              <a:defRPr lang="en-US" sz="2100" dirty="0">
                <a:latin typeface="+mj-lt"/>
              </a:defRPr>
            </a:lvl1pPr>
          </a:lstStyle>
          <a:p>
            <a:pPr lvl="0" defTabSz="727510"/>
            <a:r>
              <a:rPr lang="en-US" dirty="0"/>
              <a:t>Click to add title</a:t>
            </a:r>
          </a:p>
        </p:txBody>
      </p:sp>
      <p:sp>
        <p:nvSpPr>
          <p:cNvPr id="6" name="Footer Placeholder 5">
            <a:extLst>
              <a:ext uri="{FF2B5EF4-FFF2-40B4-BE49-F238E27FC236}">
                <a16:creationId xmlns:a16="http://schemas.microsoft.com/office/drawing/2014/main" id="{3CC5EA6E-4112-45F1-AC2A-1FA8F7C56EDE}"/>
              </a:ext>
            </a:extLst>
          </p:cNvPr>
          <p:cNvSpPr>
            <a:spLocks noGrp="1"/>
          </p:cNvSpPr>
          <p:nvPr>
            <p:ph type="ftr" sz="quarter" idx="25"/>
          </p:nvPr>
        </p:nvSpPr>
        <p:spPr/>
        <p:txBody>
          <a:bodyPr/>
          <a:lstStyle/>
          <a:p>
            <a:endParaRPr lang="nl-NL"/>
          </a:p>
        </p:txBody>
      </p:sp>
      <p:sp>
        <p:nvSpPr>
          <p:cNvPr id="8" name="Slide Number Placeholder 7">
            <a:extLst>
              <a:ext uri="{FF2B5EF4-FFF2-40B4-BE49-F238E27FC236}">
                <a16:creationId xmlns:a16="http://schemas.microsoft.com/office/drawing/2014/main" id="{BF0E0954-A622-44CD-960E-5B801D430C87}"/>
              </a:ext>
            </a:extLst>
          </p:cNvPr>
          <p:cNvSpPr>
            <a:spLocks noGrp="1"/>
          </p:cNvSpPr>
          <p:nvPr>
            <p:ph type="sldNum" sz="quarter" idx="26"/>
          </p:nvPr>
        </p:nvSpPr>
        <p:spPr/>
        <p:txBody>
          <a:bodyPr/>
          <a:lstStyle/>
          <a:p>
            <a:fld id="{E1285774-241F-486E-B8E4-963DBBF2BAEB}" type="slidenum">
              <a:rPr lang="nl-NL" smtClean="0"/>
              <a:pPr/>
              <a:t>‹#›</a:t>
            </a:fld>
            <a:endParaRPr lang="nl-NL"/>
          </a:p>
        </p:txBody>
      </p:sp>
    </p:spTree>
    <p:extLst>
      <p:ext uri="{BB962C8B-B14F-4D97-AF65-F5344CB8AC3E}">
        <p14:creationId xmlns:p14="http://schemas.microsoft.com/office/powerpoint/2010/main" val="238422370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title &amp; chart - Black">
    <p:bg>
      <p:bgRef idx="1001">
        <a:schemeClr val="bg1"/>
      </p:bgRef>
    </p:bg>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2921"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dirty="0"/>
              <a:t>Click to add subtitle</a:t>
            </a:r>
          </a:p>
        </p:txBody>
      </p:sp>
      <p:sp>
        <p:nvSpPr>
          <p:cNvPr id="16" name="Title Placeholder 1"/>
          <p:cNvSpPr>
            <a:spLocks noGrp="1"/>
          </p:cNvSpPr>
          <p:nvPr>
            <p:ph type="title" hasCustomPrompt="1"/>
          </p:nvPr>
        </p:nvSpPr>
        <p:spPr>
          <a:xfrm>
            <a:off x="502921" y="320042"/>
            <a:ext cx="11136000" cy="331559"/>
          </a:xfrm>
          <a:prstGeom prst="rect">
            <a:avLst/>
          </a:prstGeom>
        </p:spPr>
        <p:txBody>
          <a:bodyPr vert="horz" lIns="0" tIns="0" rIns="0" bIns="0" rtlCol="0" anchor="t" anchorCtr="0">
            <a:noAutofit/>
          </a:bodyPr>
          <a:lstStyle>
            <a:lvl1pPr>
              <a:defRPr sz="2100"/>
            </a:lvl1pPr>
          </a:lstStyle>
          <a:p>
            <a:r>
              <a:rPr lang="en-US" dirty="0"/>
              <a:t>Click to add title</a:t>
            </a:r>
          </a:p>
        </p:txBody>
      </p:sp>
      <p:sp>
        <p:nvSpPr>
          <p:cNvPr id="17" name="Chart Placeholder 3"/>
          <p:cNvSpPr>
            <a:spLocks noGrp="1"/>
          </p:cNvSpPr>
          <p:nvPr>
            <p:ph type="chart" sz="quarter" idx="15"/>
          </p:nvPr>
        </p:nvSpPr>
        <p:spPr>
          <a:xfrm>
            <a:off x="502921" y="2052003"/>
            <a:ext cx="11145628" cy="4069013"/>
          </a:xfrm>
          <a:prstGeom prst="rect">
            <a:avLst/>
          </a:prstGeom>
        </p:spPr>
        <p:txBody>
          <a:bodyPr>
            <a:normAutofit/>
          </a:bodyPr>
          <a:lstStyle>
            <a:lvl1pPr>
              <a:defRPr sz="1400"/>
            </a:lvl1pPr>
          </a:lstStyle>
          <a:p>
            <a:r>
              <a:rPr lang="en-US"/>
              <a:t>Click icon to add chart</a:t>
            </a:r>
            <a:endParaRPr lang="en-GB" dirty="0"/>
          </a:p>
        </p:txBody>
      </p:sp>
      <p:sp>
        <p:nvSpPr>
          <p:cNvPr id="18" name="Text Placeholder 8"/>
          <p:cNvSpPr>
            <a:spLocks noGrp="1"/>
          </p:cNvSpPr>
          <p:nvPr>
            <p:ph type="body" sz="quarter" idx="18"/>
          </p:nvPr>
        </p:nvSpPr>
        <p:spPr>
          <a:xfrm>
            <a:off x="502921" y="1700217"/>
            <a:ext cx="11136001" cy="357187"/>
          </a:xfrm>
        </p:spPr>
        <p:txBody>
          <a:bodyPr>
            <a:normAutofit/>
          </a:bodyPr>
          <a:lstStyle>
            <a:lvl1pPr>
              <a:defRPr sz="1400"/>
            </a:lvl1pPr>
          </a:lstStyle>
          <a:p>
            <a:pPr lvl="0"/>
            <a:r>
              <a:rPr lang="en-US"/>
              <a:t>Click to edit Master text styles</a:t>
            </a:r>
          </a:p>
        </p:txBody>
      </p:sp>
      <p:sp>
        <p:nvSpPr>
          <p:cNvPr id="19" name="Text Placeholder 7"/>
          <p:cNvSpPr>
            <a:spLocks noGrp="1"/>
          </p:cNvSpPr>
          <p:nvPr>
            <p:ph type="body" sz="quarter" idx="23"/>
          </p:nvPr>
        </p:nvSpPr>
        <p:spPr>
          <a:xfrm>
            <a:off x="502921" y="6121017"/>
            <a:ext cx="11145627" cy="256647"/>
          </a:xfrm>
        </p:spPr>
        <p:txBody>
          <a:bodyPr>
            <a:normAutofit/>
          </a:bodyPr>
          <a:lstStyle>
            <a:lvl1pPr>
              <a:spcAft>
                <a:spcPts val="0"/>
              </a:spcAft>
              <a:defRPr sz="1000"/>
            </a:lvl1pPr>
          </a:lstStyle>
          <a:p>
            <a:pPr lvl="0"/>
            <a:r>
              <a:rPr lang="en-US"/>
              <a:t>Click to edit Master text styles</a:t>
            </a:r>
          </a:p>
        </p:txBody>
      </p:sp>
      <p:sp>
        <p:nvSpPr>
          <p:cNvPr id="2" name="Footer Placeholder 1">
            <a:extLst>
              <a:ext uri="{FF2B5EF4-FFF2-40B4-BE49-F238E27FC236}">
                <a16:creationId xmlns:a16="http://schemas.microsoft.com/office/drawing/2014/main" id="{E9177B2A-B170-4823-B25E-A778D2723FF9}"/>
              </a:ext>
            </a:extLst>
          </p:cNvPr>
          <p:cNvSpPr>
            <a:spLocks noGrp="1"/>
          </p:cNvSpPr>
          <p:nvPr>
            <p:ph type="ftr" sz="quarter" idx="24"/>
          </p:nvPr>
        </p:nvSpPr>
        <p:spPr/>
        <p:txBody>
          <a:bodyPr/>
          <a:lstStyle/>
          <a:p>
            <a:endParaRPr lang="nl-NL" dirty="0"/>
          </a:p>
        </p:txBody>
      </p:sp>
      <p:sp>
        <p:nvSpPr>
          <p:cNvPr id="3" name="Slide Number Placeholder 2">
            <a:extLst>
              <a:ext uri="{FF2B5EF4-FFF2-40B4-BE49-F238E27FC236}">
                <a16:creationId xmlns:a16="http://schemas.microsoft.com/office/drawing/2014/main" id="{C6CF4E4B-0E6B-47C8-9BAE-C7B3225863D3}"/>
              </a:ext>
            </a:extLst>
          </p:cNvPr>
          <p:cNvSpPr>
            <a:spLocks noGrp="1"/>
          </p:cNvSpPr>
          <p:nvPr>
            <p:ph type="sldNum" sz="quarter" idx="25"/>
          </p:nvPr>
        </p:nvSpPr>
        <p:spPr/>
        <p:txBody>
          <a:bodyPr/>
          <a:lstStyle/>
          <a:p>
            <a:fld id="{E1285774-241F-486E-B8E4-963DBBF2BAEB}" type="slidenum">
              <a:rPr lang="nl-NL" smtClean="0"/>
              <a:pPr/>
              <a:t>‹#›</a:t>
            </a:fld>
            <a:endParaRPr lang="nl-NL"/>
          </a:p>
        </p:txBody>
      </p:sp>
    </p:spTree>
    <p:extLst>
      <p:ext uri="{BB962C8B-B14F-4D97-AF65-F5344CB8AC3E}">
        <p14:creationId xmlns:p14="http://schemas.microsoft.com/office/powerpoint/2010/main" val="40388496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s with image">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5C8D99C2-C359-4817-A0CD-422B83146B41}"/>
              </a:ext>
            </a:extLst>
          </p:cNvPr>
          <p:cNvGraphicFramePr>
            <a:graphicFrameLocks noChangeAspect="1"/>
          </p:cNvGraphicFramePr>
          <p:nvPr>
            <p:custDataLst>
              <p:tags r:id="rId1"/>
            </p:custDataLst>
            <p:extLst>
              <p:ext uri="{D42A27DB-BD31-4B8C-83A1-F6EECF244321}">
                <p14:modId xmlns:p14="http://schemas.microsoft.com/office/powerpoint/2010/main" val="261430966"/>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8" name="Object 7" hidden="1">
                        <a:extLst>
                          <a:ext uri="{FF2B5EF4-FFF2-40B4-BE49-F238E27FC236}">
                            <a16:creationId xmlns:a16="http://schemas.microsoft.com/office/drawing/2014/main" id="{5C8D99C2-C359-4817-A0CD-422B83146B41}"/>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BB96E362-974A-4298-B2B1-36F1CC612574}"/>
              </a:ext>
            </a:extLst>
          </p:cNvPr>
          <p:cNvSpPr/>
          <p:nvPr>
            <p:custDataLst>
              <p:tags r:id="rId2"/>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5" name="Picture Placeholder 9"/>
          <p:cNvSpPr>
            <a:spLocks noGrp="1"/>
          </p:cNvSpPr>
          <p:nvPr>
            <p:ph type="pic" sz="quarter" idx="15"/>
          </p:nvPr>
        </p:nvSpPr>
        <p:spPr>
          <a:xfrm>
            <a:off x="5378731" y="1665289"/>
            <a:ext cx="6311835" cy="4716463"/>
          </a:xfrm>
        </p:spPr>
        <p:txBody>
          <a:bodyPr>
            <a:noAutofit/>
          </a:bodyPr>
          <a:lstStyle>
            <a:lvl1pPr>
              <a:defRPr sz="1400"/>
            </a:lvl1pPr>
          </a:lstStyle>
          <a:p>
            <a:r>
              <a:rPr lang="en-US" noProof="0"/>
              <a:t>Click icon to add picture</a:t>
            </a:r>
            <a:endParaRPr lang="en-US" noProof="0" dirty="0"/>
          </a:p>
        </p:txBody>
      </p:sp>
      <p:sp>
        <p:nvSpPr>
          <p:cNvPr id="6" name="Content Placeholder 3"/>
          <p:cNvSpPr>
            <a:spLocks noGrp="1"/>
          </p:cNvSpPr>
          <p:nvPr>
            <p:ph sz="quarter" idx="10"/>
          </p:nvPr>
        </p:nvSpPr>
        <p:spPr>
          <a:xfrm>
            <a:off x="501866" y="1665290"/>
            <a:ext cx="4456430" cy="4716463"/>
          </a:xfrm>
          <a:prstGeom prst="rect">
            <a:avLst/>
          </a:prstGeom>
        </p:spPr>
        <p:txBody>
          <a:bodyPr>
            <a:noAutofit/>
          </a:bodyPr>
          <a:lstStyle>
            <a:lvl1pPr marL="0" indent="0" algn="l">
              <a:buFontTx/>
              <a:buNone/>
              <a:tabLst>
                <a:tab pos="4001304" algn="r"/>
              </a:tabLst>
              <a:defRPr sz="1400">
                <a:latin typeface="+mn-lt"/>
              </a:defRPr>
            </a:lvl1pPr>
            <a:lvl2pPr marL="111147" indent="-111147" algn="l">
              <a:buClrTx/>
              <a:buSzPct val="100000"/>
              <a:buFont typeface="Arial" panose="020B0604020202020204" pitchFamily="34" charset="0"/>
              <a:buChar char="•"/>
              <a:tabLst>
                <a:tab pos="4001304" algn="r"/>
              </a:tabLst>
              <a:defRPr sz="1400">
                <a:latin typeface="+mj-lt"/>
              </a:defRPr>
            </a:lvl2pPr>
            <a:lvl3pPr marL="242504" indent="-111147" algn="l">
              <a:buClrTx/>
              <a:buSzPct val="100000"/>
              <a:buFont typeface="Arial" panose="020B0604020202020204" pitchFamily="34" charset="0"/>
              <a:buChar char="−"/>
              <a:tabLst>
                <a:tab pos="4001304" algn="r"/>
              </a:tabLst>
              <a:defRPr sz="1400">
                <a:latin typeface="+mn-lt"/>
              </a:defRPr>
            </a:lvl3pPr>
            <a:lvl4pPr marL="373859" indent="-111147" algn="l">
              <a:buClrTx/>
              <a:buSzPct val="100000"/>
              <a:buFont typeface="Arial" panose="020B0604020202020204" pitchFamily="34" charset="0"/>
              <a:buChar char="◦"/>
              <a:tabLst>
                <a:tab pos="4001304" algn="r"/>
              </a:tabLst>
              <a:defRPr sz="1400">
                <a:latin typeface="+mn-lt"/>
              </a:defRPr>
            </a:lvl4pPr>
            <a:lvl5pPr marL="505215" indent="-111147" algn="l">
              <a:buClrTx/>
              <a:buSzPct val="100000"/>
              <a:buFont typeface="Arial" panose="020B0604020202020204" pitchFamily="34" charset="0"/>
              <a:buChar char="−"/>
              <a:tabLst>
                <a:tab pos="4001304" algn="r"/>
              </a:tabLst>
              <a:defRPr sz="14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Footer Placeholder 2">
            <a:extLst>
              <a:ext uri="{FF2B5EF4-FFF2-40B4-BE49-F238E27FC236}">
                <a16:creationId xmlns:a16="http://schemas.microsoft.com/office/drawing/2014/main" id="{94B6C1E2-349F-4446-BB8B-42ED0A5C2BA6}"/>
              </a:ext>
            </a:extLst>
          </p:cNvPr>
          <p:cNvSpPr>
            <a:spLocks noGrp="1"/>
          </p:cNvSpPr>
          <p:nvPr>
            <p:ph type="ftr" sz="quarter" idx="17"/>
          </p:nvPr>
        </p:nvSpPr>
        <p:spPr/>
        <p:txBody>
          <a:bodyPr/>
          <a:lstStyle/>
          <a:p>
            <a:endParaRPr lang="nl-NL"/>
          </a:p>
        </p:txBody>
      </p:sp>
      <p:sp>
        <p:nvSpPr>
          <p:cNvPr id="4" name="Slide Number Placeholder 3">
            <a:extLst>
              <a:ext uri="{FF2B5EF4-FFF2-40B4-BE49-F238E27FC236}">
                <a16:creationId xmlns:a16="http://schemas.microsoft.com/office/drawing/2014/main" id="{1AFB5486-F1BA-4D61-9F6D-0B0BF5C5E667}"/>
              </a:ext>
            </a:extLst>
          </p:cNvPr>
          <p:cNvSpPr>
            <a:spLocks noGrp="1"/>
          </p:cNvSpPr>
          <p:nvPr>
            <p:ph type="sldNum" sz="quarter" idx="18"/>
          </p:nvPr>
        </p:nvSpPr>
        <p:spPr/>
        <p:txBody>
          <a:bodyPr/>
          <a:lstStyle/>
          <a:p>
            <a:fld id="{E1285774-241F-486E-B8E4-963DBBF2BAEB}" type="slidenum">
              <a:rPr lang="nl-NL" smtClean="0"/>
              <a:pPr/>
              <a:t>‹#›</a:t>
            </a:fld>
            <a:endParaRPr lang="nl-NL"/>
          </a:p>
        </p:txBody>
      </p:sp>
      <p:sp>
        <p:nvSpPr>
          <p:cNvPr id="9" name="Text Placeholder 8">
            <a:extLst>
              <a:ext uri="{FF2B5EF4-FFF2-40B4-BE49-F238E27FC236}">
                <a16:creationId xmlns:a16="http://schemas.microsoft.com/office/drawing/2014/main" id="{765C456A-E033-4F67-AEAE-A84F5CECC0AB}"/>
              </a:ext>
            </a:extLst>
          </p:cNvPr>
          <p:cNvSpPr>
            <a:spLocks noGrp="1"/>
          </p:cNvSpPr>
          <p:nvPr>
            <p:ph type="body" sz="quarter" idx="13" hasCustomPrompt="1"/>
          </p:nvPr>
        </p:nvSpPr>
        <p:spPr>
          <a:xfrm>
            <a:off x="501651" y="588966"/>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0" name="Title Placeholder 1">
            <a:extLst>
              <a:ext uri="{FF2B5EF4-FFF2-40B4-BE49-F238E27FC236}">
                <a16:creationId xmlns:a16="http://schemas.microsoft.com/office/drawing/2014/main" id="{9D0226DA-16F0-41DA-B49D-BFA9C0E0334E}"/>
              </a:ext>
            </a:extLst>
          </p:cNvPr>
          <p:cNvSpPr>
            <a:spLocks noGrp="1"/>
          </p:cNvSpPr>
          <p:nvPr>
            <p:ph type="title" hasCustomPrompt="1"/>
          </p:nvPr>
        </p:nvSpPr>
        <p:spPr>
          <a:xfrm>
            <a:off x="501651" y="290334"/>
            <a:ext cx="11188700" cy="298630"/>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graphicFrame>
        <p:nvGraphicFramePr>
          <p:cNvPr id="12" name="Object 11" hidden="1">
            <a:extLst>
              <a:ext uri="{FF2B5EF4-FFF2-40B4-BE49-F238E27FC236}">
                <a16:creationId xmlns:a16="http://schemas.microsoft.com/office/drawing/2014/main" id="{E531417F-A539-4069-B27D-13C2C90E2F7A}"/>
              </a:ext>
            </a:extLst>
          </p:cNvPr>
          <p:cNvGraphicFramePr>
            <a:graphicFrameLocks noChangeAspect="1"/>
          </p:cNvGraphicFramePr>
          <p:nvPr>
            <p:custDataLst>
              <p:tags r:id="rId3"/>
            </p:custDataLst>
            <p:extLst>
              <p:ext uri="{D42A27DB-BD31-4B8C-83A1-F6EECF244321}">
                <p14:modId xmlns:p14="http://schemas.microsoft.com/office/powerpoint/2010/main" val="3046931949"/>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2" name="Object 11" hidden="1">
                        <a:extLst>
                          <a:ext uri="{FF2B5EF4-FFF2-40B4-BE49-F238E27FC236}">
                            <a16:creationId xmlns:a16="http://schemas.microsoft.com/office/drawing/2014/main" id="{E531417F-A539-4069-B27D-13C2C90E2F7A}"/>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3" name="Rectangle 12" hidden="1">
            <a:extLst>
              <a:ext uri="{FF2B5EF4-FFF2-40B4-BE49-F238E27FC236}">
                <a16:creationId xmlns:a16="http://schemas.microsoft.com/office/drawing/2014/main" id="{C7ACC4D4-7A48-43CF-BE5B-BC5FB31ADC70}"/>
              </a:ext>
            </a:extLst>
          </p:cNvPr>
          <p:cNvSpPr/>
          <p:nvPr>
            <p:custDataLst>
              <p:tags r:id="rId4"/>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Tree>
    <p:extLst>
      <p:ext uri="{BB962C8B-B14F-4D97-AF65-F5344CB8AC3E}">
        <p14:creationId xmlns:p14="http://schemas.microsoft.com/office/powerpoint/2010/main" val="232740132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46CA7D86-7DAB-472E-8CB7-852D06B2614D}"/>
              </a:ext>
            </a:extLst>
          </p:cNvPr>
          <p:cNvGraphicFramePr>
            <a:graphicFrameLocks noChangeAspect="1"/>
          </p:cNvGraphicFramePr>
          <p:nvPr>
            <p:custDataLst>
              <p:tags r:id="rId1"/>
            </p:custDataLst>
            <p:extLst>
              <p:ext uri="{D42A27DB-BD31-4B8C-83A1-F6EECF244321}">
                <p14:modId xmlns:p14="http://schemas.microsoft.com/office/powerpoint/2010/main" val="1419536253"/>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8" name="Object 7" hidden="1">
                        <a:extLst>
                          <a:ext uri="{FF2B5EF4-FFF2-40B4-BE49-F238E27FC236}">
                            <a16:creationId xmlns:a16="http://schemas.microsoft.com/office/drawing/2014/main" id="{46CA7D86-7DAB-472E-8CB7-852D06B2614D}"/>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72DCABDD-6CDA-4AE0-977A-9FE8552C17A2}"/>
              </a:ext>
            </a:extLst>
          </p:cNvPr>
          <p:cNvSpPr/>
          <p:nvPr>
            <p:custDataLst>
              <p:tags r:id="rId2"/>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13" name="Content Placeholder 3"/>
          <p:cNvSpPr>
            <a:spLocks noGrp="1"/>
          </p:cNvSpPr>
          <p:nvPr>
            <p:ph sz="quarter" idx="10"/>
          </p:nvPr>
        </p:nvSpPr>
        <p:spPr>
          <a:xfrm>
            <a:off x="532561" y="1665290"/>
            <a:ext cx="5305579" cy="4716461"/>
          </a:xfrm>
          <a:prstGeom prst="rect">
            <a:avLst/>
          </a:prstGeom>
        </p:spPr>
        <p:txBody>
          <a:bodyPr>
            <a:noAutofit/>
          </a:bodyPr>
          <a:lstStyle>
            <a:lvl1pPr marL="0" indent="0" algn="l">
              <a:buFontTx/>
              <a:buNone/>
              <a:tabLst>
                <a:tab pos="4001304" algn="r"/>
              </a:tabLst>
              <a:defRPr sz="1400"/>
            </a:lvl1pPr>
            <a:lvl2pPr marL="111147" indent="-111147" algn="l">
              <a:buClrTx/>
              <a:buSzPct val="100000"/>
              <a:buFont typeface="Arial" panose="020B0604020202020204" pitchFamily="34" charset="0"/>
              <a:buChar char="•"/>
              <a:tabLst>
                <a:tab pos="4001304" algn="r"/>
              </a:tabLst>
              <a:defRPr sz="1400"/>
            </a:lvl2pPr>
            <a:lvl3pPr marL="242504" indent="-111147" algn="l">
              <a:buClrTx/>
              <a:buSzPct val="100000"/>
              <a:buFont typeface="Arial" panose="020B0604020202020204" pitchFamily="34" charset="0"/>
              <a:buChar char="−"/>
              <a:tabLst>
                <a:tab pos="4001304" algn="r"/>
              </a:tabLst>
              <a:defRPr sz="1400"/>
            </a:lvl3pPr>
            <a:lvl4pPr marL="373859" indent="-111147" algn="l">
              <a:buClrTx/>
              <a:buSzPct val="100000"/>
              <a:buFont typeface="Arial" panose="020B0604020202020204" pitchFamily="34" charset="0"/>
              <a:buChar char="◦"/>
              <a:tabLst>
                <a:tab pos="4001304" algn="r"/>
              </a:tabLst>
              <a:defRPr sz="1400"/>
            </a:lvl4pPr>
            <a:lvl5pPr marL="505215" indent="-111147" algn="l">
              <a:buClrTx/>
              <a:buSzPct val="100000"/>
              <a:buFont typeface="Arial" panose="020B0604020202020204" pitchFamily="34" charset="0"/>
              <a:buChar char="−"/>
              <a:tabLst>
                <a:tab pos="4001304" algn="r"/>
              </a:tabLst>
              <a:defRPr sz="14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40614" y="1665290"/>
            <a:ext cx="5322782" cy="4716461"/>
          </a:xfrm>
          <a:prstGeom prst="rect">
            <a:avLst/>
          </a:prstGeom>
        </p:spPr>
        <p:txBody>
          <a:bodyPr>
            <a:noAutofit/>
          </a:bodyPr>
          <a:lstStyle>
            <a:lvl1pPr marL="0" indent="0" algn="l">
              <a:buFontTx/>
              <a:buNone/>
              <a:tabLst>
                <a:tab pos="4001304" algn="r"/>
              </a:tabLst>
              <a:defRPr sz="1400"/>
            </a:lvl1pPr>
            <a:lvl2pPr marL="111147" indent="-111147" algn="l">
              <a:buClrTx/>
              <a:buSzPct val="100000"/>
              <a:buFont typeface="Arial" panose="020B0604020202020204" pitchFamily="34" charset="0"/>
              <a:buChar char="•"/>
              <a:tabLst>
                <a:tab pos="4001304" algn="r"/>
              </a:tabLst>
              <a:defRPr sz="1400"/>
            </a:lvl2pPr>
            <a:lvl3pPr marL="242504" indent="-111147" algn="l">
              <a:buClrTx/>
              <a:buSzPct val="100000"/>
              <a:buFont typeface="Arial" panose="020B0604020202020204" pitchFamily="34" charset="0"/>
              <a:buChar char="−"/>
              <a:tabLst>
                <a:tab pos="4001304" algn="r"/>
              </a:tabLst>
              <a:defRPr sz="1400"/>
            </a:lvl3pPr>
            <a:lvl4pPr marL="373859" indent="-111147" algn="l">
              <a:buClrTx/>
              <a:buSzPct val="100000"/>
              <a:buFont typeface="Arial" panose="020B0604020202020204" pitchFamily="34" charset="0"/>
              <a:buChar char="◦"/>
              <a:tabLst>
                <a:tab pos="4001304" algn="r"/>
              </a:tabLst>
              <a:defRPr sz="1400"/>
            </a:lvl4pPr>
            <a:lvl5pPr marL="505215" indent="-111147" algn="l">
              <a:buClrTx/>
              <a:buSzPct val="100000"/>
              <a:buFont typeface="Arial" panose="020B0604020202020204" pitchFamily="34" charset="0"/>
              <a:buChar char="−"/>
              <a:tabLst>
                <a:tab pos="4001304" algn="r"/>
              </a:tabLst>
              <a:defRPr sz="14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a:extLst>
              <a:ext uri="{FF2B5EF4-FFF2-40B4-BE49-F238E27FC236}">
                <a16:creationId xmlns:a16="http://schemas.microsoft.com/office/drawing/2014/main" id="{8A9CD2DA-AA83-4DCB-8501-DE5878CC0B8A}"/>
              </a:ext>
            </a:extLst>
          </p:cNvPr>
          <p:cNvSpPr>
            <a:spLocks noGrp="1"/>
          </p:cNvSpPr>
          <p:nvPr>
            <p:ph type="body" sz="quarter" idx="13" hasCustomPrompt="1"/>
          </p:nvPr>
        </p:nvSpPr>
        <p:spPr>
          <a:xfrm>
            <a:off x="501651" y="588966"/>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7" name="Title Placeholder 1">
            <a:extLst>
              <a:ext uri="{FF2B5EF4-FFF2-40B4-BE49-F238E27FC236}">
                <a16:creationId xmlns:a16="http://schemas.microsoft.com/office/drawing/2014/main" id="{6559CC6F-6478-4902-A4D5-F8FB6538D285}"/>
              </a:ext>
            </a:extLst>
          </p:cNvPr>
          <p:cNvSpPr>
            <a:spLocks noGrp="1"/>
          </p:cNvSpPr>
          <p:nvPr>
            <p:ph type="title" hasCustomPrompt="1"/>
          </p:nvPr>
        </p:nvSpPr>
        <p:spPr>
          <a:xfrm>
            <a:off x="501651" y="290334"/>
            <a:ext cx="11188700" cy="298630"/>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3" name="Footer Placeholder 2">
            <a:extLst>
              <a:ext uri="{FF2B5EF4-FFF2-40B4-BE49-F238E27FC236}">
                <a16:creationId xmlns:a16="http://schemas.microsoft.com/office/drawing/2014/main" id="{030CC2FB-C875-48BE-9DA5-09CF7DFACE9B}"/>
              </a:ext>
            </a:extLst>
          </p:cNvPr>
          <p:cNvSpPr>
            <a:spLocks noGrp="1"/>
          </p:cNvSpPr>
          <p:nvPr>
            <p:ph type="ftr" sz="quarter" idx="22"/>
          </p:nvPr>
        </p:nvSpPr>
        <p:spPr/>
        <p:txBody>
          <a:bodyPr/>
          <a:lstStyle/>
          <a:p>
            <a:endParaRPr lang="nl-NL"/>
          </a:p>
        </p:txBody>
      </p:sp>
      <p:sp>
        <p:nvSpPr>
          <p:cNvPr id="4" name="Slide Number Placeholder 3">
            <a:extLst>
              <a:ext uri="{FF2B5EF4-FFF2-40B4-BE49-F238E27FC236}">
                <a16:creationId xmlns:a16="http://schemas.microsoft.com/office/drawing/2014/main" id="{70BFB825-A6BE-4129-B1EE-4AFB39FA7290}"/>
              </a:ext>
            </a:extLst>
          </p:cNvPr>
          <p:cNvSpPr>
            <a:spLocks noGrp="1"/>
          </p:cNvSpPr>
          <p:nvPr>
            <p:ph type="sldNum" sz="quarter" idx="23"/>
          </p:nvPr>
        </p:nvSpPr>
        <p:spPr/>
        <p:txBody>
          <a:bodyPr/>
          <a:lstStyle/>
          <a:p>
            <a:fld id="{E1285774-241F-486E-B8E4-963DBBF2BAEB}" type="slidenum">
              <a:rPr lang="nl-NL" smtClean="0"/>
              <a:pPr/>
              <a:t>‹#›</a:t>
            </a:fld>
            <a:endParaRPr lang="nl-NL"/>
          </a:p>
        </p:txBody>
      </p:sp>
      <p:graphicFrame>
        <p:nvGraphicFramePr>
          <p:cNvPr id="10" name="Object 9" hidden="1">
            <a:extLst>
              <a:ext uri="{FF2B5EF4-FFF2-40B4-BE49-F238E27FC236}">
                <a16:creationId xmlns:a16="http://schemas.microsoft.com/office/drawing/2014/main" id="{4C32FB87-BFD6-49A3-B2BD-C580C7969647}"/>
              </a:ext>
            </a:extLst>
          </p:cNvPr>
          <p:cNvGraphicFramePr>
            <a:graphicFrameLocks noChangeAspect="1"/>
          </p:cNvGraphicFramePr>
          <p:nvPr>
            <p:custDataLst>
              <p:tags r:id="rId3"/>
            </p:custDataLst>
            <p:extLst>
              <p:ext uri="{D42A27DB-BD31-4B8C-83A1-F6EECF244321}">
                <p14:modId xmlns:p14="http://schemas.microsoft.com/office/powerpoint/2010/main" val="98661218"/>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0" name="Object 9" hidden="1">
                        <a:extLst>
                          <a:ext uri="{FF2B5EF4-FFF2-40B4-BE49-F238E27FC236}">
                            <a16:creationId xmlns:a16="http://schemas.microsoft.com/office/drawing/2014/main" id="{4C32FB87-BFD6-49A3-B2BD-C580C7969647}"/>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19A42D4F-D897-4FD2-828A-AA0C2ECCBE1D}"/>
              </a:ext>
            </a:extLst>
          </p:cNvPr>
          <p:cNvSpPr/>
          <p:nvPr>
            <p:custDataLst>
              <p:tags r:id="rId4"/>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Tree>
    <p:extLst>
      <p:ext uri="{BB962C8B-B14F-4D97-AF65-F5344CB8AC3E}">
        <p14:creationId xmlns:p14="http://schemas.microsoft.com/office/powerpoint/2010/main" val="334354952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037D1768-4864-4828-8BEA-A1ADC9BFCE15}"/>
              </a:ext>
            </a:extLst>
          </p:cNvPr>
          <p:cNvGraphicFramePr>
            <a:graphicFrameLocks noChangeAspect="1"/>
          </p:cNvGraphicFramePr>
          <p:nvPr>
            <p:custDataLst>
              <p:tags r:id="rId1"/>
            </p:custDataLst>
            <p:extLst>
              <p:ext uri="{D42A27DB-BD31-4B8C-83A1-F6EECF244321}">
                <p14:modId xmlns:p14="http://schemas.microsoft.com/office/powerpoint/2010/main" val="617712099"/>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11" name="Object 10" hidden="1">
                        <a:extLst>
                          <a:ext uri="{FF2B5EF4-FFF2-40B4-BE49-F238E27FC236}">
                            <a16:creationId xmlns:a16="http://schemas.microsoft.com/office/drawing/2014/main" id="{037D1768-4864-4828-8BEA-A1ADC9BFCE15}"/>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08D6E9E8-8FC4-424B-8FF2-851F58D58534}"/>
              </a:ext>
            </a:extLst>
          </p:cNvPr>
          <p:cNvSpPr/>
          <p:nvPr>
            <p:custDataLst>
              <p:tags r:id="rId2"/>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10" name="Content Placeholder 3"/>
          <p:cNvSpPr>
            <a:spLocks noGrp="1"/>
          </p:cNvSpPr>
          <p:nvPr>
            <p:ph sz="quarter" idx="10"/>
          </p:nvPr>
        </p:nvSpPr>
        <p:spPr>
          <a:xfrm>
            <a:off x="532560" y="1665290"/>
            <a:ext cx="5355166" cy="4455725"/>
          </a:xfrm>
          <a:prstGeom prst="rect">
            <a:avLst/>
          </a:prstGeom>
        </p:spPr>
        <p:txBody>
          <a:bodyPr>
            <a:noAutofit/>
          </a:bodyPr>
          <a:lstStyle>
            <a:lvl1pPr marL="0" indent="0" algn="l">
              <a:buFontTx/>
              <a:buNone/>
              <a:tabLst>
                <a:tab pos="4001304" algn="r"/>
              </a:tabLst>
              <a:defRPr sz="1400"/>
            </a:lvl1pPr>
            <a:lvl2pPr marL="111147" indent="-111147" algn="l">
              <a:buClrTx/>
              <a:buSzPct val="100000"/>
              <a:buFont typeface="Arial" panose="020B0604020202020204" pitchFamily="34" charset="0"/>
              <a:buChar char="•"/>
              <a:tabLst>
                <a:tab pos="4001304" algn="r"/>
              </a:tabLst>
              <a:defRPr sz="1400"/>
            </a:lvl2pPr>
            <a:lvl3pPr marL="242504" indent="-111147" algn="l">
              <a:buClrTx/>
              <a:buSzPct val="100000"/>
              <a:buFont typeface="Arial" panose="020B0604020202020204" pitchFamily="34" charset="0"/>
              <a:buChar char="−"/>
              <a:tabLst>
                <a:tab pos="4001304" algn="r"/>
              </a:tabLst>
              <a:defRPr sz="1400"/>
            </a:lvl3pPr>
            <a:lvl4pPr marL="373859" indent="-111147" algn="l">
              <a:buClrTx/>
              <a:buSzPct val="100000"/>
              <a:buFont typeface="Arial" panose="020B0604020202020204" pitchFamily="34" charset="0"/>
              <a:buChar char="◦"/>
              <a:tabLst>
                <a:tab pos="4001304" algn="r"/>
              </a:tabLst>
              <a:defRPr sz="1400"/>
            </a:lvl4pPr>
            <a:lvl5pPr marL="505215" indent="-111147" algn="l">
              <a:buClrTx/>
              <a:buSzPct val="100000"/>
              <a:buFont typeface="Arial" panose="020B0604020202020204" pitchFamily="34" charset="0"/>
              <a:buChar char="−"/>
              <a:tabLst>
                <a:tab pos="4001304" algn="r"/>
              </a:tabLst>
              <a:defRPr sz="14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300297" y="2125013"/>
            <a:ext cx="5349129" cy="3996000"/>
          </a:xfrm>
        </p:spPr>
        <p:txBody>
          <a:bodyPr>
            <a:noAutofit/>
          </a:bodyPr>
          <a:lstStyle>
            <a:lvl1pPr>
              <a:defRPr sz="1400"/>
            </a:lvl1pPr>
          </a:lstStyle>
          <a:p>
            <a:r>
              <a:rPr lang="en-US" noProof="0"/>
              <a:t>Click icon to add chart</a:t>
            </a:r>
            <a:endParaRPr lang="en-US" noProof="0" dirty="0"/>
          </a:p>
        </p:txBody>
      </p:sp>
      <p:sp>
        <p:nvSpPr>
          <p:cNvPr id="6" name="Text Placeholder 5"/>
          <p:cNvSpPr>
            <a:spLocks noGrp="1"/>
          </p:cNvSpPr>
          <p:nvPr>
            <p:ph type="body" sz="quarter" idx="22"/>
          </p:nvPr>
        </p:nvSpPr>
        <p:spPr>
          <a:xfrm>
            <a:off x="6300297" y="1665290"/>
            <a:ext cx="5349129" cy="420687"/>
          </a:xfrm>
        </p:spPr>
        <p:txBody>
          <a:bodyPr>
            <a:noAutofit/>
          </a:bodyPr>
          <a:lstStyle>
            <a:lvl1pPr>
              <a:defRPr sz="1400"/>
            </a:lvl1pPr>
          </a:lstStyle>
          <a:p>
            <a:pPr lvl="0"/>
            <a:r>
              <a:rPr lang="en-US" noProof="0"/>
              <a:t>Click to edit Master text styles</a:t>
            </a:r>
          </a:p>
        </p:txBody>
      </p:sp>
      <p:sp>
        <p:nvSpPr>
          <p:cNvPr id="15" name="Text Placeholder 7"/>
          <p:cNvSpPr>
            <a:spLocks noGrp="1"/>
          </p:cNvSpPr>
          <p:nvPr>
            <p:ph type="body" sz="quarter" idx="23"/>
          </p:nvPr>
        </p:nvSpPr>
        <p:spPr>
          <a:xfrm>
            <a:off x="532561" y="6121015"/>
            <a:ext cx="11188700" cy="260737"/>
          </a:xfrm>
        </p:spPr>
        <p:txBody>
          <a:bodyPr>
            <a:noAutofit/>
          </a:bodyPr>
          <a:lstStyle>
            <a:lvl1pPr>
              <a:spcAft>
                <a:spcPts val="0"/>
              </a:spcAft>
              <a:defRPr sz="1000"/>
            </a:lvl1pPr>
          </a:lstStyle>
          <a:p>
            <a:pPr lvl="0"/>
            <a:r>
              <a:rPr lang="en-US"/>
              <a:t>Click to edit Master text styles</a:t>
            </a:r>
          </a:p>
        </p:txBody>
      </p:sp>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501651" y="588966"/>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501651" y="290334"/>
            <a:ext cx="11188700" cy="298628"/>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4" name="Footer Placeholder 3">
            <a:extLst>
              <a:ext uri="{FF2B5EF4-FFF2-40B4-BE49-F238E27FC236}">
                <a16:creationId xmlns:a16="http://schemas.microsoft.com/office/drawing/2014/main" id="{765382BA-B18F-4D0E-A643-5FCFCC2CCF73}"/>
              </a:ext>
            </a:extLst>
          </p:cNvPr>
          <p:cNvSpPr>
            <a:spLocks noGrp="1"/>
          </p:cNvSpPr>
          <p:nvPr>
            <p:ph type="ftr" sz="quarter" idx="25"/>
          </p:nvPr>
        </p:nvSpPr>
        <p:spPr/>
        <p:txBody>
          <a:bodyPr/>
          <a:lstStyle/>
          <a:p>
            <a:endParaRPr lang="nl-NL"/>
          </a:p>
        </p:txBody>
      </p:sp>
      <p:sp>
        <p:nvSpPr>
          <p:cNvPr id="5" name="Slide Number Placeholder 4">
            <a:extLst>
              <a:ext uri="{FF2B5EF4-FFF2-40B4-BE49-F238E27FC236}">
                <a16:creationId xmlns:a16="http://schemas.microsoft.com/office/drawing/2014/main" id="{10C8CC61-4965-4587-969F-56D51899320F}"/>
              </a:ext>
            </a:extLst>
          </p:cNvPr>
          <p:cNvSpPr>
            <a:spLocks noGrp="1"/>
          </p:cNvSpPr>
          <p:nvPr>
            <p:ph type="sldNum" sz="quarter" idx="26"/>
          </p:nvPr>
        </p:nvSpPr>
        <p:spPr/>
        <p:txBody>
          <a:bodyPr/>
          <a:lstStyle/>
          <a:p>
            <a:fld id="{E1285774-241F-486E-B8E4-963DBBF2BAEB}" type="slidenum">
              <a:rPr lang="nl-NL" smtClean="0"/>
              <a:pPr/>
              <a:t>‹#›</a:t>
            </a:fld>
            <a:endParaRPr lang="nl-NL"/>
          </a:p>
        </p:txBody>
      </p:sp>
      <p:graphicFrame>
        <p:nvGraphicFramePr>
          <p:cNvPr id="12" name="Object 11" hidden="1">
            <a:extLst>
              <a:ext uri="{FF2B5EF4-FFF2-40B4-BE49-F238E27FC236}">
                <a16:creationId xmlns:a16="http://schemas.microsoft.com/office/drawing/2014/main" id="{2C13A78E-E429-44C6-8D34-27F2D283374F}"/>
              </a:ext>
            </a:extLst>
          </p:cNvPr>
          <p:cNvGraphicFramePr>
            <a:graphicFrameLocks noChangeAspect="1"/>
          </p:cNvGraphicFramePr>
          <p:nvPr>
            <p:custDataLst>
              <p:tags r:id="rId3"/>
            </p:custDataLst>
            <p:extLst>
              <p:ext uri="{D42A27DB-BD31-4B8C-83A1-F6EECF244321}">
                <p14:modId xmlns:p14="http://schemas.microsoft.com/office/powerpoint/2010/main" val="1170415203"/>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2" name="Object 11" hidden="1">
                        <a:extLst>
                          <a:ext uri="{FF2B5EF4-FFF2-40B4-BE49-F238E27FC236}">
                            <a16:creationId xmlns:a16="http://schemas.microsoft.com/office/drawing/2014/main" id="{2C13A78E-E429-44C6-8D34-27F2D283374F}"/>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3" name="Rectangle 12" hidden="1">
            <a:extLst>
              <a:ext uri="{FF2B5EF4-FFF2-40B4-BE49-F238E27FC236}">
                <a16:creationId xmlns:a16="http://schemas.microsoft.com/office/drawing/2014/main" id="{57E70161-5BC7-424D-ABD8-701B4F461359}"/>
              </a:ext>
            </a:extLst>
          </p:cNvPr>
          <p:cNvSpPr/>
          <p:nvPr>
            <p:custDataLst>
              <p:tags r:id="rId4"/>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Tree>
    <p:extLst>
      <p:ext uri="{BB962C8B-B14F-4D97-AF65-F5344CB8AC3E}">
        <p14:creationId xmlns:p14="http://schemas.microsoft.com/office/powerpoint/2010/main" val="370631301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Black Page Image">
    <p:bg bwMode="gray">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91F027C-0AA7-4F2F-96DE-515D08A8C0D3}"/>
              </a:ext>
            </a:extLst>
          </p:cNvPr>
          <p:cNvGraphicFramePr>
            <a:graphicFrameLocks noChangeAspect="1"/>
          </p:cNvGraphicFramePr>
          <p:nvPr>
            <p:custDataLst>
              <p:tags r:id="rId1"/>
            </p:custDataLst>
            <p:extLst>
              <p:ext uri="{D42A27DB-BD31-4B8C-83A1-F6EECF244321}">
                <p14:modId xmlns:p14="http://schemas.microsoft.com/office/powerpoint/2010/main" val="175462008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3" name="Object 2" hidden="1">
                        <a:extLst>
                          <a:ext uri="{FF2B5EF4-FFF2-40B4-BE49-F238E27FC236}">
                            <a16:creationId xmlns:a16="http://schemas.microsoft.com/office/drawing/2014/main" id="{E91F027C-0AA7-4F2F-96DE-515D08A8C0D3}"/>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1A734CA-911B-48AC-A44E-CBF0D6307522}"/>
              </a:ext>
            </a:extLst>
          </p:cNvPr>
          <p:cNvSpPr/>
          <p:nvPr>
            <p:custDataLst>
              <p:tags r:id="rId2"/>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3200" b="0" i="0" baseline="0" dirty="0">
              <a:solidFill>
                <a:schemeClr val="bg1"/>
              </a:solidFill>
              <a:latin typeface="Calibri Light" panose="020F0302020204030204" pitchFamily="34" charset="0"/>
              <a:cs typeface="Calibri Light" panose="020F0302020204030204" pitchFamily="34" charset="0"/>
              <a:sym typeface="Calibri Light" panose="020F0302020204030204" pitchFamily="34" charset="0"/>
            </a:endParaRPr>
          </a:p>
        </p:txBody>
      </p:sp>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nchor="ctr"/>
          <a:lstStyle>
            <a:lvl1pPr algn="ctr">
              <a:defRPr>
                <a:solidFill>
                  <a:schemeClr val="bg1"/>
                </a:solidFill>
              </a:defRPr>
            </a:lvl1pPr>
          </a:lstStyle>
          <a:p>
            <a:r>
              <a:rPr lang="en-US" noProof="0"/>
              <a:t>Click icon to add picture</a:t>
            </a:r>
            <a:endParaRPr lang="en-US" noProof="0" dirty="0"/>
          </a:p>
        </p:txBody>
      </p:sp>
      <p:sp>
        <p:nvSpPr>
          <p:cNvPr id="41" name="Text Placeholder 4">
            <a:extLst>
              <a:ext uri="{FF2B5EF4-FFF2-40B4-BE49-F238E27FC236}">
                <a16:creationId xmlns:a16="http://schemas.microsoft.com/office/drawing/2014/main" id="{EE5D7BA0-7E63-4F55-8707-FB998AF96C8C}"/>
              </a:ext>
            </a:extLst>
          </p:cNvPr>
          <p:cNvSpPr>
            <a:spLocks noGrp="1"/>
          </p:cNvSpPr>
          <p:nvPr>
            <p:ph type="body" sz="quarter" idx="10"/>
          </p:nvPr>
        </p:nvSpPr>
        <p:spPr>
          <a:xfrm>
            <a:off x="501651" y="6381750"/>
            <a:ext cx="4446270" cy="273050"/>
          </a:xfrm>
          <a:prstGeom prst="rect">
            <a:avLst/>
          </a:prstGeom>
        </p:spPr>
        <p:txBody>
          <a:bodyPr vert="horz" lIns="0" tIns="0" rIns="0" bIns="0" rtlCol="0" anchor="b">
            <a:noAutofit/>
          </a:bodyPr>
          <a:lstStyle>
            <a:lvl1pPr>
              <a:defRPr lang="en-US" sz="1400" b="1" noProof="0" smtClean="0">
                <a:solidFill>
                  <a:schemeClr val="bg1"/>
                </a:solidFill>
                <a:latin typeface="Calibri" panose="020F0502020204030204" pitchFamily="34" charset="0"/>
                <a:cs typeface="Calibri" panose="020F0502020204030204" pitchFamily="34" charset="0"/>
              </a:defRPr>
            </a:lvl1pPr>
          </a:lstStyle>
          <a:p>
            <a:pPr lvl="0" defTabSz="727510">
              <a:spcAft>
                <a:spcPts val="0"/>
              </a:spcAft>
            </a:pPr>
            <a:r>
              <a:rPr lang="en-US" noProof="0"/>
              <a:t>Click to edit Master text styles</a:t>
            </a:r>
          </a:p>
        </p:txBody>
      </p:sp>
      <p:grpSp>
        <p:nvGrpSpPr>
          <p:cNvPr id="6" name="Group 5">
            <a:extLst>
              <a:ext uri="{FF2B5EF4-FFF2-40B4-BE49-F238E27FC236}">
                <a16:creationId xmlns:a16="http://schemas.microsoft.com/office/drawing/2014/main" id="{A34ACA60-1DA3-4A5F-9F78-DD346AFDFC65}"/>
              </a:ext>
            </a:extLst>
          </p:cNvPr>
          <p:cNvGrpSpPr>
            <a:grpSpLocks noChangeAspect="1"/>
          </p:cNvGrpSpPr>
          <p:nvPr userDrawn="1"/>
        </p:nvGrpSpPr>
        <p:grpSpPr>
          <a:xfrm>
            <a:off x="465220" y="377999"/>
            <a:ext cx="2475914" cy="382438"/>
            <a:chOff x="398463" y="404813"/>
            <a:chExt cx="1627187" cy="307976"/>
          </a:xfrm>
          <a:solidFill>
            <a:schemeClr val="bg1"/>
          </a:solidFill>
        </p:grpSpPr>
        <p:sp>
          <p:nvSpPr>
            <p:cNvPr id="7" name="Oval 5">
              <a:extLst>
                <a:ext uri="{FF2B5EF4-FFF2-40B4-BE49-F238E27FC236}">
                  <a16:creationId xmlns:a16="http://schemas.microsoft.com/office/drawing/2014/main" id="{A4238005-13C6-48F3-A887-1A767683A896}"/>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8" name="Freeform 6">
              <a:extLst>
                <a:ext uri="{FF2B5EF4-FFF2-40B4-BE49-F238E27FC236}">
                  <a16:creationId xmlns:a16="http://schemas.microsoft.com/office/drawing/2014/main" id="{6FCC903D-C7EF-4B20-97C5-9E596CA8E966}"/>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9" name="Rectangle 7">
              <a:extLst>
                <a:ext uri="{FF2B5EF4-FFF2-40B4-BE49-F238E27FC236}">
                  <a16:creationId xmlns:a16="http://schemas.microsoft.com/office/drawing/2014/main" id="{21A57CBF-58B5-4CF5-AFBD-3E322A7CDB46}"/>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0" name="Freeform 8">
              <a:extLst>
                <a:ext uri="{FF2B5EF4-FFF2-40B4-BE49-F238E27FC236}">
                  <a16:creationId xmlns:a16="http://schemas.microsoft.com/office/drawing/2014/main" id="{FB112C1E-5515-4E23-9317-63455F9793FF}"/>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1" name="Rectangle 9">
              <a:extLst>
                <a:ext uri="{FF2B5EF4-FFF2-40B4-BE49-F238E27FC236}">
                  <a16:creationId xmlns:a16="http://schemas.microsoft.com/office/drawing/2014/main" id="{5FDC968E-C972-4178-A38E-76944E9A8FC9}"/>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2" name="Rectangle 10">
              <a:extLst>
                <a:ext uri="{FF2B5EF4-FFF2-40B4-BE49-F238E27FC236}">
                  <a16:creationId xmlns:a16="http://schemas.microsoft.com/office/drawing/2014/main" id="{AD93BB6A-F0CE-4530-AF20-FB17D5847057}"/>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3" name="Freeform 11">
              <a:extLst>
                <a:ext uri="{FF2B5EF4-FFF2-40B4-BE49-F238E27FC236}">
                  <a16:creationId xmlns:a16="http://schemas.microsoft.com/office/drawing/2014/main" id="{6A1F60AE-071A-4D3E-9681-153565A48FE8}"/>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4" name="Freeform 12">
              <a:extLst>
                <a:ext uri="{FF2B5EF4-FFF2-40B4-BE49-F238E27FC236}">
                  <a16:creationId xmlns:a16="http://schemas.microsoft.com/office/drawing/2014/main" id="{8AA5EFC1-DB85-4E35-A17E-011B6A894FFA}"/>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5" name="Freeform 13">
              <a:extLst>
                <a:ext uri="{FF2B5EF4-FFF2-40B4-BE49-F238E27FC236}">
                  <a16:creationId xmlns:a16="http://schemas.microsoft.com/office/drawing/2014/main" id="{940B092A-0556-4EA2-B5A4-9FAE1C25055A}"/>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sp>
          <p:nvSpPr>
            <p:cNvPr id="16" name="Freeform 14">
              <a:extLst>
                <a:ext uri="{FF2B5EF4-FFF2-40B4-BE49-F238E27FC236}">
                  <a16:creationId xmlns:a16="http://schemas.microsoft.com/office/drawing/2014/main" id="{22A656D2-5109-45C9-A24B-1A0EB72EA85A}"/>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noProof="0" dirty="0">
                <a:solidFill>
                  <a:schemeClr val="bg1"/>
                </a:solidFill>
              </a:endParaRPr>
            </a:p>
          </p:txBody>
        </p:sp>
      </p:grpSp>
      <p:sp>
        <p:nvSpPr>
          <p:cNvPr id="5" name="Title 1">
            <a:extLst>
              <a:ext uri="{FF2B5EF4-FFF2-40B4-BE49-F238E27FC236}">
                <a16:creationId xmlns:a16="http://schemas.microsoft.com/office/drawing/2014/main" id="{37C1D43B-9933-4650-9DD5-73494BECAE5A}"/>
              </a:ext>
            </a:extLst>
          </p:cNvPr>
          <p:cNvSpPr>
            <a:spLocks noGrp="1"/>
          </p:cNvSpPr>
          <p:nvPr>
            <p:ph type="ctrTitle"/>
          </p:nvPr>
        </p:nvSpPr>
        <p:spPr bwMode="gray">
          <a:xfrm>
            <a:off x="501651" y="5186209"/>
            <a:ext cx="4446270" cy="895983"/>
          </a:xfrm>
          <a:prstGeom prst="rect">
            <a:avLst/>
          </a:prstGeom>
        </p:spPr>
        <p:txBody>
          <a:bodyPr vert="horz" lIns="0" tIns="0" rIns="0" bIns="0" rtlCol="0" anchor="b" anchorCtr="0">
            <a:noAutofit/>
          </a:bodyPr>
          <a:lstStyle>
            <a:lvl1pPr>
              <a:defRPr lang="en-US" sz="3200" b="0" noProof="0" dirty="0">
                <a:solidFill>
                  <a:schemeClr val="accent1"/>
                </a:solidFill>
                <a:latin typeface="Calibri Light" panose="020F0302020204030204" pitchFamily="34" charset="0"/>
                <a:ea typeface="Open Sans" panose="020B0606030504020204" pitchFamily="34" charset="0"/>
              </a:defRPr>
            </a:lvl1pPr>
          </a:lstStyle>
          <a:p>
            <a:pPr lvl="0" defTabSz="727510">
              <a:lnSpc>
                <a:spcPts val="3200"/>
              </a:lnSpc>
            </a:pPr>
            <a:r>
              <a:rPr lang="en-US" noProof="0"/>
              <a:t>Click to edit Master title style</a:t>
            </a:r>
            <a:endParaRPr lang="en-US" noProof="0" dirty="0"/>
          </a:p>
        </p:txBody>
      </p:sp>
      <p:graphicFrame>
        <p:nvGraphicFramePr>
          <p:cNvPr id="40" name="Object 39" hidden="1">
            <a:extLst>
              <a:ext uri="{FF2B5EF4-FFF2-40B4-BE49-F238E27FC236}">
                <a16:creationId xmlns:a16="http://schemas.microsoft.com/office/drawing/2014/main" id="{086A2580-0A13-43C3-AAE6-2560B542C41F}"/>
              </a:ext>
            </a:extLst>
          </p:cNvPr>
          <p:cNvGraphicFramePr>
            <a:graphicFrameLocks noChangeAspect="1"/>
          </p:cNvGraphicFramePr>
          <p:nvPr userDrawn="1">
            <p:custDataLst>
              <p:tags r:id="rId3"/>
            </p:custDataLst>
            <p:extLst>
              <p:ext uri="{D42A27DB-BD31-4B8C-83A1-F6EECF244321}">
                <p14:modId xmlns:p14="http://schemas.microsoft.com/office/powerpoint/2010/main" val="184698384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40" name="Object 39" hidden="1">
                        <a:extLst>
                          <a:ext uri="{FF2B5EF4-FFF2-40B4-BE49-F238E27FC236}">
                            <a16:creationId xmlns:a16="http://schemas.microsoft.com/office/drawing/2014/main" id="{086A2580-0A13-43C3-AAE6-2560B542C41F}"/>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42" name="Rectangle 41" hidden="1">
            <a:extLst>
              <a:ext uri="{FF2B5EF4-FFF2-40B4-BE49-F238E27FC236}">
                <a16:creationId xmlns:a16="http://schemas.microsoft.com/office/drawing/2014/main" id="{BF4CE581-45F5-4D85-AA6E-D5A27FC0AA18}"/>
              </a:ext>
            </a:extLst>
          </p:cNvPr>
          <p:cNvSpPr/>
          <p:nvPr userDrawn="1">
            <p:custDataLst>
              <p:tags r:id="rId4"/>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3200" b="0" i="0" baseline="0" dirty="0">
              <a:solidFill>
                <a:schemeClr val="bg1"/>
              </a:solidFill>
              <a:latin typeface="Calibri Light" panose="020F0302020204030204" pitchFamily="34" charset="0"/>
              <a:cs typeface="Calibri Light" panose="020F0302020204030204" pitchFamily="34" charset="0"/>
              <a:sym typeface="Calibri Light" panose="020F0302020204030204" pitchFamily="34" charset="0"/>
            </a:endParaRPr>
          </a:p>
        </p:txBody>
      </p:sp>
    </p:spTree>
    <p:extLst>
      <p:ext uri="{BB962C8B-B14F-4D97-AF65-F5344CB8AC3E}">
        <p14:creationId xmlns:p14="http://schemas.microsoft.com/office/powerpoint/2010/main" val="93414885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guide id="2" orient="horz" pos="370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77A3FF2D-A54E-4D58-B90C-FC8B7EB5CFE8}"/>
              </a:ext>
            </a:extLst>
          </p:cNvPr>
          <p:cNvGraphicFramePr>
            <a:graphicFrameLocks noChangeAspect="1"/>
          </p:cNvGraphicFramePr>
          <p:nvPr>
            <p:custDataLst>
              <p:tags r:id="rId1"/>
            </p:custDataLst>
            <p:extLst>
              <p:ext uri="{D42A27DB-BD31-4B8C-83A1-F6EECF244321}">
                <p14:modId xmlns:p14="http://schemas.microsoft.com/office/powerpoint/2010/main" val="3159052823"/>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8" name="Object 7" hidden="1">
                        <a:extLst>
                          <a:ext uri="{FF2B5EF4-FFF2-40B4-BE49-F238E27FC236}">
                            <a16:creationId xmlns:a16="http://schemas.microsoft.com/office/drawing/2014/main" id="{77A3FF2D-A54E-4D58-B90C-FC8B7EB5CFE8}"/>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7C2C8617-5A03-4386-AC4B-2B093DB46179}"/>
              </a:ext>
            </a:extLst>
          </p:cNvPr>
          <p:cNvSpPr/>
          <p:nvPr>
            <p:custDataLst>
              <p:tags r:id="rId2"/>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3" name="Chart Placeholder 2"/>
          <p:cNvSpPr>
            <a:spLocks noGrp="1"/>
          </p:cNvSpPr>
          <p:nvPr>
            <p:ph type="chart" sz="quarter" idx="21"/>
          </p:nvPr>
        </p:nvSpPr>
        <p:spPr>
          <a:xfrm>
            <a:off x="6290064" y="2125013"/>
            <a:ext cx="5349130" cy="3996000"/>
          </a:xfrm>
        </p:spPr>
        <p:txBody>
          <a:bodyPr>
            <a:noAutofit/>
          </a:bodyPr>
          <a:lstStyle>
            <a:lvl1pPr>
              <a:defRPr sz="1400"/>
            </a:lvl1pPr>
          </a:lstStyle>
          <a:p>
            <a:r>
              <a:rPr lang="en-US"/>
              <a:t>Click icon to add chart</a:t>
            </a:r>
            <a:endParaRPr lang="en-GB" dirty="0"/>
          </a:p>
        </p:txBody>
      </p:sp>
      <p:sp>
        <p:nvSpPr>
          <p:cNvPr id="6" name="Text Placeholder 5"/>
          <p:cNvSpPr>
            <a:spLocks noGrp="1"/>
          </p:cNvSpPr>
          <p:nvPr>
            <p:ph type="body" sz="quarter" idx="22"/>
          </p:nvPr>
        </p:nvSpPr>
        <p:spPr>
          <a:xfrm>
            <a:off x="6290065" y="1665290"/>
            <a:ext cx="5349130" cy="420687"/>
          </a:xfrm>
        </p:spPr>
        <p:txBody>
          <a:bodyPr>
            <a:noAutofit/>
          </a:bodyPr>
          <a:lstStyle>
            <a:lvl1pPr>
              <a:defRPr sz="1400"/>
            </a:lvl1pPr>
          </a:lstStyle>
          <a:p>
            <a:pPr lvl="0"/>
            <a:r>
              <a:rPr lang="en-US" noProof="0"/>
              <a:t>Click to edit Master text styles</a:t>
            </a:r>
          </a:p>
        </p:txBody>
      </p:sp>
      <p:sp>
        <p:nvSpPr>
          <p:cNvPr id="15" name="Text Placeholder 7"/>
          <p:cNvSpPr>
            <a:spLocks noGrp="1"/>
          </p:cNvSpPr>
          <p:nvPr>
            <p:ph type="body" sz="quarter" idx="23"/>
          </p:nvPr>
        </p:nvSpPr>
        <p:spPr>
          <a:xfrm>
            <a:off x="522329" y="6121015"/>
            <a:ext cx="11188700" cy="260737"/>
          </a:xfrm>
        </p:spPr>
        <p:txBody>
          <a:bodyPr>
            <a:noAutofit/>
          </a:bodyPr>
          <a:lstStyle>
            <a:lvl1pPr>
              <a:spcAft>
                <a:spcPts val="0"/>
              </a:spcAft>
              <a:defRPr sz="1000"/>
            </a:lvl1pPr>
          </a:lstStyle>
          <a:p>
            <a:pPr lvl="0"/>
            <a:r>
              <a:rPr lang="en-US"/>
              <a:t>Click to edit Master text styles</a:t>
            </a:r>
          </a:p>
        </p:txBody>
      </p:sp>
      <p:sp>
        <p:nvSpPr>
          <p:cNvPr id="9" name="Chart Placeholder 2"/>
          <p:cNvSpPr>
            <a:spLocks noGrp="1"/>
          </p:cNvSpPr>
          <p:nvPr>
            <p:ph type="chart" sz="quarter" idx="24"/>
          </p:nvPr>
        </p:nvSpPr>
        <p:spPr>
          <a:xfrm>
            <a:off x="522328" y="2125013"/>
            <a:ext cx="5349241" cy="3996000"/>
          </a:xfrm>
        </p:spPr>
        <p:txBody>
          <a:bodyPr>
            <a:noAutofit/>
          </a:bodyPr>
          <a:lstStyle>
            <a:lvl1pPr>
              <a:defRPr sz="1400"/>
            </a:lvl1pPr>
          </a:lstStyle>
          <a:p>
            <a:r>
              <a:rPr lang="en-US"/>
              <a:t>Click icon to add chart</a:t>
            </a:r>
            <a:endParaRPr lang="en-GB" dirty="0"/>
          </a:p>
        </p:txBody>
      </p:sp>
      <p:sp>
        <p:nvSpPr>
          <p:cNvPr id="12" name="Text Placeholder 5"/>
          <p:cNvSpPr>
            <a:spLocks noGrp="1"/>
          </p:cNvSpPr>
          <p:nvPr>
            <p:ph type="body" sz="quarter" idx="25"/>
          </p:nvPr>
        </p:nvSpPr>
        <p:spPr>
          <a:xfrm>
            <a:off x="522328" y="1665290"/>
            <a:ext cx="5349241" cy="420687"/>
          </a:xfrm>
        </p:spPr>
        <p:txBody>
          <a:bodyPr>
            <a:noAutofit/>
          </a:bodyPr>
          <a:lstStyle>
            <a:lvl1pPr>
              <a:defRPr sz="1400"/>
            </a:lvl1pPr>
          </a:lstStyle>
          <a:p>
            <a:pPr lvl="0"/>
            <a:r>
              <a:rPr lang="en-US" noProof="0"/>
              <a:t>Click to edit Master text styles</a:t>
            </a:r>
          </a:p>
        </p:txBody>
      </p:sp>
      <p:sp>
        <p:nvSpPr>
          <p:cNvPr id="10" name="Text Placeholder 8">
            <a:extLst>
              <a:ext uri="{FF2B5EF4-FFF2-40B4-BE49-F238E27FC236}">
                <a16:creationId xmlns:a16="http://schemas.microsoft.com/office/drawing/2014/main" id="{5D528E1B-5BDF-48B1-B9CD-A31A99631297}"/>
              </a:ext>
            </a:extLst>
          </p:cNvPr>
          <p:cNvSpPr>
            <a:spLocks noGrp="1"/>
          </p:cNvSpPr>
          <p:nvPr>
            <p:ph type="body" sz="quarter" idx="13" hasCustomPrompt="1"/>
          </p:nvPr>
        </p:nvSpPr>
        <p:spPr>
          <a:xfrm>
            <a:off x="501651" y="588966"/>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4" name="Title Placeholder 1">
            <a:extLst>
              <a:ext uri="{FF2B5EF4-FFF2-40B4-BE49-F238E27FC236}">
                <a16:creationId xmlns:a16="http://schemas.microsoft.com/office/drawing/2014/main" id="{56A696DA-71F5-44D5-B231-17F470D2F6A5}"/>
              </a:ext>
            </a:extLst>
          </p:cNvPr>
          <p:cNvSpPr>
            <a:spLocks noGrp="1"/>
          </p:cNvSpPr>
          <p:nvPr>
            <p:ph type="title" hasCustomPrompt="1"/>
          </p:nvPr>
        </p:nvSpPr>
        <p:spPr>
          <a:xfrm>
            <a:off x="501651" y="290334"/>
            <a:ext cx="11188700" cy="298628"/>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4" name="Footer Placeholder 3">
            <a:extLst>
              <a:ext uri="{FF2B5EF4-FFF2-40B4-BE49-F238E27FC236}">
                <a16:creationId xmlns:a16="http://schemas.microsoft.com/office/drawing/2014/main" id="{5F71B17F-0C36-4FE5-A66A-23C07088EC6D}"/>
              </a:ext>
            </a:extLst>
          </p:cNvPr>
          <p:cNvSpPr>
            <a:spLocks noGrp="1"/>
          </p:cNvSpPr>
          <p:nvPr>
            <p:ph type="ftr" sz="quarter" idx="27"/>
          </p:nvPr>
        </p:nvSpPr>
        <p:spPr/>
        <p:txBody>
          <a:bodyPr/>
          <a:lstStyle/>
          <a:p>
            <a:endParaRPr lang="nl-NL"/>
          </a:p>
        </p:txBody>
      </p:sp>
      <p:sp>
        <p:nvSpPr>
          <p:cNvPr id="5" name="Slide Number Placeholder 4">
            <a:extLst>
              <a:ext uri="{FF2B5EF4-FFF2-40B4-BE49-F238E27FC236}">
                <a16:creationId xmlns:a16="http://schemas.microsoft.com/office/drawing/2014/main" id="{D035D5FA-6AC9-4995-A119-3B0FD26B2449}"/>
              </a:ext>
            </a:extLst>
          </p:cNvPr>
          <p:cNvSpPr>
            <a:spLocks noGrp="1"/>
          </p:cNvSpPr>
          <p:nvPr>
            <p:ph type="sldNum" sz="quarter" idx="28"/>
          </p:nvPr>
        </p:nvSpPr>
        <p:spPr/>
        <p:txBody>
          <a:bodyPr/>
          <a:lstStyle/>
          <a:p>
            <a:fld id="{E1285774-241F-486E-B8E4-963DBBF2BAEB}" type="slidenum">
              <a:rPr lang="nl-NL" smtClean="0"/>
              <a:pPr/>
              <a:t>‹#›</a:t>
            </a:fld>
            <a:endParaRPr lang="nl-NL"/>
          </a:p>
        </p:txBody>
      </p:sp>
      <p:graphicFrame>
        <p:nvGraphicFramePr>
          <p:cNvPr id="13" name="Object 12" hidden="1">
            <a:extLst>
              <a:ext uri="{FF2B5EF4-FFF2-40B4-BE49-F238E27FC236}">
                <a16:creationId xmlns:a16="http://schemas.microsoft.com/office/drawing/2014/main" id="{28B83948-5228-4FB2-ABA6-308C3B4E60DE}"/>
              </a:ext>
            </a:extLst>
          </p:cNvPr>
          <p:cNvGraphicFramePr>
            <a:graphicFrameLocks noChangeAspect="1"/>
          </p:cNvGraphicFramePr>
          <p:nvPr>
            <p:custDataLst>
              <p:tags r:id="rId3"/>
            </p:custDataLst>
            <p:extLst>
              <p:ext uri="{D42A27DB-BD31-4B8C-83A1-F6EECF244321}">
                <p14:modId xmlns:p14="http://schemas.microsoft.com/office/powerpoint/2010/main" val="124372592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3" name="Object 12" hidden="1">
                        <a:extLst>
                          <a:ext uri="{FF2B5EF4-FFF2-40B4-BE49-F238E27FC236}">
                            <a16:creationId xmlns:a16="http://schemas.microsoft.com/office/drawing/2014/main" id="{28B83948-5228-4FB2-ABA6-308C3B4E60DE}"/>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6" name="Rectangle 15" hidden="1">
            <a:extLst>
              <a:ext uri="{FF2B5EF4-FFF2-40B4-BE49-F238E27FC236}">
                <a16:creationId xmlns:a16="http://schemas.microsoft.com/office/drawing/2014/main" id="{6433F6B1-DC3D-400D-8180-F93381368349}"/>
              </a:ext>
            </a:extLst>
          </p:cNvPr>
          <p:cNvSpPr/>
          <p:nvPr>
            <p:custDataLst>
              <p:tags r:id="rId4"/>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Tree>
    <p:extLst>
      <p:ext uri="{BB962C8B-B14F-4D97-AF65-F5344CB8AC3E}">
        <p14:creationId xmlns:p14="http://schemas.microsoft.com/office/powerpoint/2010/main" val="375272376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 chart - Black">
    <p:bg>
      <p:bgRef idx="1001">
        <a:schemeClr val="bg1"/>
      </p:bgRef>
    </p:bg>
    <p:spTree>
      <p:nvGrpSpPr>
        <p:cNvPr id="1" name=""/>
        <p:cNvGrpSpPr/>
        <p:nvPr/>
      </p:nvGrpSpPr>
      <p:grpSpPr>
        <a:xfrm>
          <a:off x="0" y="0"/>
          <a:ext cx="0" cy="0"/>
          <a:chOff x="0" y="0"/>
          <a:chExt cx="0" cy="0"/>
        </a:xfrm>
      </p:grpSpPr>
      <p:sp>
        <p:nvSpPr>
          <p:cNvPr id="11" name="Text Placeholder 8"/>
          <p:cNvSpPr>
            <a:spLocks noGrp="1"/>
          </p:cNvSpPr>
          <p:nvPr>
            <p:ph type="body" sz="quarter" idx="13" hasCustomPrompt="1"/>
          </p:nvPr>
        </p:nvSpPr>
        <p:spPr>
          <a:xfrm>
            <a:off x="502921"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dirty="0"/>
              <a:t>Click to add subtitle</a:t>
            </a:r>
          </a:p>
        </p:txBody>
      </p:sp>
      <p:sp>
        <p:nvSpPr>
          <p:cNvPr id="2" name="Title 1"/>
          <p:cNvSpPr>
            <a:spLocks noGrp="1"/>
          </p:cNvSpPr>
          <p:nvPr>
            <p:ph type="title"/>
          </p:nvPr>
        </p:nvSpPr>
        <p:spPr/>
        <p:txBody>
          <a:bodyPr/>
          <a:lstStyle>
            <a:lvl1pPr>
              <a:defRPr sz="2100">
                <a:solidFill>
                  <a:schemeClr val="tx1"/>
                </a:solidFill>
              </a:defRPr>
            </a:lvl1pPr>
          </a:lstStyle>
          <a:p>
            <a:r>
              <a:rPr lang="en-US"/>
              <a:t>Click to edit Master title style</a:t>
            </a:r>
            <a:endParaRPr lang="en-US" dirty="0"/>
          </a:p>
        </p:txBody>
      </p:sp>
      <p:sp>
        <p:nvSpPr>
          <p:cNvPr id="3" name="Chart Placeholder 2"/>
          <p:cNvSpPr>
            <a:spLocks noGrp="1"/>
          </p:cNvSpPr>
          <p:nvPr>
            <p:ph type="chart" sz="quarter" idx="21"/>
          </p:nvPr>
        </p:nvSpPr>
        <p:spPr>
          <a:xfrm>
            <a:off x="6338157" y="2125013"/>
            <a:ext cx="5325845" cy="3996000"/>
          </a:xfrm>
        </p:spPr>
        <p:txBody>
          <a:bodyPr>
            <a:normAutofit/>
          </a:bodyPr>
          <a:lstStyle>
            <a:lvl1pPr>
              <a:defRPr sz="1400"/>
            </a:lvl1pPr>
          </a:lstStyle>
          <a:p>
            <a:r>
              <a:rPr lang="en-US"/>
              <a:t>Click icon to add chart</a:t>
            </a:r>
            <a:endParaRPr lang="en-GB" dirty="0"/>
          </a:p>
        </p:txBody>
      </p:sp>
      <p:sp>
        <p:nvSpPr>
          <p:cNvPr id="6" name="Text Placeholder 5"/>
          <p:cNvSpPr>
            <a:spLocks noGrp="1"/>
          </p:cNvSpPr>
          <p:nvPr>
            <p:ph type="body" sz="quarter" idx="22"/>
          </p:nvPr>
        </p:nvSpPr>
        <p:spPr>
          <a:xfrm>
            <a:off x="6338159" y="1700213"/>
            <a:ext cx="5325844" cy="385762"/>
          </a:xfrm>
        </p:spPr>
        <p:txBody>
          <a:bodyPr>
            <a:normAutofit/>
          </a:bodyPr>
          <a:lstStyle>
            <a:lvl1pPr>
              <a:defRPr sz="1400"/>
            </a:lvl1pPr>
          </a:lstStyle>
          <a:p>
            <a:pPr lvl="0"/>
            <a:r>
              <a:rPr lang="en-US"/>
              <a:t>Click to edit Master text styles</a:t>
            </a:r>
          </a:p>
        </p:txBody>
      </p:sp>
      <p:sp>
        <p:nvSpPr>
          <p:cNvPr id="15" name="Text Placeholder 7"/>
          <p:cNvSpPr>
            <a:spLocks noGrp="1"/>
          </p:cNvSpPr>
          <p:nvPr>
            <p:ph type="body" sz="quarter" idx="23"/>
          </p:nvPr>
        </p:nvSpPr>
        <p:spPr>
          <a:xfrm>
            <a:off x="502921" y="6121017"/>
            <a:ext cx="11145627" cy="256647"/>
          </a:xfrm>
        </p:spPr>
        <p:txBody>
          <a:bodyPr>
            <a:norm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502921" y="2125013"/>
            <a:ext cx="5316826" cy="3996000"/>
          </a:xfrm>
        </p:spPr>
        <p:txBody>
          <a:bodyPr>
            <a:normAutofit/>
          </a:bodyPr>
          <a:lstStyle>
            <a:lvl1pPr>
              <a:defRPr sz="1400"/>
            </a:lvl1pPr>
          </a:lstStyle>
          <a:p>
            <a:r>
              <a:rPr lang="en-US"/>
              <a:t>Click icon to add chart</a:t>
            </a:r>
            <a:endParaRPr lang="en-GB" dirty="0"/>
          </a:p>
        </p:txBody>
      </p:sp>
      <p:sp>
        <p:nvSpPr>
          <p:cNvPr id="12" name="Text Placeholder 5"/>
          <p:cNvSpPr>
            <a:spLocks noGrp="1"/>
          </p:cNvSpPr>
          <p:nvPr>
            <p:ph type="body" sz="quarter" idx="25"/>
          </p:nvPr>
        </p:nvSpPr>
        <p:spPr>
          <a:xfrm>
            <a:off x="502920" y="1700213"/>
            <a:ext cx="5319273" cy="385762"/>
          </a:xfrm>
        </p:spPr>
        <p:txBody>
          <a:bodyPr>
            <a:normAutofit/>
          </a:bodyPr>
          <a:lstStyle>
            <a:lvl1pPr>
              <a:defRPr sz="1400"/>
            </a:lvl1pPr>
          </a:lstStyle>
          <a:p>
            <a:pPr lvl="0"/>
            <a:r>
              <a:rPr lang="en-US"/>
              <a:t>Click to edit Master text styles</a:t>
            </a:r>
          </a:p>
        </p:txBody>
      </p:sp>
      <p:sp>
        <p:nvSpPr>
          <p:cNvPr id="4" name="Footer Placeholder 3">
            <a:extLst>
              <a:ext uri="{FF2B5EF4-FFF2-40B4-BE49-F238E27FC236}">
                <a16:creationId xmlns:a16="http://schemas.microsoft.com/office/drawing/2014/main" id="{7B97B30C-2324-4F12-B689-16CF07ED9C93}"/>
              </a:ext>
            </a:extLst>
          </p:cNvPr>
          <p:cNvSpPr>
            <a:spLocks noGrp="1"/>
          </p:cNvSpPr>
          <p:nvPr>
            <p:ph type="ftr" sz="quarter" idx="26"/>
          </p:nvPr>
        </p:nvSpPr>
        <p:spPr/>
        <p:txBody>
          <a:bodyPr/>
          <a:lstStyle/>
          <a:p>
            <a:endParaRPr lang="nl-NL" dirty="0"/>
          </a:p>
        </p:txBody>
      </p:sp>
      <p:sp>
        <p:nvSpPr>
          <p:cNvPr id="5" name="Slide Number Placeholder 4">
            <a:extLst>
              <a:ext uri="{FF2B5EF4-FFF2-40B4-BE49-F238E27FC236}">
                <a16:creationId xmlns:a16="http://schemas.microsoft.com/office/drawing/2014/main" id="{010C7131-1841-4FAB-96FF-6FDFD44D15ED}"/>
              </a:ext>
            </a:extLst>
          </p:cNvPr>
          <p:cNvSpPr>
            <a:spLocks noGrp="1"/>
          </p:cNvSpPr>
          <p:nvPr>
            <p:ph type="sldNum" sz="quarter" idx="27"/>
          </p:nvPr>
        </p:nvSpPr>
        <p:spPr/>
        <p:txBody>
          <a:bodyPr/>
          <a:lstStyle/>
          <a:p>
            <a:fld id="{E1285774-241F-486E-B8E4-963DBBF2BAEB}" type="slidenum">
              <a:rPr lang="nl-NL" smtClean="0"/>
              <a:pPr/>
              <a:t>‹#›</a:t>
            </a:fld>
            <a:endParaRPr lang="nl-NL"/>
          </a:p>
        </p:txBody>
      </p:sp>
    </p:spTree>
    <p:extLst>
      <p:ext uri="{BB962C8B-B14F-4D97-AF65-F5344CB8AC3E}">
        <p14:creationId xmlns:p14="http://schemas.microsoft.com/office/powerpoint/2010/main" val="1696268723"/>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2 column content">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46E4277-8B44-4A1C-91CA-FC23E53088FF}"/>
              </a:ext>
            </a:extLst>
          </p:cNvPr>
          <p:cNvGraphicFramePr>
            <a:graphicFrameLocks noChangeAspect="1"/>
          </p:cNvGraphicFramePr>
          <p:nvPr>
            <p:custDataLst>
              <p:tags r:id="rId1"/>
            </p:custDataLst>
            <p:extLst>
              <p:ext uri="{D42A27DB-BD31-4B8C-83A1-F6EECF244321}">
                <p14:modId xmlns:p14="http://schemas.microsoft.com/office/powerpoint/2010/main" val="268525223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7" name="Object 6" hidden="1">
                        <a:extLst>
                          <a:ext uri="{FF2B5EF4-FFF2-40B4-BE49-F238E27FC236}">
                            <a16:creationId xmlns:a16="http://schemas.microsoft.com/office/drawing/2014/main" id="{F46E4277-8B44-4A1C-91CA-FC23E53088FF}"/>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1824581-7F53-4FC2-9D31-30ABF998928D}"/>
              </a:ext>
            </a:extLst>
          </p:cNvPr>
          <p:cNvSpPr/>
          <p:nvPr>
            <p:custDataLst>
              <p:tags r:id="rId2"/>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6" name="Content Placeholder 3"/>
          <p:cNvSpPr>
            <a:spLocks noGrp="1"/>
          </p:cNvSpPr>
          <p:nvPr>
            <p:ph sz="quarter" idx="10"/>
          </p:nvPr>
        </p:nvSpPr>
        <p:spPr>
          <a:xfrm>
            <a:off x="532560" y="1665290"/>
            <a:ext cx="4431857" cy="4716463"/>
          </a:xfrm>
          <a:prstGeom prst="rect">
            <a:avLst/>
          </a:prstGeom>
        </p:spPr>
        <p:txBody>
          <a:bodyPr>
            <a:noAutofit/>
          </a:bodyPr>
          <a:lstStyle>
            <a:lvl1pPr marL="0" indent="0" algn="l">
              <a:buFontTx/>
              <a:buNone/>
              <a:tabLst>
                <a:tab pos="4001304" algn="r"/>
              </a:tabLst>
              <a:defRPr sz="1400"/>
            </a:lvl1pPr>
            <a:lvl2pPr marL="111147" indent="-111147" algn="l">
              <a:buClrTx/>
              <a:buSzPct val="100000"/>
              <a:buFont typeface="Arial" panose="020B0604020202020204" pitchFamily="34" charset="0"/>
              <a:buChar char="•"/>
              <a:tabLst>
                <a:tab pos="4001304" algn="r"/>
              </a:tabLst>
              <a:defRPr sz="1400"/>
            </a:lvl2pPr>
            <a:lvl3pPr marL="242504" indent="-111147" algn="l">
              <a:buClrTx/>
              <a:buSzPct val="100000"/>
              <a:buFont typeface="Arial" panose="020B0604020202020204" pitchFamily="34" charset="0"/>
              <a:buChar char="−"/>
              <a:tabLst>
                <a:tab pos="4001304" algn="r"/>
              </a:tabLst>
              <a:defRPr sz="1400"/>
            </a:lvl3pPr>
            <a:lvl4pPr marL="373859" indent="-111147" algn="l">
              <a:buClrTx/>
              <a:buSzPct val="100000"/>
              <a:buFont typeface="Arial" panose="020B0604020202020204" pitchFamily="34" charset="0"/>
              <a:buChar char="◦"/>
              <a:tabLst>
                <a:tab pos="4001304" algn="r"/>
              </a:tabLst>
              <a:defRPr sz="1400"/>
            </a:lvl4pPr>
            <a:lvl5pPr marL="505215" indent="-111147" algn="l">
              <a:buClrTx/>
              <a:buSzPct val="100000"/>
              <a:buFont typeface="Arial" panose="020B0604020202020204" pitchFamily="34" charset="0"/>
              <a:buChar char="−"/>
              <a:tabLst>
                <a:tab pos="4001304" algn="r"/>
              </a:tabLst>
              <a:defRPr sz="14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09424" y="1665290"/>
            <a:ext cx="6240000" cy="4716463"/>
          </a:xfrm>
          <a:prstGeom prst="rect">
            <a:avLst/>
          </a:prstGeom>
        </p:spPr>
        <p:txBody>
          <a:bodyPr>
            <a:noAutofit/>
          </a:bodyPr>
          <a:lstStyle>
            <a:lvl1pPr marL="0" indent="0" algn="l">
              <a:buFontTx/>
              <a:buNone/>
              <a:tabLst>
                <a:tab pos="4001304" algn="r"/>
              </a:tabLst>
              <a:defRPr sz="1400"/>
            </a:lvl1pPr>
            <a:lvl2pPr marL="111147" indent="-111147" algn="l">
              <a:buClrTx/>
              <a:buSzPct val="100000"/>
              <a:buFont typeface="Arial" panose="020B0604020202020204" pitchFamily="34" charset="0"/>
              <a:buChar char="•"/>
              <a:tabLst>
                <a:tab pos="4001304" algn="r"/>
              </a:tabLst>
              <a:defRPr sz="1400"/>
            </a:lvl2pPr>
            <a:lvl3pPr marL="242504" indent="-111147" algn="l">
              <a:buClrTx/>
              <a:buSzPct val="100000"/>
              <a:buFont typeface="Arial" panose="020B0604020202020204" pitchFamily="34" charset="0"/>
              <a:buChar char="−"/>
              <a:tabLst>
                <a:tab pos="4001304" algn="r"/>
              </a:tabLst>
              <a:defRPr sz="1400"/>
            </a:lvl3pPr>
            <a:lvl4pPr marL="373859" indent="-111147" algn="l">
              <a:buClrTx/>
              <a:buSzPct val="100000"/>
              <a:buFont typeface="Arial" panose="020B0604020202020204" pitchFamily="34" charset="0"/>
              <a:buChar char="◦"/>
              <a:tabLst>
                <a:tab pos="4001304" algn="r"/>
              </a:tabLst>
              <a:defRPr sz="1400"/>
            </a:lvl4pPr>
            <a:lvl5pPr marL="505215" indent="-111147" algn="l">
              <a:buClrTx/>
              <a:buSzPct val="100000"/>
              <a:buFont typeface="Arial" panose="020B0604020202020204" pitchFamily="34" charset="0"/>
              <a:buChar char="−"/>
              <a:tabLst>
                <a:tab pos="4001304" algn="r"/>
              </a:tabLst>
              <a:defRPr sz="14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a:extLst>
              <a:ext uri="{FF2B5EF4-FFF2-40B4-BE49-F238E27FC236}">
                <a16:creationId xmlns:a16="http://schemas.microsoft.com/office/drawing/2014/main" id="{5DCFBECF-F261-4066-B77C-A1FCF54AA07F}"/>
              </a:ext>
            </a:extLst>
          </p:cNvPr>
          <p:cNvSpPr>
            <a:spLocks noGrp="1"/>
          </p:cNvSpPr>
          <p:nvPr>
            <p:ph type="body" sz="quarter" idx="13" hasCustomPrompt="1"/>
          </p:nvPr>
        </p:nvSpPr>
        <p:spPr>
          <a:xfrm>
            <a:off x="501651" y="588966"/>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1" name="Title Placeholder 1">
            <a:extLst>
              <a:ext uri="{FF2B5EF4-FFF2-40B4-BE49-F238E27FC236}">
                <a16:creationId xmlns:a16="http://schemas.microsoft.com/office/drawing/2014/main" id="{6E9BEEDA-6F6F-4BD9-B1D8-9731D1B037A6}"/>
              </a:ext>
            </a:extLst>
          </p:cNvPr>
          <p:cNvSpPr>
            <a:spLocks noGrp="1"/>
          </p:cNvSpPr>
          <p:nvPr>
            <p:ph type="title" hasCustomPrompt="1"/>
          </p:nvPr>
        </p:nvSpPr>
        <p:spPr>
          <a:xfrm>
            <a:off x="501651" y="290334"/>
            <a:ext cx="11188700" cy="298630"/>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3" name="Footer Placeholder 2">
            <a:extLst>
              <a:ext uri="{FF2B5EF4-FFF2-40B4-BE49-F238E27FC236}">
                <a16:creationId xmlns:a16="http://schemas.microsoft.com/office/drawing/2014/main" id="{3640EA6F-629A-482C-AED7-E6142651ED31}"/>
              </a:ext>
            </a:extLst>
          </p:cNvPr>
          <p:cNvSpPr>
            <a:spLocks noGrp="1"/>
          </p:cNvSpPr>
          <p:nvPr>
            <p:ph type="ftr" sz="quarter" idx="18"/>
          </p:nvPr>
        </p:nvSpPr>
        <p:spPr/>
        <p:txBody>
          <a:bodyPr/>
          <a:lstStyle/>
          <a:p>
            <a:endParaRPr lang="nl-NL"/>
          </a:p>
        </p:txBody>
      </p:sp>
      <p:sp>
        <p:nvSpPr>
          <p:cNvPr id="4" name="Slide Number Placeholder 3">
            <a:extLst>
              <a:ext uri="{FF2B5EF4-FFF2-40B4-BE49-F238E27FC236}">
                <a16:creationId xmlns:a16="http://schemas.microsoft.com/office/drawing/2014/main" id="{44DB787B-ED74-4872-91F8-E41C79E90FDE}"/>
              </a:ext>
            </a:extLst>
          </p:cNvPr>
          <p:cNvSpPr>
            <a:spLocks noGrp="1"/>
          </p:cNvSpPr>
          <p:nvPr>
            <p:ph type="sldNum" sz="quarter" idx="19"/>
          </p:nvPr>
        </p:nvSpPr>
        <p:spPr/>
        <p:txBody>
          <a:bodyPr/>
          <a:lstStyle/>
          <a:p>
            <a:fld id="{E1285774-241F-486E-B8E4-963DBBF2BAEB}" type="slidenum">
              <a:rPr lang="nl-NL" smtClean="0"/>
              <a:pPr/>
              <a:t>‹#›</a:t>
            </a:fld>
            <a:endParaRPr lang="nl-NL"/>
          </a:p>
        </p:txBody>
      </p:sp>
      <p:graphicFrame>
        <p:nvGraphicFramePr>
          <p:cNvPr id="12" name="Object 11" hidden="1">
            <a:extLst>
              <a:ext uri="{FF2B5EF4-FFF2-40B4-BE49-F238E27FC236}">
                <a16:creationId xmlns:a16="http://schemas.microsoft.com/office/drawing/2014/main" id="{915B89AB-9C40-4F75-A225-B83DA9717128}"/>
              </a:ext>
            </a:extLst>
          </p:cNvPr>
          <p:cNvGraphicFramePr>
            <a:graphicFrameLocks noChangeAspect="1"/>
          </p:cNvGraphicFramePr>
          <p:nvPr>
            <p:custDataLst>
              <p:tags r:id="rId3"/>
            </p:custDataLst>
            <p:extLst>
              <p:ext uri="{D42A27DB-BD31-4B8C-83A1-F6EECF244321}">
                <p14:modId xmlns:p14="http://schemas.microsoft.com/office/powerpoint/2010/main" val="927122846"/>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2" name="Object 11" hidden="1">
                        <a:extLst>
                          <a:ext uri="{FF2B5EF4-FFF2-40B4-BE49-F238E27FC236}">
                            <a16:creationId xmlns:a16="http://schemas.microsoft.com/office/drawing/2014/main" id="{915B89AB-9C40-4F75-A225-B83DA9717128}"/>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3" name="Rectangle 12" hidden="1">
            <a:extLst>
              <a:ext uri="{FF2B5EF4-FFF2-40B4-BE49-F238E27FC236}">
                <a16:creationId xmlns:a16="http://schemas.microsoft.com/office/drawing/2014/main" id="{3388CE5A-06BE-43C3-A7C9-BFD3AF0F2743}"/>
              </a:ext>
            </a:extLst>
          </p:cNvPr>
          <p:cNvSpPr/>
          <p:nvPr>
            <p:custDataLst>
              <p:tags r:id="rId4"/>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Tree>
    <p:extLst>
      <p:ext uri="{BB962C8B-B14F-4D97-AF65-F5344CB8AC3E}">
        <p14:creationId xmlns:p14="http://schemas.microsoft.com/office/powerpoint/2010/main" val="143677609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 content with quote ">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7FE9576F-AE6F-4356-899C-EC3A309ED15E}"/>
              </a:ext>
            </a:extLst>
          </p:cNvPr>
          <p:cNvGraphicFramePr>
            <a:graphicFrameLocks noChangeAspect="1"/>
          </p:cNvGraphicFramePr>
          <p:nvPr>
            <p:custDataLst>
              <p:tags r:id="rId1"/>
            </p:custDataLst>
            <p:extLst>
              <p:ext uri="{D42A27DB-BD31-4B8C-83A1-F6EECF244321}">
                <p14:modId xmlns:p14="http://schemas.microsoft.com/office/powerpoint/2010/main" val="3230467684"/>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7" name="Object 6" hidden="1">
                        <a:extLst>
                          <a:ext uri="{FF2B5EF4-FFF2-40B4-BE49-F238E27FC236}">
                            <a16:creationId xmlns:a16="http://schemas.microsoft.com/office/drawing/2014/main" id="{7FE9576F-AE6F-4356-899C-EC3A309ED15E}"/>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CB010C9A-8FDA-4553-A452-20E949197328}"/>
              </a:ext>
            </a:extLst>
          </p:cNvPr>
          <p:cNvSpPr/>
          <p:nvPr>
            <p:custDataLst>
              <p:tags r:id="rId2"/>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6" name="Content Placeholder 3"/>
          <p:cNvSpPr>
            <a:spLocks noGrp="1"/>
          </p:cNvSpPr>
          <p:nvPr>
            <p:ph sz="quarter" idx="10"/>
          </p:nvPr>
        </p:nvSpPr>
        <p:spPr>
          <a:xfrm>
            <a:off x="7536957" y="1658680"/>
            <a:ext cx="4112468" cy="4723072"/>
          </a:xfrm>
          <a:prstGeom prst="rect">
            <a:avLst/>
          </a:prstGeom>
        </p:spPr>
        <p:txBody>
          <a:bodyPr>
            <a:noAutofit/>
          </a:bodyPr>
          <a:lstStyle>
            <a:lvl1pPr>
              <a:tabLst>
                <a:tab pos="4001304" algn="r"/>
              </a:tabLst>
              <a:defRPr sz="1800">
                <a:solidFill>
                  <a:schemeClr val="accent3"/>
                </a:solidFill>
              </a:defRPr>
            </a:lvl1pPr>
            <a:lvl2pPr>
              <a:tabLst>
                <a:tab pos="4001304" algn="r"/>
              </a:tabLst>
              <a:defRPr/>
            </a:lvl2pPr>
            <a:lvl3pPr>
              <a:tabLst>
                <a:tab pos="4001304" algn="r"/>
              </a:tabLst>
              <a:defRPr/>
            </a:lvl3pPr>
            <a:lvl4pPr>
              <a:tabLst>
                <a:tab pos="4001304" algn="r"/>
              </a:tabLst>
              <a:defRPr/>
            </a:lvl4pPr>
            <a:lvl5pPr>
              <a:tabLst>
                <a:tab pos="4001304"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532561" y="1665288"/>
            <a:ext cx="6506347" cy="4716462"/>
          </a:xfrm>
          <a:prstGeom prst="rect">
            <a:avLst/>
          </a:prstGeom>
        </p:spPr>
        <p:txBody>
          <a:bodyPr>
            <a:noAutofit/>
          </a:bodyPr>
          <a:lstStyle>
            <a:lvl1pPr marL="0" indent="0" algn="l">
              <a:buFontTx/>
              <a:buNone/>
              <a:tabLst>
                <a:tab pos="4001304" algn="r"/>
              </a:tabLst>
              <a:defRPr sz="1400"/>
            </a:lvl1pPr>
            <a:lvl2pPr marL="111147" indent="-111147" algn="l">
              <a:buClrTx/>
              <a:buSzPct val="100000"/>
              <a:buFont typeface="Arial" panose="020B0604020202020204" pitchFamily="34" charset="0"/>
              <a:buChar char="•"/>
              <a:tabLst>
                <a:tab pos="4001304" algn="r"/>
              </a:tabLst>
              <a:defRPr sz="1400"/>
            </a:lvl2pPr>
            <a:lvl3pPr marL="242504" indent="-111147" algn="l">
              <a:buClrTx/>
              <a:buSzPct val="100000"/>
              <a:buFont typeface="Arial" panose="020B0604020202020204" pitchFamily="34" charset="0"/>
              <a:buChar char="−"/>
              <a:tabLst>
                <a:tab pos="4001304" algn="r"/>
              </a:tabLst>
              <a:defRPr sz="1400"/>
            </a:lvl3pPr>
            <a:lvl4pPr marL="373859" indent="-111147" algn="l">
              <a:buClrTx/>
              <a:buSzPct val="100000"/>
              <a:buFont typeface="Arial" panose="020B0604020202020204" pitchFamily="34" charset="0"/>
              <a:buChar char="◦"/>
              <a:tabLst>
                <a:tab pos="4001304" algn="r"/>
              </a:tabLst>
              <a:defRPr sz="1400"/>
            </a:lvl4pPr>
            <a:lvl5pPr marL="505215" indent="-111147" algn="l">
              <a:buClrTx/>
              <a:buSzPct val="100000"/>
              <a:buFont typeface="Arial" panose="020B0604020202020204" pitchFamily="34" charset="0"/>
              <a:buChar char="−"/>
              <a:tabLst>
                <a:tab pos="4001304" algn="r"/>
              </a:tabLst>
              <a:defRPr sz="14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a:extLst>
              <a:ext uri="{FF2B5EF4-FFF2-40B4-BE49-F238E27FC236}">
                <a16:creationId xmlns:a16="http://schemas.microsoft.com/office/drawing/2014/main" id="{68009483-F3D1-4AD9-8031-CEB4620DB873}"/>
              </a:ext>
            </a:extLst>
          </p:cNvPr>
          <p:cNvSpPr>
            <a:spLocks noGrp="1"/>
          </p:cNvSpPr>
          <p:nvPr>
            <p:ph type="body" sz="quarter" idx="13" hasCustomPrompt="1"/>
          </p:nvPr>
        </p:nvSpPr>
        <p:spPr>
          <a:xfrm>
            <a:off x="501651" y="588966"/>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1" name="Title Placeholder 1">
            <a:extLst>
              <a:ext uri="{FF2B5EF4-FFF2-40B4-BE49-F238E27FC236}">
                <a16:creationId xmlns:a16="http://schemas.microsoft.com/office/drawing/2014/main" id="{51FE75E2-F986-4CD3-8A43-338DEE272CB9}"/>
              </a:ext>
            </a:extLst>
          </p:cNvPr>
          <p:cNvSpPr>
            <a:spLocks noGrp="1"/>
          </p:cNvSpPr>
          <p:nvPr>
            <p:ph type="title" hasCustomPrompt="1"/>
          </p:nvPr>
        </p:nvSpPr>
        <p:spPr>
          <a:xfrm>
            <a:off x="501651" y="290334"/>
            <a:ext cx="11188700" cy="298630"/>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3" name="Footer Placeholder 2">
            <a:extLst>
              <a:ext uri="{FF2B5EF4-FFF2-40B4-BE49-F238E27FC236}">
                <a16:creationId xmlns:a16="http://schemas.microsoft.com/office/drawing/2014/main" id="{7997836B-5AC6-4F76-A56F-39E653C5BD43}"/>
              </a:ext>
            </a:extLst>
          </p:cNvPr>
          <p:cNvSpPr>
            <a:spLocks noGrp="1"/>
          </p:cNvSpPr>
          <p:nvPr>
            <p:ph type="ftr" sz="quarter" idx="18"/>
          </p:nvPr>
        </p:nvSpPr>
        <p:spPr/>
        <p:txBody>
          <a:bodyPr/>
          <a:lstStyle/>
          <a:p>
            <a:endParaRPr lang="nl-NL"/>
          </a:p>
        </p:txBody>
      </p:sp>
      <p:sp>
        <p:nvSpPr>
          <p:cNvPr id="4" name="Slide Number Placeholder 3">
            <a:extLst>
              <a:ext uri="{FF2B5EF4-FFF2-40B4-BE49-F238E27FC236}">
                <a16:creationId xmlns:a16="http://schemas.microsoft.com/office/drawing/2014/main" id="{30C46C9F-55E6-4FB5-98E7-68E9715ABCE8}"/>
              </a:ext>
            </a:extLst>
          </p:cNvPr>
          <p:cNvSpPr>
            <a:spLocks noGrp="1"/>
          </p:cNvSpPr>
          <p:nvPr>
            <p:ph type="sldNum" sz="quarter" idx="19"/>
          </p:nvPr>
        </p:nvSpPr>
        <p:spPr/>
        <p:txBody>
          <a:bodyPr/>
          <a:lstStyle/>
          <a:p>
            <a:fld id="{E1285774-241F-486E-B8E4-963DBBF2BAEB}" type="slidenum">
              <a:rPr lang="nl-NL" smtClean="0"/>
              <a:pPr/>
              <a:t>‹#›</a:t>
            </a:fld>
            <a:endParaRPr lang="nl-NL"/>
          </a:p>
        </p:txBody>
      </p:sp>
      <p:graphicFrame>
        <p:nvGraphicFramePr>
          <p:cNvPr id="12" name="Object 11" hidden="1">
            <a:extLst>
              <a:ext uri="{FF2B5EF4-FFF2-40B4-BE49-F238E27FC236}">
                <a16:creationId xmlns:a16="http://schemas.microsoft.com/office/drawing/2014/main" id="{E5616241-F27D-436E-A0FB-CEC0C8F1FA04}"/>
              </a:ext>
            </a:extLst>
          </p:cNvPr>
          <p:cNvGraphicFramePr>
            <a:graphicFrameLocks noChangeAspect="1"/>
          </p:cNvGraphicFramePr>
          <p:nvPr>
            <p:custDataLst>
              <p:tags r:id="rId3"/>
            </p:custDataLst>
            <p:extLst>
              <p:ext uri="{D42A27DB-BD31-4B8C-83A1-F6EECF244321}">
                <p14:modId xmlns:p14="http://schemas.microsoft.com/office/powerpoint/2010/main" val="1739486913"/>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2" name="Object 11" hidden="1">
                        <a:extLst>
                          <a:ext uri="{FF2B5EF4-FFF2-40B4-BE49-F238E27FC236}">
                            <a16:creationId xmlns:a16="http://schemas.microsoft.com/office/drawing/2014/main" id="{E5616241-F27D-436E-A0FB-CEC0C8F1FA04}"/>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3" name="Rectangle 12" hidden="1">
            <a:extLst>
              <a:ext uri="{FF2B5EF4-FFF2-40B4-BE49-F238E27FC236}">
                <a16:creationId xmlns:a16="http://schemas.microsoft.com/office/drawing/2014/main" id="{F41F3030-F11A-4CA4-AD8A-299AA6B6328F}"/>
              </a:ext>
            </a:extLst>
          </p:cNvPr>
          <p:cNvSpPr/>
          <p:nvPr>
            <p:custDataLst>
              <p:tags r:id="rId4"/>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Tree>
    <p:extLst>
      <p:ext uri="{BB962C8B-B14F-4D97-AF65-F5344CB8AC3E}">
        <p14:creationId xmlns:p14="http://schemas.microsoft.com/office/powerpoint/2010/main" val="40052858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B30A579A-34B3-4DD7-8F86-91A2ABF4D8E2}"/>
              </a:ext>
            </a:extLst>
          </p:cNvPr>
          <p:cNvGraphicFramePr>
            <a:graphicFrameLocks noChangeAspect="1"/>
          </p:cNvGraphicFramePr>
          <p:nvPr>
            <p:custDataLst>
              <p:tags r:id="rId1"/>
            </p:custDataLst>
            <p:extLst>
              <p:ext uri="{D42A27DB-BD31-4B8C-83A1-F6EECF244321}">
                <p14:modId xmlns:p14="http://schemas.microsoft.com/office/powerpoint/2010/main" val="16419376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6" name="Object 5" hidden="1">
                        <a:extLst>
                          <a:ext uri="{FF2B5EF4-FFF2-40B4-BE49-F238E27FC236}">
                            <a16:creationId xmlns:a16="http://schemas.microsoft.com/office/drawing/2014/main" id="{B30A579A-34B3-4DD7-8F86-91A2ABF4D8E2}"/>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0744F41-B890-42C6-836E-F8119B9A0D59}"/>
              </a:ext>
            </a:extLst>
          </p:cNvPr>
          <p:cNvSpPr/>
          <p:nvPr>
            <p:custDataLst>
              <p:tags r:id="rId2"/>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17" name="Chart Placeholder 3"/>
          <p:cNvSpPr>
            <a:spLocks noGrp="1"/>
          </p:cNvSpPr>
          <p:nvPr>
            <p:ph type="chart" sz="quarter" idx="15"/>
          </p:nvPr>
        </p:nvSpPr>
        <p:spPr>
          <a:xfrm>
            <a:off x="532560" y="2051999"/>
            <a:ext cx="3549548" cy="4069014"/>
          </a:xfrm>
          <a:prstGeom prst="rect">
            <a:avLst/>
          </a:prstGeom>
        </p:spPr>
        <p:txBody>
          <a:bodyPr>
            <a:noAutofit/>
          </a:bodyPr>
          <a:lstStyle>
            <a:lvl1pPr>
              <a:defRPr sz="1400"/>
            </a:lvl1pPr>
          </a:lstStyle>
          <a:p>
            <a:r>
              <a:rPr lang="en-US" noProof="0"/>
              <a:t>Click icon to add chart</a:t>
            </a:r>
            <a:endParaRPr lang="en-US" noProof="0" dirty="0"/>
          </a:p>
        </p:txBody>
      </p:sp>
      <p:sp>
        <p:nvSpPr>
          <p:cNvPr id="18" name="Text Placeholder 8"/>
          <p:cNvSpPr>
            <a:spLocks noGrp="1"/>
          </p:cNvSpPr>
          <p:nvPr>
            <p:ph type="body" sz="quarter" idx="18"/>
          </p:nvPr>
        </p:nvSpPr>
        <p:spPr>
          <a:xfrm>
            <a:off x="532560" y="1659145"/>
            <a:ext cx="3549548" cy="392112"/>
          </a:xfrm>
        </p:spPr>
        <p:txBody>
          <a:bodyPr>
            <a:noAutofit/>
          </a:bodyPr>
          <a:lstStyle>
            <a:lvl1pPr>
              <a:defRPr sz="1400"/>
            </a:lvl1pPr>
          </a:lstStyle>
          <a:p>
            <a:pPr lvl="0"/>
            <a:r>
              <a:rPr lang="en-US" noProof="0"/>
              <a:t>Click to edit Master text styles</a:t>
            </a:r>
          </a:p>
        </p:txBody>
      </p:sp>
      <p:sp>
        <p:nvSpPr>
          <p:cNvPr id="7" name="Chart Placeholder 3"/>
          <p:cNvSpPr>
            <a:spLocks noGrp="1"/>
          </p:cNvSpPr>
          <p:nvPr>
            <p:ph type="chart" sz="quarter" idx="19"/>
          </p:nvPr>
        </p:nvSpPr>
        <p:spPr>
          <a:xfrm>
            <a:off x="4324922" y="2051999"/>
            <a:ext cx="3549548" cy="4069014"/>
          </a:xfrm>
          <a:prstGeom prst="rect">
            <a:avLst/>
          </a:prstGeom>
        </p:spPr>
        <p:txBody>
          <a:bodyPr>
            <a:noAutofit/>
          </a:bodyPr>
          <a:lstStyle>
            <a:lvl1pPr>
              <a:defRPr sz="1400"/>
            </a:lvl1pPr>
          </a:lstStyle>
          <a:p>
            <a:r>
              <a:rPr lang="en-US" noProof="0"/>
              <a:t>Click icon to add chart</a:t>
            </a:r>
            <a:endParaRPr lang="en-US" noProof="0" dirty="0"/>
          </a:p>
        </p:txBody>
      </p:sp>
      <p:sp>
        <p:nvSpPr>
          <p:cNvPr id="8" name="Text Placeholder 8"/>
          <p:cNvSpPr>
            <a:spLocks noGrp="1"/>
          </p:cNvSpPr>
          <p:nvPr>
            <p:ph type="body" sz="quarter" idx="20"/>
          </p:nvPr>
        </p:nvSpPr>
        <p:spPr>
          <a:xfrm>
            <a:off x="4323747" y="1659145"/>
            <a:ext cx="3549548" cy="392112"/>
          </a:xfrm>
        </p:spPr>
        <p:txBody>
          <a:bodyPr>
            <a:noAutofit/>
          </a:bodyPr>
          <a:lstStyle>
            <a:lvl1pPr>
              <a:defRPr sz="1400"/>
            </a:lvl1pPr>
          </a:lstStyle>
          <a:p>
            <a:pPr lvl="0"/>
            <a:r>
              <a:rPr lang="en-US" noProof="0"/>
              <a:t>Click to edit Master text styles</a:t>
            </a:r>
          </a:p>
        </p:txBody>
      </p:sp>
      <p:sp>
        <p:nvSpPr>
          <p:cNvPr id="9" name="Chart Placeholder 3"/>
          <p:cNvSpPr>
            <a:spLocks noGrp="1"/>
          </p:cNvSpPr>
          <p:nvPr>
            <p:ph type="chart" sz="quarter" idx="21"/>
          </p:nvPr>
        </p:nvSpPr>
        <p:spPr>
          <a:xfrm>
            <a:off x="8099877" y="2051999"/>
            <a:ext cx="3549548" cy="4069014"/>
          </a:xfrm>
          <a:prstGeom prst="rect">
            <a:avLst/>
          </a:prstGeom>
        </p:spPr>
        <p:txBody>
          <a:bodyPr>
            <a:noAutofit/>
          </a:bodyPr>
          <a:lstStyle>
            <a:lvl1pPr>
              <a:defRPr sz="1400"/>
            </a:lvl1pPr>
          </a:lstStyle>
          <a:p>
            <a:r>
              <a:rPr lang="en-US" noProof="0"/>
              <a:t>Click icon to add chart</a:t>
            </a:r>
            <a:endParaRPr lang="en-US" noProof="0" dirty="0"/>
          </a:p>
        </p:txBody>
      </p:sp>
      <p:sp>
        <p:nvSpPr>
          <p:cNvPr id="10" name="Text Placeholder 8"/>
          <p:cNvSpPr>
            <a:spLocks noGrp="1"/>
          </p:cNvSpPr>
          <p:nvPr>
            <p:ph type="body" sz="quarter" idx="22"/>
          </p:nvPr>
        </p:nvSpPr>
        <p:spPr>
          <a:xfrm>
            <a:off x="8099877" y="1659145"/>
            <a:ext cx="3549548" cy="398256"/>
          </a:xfrm>
        </p:spPr>
        <p:txBody>
          <a:bodyPr>
            <a:noAutofit/>
          </a:bodyPr>
          <a:lstStyle>
            <a:lvl1pPr>
              <a:defRPr sz="1400"/>
            </a:lvl1pPr>
          </a:lstStyle>
          <a:p>
            <a:pPr lvl="0"/>
            <a:r>
              <a:rPr lang="en-US" noProof="0"/>
              <a:t>Click to edit Master text styles</a:t>
            </a:r>
          </a:p>
        </p:txBody>
      </p:sp>
      <p:sp>
        <p:nvSpPr>
          <p:cNvPr id="12" name="Text Placeholder 7"/>
          <p:cNvSpPr>
            <a:spLocks noGrp="1"/>
          </p:cNvSpPr>
          <p:nvPr>
            <p:ph type="body" sz="quarter" idx="23"/>
          </p:nvPr>
        </p:nvSpPr>
        <p:spPr>
          <a:xfrm>
            <a:off x="532561" y="6121015"/>
            <a:ext cx="11165419" cy="260737"/>
          </a:xfrm>
        </p:spPr>
        <p:txBody>
          <a:bodyPr>
            <a:noAutofit/>
          </a:bodyPr>
          <a:lstStyle>
            <a:lvl1pPr>
              <a:spcAft>
                <a:spcPts val="0"/>
              </a:spcAft>
              <a:defRPr sz="900"/>
            </a:lvl1pPr>
          </a:lstStyle>
          <a:p>
            <a:pPr lvl="0"/>
            <a:r>
              <a:rPr lang="en-US" noProof="0"/>
              <a:t>Click to edit Master text styles</a:t>
            </a:r>
          </a:p>
        </p:txBody>
      </p:sp>
      <p:sp>
        <p:nvSpPr>
          <p:cNvPr id="11" name="Text Placeholder 8">
            <a:extLst>
              <a:ext uri="{FF2B5EF4-FFF2-40B4-BE49-F238E27FC236}">
                <a16:creationId xmlns:a16="http://schemas.microsoft.com/office/drawing/2014/main" id="{F3BAE7D4-2DCE-493F-8804-6735FFDC6D71}"/>
              </a:ext>
            </a:extLst>
          </p:cNvPr>
          <p:cNvSpPr>
            <a:spLocks noGrp="1"/>
          </p:cNvSpPr>
          <p:nvPr>
            <p:ph type="body" sz="quarter" idx="13" hasCustomPrompt="1"/>
          </p:nvPr>
        </p:nvSpPr>
        <p:spPr>
          <a:xfrm>
            <a:off x="501651" y="588966"/>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3" name="Title Placeholder 1">
            <a:extLst>
              <a:ext uri="{FF2B5EF4-FFF2-40B4-BE49-F238E27FC236}">
                <a16:creationId xmlns:a16="http://schemas.microsoft.com/office/drawing/2014/main" id="{0AA8666D-884E-4CE4-A16C-E06A6E0BAE3D}"/>
              </a:ext>
            </a:extLst>
          </p:cNvPr>
          <p:cNvSpPr>
            <a:spLocks noGrp="1"/>
          </p:cNvSpPr>
          <p:nvPr>
            <p:ph type="title" hasCustomPrompt="1"/>
          </p:nvPr>
        </p:nvSpPr>
        <p:spPr>
          <a:xfrm>
            <a:off x="501651" y="290334"/>
            <a:ext cx="11188700" cy="297888"/>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3" name="Footer Placeholder 2">
            <a:extLst>
              <a:ext uri="{FF2B5EF4-FFF2-40B4-BE49-F238E27FC236}">
                <a16:creationId xmlns:a16="http://schemas.microsoft.com/office/drawing/2014/main" id="{45895964-3475-4263-8573-5193076F8847}"/>
              </a:ext>
            </a:extLst>
          </p:cNvPr>
          <p:cNvSpPr>
            <a:spLocks noGrp="1"/>
          </p:cNvSpPr>
          <p:nvPr>
            <p:ph type="ftr" sz="quarter" idx="25"/>
          </p:nvPr>
        </p:nvSpPr>
        <p:spPr/>
        <p:txBody>
          <a:bodyPr/>
          <a:lstStyle/>
          <a:p>
            <a:endParaRPr lang="nl-NL"/>
          </a:p>
        </p:txBody>
      </p:sp>
      <p:sp>
        <p:nvSpPr>
          <p:cNvPr id="4" name="Slide Number Placeholder 3">
            <a:extLst>
              <a:ext uri="{FF2B5EF4-FFF2-40B4-BE49-F238E27FC236}">
                <a16:creationId xmlns:a16="http://schemas.microsoft.com/office/drawing/2014/main" id="{4031C564-2D68-4EB1-B57D-6D9F35AEEE63}"/>
              </a:ext>
            </a:extLst>
          </p:cNvPr>
          <p:cNvSpPr>
            <a:spLocks noGrp="1"/>
          </p:cNvSpPr>
          <p:nvPr>
            <p:ph type="sldNum" sz="quarter" idx="26"/>
          </p:nvPr>
        </p:nvSpPr>
        <p:spPr/>
        <p:txBody>
          <a:bodyPr/>
          <a:lstStyle/>
          <a:p>
            <a:fld id="{E1285774-241F-486E-B8E4-963DBBF2BAEB}" type="slidenum">
              <a:rPr lang="nl-NL" smtClean="0"/>
              <a:pPr/>
              <a:t>‹#›</a:t>
            </a:fld>
            <a:endParaRPr lang="nl-NL"/>
          </a:p>
        </p:txBody>
      </p:sp>
      <p:graphicFrame>
        <p:nvGraphicFramePr>
          <p:cNvPr id="15" name="Object 14" hidden="1">
            <a:extLst>
              <a:ext uri="{FF2B5EF4-FFF2-40B4-BE49-F238E27FC236}">
                <a16:creationId xmlns:a16="http://schemas.microsoft.com/office/drawing/2014/main" id="{4B6706CE-F2FA-47F3-85AE-90AE7195ADEC}"/>
              </a:ext>
            </a:extLst>
          </p:cNvPr>
          <p:cNvGraphicFramePr>
            <a:graphicFrameLocks noChangeAspect="1"/>
          </p:cNvGraphicFramePr>
          <p:nvPr>
            <p:custDataLst>
              <p:tags r:id="rId3"/>
            </p:custDataLst>
            <p:extLst>
              <p:ext uri="{D42A27DB-BD31-4B8C-83A1-F6EECF244321}">
                <p14:modId xmlns:p14="http://schemas.microsoft.com/office/powerpoint/2010/main" val="473197841"/>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5" name="Object 14" hidden="1">
                        <a:extLst>
                          <a:ext uri="{FF2B5EF4-FFF2-40B4-BE49-F238E27FC236}">
                            <a16:creationId xmlns:a16="http://schemas.microsoft.com/office/drawing/2014/main" id="{4B6706CE-F2FA-47F3-85AE-90AE7195ADEC}"/>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6" name="Rectangle 15" hidden="1">
            <a:extLst>
              <a:ext uri="{FF2B5EF4-FFF2-40B4-BE49-F238E27FC236}">
                <a16:creationId xmlns:a16="http://schemas.microsoft.com/office/drawing/2014/main" id="{0EDC5208-4102-4D13-8553-BE928D7A1010}"/>
              </a:ext>
            </a:extLst>
          </p:cNvPr>
          <p:cNvSpPr/>
          <p:nvPr>
            <p:custDataLst>
              <p:tags r:id="rId4"/>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Tree>
    <p:extLst>
      <p:ext uri="{BB962C8B-B14F-4D97-AF65-F5344CB8AC3E}">
        <p14:creationId xmlns:p14="http://schemas.microsoft.com/office/powerpoint/2010/main" val="353930728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chart - Black">
    <p:bg>
      <p:bgRef idx="1001">
        <a:schemeClr val="bg1"/>
      </p:bgRef>
    </p:bg>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2921" y="651600"/>
            <a:ext cx="11136000" cy="757255"/>
          </a:xfrm>
          <a:prstGeom prst="rect">
            <a:avLst/>
          </a:prstGeom>
        </p:spPr>
        <p:txBody>
          <a:bodyPr lIns="0" tIns="0" rIns="0" bIns="0">
            <a:noAutofit/>
          </a:bodyPr>
          <a:lstStyle>
            <a:lvl1pPr marL="0" indent="0">
              <a:buNone/>
              <a:defRPr sz="1800" b="0">
                <a:solidFill>
                  <a:srgbClr val="BBBCBC"/>
                </a:solidFill>
              </a:defRPr>
            </a:lvl1pPr>
          </a:lstStyle>
          <a:p>
            <a:pPr lvl="0"/>
            <a:r>
              <a:rPr lang="en-US" dirty="0"/>
              <a:t>Click to add subtitle</a:t>
            </a:r>
          </a:p>
        </p:txBody>
      </p:sp>
      <p:sp>
        <p:nvSpPr>
          <p:cNvPr id="16" name="Title Placeholder 1"/>
          <p:cNvSpPr>
            <a:spLocks noGrp="1"/>
          </p:cNvSpPr>
          <p:nvPr>
            <p:ph type="title" hasCustomPrompt="1"/>
          </p:nvPr>
        </p:nvSpPr>
        <p:spPr>
          <a:xfrm>
            <a:off x="502921" y="320042"/>
            <a:ext cx="11136000" cy="331559"/>
          </a:xfrm>
          <a:prstGeom prst="rect">
            <a:avLst/>
          </a:prstGeom>
        </p:spPr>
        <p:txBody>
          <a:bodyPr vert="horz" lIns="0" tIns="0" rIns="0" bIns="0" rtlCol="0" anchor="t" anchorCtr="0">
            <a:noAutofit/>
          </a:bodyPr>
          <a:lstStyle>
            <a:lvl1pPr>
              <a:defRPr sz="2100"/>
            </a:lvl1pPr>
          </a:lstStyle>
          <a:p>
            <a:r>
              <a:rPr lang="en-US" dirty="0"/>
              <a:t>Click to add title</a:t>
            </a:r>
          </a:p>
        </p:txBody>
      </p:sp>
      <p:sp>
        <p:nvSpPr>
          <p:cNvPr id="17" name="Chart Placeholder 3"/>
          <p:cNvSpPr>
            <a:spLocks noGrp="1"/>
          </p:cNvSpPr>
          <p:nvPr>
            <p:ph type="chart" sz="quarter" idx="15"/>
          </p:nvPr>
        </p:nvSpPr>
        <p:spPr>
          <a:xfrm>
            <a:off x="502919" y="2051999"/>
            <a:ext cx="3522777" cy="4069014"/>
          </a:xfrm>
          <a:prstGeom prst="rect">
            <a:avLst/>
          </a:prstGeom>
        </p:spPr>
        <p:txBody>
          <a:bodyPr>
            <a:normAutofit/>
          </a:bodyPr>
          <a:lstStyle>
            <a:lvl1pPr>
              <a:defRPr sz="1400"/>
            </a:lvl1pPr>
          </a:lstStyle>
          <a:p>
            <a:r>
              <a:rPr lang="en-US"/>
              <a:t>Click icon to add chart</a:t>
            </a:r>
            <a:endParaRPr lang="en-GB" dirty="0"/>
          </a:p>
        </p:txBody>
      </p:sp>
      <p:sp>
        <p:nvSpPr>
          <p:cNvPr id="18" name="Text Placeholder 8"/>
          <p:cNvSpPr>
            <a:spLocks noGrp="1"/>
          </p:cNvSpPr>
          <p:nvPr>
            <p:ph type="body" sz="quarter" idx="18"/>
          </p:nvPr>
        </p:nvSpPr>
        <p:spPr>
          <a:xfrm>
            <a:off x="502921" y="1700217"/>
            <a:ext cx="3537600" cy="357187"/>
          </a:xfrm>
        </p:spPr>
        <p:txBody>
          <a:bodyPr>
            <a:normAutofit/>
          </a:bodyPr>
          <a:lstStyle>
            <a:lvl1pPr>
              <a:defRPr sz="1400"/>
            </a:lvl1pPr>
          </a:lstStyle>
          <a:p>
            <a:pPr lvl="0"/>
            <a:r>
              <a:rPr lang="en-US"/>
              <a:t>Click to edit Master text styles</a:t>
            </a:r>
          </a:p>
        </p:txBody>
      </p:sp>
      <p:sp>
        <p:nvSpPr>
          <p:cNvPr id="7" name="Chart Placeholder 3"/>
          <p:cNvSpPr>
            <a:spLocks noGrp="1"/>
          </p:cNvSpPr>
          <p:nvPr>
            <p:ph type="chart" sz="quarter" idx="19"/>
          </p:nvPr>
        </p:nvSpPr>
        <p:spPr>
          <a:xfrm>
            <a:off x="4327200" y="2051999"/>
            <a:ext cx="3537600" cy="4069014"/>
          </a:xfrm>
          <a:prstGeom prst="rect">
            <a:avLst/>
          </a:prstGeom>
        </p:spPr>
        <p:txBody>
          <a:bodyPr>
            <a:normAutofit/>
          </a:bodyPr>
          <a:lstStyle>
            <a:lvl1pPr>
              <a:defRPr sz="1400"/>
            </a:lvl1pPr>
          </a:lstStyle>
          <a:p>
            <a:r>
              <a:rPr lang="en-US"/>
              <a:t>Click icon to add chart</a:t>
            </a:r>
            <a:endParaRPr lang="en-GB" dirty="0"/>
          </a:p>
        </p:txBody>
      </p:sp>
      <p:sp>
        <p:nvSpPr>
          <p:cNvPr id="8" name="Text Placeholder 8"/>
          <p:cNvSpPr>
            <a:spLocks noGrp="1"/>
          </p:cNvSpPr>
          <p:nvPr>
            <p:ph type="body" sz="quarter" idx="20"/>
          </p:nvPr>
        </p:nvSpPr>
        <p:spPr>
          <a:xfrm>
            <a:off x="4327199" y="1700217"/>
            <a:ext cx="3537600" cy="357187"/>
          </a:xfrm>
        </p:spPr>
        <p:txBody>
          <a:bodyPr>
            <a:normAutofit/>
          </a:bodyPr>
          <a:lstStyle>
            <a:lvl1pPr>
              <a:defRPr sz="1400"/>
            </a:lvl1pPr>
          </a:lstStyle>
          <a:p>
            <a:pPr lvl="0"/>
            <a:r>
              <a:rPr lang="en-US"/>
              <a:t>Click to edit Master text styles</a:t>
            </a:r>
          </a:p>
        </p:txBody>
      </p:sp>
      <p:sp>
        <p:nvSpPr>
          <p:cNvPr id="9" name="Chart Placeholder 3"/>
          <p:cNvSpPr>
            <a:spLocks noGrp="1"/>
          </p:cNvSpPr>
          <p:nvPr>
            <p:ph type="chart" sz="quarter" idx="21"/>
          </p:nvPr>
        </p:nvSpPr>
        <p:spPr>
          <a:xfrm>
            <a:off x="8144287" y="2051999"/>
            <a:ext cx="3522782" cy="4069014"/>
          </a:xfrm>
          <a:prstGeom prst="rect">
            <a:avLst/>
          </a:prstGeom>
        </p:spPr>
        <p:txBody>
          <a:bodyPr>
            <a:normAutofit/>
          </a:bodyPr>
          <a:lstStyle>
            <a:lvl1pPr>
              <a:defRPr sz="1400"/>
            </a:lvl1pPr>
          </a:lstStyle>
          <a:p>
            <a:r>
              <a:rPr lang="en-US"/>
              <a:t>Click icon to add chart</a:t>
            </a:r>
            <a:endParaRPr lang="en-GB" dirty="0"/>
          </a:p>
        </p:txBody>
      </p:sp>
      <p:sp>
        <p:nvSpPr>
          <p:cNvPr id="10" name="Text Placeholder 8"/>
          <p:cNvSpPr>
            <a:spLocks noGrp="1"/>
          </p:cNvSpPr>
          <p:nvPr>
            <p:ph type="body" sz="quarter" idx="22"/>
          </p:nvPr>
        </p:nvSpPr>
        <p:spPr>
          <a:xfrm>
            <a:off x="8144287" y="1700217"/>
            <a:ext cx="3540671" cy="357187"/>
          </a:xfrm>
        </p:spPr>
        <p:txBody>
          <a:bodyPr>
            <a:normAutofit/>
          </a:bodyPr>
          <a:lstStyle>
            <a:lvl1pPr>
              <a:defRPr sz="1400"/>
            </a:lvl1pPr>
          </a:lstStyle>
          <a:p>
            <a:pPr lvl="0"/>
            <a:r>
              <a:rPr lang="en-US"/>
              <a:t>Click to edit Master text styles</a:t>
            </a:r>
          </a:p>
        </p:txBody>
      </p:sp>
      <p:sp>
        <p:nvSpPr>
          <p:cNvPr id="12" name="Text Placeholder 7"/>
          <p:cNvSpPr>
            <a:spLocks noGrp="1"/>
          </p:cNvSpPr>
          <p:nvPr>
            <p:ph type="body" sz="quarter" idx="23"/>
          </p:nvPr>
        </p:nvSpPr>
        <p:spPr>
          <a:xfrm>
            <a:off x="502921" y="6121017"/>
            <a:ext cx="11145627" cy="256647"/>
          </a:xfrm>
        </p:spPr>
        <p:txBody>
          <a:bodyPr>
            <a:normAutofit/>
          </a:bodyPr>
          <a:lstStyle>
            <a:lvl1pPr>
              <a:spcAft>
                <a:spcPts val="0"/>
              </a:spcAft>
              <a:defRPr sz="900"/>
            </a:lvl1pPr>
          </a:lstStyle>
          <a:p>
            <a:pPr lvl="0"/>
            <a:r>
              <a:rPr lang="en-US"/>
              <a:t>Click to edit Master text styles</a:t>
            </a:r>
          </a:p>
        </p:txBody>
      </p:sp>
      <p:sp>
        <p:nvSpPr>
          <p:cNvPr id="2" name="Footer Placeholder 1">
            <a:extLst>
              <a:ext uri="{FF2B5EF4-FFF2-40B4-BE49-F238E27FC236}">
                <a16:creationId xmlns:a16="http://schemas.microsoft.com/office/drawing/2014/main" id="{86E43809-1EA7-4D9D-B605-D40A6A3B8A78}"/>
              </a:ext>
            </a:extLst>
          </p:cNvPr>
          <p:cNvSpPr>
            <a:spLocks noGrp="1"/>
          </p:cNvSpPr>
          <p:nvPr>
            <p:ph type="ftr" sz="quarter" idx="24"/>
          </p:nvPr>
        </p:nvSpPr>
        <p:spPr/>
        <p:txBody>
          <a:bodyPr/>
          <a:lstStyle/>
          <a:p>
            <a:endParaRPr lang="nl-NL" dirty="0"/>
          </a:p>
        </p:txBody>
      </p:sp>
      <p:sp>
        <p:nvSpPr>
          <p:cNvPr id="3" name="Slide Number Placeholder 2">
            <a:extLst>
              <a:ext uri="{FF2B5EF4-FFF2-40B4-BE49-F238E27FC236}">
                <a16:creationId xmlns:a16="http://schemas.microsoft.com/office/drawing/2014/main" id="{429F1F56-56CB-4873-9BBC-1F1DBFC2AD97}"/>
              </a:ext>
            </a:extLst>
          </p:cNvPr>
          <p:cNvSpPr>
            <a:spLocks noGrp="1"/>
          </p:cNvSpPr>
          <p:nvPr>
            <p:ph type="sldNum" sz="quarter" idx="25"/>
          </p:nvPr>
        </p:nvSpPr>
        <p:spPr/>
        <p:txBody>
          <a:bodyPr/>
          <a:lstStyle/>
          <a:p>
            <a:fld id="{E1285774-241F-486E-B8E4-963DBBF2BAEB}" type="slidenum">
              <a:rPr lang="nl-NL" smtClean="0"/>
              <a:pPr/>
              <a:t>‹#›</a:t>
            </a:fld>
            <a:endParaRPr lang="nl-NL"/>
          </a:p>
        </p:txBody>
      </p:sp>
    </p:spTree>
    <p:extLst>
      <p:ext uri="{BB962C8B-B14F-4D97-AF65-F5344CB8AC3E}">
        <p14:creationId xmlns:p14="http://schemas.microsoft.com/office/powerpoint/2010/main" val="42805224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am profile ">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773FF248-2241-40E5-A4F6-AC1B8C2C882D}"/>
              </a:ext>
            </a:extLst>
          </p:cNvPr>
          <p:cNvGraphicFramePr>
            <a:graphicFrameLocks noChangeAspect="1"/>
          </p:cNvGraphicFramePr>
          <p:nvPr>
            <p:custDataLst>
              <p:tags r:id="rId1"/>
            </p:custDataLst>
            <p:extLst>
              <p:ext uri="{D42A27DB-BD31-4B8C-83A1-F6EECF244321}">
                <p14:modId xmlns:p14="http://schemas.microsoft.com/office/powerpoint/2010/main" val="1455758984"/>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12" name="Object 11" hidden="1">
                        <a:extLst>
                          <a:ext uri="{FF2B5EF4-FFF2-40B4-BE49-F238E27FC236}">
                            <a16:creationId xmlns:a16="http://schemas.microsoft.com/office/drawing/2014/main" id="{773FF248-2241-40E5-A4F6-AC1B8C2C882D}"/>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C72AAA4-1E4A-4571-B84A-962424DB930C}"/>
              </a:ext>
            </a:extLst>
          </p:cNvPr>
          <p:cNvSpPr/>
          <p:nvPr>
            <p:custDataLst>
              <p:tags r:id="rId2"/>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6" name="Rectangle 5"/>
          <p:cNvSpPr/>
          <p:nvPr/>
        </p:nvSpPr>
        <p:spPr>
          <a:xfrm>
            <a:off x="473306"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875" dirty="0">
              <a:solidFill>
                <a:schemeClr val="bg1"/>
              </a:solidFill>
            </a:endParaRPr>
          </a:p>
        </p:txBody>
      </p:sp>
      <p:sp>
        <p:nvSpPr>
          <p:cNvPr id="7" name="Rectangle 6"/>
          <p:cNvSpPr/>
          <p:nvPr/>
        </p:nvSpPr>
        <p:spPr>
          <a:xfrm>
            <a:off x="6193392"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875" dirty="0">
              <a:solidFill>
                <a:schemeClr val="bg1"/>
              </a:solidFill>
            </a:endParaRPr>
          </a:p>
        </p:txBody>
      </p:sp>
      <p:sp>
        <p:nvSpPr>
          <p:cNvPr id="8" name="Picture Placeholder 11"/>
          <p:cNvSpPr>
            <a:spLocks noGrp="1"/>
          </p:cNvSpPr>
          <p:nvPr>
            <p:ph type="pic" sz="quarter" idx="25"/>
          </p:nvPr>
        </p:nvSpPr>
        <p:spPr>
          <a:xfrm>
            <a:off x="542791" y="1845377"/>
            <a:ext cx="1968000" cy="1476000"/>
          </a:xfrm>
        </p:spPr>
        <p:txBody>
          <a:bodyPr/>
          <a:lstStyle>
            <a:lvl1pPr algn="ctr">
              <a:defRPr/>
            </a:lvl1pPr>
          </a:lstStyle>
          <a:p>
            <a:r>
              <a:rPr lang="en-US"/>
              <a:t>Click icon to add picture</a:t>
            </a:r>
            <a:endParaRPr lang="en-GB" dirty="0"/>
          </a:p>
        </p:txBody>
      </p:sp>
      <p:sp>
        <p:nvSpPr>
          <p:cNvPr id="9" name="Picture Placeholder 11"/>
          <p:cNvSpPr>
            <a:spLocks noGrp="1"/>
          </p:cNvSpPr>
          <p:nvPr>
            <p:ph type="pic" sz="quarter" idx="27"/>
          </p:nvPr>
        </p:nvSpPr>
        <p:spPr>
          <a:xfrm>
            <a:off x="6193391" y="1845377"/>
            <a:ext cx="1968000" cy="1476000"/>
          </a:xfrm>
        </p:spPr>
        <p:txBody>
          <a:bodyPr/>
          <a:lstStyle>
            <a:lvl1pPr algn="ctr">
              <a:defRPr/>
            </a:lvl1pPr>
          </a:lstStyle>
          <a:p>
            <a:r>
              <a:rPr lang="en-US"/>
              <a:t>Click icon to add picture</a:t>
            </a:r>
            <a:endParaRPr lang="en-GB" dirty="0"/>
          </a:p>
        </p:txBody>
      </p:sp>
      <p:sp>
        <p:nvSpPr>
          <p:cNvPr id="10" name="Picture Placeholder 11"/>
          <p:cNvSpPr>
            <a:spLocks noGrp="1"/>
          </p:cNvSpPr>
          <p:nvPr>
            <p:ph type="pic" sz="quarter" idx="29"/>
          </p:nvPr>
        </p:nvSpPr>
        <p:spPr>
          <a:xfrm>
            <a:off x="542791" y="4256213"/>
            <a:ext cx="1968000" cy="1476000"/>
          </a:xfrm>
        </p:spPr>
        <p:txBody>
          <a:bodyPr/>
          <a:lstStyle>
            <a:lvl1pPr algn="ctr">
              <a:defRPr/>
            </a:lvl1pPr>
          </a:lstStyle>
          <a:p>
            <a:r>
              <a:rPr lang="en-US"/>
              <a:t>Click icon to add picture</a:t>
            </a:r>
            <a:endParaRPr lang="en-GB" dirty="0"/>
          </a:p>
        </p:txBody>
      </p:sp>
      <p:sp>
        <p:nvSpPr>
          <p:cNvPr id="11" name="Picture Placeholder 11"/>
          <p:cNvSpPr>
            <a:spLocks noGrp="1"/>
          </p:cNvSpPr>
          <p:nvPr>
            <p:ph type="pic" sz="quarter" idx="31"/>
          </p:nvPr>
        </p:nvSpPr>
        <p:spPr>
          <a:xfrm>
            <a:off x="6193391" y="4256213"/>
            <a:ext cx="1968000" cy="1476000"/>
          </a:xfrm>
        </p:spPr>
        <p:txBody>
          <a:bodyPr/>
          <a:lstStyle>
            <a:lvl1pPr algn="ctr">
              <a:defRPr/>
            </a:lvl1pPr>
          </a:lstStyle>
          <a:p>
            <a:r>
              <a:rPr lang="en-US"/>
              <a:t>Click icon to add picture</a:t>
            </a:r>
            <a:endParaRPr lang="en-GB" dirty="0"/>
          </a:p>
        </p:txBody>
      </p:sp>
      <p:sp>
        <p:nvSpPr>
          <p:cNvPr id="13" name="Text Placeholder 12"/>
          <p:cNvSpPr>
            <a:spLocks noGrp="1"/>
          </p:cNvSpPr>
          <p:nvPr>
            <p:ph type="body" sz="quarter" idx="32"/>
          </p:nvPr>
        </p:nvSpPr>
        <p:spPr>
          <a:xfrm>
            <a:off x="2652789" y="1845377"/>
            <a:ext cx="3288000" cy="1944000"/>
          </a:xfrm>
        </p:spPr>
        <p:txBody>
          <a:bodyPr>
            <a:noAutofit/>
          </a:bodyPr>
          <a:lstStyle>
            <a:lvl1pPr marL="0" indent="0" algn="l">
              <a:spcAft>
                <a:spcPts val="0"/>
              </a:spcAft>
              <a:buFontTx/>
              <a:buNone/>
              <a:defRPr sz="1400" b="1"/>
            </a:lvl1pPr>
            <a:lvl2pPr marL="111147" indent="-111147" algn="l">
              <a:spcAft>
                <a:spcPts val="0"/>
              </a:spcAft>
              <a:buClrTx/>
              <a:buSzPct val="100000"/>
              <a:buFont typeface="Arial" panose="020B0604020202020204" pitchFamily="34" charset="0"/>
              <a:buChar char="•"/>
              <a:defRPr sz="1400" b="0"/>
            </a:lvl2pPr>
          </a:lstStyle>
          <a:p>
            <a:pPr lvl="0"/>
            <a:r>
              <a:rPr lang="en-US"/>
              <a:t>Click to edit Master text styles</a:t>
            </a:r>
          </a:p>
          <a:p>
            <a:pPr lvl="1"/>
            <a:r>
              <a:rPr lang="en-US"/>
              <a:t>Second level</a:t>
            </a:r>
          </a:p>
        </p:txBody>
      </p:sp>
      <p:sp>
        <p:nvSpPr>
          <p:cNvPr id="14" name="Text Placeholder 12"/>
          <p:cNvSpPr>
            <a:spLocks noGrp="1"/>
          </p:cNvSpPr>
          <p:nvPr>
            <p:ph type="body" sz="quarter" idx="33"/>
          </p:nvPr>
        </p:nvSpPr>
        <p:spPr>
          <a:xfrm>
            <a:off x="8365867" y="1845377"/>
            <a:ext cx="3302592" cy="1944000"/>
          </a:xfrm>
        </p:spPr>
        <p:txBody>
          <a:bodyPr>
            <a:noAutofit/>
          </a:bodyPr>
          <a:lstStyle>
            <a:lvl1pPr marL="0" indent="0" algn="l">
              <a:spcAft>
                <a:spcPts val="0"/>
              </a:spcAft>
              <a:buFontTx/>
              <a:buNone/>
              <a:defRPr sz="1400" b="1"/>
            </a:lvl1pPr>
            <a:lvl2pPr marL="111147" indent="-111147" algn="l">
              <a:spcAft>
                <a:spcPts val="0"/>
              </a:spcAft>
              <a:buClrTx/>
              <a:buSzPct val="100000"/>
              <a:buFont typeface="Arial" panose="020B0604020202020204" pitchFamily="34" charset="0"/>
              <a:buChar char="•"/>
              <a:defRPr sz="1400" b="0"/>
            </a:lvl2pPr>
          </a:lstStyle>
          <a:p>
            <a:pPr lvl="0"/>
            <a:r>
              <a:rPr lang="en-US"/>
              <a:t>Click to edit Master text styles</a:t>
            </a:r>
          </a:p>
          <a:p>
            <a:pPr lvl="1"/>
            <a:r>
              <a:rPr lang="en-US"/>
              <a:t>Second level</a:t>
            </a:r>
          </a:p>
        </p:txBody>
      </p:sp>
      <p:sp>
        <p:nvSpPr>
          <p:cNvPr id="15" name="Text Placeholder 12"/>
          <p:cNvSpPr>
            <a:spLocks noGrp="1"/>
          </p:cNvSpPr>
          <p:nvPr>
            <p:ph type="body" sz="quarter" idx="34"/>
          </p:nvPr>
        </p:nvSpPr>
        <p:spPr>
          <a:xfrm>
            <a:off x="2652789" y="4256213"/>
            <a:ext cx="3288000" cy="1944000"/>
          </a:xfrm>
        </p:spPr>
        <p:txBody>
          <a:bodyPr>
            <a:noAutofit/>
          </a:bodyPr>
          <a:lstStyle>
            <a:lvl1pPr marL="0" indent="0" algn="l">
              <a:spcAft>
                <a:spcPts val="0"/>
              </a:spcAft>
              <a:buFontTx/>
              <a:buNone/>
              <a:defRPr sz="1400" b="1"/>
            </a:lvl1pPr>
            <a:lvl2pPr marL="111147" indent="-111147" algn="l">
              <a:spcAft>
                <a:spcPts val="0"/>
              </a:spcAft>
              <a:buClrTx/>
              <a:buSzPct val="100000"/>
              <a:buFont typeface="Arial" panose="020B0604020202020204" pitchFamily="34" charset="0"/>
              <a:buChar char="•"/>
              <a:defRPr sz="1400" b="0"/>
            </a:lvl2pPr>
          </a:lstStyle>
          <a:p>
            <a:pPr lvl="0"/>
            <a:r>
              <a:rPr lang="en-US"/>
              <a:t>Click to edit Master text styles</a:t>
            </a:r>
          </a:p>
          <a:p>
            <a:pPr lvl="1"/>
            <a:r>
              <a:rPr lang="en-US"/>
              <a:t>Second level</a:t>
            </a:r>
          </a:p>
        </p:txBody>
      </p:sp>
      <p:sp>
        <p:nvSpPr>
          <p:cNvPr id="16" name="Text Placeholder 12"/>
          <p:cNvSpPr>
            <a:spLocks noGrp="1"/>
          </p:cNvSpPr>
          <p:nvPr>
            <p:ph type="body" sz="quarter" idx="35"/>
          </p:nvPr>
        </p:nvSpPr>
        <p:spPr>
          <a:xfrm>
            <a:off x="8365867" y="4256213"/>
            <a:ext cx="3302592" cy="1944000"/>
          </a:xfrm>
        </p:spPr>
        <p:txBody>
          <a:bodyPr>
            <a:noAutofit/>
          </a:bodyPr>
          <a:lstStyle>
            <a:lvl1pPr marL="0" indent="0" algn="l">
              <a:spcAft>
                <a:spcPts val="0"/>
              </a:spcAft>
              <a:buFontTx/>
              <a:buNone/>
              <a:defRPr sz="1400" b="1"/>
            </a:lvl1pPr>
            <a:lvl2pPr marL="111147" indent="-111147" algn="l">
              <a:spcAft>
                <a:spcPts val="0"/>
              </a:spcAft>
              <a:buClrTx/>
              <a:buSzPct val="100000"/>
              <a:buFont typeface="Arial" panose="020B0604020202020204" pitchFamily="34" charset="0"/>
              <a:buChar char="•"/>
              <a:defRPr sz="1400" b="0"/>
            </a:lvl2pPr>
          </a:lstStyle>
          <a:p>
            <a:pPr lvl="0"/>
            <a:r>
              <a:rPr lang="en-US"/>
              <a:t>Click to edit Master text styles</a:t>
            </a:r>
          </a:p>
          <a:p>
            <a:pPr lvl="1"/>
            <a:r>
              <a:rPr lang="en-US"/>
              <a:t>Second level</a:t>
            </a:r>
          </a:p>
        </p:txBody>
      </p:sp>
      <p:sp>
        <p:nvSpPr>
          <p:cNvPr id="20" name="Rectangle 19">
            <a:extLst>
              <a:ext uri="{FF2B5EF4-FFF2-40B4-BE49-F238E27FC236}">
                <a16:creationId xmlns:a16="http://schemas.microsoft.com/office/drawing/2014/main" id="{448A3CDF-F5A1-44AC-9648-5A3D0461AB03}"/>
              </a:ext>
            </a:extLst>
          </p:cNvPr>
          <p:cNvSpPr/>
          <p:nvPr/>
        </p:nvSpPr>
        <p:spPr>
          <a:xfrm>
            <a:off x="439205"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68" noProof="0" dirty="0">
              <a:solidFill>
                <a:schemeClr val="bg1"/>
              </a:solidFill>
            </a:endParaRPr>
          </a:p>
        </p:txBody>
      </p:sp>
      <p:sp>
        <p:nvSpPr>
          <p:cNvPr id="21" name="Rectangle 20">
            <a:extLst>
              <a:ext uri="{FF2B5EF4-FFF2-40B4-BE49-F238E27FC236}">
                <a16:creationId xmlns:a16="http://schemas.microsoft.com/office/drawing/2014/main" id="{D8A9EEEA-4AE4-43FE-9262-BC961D83A4C2}"/>
              </a:ext>
            </a:extLst>
          </p:cNvPr>
          <p:cNvSpPr/>
          <p:nvPr/>
        </p:nvSpPr>
        <p:spPr>
          <a:xfrm>
            <a:off x="6154206"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68" noProof="0" dirty="0">
              <a:solidFill>
                <a:schemeClr val="bg1"/>
              </a:solidFill>
            </a:endParaRPr>
          </a:p>
        </p:txBody>
      </p:sp>
      <p:sp>
        <p:nvSpPr>
          <p:cNvPr id="22" name="Text Placeholder 8">
            <a:extLst>
              <a:ext uri="{FF2B5EF4-FFF2-40B4-BE49-F238E27FC236}">
                <a16:creationId xmlns:a16="http://schemas.microsoft.com/office/drawing/2014/main" id="{E14920E0-BAB9-44E6-A33A-5F4B6E751C0E}"/>
              </a:ext>
            </a:extLst>
          </p:cNvPr>
          <p:cNvSpPr>
            <a:spLocks noGrp="1"/>
          </p:cNvSpPr>
          <p:nvPr>
            <p:ph type="body" sz="quarter" idx="13" hasCustomPrompt="1"/>
          </p:nvPr>
        </p:nvSpPr>
        <p:spPr>
          <a:xfrm>
            <a:off x="501651" y="588966"/>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23" name="Title Placeholder 1">
            <a:extLst>
              <a:ext uri="{FF2B5EF4-FFF2-40B4-BE49-F238E27FC236}">
                <a16:creationId xmlns:a16="http://schemas.microsoft.com/office/drawing/2014/main" id="{B186F496-8F3D-4D1B-850D-31517B35E6F2}"/>
              </a:ext>
            </a:extLst>
          </p:cNvPr>
          <p:cNvSpPr>
            <a:spLocks noGrp="1"/>
          </p:cNvSpPr>
          <p:nvPr>
            <p:ph type="title" hasCustomPrompt="1"/>
          </p:nvPr>
        </p:nvSpPr>
        <p:spPr>
          <a:xfrm>
            <a:off x="501651" y="290334"/>
            <a:ext cx="11188700" cy="298630"/>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24" name="Rectangle 23">
            <a:extLst>
              <a:ext uri="{FF2B5EF4-FFF2-40B4-BE49-F238E27FC236}">
                <a16:creationId xmlns:a16="http://schemas.microsoft.com/office/drawing/2014/main" id="{FEE65811-581B-4957-93DF-4A7CA3D05B6F}"/>
              </a:ext>
            </a:extLst>
          </p:cNvPr>
          <p:cNvSpPr/>
          <p:nvPr/>
        </p:nvSpPr>
        <p:spPr>
          <a:xfrm>
            <a:off x="542793"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26" name="Rectangle 25">
            <a:extLst>
              <a:ext uri="{FF2B5EF4-FFF2-40B4-BE49-F238E27FC236}">
                <a16:creationId xmlns:a16="http://schemas.microsoft.com/office/drawing/2014/main" id="{0BAD9063-F998-48D4-BE64-DE6193421E49}"/>
              </a:ext>
            </a:extLst>
          </p:cNvPr>
          <p:cNvSpPr/>
          <p:nvPr/>
        </p:nvSpPr>
        <p:spPr>
          <a:xfrm>
            <a:off x="542793"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27" name="Rectangle 26">
            <a:extLst>
              <a:ext uri="{FF2B5EF4-FFF2-40B4-BE49-F238E27FC236}">
                <a16:creationId xmlns:a16="http://schemas.microsoft.com/office/drawing/2014/main" id="{2C6D7B10-A324-4301-AD7D-90AF613EF1D3}"/>
              </a:ext>
            </a:extLst>
          </p:cNvPr>
          <p:cNvSpPr/>
          <p:nvPr/>
        </p:nvSpPr>
        <p:spPr>
          <a:xfrm>
            <a:off x="6193392"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28" name="Rectangle 27">
            <a:extLst>
              <a:ext uri="{FF2B5EF4-FFF2-40B4-BE49-F238E27FC236}">
                <a16:creationId xmlns:a16="http://schemas.microsoft.com/office/drawing/2014/main" id="{1E4351FD-AEF2-4F62-BC2D-80355C1A7EBD}"/>
              </a:ext>
            </a:extLst>
          </p:cNvPr>
          <p:cNvSpPr/>
          <p:nvPr/>
        </p:nvSpPr>
        <p:spPr>
          <a:xfrm>
            <a:off x="6154207" y="1707634"/>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3" name="Footer Placeholder 2">
            <a:extLst>
              <a:ext uri="{FF2B5EF4-FFF2-40B4-BE49-F238E27FC236}">
                <a16:creationId xmlns:a16="http://schemas.microsoft.com/office/drawing/2014/main" id="{C7A587C3-AD69-418A-BCB4-53B527D957BF}"/>
              </a:ext>
            </a:extLst>
          </p:cNvPr>
          <p:cNvSpPr>
            <a:spLocks noGrp="1"/>
          </p:cNvSpPr>
          <p:nvPr>
            <p:ph type="ftr" sz="quarter" idx="37"/>
          </p:nvPr>
        </p:nvSpPr>
        <p:spPr/>
        <p:txBody>
          <a:bodyPr/>
          <a:lstStyle/>
          <a:p>
            <a:endParaRPr lang="nl-NL"/>
          </a:p>
        </p:txBody>
      </p:sp>
      <p:sp>
        <p:nvSpPr>
          <p:cNvPr id="4" name="Slide Number Placeholder 3">
            <a:extLst>
              <a:ext uri="{FF2B5EF4-FFF2-40B4-BE49-F238E27FC236}">
                <a16:creationId xmlns:a16="http://schemas.microsoft.com/office/drawing/2014/main" id="{5ACEFD20-13BC-4BC0-8050-05D255A70677}"/>
              </a:ext>
            </a:extLst>
          </p:cNvPr>
          <p:cNvSpPr>
            <a:spLocks noGrp="1"/>
          </p:cNvSpPr>
          <p:nvPr>
            <p:ph type="sldNum" sz="quarter" idx="38"/>
          </p:nvPr>
        </p:nvSpPr>
        <p:spPr/>
        <p:txBody>
          <a:bodyPr/>
          <a:lstStyle/>
          <a:p>
            <a:fld id="{E1285774-241F-486E-B8E4-963DBBF2BAEB}" type="slidenum">
              <a:rPr lang="nl-NL" smtClean="0"/>
              <a:pPr/>
              <a:t>‹#›</a:t>
            </a:fld>
            <a:endParaRPr lang="nl-NL"/>
          </a:p>
        </p:txBody>
      </p:sp>
      <p:sp>
        <p:nvSpPr>
          <p:cNvPr id="25" name="Rectangle 24">
            <a:extLst>
              <a:ext uri="{FF2B5EF4-FFF2-40B4-BE49-F238E27FC236}">
                <a16:creationId xmlns:a16="http://schemas.microsoft.com/office/drawing/2014/main" id="{7D6107BA-65E0-4407-B896-ABD7E1D46D86}"/>
              </a:ext>
            </a:extLst>
          </p:cNvPr>
          <p:cNvSpPr/>
          <p:nvPr/>
        </p:nvSpPr>
        <p:spPr>
          <a:xfrm>
            <a:off x="573487"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29" name="Rectangle 28">
            <a:extLst>
              <a:ext uri="{FF2B5EF4-FFF2-40B4-BE49-F238E27FC236}">
                <a16:creationId xmlns:a16="http://schemas.microsoft.com/office/drawing/2014/main" id="{7F743F65-1898-48FE-BCE8-EB3C220B524F}"/>
              </a:ext>
            </a:extLst>
          </p:cNvPr>
          <p:cNvSpPr/>
          <p:nvPr/>
        </p:nvSpPr>
        <p:spPr>
          <a:xfrm>
            <a:off x="573487"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30" name="Rectangle 29">
            <a:extLst>
              <a:ext uri="{FF2B5EF4-FFF2-40B4-BE49-F238E27FC236}">
                <a16:creationId xmlns:a16="http://schemas.microsoft.com/office/drawing/2014/main" id="{02638428-E81D-4658-8348-7EC950E5E8CF}"/>
              </a:ext>
            </a:extLst>
          </p:cNvPr>
          <p:cNvSpPr/>
          <p:nvPr/>
        </p:nvSpPr>
        <p:spPr>
          <a:xfrm>
            <a:off x="6224086"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31" name="Rectangle 30">
            <a:extLst>
              <a:ext uri="{FF2B5EF4-FFF2-40B4-BE49-F238E27FC236}">
                <a16:creationId xmlns:a16="http://schemas.microsoft.com/office/drawing/2014/main" id="{D22065A2-7911-4CBD-87BC-DA76A6192DB1}"/>
              </a:ext>
            </a:extLst>
          </p:cNvPr>
          <p:cNvSpPr/>
          <p:nvPr/>
        </p:nvSpPr>
        <p:spPr>
          <a:xfrm>
            <a:off x="6184901" y="1707634"/>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graphicFrame>
        <p:nvGraphicFramePr>
          <p:cNvPr id="32" name="Object 31" hidden="1">
            <a:extLst>
              <a:ext uri="{FF2B5EF4-FFF2-40B4-BE49-F238E27FC236}">
                <a16:creationId xmlns:a16="http://schemas.microsoft.com/office/drawing/2014/main" id="{B7F48604-66D9-4DA4-9B23-55BDC74542B5}"/>
              </a:ext>
            </a:extLst>
          </p:cNvPr>
          <p:cNvGraphicFramePr>
            <a:graphicFrameLocks noChangeAspect="1"/>
          </p:cNvGraphicFramePr>
          <p:nvPr>
            <p:custDataLst>
              <p:tags r:id="rId3"/>
            </p:custDataLst>
            <p:extLst>
              <p:ext uri="{D42A27DB-BD31-4B8C-83A1-F6EECF244321}">
                <p14:modId xmlns:p14="http://schemas.microsoft.com/office/powerpoint/2010/main" val="270837561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2" name="Object 31" hidden="1">
                        <a:extLst>
                          <a:ext uri="{FF2B5EF4-FFF2-40B4-BE49-F238E27FC236}">
                            <a16:creationId xmlns:a16="http://schemas.microsoft.com/office/drawing/2014/main" id="{B7F48604-66D9-4DA4-9B23-55BDC74542B5}"/>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33" name="Rectangle 32" hidden="1">
            <a:extLst>
              <a:ext uri="{FF2B5EF4-FFF2-40B4-BE49-F238E27FC236}">
                <a16:creationId xmlns:a16="http://schemas.microsoft.com/office/drawing/2014/main" id="{0E145FC5-57D8-483C-A0FE-61EF5124018D}"/>
              </a:ext>
            </a:extLst>
          </p:cNvPr>
          <p:cNvSpPr/>
          <p:nvPr>
            <p:custDataLst>
              <p:tags r:id="rId4"/>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34" name="Rectangle 33">
            <a:extLst>
              <a:ext uri="{FF2B5EF4-FFF2-40B4-BE49-F238E27FC236}">
                <a16:creationId xmlns:a16="http://schemas.microsoft.com/office/drawing/2014/main" id="{DD7E2E2E-5217-4ABF-994D-FA4886A4B19C}"/>
              </a:ext>
            </a:extLst>
          </p:cNvPr>
          <p:cNvSpPr/>
          <p:nvPr/>
        </p:nvSpPr>
        <p:spPr>
          <a:xfrm>
            <a:off x="542793"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35" name="Rectangle 34">
            <a:extLst>
              <a:ext uri="{FF2B5EF4-FFF2-40B4-BE49-F238E27FC236}">
                <a16:creationId xmlns:a16="http://schemas.microsoft.com/office/drawing/2014/main" id="{A709E5C3-11C4-4F91-BB6B-77FE1545FE44}"/>
              </a:ext>
            </a:extLst>
          </p:cNvPr>
          <p:cNvSpPr/>
          <p:nvPr/>
        </p:nvSpPr>
        <p:spPr>
          <a:xfrm>
            <a:off x="542793"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36" name="Rectangle 35">
            <a:extLst>
              <a:ext uri="{FF2B5EF4-FFF2-40B4-BE49-F238E27FC236}">
                <a16:creationId xmlns:a16="http://schemas.microsoft.com/office/drawing/2014/main" id="{E95B031A-924D-432A-B73A-BE3C2650251C}"/>
              </a:ext>
            </a:extLst>
          </p:cNvPr>
          <p:cNvSpPr/>
          <p:nvPr/>
        </p:nvSpPr>
        <p:spPr>
          <a:xfrm>
            <a:off x="6193392"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37" name="Rectangle 36">
            <a:extLst>
              <a:ext uri="{FF2B5EF4-FFF2-40B4-BE49-F238E27FC236}">
                <a16:creationId xmlns:a16="http://schemas.microsoft.com/office/drawing/2014/main" id="{AB80BEF4-3C30-4EB8-84F4-B018D7862B9D}"/>
              </a:ext>
            </a:extLst>
          </p:cNvPr>
          <p:cNvSpPr/>
          <p:nvPr/>
        </p:nvSpPr>
        <p:spPr>
          <a:xfrm>
            <a:off x="6154207" y="1707634"/>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Tree>
    <p:extLst>
      <p:ext uri="{BB962C8B-B14F-4D97-AF65-F5344CB8AC3E}">
        <p14:creationId xmlns:p14="http://schemas.microsoft.com/office/powerpoint/2010/main" val="3635934147"/>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am profile 2">
    <p:spTree>
      <p:nvGrpSpPr>
        <p:cNvPr id="1" name=""/>
        <p:cNvGrpSpPr/>
        <p:nvPr/>
      </p:nvGrpSpPr>
      <p:grpSpPr>
        <a:xfrm>
          <a:off x="0" y="0"/>
          <a:ext cx="0" cy="0"/>
          <a:chOff x="0" y="0"/>
          <a:chExt cx="0" cy="0"/>
        </a:xfrm>
      </p:grpSpPr>
      <p:graphicFrame>
        <p:nvGraphicFramePr>
          <p:cNvPr id="15" name="Object 14" hidden="1">
            <a:extLst>
              <a:ext uri="{FF2B5EF4-FFF2-40B4-BE49-F238E27FC236}">
                <a16:creationId xmlns:a16="http://schemas.microsoft.com/office/drawing/2014/main" id="{9E23BBF5-24BB-4D71-96B3-90FE6FCEE225}"/>
              </a:ext>
            </a:extLst>
          </p:cNvPr>
          <p:cNvGraphicFramePr>
            <a:graphicFrameLocks noChangeAspect="1"/>
          </p:cNvGraphicFramePr>
          <p:nvPr>
            <p:custDataLst>
              <p:tags r:id="rId1"/>
            </p:custDataLst>
            <p:extLst>
              <p:ext uri="{D42A27DB-BD31-4B8C-83A1-F6EECF244321}">
                <p14:modId xmlns:p14="http://schemas.microsoft.com/office/powerpoint/2010/main" val="1165028461"/>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15" name="Object 14" hidden="1">
                        <a:extLst>
                          <a:ext uri="{FF2B5EF4-FFF2-40B4-BE49-F238E27FC236}">
                            <a16:creationId xmlns:a16="http://schemas.microsoft.com/office/drawing/2014/main" id="{9E23BBF5-24BB-4D71-96B3-90FE6FCEE225}"/>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4" name="Rectangle 13" hidden="1">
            <a:extLst>
              <a:ext uri="{FF2B5EF4-FFF2-40B4-BE49-F238E27FC236}">
                <a16:creationId xmlns:a16="http://schemas.microsoft.com/office/drawing/2014/main" id="{89F50B81-F396-40FA-B112-9FB307015131}"/>
              </a:ext>
            </a:extLst>
          </p:cNvPr>
          <p:cNvSpPr/>
          <p:nvPr>
            <p:custDataLst>
              <p:tags r:id="rId2"/>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2" name="Title 1"/>
          <p:cNvSpPr>
            <a:spLocks noGrp="1"/>
          </p:cNvSpPr>
          <p:nvPr>
            <p:ph type="title"/>
          </p:nvPr>
        </p:nvSpPr>
        <p:spPr>
          <a:xfrm>
            <a:off x="501651" y="290335"/>
            <a:ext cx="11188700" cy="298630"/>
          </a:xfrm>
        </p:spPr>
        <p:txBody>
          <a:bodyPr/>
          <a:lstStyle>
            <a:lvl1pPr>
              <a:defRPr sz="2100"/>
            </a:lvl1pPr>
          </a:lstStyle>
          <a:p>
            <a:r>
              <a:rPr lang="en-US" noProof="0"/>
              <a:t>Click to edit Master title style</a:t>
            </a:r>
            <a:endParaRPr lang="en-US" noProof="0" dirty="0"/>
          </a:p>
        </p:txBody>
      </p:sp>
      <p:sp>
        <p:nvSpPr>
          <p:cNvPr id="4" name="Rectangle 3"/>
          <p:cNvSpPr/>
          <p:nvPr/>
        </p:nvSpPr>
        <p:spPr>
          <a:xfrm>
            <a:off x="542793"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5" name="Rectangle 4"/>
          <p:cNvSpPr/>
          <p:nvPr/>
        </p:nvSpPr>
        <p:spPr>
          <a:xfrm>
            <a:off x="6193392"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6" name="Rectangle 5"/>
          <p:cNvSpPr/>
          <p:nvPr/>
        </p:nvSpPr>
        <p:spPr>
          <a:xfrm>
            <a:off x="542793"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7" name="Rectangle 6"/>
          <p:cNvSpPr/>
          <p:nvPr/>
        </p:nvSpPr>
        <p:spPr>
          <a:xfrm>
            <a:off x="6193392"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8" name="Picture Placeholder 11"/>
          <p:cNvSpPr>
            <a:spLocks noGrp="1"/>
          </p:cNvSpPr>
          <p:nvPr>
            <p:ph type="pic" sz="quarter" idx="25"/>
          </p:nvPr>
        </p:nvSpPr>
        <p:spPr>
          <a:xfrm>
            <a:off x="542791" y="1851442"/>
            <a:ext cx="1968000" cy="14760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6193391" y="1851442"/>
            <a:ext cx="1968000" cy="14760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542791" y="4256213"/>
            <a:ext cx="1968000" cy="14760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6193391" y="4256213"/>
            <a:ext cx="1968000" cy="1476000"/>
          </a:xfrm>
        </p:spPr>
        <p:txBody>
          <a:bodyPr/>
          <a:lstStyle>
            <a:lvl1pPr algn="ctr">
              <a:defRPr/>
            </a:lvl1pPr>
          </a:lstStyle>
          <a:p>
            <a:r>
              <a:rPr lang="en-US" noProof="0"/>
              <a:t>Click icon to add picture</a:t>
            </a:r>
            <a:endParaRPr lang="en-US" noProof="0" dirty="0"/>
          </a:p>
        </p:txBody>
      </p:sp>
      <p:sp>
        <p:nvSpPr>
          <p:cNvPr id="17" name="Text Placeholder 8"/>
          <p:cNvSpPr>
            <a:spLocks noGrp="1"/>
          </p:cNvSpPr>
          <p:nvPr>
            <p:ph type="body" sz="quarter" idx="13" hasCustomPrompt="1"/>
          </p:nvPr>
        </p:nvSpPr>
        <p:spPr>
          <a:xfrm>
            <a:off x="514826" y="588966"/>
            <a:ext cx="1116235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8" name="Text Placeholder 8">
            <a:extLst>
              <a:ext uri="{FF2B5EF4-FFF2-40B4-BE49-F238E27FC236}">
                <a16:creationId xmlns:a16="http://schemas.microsoft.com/office/drawing/2014/main" id="{90BE0C35-40A5-4357-9578-12327A19E76B}"/>
              </a:ext>
            </a:extLst>
          </p:cNvPr>
          <p:cNvSpPr>
            <a:spLocks noGrp="1"/>
          </p:cNvSpPr>
          <p:nvPr>
            <p:ph type="body" sz="quarter" idx="26"/>
          </p:nvPr>
        </p:nvSpPr>
        <p:spPr>
          <a:xfrm>
            <a:off x="2684914" y="1851441"/>
            <a:ext cx="3302592" cy="1944000"/>
          </a:xfrm>
        </p:spPr>
        <p:txBody>
          <a:bodyPr>
            <a:noAutofit/>
          </a:bodyPr>
          <a:lstStyle>
            <a:lvl1pPr marL="0" indent="0" algn="l">
              <a:buFontTx/>
              <a:buNone/>
              <a:defRPr sz="1400" b="1">
                <a:solidFill>
                  <a:schemeClr val="accent1"/>
                </a:solidFill>
              </a:defRPr>
            </a:lvl1pPr>
            <a:lvl2pPr marL="111147" indent="-111147" algn="l">
              <a:spcAft>
                <a:spcPts val="796"/>
              </a:spcAft>
              <a:buClrTx/>
              <a:buSzPct val="100000"/>
              <a:buFont typeface="Arial" panose="020B0604020202020204" pitchFamily="34" charset="0"/>
              <a:buChar char="•"/>
              <a:defRPr sz="1400"/>
            </a:lvl2pPr>
            <a:lvl3pPr marL="242504" indent="-111147" algn="l">
              <a:spcAft>
                <a:spcPts val="796"/>
              </a:spcAft>
              <a:buClrTx/>
              <a:buSzPct val="100000"/>
              <a:buFont typeface="Arial" panose="020B0604020202020204" pitchFamily="34" charset="0"/>
              <a:buChar char="−"/>
              <a:defRPr sz="1400"/>
            </a:lvl3pPr>
            <a:lvl4pPr marL="373859" indent="-111147" algn="l">
              <a:spcAft>
                <a:spcPts val="796"/>
              </a:spcAft>
              <a:buClrTx/>
              <a:buSzPct val="100000"/>
              <a:buFont typeface="Arial" panose="020B0604020202020204" pitchFamily="34" charset="0"/>
              <a:buChar char="◦"/>
              <a:defRPr sz="1400"/>
            </a:lvl4pPr>
            <a:lvl5pPr marL="505215" indent="-111147" algn="l">
              <a:spcAft>
                <a:spcPts val="796"/>
              </a:spcAft>
              <a:buClrTx/>
              <a:buSzPct val="100000"/>
              <a:buFont typeface="Arial" panose="020B0604020202020204" pitchFamily="34" charset="0"/>
              <a:buChar char="−"/>
              <a:defRPr sz="1400" baseline="0"/>
            </a:lvl5pPr>
            <a:lvl6pPr marL="283557" indent="-140347">
              <a:spcAft>
                <a:spcPts val="796"/>
              </a:spcAft>
              <a:buFont typeface="Verdana" panose="020B0604030504040204" pitchFamily="34" charset="0"/>
              <a:buChar char="−"/>
              <a:defRPr/>
            </a:lvl6pPr>
            <a:lvl7pPr marL="283557" indent="-140347">
              <a:spcAft>
                <a:spcPts val="796"/>
              </a:spcAft>
              <a:defRPr/>
            </a:lvl7pPr>
            <a:lvl8pPr marL="283557" indent="-140347">
              <a:spcAft>
                <a:spcPts val="796"/>
              </a:spcAft>
              <a:defRPr/>
            </a:lvl8pPr>
            <a:lvl9pPr marL="283557" indent="-140347">
              <a:spcAft>
                <a:spcPts val="796"/>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ext Placeholder 8">
            <a:extLst>
              <a:ext uri="{FF2B5EF4-FFF2-40B4-BE49-F238E27FC236}">
                <a16:creationId xmlns:a16="http://schemas.microsoft.com/office/drawing/2014/main" id="{7F23A842-1D0A-473F-8B70-5FF2E48A3118}"/>
              </a:ext>
            </a:extLst>
          </p:cNvPr>
          <p:cNvSpPr>
            <a:spLocks noGrp="1"/>
          </p:cNvSpPr>
          <p:nvPr>
            <p:ph type="body" sz="quarter" idx="36"/>
          </p:nvPr>
        </p:nvSpPr>
        <p:spPr>
          <a:xfrm>
            <a:off x="8365867" y="1851441"/>
            <a:ext cx="3302592" cy="1944000"/>
          </a:xfrm>
        </p:spPr>
        <p:txBody>
          <a:bodyPr>
            <a:noAutofit/>
          </a:bodyPr>
          <a:lstStyle>
            <a:lvl1pPr marL="0" indent="0" algn="l">
              <a:buFontTx/>
              <a:buNone/>
              <a:defRPr sz="1400" b="1">
                <a:solidFill>
                  <a:schemeClr val="accent1"/>
                </a:solidFill>
              </a:defRPr>
            </a:lvl1pPr>
            <a:lvl2pPr marL="111147" indent="-111147" algn="l">
              <a:spcAft>
                <a:spcPts val="796"/>
              </a:spcAft>
              <a:buClrTx/>
              <a:buSzPct val="100000"/>
              <a:buFont typeface="Arial" panose="020B0604020202020204" pitchFamily="34" charset="0"/>
              <a:buChar char="•"/>
              <a:defRPr sz="1400"/>
            </a:lvl2pPr>
            <a:lvl3pPr marL="242504" indent="-111147" algn="l">
              <a:spcAft>
                <a:spcPts val="796"/>
              </a:spcAft>
              <a:buClrTx/>
              <a:buSzPct val="100000"/>
              <a:buFont typeface="Arial" panose="020B0604020202020204" pitchFamily="34" charset="0"/>
              <a:buChar char="−"/>
              <a:defRPr sz="1400"/>
            </a:lvl3pPr>
            <a:lvl4pPr marL="373859" indent="-111147" algn="l">
              <a:spcAft>
                <a:spcPts val="796"/>
              </a:spcAft>
              <a:buClrTx/>
              <a:buSzPct val="100000"/>
              <a:buFont typeface="Arial" panose="020B0604020202020204" pitchFamily="34" charset="0"/>
              <a:buChar char="◦"/>
              <a:defRPr sz="1400"/>
            </a:lvl4pPr>
            <a:lvl5pPr marL="505215" indent="-111147" algn="l">
              <a:spcAft>
                <a:spcPts val="796"/>
              </a:spcAft>
              <a:buClrTx/>
              <a:buSzPct val="100000"/>
              <a:buFont typeface="Arial" panose="020B0604020202020204" pitchFamily="34" charset="0"/>
              <a:buChar char="−"/>
              <a:defRPr sz="1400" baseline="0"/>
            </a:lvl5pPr>
            <a:lvl6pPr marL="283557" indent="-140347">
              <a:spcAft>
                <a:spcPts val="796"/>
              </a:spcAft>
              <a:buFont typeface="Verdana" panose="020B0604030504040204" pitchFamily="34" charset="0"/>
              <a:buChar char="−"/>
              <a:defRPr/>
            </a:lvl6pPr>
            <a:lvl7pPr marL="283557" indent="-140347">
              <a:spcAft>
                <a:spcPts val="796"/>
              </a:spcAft>
              <a:defRPr/>
            </a:lvl7pPr>
            <a:lvl8pPr marL="283557" indent="-140347">
              <a:spcAft>
                <a:spcPts val="796"/>
              </a:spcAft>
              <a:defRPr/>
            </a:lvl8pPr>
            <a:lvl9pPr marL="283557" indent="-140347">
              <a:spcAft>
                <a:spcPts val="796"/>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0" name="Text Placeholder 8">
            <a:extLst>
              <a:ext uri="{FF2B5EF4-FFF2-40B4-BE49-F238E27FC236}">
                <a16:creationId xmlns:a16="http://schemas.microsoft.com/office/drawing/2014/main" id="{9B7461E1-2202-4D03-B2AD-C036B4496EDE}"/>
              </a:ext>
            </a:extLst>
          </p:cNvPr>
          <p:cNvSpPr>
            <a:spLocks noGrp="1"/>
          </p:cNvSpPr>
          <p:nvPr>
            <p:ph type="body" sz="quarter" idx="37"/>
          </p:nvPr>
        </p:nvSpPr>
        <p:spPr>
          <a:xfrm>
            <a:off x="2684914" y="4256212"/>
            <a:ext cx="3302592" cy="1944000"/>
          </a:xfrm>
        </p:spPr>
        <p:txBody>
          <a:bodyPr>
            <a:noAutofit/>
          </a:bodyPr>
          <a:lstStyle>
            <a:lvl1pPr marL="0" indent="0" algn="l">
              <a:buFontTx/>
              <a:buNone/>
              <a:defRPr sz="1400" b="1">
                <a:solidFill>
                  <a:schemeClr val="accent1"/>
                </a:solidFill>
              </a:defRPr>
            </a:lvl1pPr>
            <a:lvl2pPr marL="111147" indent="-111147" algn="l">
              <a:spcAft>
                <a:spcPts val="796"/>
              </a:spcAft>
              <a:buClrTx/>
              <a:buSzPct val="100000"/>
              <a:buFont typeface="Arial" panose="020B0604020202020204" pitchFamily="34" charset="0"/>
              <a:buChar char="•"/>
              <a:defRPr sz="1400"/>
            </a:lvl2pPr>
            <a:lvl3pPr marL="242504" indent="-111147" algn="l">
              <a:spcAft>
                <a:spcPts val="796"/>
              </a:spcAft>
              <a:buClrTx/>
              <a:buSzPct val="100000"/>
              <a:buFont typeface="Arial" panose="020B0604020202020204" pitchFamily="34" charset="0"/>
              <a:buChar char="−"/>
              <a:defRPr sz="1400"/>
            </a:lvl3pPr>
            <a:lvl4pPr marL="373859" indent="-111147" algn="l">
              <a:spcAft>
                <a:spcPts val="796"/>
              </a:spcAft>
              <a:buClrTx/>
              <a:buSzPct val="100000"/>
              <a:buFont typeface="Arial" panose="020B0604020202020204" pitchFamily="34" charset="0"/>
              <a:buChar char="◦"/>
              <a:defRPr sz="1400"/>
            </a:lvl4pPr>
            <a:lvl5pPr marL="505215" indent="-111147" algn="l">
              <a:spcAft>
                <a:spcPts val="796"/>
              </a:spcAft>
              <a:buClrTx/>
              <a:buSzPct val="100000"/>
              <a:buFont typeface="Arial" panose="020B0604020202020204" pitchFamily="34" charset="0"/>
              <a:buChar char="−"/>
              <a:defRPr sz="1400" baseline="0"/>
            </a:lvl5pPr>
            <a:lvl6pPr marL="283557" indent="-140347">
              <a:spcAft>
                <a:spcPts val="796"/>
              </a:spcAft>
              <a:buFont typeface="Verdana" panose="020B0604030504040204" pitchFamily="34" charset="0"/>
              <a:buChar char="−"/>
              <a:defRPr/>
            </a:lvl6pPr>
            <a:lvl7pPr marL="283557" indent="-140347">
              <a:spcAft>
                <a:spcPts val="796"/>
              </a:spcAft>
              <a:defRPr/>
            </a:lvl7pPr>
            <a:lvl8pPr marL="283557" indent="-140347">
              <a:spcAft>
                <a:spcPts val="796"/>
              </a:spcAft>
              <a:defRPr/>
            </a:lvl8pPr>
            <a:lvl9pPr marL="283557" indent="-140347">
              <a:spcAft>
                <a:spcPts val="796"/>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1" name="Text Placeholder 8">
            <a:extLst>
              <a:ext uri="{FF2B5EF4-FFF2-40B4-BE49-F238E27FC236}">
                <a16:creationId xmlns:a16="http://schemas.microsoft.com/office/drawing/2014/main" id="{A2FBDD99-DDC6-4F01-A2B6-2E9313931B1E}"/>
              </a:ext>
            </a:extLst>
          </p:cNvPr>
          <p:cNvSpPr>
            <a:spLocks noGrp="1"/>
          </p:cNvSpPr>
          <p:nvPr>
            <p:ph type="body" sz="quarter" idx="38"/>
          </p:nvPr>
        </p:nvSpPr>
        <p:spPr>
          <a:xfrm>
            <a:off x="8365867" y="4256212"/>
            <a:ext cx="3302592" cy="1944000"/>
          </a:xfrm>
        </p:spPr>
        <p:txBody>
          <a:bodyPr>
            <a:noAutofit/>
          </a:bodyPr>
          <a:lstStyle>
            <a:lvl1pPr marL="0" indent="0" algn="l">
              <a:buFontTx/>
              <a:buNone/>
              <a:defRPr sz="1400" b="1">
                <a:solidFill>
                  <a:schemeClr val="accent1"/>
                </a:solidFill>
              </a:defRPr>
            </a:lvl1pPr>
            <a:lvl2pPr marL="111147" indent="-111147" algn="l">
              <a:spcAft>
                <a:spcPts val="796"/>
              </a:spcAft>
              <a:buClrTx/>
              <a:buSzPct val="100000"/>
              <a:buFont typeface="Arial" panose="020B0604020202020204" pitchFamily="34" charset="0"/>
              <a:buChar char="•"/>
              <a:defRPr sz="1400"/>
            </a:lvl2pPr>
            <a:lvl3pPr marL="242504" indent="-111147" algn="l">
              <a:spcAft>
                <a:spcPts val="796"/>
              </a:spcAft>
              <a:buClrTx/>
              <a:buSzPct val="100000"/>
              <a:buFont typeface="Arial" panose="020B0604020202020204" pitchFamily="34" charset="0"/>
              <a:buChar char="−"/>
              <a:defRPr sz="1400"/>
            </a:lvl3pPr>
            <a:lvl4pPr marL="373859" indent="-111147" algn="l">
              <a:spcAft>
                <a:spcPts val="796"/>
              </a:spcAft>
              <a:buClrTx/>
              <a:buSzPct val="100000"/>
              <a:buFont typeface="Arial" panose="020B0604020202020204" pitchFamily="34" charset="0"/>
              <a:buChar char="◦"/>
              <a:defRPr sz="1400"/>
            </a:lvl4pPr>
            <a:lvl5pPr marL="505215" indent="-111147" algn="l">
              <a:spcAft>
                <a:spcPts val="796"/>
              </a:spcAft>
              <a:buClrTx/>
              <a:buSzPct val="100000"/>
              <a:buFont typeface="Arial" panose="020B0604020202020204" pitchFamily="34" charset="0"/>
              <a:buChar char="−"/>
              <a:defRPr sz="1400" baseline="0"/>
            </a:lvl5pPr>
            <a:lvl6pPr marL="283557" indent="-140347">
              <a:spcAft>
                <a:spcPts val="796"/>
              </a:spcAft>
              <a:buFont typeface="Verdana" panose="020B0604030504040204" pitchFamily="34" charset="0"/>
              <a:buChar char="−"/>
              <a:defRPr/>
            </a:lvl6pPr>
            <a:lvl7pPr marL="283557" indent="-140347">
              <a:spcAft>
                <a:spcPts val="796"/>
              </a:spcAft>
              <a:defRPr/>
            </a:lvl7pPr>
            <a:lvl8pPr marL="283557" indent="-140347">
              <a:spcAft>
                <a:spcPts val="796"/>
              </a:spcAft>
              <a:defRPr/>
            </a:lvl8pPr>
            <a:lvl9pPr marL="283557" indent="-140347">
              <a:spcAft>
                <a:spcPts val="796"/>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Footer Placeholder 11">
            <a:extLst>
              <a:ext uri="{FF2B5EF4-FFF2-40B4-BE49-F238E27FC236}">
                <a16:creationId xmlns:a16="http://schemas.microsoft.com/office/drawing/2014/main" id="{3D0BCD19-1BF9-4BF4-AD93-51E90A991C52}"/>
              </a:ext>
            </a:extLst>
          </p:cNvPr>
          <p:cNvSpPr>
            <a:spLocks noGrp="1"/>
          </p:cNvSpPr>
          <p:nvPr>
            <p:ph type="ftr" sz="quarter" idx="40"/>
          </p:nvPr>
        </p:nvSpPr>
        <p:spPr/>
        <p:txBody>
          <a:bodyPr/>
          <a:lstStyle/>
          <a:p>
            <a:endParaRPr lang="nl-NL"/>
          </a:p>
        </p:txBody>
      </p:sp>
      <p:sp>
        <p:nvSpPr>
          <p:cNvPr id="13" name="Slide Number Placeholder 12">
            <a:extLst>
              <a:ext uri="{FF2B5EF4-FFF2-40B4-BE49-F238E27FC236}">
                <a16:creationId xmlns:a16="http://schemas.microsoft.com/office/drawing/2014/main" id="{EC4CF84A-2E8F-4BE7-B0F3-0825B7B50C39}"/>
              </a:ext>
            </a:extLst>
          </p:cNvPr>
          <p:cNvSpPr>
            <a:spLocks noGrp="1"/>
          </p:cNvSpPr>
          <p:nvPr>
            <p:ph type="sldNum" sz="quarter" idx="41"/>
          </p:nvPr>
        </p:nvSpPr>
        <p:spPr/>
        <p:txBody>
          <a:bodyPr/>
          <a:lstStyle/>
          <a:p>
            <a:fld id="{E1285774-241F-486E-B8E4-963DBBF2BAEB}" type="slidenum">
              <a:rPr lang="nl-NL" smtClean="0"/>
              <a:pPr/>
              <a:t>‹#›</a:t>
            </a:fld>
            <a:endParaRPr lang="nl-NL"/>
          </a:p>
        </p:txBody>
      </p:sp>
      <p:sp>
        <p:nvSpPr>
          <p:cNvPr id="22" name="Rectangle 21">
            <a:extLst>
              <a:ext uri="{FF2B5EF4-FFF2-40B4-BE49-F238E27FC236}">
                <a16:creationId xmlns:a16="http://schemas.microsoft.com/office/drawing/2014/main" id="{82207AFC-F0ED-41B4-8A12-8723982FCE54}"/>
              </a:ext>
            </a:extLst>
          </p:cNvPr>
          <p:cNvSpPr/>
          <p:nvPr/>
        </p:nvSpPr>
        <p:spPr>
          <a:xfrm>
            <a:off x="573487"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23" name="Rectangle 22">
            <a:extLst>
              <a:ext uri="{FF2B5EF4-FFF2-40B4-BE49-F238E27FC236}">
                <a16:creationId xmlns:a16="http://schemas.microsoft.com/office/drawing/2014/main" id="{F397F0F8-2E0A-4A96-8081-A40E3E537C50}"/>
              </a:ext>
            </a:extLst>
          </p:cNvPr>
          <p:cNvSpPr/>
          <p:nvPr/>
        </p:nvSpPr>
        <p:spPr>
          <a:xfrm>
            <a:off x="6224086"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24" name="Rectangle 23">
            <a:extLst>
              <a:ext uri="{FF2B5EF4-FFF2-40B4-BE49-F238E27FC236}">
                <a16:creationId xmlns:a16="http://schemas.microsoft.com/office/drawing/2014/main" id="{10A0986E-5BE1-4639-951B-66601606F70F}"/>
              </a:ext>
            </a:extLst>
          </p:cNvPr>
          <p:cNvSpPr/>
          <p:nvPr/>
        </p:nvSpPr>
        <p:spPr>
          <a:xfrm>
            <a:off x="573487"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25" name="Rectangle 24">
            <a:extLst>
              <a:ext uri="{FF2B5EF4-FFF2-40B4-BE49-F238E27FC236}">
                <a16:creationId xmlns:a16="http://schemas.microsoft.com/office/drawing/2014/main" id="{B79456AA-5464-4956-A698-24A5B45A0870}"/>
              </a:ext>
            </a:extLst>
          </p:cNvPr>
          <p:cNvSpPr/>
          <p:nvPr/>
        </p:nvSpPr>
        <p:spPr>
          <a:xfrm>
            <a:off x="6224086"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graphicFrame>
        <p:nvGraphicFramePr>
          <p:cNvPr id="26" name="Object 25" hidden="1">
            <a:extLst>
              <a:ext uri="{FF2B5EF4-FFF2-40B4-BE49-F238E27FC236}">
                <a16:creationId xmlns:a16="http://schemas.microsoft.com/office/drawing/2014/main" id="{648CEDB9-BA96-4289-945F-FD8D28B31529}"/>
              </a:ext>
            </a:extLst>
          </p:cNvPr>
          <p:cNvGraphicFramePr>
            <a:graphicFrameLocks noChangeAspect="1"/>
          </p:cNvGraphicFramePr>
          <p:nvPr>
            <p:custDataLst>
              <p:tags r:id="rId3"/>
            </p:custDataLst>
            <p:extLst>
              <p:ext uri="{D42A27DB-BD31-4B8C-83A1-F6EECF244321}">
                <p14:modId xmlns:p14="http://schemas.microsoft.com/office/powerpoint/2010/main" val="3595256754"/>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26" name="Object 25" hidden="1">
                        <a:extLst>
                          <a:ext uri="{FF2B5EF4-FFF2-40B4-BE49-F238E27FC236}">
                            <a16:creationId xmlns:a16="http://schemas.microsoft.com/office/drawing/2014/main" id="{648CEDB9-BA96-4289-945F-FD8D28B31529}"/>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27" name="Rectangle 26" hidden="1">
            <a:extLst>
              <a:ext uri="{FF2B5EF4-FFF2-40B4-BE49-F238E27FC236}">
                <a16:creationId xmlns:a16="http://schemas.microsoft.com/office/drawing/2014/main" id="{D8F519B5-153C-4B34-94BB-A3AB0EFCFD81}"/>
              </a:ext>
            </a:extLst>
          </p:cNvPr>
          <p:cNvSpPr/>
          <p:nvPr>
            <p:custDataLst>
              <p:tags r:id="rId4"/>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28" name="Rectangle 27">
            <a:extLst>
              <a:ext uri="{FF2B5EF4-FFF2-40B4-BE49-F238E27FC236}">
                <a16:creationId xmlns:a16="http://schemas.microsoft.com/office/drawing/2014/main" id="{75675A20-C069-4DA3-8698-38B3665DAD55}"/>
              </a:ext>
            </a:extLst>
          </p:cNvPr>
          <p:cNvSpPr/>
          <p:nvPr/>
        </p:nvSpPr>
        <p:spPr>
          <a:xfrm>
            <a:off x="542793"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29" name="Rectangle 28">
            <a:extLst>
              <a:ext uri="{FF2B5EF4-FFF2-40B4-BE49-F238E27FC236}">
                <a16:creationId xmlns:a16="http://schemas.microsoft.com/office/drawing/2014/main" id="{688F6ABB-A8B5-4509-B875-AA62E00A49AE}"/>
              </a:ext>
            </a:extLst>
          </p:cNvPr>
          <p:cNvSpPr/>
          <p:nvPr/>
        </p:nvSpPr>
        <p:spPr>
          <a:xfrm>
            <a:off x="6193392"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30" name="Rectangle 29">
            <a:extLst>
              <a:ext uri="{FF2B5EF4-FFF2-40B4-BE49-F238E27FC236}">
                <a16:creationId xmlns:a16="http://schemas.microsoft.com/office/drawing/2014/main" id="{D33D51FD-80EA-48BF-9985-4C2EDE3D0FDE}"/>
              </a:ext>
            </a:extLst>
          </p:cNvPr>
          <p:cNvSpPr/>
          <p:nvPr/>
        </p:nvSpPr>
        <p:spPr>
          <a:xfrm>
            <a:off x="542793"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31" name="Rectangle 30">
            <a:extLst>
              <a:ext uri="{FF2B5EF4-FFF2-40B4-BE49-F238E27FC236}">
                <a16:creationId xmlns:a16="http://schemas.microsoft.com/office/drawing/2014/main" id="{6A7E28A3-3AB2-4CD5-806B-10BFABADABC9}"/>
              </a:ext>
            </a:extLst>
          </p:cNvPr>
          <p:cNvSpPr/>
          <p:nvPr/>
        </p:nvSpPr>
        <p:spPr>
          <a:xfrm>
            <a:off x="6193392"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Tree>
    <p:extLst>
      <p:ext uri="{BB962C8B-B14F-4D97-AF65-F5344CB8AC3E}">
        <p14:creationId xmlns:p14="http://schemas.microsoft.com/office/powerpoint/2010/main" val="69475536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alifications 2 x 1">
    <p:spTree>
      <p:nvGrpSpPr>
        <p:cNvPr id="1" name=""/>
        <p:cNvGrpSpPr/>
        <p:nvPr/>
      </p:nvGrpSpPr>
      <p:grpSpPr>
        <a:xfrm>
          <a:off x="0" y="0"/>
          <a:ext cx="0" cy="0"/>
          <a:chOff x="0" y="0"/>
          <a:chExt cx="0" cy="0"/>
        </a:xfrm>
      </p:grpSpPr>
      <p:graphicFrame>
        <p:nvGraphicFramePr>
          <p:cNvPr id="18" name="Object 17" hidden="1">
            <a:extLst>
              <a:ext uri="{FF2B5EF4-FFF2-40B4-BE49-F238E27FC236}">
                <a16:creationId xmlns:a16="http://schemas.microsoft.com/office/drawing/2014/main" id="{C88D9BFD-85C0-46D2-B3D2-E7D3662A6E88}"/>
              </a:ext>
            </a:extLst>
          </p:cNvPr>
          <p:cNvGraphicFramePr>
            <a:graphicFrameLocks noChangeAspect="1"/>
          </p:cNvGraphicFramePr>
          <p:nvPr>
            <p:custDataLst>
              <p:tags r:id="rId1"/>
            </p:custDataLst>
            <p:extLst>
              <p:ext uri="{D42A27DB-BD31-4B8C-83A1-F6EECF244321}">
                <p14:modId xmlns:p14="http://schemas.microsoft.com/office/powerpoint/2010/main" val="2590903973"/>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18" name="Object 17" hidden="1">
                        <a:extLst>
                          <a:ext uri="{FF2B5EF4-FFF2-40B4-BE49-F238E27FC236}">
                            <a16:creationId xmlns:a16="http://schemas.microsoft.com/office/drawing/2014/main" id="{C88D9BFD-85C0-46D2-B3D2-E7D3662A6E88}"/>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D5F3C4AC-2DD5-47F0-9240-79ED51E2817D}"/>
              </a:ext>
            </a:extLst>
          </p:cNvPr>
          <p:cNvSpPr/>
          <p:nvPr>
            <p:custDataLst>
              <p:tags r:id="rId2"/>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8" name="Text Placeholder 8"/>
          <p:cNvSpPr>
            <a:spLocks noGrp="1"/>
          </p:cNvSpPr>
          <p:nvPr>
            <p:ph type="body" sz="quarter" idx="17"/>
          </p:nvPr>
        </p:nvSpPr>
        <p:spPr>
          <a:xfrm>
            <a:off x="542792" y="1857892"/>
            <a:ext cx="5466825" cy="1695450"/>
          </a:xfrm>
        </p:spPr>
        <p:txBody>
          <a:bodyPr>
            <a:noAutofit/>
          </a:bodyPr>
          <a:lstStyle>
            <a:lvl1pPr marL="0" indent="0" algn="l">
              <a:spcAft>
                <a:spcPts val="796"/>
              </a:spcAft>
              <a:buFontTx/>
              <a:buNone/>
              <a:defRPr sz="1400" b="1">
                <a:solidFill>
                  <a:schemeClr val="accent1"/>
                </a:solidFill>
              </a:defRPr>
            </a:lvl1pPr>
            <a:lvl2pPr marL="111147" indent="-111147" algn="l">
              <a:spcAft>
                <a:spcPts val="796"/>
              </a:spcAft>
              <a:buClrTx/>
              <a:buSzPct val="100000"/>
              <a:buFont typeface="Arial" panose="020B0604020202020204" pitchFamily="34" charset="0"/>
              <a:buChar char="•"/>
              <a:defRPr sz="1400"/>
            </a:lvl2pPr>
            <a:lvl3pPr marL="242504" indent="-111147" algn="l">
              <a:spcAft>
                <a:spcPts val="796"/>
              </a:spcAft>
              <a:buClrTx/>
              <a:buSzPct val="100000"/>
              <a:buFont typeface="Arial" panose="020B0604020202020204" pitchFamily="34" charset="0"/>
              <a:buChar char="−"/>
              <a:defRPr sz="1400"/>
            </a:lvl3pPr>
            <a:lvl4pPr marL="373859" indent="-111147" algn="l">
              <a:spcAft>
                <a:spcPts val="796"/>
              </a:spcAft>
              <a:buClrTx/>
              <a:buSzPct val="100000"/>
              <a:buFont typeface="Arial" panose="020B0604020202020204" pitchFamily="34" charset="0"/>
              <a:buChar char="◦"/>
              <a:defRPr sz="1400"/>
            </a:lvl4pPr>
            <a:lvl5pPr marL="505215" indent="-111147" algn="l">
              <a:spcAft>
                <a:spcPts val="796"/>
              </a:spcAft>
              <a:buClrTx/>
              <a:buSzPct val="100000"/>
              <a:buFont typeface="Arial" panose="020B0604020202020204" pitchFamily="34" charset="0"/>
              <a:buChar char="−"/>
              <a:defRPr sz="1400" baseline="0"/>
            </a:lvl5pPr>
            <a:lvl6pPr marL="283557" indent="-140347">
              <a:spcAft>
                <a:spcPts val="796"/>
              </a:spcAft>
              <a:buFont typeface="Verdana" panose="020B0604030504040204" pitchFamily="34" charset="0"/>
              <a:buChar char="−"/>
              <a:defRPr/>
            </a:lvl6pPr>
            <a:lvl7pPr marL="283557" indent="-140347">
              <a:spcAft>
                <a:spcPts val="796"/>
              </a:spcAft>
              <a:defRPr/>
            </a:lvl7pPr>
            <a:lvl8pPr marL="283557" indent="-140347">
              <a:spcAft>
                <a:spcPts val="796"/>
              </a:spcAft>
              <a:defRPr/>
            </a:lvl8pPr>
            <a:lvl9pPr marL="283557" indent="-140347">
              <a:spcAft>
                <a:spcPts val="796"/>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215501" y="1857892"/>
            <a:ext cx="5444156" cy="1695450"/>
          </a:xfrm>
        </p:spPr>
        <p:txBody>
          <a:bodyPr>
            <a:noAutofit/>
          </a:bodyPr>
          <a:lstStyle>
            <a:lvl1pPr marL="0" indent="0" algn="l">
              <a:spcAft>
                <a:spcPts val="796"/>
              </a:spcAft>
              <a:buFontTx/>
              <a:buNone/>
              <a:defRPr sz="1400" b="1">
                <a:solidFill>
                  <a:schemeClr val="accent1"/>
                </a:solidFill>
              </a:defRPr>
            </a:lvl1pPr>
            <a:lvl2pPr marL="111147" indent="-111147" algn="l">
              <a:spcAft>
                <a:spcPts val="796"/>
              </a:spcAft>
              <a:buClrTx/>
              <a:buSzPct val="100000"/>
              <a:buFont typeface="Arial" panose="020B0604020202020204" pitchFamily="34" charset="0"/>
              <a:buChar char="•"/>
              <a:defRPr sz="1400"/>
            </a:lvl2pPr>
            <a:lvl3pPr marL="242504" indent="-111147" algn="l">
              <a:spcAft>
                <a:spcPts val="796"/>
              </a:spcAft>
              <a:buClrTx/>
              <a:buSzPct val="100000"/>
              <a:buFont typeface="Arial" panose="020B0604020202020204" pitchFamily="34" charset="0"/>
              <a:buChar char="−"/>
              <a:defRPr sz="1400"/>
            </a:lvl3pPr>
            <a:lvl4pPr marL="373859" indent="-111147" algn="l">
              <a:spcAft>
                <a:spcPts val="796"/>
              </a:spcAft>
              <a:buClrTx/>
              <a:buSzPct val="100000"/>
              <a:buFont typeface="Arial" panose="020B0604020202020204" pitchFamily="34" charset="0"/>
              <a:buChar char="◦"/>
              <a:defRPr sz="1400"/>
            </a:lvl4pPr>
            <a:lvl5pPr marL="505215" indent="-111147" algn="l">
              <a:spcAft>
                <a:spcPts val="796"/>
              </a:spcAft>
              <a:buClrTx/>
              <a:buSzPct val="100000"/>
              <a:buFont typeface="Arial" panose="020B0604020202020204" pitchFamily="34" charset="0"/>
              <a:buChar char="−"/>
              <a:defRPr sz="1400" baseline="0"/>
            </a:lvl5pPr>
            <a:lvl6pPr marL="283557" indent="-140347">
              <a:spcAft>
                <a:spcPts val="796"/>
              </a:spcAft>
              <a:buFont typeface="Verdana" panose="020B0604030504040204" pitchFamily="34" charset="0"/>
              <a:buChar char="−"/>
              <a:defRPr/>
            </a:lvl6pPr>
            <a:lvl7pPr marL="283557" indent="-140347">
              <a:spcAft>
                <a:spcPts val="796"/>
              </a:spcAft>
              <a:defRPr/>
            </a:lvl7pPr>
            <a:lvl8pPr marL="283557" indent="-140347">
              <a:spcAft>
                <a:spcPts val="796"/>
              </a:spcAft>
              <a:defRPr/>
            </a:lvl8pPr>
            <a:lvl9pPr marL="283557" indent="-140347">
              <a:spcAft>
                <a:spcPts val="796"/>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p:nvSpPr>
        <p:spPr>
          <a:xfrm>
            <a:off x="473306" y="1705379"/>
            <a:ext cx="5466825"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96"/>
              </a:spcAft>
            </a:pPr>
            <a:endParaRPr lang="en-US" sz="875" noProof="0" dirty="0">
              <a:solidFill>
                <a:schemeClr val="bg1"/>
              </a:solidFill>
            </a:endParaRPr>
          </a:p>
        </p:txBody>
      </p:sp>
      <p:sp>
        <p:nvSpPr>
          <p:cNvPr id="5" name="Rectangle 4"/>
          <p:cNvSpPr/>
          <p:nvPr/>
        </p:nvSpPr>
        <p:spPr>
          <a:xfrm>
            <a:off x="6215501" y="1705379"/>
            <a:ext cx="545295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96"/>
              </a:spcAft>
            </a:pPr>
            <a:endParaRPr lang="en-US" sz="875" noProof="0" dirty="0">
              <a:solidFill>
                <a:schemeClr val="bg1"/>
              </a:solidFill>
            </a:endParaRPr>
          </a:p>
        </p:txBody>
      </p:sp>
      <p:sp>
        <p:nvSpPr>
          <p:cNvPr id="6" name="Picture Placeholder 29"/>
          <p:cNvSpPr>
            <a:spLocks noGrp="1"/>
          </p:cNvSpPr>
          <p:nvPr>
            <p:ph type="pic" sz="quarter" idx="19" hasCustomPrompt="1"/>
          </p:nvPr>
        </p:nvSpPr>
        <p:spPr>
          <a:xfrm>
            <a:off x="4799410" y="1857893"/>
            <a:ext cx="1210207" cy="549275"/>
          </a:xfrm>
        </p:spPr>
        <p:txBody>
          <a:bodyPr/>
          <a:lstStyle>
            <a:lvl1pPr marL="0" marR="0" indent="0" algn="l" defTabSz="727510" rtl="0" eaLnBrk="1" fontAlgn="auto" latinLnBrk="0" hangingPunct="1">
              <a:lnSpc>
                <a:spcPct val="100000"/>
              </a:lnSpc>
              <a:spcBef>
                <a:spcPts val="0"/>
              </a:spcBef>
              <a:spcAft>
                <a:spcPts val="796"/>
              </a:spcAft>
              <a:buClrTx/>
              <a:buSzTx/>
              <a:buFont typeface="Arial" panose="020B0604020202020204" pitchFamily="34" charset="0"/>
              <a:buNone/>
              <a:tabLst/>
              <a:defRPr sz="716"/>
            </a:lvl1pPr>
          </a:lstStyle>
          <a:p>
            <a:pPr>
              <a:spcBef>
                <a:spcPct val="0"/>
              </a:spcBef>
            </a:pPr>
            <a:r>
              <a:rPr lang="en-US" sz="954" noProof="0" dirty="0">
                <a:solidFill>
                  <a:schemeClr val="bg1"/>
                </a:solidFill>
              </a:rPr>
              <a:t>Co-brand</a:t>
            </a:r>
            <a:br>
              <a:rPr lang="en-US" sz="954" noProof="0" dirty="0">
                <a:solidFill>
                  <a:schemeClr val="bg1"/>
                </a:solidFill>
              </a:rPr>
            </a:br>
            <a:r>
              <a:rPr lang="en-US" sz="954"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10415497" y="1857893"/>
            <a:ext cx="1244161" cy="549275"/>
          </a:xfrm>
        </p:spPr>
        <p:txBody>
          <a:bodyPr/>
          <a:lstStyle>
            <a:lvl1pPr marL="0" marR="0" indent="0" algn="l" defTabSz="727510" rtl="0" eaLnBrk="1" fontAlgn="auto" latinLnBrk="0" hangingPunct="1">
              <a:lnSpc>
                <a:spcPct val="100000"/>
              </a:lnSpc>
              <a:spcBef>
                <a:spcPts val="0"/>
              </a:spcBef>
              <a:spcAft>
                <a:spcPts val="796"/>
              </a:spcAft>
              <a:buClrTx/>
              <a:buSzTx/>
              <a:buFont typeface="Arial" panose="020B0604020202020204" pitchFamily="34" charset="0"/>
              <a:buNone/>
              <a:tabLst/>
              <a:defRPr sz="716"/>
            </a:lvl1pPr>
          </a:lstStyle>
          <a:p>
            <a:pPr>
              <a:spcBef>
                <a:spcPct val="0"/>
              </a:spcBef>
            </a:pPr>
            <a:r>
              <a:rPr lang="en-US" sz="954" noProof="0" dirty="0">
                <a:solidFill>
                  <a:schemeClr val="bg1"/>
                </a:solidFill>
              </a:rPr>
              <a:t>Co-brand</a:t>
            </a:r>
            <a:br>
              <a:rPr lang="en-US" sz="954" noProof="0" dirty="0">
                <a:solidFill>
                  <a:schemeClr val="bg1"/>
                </a:solidFill>
              </a:rPr>
            </a:br>
            <a:r>
              <a:rPr lang="en-US" sz="954" noProof="0" dirty="0">
                <a:solidFill>
                  <a:schemeClr val="bg1"/>
                </a:solidFill>
              </a:rPr>
              <a:t>Logo</a:t>
            </a:r>
          </a:p>
          <a:p>
            <a:endParaRPr lang="en-US" noProof="0" dirty="0"/>
          </a:p>
        </p:txBody>
      </p:sp>
      <p:sp>
        <p:nvSpPr>
          <p:cNvPr id="10" name="Rectangle 9">
            <a:extLst>
              <a:ext uri="{FF2B5EF4-FFF2-40B4-BE49-F238E27FC236}">
                <a16:creationId xmlns:a16="http://schemas.microsoft.com/office/drawing/2014/main" id="{283703CC-2625-4A3C-9057-35BB359C858C}"/>
              </a:ext>
            </a:extLst>
          </p:cNvPr>
          <p:cNvSpPr/>
          <p:nvPr/>
        </p:nvSpPr>
        <p:spPr>
          <a:xfrm>
            <a:off x="439205" y="1705380"/>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61"/>
              </a:spcAft>
            </a:pPr>
            <a:endParaRPr lang="en-US" sz="1168" noProof="0" dirty="0">
              <a:solidFill>
                <a:schemeClr val="bg1"/>
              </a:solidFill>
            </a:endParaRPr>
          </a:p>
        </p:txBody>
      </p:sp>
      <p:sp>
        <p:nvSpPr>
          <p:cNvPr id="11" name="Rectangle 10">
            <a:extLst>
              <a:ext uri="{FF2B5EF4-FFF2-40B4-BE49-F238E27FC236}">
                <a16:creationId xmlns:a16="http://schemas.microsoft.com/office/drawing/2014/main" id="{6497003E-0D5A-4199-A9D0-BFB3CBF4A0D4}"/>
              </a:ext>
            </a:extLst>
          </p:cNvPr>
          <p:cNvSpPr/>
          <p:nvPr/>
        </p:nvSpPr>
        <p:spPr>
          <a:xfrm>
            <a:off x="6137102" y="1705380"/>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61"/>
              </a:spcAft>
            </a:pPr>
            <a:endParaRPr lang="en-US" sz="1168" noProof="0" dirty="0">
              <a:solidFill>
                <a:schemeClr val="bg1"/>
              </a:solidFill>
            </a:endParaRPr>
          </a:p>
        </p:txBody>
      </p:sp>
      <p:sp>
        <p:nvSpPr>
          <p:cNvPr id="12" name="Text Placeholder 8">
            <a:extLst>
              <a:ext uri="{FF2B5EF4-FFF2-40B4-BE49-F238E27FC236}">
                <a16:creationId xmlns:a16="http://schemas.microsoft.com/office/drawing/2014/main" id="{4074C3BE-314B-470C-927B-DBC4A457D923}"/>
              </a:ext>
            </a:extLst>
          </p:cNvPr>
          <p:cNvSpPr>
            <a:spLocks noGrp="1"/>
          </p:cNvSpPr>
          <p:nvPr>
            <p:ph type="body" sz="quarter" idx="13" hasCustomPrompt="1"/>
          </p:nvPr>
        </p:nvSpPr>
        <p:spPr>
          <a:xfrm>
            <a:off x="501651" y="588966"/>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3" name="Title Placeholder 1">
            <a:extLst>
              <a:ext uri="{FF2B5EF4-FFF2-40B4-BE49-F238E27FC236}">
                <a16:creationId xmlns:a16="http://schemas.microsoft.com/office/drawing/2014/main" id="{E8EE9A28-CEAF-410C-B504-E930E2347F55}"/>
              </a:ext>
            </a:extLst>
          </p:cNvPr>
          <p:cNvSpPr>
            <a:spLocks noGrp="1"/>
          </p:cNvSpPr>
          <p:nvPr>
            <p:ph type="title" hasCustomPrompt="1"/>
          </p:nvPr>
        </p:nvSpPr>
        <p:spPr>
          <a:xfrm>
            <a:off x="501651" y="290335"/>
            <a:ext cx="11188700" cy="298629"/>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14" name="Rectangle 13">
            <a:extLst>
              <a:ext uri="{FF2B5EF4-FFF2-40B4-BE49-F238E27FC236}">
                <a16:creationId xmlns:a16="http://schemas.microsoft.com/office/drawing/2014/main" id="{3251119C-50A7-4EDF-9152-98D3FF35C64B}"/>
              </a:ext>
            </a:extLst>
          </p:cNvPr>
          <p:cNvSpPr/>
          <p:nvPr/>
        </p:nvSpPr>
        <p:spPr>
          <a:xfrm>
            <a:off x="542792" y="1705379"/>
            <a:ext cx="5466825"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5" name="Rectangle 14">
            <a:extLst>
              <a:ext uri="{FF2B5EF4-FFF2-40B4-BE49-F238E27FC236}">
                <a16:creationId xmlns:a16="http://schemas.microsoft.com/office/drawing/2014/main" id="{4D56EA12-9B3A-41E1-A1B7-1BDF23C07BFB}"/>
              </a:ext>
            </a:extLst>
          </p:cNvPr>
          <p:cNvSpPr/>
          <p:nvPr/>
        </p:nvSpPr>
        <p:spPr>
          <a:xfrm>
            <a:off x="6215500" y="1705379"/>
            <a:ext cx="545295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3" name="Footer Placeholder 2">
            <a:extLst>
              <a:ext uri="{FF2B5EF4-FFF2-40B4-BE49-F238E27FC236}">
                <a16:creationId xmlns:a16="http://schemas.microsoft.com/office/drawing/2014/main" id="{121250ED-D861-4D9C-A7EA-CF6B7D3C3B56}"/>
              </a:ext>
            </a:extLst>
          </p:cNvPr>
          <p:cNvSpPr>
            <a:spLocks noGrp="1"/>
          </p:cNvSpPr>
          <p:nvPr>
            <p:ph type="ftr" sz="quarter" idx="23"/>
          </p:nvPr>
        </p:nvSpPr>
        <p:spPr/>
        <p:txBody>
          <a:bodyPr/>
          <a:lstStyle/>
          <a:p>
            <a:endParaRPr lang="nl-NL"/>
          </a:p>
        </p:txBody>
      </p:sp>
      <p:sp>
        <p:nvSpPr>
          <p:cNvPr id="16" name="Slide Number Placeholder 15">
            <a:extLst>
              <a:ext uri="{FF2B5EF4-FFF2-40B4-BE49-F238E27FC236}">
                <a16:creationId xmlns:a16="http://schemas.microsoft.com/office/drawing/2014/main" id="{6E6FC705-8DE6-479D-8C81-77B3F9D0791F}"/>
              </a:ext>
            </a:extLst>
          </p:cNvPr>
          <p:cNvSpPr>
            <a:spLocks noGrp="1"/>
          </p:cNvSpPr>
          <p:nvPr>
            <p:ph type="sldNum" sz="quarter" idx="24"/>
          </p:nvPr>
        </p:nvSpPr>
        <p:spPr/>
        <p:txBody>
          <a:bodyPr/>
          <a:lstStyle/>
          <a:p>
            <a:fld id="{E1285774-241F-486E-B8E4-963DBBF2BAEB}" type="slidenum">
              <a:rPr lang="nl-NL" smtClean="0"/>
              <a:pPr/>
              <a:t>‹#›</a:t>
            </a:fld>
            <a:endParaRPr lang="nl-NL"/>
          </a:p>
        </p:txBody>
      </p:sp>
      <p:sp>
        <p:nvSpPr>
          <p:cNvPr id="19" name="Rectangle 18">
            <a:extLst>
              <a:ext uri="{FF2B5EF4-FFF2-40B4-BE49-F238E27FC236}">
                <a16:creationId xmlns:a16="http://schemas.microsoft.com/office/drawing/2014/main" id="{297CC3DA-D390-4B8A-AC03-191EE2F60B93}"/>
              </a:ext>
            </a:extLst>
          </p:cNvPr>
          <p:cNvSpPr/>
          <p:nvPr/>
        </p:nvSpPr>
        <p:spPr>
          <a:xfrm>
            <a:off x="573486" y="1705379"/>
            <a:ext cx="5466825"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20" name="Rectangle 19">
            <a:extLst>
              <a:ext uri="{FF2B5EF4-FFF2-40B4-BE49-F238E27FC236}">
                <a16:creationId xmlns:a16="http://schemas.microsoft.com/office/drawing/2014/main" id="{F724BAB1-A48A-4D75-B1D0-3C2A7216323C}"/>
              </a:ext>
            </a:extLst>
          </p:cNvPr>
          <p:cNvSpPr/>
          <p:nvPr/>
        </p:nvSpPr>
        <p:spPr>
          <a:xfrm>
            <a:off x="6246194" y="1705379"/>
            <a:ext cx="545295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graphicFrame>
        <p:nvGraphicFramePr>
          <p:cNvPr id="21" name="Object 20" hidden="1">
            <a:extLst>
              <a:ext uri="{FF2B5EF4-FFF2-40B4-BE49-F238E27FC236}">
                <a16:creationId xmlns:a16="http://schemas.microsoft.com/office/drawing/2014/main" id="{2432F642-A9CA-4B6F-B1E5-8E96BA18E238}"/>
              </a:ext>
            </a:extLst>
          </p:cNvPr>
          <p:cNvGraphicFramePr>
            <a:graphicFrameLocks noChangeAspect="1"/>
          </p:cNvGraphicFramePr>
          <p:nvPr>
            <p:custDataLst>
              <p:tags r:id="rId3"/>
            </p:custDataLst>
            <p:extLst>
              <p:ext uri="{D42A27DB-BD31-4B8C-83A1-F6EECF244321}">
                <p14:modId xmlns:p14="http://schemas.microsoft.com/office/powerpoint/2010/main" val="454705326"/>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21" name="Object 20" hidden="1">
                        <a:extLst>
                          <a:ext uri="{FF2B5EF4-FFF2-40B4-BE49-F238E27FC236}">
                            <a16:creationId xmlns:a16="http://schemas.microsoft.com/office/drawing/2014/main" id="{2432F642-A9CA-4B6F-B1E5-8E96BA18E238}"/>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22" name="Rectangle 21" hidden="1">
            <a:extLst>
              <a:ext uri="{FF2B5EF4-FFF2-40B4-BE49-F238E27FC236}">
                <a16:creationId xmlns:a16="http://schemas.microsoft.com/office/drawing/2014/main" id="{D41BD0BC-E69F-4582-888D-F178E1038976}"/>
              </a:ext>
            </a:extLst>
          </p:cNvPr>
          <p:cNvSpPr/>
          <p:nvPr>
            <p:custDataLst>
              <p:tags r:id="rId4"/>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23" name="Rectangle 22">
            <a:extLst>
              <a:ext uri="{FF2B5EF4-FFF2-40B4-BE49-F238E27FC236}">
                <a16:creationId xmlns:a16="http://schemas.microsoft.com/office/drawing/2014/main" id="{D80217F2-B354-454F-A3D6-095B7A099024}"/>
              </a:ext>
            </a:extLst>
          </p:cNvPr>
          <p:cNvSpPr/>
          <p:nvPr/>
        </p:nvSpPr>
        <p:spPr>
          <a:xfrm>
            <a:off x="542792" y="1705379"/>
            <a:ext cx="5466825"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24" name="Rectangle 23">
            <a:extLst>
              <a:ext uri="{FF2B5EF4-FFF2-40B4-BE49-F238E27FC236}">
                <a16:creationId xmlns:a16="http://schemas.microsoft.com/office/drawing/2014/main" id="{57E3BA86-02CD-47D6-B907-92C64A5DE87C}"/>
              </a:ext>
            </a:extLst>
          </p:cNvPr>
          <p:cNvSpPr/>
          <p:nvPr/>
        </p:nvSpPr>
        <p:spPr>
          <a:xfrm>
            <a:off x="6215500" y="1705379"/>
            <a:ext cx="545295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Tree>
    <p:extLst>
      <p:ext uri="{BB962C8B-B14F-4D97-AF65-F5344CB8AC3E}">
        <p14:creationId xmlns:p14="http://schemas.microsoft.com/office/powerpoint/2010/main" val="66054565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alifications 2 x 2">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213086E4-ABD2-424F-8B2D-484DA3CA6CC4}"/>
              </a:ext>
            </a:extLst>
          </p:cNvPr>
          <p:cNvGraphicFramePr>
            <a:graphicFrameLocks noChangeAspect="1"/>
          </p:cNvGraphicFramePr>
          <p:nvPr>
            <p:custDataLst>
              <p:tags r:id="rId1"/>
            </p:custDataLst>
            <p:extLst>
              <p:ext uri="{D42A27DB-BD31-4B8C-83A1-F6EECF244321}">
                <p14:modId xmlns:p14="http://schemas.microsoft.com/office/powerpoint/2010/main" val="1599288943"/>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8" name="Object 7" hidden="1">
                        <a:extLst>
                          <a:ext uri="{FF2B5EF4-FFF2-40B4-BE49-F238E27FC236}">
                            <a16:creationId xmlns:a16="http://schemas.microsoft.com/office/drawing/2014/main" id="{213086E4-ABD2-424F-8B2D-484DA3CA6CC4}"/>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DF29F119-E2B3-4127-8094-2EDB196F9E43}"/>
              </a:ext>
            </a:extLst>
          </p:cNvPr>
          <p:cNvSpPr/>
          <p:nvPr>
            <p:custDataLst>
              <p:tags r:id="rId2"/>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2" name="Title 1"/>
          <p:cNvSpPr>
            <a:spLocks noGrp="1"/>
          </p:cNvSpPr>
          <p:nvPr>
            <p:ph type="title"/>
          </p:nvPr>
        </p:nvSpPr>
        <p:spPr>
          <a:xfrm>
            <a:off x="501651" y="290334"/>
            <a:ext cx="11188700" cy="298630"/>
          </a:xfrm>
        </p:spPr>
        <p:txBody>
          <a:bodyPr/>
          <a:lstStyle>
            <a:lvl1pPr>
              <a:defRPr sz="2100"/>
            </a:lvl1pPr>
          </a:lstStyle>
          <a:p>
            <a:r>
              <a:rPr lang="en-US"/>
              <a:t>Click to edit Master title style</a:t>
            </a:r>
            <a:endParaRPr lang="en-GB" dirty="0"/>
          </a:p>
        </p:txBody>
      </p:sp>
      <p:sp>
        <p:nvSpPr>
          <p:cNvPr id="7" name="Picture Placeholder 29"/>
          <p:cNvSpPr>
            <a:spLocks noGrp="1"/>
          </p:cNvSpPr>
          <p:nvPr>
            <p:ph type="pic" sz="quarter" idx="20" hasCustomPrompt="1"/>
          </p:nvPr>
        </p:nvSpPr>
        <p:spPr>
          <a:xfrm>
            <a:off x="10373463" y="1857895"/>
            <a:ext cx="1244161" cy="549275"/>
          </a:xfrm>
        </p:spPr>
        <p:txBody>
          <a:bodyPr/>
          <a:lstStyle>
            <a:lvl1pPr marL="0" marR="0" indent="0" algn="l" defTabSz="1069215" rtl="0" eaLnBrk="1" fontAlgn="auto" latinLnBrk="0" hangingPunct="1">
              <a:lnSpc>
                <a:spcPct val="100000"/>
              </a:lnSpc>
              <a:spcBef>
                <a:spcPts val="0"/>
              </a:spcBef>
              <a:spcAft>
                <a:spcPts val="1169"/>
              </a:spcAft>
              <a:buClrTx/>
              <a:buSzTx/>
              <a:buFont typeface="Arial" panose="020B0604020202020204" pitchFamily="34" charset="0"/>
              <a:buNone/>
              <a:tabLst/>
              <a:defRPr sz="1052"/>
            </a:lvl1pPr>
          </a:lstStyle>
          <a:p>
            <a:pPr>
              <a:spcBef>
                <a:spcPct val="0"/>
              </a:spcBef>
            </a:pPr>
            <a:r>
              <a:rPr lang="en-US" sz="1403" dirty="0">
                <a:solidFill>
                  <a:schemeClr val="bg1"/>
                </a:solidFill>
              </a:rPr>
              <a:t>Co-brand</a:t>
            </a:r>
            <a:br>
              <a:rPr lang="en-US" sz="1403" dirty="0">
                <a:solidFill>
                  <a:schemeClr val="bg1"/>
                </a:solidFill>
              </a:rPr>
            </a:br>
            <a:r>
              <a:rPr lang="en-US" sz="1403" dirty="0">
                <a:solidFill>
                  <a:schemeClr val="bg1"/>
                </a:solidFill>
              </a:rPr>
              <a:t>Logo</a:t>
            </a:r>
          </a:p>
          <a:p>
            <a:endParaRPr lang="en-GB" dirty="0"/>
          </a:p>
        </p:txBody>
      </p:sp>
      <p:sp>
        <p:nvSpPr>
          <p:cNvPr id="14" name="Picture Placeholder 29"/>
          <p:cNvSpPr>
            <a:spLocks noGrp="1"/>
          </p:cNvSpPr>
          <p:nvPr>
            <p:ph type="pic" sz="quarter" idx="24" hasCustomPrompt="1"/>
          </p:nvPr>
        </p:nvSpPr>
        <p:spPr>
          <a:xfrm>
            <a:off x="4703338" y="4255708"/>
            <a:ext cx="1239381" cy="549275"/>
          </a:xfrm>
        </p:spPr>
        <p:txBody>
          <a:bodyPr/>
          <a:lstStyle>
            <a:lvl1pPr marL="0" marR="0" indent="0" algn="l" defTabSz="1069215" rtl="0" eaLnBrk="1" fontAlgn="auto" latinLnBrk="0" hangingPunct="1">
              <a:lnSpc>
                <a:spcPct val="100000"/>
              </a:lnSpc>
              <a:spcBef>
                <a:spcPts val="0"/>
              </a:spcBef>
              <a:spcAft>
                <a:spcPts val="1169"/>
              </a:spcAft>
              <a:buClrTx/>
              <a:buSzTx/>
              <a:buFont typeface="Arial" panose="020B0604020202020204" pitchFamily="34" charset="0"/>
              <a:buNone/>
              <a:tabLst/>
              <a:defRPr sz="1052"/>
            </a:lvl1pPr>
          </a:lstStyle>
          <a:p>
            <a:pPr>
              <a:spcBef>
                <a:spcPct val="0"/>
              </a:spcBef>
            </a:pPr>
            <a:r>
              <a:rPr lang="en-US" sz="1403" dirty="0">
                <a:solidFill>
                  <a:schemeClr val="bg1"/>
                </a:solidFill>
              </a:rPr>
              <a:t>Co-brand</a:t>
            </a:r>
            <a:br>
              <a:rPr lang="en-US" sz="1403" dirty="0">
                <a:solidFill>
                  <a:schemeClr val="bg1"/>
                </a:solidFill>
              </a:rPr>
            </a:br>
            <a:r>
              <a:rPr lang="en-US" sz="1403" dirty="0">
                <a:solidFill>
                  <a:schemeClr val="bg1"/>
                </a:solidFill>
              </a:rPr>
              <a:t>Logo</a:t>
            </a:r>
          </a:p>
          <a:p>
            <a:endParaRPr lang="en-GB" dirty="0"/>
          </a:p>
        </p:txBody>
      </p:sp>
      <p:sp>
        <p:nvSpPr>
          <p:cNvPr id="15" name="Picture Placeholder 29"/>
          <p:cNvSpPr>
            <a:spLocks noGrp="1"/>
          </p:cNvSpPr>
          <p:nvPr>
            <p:ph type="pic" sz="quarter" idx="25" hasCustomPrompt="1"/>
          </p:nvPr>
        </p:nvSpPr>
        <p:spPr>
          <a:xfrm>
            <a:off x="10373460" y="4249684"/>
            <a:ext cx="1244160" cy="549275"/>
          </a:xfrm>
        </p:spPr>
        <p:txBody>
          <a:bodyPr/>
          <a:lstStyle>
            <a:lvl1pPr marL="0" marR="0" indent="0" algn="l" defTabSz="1069215" rtl="0" eaLnBrk="1" fontAlgn="auto" latinLnBrk="0" hangingPunct="1">
              <a:lnSpc>
                <a:spcPct val="100000"/>
              </a:lnSpc>
              <a:spcBef>
                <a:spcPts val="0"/>
              </a:spcBef>
              <a:spcAft>
                <a:spcPts val="1169"/>
              </a:spcAft>
              <a:buClrTx/>
              <a:buSzTx/>
              <a:buFont typeface="Arial" panose="020B0604020202020204" pitchFamily="34" charset="0"/>
              <a:buNone/>
              <a:tabLst/>
              <a:defRPr sz="1052"/>
            </a:lvl1pPr>
          </a:lstStyle>
          <a:p>
            <a:pPr>
              <a:spcBef>
                <a:spcPct val="0"/>
              </a:spcBef>
            </a:pPr>
            <a:r>
              <a:rPr lang="en-US" sz="1403" dirty="0">
                <a:solidFill>
                  <a:schemeClr val="bg1"/>
                </a:solidFill>
              </a:rPr>
              <a:t>Co-brand</a:t>
            </a:r>
            <a:br>
              <a:rPr lang="en-US" sz="1403" dirty="0">
                <a:solidFill>
                  <a:schemeClr val="bg1"/>
                </a:solidFill>
              </a:rPr>
            </a:br>
            <a:r>
              <a:rPr lang="en-US" sz="1403" dirty="0">
                <a:solidFill>
                  <a:schemeClr val="bg1"/>
                </a:solidFill>
              </a:rPr>
              <a:t>Logo</a:t>
            </a:r>
          </a:p>
          <a:p>
            <a:endParaRPr lang="en-GB" dirty="0"/>
          </a:p>
        </p:txBody>
      </p:sp>
      <p:sp>
        <p:nvSpPr>
          <p:cNvPr id="16" name="Text Placeholder 8"/>
          <p:cNvSpPr>
            <a:spLocks noGrp="1"/>
          </p:cNvSpPr>
          <p:nvPr>
            <p:ph type="body" sz="quarter" idx="13" hasCustomPrompt="1"/>
          </p:nvPr>
        </p:nvSpPr>
        <p:spPr>
          <a:xfrm>
            <a:off x="497249" y="588966"/>
            <a:ext cx="11197502"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7" name="Picture Placeholder 29"/>
          <p:cNvSpPr>
            <a:spLocks noGrp="1"/>
          </p:cNvSpPr>
          <p:nvPr>
            <p:ph type="pic" sz="quarter" idx="19" hasCustomPrompt="1"/>
          </p:nvPr>
        </p:nvSpPr>
        <p:spPr>
          <a:xfrm>
            <a:off x="4718337" y="1863919"/>
            <a:ext cx="1210207" cy="549275"/>
          </a:xfrm>
        </p:spPr>
        <p:txBody>
          <a:bodyPr/>
          <a:lstStyle>
            <a:lvl1pPr marL="0" marR="0" indent="0" algn="l" defTabSz="1069215" rtl="0" eaLnBrk="1" fontAlgn="auto" latinLnBrk="0" hangingPunct="1">
              <a:lnSpc>
                <a:spcPct val="100000"/>
              </a:lnSpc>
              <a:spcBef>
                <a:spcPts val="0"/>
              </a:spcBef>
              <a:spcAft>
                <a:spcPts val="1169"/>
              </a:spcAft>
              <a:buClrTx/>
              <a:buSzTx/>
              <a:buFont typeface="Arial" panose="020B0604020202020204" pitchFamily="34" charset="0"/>
              <a:buNone/>
              <a:tabLst/>
              <a:defRPr sz="1052"/>
            </a:lvl1pPr>
          </a:lstStyle>
          <a:p>
            <a:pPr>
              <a:spcBef>
                <a:spcPct val="0"/>
              </a:spcBef>
            </a:pPr>
            <a:r>
              <a:rPr lang="en-US" sz="1403" dirty="0">
                <a:solidFill>
                  <a:schemeClr val="bg1"/>
                </a:solidFill>
              </a:rPr>
              <a:t>Co-brand</a:t>
            </a:r>
            <a:br>
              <a:rPr lang="en-US" sz="1403" dirty="0">
                <a:solidFill>
                  <a:schemeClr val="bg1"/>
                </a:solidFill>
              </a:rPr>
            </a:br>
            <a:r>
              <a:rPr lang="en-US" sz="1403" dirty="0">
                <a:solidFill>
                  <a:schemeClr val="bg1"/>
                </a:solidFill>
              </a:rPr>
              <a:t>Logo</a:t>
            </a:r>
          </a:p>
          <a:p>
            <a:endParaRPr lang="en-GB" dirty="0"/>
          </a:p>
        </p:txBody>
      </p:sp>
      <p:sp>
        <p:nvSpPr>
          <p:cNvPr id="18" name="Rectangle 17">
            <a:extLst>
              <a:ext uri="{FF2B5EF4-FFF2-40B4-BE49-F238E27FC236}">
                <a16:creationId xmlns:a16="http://schemas.microsoft.com/office/drawing/2014/main" id="{EA85C88C-90C6-43DC-9A4C-58A4C0BA1F97}"/>
              </a:ext>
            </a:extLst>
          </p:cNvPr>
          <p:cNvSpPr/>
          <p:nvPr/>
        </p:nvSpPr>
        <p:spPr>
          <a:xfrm>
            <a:off x="522329" y="1705379"/>
            <a:ext cx="5466825"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19" name="Rectangle 18">
            <a:extLst>
              <a:ext uri="{FF2B5EF4-FFF2-40B4-BE49-F238E27FC236}">
                <a16:creationId xmlns:a16="http://schemas.microsoft.com/office/drawing/2014/main" id="{C93583D3-2ECA-4EAE-ABCB-5AE52087BD26}"/>
              </a:ext>
            </a:extLst>
          </p:cNvPr>
          <p:cNvSpPr/>
          <p:nvPr/>
        </p:nvSpPr>
        <p:spPr>
          <a:xfrm>
            <a:off x="6195037" y="1705379"/>
            <a:ext cx="545295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20" name="Rectangle 19">
            <a:extLst>
              <a:ext uri="{FF2B5EF4-FFF2-40B4-BE49-F238E27FC236}">
                <a16:creationId xmlns:a16="http://schemas.microsoft.com/office/drawing/2014/main" id="{8472F893-FB10-474A-AC95-BCC33ECE8AAB}"/>
              </a:ext>
            </a:extLst>
          </p:cNvPr>
          <p:cNvSpPr/>
          <p:nvPr/>
        </p:nvSpPr>
        <p:spPr>
          <a:xfrm>
            <a:off x="522330" y="4103519"/>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21" name="Rectangle 20">
            <a:extLst>
              <a:ext uri="{FF2B5EF4-FFF2-40B4-BE49-F238E27FC236}">
                <a16:creationId xmlns:a16="http://schemas.microsoft.com/office/drawing/2014/main" id="{9BD7F804-E5A5-48DB-81A1-D1AC213808D6}"/>
              </a:ext>
            </a:extLst>
          </p:cNvPr>
          <p:cNvSpPr/>
          <p:nvPr/>
        </p:nvSpPr>
        <p:spPr>
          <a:xfrm>
            <a:off x="6195039" y="4103519"/>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22" name="Text Placeholder 8">
            <a:extLst>
              <a:ext uri="{FF2B5EF4-FFF2-40B4-BE49-F238E27FC236}">
                <a16:creationId xmlns:a16="http://schemas.microsoft.com/office/drawing/2014/main" id="{6488B5D2-D096-49E9-97E0-09528216CC53}"/>
              </a:ext>
            </a:extLst>
          </p:cNvPr>
          <p:cNvSpPr>
            <a:spLocks noGrp="1"/>
          </p:cNvSpPr>
          <p:nvPr>
            <p:ph type="body" sz="quarter" idx="26"/>
          </p:nvPr>
        </p:nvSpPr>
        <p:spPr>
          <a:xfrm>
            <a:off x="522328" y="1851443"/>
            <a:ext cx="5444716" cy="1701901"/>
          </a:xfrm>
        </p:spPr>
        <p:txBody>
          <a:bodyPr>
            <a:noAutofit/>
          </a:bodyPr>
          <a:lstStyle>
            <a:lvl1pPr marL="0" indent="0" algn="l">
              <a:buFontTx/>
              <a:buNone/>
              <a:defRPr sz="1400" b="1">
                <a:solidFill>
                  <a:schemeClr val="accent1"/>
                </a:solidFill>
              </a:defRPr>
            </a:lvl1pPr>
            <a:lvl2pPr marL="111147" indent="-111147" algn="l">
              <a:spcAft>
                <a:spcPts val="796"/>
              </a:spcAft>
              <a:buClrTx/>
              <a:buSzPct val="100000"/>
              <a:buFont typeface="Arial" panose="020B0604020202020204" pitchFamily="34" charset="0"/>
              <a:buChar char="•"/>
              <a:defRPr sz="1400"/>
            </a:lvl2pPr>
            <a:lvl3pPr marL="242504" indent="-111147" algn="l">
              <a:spcAft>
                <a:spcPts val="796"/>
              </a:spcAft>
              <a:buClrTx/>
              <a:buSzPct val="100000"/>
              <a:buFont typeface="Arial" panose="020B0604020202020204" pitchFamily="34" charset="0"/>
              <a:buChar char="−"/>
              <a:defRPr sz="1400"/>
            </a:lvl3pPr>
            <a:lvl4pPr marL="373859" indent="-111147" algn="l">
              <a:spcAft>
                <a:spcPts val="796"/>
              </a:spcAft>
              <a:buClrTx/>
              <a:buSzPct val="100000"/>
              <a:buFont typeface="Arial" panose="020B0604020202020204" pitchFamily="34" charset="0"/>
              <a:buChar char="◦"/>
              <a:defRPr sz="1400"/>
            </a:lvl4pPr>
            <a:lvl5pPr marL="505215" indent="-111147" algn="l">
              <a:spcAft>
                <a:spcPts val="796"/>
              </a:spcAft>
              <a:buClrTx/>
              <a:buSzPct val="100000"/>
              <a:buFont typeface="Arial" panose="020B0604020202020204" pitchFamily="34" charset="0"/>
              <a:buChar char="−"/>
              <a:defRPr sz="1400" baseline="0"/>
            </a:lvl5pPr>
            <a:lvl6pPr marL="283557" indent="-140347">
              <a:spcAft>
                <a:spcPts val="796"/>
              </a:spcAft>
              <a:buFont typeface="Verdana" panose="020B0604030504040204" pitchFamily="34" charset="0"/>
              <a:buChar char="−"/>
              <a:defRPr/>
            </a:lvl6pPr>
            <a:lvl7pPr marL="283557" indent="-140347">
              <a:spcAft>
                <a:spcPts val="796"/>
              </a:spcAft>
              <a:defRPr/>
            </a:lvl7pPr>
            <a:lvl8pPr marL="283557" indent="-140347">
              <a:spcAft>
                <a:spcPts val="796"/>
              </a:spcAft>
              <a:defRPr/>
            </a:lvl8pPr>
            <a:lvl9pPr marL="283557" indent="-140347">
              <a:spcAft>
                <a:spcPts val="796"/>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3" name="Text Placeholder 8">
            <a:extLst>
              <a:ext uri="{FF2B5EF4-FFF2-40B4-BE49-F238E27FC236}">
                <a16:creationId xmlns:a16="http://schemas.microsoft.com/office/drawing/2014/main" id="{637F3B08-F0AC-45EC-A91E-463D27ACC044}"/>
              </a:ext>
            </a:extLst>
          </p:cNvPr>
          <p:cNvSpPr>
            <a:spLocks noGrp="1"/>
          </p:cNvSpPr>
          <p:nvPr>
            <p:ph type="body" sz="quarter" idx="27"/>
          </p:nvPr>
        </p:nvSpPr>
        <p:spPr>
          <a:xfrm>
            <a:off x="6195038" y="1851443"/>
            <a:ext cx="5444716" cy="1701901"/>
          </a:xfrm>
        </p:spPr>
        <p:txBody>
          <a:bodyPr>
            <a:noAutofit/>
          </a:bodyPr>
          <a:lstStyle>
            <a:lvl1pPr marL="0" indent="0" algn="l">
              <a:buFontTx/>
              <a:buNone/>
              <a:defRPr sz="1400" b="1">
                <a:solidFill>
                  <a:schemeClr val="accent1"/>
                </a:solidFill>
              </a:defRPr>
            </a:lvl1pPr>
            <a:lvl2pPr marL="111147" indent="-111147" algn="l">
              <a:spcAft>
                <a:spcPts val="796"/>
              </a:spcAft>
              <a:buClrTx/>
              <a:buSzPct val="100000"/>
              <a:buFont typeface="Arial" panose="020B0604020202020204" pitchFamily="34" charset="0"/>
              <a:buChar char="•"/>
              <a:defRPr sz="1400"/>
            </a:lvl2pPr>
            <a:lvl3pPr marL="242504" indent="-111147" algn="l">
              <a:spcAft>
                <a:spcPts val="796"/>
              </a:spcAft>
              <a:buClrTx/>
              <a:buSzPct val="100000"/>
              <a:buFont typeface="Arial" panose="020B0604020202020204" pitchFamily="34" charset="0"/>
              <a:buChar char="−"/>
              <a:defRPr sz="1400"/>
            </a:lvl3pPr>
            <a:lvl4pPr marL="373859" indent="-111147" algn="l">
              <a:spcAft>
                <a:spcPts val="796"/>
              </a:spcAft>
              <a:buClrTx/>
              <a:buSzPct val="100000"/>
              <a:buFont typeface="Arial" panose="020B0604020202020204" pitchFamily="34" charset="0"/>
              <a:buChar char="◦"/>
              <a:defRPr sz="1400"/>
            </a:lvl4pPr>
            <a:lvl5pPr marL="505215" indent="-111147" algn="l">
              <a:spcAft>
                <a:spcPts val="796"/>
              </a:spcAft>
              <a:buClrTx/>
              <a:buSzPct val="100000"/>
              <a:buFont typeface="Arial" panose="020B0604020202020204" pitchFamily="34" charset="0"/>
              <a:buChar char="−"/>
              <a:defRPr sz="1400" baseline="0"/>
            </a:lvl5pPr>
            <a:lvl6pPr marL="283557" indent="-140347">
              <a:spcAft>
                <a:spcPts val="796"/>
              </a:spcAft>
              <a:buFont typeface="Verdana" panose="020B0604030504040204" pitchFamily="34" charset="0"/>
              <a:buChar char="−"/>
              <a:defRPr/>
            </a:lvl6pPr>
            <a:lvl7pPr marL="283557" indent="-140347">
              <a:spcAft>
                <a:spcPts val="796"/>
              </a:spcAft>
              <a:defRPr/>
            </a:lvl7pPr>
            <a:lvl8pPr marL="283557" indent="-140347">
              <a:spcAft>
                <a:spcPts val="796"/>
              </a:spcAft>
              <a:defRPr/>
            </a:lvl8pPr>
            <a:lvl9pPr marL="283557" indent="-140347">
              <a:spcAft>
                <a:spcPts val="796"/>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4" name="Text Placeholder 8">
            <a:extLst>
              <a:ext uri="{FF2B5EF4-FFF2-40B4-BE49-F238E27FC236}">
                <a16:creationId xmlns:a16="http://schemas.microsoft.com/office/drawing/2014/main" id="{86D6F2FA-28CF-45B3-BBE9-79D238488D25}"/>
              </a:ext>
            </a:extLst>
          </p:cNvPr>
          <p:cNvSpPr>
            <a:spLocks noGrp="1"/>
          </p:cNvSpPr>
          <p:nvPr>
            <p:ph type="body" sz="quarter" idx="28"/>
          </p:nvPr>
        </p:nvSpPr>
        <p:spPr>
          <a:xfrm>
            <a:off x="500195" y="4248628"/>
            <a:ext cx="5444716" cy="1701901"/>
          </a:xfrm>
        </p:spPr>
        <p:txBody>
          <a:bodyPr>
            <a:noAutofit/>
          </a:bodyPr>
          <a:lstStyle>
            <a:lvl1pPr marL="0" indent="0" algn="l">
              <a:buFontTx/>
              <a:buNone/>
              <a:defRPr sz="1400" b="1">
                <a:solidFill>
                  <a:schemeClr val="accent1"/>
                </a:solidFill>
              </a:defRPr>
            </a:lvl1pPr>
            <a:lvl2pPr marL="111147" indent="-111147" algn="l">
              <a:spcAft>
                <a:spcPts val="796"/>
              </a:spcAft>
              <a:buClrTx/>
              <a:buSzPct val="100000"/>
              <a:buFont typeface="Arial" panose="020B0604020202020204" pitchFamily="34" charset="0"/>
              <a:buChar char="•"/>
              <a:defRPr sz="1400"/>
            </a:lvl2pPr>
            <a:lvl3pPr marL="242504" indent="-111147" algn="l">
              <a:spcAft>
                <a:spcPts val="796"/>
              </a:spcAft>
              <a:buClrTx/>
              <a:buSzPct val="100000"/>
              <a:buFont typeface="Arial" panose="020B0604020202020204" pitchFamily="34" charset="0"/>
              <a:buChar char="−"/>
              <a:defRPr sz="1400"/>
            </a:lvl3pPr>
            <a:lvl4pPr marL="373859" indent="-111147" algn="l">
              <a:spcAft>
                <a:spcPts val="796"/>
              </a:spcAft>
              <a:buClrTx/>
              <a:buSzPct val="100000"/>
              <a:buFont typeface="Arial" panose="020B0604020202020204" pitchFamily="34" charset="0"/>
              <a:buChar char="◦"/>
              <a:defRPr sz="1400"/>
            </a:lvl4pPr>
            <a:lvl5pPr marL="505215" indent="-111147" algn="l">
              <a:spcAft>
                <a:spcPts val="796"/>
              </a:spcAft>
              <a:buClrTx/>
              <a:buSzPct val="100000"/>
              <a:buFont typeface="Arial" panose="020B0604020202020204" pitchFamily="34" charset="0"/>
              <a:buChar char="−"/>
              <a:defRPr sz="1400" baseline="0"/>
            </a:lvl5pPr>
            <a:lvl6pPr marL="283557" indent="-140347">
              <a:spcAft>
                <a:spcPts val="796"/>
              </a:spcAft>
              <a:buFont typeface="Verdana" panose="020B0604030504040204" pitchFamily="34" charset="0"/>
              <a:buChar char="−"/>
              <a:defRPr/>
            </a:lvl6pPr>
            <a:lvl7pPr marL="283557" indent="-140347">
              <a:spcAft>
                <a:spcPts val="796"/>
              </a:spcAft>
              <a:defRPr/>
            </a:lvl7pPr>
            <a:lvl8pPr marL="283557" indent="-140347">
              <a:spcAft>
                <a:spcPts val="796"/>
              </a:spcAft>
              <a:defRPr/>
            </a:lvl8pPr>
            <a:lvl9pPr marL="283557" indent="-140347">
              <a:spcAft>
                <a:spcPts val="796"/>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5" name="Text Placeholder 8">
            <a:extLst>
              <a:ext uri="{FF2B5EF4-FFF2-40B4-BE49-F238E27FC236}">
                <a16:creationId xmlns:a16="http://schemas.microsoft.com/office/drawing/2014/main" id="{F73B8843-8C8F-4941-B4A9-EF1D18CC15C5}"/>
              </a:ext>
            </a:extLst>
          </p:cNvPr>
          <p:cNvSpPr>
            <a:spLocks noGrp="1"/>
          </p:cNvSpPr>
          <p:nvPr>
            <p:ph type="body" sz="quarter" idx="29"/>
          </p:nvPr>
        </p:nvSpPr>
        <p:spPr>
          <a:xfrm>
            <a:off x="6172905" y="4248628"/>
            <a:ext cx="5444716" cy="1701901"/>
          </a:xfrm>
        </p:spPr>
        <p:txBody>
          <a:bodyPr>
            <a:noAutofit/>
          </a:bodyPr>
          <a:lstStyle>
            <a:lvl1pPr marL="0" indent="0" algn="l">
              <a:buFontTx/>
              <a:buNone/>
              <a:defRPr sz="1400" b="1">
                <a:solidFill>
                  <a:schemeClr val="accent1"/>
                </a:solidFill>
              </a:defRPr>
            </a:lvl1pPr>
            <a:lvl2pPr marL="111147" indent="-111147" algn="l">
              <a:spcAft>
                <a:spcPts val="796"/>
              </a:spcAft>
              <a:buClrTx/>
              <a:buSzPct val="100000"/>
              <a:buFont typeface="Arial" panose="020B0604020202020204" pitchFamily="34" charset="0"/>
              <a:buChar char="•"/>
              <a:defRPr sz="1400"/>
            </a:lvl2pPr>
            <a:lvl3pPr marL="242504" indent="-111147" algn="l">
              <a:spcAft>
                <a:spcPts val="796"/>
              </a:spcAft>
              <a:buClrTx/>
              <a:buSzPct val="100000"/>
              <a:buFont typeface="Arial" panose="020B0604020202020204" pitchFamily="34" charset="0"/>
              <a:buChar char="−"/>
              <a:defRPr sz="1400"/>
            </a:lvl3pPr>
            <a:lvl4pPr marL="373859" indent="-111147" algn="l">
              <a:spcAft>
                <a:spcPts val="796"/>
              </a:spcAft>
              <a:buClrTx/>
              <a:buSzPct val="100000"/>
              <a:buFont typeface="Arial" panose="020B0604020202020204" pitchFamily="34" charset="0"/>
              <a:buChar char="◦"/>
              <a:defRPr sz="1400"/>
            </a:lvl4pPr>
            <a:lvl5pPr marL="505215" indent="-111147" algn="l">
              <a:spcAft>
                <a:spcPts val="796"/>
              </a:spcAft>
              <a:buClrTx/>
              <a:buSzPct val="100000"/>
              <a:buFont typeface="Arial" panose="020B0604020202020204" pitchFamily="34" charset="0"/>
              <a:buChar char="−"/>
              <a:defRPr sz="1400" baseline="0"/>
            </a:lvl5pPr>
            <a:lvl6pPr marL="283557" indent="-140347">
              <a:spcAft>
                <a:spcPts val="796"/>
              </a:spcAft>
              <a:buFont typeface="Verdana" panose="020B0604030504040204" pitchFamily="34" charset="0"/>
              <a:buChar char="−"/>
              <a:defRPr/>
            </a:lvl6pPr>
            <a:lvl7pPr marL="283557" indent="-140347">
              <a:spcAft>
                <a:spcPts val="796"/>
              </a:spcAft>
              <a:defRPr/>
            </a:lvl7pPr>
            <a:lvl8pPr marL="283557" indent="-140347">
              <a:spcAft>
                <a:spcPts val="796"/>
              </a:spcAft>
              <a:defRPr/>
            </a:lvl8pPr>
            <a:lvl9pPr marL="283557" indent="-140347">
              <a:spcAft>
                <a:spcPts val="796"/>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Footer Placeholder 3">
            <a:extLst>
              <a:ext uri="{FF2B5EF4-FFF2-40B4-BE49-F238E27FC236}">
                <a16:creationId xmlns:a16="http://schemas.microsoft.com/office/drawing/2014/main" id="{77DA92E3-334E-4923-92E5-AEA9119184E9}"/>
              </a:ext>
            </a:extLst>
          </p:cNvPr>
          <p:cNvSpPr>
            <a:spLocks noGrp="1"/>
          </p:cNvSpPr>
          <p:nvPr>
            <p:ph type="ftr" sz="quarter" idx="31"/>
          </p:nvPr>
        </p:nvSpPr>
        <p:spPr/>
        <p:txBody>
          <a:bodyPr/>
          <a:lstStyle/>
          <a:p>
            <a:endParaRPr lang="nl-NL"/>
          </a:p>
        </p:txBody>
      </p:sp>
      <p:sp>
        <p:nvSpPr>
          <p:cNvPr id="5" name="Slide Number Placeholder 4">
            <a:extLst>
              <a:ext uri="{FF2B5EF4-FFF2-40B4-BE49-F238E27FC236}">
                <a16:creationId xmlns:a16="http://schemas.microsoft.com/office/drawing/2014/main" id="{F5B5B331-8B8F-4BBE-B171-31608180C3B7}"/>
              </a:ext>
            </a:extLst>
          </p:cNvPr>
          <p:cNvSpPr>
            <a:spLocks noGrp="1"/>
          </p:cNvSpPr>
          <p:nvPr>
            <p:ph type="sldNum" sz="quarter" idx="32"/>
          </p:nvPr>
        </p:nvSpPr>
        <p:spPr/>
        <p:txBody>
          <a:bodyPr/>
          <a:lstStyle/>
          <a:p>
            <a:fld id="{E1285774-241F-486E-B8E4-963DBBF2BAEB}" type="slidenum">
              <a:rPr lang="nl-NL" smtClean="0"/>
              <a:pPr/>
              <a:t>‹#›</a:t>
            </a:fld>
            <a:endParaRPr lang="nl-NL"/>
          </a:p>
        </p:txBody>
      </p:sp>
      <p:sp>
        <p:nvSpPr>
          <p:cNvPr id="26" name="Rectangle 25">
            <a:extLst>
              <a:ext uri="{FF2B5EF4-FFF2-40B4-BE49-F238E27FC236}">
                <a16:creationId xmlns:a16="http://schemas.microsoft.com/office/drawing/2014/main" id="{07898FCD-B40A-4571-B12E-49B900798130}"/>
              </a:ext>
            </a:extLst>
          </p:cNvPr>
          <p:cNvSpPr/>
          <p:nvPr/>
        </p:nvSpPr>
        <p:spPr>
          <a:xfrm>
            <a:off x="573486" y="1705379"/>
            <a:ext cx="5466825"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27" name="Rectangle 26">
            <a:extLst>
              <a:ext uri="{FF2B5EF4-FFF2-40B4-BE49-F238E27FC236}">
                <a16:creationId xmlns:a16="http://schemas.microsoft.com/office/drawing/2014/main" id="{65F69487-55E5-4DD0-9ED0-DBB7E3E22CD0}"/>
              </a:ext>
            </a:extLst>
          </p:cNvPr>
          <p:cNvSpPr/>
          <p:nvPr/>
        </p:nvSpPr>
        <p:spPr>
          <a:xfrm>
            <a:off x="6246194" y="1705379"/>
            <a:ext cx="545295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28" name="Rectangle 27">
            <a:extLst>
              <a:ext uri="{FF2B5EF4-FFF2-40B4-BE49-F238E27FC236}">
                <a16:creationId xmlns:a16="http://schemas.microsoft.com/office/drawing/2014/main" id="{7A6519CF-AB27-406D-91CA-3D3AC71C034E}"/>
              </a:ext>
            </a:extLst>
          </p:cNvPr>
          <p:cNvSpPr/>
          <p:nvPr/>
        </p:nvSpPr>
        <p:spPr>
          <a:xfrm>
            <a:off x="573487" y="4103519"/>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29" name="Rectangle 28">
            <a:extLst>
              <a:ext uri="{FF2B5EF4-FFF2-40B4-BE49-F238E27FC236}">
                <a16:creationId xmlns:a16="http://schemas.microsoft.com/office/drawing/2014/main" id="{A5371589-1707-4C46-81A1-D73CCF844A81}"/>
              </a:ext>
            </a:extLst>
          </p:cNvPr>
          <p:cNvSpPr/>
          <p:nvPr/>
        </p:nvSpPr>
        <p:spPr>
          <a:xfrm>
            <a:off x="6246196" y="4103519"/>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graphicFrame>
        <p:nvGraphicFramePr>
          <p:cNvPr id="30" name="Object 29" hidden="1">
            <a:extLst>
              <a:ext uri="{FF2B5EF4-FFF2-40B4-BE49-F238E27FC236}">
                <a16:creationId xmlns:a16="http://schemas.microsoft.com/office/drawing/2014/main" id="{076B8533-9906-4DA2-8009-8C735C01A043}"/>
              </a:ext>
            </a:extLst>
          </p:cNvPr>
          <p:cNvGraphicFramePr>
            <a:graphicFrameLocks noChangeAspect="1"/>
          </p:cNvGraphicFramePr>
          <p:nvPr>
            <p:custDataLst>
              <p:tags r:id="rId3"/>
            </p:custDataLst>
            <p:extLst>
              <p:ext uri="{D42A27DB-BD31-4B8C-83A1-F6EECF244321}">
                <p14:modId xmlns:p14="http://schemas.microsoft.com/office/powerpoint/2010/main" val="4162482373"/>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0" name="Object 29" hidden="1">
                        <a:extLst>
                          <a:ext uri="{FF2B5EF4-FFF2-40B4-BE49-F238E27FC236}">
                            <a16:creationId xmlns:a16="http://schemas.microsoft.com/office/drawing/2014/main" id="{076B8533-9906-4DA2-8009-8C735C01A043}"/>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31" name="Rectangle 30" hidden="1">
            <a:extLst>
              <a:ext uri="{FF2B5EF4-FFF2-40B4-BE49-F238E27FC236}">
                <a16:creationId xmlns:a16="http://schemas.microsoft.com/office/drawing/2014/main" id="{08F89FD6-C32F-473F-B001-0D5A080C3146}"/>
              </a:ext>
            </a:extLst>
          </p:cNvPr>
          <p:cNvSpPr/>
          <p:nvPr>
            <p:custDataLst>
              <p:tags r:id="rId4"/>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32" name="Rectangle 31">
            <a:extLst>
              <a:ext uri="{FF2B5EF4-FFF2-40B4-BE49-F238E27FC236}">
                <a16:creationId xmlns:a16="http://schemas.microsoft.com/office/drawing/2014/main" id="{8E166C46-6C0F-466B-A948-63A858743BFA}"/>
              </a:ext>
            </a:extLst>
          </p:cNvPr>
          <p:cNvSpPr/>
          <p:nvPr/>
        </p:nvSpPr>
        <p:spPr>
          <a:xfrm>
            <a:off x="522329" y="1705379"/>
            <a:ext cx="5466825"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33" name="Rectangle 32">
            <a:extLst>
              <a:ext uri="{FF2B5EF4-FFF2-40B4-BE49-F238E27FC236}">
                <a16:creationId xmlns:a16="http://schemas.microsoft.com/office/drawing/2014/main" id="{470B5E86-2B99-4A5A-863C-47866168AE00}"/>
              </a:ext>
            </a:extLst>
          </p:cNvPr>
          <p:cNvSpPr/>
          <p:nvPr/>
        </p:nvSpPr>
        <p:spPr>
          <a:xfrm>
            <a:off x="6195037" y="1705379"/>
            <a:ext cx="545295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34" name="Rectangle 33">
            <a:extLst>
              <a:ext uri="{FF2B5EF4-FFF2-40B4-BE49-F238E27FC236}">
                <a16:creationId xmlns:a16="http://schemas.microsoft.com/office/drawing/2014/main" id="{30F58E67-0530-4600-92B7-31BC86F9142F}"/>
              </a:ext>
            </a:extLst>
          </p:cNvPr>
          <p:cNvSpPr/>
          <p:nvPr/>
        </p:nvSpPr>
        <p:spPr>
          <a:xfrm>
            <a:off x="522330" y="4103519"/>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
        <p:nvSpPr>
          <p:cNvPr id="35" name="Rectangle 34">
            <a:extLst>
              <a:ext uri="{FF2B5EF4-FFF2-40B4-BE49-F238E27FC236}">
                <a16:creationId xmlns:a16="http://schemas.microsoft.com/office/drawing/2014/main" id="{A955ADA8-2646-4CD3-86A7-3058212ABE43}"/>
              </a:ext>
            </a:extLst>
          </p:cNvPr>
          <p:cNvSpPr/>
          <p:nvPr/>
        </p:nvSpPr>
        <p:spPr>
          <a:xfrm>
            <a:off x="6195039" y="4103519"/>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169"/>
              </a:spcAft>
            </a:pPr>
            <a:endParaRPr lang="en-US" sz="1286" noProof="0" dirty="0">
              <a:solidFill>
                <a:schemeClr val="bg1"/>
              </a:solidFill>
            </a:endParaRPr>
          </a:p>
        </p:txBody>
      </p:sp>
    </p:spTree>
    <p:extLst>
      <p:ext uri="{BB962C8B-B14F-4D97-AF65-F5344CB8AC3E}">
        <p14:creationId xmlns:p14="http://schemas.microsoft.com/office/powerpoint/2010/main" val="3507101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670836"/>
            <a:ext cx="10541001" cy="1592403"/>
          </a:xfrm>
          <a:prstGeom prst="rect">
            <a:avLst/>
          </a:prstGeom>
        </p:spPr>
        <p:txBody>
          <a:bodyPr vert="horz" lIns="0" tIns="0" rIns="0" bIns="0" rtlCol="0" anchor="b" anchorCtr="0">
            <a:noAutofit/>
          </a:bodyPr>
          <a:lstStyle>
            <a:lvl1pPr>
              <a:defRPr lang="en-US" sz="3600" b="1" noProof="0" dirty="0">
                <a:latin typeface="+mj-lt"/>
                <a:ea typeface="Open Sans" panose="020B0606030504020204" pitchFamily="34" charset="0"/>
                <a:cs typeface="Calibri" panose="020F0502020204030204" pitchFamily="34" charset="0"/>
              </a:defRPr>
            </a:lvl1pPr>
          </a:lstStyle>
          <a:p>
            <a:pPr lvl="0" defTabSz="727510">
              <a:lnSpc>
                <a:spcPct val="95000"/>
              </a:lnSpc>
            </a:pPr>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1" cy="1566532"/>
          </a:xfrm>
        </p:spPr>
        <p:txBody>
          <a:bodyPr vert="horz" lIns="0" tIns="0" rIns="0" bIns="0" rtlCol="0">
            <a:noAutofit/>
          </a:bodyPr>
          <a:lstStyle>
            <a:lvl1pPr>
              <a:defRPr lang="en-US" sz="3600" noProof="0" smtClean="0">
                <a:cs typeface="Calibri" panose="020F0502020204030204" pitchFamily="34" charset="0"/>
              </a:defRPr>
            </a:lvl1pPr>
          </a:lstStyle>
          <a:p>
            <a:pPr lvl="0" defTabSz="727510">
              <a:lnSpc>
                <a:spcPct val="95000"/>
              </a:lnSpc>
              <a:spcAft>
                <a:spcPts val="0"/>
              </a:spcAft>
            </a:pPr>
            <a:r>
              <a:rPr lang="en-US" noProof="0"/>
              <a:t>Click to edit Master text styles</a:t>
            </a:r>
          </a:p>
        </p:txBody>
      </p:sp>
      <p:sp>
        <p:nvSpPr>
          <p:cNvPr id="5" name="Footer Placeholder 4">
            <a:extLst>
              <a:ext uri="{FF2B5EF4-FFF2-40B4-BE49-F238E27FC236}">
                <a16:creationId xmlns:a16="http://schemas.microsoft.com/office/drawing/2014/main" id="{07372C75-8DC4-4C69-9F90-9283E463077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B139E32-1908-424E-B6E0-AC3A2F52E5C3}"/>
              </a:ext>
            </a:extLst>
          </p:cNvPr>
          <p:cNvSpPr>
            <a:spLocks noGrp="1"/>
          </p:cNvSpPr>
          <p:nvPr>
            <p:ph type="sldNum" sz="quarter" idx="12"/>
          </p:nvPr>
        </p:nvSpPr>
        <p:spPr/>
        <p:txBody>
          <a:bodyPr/>
          <a:lstStyle/>
          <a:p>
            <a:fld id="{E1285774-241F-486E-B8E4-963DBBF2BAEB}" type="slidenum">
              <a:rPr lang="nl-NL" smtClean="0"/>
              <a:pPr/>
              <a:t>‹#›</a:t>
            </a:fld>
            <a:endParaRPr lang="nl-NL"/>
          </a:p>
        </p:txBody>
      </p:sp>
    </p:spTree>
    <p:extLst>
      <p:ext uri="{BB962C8B-B14F-4D97-AF65-F5344CB8AC3E}">
        <p14:creationId xmlns:p14="http://schemas.microsoft.com/office/powerpoint/2010/main" val="568112956"/>
      </p:ext>
    </p:extLst>
  </p:cSld>
  <p:clrMapOvr>
    <a:masterClrMapping/>
  </p:clrMapOvr>
  <p:transition>
    <p:fade/>
  </p:transition>
  <p:extLst>
    <p:ext uri="{DCECCB84-F9BA-43D5-87BE-67443E8EF086}">
      <p15:sldGuideLst xmlns:p15="http://schemas.microsoft.com/office/powerpoint/2012/main">
        <p15:guide id="1" orient="horz" pos="1960">
          <p15:clr>
            <a:srgbClr val="FBAE40"/>
          </p15:clr>
        </p15:guide>
        <p15:guide id="2"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3 column green line">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0EF2E01-30FF-4D7D-BC8D-4A6420A5893B}"/>
              </a:ext>
            </a:extLst>
          </p:cNvPr>
          <p:cNvGraphicFramePr>
            <a:graphicFrameLocks noChangeAspect="1"/>
          </p:cNvGraphicFramePr>
          <p:nvPr>
            <p:custDataLst>
              <p:tags r:id="rId1"/>
            </p:custDataLst>
            <p:extLst>
              <p:ext uri="{D42A27DB-BD31-4B8C-83A1-F6EECF244321}">
                <p14:modId xmlns:p14="http://schemas.microsoft.com/office/powerpoint/2010/main" val="1447588618"/>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7" name="Object 6" hidden="1">
                        <a:extLst>
                          <a:ext uri="{FF2B5EF4-FFF2-40B4-BE49-F238E27FC236}">
                            <a16:creationId xmlns:a16="http://schemas.microsoft.com/office/drawing/2014/main" id="{10EF2E01-30FF-4D7D-BC8D-4A6420A5893B}"/>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5610838E-8BBC-4FAF-9B43-A14244B293A7}"/>
              </a:ext>
            </a:extLst>
          </p:cNvPr>
          <p:cNvSpPr/>
          <p:nvPr>
            <p:custDataLst>
              <p:tags r:id="rId2"/>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2" name="Title 1"/>
          <p:cNvSpPr>
            <a:spLocks noGrp="1"/>
          </p:cNvSpPr>
          <p:nvPr>
            <p:ph type="title"/>
          </p:nvPr>
        </p:nvSpPr>
        <p:spPr>
          <a:xfrm>
            <a:off x="501651" y="290335"/>
            <a:ext cx="11188700" cy="309820"/>
          </a:xfrm>
        </p:spPr>
        <p:txBody>
          <a:bodyPr/>
          <a:lstStyle>
            <a:lvl1pPr>
              <a:defRPr sz="2100"/>
            </a:lvl1pPr>
          </a:lstStyle>
          <a:p>
            <a:r>
              <a:rPr lang="en-US" noProof="0"/>
              <a:t>Click to edit Master title style</a:t>
            </a:r>
            <a:endParaRPr lang="en-US" noProof="0" dirty="0"/>
          </a:p>
        </p:txBody>
      </p:sp>
      <p:sp>
        <p:nvSpPr>
          <p:cNvPr id="10" name="Text Placeholder 8"/>
          <p:cNvSpPr>
            <a:spLocks noGrp="1"/>
          </p:cNvSpPr>
          <p:nvPr>
            <p:ph type="body" sz="quarter" idx="13" hasCustomPrompt="1"/>
          </p:nvPr>
        </p:nvSpPr>
        <p:spPr>
          <a:xfrm>
            <a:off x="514826" y="588966"/>
            <a:ext cx="1116235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1" name="Rectangle 10">
            <a:extLst>
              <a:ext uri="{FF2B5EF4-FFF2-40B4-BE49-F238E27FC236}">
                <a16:creationId xmlns:a16="http://schemas.microsoft.com/office/drawing/2014/main" id="{A820A274-4ADB-4809-84D4-900FDD40E432}"/>
              </a:ext>
            </a:extLst>
          </p:cNvPr>
          <p:cNvSpPr/>
          <p:nvPr/>
        </p:nvSpPr>
        <p:spPr>
          <a:xfrm>
            <a:off x="4303902" y="1705969"/>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2" name="Rectangle 11">
            <a:extLst>
              <a:ext uri="{FF2B5EF4-FFF2-40B4-BE49-F238E27FC236}">
                <a16:creationId xmlns:a16="http://schemas.microsoft.com/office/drawing/2014/main" id="{92AE089E-4A0A-4EC7-9961-71221BF50F81}"/>
              </a:ext>
            </a:extLst>
          </p:cNvPr>
          <p:cNvSpPr/>
          <p:nvPr/>
        </p:nvSpPr>
        <p:spPr>
          <a:xfrm>
            <a:off x="532560" y="1700215"/>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3" name="Rectangle 12">
            <a:extLst>
              <a:ext uri="{FF2B5EF4-FFF2-40B4-BE49-F238E27FC236}">
                <a16:creationId xmlns:a16="http://schemas.microsoft.com/office/drawing/2014/main" id="{81F94FD0-40C2-4639-AF6C-A43126827B59}"/>
              </a:ext>
            </a:extLst>
          </p:cNvPr>
          <p:cNvSpPr/>
          <p:nvPr/>
        </p:nvSpPr>
        <p:spPr>
          <a:xfrm>
            <a:off x="8074375" y="1705969"/>
            <a:ext cx="358385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4" name="Text Placeholder 8">
            <a:extLst>
              <a:ext uri="{FF2B5EF4-FFF2-40B4-BE49-F238E27FC236}">
                <a16:creationId xmlns:a16="http://schemas.microsoft.com/office/drawing/2014/main" id="{59CA2D9D-835B-41BE-915E-5A3A225C3333}"/>
              </a:ext>
            </a:extLst>
          </p:cNvPr>
          <p:cNvSpPr>
            <a:spLocks noGrp="1"/>
          </p:cNvSpPr>
          <p:nvPr>
            <p:ph type="body" sz="quarter" idx="20"/>
          </p:nvPr>
        </p:nvSpPr>
        <p:spPr>
          <a:xfrm>
            <a:off x="532561" y="1851442"/>
            <a:ext cx="3540171" cy="3872450"/>
          </a:xfrm>
        </p:spPr>
        <p:txBody>
          <a:bodyPr>
            <a:noAutofit/>
          </a:bodyPr>
          <a:lstStyle>
            <a:lvl1pPr marL="0" indent="0" algn="l">
              <a:buFontTx/>
              <a:buNone/>
              <a:defRPr sz="1400" b="1">
                <a:solidFill>
                  <a:schemeClr val="accent1"/>
                </a:solidFill>
              </a:defRPr>
            </a:lvl1pPr>
            <a:lvl2pPr marL="111147" indent="-111147" algn="l">
              <a:spcAft>
                <a:spcPts val="796"/>
              </a:spcAft>
              <a:buClrTx/>
              <a:buSzPct val="100000"/>
              <a:buFont typeface="Arial" panose="020B0604020202020204" pitchFamily="34" charset="0"/>
              <a:buChar char="•"/>
              <a:defRPr sz="1400"/>
            </a:lvl2pPr>
            <a:lvl3pPr marL="242504" indent="-111147" algn="l">
              <a:spcAft>
                <a:spcPts val="796"/>
              </a:spcAft>
              <a:buClrTx/>
              <a:buSzPct val="100000"/>
              <a:buFont typeface="Arial" panose="020B0604020202020204" pitchFamily="34" charset="0"/>
              <a:buChar char="−"/>
              <a:defRPr sz="1400"/>
            </a:lvl3pPr>
            <a:lvl4pPr marL="373859" indent="-111147" algn="l">
              <a:spcAft>
                <a:spcPts val="796"/>
              </a:spcAft>
              <a:buClrTx/>
              <a:buSzPct val="100000"/>
              <a:buFont typeface="Arial" panose="020B0604020202020204" pitchFamily="34" charset="0"/>
              <a:buChar char="◦"/>
              <a:defRPr sz="1400"/>
            </a:lvl4pPr>
            <a:lvl5pPr marL="505215" indent="-111147" algn="l">
              <a:spcAft>
                <a:spcPts val="796"/>
              </a:spcAft>
              <a:buClrTx/>
              <a:buSzPct val="100000"/>
              <a:buFont typeface="Arial" panose="020B0604020202020204" pitchFamily="34" charset="0"/>
              <a:buChar char="−"/>
              <a:defRPr sz="1400" baseline="0"/>
            </a:lvl5pPr>
            <a:lvl6pPr marL="283557" indent="-140347">
              <a:spcAft>
                <a:spcPts val="796"/>
              </a:spcAft>
              <a:buFont typeface="Verdana" panose="020B0604030504040204" pitchFamily="34" charset="0"/>
              <a:buChar char="−"/>
              <a:defRPr/>
            </a:lvl6pPr>
            <a:lvl7pPr marL="283557" indent="-140347">
              <a:spcAft>
                <a:spcPts val="796"/>
              </a:spcAft>
              <a:defRPr/>
            </a:lvl7pPr>
            <a:lvl8pPr marL="283557" indent="-140347">
              <a:spcAft>
                <a:spcPts val="796"/>
              </a:spcAft>
              <a:defRPr/>
            </a:lvl8pPr>
            <a:lvl9pPr marL="283557" indent="-140347">
              <a:spcAft>
                <a:spcPts val="796"/>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a:extLst>
              <a:ext uri="{FF2B5EF4-FFF2-40B4-BE49-F238E27FC236}">
                <a16:creationId xmlns:a16="http://schemas.microsoft.com/office/drawing/2014/main" id="{74D98B02-42F5-46E3-AE0D-87D178DDDCEF}"/>
              </a:ext>
            </a:extLst>
          </p:cNvPr>
          <p:cNvSpPr>
            <a:spLocks noGrp="1"/>
          </p:cNvSpPr>
          <p:nvPr>
            <p:ph type="body" sz="quarter" idx="21"/>
          </p:nvPr>
        </p:nvSpPr>
        <p:spPr>
          <a:xfrm>
            <a:off x="4319848" y="1851442"/>
            <a:ext cx="3540171" cy="3872450"/>
          </a:xfrm>
        </p:spPr>
        <p:txBody>
          <a:bodyPr>
            <a:noAutofit/>
          </a:bodyPr>
          <a:lstStyle>
            <a:lvl1pPr marL="0" indent="0" algn="l">
              <a:buFontTx/>
              <a:buNone/>
              <a:defRPr sz="1400" b="1">
                <a:solidFill>
                  <a:schemeClr val="accent1"/>
                </a:solidFill>
              </a:defRPr>
            </a:lvl1pPr>
            <a:lvl2pPr marL="111147" indent="-111147" algn="l">
              <a:spcAft>
                <a:spcPts val="796"/>
              </a:spcAft>
              <a:buClrTx/>
              <a:buSzPct val="100000"/>
              <a:buFont typeface="Arial" panose="020B0604020202020204" pitchFamily="34" charset="0"/>
              <a:buChar char="•"/>
              <a:defRPr sz="1400"/>
            </a:lvl2pPr>
            <a:lvl3pPr marL="242504" indent="-111147" algn="l">
              <a:spcAft>
                <a:spcPts val="796"/>
              </a:spcAft>
              <a:buClrTx/>
              <a:buSzPct val="100000"/>
              <a:buFont typeface="Arial" panose="020B0604020202020204" pitchFamily="34" charset="0"/>
              <a:buChar char="−"/>
              <a:defRPr sz="1400"/>
            </a:lvl3pPr>
            <a:lvl4pPr marL="373859" indent="-111147" algn="l">
              <a:spcAft>
                <a:spcPts val="796"/>
              </a:spcAft>
              <a:buClrTx/>
              <a:buSzPct val="100000"/>
              <a:buFont typeface="Arial" panose="020B0604020202020204" pitchFamily="34" charset="0"/>
              <a:buChar char="◦"/>
              <a:defRPr sz="1400"/>
            </a:lvl4pPr>
            <a:lvl5pPr marL="505215" indent="-111147" algn="l">
              <a:spcAft>
                <a:spcPts val="796"/>
              </a:spcAft>
              <a:buClrTx/>
              <a:buSzPct val="100000"/>
              <a:buFont typeface="Arial" panose="020B0604020202020204" pitchFamily="34" charset="0"/>
              <a:buChar char="−"/>
              <a:defRPr sz="1400" baseline="0"/>
            </a:lvl5pPr>
            <a:lvl6pPr marL="283557" indent="-140347">
              <a:spcAft>
                <a:spcPts val="796"/>
              </a:spcAft>
              <a:buFont typeface="Verdana" panose="020B0604030504040204" pitchFamily="34" charset="0"/>
              <a:buChar char="−"/>
              <a:defRPr/>
            </a:lvl6pPr>
            <a:lvl7pPr marL="283557" indent="-140347">
              <a:spcAft>
                <a:spcPts val="796"/>
              </a:spcAft>
              <a:defRPr/>
            </a:lvl7pPr>
            <a:lvl8pPr marL="283557" indent="-140347">
              <a:spcAft>
                <a:spcPts val="796"/>
              </a:spcAft>
              <a:defRPr/>
            </a:lvl8pPr>
            <a:lvl9pPr marL="283557" indent="-140347">
              <a:spcAft>
                <a:spcPts val="796"/>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6" name="Text Placeholder 8">
            <a:extLst>
              <a:ext uri="{FF2B5EF4-FFF2-40B4-BE49-F238E27FC236}">
                <a16:creationId xmlns:a16="http://schemas.microsoft.com/office/drawing/2014/main" id="{DC79422D-1529-4E26-8E80-14E0BC7AEFF4}"/>
              </a:ext>
            </a:extLst>
          </p:cNvPr>
          <p:cNvSpPr>
            <a:spLocks noGrp="1"/>
          </p:cNvSpPr>
          <p:nvPr>
            <p:ph type="body" sz="quarter" idx="22"/>
          </p:nvPr>
        </p:nvSpPr>
        <p:spPr>
          <a:xfrm>
            <a:off x="8074375" y="1851442"/>
            <a:ext cx="3583854" cy="3872450"/>
          </a:xfrm>
        </p:spPr>
        <p:txBody>
          <a:bodyPr>
            <a:noAutofit/>
          </a:bodyPr>
          <a:lstStyle>
            <a:lvl1pPr marL="0" indent="0" algn="l">
              <a:buFontTx/>
              <a:buNone/>
              <a:defRPr sz="1400" b="1">
                <a:solidFill>
                  <a:schemeClr val="accent1"/>
                </a:solidFill>
              </a:defRPr>
            </a:lvl1pPr>
            <a:lvl2pPr marL="111147" indent="-111147" algn="l">
              <a:spcAft>
                <a:spcPts val="796"/>
              </a:spcAft>
              <a:buClrTx/>
              <a:buSzPct val="100000"/>
              <a:buFont typeface="Arial" panose="020B0604020202020204" pitchFamily="34" charset="0"/>
              <a:buChar char="•"/>
              <a:defRPr sz="1400"/>
            </a:lvl2pPr>
            <a:lvl3pPr marL="242504" indent="-111147" algn="l">
              <a:spcAft>
                <a:spcPts val="796"/>
              </a:spcAft>
              <a:buClrTx/>
              <a:buSzPct val="100000"/>
              <a:buFont typeface="Arial" panose="020B0604020202020204" pitchFamily="34" charset="0"/>
              <a:buChar char="−"/>
              <a:defRPr sz="1400"/>
            </a:lvl3pPr>
            <a:lvl4pPr marL="373859" indent="-111147" algn="l">
              <a:spcAft>
                <a:spcPts val="796"/>
              </a:spcAft>
              <a:buClrTx/>
              <a:buSzPct val="100000"/>
              <a:buFont typeface="Arial" panose="020B0604020202020204" pitchFamily="34" charset="0"/>
              <a:buChar char="◦"/>
              <a:defRPr sz="1400"/>
            </a:lvl4pPr>
            <a:lvl5pPr marL="505215" indent="-111147" algn="l">
              <a:spcAft>
                <a:spcPts val="796"/>
              </a:spcAft>
              <a:buClrTx/>
              <a:buSzPct val="100000"/>
              <a:buFont typeface="Arial" panose="020B0604020202020204" pitchFamily="34" charset="0"/>
              <a:buChar char="−"/>
              <a:defRPr sz="1400" baseline="0"/>
            </a:lvl5pPr>
            <a:lvl6pPr marL="283557" indent="-140347">
              <a:spcAft>
                <a:spcPts val="796"/>
              </a:spcAft>
              <a:buFont typeface="Verdana" panose="020B0604030504040204" pitchFamily="34" charset="0"/>
              <a:buChar char="−"/>
              <a:defRPr/>
            </a:lvl6pPr>
            <a:lvl7pPr marL="283557" indent="-140347">
              <a:spcAft>
                <a:spcPts val="796"/>
              </a:spcAft>
              <a:defRPr/>
            </a:lvl7pPr>
            <a:lvl8pPr marL="283557" indent="-140347">
              <a:spcAft>
                <a:spcPts val="796"/>
              </a:spcAft>
              <a:defRPr/>
            </a:lvl8pPr>
            <a:lvl9pPr marL="283557" indent="-140347">
              <a:spcAft>
                <a:spcPts val="796"/>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Footer Placeholder 3">
            <a:extLst>
              <a:ext uri="{FF2B5EF4-FFF2-40B4-BE49-F238E27FC236}">
                <a16:creationId xmlns:a16="http://schemas.microsoft.com/office/drawing/2014/main" id="{7A238C49-E5BC-40F8-A323-F7952BB0CB68}"/>
              </a:ext>
            </a:extLst>
          </p:cNvPr>
          <p:cNvSpPr>
            <a:spLocks noGrp="1"/>
          </p:cNvSpPr>
          <p:nvPr>
            <p:ph type="ftr" sz="quarter" idx="24"/>
          </p:nvPr>
        </p:nvSpPr>
        <p:spPr/>
        <p:txBody>
          <a:bodyPr/>
          <a:lstStyle/>
          <a:p>
            <a:endParaRPr lang="nl-NL"/>
          </a:p>
        </p:txBody>
      </p:sp>
      <p:sp>
        <p:nvSpPr>
          <p:cNvPr id="5" name="Slide Number Placeholder 4">
            <a:extLst>
              <a:ext uri="{FF2B5EF4-FFF2-40B4-BE49-F238E27FC236}">
                <a16:creationId xmlns:a16="http://schemas.microsoft.com/office/drawing/2014/main" id="{7F0A7355-FD35-41FF-8CB8-35300BDB2A07}"/>
              </a:ext>
            </a:extLst>
          </p:cNvPr>
          <p:cNvSpPr>
            <a:spLocks noGrp="1"/>
          </p:cNvSpPr>
          <p:nvPr>
            <p:ph type="sldNum" sz="quarter" idx="25"/>
          </p:nvPr>
        </p:nvSpPr>
        <p:spPr/>
        <p:txBody>
          <a:bodyPr/>
          <a:lstStyle/>
          <a:p>
            <a:fld id="{E1285774-241F-486E-B8E4-963DBBF2BAEB}" type="slidenum">
              <a:rPr lang="nl-NL" smtClean="0"/>
              <a:pPr/>
              <a:t>‹#›</a:t>
            </a:fld>
            <a:endParaRPr lang="nl-NL"/>
          </a:p>
        </p:txBody>
      </p:sp>
      <p:sp>
        <p:nvSpPr>
          <p:cNvPr id="17" name="Rectangle 16">
            <a:extLst>
              <a:ext uri="{FF2B5EF4-FFF2-40B4-BE49-F238E27FC236}">
                <a16:creationId xmlns:a16="http://schemas.microsoft.com/office/drawing/2014/main" id="{53D26B26-6A72-4F2E-A893-9D37855547CF}"/>
              </a:ext>
            </a:extLst>
          </p:cNvPr>
          <p:cNvSpPr/>
          <p:nvPr/>
        </p:nvSpPr>
        <p:spPr>
          <a:xfrm>
            <a:off x="4344828" y="1705969"/>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8" name="Rectangle 17">
            <a:extLst>
              <a:ext uri="{FF2B5EF4-FFF2-40B4-BE49-F238E27FC236}">
                <a16:creationId xmlns:a16="http://schemas.microsoft.com/office/drawing/2014/main" id="{00D7CA59-FCC9-4FF3-8377-BDDF5FF2FCA3}"/>
              </a:ext>
            </a:extLst>
          </p:cNvPr>
          <p:cNvSpPr/>
          <p:nvPr/>
        </p:nvSpPr>
        <p:spPr>
          <a:xfrm>
            <a:off x="573486" y="1700215"/>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19" name="Rectangle 18">
            <a:extLst>
              <a:ext uri="{FF2B5EF4-FFF2-40B4-BE49-F238E27FC236}">
                <a16:creationId xmlns:a16="http://schemas.microsoft.com/office/drawing/2014/main" id="{F28C5D08-51A8-4086-92C4-AFF4F8EEF64C}"/>
              </a:ext>
            </a:extLst>
          </p:cNvPr>
          <p:cNvSpPr/>
          <p:nvPr/>
        </p:nvSpPr>
        <p:spPr>
          <a:xfrm>
            <a:off x="8115300" y="1705969"/>
            <a:ext cx="358385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graphicFrame>
        <p:nvGraphicFramePr>
          <p:cNvPr id="20" name="Object 19" hidden="1">
            <a:extLst>
              <a:ext uri="{FF2B5EF4-FFF2-40B4-BE49-F238E27FC236}">
                <a16:creationId xmlns:a16="http://schemas.microsoft.com/office/drawing/2014/main" id="{CD08C47B-C868-491B-A153-0F6CB055E72F}"/>
              </a:ext>
            </a:extLst>
          </p:cNvPr>
          <p:cNvGraphicFramePr>
            <a:graphicFrameLocks noChangeAspect="1"/>
          </p:cNvGraphicFramePr>
          <p:nvPr>
            <p:custDataLst>
              <p:tags r:id="rId3"/>
            </p:custDataLst>
            <p:extLst>
              <p:ext uri="{D42A27DB-BD31-4B8C-83A1-F6EECF244321}">
                <p14:modId xmlns:p14="http://schemas.microsoft.com/office/powerpoint/2010/main" val="1684887425"/>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20" name="Object 19" hidden="1">
                        <a:extLst>
                          <a:ext uri="{FF2B5EF4-FFF2-40B4-BE49-F238E27FC236}">
                            <a16:creationId xmlns:a16="http://schemas.microsoft.com/office/drawing/2014/main" id="{CD08C47B-C868-491B-A153-0F6CB055E72F}"/>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21" name="Rectangle 20" hidden="1">
            <a:extLst>
              <a:ext uri="{FF2B5EF4-FFF2-40B4-BE49-F238E27FC236}">
                <a16:creationId xmlns:a16="http://schemas.microsoft.com/office/drawing/2014/main" id="{3DA7016E-D3F5-4CBD-9515-41AAD8D4D0D3}"/>
              </a:ext>
            </a:extLst>
          </p:cNvPr>
          <p:cNvSpPr/>
          <p:nvPr>
            <p:custDataLst>
              <p:tags r:id="rId4"/>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22" name="Rectangle 21">
            <a:extLst>
              <a:ext uri="{FF2B5EF4-FFF2-40B4-BE49-F238E27FC236}">
                <a16:creationId xmlns:a16="http://schemas.microsoft.com/office/drawing/2014/main" id="{1BB98CC7-1F66-467E-BAA6-D2ED2525B87B}"/>
              </a:ext>
            </a:extLst>
          </p:cNvPr>
          <p:cNvSpPr/>
          <p:nvPr/>
        </p:nvSpPr>
        <p:spPr>
          <a:xfrm>
            <a:off x="4303902" y="1705969"/>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23" name="Rectangle 22">
            <a:extLst>
              <a:ext uri="{FF2B5EF4-FFF2-40B4-BE49-F238E27FC236}">
                <a16:creationId xmlns:a16="http://schemas.microsoft.com/office/drawing/2014/main" id="{2BD62275-F5DA-47F3-9479-ED2016DE1F83}"/>
              </a:ext>
            </a:extLst>
          </p:cNvPr>
          <p:cNvSpPr/>
          <p:nvPr/>
        </p:nvSpPr>
        <p:spPr>
          <a:xfrm>
            <a:off x="532560" y="1700215"/>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
        <p:nvSpPr>
          <p:cNvPr id="24" name="Rectangle 23">
            <a:extLst>
              <a:ext uri="{FF2B5EF4-FFF2-40B4-BE49-F238E27FC236}">
                <a16:creationId xmlns:a16="http://schemas.microsoft.com/office/drawing/2014/main" id="{EB5F23CE-729E-46DE-AB09-116D1F8BE2A2}"/>
              </a:ext>
            </a:extLst>
          </p:cNvPr>
          <p:cNvSpPr/>
          <p:nvPr/>
        </p:nvSpPr>
        <p:spPr>
          <a:xfrm>
            <a:off x="8074375" y="1705969"/>
            <a:ext cx="3583854"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86" noProof="0" dirty="0">
              <a:solidFill>
                <a:schemeClr val="bg1"/>
              </a:solidFill>
            </a:endParaRPr>
          </a:p>
        </p:txBody>
      </p:sp>
    </p:spTree>
    <p:extLst>
      <p:ext uri="{BB962C8B-B14F-4D97-AF65-F5344CB8AC3E}">
        <p14:creationId xmlns:p14="http://schemas.microsoft.com/office/powerpoint/2010/main" val="117955648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501652" y="1674089"/>
            <a:ext cx="3695700" cy="1971675"/>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06399" y="1674089"/>
            <a:ext cx="3683953" cy="1971675"/>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73074" y="1674089"/>
            <a:ext cx="3657600" cy="1971675"/>
          </a:xfrm>
        </p:spPr>
        <p:txBody>
          <a:bodyPr/>
          <a:lstStyle/>
          <a:p>
            <a:r>
              <a:rPr lang="en-US" noProof="0"/>
              <a:t>Click icon to add picture</a:t>
            </a:r>
            <a:endParaRPr lang="en-US" noProof="0" dirty="0"/>
          </a:p>
        </p:txBody>
      </p:sp>
      <p:sp>
        <p:nvSpPr>
          <p:cNvPr id="9" name="Text Placeholder 18"/>
          <p:cNvSpPr>
            <a:spLocks noGrp="1"/>
          </p:cNvSpPr>
          <p:nvPr>
            <p:ph idx="1"/>
          </p:nvPr>
        </p:nvSpPr>
        <p:spPr>
          <a:xfrm>
            <a:off x="501652" y="3832225"/>
            <a:ext cx="3683950" cy="2095200"/>
          </a:xfrm>
          <a:prstGeom prst="rect">
            <a:avLst/>
          </a:prstGeom>
        </p:spPr>
        <p:txBody>
          <a:bodyPr vert="horz" lIns="0" tIns="0" rIns="0" bIns="0" rtlCol="0">
            <a:noAutofit/>
          </a:bodyPr>
          <a:lstStyle>
            <a:lvl1pPr marL="0" indent="0" algn="l">
              <a:buFontTx/>
              <a:buNone/>
              <a:defRPr/>
            </a:lvl1pPr>
            <a:lvl2pPr marL="113506" indent="-113506" algn="l">
              <a:buClrTx/>
              <a:buSzPct val="100000"/>
              <a:buFont typeface="Arial" panose="020B0604020202020204" pitchFamily="34" charset="0"/>
              <a:buChar char="•"/>
              <a:defRPr/>
            </a:lvl2pPr>
            <a:lvl3pPr marL="247650" indent="-113506" algn="l">
              <a:buClrTx/>
              <a:buSzPct val="100000"/>
              <a:buFont typeface="Arial" panose="020B0604020202020204" pitchFamily="34" charset="0"/>
              <a:buChar char="−"/>
              <a:defRPr/>
            </a:lvl3pPr>
            <a:lvl4pPr marL="381794" indent="-113506" algn="l">
              <a:buClrTx/>
              <a:buSzPct val="100000"/>
              <a:buFont typeface="Arial" panose="020B0604020202020204" pitchFamily="34" charset="0"/>
              <a:buChar char="◦"/>
              <a:defRPr/>
            </a:lvl4pPr>
            <a:lvl5pPr marL="515938" indent="-113506"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18"/>
          <p:cNvSpPr>
            <a:spLocks noGrp="1"/>
          </p:cNvSpPr>
          <p:nvPr>
            <p:ph idx="16"/>
          </p:nvPr>
        </p:nvSpPr>
        <p:spPr>
          <a:xfrm>
            <a:off x="4267200" y="3832225"/>
            <a:ext cx="3657600" cy="2095200"/>
          </a:xfrm>
          <a:prstGeom prst="rect">
            <a:avLst/>
          </a:prstGeom>
        </p:spPr>
        <p:txBody>
          <a:bodyPr vert="horz" lIns="0" tIns="0" rIns="0" bIns="0" rtlCol="0">
            <a:noAutofit/>
          </a:bodyPr>
          <a:lstStyle>
            <a:lvl1pPr marL="0" indent="0" algn="l">
              <a:buFontTx/>
              <a:buNone/>
              <a:defRPr/>
            </a:lvl1pPr>
            <a:lvl2pPr marL="113506" indent="-113506" algn="l">
              <a:buClrTx/>
              <a:buSzPct val="100000"/>
              <a:buFont typeface="Arial" panose="020B0604020202020204" pitchFamily="34" charset="0"/>
              <a:buChar char="•"/>
              <a:defRPr/>
            </a:lvl2pPr>
            <a:lvl3pPr marL="247650" indent="-113506" algn="l">
              <a:buClrTx/>
              <a:buSzPct val="100000"/>
              <a:buFont typeface="Arial" panose="020B0604020202020204" pitchFamily="34" charset="0"/>
              <a:buChar char="−"/>
              <a:defRPr/>
            </a:lvl3pPr>
            <a:lvl4pPr marL="381794" indent="-113506" algn="l">
              <a:buClrTx/>
              <a:buSzPct val="100000"/>
              <a:buFont typeface="Arial" panose="020B0604020202020204" pitchFamily="34" charset="0"/>
              <a:buChar char="◦"/>
              <a:defRPr/>
            </a:lvl4pPr>
            <a:lvl5pPr marL="515938" indent="-113506"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18"/>
          <p:cNvSpPr>
            <a:spLocks noGrp="1"/>
          </p:cNvSpPr>
          <p:nvPr>
            <p:ph idx="17"/>
          </p:nvPr>
        </p:nvSpPr>
        <p:spPr>
          <a:xfrm>
            <a:off x="8006399" y="3832225"/>
            <a:ext cx="3683953" cy="2095200"/>
          </a:xfrm>
          <a:prstGeom prst="rect">
            <a:avLst/>
          </a:prstGeom>
        </p:spPr>
        <p:txBody>
          <a:bodyPr vert="horz" lIns="0" tIns="0" rIns="0" bIns="0" rtlCol="0">
            <a:noAutofit/>
          </a:bodyPr>
          <a:lstStyle>
            <a:lvl1pPr marL="0" indent="0" algn="l">
              <a:buFontTx/>
              <a:buNone/>
              <a:defRPr/>
            </a:lvl1pPr>
            <a:lvl2pPr marL="113506" indent="-113506" algn="l">
              <a:buClrTx/>
              <a:buSzPct val="100000"/>
              <a:buFont typeface="Arial" panose="020B0604020202020204" pitchFamily="34" charset="0"/>
              <a:buChar char="•"/>
              <a:defRPr/>
            </a:lvl2pPr>
            <a:lvl3pPr marL="247650" indent="-113506" algn="l">
              <a:buClrTx/>
              <a:buSzPct val="100000"/>
              <a:buFont typeface="Arial" panose="020B0604020202020204" pitchFamily="34" charset="0"/>
              <a:buChar char="−"/>
              <a:defRPr/>
            </a:lvl3pPr>
            <a:lvl4pPr marL="381794" indent="-113506" algn="l">
              <a:buClrTx/>
              <a:buSzPct val="100000"/>
              <a:buFont typeface="Arial" panose="020B0604020202020204" pitchFamily="34" charset="0"/>
              <a:buChar char="◦"/>
              <a:defRPr/>
            </a:lvl4pPr>
            <a:lvl5pPr marL="515938" indent="-113506"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a:extLst>
              <a:ext uri="{FF2B5EF4-FFF2-40B4-BE49-F238E27FC236}">
                <a16:creationId xmlns:a16="http://schemas.microsoft.com/office/drawing/2014/main" id="{9F15AF63-D425-4D3F-B484-4B7A0F329F9A}"/>
              </a:ext>
            </a:extLst>
          </p:cNvPr>
          <p:cNvSpPr>
            <a:spLocks noGrp="1"/>
          </p:cNvSpPr>
          <p:nvPr>
            <p:ph type="body" sz="quarter" idx="18" hasCustomPrompt="1"/>
          </p:nvPr>
        </p:nvSpPr>
        <p:spPr>
          <a:xfrm>
            <a:off x="501651" y="651600"/>
            <a:ext cx="11188700" cy="757255"/>
          </a:xfrm>
          <a:prstGeom prst="rect">
            <a:avLst/>
          </a:prstGeom>
        </p:spPr>
        <p:txBody>
          <a:bodyPr lIns="0" tIns="0" rIns="0" bIns="0">
            <a:noAutofit/>
          </a:bodyPr>
          <a:lstStyle>
            <a:lvl1pPr marL="0" indent="0">
              <a:buNone/>
              <a:defRPr sz="1463" b="0">
                <a:solidFill>
                  <a:srgbClr val="575757"/>
                </a:solidFill>
              </a:defRPr>
            </a:lvl1pPr>
          </a:lstStyle>
          <a:p>
            <a:pPr lvl="0"/>
            <a:r>
              <a:rPr lang="en-US" dirty="0"/>
              <a:t>Click to add subtitle</a:t>
            </a:r>
          </a:p>
        </p:txBody>
      </p:sp>
      <p:sp>
        <p:nvSpPr>
          <p:cNvPr id="12" name="Title Placeholder 1">
            <a:extLst>
              <a:ext uri="{FF2B5EF4-FFF2-40B4-BE49-F238E27FC236}">
                <a16:creationId xmlns:a16="http://schemas.microsoft.com/office/drawing/2014/main" id="{F7002A92-1CF7-42F5-B761-7DB3C2CF11E2}"/>
              </a:ext>
            </a:extLst>
          </p:cNvPr>
          <p:cNvSpPr>
            <a:spLocks noGrp="1"/>
          </p:cNvSpPr>
          <p:nvPr>
            <p:ph type="title" hasCustomPrompt="1"/>
          </p:nvPr>
        </p:nvSpPr>
        <p:spPr>
          <a:xfrm>
            <a:off x="501651" y="317502"/>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3" name="Footer Placeholder 2">
            <a:extLst>
              <a:ext uri="{FF2B5EF4-FFF2-40B4-BE49-F238E27FC236}">
                <a16:creationId xmlns:a16="http://schemas.microsoft.com/office/drawing/2014/main" id="{43EC11BA-99D6-4710-BB99-C326DFE4B6C0}"/>
              </a:ext>
            </a:extLst>
          </p:cNvPr>
          <p:cNvSpPr>
            <a:spLocks noGrp="1"/>
          </p:cNvSpPr>
          <p:nvPr>
            <p:ph type="ftr" sz="quarter" idx="20"/>
          </p:nvPr>
        </p:nvSpPr>
        <p:spPr>
          <a:xfrm>
            <a:off x="7081054" y="6472726"/>
            <a:ext cx="4114800" cy="144000"/>
          </a:xfrm>
          <a:prstGeom prst="rect">
            <a:avLst/>
          </a:prstGeom>
        </p:spPr>
        <p:txBody>
          <a:bodyPr/>
          <a:lstStyle/>
          <a:p>
            <a:endParaRPr lang="nl-NL" dirty="0"/>
          </a:p>
        </p:txBody>
      </p:sp>
      <p:sp>
        <p:nvSpPr>
          <p:cNvPr id="2" name="Slide Number Placeholder 1">
            <a:extLst>
              <a:ext uri="{FF2B5EF4-FFF2-40B4-BE49-F238E27FC236}">
                <a16:creationId xmlns:a16="http://schemas.microsoft.com/office/drawing/2014/main" id="{4F837419-F09F-4909-87E6-F42382A2CAC1}"/>
              </a:ext>
            </a:extLst>
          </p:cNvPr>
          <p:cNvSpPr>
            <a:spLocks noGrp="1"/>
          </p:cNvSpPr>
          <p:nvPr>
            <p:ph type="sldNum" sz="quarter" idx="21"/>
          </p:nvPr>
        </p:nvSpPr>
        <p:spPr/>
        <p:txBody>
          <a:bodyPr/>
          <a:lstStyle/>
          <a:p>
            <a:fld id="{E1285774-241F-486E-B8E4-963DBBF2BAEB}" type="slidenum">
              <a:rPr lang="nl-NL" smtClean="0"/>
              <a:pPr/>
              <a:t>‹#›</a:t>
            </a:fld>
            <a:endParaRPr lang="nl-NL"/>
          </a:p>
        </p:txBody>
      </p:sp>
    </p:spTree>
    <p:extLst>
      <p:ext uri="{BB962C8B-B14F-4D97-AF65-F5344CB8AC3E}">
        <p14:creationId xmlns:p14="http://schemas.microsoft.com/office/powerpoint/2010/main" val="800413518"/>
      </p:ext>
    </p:extLst>
  </p:cSld>
  <p:clrMapOvr>
    <a:masterClrMapping/>
  </p:clrMapOvr>
  <p:transition>
    <p:fade/>
  </p:transition>
  <p:hf hd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4 column icon">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D186FBB7-1B43-48DF-AE86-ACEA92ABBD3F}"/>
              </a:ext>
            </a:extLst>
          </p:cNvPr>
          <p:cNvGraphicFramePr>
            <a:graphicFrameLocks noChangeAspect="1"/>
          </p:cNvGraphicFramePr>
          <p:nvPr>
            <p:custDataLst>
              <p:tags r:id="rId1"/>
            </p:custDataLst>
            <p:extLst>
              <p:ext uri="{D42A27DB-BD31-4B8C-83A1-F6EECF244321}">
                <p14:modId xmlns:p14="http://schemas.microsoft.com/office/powerpoint/2010/main" val="3666196936"/>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12" name="Object 11" hidden="1">
                        <a:extLst>
                          <a:ext uri="{FF2B5EF4-FFF2-40B4-BE49-F238E27FC236}">
                            <a16:creationId xmlns:a16="http://schemas.microsoft.com/office/drawing/2014/main" id="{D186FBB7-1B43-48DF-AE86-ACEA92ABBD3F}"/>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1" name="Rectangle 10" hidden="1">
            <a:extLst>
              <a:ext uri="{FF2B5EF4-FFF2-40B4-BE49-F238E27FC236}">
                <a16:creationId xmlns:a16="http://schemas.microsoft.com/office/drawing/2014/main" id="{BA3C4D3C-3974-425C-A275-AD8FB69B1581}"/>
              </a:ext>
            </a:extLst>
          </p:cNvPr>
          <p:cNvSpPr/>
          <p:nvPr>
            <p:custDataLst>
              <p:tags r:id="rId2"/>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4" name="Text Placeholder 8"/>
          <p:cNvSpPr>
            <a:spLocks noGrp="1"/>
          </p:cNvSpPr>
          <p:nvPr>
            <p:ph type="body" sz="quarter" idx="17"/>
          </p:nvPr>
        </p:nvSpPr>
        <p:spPr>
          <a:xfrm>
            <a:off x="542793" y="2556000"/>
            <a:ext cx="2592000" cy="3394800"/>
          </a:xfrm>
        </p:spPr>
        <p:txBody>
          <a:bodyPr>
            <a:noAutofit/>
          </a:bodyPr>
          <a:lstStyle>
            <a:lvl1pPr marL="0" indent="0" algn="l">
              <a:buFontTx/>
              <a:buNone/>
              <a:defRPr sz="1400" b="1">
                <a:solidFill>
                  <a:schemeClr val="accent1"/>
                </a:solidFill>
              </a:defRPr>
            </a:lvl1pPr>
            <a:lvl2pPr marL="111147" indent="-111147" algn="l">
              <a:spcAft>
                <a:spcPts val="796"/>
              </a:spcAft>
              <a:buClrTx/>
              <a:buSzPct val="100000"/>
              <a:buFont typeface="Arial" panose="020B0604020202020204" pitchFamily="34" charset="0"/>
              <a:buChar char="•"/>
              <a:defRPr sz="1400"/>
            </a:lvl2pPr>
            <a:lvl3pPr marL="242504" indent="-111147" algn="l">
              <a:spcAft>
                <a:spcPts val="796"/>
              </a:spcAft>
              <a:buClrTx/>
              <a:buSzPct val="100000"/>
              <a:buFont typeface="Arial" panose="020B0604020202020204" pitchFamily="34" charset="0"/>
              <a:buChar char="−"/>
              <a:defRPr sz="1400"/>
            </a:lvl3pPr>
            <a:lvl4pPr marL="373859" indent="-111147" algn="l">
              <a:spcAft>
                <a:spcPts val="796"/>
              </a:spcAft>
              <a:buClrTx/>
              <a:buSzPct val="100000"/>
              <a:buFont typeface="Arial" panose="020B0604020202020204" pitchFamily="34" charset="0"/>
              <a:buChar char="◦"/>
              <a:defRPr sz="1400"/>
            </a:lvl4pPr>
            <a:lvl5pPr marL="505215" indent="-111147" algn="l">
              <a:spcAft>
                <a:spcPts val="796"/>
              </a:spcAft>
              <a:buClrTx/>
              <a:buSzPct val="100000"/>
              <a:buFont typeface="Arial" panose="020B0604020202020204" pitchFamily="34" charset="0"/>
              <a:buChar char="−"/>
              <a:defRPr sz="1400" baseline="0"/>
            </a:lvl5pPr>
            <a:lvl6pPr marL="283557" indent="-140347">
              <a:spcAft>
                <a:spcPts val="796"/>
              </a:spcAft>
              <a:buFont typeface="Verdana" panose="020B0604030504040204" pitchFamily="34" charset="0"/>
              <a:buChar char="−"/>
              <a:defRPr/>
            </a:lvl6pPr>
            <a:lvl7pPr marL="283557" indent="-140347">
              <a:spcAft>
                <a:spcPts val="796"/>
              </a:spcAft>
              <a:defRPr/>
            </a:lvl7pPr>
            <a:lvl8pPr marL="283557" indent="-140347">
              <a:spcAft>
                <a:spcPts val="796"/>
              </a:spcAft>
              <a:defRPr/>
            </a:lvl8pPr>
            <a:lvl9pPr marL="283557" indent="-140347">
              <a:spcAft>
                <a:spcPts val="796"/>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066143" y="2556000"/>
            <a:ext cx="2592000" cy="3394800"/>
          </a:xfrm>
        </p:spPr>
        <p:txBody>
          <a:bodyPr>
            <a:noAutofit/>
          </a:bodyPr>
          <a:lstStyle>
            <a:lvl1pPr marL="0" indent="0" algn="l">
              <a:buFontTx/>
              <a:buNone/>
              <a:defRPr sz="1400" b="1">
                <a:solidFill>
                  <a:schemeClr val="accent1"/>
                </a:solidFill>
              </a:defRPr>
            </a:lvl1pPr>
            <a:lvl2pPr marL="111147" indent="-111147" algn="l">
              <a:spcAft>
                <a:spcPts val="796"/>
              </a:spcAft>
              <a:buClrTx/>
              <a:buSzPct val="100000"/>
              <a:buFont typeface="Arial" panose="020B0604020202020204" pitchFamily="34" charset="0"/>
              <a:buChar char="•"/>
              <a:defRPr sz="1400"/>
            </a:lvl2pPr>
            <a:lvl3pPr marL="242504" indent="-111147" algn="l">
              <a:spcAft>
                <a:spcPts val="796"/>
              </a:spcAft>
              <a:buClrTx/>
              <a:buSzPct val="100000"/>
              <a:buFont typeface="Arial" panose="020B0604020202020204" pitchFamily="34" charset="0"/>
              <a:buChar char="−"/>
              <a:defRPr sz="1400"/>
            </a:lvl3pPr>
            <a:lvl4pPr marL="373859" indent="-111147" algn="l">
              <a:spcAft>
                <a:spcPts val="796"/>
              </a:spcAft>
              <a:buClrTx/>
              <a:buSzPct val="100000"/>
              <a:buFont typeface="Arial" panose="020B0604020202020204" pitchFamily="34" charset="0"/>
              <a:buChar char="◦"/>
              <a:defRPr sz="1400"/>
            </a:lvl4pPr>
            <a:lvl5pPr marL="505215" indent="-111147" algn="l">
              <a:spcAft>
                <a:spcPts val="796"/>
              </a:spcAft>
              <a:buClrTx/>
              <a:buSzPct val="100000"/>
              <a:buFont typeface="Arial" panose="020B0604020202020204" pitchFamily="34" charset="0"/>
              <a:buChar char="−"/>
              <a:defRPr sz="1400" baseline="0"/>
            </a:lvl5pPr>
            <a:lvl6pPr marL="283557" indent="-140347">
              <a:spcAft>
                <a:spcPts val="796"/>
              </a:spcAft>
              <a:buFont typeface="Verdana" panose="020B0604030504040204" pitchFamily="34" charset="0"/>
              <a:buChar char="−"/>
              <a:defRPr/>
            </a:lvl6pPr>
            <a:lvl7pPr marL="283557" indent="-140347">
              <a:spcAft>
                <a:spcPts val="796"/>
              </a:spcAft>
              <a:defRPr/>
            </a:lvl7pPr>
            <a:lvl8pPr marL="283557" indent="-140347">
              <a:spcAft>
                <a:spcPts val="796"/>
              </a:spcAft>
              <a:defRPr/>
            </a:lvl8pPr>
            <a:lvl9pPr marL="283557" indent="-140347">
              <a:spcAft>
                <a:spcPts val="796"/>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95514" y="2556000"/>
            <a:ext cx="2592000" cy="3394800"/>
          </a:xfrm>
        </p:spPr>
        <p:txBody>
          <a:bodyPr>
            <a:noAutofit/>
          </a:bodyPr>
          <a:lstStyle>
            <a:lvl1pPr marL="0" indent="0" algn="l">
              <a:buFontTx/>
              <a:buNone/>
              <a:defRPr sz="1400" b="1">
                <a:solidFill>
                  <a:schemeClr val="accent1"/>
                </a:solidFill>
              </a:defRPr>
            </a:lvl1pPr>
            <a:lvl2pPr marL="111147" indent="-111147" algn="l">
              <a:spcAft>
                <a:spcPts val="796"/>
              </a:spcAft>
              <a:buClrTx/>
              <a:buSzPct val="100000"/>
              <a:buFont typeface="Arial" panose="020B0604020202020204" pitchFamily="34" charset="0"/>
              <a:buChar char="•"/>
              <a:defRPr sz="1400"/>
            </a:lvl2pPr>
            <a:lvl3pPr marL="242504" indent="-111147" algn="l">
              <a:spcAft>
                <a:spcPts val="796"/>
              </a:spcAft>
              <a:buClrTx/>
              <a:buSzPct val="100000"/>
              <a:buFont typeface="Arial" panose="020B0604020202020204" pitchFamily="34" charset="0"/>
              <a:buChar char="−"/>
              <a:defRPr sz="1400"/>
            </a:lvl3pPr>
            <a:lvl4pPr marL="373859" indent="-111147" algn="l">
              <a:spcAft>
                <a:spcPts val="796"/>
              </a:spcAft>
              <a:buClrTx/>
              <a:buSzPct val="100000"/>
              <a:buFont typeface="Arial" panose="020B0604020202020204" pitchFamily="34" charset="0"/>
              <a:buChar char="◦"/>
              <a:defRPr sz="1400"/>
            </a:lvl4pPr>
            <a:lvl5pPr marL="505215" indent="-111147" algn="l">
              <a:spcAft>
                <a:spcPts val="796"/>
              </a:spcAft>
              <a:buClrTx/>
              <a:buSzPct val="100000"/>
              <a:buFont typeface="Arial" panose="020B0604020202020204" pitchFamily="34" charset="0"/>
              <a:buChar char="−"/>
              <a:defRPr sz="1400" baseline="0"/>
            </a:lvl5pPr>
            <a:lvl6pPr marL="283557" indent="-140347">
              <a:spcAft>
                <a:spcPts val="796"/>
              </a:spcAft>
              <a:buFont typeface="Verdana" panose="020B0604030504040204" pitchFamily="34" charset="0"/>
              <a:buChar char="−"/>
              <a:defRPr/>
            </a:lvl6pPr>
            <a:lvl7pPr marL="283557" indent="-140347">
              <a:spcAft>
                <a:spcPts val="796"/>
              </a:spcAft>
              <a:defRPr/>
            </a:lvl7pPr>
            <a:lvl8pPr marL="283557" indent="-140347">
              <a:spcAft>
                <a:spcPts val="796"/>
              </a:spcAft>
              <a:defRPr/>
            </a:lvl8pPr>
            <a:lvl9pPr marL="283557" indent="-140347">
              <a:spcAft>
                <a:spcPts val="796"/>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30827" y="2556000"/>
            <a:ext cx="2592000" cy="3394800"/>
          </a:xfrm>
        </p:spPr>
        <p:txBody>
          <a:bodyPr>
            <a:noAutofit/>
          </a:bodyPr>
          <a:lstStyle>
            <a:lvl1pPr marL="0" indent="0" algn="l">
              <a:buFontTx/>
              <a:buNone/>
              <a:defRPr sz="1400" b="1">
                <a:solidFill>
                  <a:schemeClr val="accent1"/>
                </a:solidFill>
              </a:defRPr>
            </a:lvl1pPr>
            <a:lvl2pPr marL="111147" indent="-111147" algn="l">
              <a:spcAft>
                <a:spcPts val="796"/>
              </a:spcAft>
              <a:buClrTx/>
              <a:buSzPct val="100000"/>
              <a:buFont typeface="Arial" panose="020B0604020202020204" pitchFamily="34" charset="0"/>
              <a:buChar char="•"/>
              <a:defRPr sz="1400"/>
            </a:lvl2pPr>
            <a:lvl3pPr marL="242504" indent="-111147" algn="l">
              <a:spcAft>
                <a:spcPts val="796"/>
              </a:spcAft>
              <a:buClrTx/>
              <a:buSzPct val="100000"/>
              <a:buFont typeface="Arial" panose="020B0604020202020204" pitchFamily="34" charset="0"/>
              <a:buChar char="−"/>
              <a:defRPr sz="1400"/>
            </a:lvl3pPr>
            <a:lvl4pPr marL="373859" indent="-111147" algn="l">
              <a:spcAft>
                <a:spcPts val="796"/>
              </a:spcAft>
              <a:buClrTx/>
              <a:buSzPct val="100000"/>
              <a:buFont typeface="Arial" panose="020B0604020202020204" pitchFamily="34" charset="0"/>
              <a:buChar char="◦"/>
              <a:defRPr sz="1400"/>
            </a:lvl4pPr>
            <a:lvl5pPr marL="505215" indent="-111147" algn="l">
              <a:spcAft>
                <a:spcPts val="796"/>
              </a:spcAft>
              <a:buClrTx/>
              <a:buSzPct val="100000"/>
              <a:buFont typeface="Arial" panose="020B0604020202020204" pitchFamily="34" charset="0"/>
              <a:buChar char="−"/>
              <a:defRPr sz="1400" baseline="0"/>
            </a:lvl5pPr>
            <a:lvl6pPr marL="283557" indent="-140347">
              <a:spcAft>
                <a:spcPts val="796"/>
              </a:spcAft>
              <a:buFont typeface="Verdana" panose="020B0604030504040204" pitchFamily="34" charset="0"/>
              <a:buChar char="−"/>
              <a:defRPr/>
            </a:lvl6pPr>
            <a:lvl7pPr marL="283557" indent="-140347">
              <a:spcAft>
                <a:spcPts val="796"/>
              </a:spcAft>
              <a:defRPr/>
            </a:lvl7pPr>
            <a:lvl8pPr marL="283557" indent="-140347">
              <a:spcAft>
                <a:spcPts val="796"/>
              </a:spcAft>
              <a:defRPr/>
            </a:lvl8pPr>
            <a:lvl9pPr marL="283557" indent="-140347">
              <a:spcAft>
                <a:spcPts val="796"/>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a:extLst>
              <a:ext uri="{FF2B5EF4-FFF2-40B4-BE49-F238E27FC236}">
                <a16:creationId xmlns:a16="http://schemas.microsoft.com/office/drawing/2014/main" id="{43B6715C-C932-49B3-880D-8C5710C8F99B}"/>
              </a:ext>
            </a:extLst>
          </p:cNvPr>
          <p:cNvSpPr>
            <a:spLocks noGrp="1"/>
          </p:cNvSpPr>
          <p:nvPr>
            <p:ph type="body" sz="quarter" idx="13" hasCustomPrompt="1"/>
          </p:nvPr>
        </p:nvSpPr>
        <p:spPr>
          <a:xfrm>
            <a:off x="501651" y="588966"/>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0" name="Title Placeholder 1">
            <a:extLst>
              <a:ext uri="{FF2B5EF4-FFF2-40B4-BE49-F238E27FC236}">
                <a16:creationId xmlns:a16="http://schemas.microsoft.com/office/drawing/2014/main" id="{6EA7B5E5-1F8D-43CD-9AD2-8B87181DC53D}"/>
              </a:ext>
            </a:extLst>
          </p:cNvPr>
          <p:cNvSpPr>
            <a:spLocks noGrp="1"/>
          </p:cNvSpPr>
          <p:nvPr>
            <p:ph type="title" hasCustomPrompt="1"/>
          </p:nvPr>
        </p:nvSpPr>
        <p:spPr>
          <a:xfrm>
            <a:off x="501651" y="290334"/>
            <a:ext cx="11188700" cy="298630"/>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3" name="Footer Placeholder 2">
            <a:extLst>
              <a:ext uri="{FF2B5EF4-FFF2-40B4-BE49-F238E27FC236}">
                <a16:creationId xmlns:a16="http://schemas.microsoft.com/office/drawing/2014/main" id="{363EADA9-F86F-4887-B583-5A071FAD9083}"/>
              </a:ext>
            </a:extLst>
          </p:cNvPr>
          <p:cNvSpPr>
            <a:spLocks noGrp="1"/>
          </p:cNvSpPr>
          <p:nvPr>
            <p:ph type="ftr" sz="quarter" idx="22"/>
          </p:nvPr>
        </p:nvSpPr>
        <p:spPr/>
        <p:txBody>
          <a:bodyPr/>
          <a:lstStyle/>
          <a:p>
            <a:endParaRPr lang="nl-NL"/>
          </a:p>
        </p:txBody>
      </p:sp>
      <p:sp>
        <p:nvSpPr>
          <p:cNvPr id="8" name="Slide Number Placeholder 7">
            <a:extLst>
              <a:ext uri="{FF2B5EF4-FFF2-40B4-BE49-F238E27FC236}">
                <a16:creationId xmlns:a16="http://schemas.microsoft.com/office/drawing/2014/main" id="{19C3A509-3598-48CE-B291-B06D561D305F}"/>
              </a:ext>
            </a:extLst>
          </p:cNvPr>
          <p:cNvSpPr>
            <a:spLocks noGrp="1"/>
          </p:cNvSpPr>
          <p:nvPr>
            <p:ph type="sldNum" sz="quarter" idx="23"/>
          </p:nvPr>
        </p:nvSpPr>
        <p:spPr/>
        <p:txBody>
          <a:bodyPr/>
          <a:lstStyle/>
          <a:p>
            <a:fld id="{E1285774-241F-486E-B8E4-963DBBF2BAEB}" type="slidenum">
              <a:rPr lang="nl-NL" smtClean="0"/>
              <a:pPr/>
              <a:t>‹#›</a:t>
            </a:fld>
            <a:endParaRPr lang="nl-NL"/>
          </a:p>
        </p:txBody>
      </p:sp>
      <p:graphicFrame>
        <p:nvGraphicFramePr>
          <p:cNvPr id="13" name="Object 12" hidden="1">
            <a:extLst>
              <a:ext uri="{FF2B5EF4-FFF2-40B4-BE49-F238E27FC236}">
                <a16:creationId xmlns:a16="http://schemas.microsoft.com/office/drawing/2014/main" id="{693BFD7D-F0C9-412D-88C1-B68E9714EC05}"/>
              </a:ext>
            </a:extLst>
          </p:cNvPr>
          <p:cNvGraphicFramePr>
            <a:graphicFrameLocks noChangeAspect="1"/>
          </p:cNvGraphicFramePr>
          <p:nvPr>
            <p:custDataLst>
              <p:tags r:id="rId3"/>
            </p:custDataLst>
            <p:extLst>
              <p:ext uri="{D42A27DB-BD31-4B8C-83A1-F6EECF244321}">
                <p14:modId xmlns:p14="http://schemas.microsoft.com/office/powerpoint/2010/main" val="3253730996"/>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3" name="Object 12" hidden="1">
                        <a:extLst>
                          <a:ext uri="{FF2B5EF4-FFF2-40B4-BE49-F238E27FC236}">
                            <a16:creationId xmlns:a16="http://schemas.microsoft.com/office/drawing/2014/main" id="{693BFD7D-F0C9-412D-88C1-B68E9714EC05}"/>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4" name="Rectangle 13" hidden="1">
            <a:extLst>
              <a:ext uri="{FF2B5EF4-FFF2-40B4-BE49-F238E27FC236}">
                <a16:creationId xmlns:a16="http://schemas.microsoft.com/office/drawing/2014/main" id="{B38B1B2B-F5C4-46F1-9D12-A17137B8B0B4}"/>
              </a:ext>
            </a:extLst>
          </p:cNvPr>
          <p:cNvSpPr/>
          <p:nvPr>
            <p:custDataLst>
              <p:tags r:id="rId4"/>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Tree>
    <p:extLst>
      <p:ext uri="{BB962C8B-B14F-4D97-AF65-F5344CB8AC3E}">
        <p14:creationId xmlns:p14="http://schemas.microsoft.com/office/powerpoint/2010/main" val="354619321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502919" y="2556000"/>
            <a:ext cx="2592000" cy="3394800"/>
          </a:xfrm>
        </p:spPr>
        <p:txBody>
          <a:bodyPr/>
          <a:lstStyle>
            <a:lvl1pPr marL="0" indent="0">
              <a:defRPr b="1">
                <a:solidFill>
                  <a:schemeClr val="bg1"/>
                </a:solidFill>
                <a:latin typeface="+mj-lt"/>
              </a:defRPr>
            </a:lvl1pPr>
            <a:lvl2pPr marL="113506" indent="-113506" algn="l">
              <a:spcAft>
                <a:spcPts val="1083"/>
              </a:spcAft>
              <a:buClrTx/>
              <a:buSzPct val="100000"/>
              <a:buFont typeface="Arial" panose="020B0604020202020204" pitchFamily="34" charset="0"/>
              <a:buChar char="•"/>
              <a:defRPr>
                <a:solidFill>
                  <a:schemeClr val="bg1"/>
                </a:solidFill>
              </a:defRPr>
            </a:lvl2pPr>
            <a:lvl3pPr marL="247650" indent="-113506" algn="l">
              <a:spcAft>
                <a:spcPts val="1083"/>
              </a:spcAft>
              <a:buClrTx/>
              <a:buSzPct val="100000"/>
              <a:buFont typeface="Arial" panose="020B0604020202020204" pitchFamily="34" charset="0"/>
              <a:buChar char="−"/>
              <a:defRPr>
                <a:solidFill>
                  <a:schemeClr val="bg1"/>
                </a:solidFill>
              </a:defRPr>
            </a:lvl3pPr>
            <a:lvl4pPr marL="381794" indent="-113506" algn="l">
              <a:spcAft>
                <a:spcPts val="1083"/>
              </a:spcAft>
              <a:buClrTx/>
              <a:buSzPct val="100000"/>
              <a:buFont typeface="Arial" panose="020B0604020202020204" pitchFamily="34" charset="0"/>
              <a:buChar char="◦"/>
              <a:defRPr>
                <a:solidFill>
                  <a:schemeClr val="bg1"/>
                </a:solidFill>
              </a:defRPr>
            </a:lvl4pPr>
            <a:lvl5pPr marL="515938" indent="-113506" algn="l">
              <a:spcAft>
                <a:spcPts val="1083"/>
              </a:spcAft>
              <a:buClrTx/>
              <a:buSzPct val="100000"/>
              <a:buFont typeface="Arial" panose="020B0604020202020204" pitchFamily="34" charset="0"/>
              <a:buChar char="−"/>
              <a:defRPr baseline="0">
                <a:solidFill>
                  <a:schemeClr val="bg1"/>
                </a:solidFill>
              </a:defRPr>
            </a:lvl5pPr>
            <a:lvl6pPr marL="386090" indent="-191095">
              <a:spcAft>
                <a:spcPts val="1083"/>
              </a:spcAft>
              <a:buFont typeface="Verdana" panose="020B0604030504040204" pitchFamily="34" charset="0"/>
              <a:buChar char="−"/>
              <a:defRPr>
                <a:solidFill>
                  <a:schemeClr val="bg1"/>
                </a:solidFill>
              </a:defRPr>
            </a:lvl6pPr>
            <a:lvl7pPr marL="386090" indent="-191095">
              <a:spcAft>
                <a:spcPts val="1083"/>
              </a:spcAft>
              <a:defRPr>
                <a:solidFill>
                  <a:schemeClr val="bg1"/>
                </a:solidFill>
              </a:defRPr>
            </a:lvl7pPr>
            <a:lvl8pPr marL="386090" indent="-191095">
              <a:spcAft>
                <a:spcPts val="1083"/>
              </a:spcAft>
              <a:defRPr>
                <a:solidFill>
                  <a:schemeClr val="bg1"/>
                </a:solidFill>
              </a:defRPr>
            </a:lvl8pPr>
            <a:lvl9pPr marL="386090" indent="-191095">
              <a:spcAft>
                <a:spcPts val="108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marL="0" indent="0">
              <a:defRPr b="1">
                <a:solidFill>
                  <a:schemeClr val="bg1"/>
                </a:solidFill>
                <a:latin typeface="+mj-lt"/>
              </a:defRPr>
            </a:lvl1pPr>
            <a:lvl2pPr marL="113506" indent="-113506" algn="l">
              <a:spcAft>
                <a:spcPts val="1083"/>
              </a:spcAft>
              <a:buClrTx/>
              <a:buSzPct val="100000"/>
              <a:buFont typeface="Arial" panose="020B0604020202020204" pitchFamily="34" charset="0"/>
              <a:buChar char="•"/>
              <a:defRPr>
                <a:solidFill>
                  <a:schemeClr val="bg1"/>
                </a:solidFill>
              </a:defRPr>
            </a:lvl2pPr>
            <a:lvl3pPr marL="247650" indent="-113506" algn="l">
              <a:spcAft>
                <a:spcPts val="1083"/>
              </a:spcAft>
              <a:buClrTx/>
              <a:buSzPct val="100000"/>
              <a:buFont typeface="Arial" panose="020B0604020202020204" pitchFamily="34" charset="0"/>
              <a:buChar char="−"/>
              <a:defRPr>
                <a:solidFill>
                  <a:schemeClr val="bg1"/>
                </a:solidFill>
              </a:defRPr>
            </a:lvl3pPr>
            <a:lvl4pPr marL="381794" indent="-113506" algn="l">
              <a:spcAft>
                <a:spcPts val="1083"/>
              </a:spcAft>
              <a:buClrTx/>
              <a:buSzPct val="100000"/>
              <a:buFont typeface="Arial" panose="020B0604020202020204" pitchFamily="34" charset="0"/>
              <a:buChar char="◦"/>
              <a:defRPr>
                <a:solidFill>
                  <a:schemeClr val="bg1"/>
                </a:solidFill>
              </a:defRPr>
            </a:lvl4pPr>
            <a:lvl5pPr marL="515938" indent="-113506" algn="l">
              <a:spcAft>
                <a:spcPts val="1083"/>
              </a:spcAft>
              <a:buClrTx/>
              <a:buSzPct val="100000"/>
              <a:buFont typeface="Arial" panose="020B0604020202020204" pitchFamily="34" charset="0"/>
              <a:buChar char="−"/>
              <a:defRPr baseline="0">
                <a:solidFill>
                  <a:schemeClr val="bg1"/>
                </a:solidFill>
              </a:defRPr>
            </a:lvl5pPr>
            <a:lvl6pPr marL="386090" indent="-191095">
              <a:spcAft>
                <a:spcPts val="1083"/>
              </a:spcAft>
              <a:buFont typeface="Verdana" panose="020B0604030504040204" pitchFamily="34" charset="0"/>
              <a:buChar char="−"/>
              <a:defRPr>
                <a:solidFill>
                  <a:schemeClr val="bg1"/>
                </a:solidFill>
              </a:defRPr>
            </a:lvl6pPr>
            <a:lvl7pPr marL="386090" indent="-191095">
              <a:spcAft>
                <a:spcPts val="1083"/>
              </a:spcAft>
              <a:defRPr>
                <a:solidFill>
                  <a:schemeClr val="bg1"/>
                </a:solidFill>
              </a:defRPr>
            </a:lvl7pPr>
            <a:lvl8pPr marL="386090" indent="-191095">
              <a:spcAft>
                <a:spcPts val="1083"/>
              </a:spcAft>
              <a:defRPr>
                <a:solidFill>
                  <a:schemeClr val="bg1"/>
                </a:solidFill>
              </a:defRPr>
            </a:lvl8pPr>
            <a:lvl9pPr marL="386090" indent="-191095">
              <a:spcAft>
                <a:spcPts val="108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marL="0" indent="0">
              <a:defRPr b="1">
                <a:solidFill>
                  <a:schemeClr val="bg1"/>
                </a:solidFill>
                <a:latin typeface="+mj-lt"/>
              </a:defRPr>
            </a:lvl1pPr>
            <a:lvl2pPr marL="113506" indent="-113506" algn="l">
              <a:spcAft>
                <a:spcPts val="1083"/>
              </a:spcAft>
              <a:buClrTx/>
              <a:buSzPct val="100000"/>
              <a:buFont typeface="Arial" panose="020B0604020202020204" pitchFamily="34" charset="0"/>
              <a:buChar char="•"/>
              <a:defRPr>
                <a:solidFill>
                  <a:schemeClr val="bg1"/>
                </a:solidFill>
              </a:defRPr>
            </a:lvl2pPr>
            <a:lvl3pPr marL="247650" indent="-113506" algn="l">
              <a:spcAft>
                <a:spcPts val="1083"/>
              </a:spcAft>
              <a:buClrTx/>
              <a:buSzPct val="100000"/>
              <a:buFont typeface="Arial" panose="020B0604020202020204" pitchFamily="34" charset="0"/>
              <a:buChar char="−"/>
              <a:defRPr>
                <a:solidFill>
                  <a:schemeClr val="bg1"/>
                </a:solidFill>
              </a:defRPr>
            </a:lvl3pPr>
            <a:lvl4pPr marL="381794" indent="-113506" algn="l">
              <a:spcAft>
                <a:spcPts val="1083"/>
              </a:spcAft>
              <a:buClrTx/>
              <a:buSzPct val="100000"/>
              <a:buFont typeface="Arial" panose="020B0604020202020204" pitchFamily="34" charset="0"/>
              <a:buChar char="◦"/>
              <a:defRPr>
                <a:solidFill>
                  <a:schemeClr val="bg1"/>
                </a:solidFill>
              </a:defRPr>
            </a:lvl4pPr>
            <a:lvl5pPr marL="515938" indent="-113506" algn="l">
              <a:spcAft>
                <a:spcPts val="1083"/>
              </a:spcAft>
              <a:buClrTx/>
              <a:buSzPct val="100000"/>
              <a:buFont typeface="Arial" panose="020B0604020202020204" pitchFamily="34" charset="0"/>
              <a:buChar char="−"/>
              <a:defRPr baseline="0">
                <a:solidFill>
                  <a:schemeClr val="bg1"/>
                </a:solidFill>
              </a:defRPr>
            </a:lvl5pPr>
            <a:lvl6pPr marL="386090" indent="-191095">
              <a:spcAft>
                <a:spcPts val="1083"/>
              </a:spcAft>
              <a:buFont typeface="Verdana" panose="020B0604030504040204" pitchFamily="34" charset="0"/>
              <a:buChar char="−"/>
              <a:defRPr>
                <a:solidFill>
                  <a:schemeClr val="bg1"/>
                </a:solidFill>
              </a:defRPr>
            </a:lvl6pPr>
            <a:lvl7pPr marL="386090" indent="-191095">
              <a:spcAft>
                <a:spcPts val="1083"/>
              </a:spcAft>
              <a:defRPr>
                <a:solidFill>
                  <a:schemeClr val="bg1"/>
                </a:solidFill>
              </a:defRPr>
            </a:lvl7pPr>
            <a:lvl8pPr marL="386090" indent="-191095">
              <a:spcAft>
                <a:spcPts val="1083"/>
              </a:spcAft>
              <a:defRPr>
                <a:solidFill>
                  <a:schemeClr val="bg1"/>
                </a:solidFill>
              </a:defRPr>
            </a:lvl8pPr>
            <a:lvl9pPr marL="386090" indent="-191095">
              <a:spcAft>
                <a:spcPts val="108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marL="0" indent="0">
              <a:defRPr b="1">
                <a:solidFill>
                  <a:schemeClr val="bg1"/>
                </a:solidFill>
                <a:latin typeface="+mj-lt"/>
              </a:defRPr>
            </a:lvl1pPr>
            <a:lvl2pPr marL="113506" indent="-113506" algn="l">
              <a:spcAft>
                <a:spcPts val="1083"/>
              </a:spcAft>
              <a:buClrTx/>
              <a:buSzPct val="100000"/>
              <a:buFont typeface="Arial" panose="020B0604020202020204" pitchFamily="34" charset="0"/>
              <a:buChar char="•"/>
              <a:defRPr>
                <a:solidFill>
                  <a:schemeClr val="bg1"/>
                </a:solidFill>
              </a:defRPr>
            </a:lvl2pPr>
            <a:lvl3pPr marL="247650" indent="-113506" algn="l">
              <a:spcAft>
                <a:spcPts val="1083"/>
              </a:spcAft>
              <a:buClrTx/>
              <a:buSzPct val="100000"/>
              <a:buFont typeface="Arial" panose="020B0604020202020204" pitchFamily="34" charset="0"/>
              <a:buChar char="−"/>
              <a:defRPr>
                <a:solidFill>
                  <a:schemeClr val="bg1"/>
                </a:solidFill>
              </a:defRPr>
            </a:lvl3pPr>
            <a:lvl4pPr marL="381794" indent="-113506" algn="l">
              <a:spcAft>
                <a:spcPts val="1083"/>
              </a:spcAft>
              <a:buClrTx/>
              <a:buSzPct val="100000"/>
              <a:buFont typeface="Arial" panose="020B0604020202020204" pitchFamily="34" charset="0"/>
              <a:buChar char="◦"/>
              <a:defRPr>
                <a:solidFill>
                  <a:schemeClr val="bg1"/>
                </a:solidFill>
              </a:defRPr>
            </a:lvl4pPr>
            <a:lvl5pPr marL="515938" indent="-113506" algn="l">
              <a:spcAft>
                <a:spcPts val="1083"/>
              </a:spcAft>
              <a:buClrTx/>
              <a:buSzPct val="100000"/>
              <a:buFont typeface="Arial" panose="020B0604020202020204" pitchFamily="34" charset="0"/>
              <a:buChar char="−"/>
              <a:defRPr baseline="0">
                <a:solidFill>
                  <a:schemeClr val="bg1"/>
                </a:solidFill>
              </a:defRPr>
            </a:lvl5pPr>
            <a:lvl6pPr marL="386090" indent="-191095">
              <a:spcAft>
                <a:spcPts val="1083"/>
              </a:spcAft>
              <a:buFont typeface="Verdana" panose="020B0604030504040204" pitchFamily="34" charset="0"/>
              <a:buChar char="−"/>
              <a:defRPr>
                <a:solidFill>
                  <a:schemeClr val="bg1"/>
                </a:solidFill>
              </a:defRPr>
            </a:lvl6pPr>
            <a:lvl7pPr marL="386090" indent="-191095">
              <a:spcAft>
                <a:spcPts val="1083"/>
              </a:spcAft>
              <a:defRPr>
                <a:solidFill>
                  <a:schemeClr val="bg1"/>
                </a:solidFill>
              </a:defRPr>
            </a:lvl7pPr>
            <a:lvl8pPr marL="386090" indent="-191095">
              <a:spcAft>
                <a:spcPts val="1083"/>
              </a:spcAft>
              <a:defRPr>
                <a:solidFill>
                  <a:schemeClr val="bg1"/>
                </a:solidFill>
              </a:defRPr>
            </a:lvl8pPr>
            <a:lvl9pPr marL="386090" indent="-191095">
              <a:spcAft>
                <a:spcPts val="108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6" name="Text Placeholder 8"/>
          <p:cNvSpPr>
            <a:spLocks noGrp="1"/>
          </p:cNvSpPr>
          <p:nvPr>
            <p:ph type="body" sz="quarter" idx="13" hasCustomPrompt="1"/>
          </p:nvPr>
        </p:nvSpPr>
        <p:spPr>
          <a:xfrm>
            <a:off x="501650" y="651600"/>
            <a:ext cx="11252201" cy="757255"/>
          </a:xfrm>
          <a:prstGeom prst="rect">
            <a:avLst/>
          </a:prstGeom>
        </p:spPr>
        <p:txBody>
          <a:bodyPr lIns="0" tIns="0" rIns="0" bIns="0">
            <a:noAutofit/>
          </a:bodyPr>
          <a:lstStyle>
            <a:lvl1pPr marL="0" indent="0">
              <a:buNone/>
              <a:defRPr sz="1463" b="0">
                <a:solidFill>
                  <a:schemeClr val="bg1"/>
                </a:solidFill>
              </a:defRPr>
            </a:lvl1pPr>
          </a:lstStyle>
          <a:p>
            <a:pPr lvl="0"/>
            <a:r>
              <a:rPr lang="en-US" noProof="0" dirty="0"/>
              <a:t>Click to add subtitle</a:t>
            </a:r>
          </a:p>
        </p:txBody>
      </p:sp>
      <p:sp>
        <p:nvSpPr>
          <p:cNvPr id="17" name="Title Placeholder 1"/>
          <p:cNvSpPr>
            <a:spLocks noGrp="1"/>
          </p:cNvSpPr>
          <p:nvPr>
            <p:ph type="title" hasCustomPrompt="1"/>
          </p:nvPr>
        </p:nvSpPr>
        <p:spPr>
          <a:xfrm>
            <a:off x="501650" y="317500"/>
            <a:ext cx="11252201" cy="334102"/>
          </a:xfrm>
          <a:prstGeom prst="rect">
            <a:avLst/>
          </a:prstGeom>
        </p:spPr>
        <p:txBody>
          <a:bodyPr vert="horz" lIns="0" tIns="0" rIns="0" bIns="0" rtlCol="0" anchor="t" anchorCtr="0">
            <a:noAutofit/>
          </a:bodyPr>
          <a:lstStyle>
            <a:lvl1pPr>
              <a:defRPr sz="1706">
                <a:solidFill>
                  <a:schemeClr val="bg1"/>
                </a:solidFill>
                <a:latin typeface="+mj-lt"/>
              </a:defRPr>
            </a:lvl1pPr>
          </a:lstStyle>
          <a:p>
            <a:r>
              <a:rPr lang="en-US" dirty="0"/>
              <a:t>Click to add title</a:t>
            </a:r>
            <a:endParaRPr lang="en-US" noProof="0" dirty="0"/>
          </a:p>
        </p:txBody>
      </p:sp>
      <p:sp>
        <p:nvSpPr>
          <p:cNvPr id="2" name="Footer Placeholder 1">
            <a:extLst>
              <a:ext uri="{FF2B5EF4-FFF2-40B4-BE49-F238E27FC236}">
                <a16:creationId xmlns:a16="http://schemas.microsoft.com/office/drawing/2014/main" id="{23F0C1E6-754B-4626-A96B-E88F54B905C3}"/>
              </a:ext>
            </a:extLst>
          </p:cNvPr>
          <p:cNvSpPr>
            <a:spLocks noGrp="1"/>
          </p:cNvSpPr>
          <p:nvPr>
            <p:ph type="ftr" sz="quarter" idx="21"/>
          </p:nvPr>
        </p:nvSpPr>
        <p:spPr/>
        <p:txBody>
          <a:bodyPr/>
          <a:lstStyle>
            <a:lvl1pPr>
              <a:defRPr>
                <a:solidFill>
                  <a:schemeClr val="bg1"/>
                </a:solidFill>
              </a:defRPr>
            </a:lvl1pPr>
          </a:lstStyle>
          <a:p>
            <a:endParaRPr lang="nl-NL" dirty="0"/>
          </a:p>
        </p:txBody>
      </p:sp>
      <p:sp>
        <p:nvSpPr>
          <p:cNvPr id="8" name="Slide Number Placeholder 7">
            <a:extLst>
              <a:ext uri="{FF2B5EF4-FFF2-40B4-BE49-F238E27FC236}">
                <a16:creationId xmlns:a16="http://schemas.microsoft.com/office/drawing/2014/main" id="{F1F49FB2-A070-402A-9EB6-83C312D9749B}"/>
              </a:ext>
            </a:extLst>
          </p:cNvPr>
          <p:cNvSpPr>
            <a:spLocks noGrp="1"/>
          </p:cNvSpPr>
          <p:nvPr>
            <p:ph type="sldNum" sz="quarter" idx="22"/>
          </p:nvPr>
        </p:nvSpPr>
        <p:spPr/>
        <p:txBody>
          <a:bodyPr/>
          <a:lstStyle>
            <a:lvl1pPr>
              <a:defRPr>
                <a:solidFill>
                  <a:schemeClr val="bg1"/>
                </a:solidFill>
              </a:defRPr>
            </a:lvl1pPr>
          </a:lstStyle>
          <a:p>
            <a:fld id="{E1285774-241F-486E-B8E4-963DBBF2BAEB}" type="slidenum">
              <a:rPr lang="nl-NL" smtClean="0"/>
              <a:pPr/>
              <a:t>‹#›</a:t>
            </a:fld>
            <a:endParaRPr lang="nl-NL"/>
          </a:p>
        </p:txBody>
      </p:sp>
      <p:sp>
        <p:nvSpPr>
          <p:cNvPr id="13" name="Fußzeilenplatzhalter 7">
            <a:extLst>
              <a:ext uri="{FF2B5EF4-FFF2-40B4-BE49-F238E27FC236}">
                <a16:creationId xmlns:a16="http://schemas.microsoft.com/office/drawing/2014/main" id="{3A70C0D9-76A2-4A77-AD24-80BE335F3CB4}"/>
              </a:ext>
            </a:extLst>
          </p:cNvPr>
          <p:cNvSpPr txBox="1">
            <a:spLocks/>
          </p:cNvSpPr>
          <p:nvPr/>
        </p:nvSpPr>
        <p:spPr>
          <a:xfrm>
            <a:off x="511175" y="6515401"/>
            <a:ext cx="1782112" cy="153961"/>
          </a:xfrm>
          <a:prstGeom prst="rect">
            <a:avLst/>
          </a:prstGeom>
        </p:spPr>
        <p:txBody>
          <a:bodyPr lIns="0" tIns="0" rIns="0" bIns="0"/>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42950"/>
            <a:r>
              <a:rPr lang="en-GB" sz="731" dirty="0">
                <a:solidFill>
                  <a:schemeClr val="bg1"/>
                </a:solidFill>
              </a:rPr>
              <a:t>© </a:t>
            </a:r>
            <a:r>
              <a:rPr lang="en-US" sz="731" dirty="0">
                <a:solidFill>
                  <a:schemeClr val="bg1"/>
                </a:solidFill>
              </a:rPr>
              <a:t>2022 Deloitte The Netherlands</a:t>
            </a:r>
          </a:p>
        </p:txBody>
      </p:sp>
    </p:spTree>
    <p:extLst>
      <p:ext uri="{BB962C8B-B14F-4D97-AF65-F5344CB8AC3E}">
        <p14:creationId xmlns:p14="http://schemas.microsoft.com/office/powerpoint/2010/main" val="3837460316"/>
      </p:ext>
    </p:extLst>
  </p:cSld>
  <p:clrMapOvr>
    <a:masterClrMapping/>
  </p:clrMapOvr>
  <p:transition>
    <p:fade/>
  </p:transition>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8976097"/>
      </p:ext>
    </p:extLst>
  </p:cSld>
  <p:clrMapOvr>
    <a:masterClrMapping/>
  </p:clrMapOvr>
  <p:transition>
    <p:fade/>
  </p:transition>
  <p:hf hd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End slide EN">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D2EBBB4-1035-4B9D-91E1-1C6A362EB22E}"/>
              </a:ext>
            </a:extLst>
          </p:cNvPr>
          <p:cNvSpPr txBox="1"/>
          <p:nvPr/>
        </p:nvSpPr>
        <p:spPr>
          <a:xfrm>
            <a:off x="475324" y="4550573"/>
            <a:ext cx="11278873" cy="1800493"/>
          </a:xfrm>
          <a:prstGeom prst="rect">
            <a:avLst/>
          </a:prstGeom>
          <a:noFill/>
        </p:spPr>
        <p:txBody>
          <a:bodyPr wrap="square" lIns="0" tIns="0" rIns="0" bIns="0" rtlCol="0">
            <a:spAutoFit/>
          </a:bodyPr>
          <a:lstStyle/>
          <a:p>
            <a:r>
              <a:rPr lang="en-US" sz="900" kern="1200" dirty="0">
                <a:solidFill>
                  <a:schemeClr val="tx1"/>
                </a:solidFill>
                <a:effectLst/>
                <a:latin typeface="+mn-lt"/>
                <a:ea typeface="+mn-ea"/>
                <a:cs typeface="+mn-cs"/>
              </a:rPr>
              <a:t>Deloitte refers to one or more of Deloitte </a:t>
            </a:r>
            <a:r>
              <a:rPr lang="en-US" sz="900" kern="1200" dirty="0" err="1">
                <a:solidFill>
                  <a:schemeClr val="tx1"/>
                </a:solidFill>
                <a:effectLst/>
                <a:latin typeface="+mn-lt"/>
                <a:ea typeface="+mn-ea"/>
                <a:cs typeface="+mn-cs"/>
              </a:rPr>
              <a:t>Touche</a:t>
            </a:r>
            <a:r>
              <a:rPr lang="en-US" sz="900" kern="1200" dirty="0">
                <a:solidFill>
                  <a:schemeClr val="tx1"/>
                </a:solidFill>
                <a:effectLst/>
                <a:latin typeface="+mn-lt"/>
                <a:ea typeface="+mn-ea"/>
                <a:cs typeface="+mn-cs"/>
              </a:rPr>
              <a:t> Tohmatsu Limited (“DTTL”), its global network of member firms, and their related entities (collectively, the “Deloitte organization”). DTTL (also referred to as “Deloitte Global”) and each of its member firms and related entities are legally separate and independent entities, which cannot obligate or bind each other in respect of third parties. DTTL and each DTTL member firm and related entity is liable only for its own acts and omissions, and not those of each other. DTTL does not provide services to clients. Please see </a:t>
            </a:r>
            <a:r>
              <a:rPr lang="en-US" sz="900" u="sng" kern="1200" dirty="0">
                <a:solidFill>
                  <a:schemeClr val="tx1"/>
                </a:solidFill>
                <a:effectLst/>
                <a:latin typeface="+mn-lt"/>
                <a:ea typeface="+mn-ea"/>
                <a:cs typeface="+mn-cs"/>
                <a:hlinkClick r:id="rId2"/>
              </a:rPr>
              <a:t>www.deloitte.com/about</a:t>
            </a:r>
            <a:r>
              <a:rPr lang="en-US" sz="900" kern="1200" dirty="0">
                <a:solidFill>
                  <a:schemeClr val="tx1"/>
                </a:solidFill>
                <a:effectLst/>
                <a:latin typeface="+mn-lt"/>
                <a:ea typeface="+mn-ea"/>
                <a:cs typeface="+mn-cs"/>
              </a:rPr>
              <a:t> to learn more.</a:t>
            </a:r>
          </a:p>
          <a:p>
            <a:endParaRPr lang="nl-NL"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Deloitte provides industry-leading audit and assurance, tax and legal, consulting, financial advisory, and risk advisory services to nearly 90% of the Fortune Global 500® and thousands of private companies. Our professionals deliver measurable and lasting results that help reinforce public trust in capital markets, enable clients to transform and thrive, and lead the way toward a stronger economy, a more equitable society and a sustainable world. Building on its 175-plus year history, Deloitte spans more than 150 countries and territories. Learn how Deloitte’s more than 345,000 people worldwide make an impact that matters at </a:t>
            </a:r>
            <a:r>
              <a:rPr lang="en-US" sz="900" u="sng" kern="1200" dirty="0">
                <a:solidFill>
                  <a:schemeClr val="tx1"/>
                </a:solidFill>
                <a:effectLst/>
                <a:latin typeface="+mn-lt"/>
                <a:ea typeface="+mn-ea"/>
                <a:cs typeface="+mn-cs"/>
                <a:hlinkClick r:id="rId3"/>
              </a:rPr>
              <a:t>www.deloitte.com</a:t>
            </a:r>
            <a:r>
              <a:rPr lang="en-US" sz="900" kern="1200" dirty="0">
                <a:solidFill>
                  <a:schemeClr val="tx1"/>
                </a:solidFill>
                <a:effectLst/>
                <a:latin typeface="+mn-lt"/>
                <a:ea typeface="+mn-ea"/>
                <a:cs typeface="+mn-cs"/>
              </a:rPr>
              <a:t>.</a:t>
            </a:r>
          </a:p>
          <a:p>
            <a:endParaRPr lang="nl-NL"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This communication contains general information only, and none of DTTL, its global network of member firms or their related entities is, by means of this communication, rendering professional advice or services. Before making any decision or taking any action that may affect your finances or your business, you should consult a qualified professional adviser. No entity in the Deloitte organization shall be responsible for any loss whatsoever sustained by any person who relies on this communication. </a:t>
            </a:r>
          </a:p>
          <a:p>
            <a:endParaRPr lang="nl-NL" sz="900" kern="1200" dirty="0">
              <a:solidFill>
                <a:schemeClr val="tx1"/>
              </a:solidFill>
              <a:effectLst/>
              <a:latin typeface="+mn-lt"/>
              <a:ea typeface="+mn-ea"/>
              <a:cs typeface="+mn-cs"/>
            </a:endParaRPr>
          </a:p>
          <a:p>
            <a:r>
              <a:rPr lang="nl-NL" sz="900" kern="1200" dirty="0">
                <a:solidFill>
                  <a:schemeClr val="tx1"/>
                </a:solidFill>
                <a:effectLst/>
                <a:latin typeface="+mn-lt"/>
                <a:ea typeface="+mn-ea"/>
                <a:cs typeface="+mn-cs"/>
              </a:rPr>
              <a:t>© 2022. For information, contact Deloitte Netherlands</a:t>
            </a:r>
            <a:endParaRPr lang="nl-NL" sz="500" dirty="0">
              <a:solidFill>
                <a:srgbClr val="313131"/>
              </a:solidFill>
            </a:endParaRPr>
          </a:p>
        </p:txBody>
      </p:sp>
      <p:grpSp>
        <p:nvGrpSpPr>
          <p:cNvPr id="14" name="Group 13">
            <a:extLst>
              <a:ext uri="{FF2B5EF4-FFF2-40B4-BE49-F238E27FC236}">
                <a16:creationId xmlns:a16="http://schemas.microsoft.com/office/drawing/2014/main" id="{2D54309D-F9B6-41A0-B858-A54D24DD563D}"/>
              </a:ext>
            </a:extLst>
          </p:cNvPr>
          <p:cNvGrpSpPr>
            <a:grpSpLocks noChangeAspect="1"/>
          </p:cNvGrpSpPr>
          <p:nvPr userDrawn="1"/>
        </p:nvGrpSpPr>
        <p:grpSpPr>
          <a:xfrm>
            <a:off x="431028" y="342915"/>
            <a:ext cx="2293942" cy="346941"/>
            <a:chOff x="398463" y="404813"/>
            <a:chExt cx="1627187" cy="307976"/>
          </a:xfrm>
          <a:solidFill>
            <a:schemeClr val="tx1"/>
          </a:solidFill>
        </p:grpSpPr>
        <p:sp>
          <p:nvSpPr>
            <p:cNvPr id="15" name="Oval 5">
              <a:extLst>
                <a:ext uri="{FF2B5EF4-FFF2-40B4-BE49-F238E27FC236}">
                  <a16:creationId xmlns:a16="http://schemas.microsoft.com/office/drawing/2014/main" id="{C12F2797-2F79-4BA3-ADAE-FD78B6EA413C}"/>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0" name="Freeform 6">
              <a:extLst>
                <a:ext uri="{FF2B5EF4-FFF2-40B4-BE49-F238E27FC236}">
                  <a16:creationId xmlns:a16="http://schemas.microsoft.com/office/drawing/2014/main" id="{3766E48C-1626-4F04-B161-4202B27759C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1" name="Rectangle 7">
              <a:extLst>
                <a:ext uri="{FF2B5EF4-FFF2-40B4-BE49-F238E27FC236}">
                  <a16:creationId xmlns:a16="http://schemas.microsoft.com/office/drawing/2014/main" id="{CAB6962C-AF7A-4F3B-AD63-0856C43B187E}"/>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2" name="Freeform 8">
              <a:extLst>
                <a:ext uri="{FF2B5EF4-FFF2-40B4-BE49-F238E27FC236}">
                  <a16:creationId xmlns:a16="http://schemas.microsoft.com/office/drawing/2014/main" id="{17B23ECD-20BD-4894-9700-2021C0E7CAE5}"/>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3" name="Rectangle 9">
              <a:extLst>
                <a:ext uri="{FF2B5EF4-FFF2-40B4-BE49-F238E27FC236}">
                  <a16:creationId xmlns:a16="http://schemas.microsoft.com/office/drawing/2014/main" id="{F6647E23-A395-4407-BF04-329E40801CD3}"/>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4" name="Rectangle 10">
              <a:extLst>
                <a:ext uri="{FF2B5EF4-FFF2-40B4-BE49-F238E27FC236}">
                  <a16:creationId xmlns:a16="http://schemas.microsoft.com/office/drawing/2014/main" id="{D4B7FBE7-EF8E-42A8-8AE0-FC29A2BB3C3F}"/>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5" name="Freeform 11">
              <a:extLst>
                <a:ext uri="{FF2B5EF4-FFF2-40B4-BE49-F238E27FC236}">
                  <a16:creationId xmlns:a16="http://schemas.microsoft.com/office/drawing/2014/main" id="{64D90B9C-E87D-46CE-A014-0A6C75231450}"/>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6" name="Freeform 12">
              <a:extLst>
                <a:ext uri="{FF2B5EF4-FFF2-40B4-BE49-F238E27FC236}">
                  <a16:creationId xmlns:a16="http://schemas.microsoft.com/office/drawing/2014/main" id="{D82908C4-5389-45AA-AE0A-55C1C22CA18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7" name="Freeform 13">
              <a:extLst>
                <a:ext uri="{FF2B5EF4-FFF2-40B4-BE49-F238E27FC236}">
                  <a16:creationId xmlns:a16="http://schemas.microsoft.com/office/drawing/2014/main" id="{561F11BA-BB7C-4011-8281-6B93F9465A0A}"/>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8" name="Freeform 14">
              <a:extLst>
                <a:ext uri="{FF2B5EF4-FFF2-40B4-BE49-F238E27FC236}">
                  <a16:creationId xmlns:a16="http://schemas.microsoft.com/office/drawing/2014/main" id="{74027538-0245-402F-A95F-FF7ACBBAD429}"/>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grpSp>
    </p:spTree>
    <p:extLst>
      <p:ext uri="{BB962C8B-B14F-4D97-AF65-F5344CB8AC3E}">
        <p14:creationId xmlns:p14="http://schemas.microsoft.com/office/powerpoint/2010/main" val="2724408642"/>
      </p:ext>
    </p:extLst>
  </p:cSld>
  <p:clrMapOvr>
    <a:masterClrMapping/>
  </p:clrMapOvr>
  <p:hf hd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End slide EN - Black">
    <p:bg>
      <p:bgRef idx="1001">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D2EBBB4-1035-4B9D-91E1-1C6A362EB22E}"/>
              </a:ext>
            </a:extLst>
          </p:cNvPr>
          <p:cNvSpPr txBox="1"/>
          <p:nvPr/>
        </p:nvSpPr>
        <p:spPr>
          <a:xfrm>
            <a:off x="475324" y="4550573"/>
            <a:ext cx="11278873" cy="1800493"/>
          </a:xfrm>
          <a:prstGeom prst="rect">
            <a:avLst/>
          </a:prstGeom>
          <a:noFill/>
        </p:spPr>
        <p:txBody>
          <a:bodyPr wrap="square" lIns="0" tIns="0" rIns="0" bIns="0" rtlCol="0">
            <a:spAutoFit/>
          </a:bodyPr>
          <a:lstStyle/>
          <a:p>
            <a:r>
              <a:rPr lang="en-US" sz="900" kern="1200" dirty="0">
                <a:solidFill>
                  <a:schemeClr val="tx1"/>
                </a:solidFill>
                <a:effectLst/>
                <a:latin typeface="+mn-lt"/>
                <a:ea typeface="+mn-ea"/>
                <a:cs typeface="+mn-cs"/>
              </a:rPr>
              <a:t>Deloitte refers to one or more of Deloitte </a:t>
            </a:r>
            <a:r>
              <a:rPr lang="en-US" sz="900" kern="1200" dirty="0" err="1">
                <a:solidFill>
                  <a:schemeClr val="tx1"/>
                </a:solidFill>
                <a:effectLst/>
                <a:latin typeface="+mn-lt"/>
                <a:ea typeface="+mn-ea"/>
                <a:cs typeface="+mn-cs"/>
              </a:rPr>
              <a:t>Touche</a:t>
            </a:r>
            <a:r>
              <a:rPr lang="en-US" sz="900" kern="1200" dirty="0">
                <a:solidFill>
                  <a:schemeClr val="tx1"/>
                </a:solidFill>
                <a:effectLst/>
                <a:latin typeface="+mn-lt"/>
                <a:ea typeface="+mn-ea"/>
                <a:cs typeface="+mn-cs"/>
              </a:rPr>
              <a:t> Tohmatsu Limited (“DTTL”), its global network of member firms, and their related entities (collectively, the “Deloitte organization”). DTTL (also referred to as “Deloitte Global”) and each of its member firms and related entities are legally separate and independent entities, which cannot obligate or bind each other in respect of third parties. DTTL and each DTTL member firm and related entity is liable only for its own acts and omissions, and not those of each other. DTTL does not provide services to clients. Please see </a:t>
            </a:r>
            <a:r>
              <a:rPr lang="en-US" sz="900" u="sng" kern="1200" dirty="0">
                <a:solidFill>
                  <a:schemeClr val="tx1"/>
                </a:solidFill>
                <a:effectLst/>
                <a:latin typeface="+mn-lt"/>
                <a:ea typeface="+mn-ea"/>
                <a:cs typeface="+mn-cs"/>
                <a:hlinkClick r:id="rId2"/>
              </a:rPr>
              <a:t>www.deloitte.com/about</a:t>
            </a:r>
            <a:r>
              <a:rPr lang="en-US" sz="900" kern="1200" dirty="0">
                <a:solidFill>
                  <a:schemeClr val="tx1"/>
                </a:solidFill>
                <a:effectLst/>
                <a:latin typeface="+mn-lt"/>
                <a:ea typeface="+mn-ea"/>
                <a:cs typeface="+mn-cs"/>
              </a:rPr>
              <a:t> to learn more.</a:t>
            </a:r>
          </a:p>
          <a:p>
            <a:endParaRPr lang="nl-NL"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Deloitte provides industry-leading audit and assurance, tax and legal, consulting, financial advisory, and risk advisory services to nearly 90% of the Fortune Global 500® and thousands of private companies. Our professionals deliver measurable and lasting results that help reinforce public trust in capital markets, enable clients to transform and thrive, and lead the way toward a stronger economy, a more equitable society and a sustainable world. Building on its 175-plus year history, Deloitte spans more than 150 countries and territories. Learn how Deloitte’s more than 345,000 people worldwide make an impact that matters at </a:t>
            </a:r>
            <a:r>
              <a:rPr lang="en-US" sz="900" u="sng" kern="1200" dirty="0">
                <a:solidFill>
                  <a:schemeClr val="tx1"/>
                </a:solidFill>
                <a:effectLst/>
                <a:latin typeface="+mn-lt"/>
                <a:ea typeface="+mn-ea"/>
                <a:cs typeface="+mn-cs"/>
                <a:hlinkClick r:id="rId3"/>
              </a:rPr>
              <a:t>www.deloitte.com</a:t>
            </a:r>
            <a:r>
              <a:rPr lang="en-US" sz="900" kern="1200" dirty="0">
                <a:solidFill>
                  <a:schemeClr val="tx1"/>
                </a:solidFill>
                <a:effectLst/>
                <a:latin typeface="+mn-lt"/>
                <a:ea typeface="+mn-ea"/>
                <a:cs typeface="+mn-cs"/>
              </a:rPr>
              <a:t>.</a:t>
            </a:r>
          </a:p>
          <a:p>
            <a:endParaRPr lang="nl-NL"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This communication contains general information only, and none of DTTL, its global network of member firms or their related entities is, by means of this communication, rendering professional advice or services. Before making any decision or taking any action that may affect your finances or your business, you should consult a qualified professional adviser. No entity in the Deloitte organization shall be responsible for any loss whatsoever sustained by any person who relies on this communication. </a:t>
            </a:r>
          </a:p>
          <a:p>
            <a:endParaRPr lang="nl-NL" sz="900" kern="1200" dirty="0">
              <a:solidFill>
                <a:schemeClr val="tx1"/>
              </a:solidFill>
              <a:effectLst/>
              <a:latin typeface="+mn-lt"/>
              <a:ea typeface="+mn-ea"/>
              <a:cs typeface="+mn-cs"/>
            </a:endParaRPr>
          </a:p>
          <a:p>
            <a:r>
              <a:rPr lang="nl-NL" sz="900" kern="1200" dirty="0">
                <a:solidFill>
                  <a:schemeClr val="tx1"/>
                </a:solidFill>
                <a:effectLst/>
                <a:latin typeface="+mn-lt"/>
                <a:ea typeface="+mn-ea"/>
                <a:cs typeface="+mn-cs"/>
              </a:rPr>
              <a:t>© 2022. For information, contact Deloitte Netherlands</a:t>
            </a:r>
            <a:endParaRPr lang="nl-NL" sz="500" dirty="0">
              <a:solidFill>
                <a:srgbClr val="313131"/>
              </a:solidFill>
            </a:endParaRPr>
          </a:p>
        </p:txBody>
      </p:sp>
      <p:grpSp>
        <p:nvGrpSpPr>
          <p:cNvPr id="14" name="Group 13">
            <a:extLst>
              <a:ext uri="{FF2B5EF4-FFF2-40B4-BE49-F238E27FC236}">
                <a16:creationId xmlns:a16="http://schemas.microsoft.com/office/drawing/2014/main" id="{2D54309D-F9B6-41A0-B858-A54D24DD563D}"/>
              </a:ext>
            </a:extLst>
          </p:cNvPr>
          <p:cNvGrpSpPr>
            <a:grpSpLocks noChangeAspect="1"/>
          </p:cNvGrpSpPr>
          <p:nvPr/>
        </p:nvGrpSpPr>
        <p:grpSpPr>
          <a:xfrm>
            <a:off x="431028" y="342915"/>
            <a:ext cx="2293942" cy="346941"/>
            <a:chOff x="398463" y="404813"/>
            <a:chExt cx="1627187" cy="307976"/>
          </a:xfrm>
          <a:solidFill>
            <a:schemeClr val="tx1"/>
          </a:solidFill>
        </p:grpSpPr>
        <p:sp>
          <p:nvSpPr>
            <p:cNvPr id="15" name="Oval 5">
              <a:extLst>
                <a:ext uri="{FF2B5EF4-FFF2-40B4-BE49-F238E27FC236}">
                  <a16:creationId xmlns:a16="http://schemas.microsoft.com/office/drawing/2014/main" id="{C12F2797-2F79-4BA3-ADAE-FD78B6EA413C}"/>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0" name="Freeform 6">
              <a:extLst>
                <a:ext uri="{FF2B5EF4-FFF2-40B4-BE49-F238E27FC236}">
                  <a16:creationId xmlns:a16="http://schemas.microsoft.com/office/drawing/2014/main" id="{3766E48C-1626-4F04-B161-4202B27759C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1" name="Rectangle 7">
              <a:extLst>
                <a:ext uri="{FF2B5EF4-FFF2-40B4-BE49-F238E27FC236}">
                  <a16:creationId xmlns:a16="http://schemas.microsoft.com/office/drawing/2014/main" id="{CAB6962C-AF7A-4F3B-AD63-0856C43B187E}"/>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2" name="Freeform 8">
              <a:extLst>
                <a:ext uri="{FF2B5EF4-FFF2-40B4-BE49-F238E27FC236}">
                  <a16:creationId xmlns:a16="http://schemas.microsoft.com/office/drawing/2014/main" id="{17B23ECD-20BD-4894-9700-2021C0E7CAE5}"/>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3" name="Rectangle 9">
              <a:extLst>
                <a:ext uri="{FF2B5EF4-FFF2-40B4-BE49-F238E27FC236}">
                  <a16:creationId xmlns:a16="http://schemas.microsoft.com/office/drawing/2014/main" id="{F6647E23-A395-4407-BF04-329E40801CD3}"/>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4" name="Rectangle 10">
              <a:extLst>
                <a:ext uri="{FF2B5EF4-FFF2-40B4-BE49-F238E27FC236}">
                  <a16:creationId xmlns:a16="http://schemas.microsoft.com/office/drawing/2014/main" id="{D4B7FBE7-EF8E-42A8-8AE0-FC29A2BB3C3F}"/>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5" name="Freeform 11">
              <a:extLst>
                <a:ext uri="{FF2B5EF4-FFF2-40B4-BE49-F238E27FC236}">
                  <a16:creationId xmlns:a16="http://schemas.microsoft.com/office/drawing/2014/main" id="{64D90B9C-E87D-46CE-A014-0A6C75231450}"/>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6" name="Freeform 12">
              <a:extLst>
                <a:ext uri="{FF2B5EF4-FFF2-40B4-BE49-F238E27FC236}">
                  <a16:creationId xmlns:a16="http://schemas.microsoft.com/office/drawing/2014/main" id="{D82908C4-5389-45AA-AE0A-55C1C22CA18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7" name="Freeform 13">
              <a:extLst>
                <a:ext uri="{FF2B5EF4-FFF2-40B4-BE49-F238E27FC236}">
                  <a16:creationId xmlns:a16="http://schemas.microsoft.com/office/drawing/2014/main" id="{561F11BA-BB7C-4011-8281-6B93F9465A0A}"/>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8" name="Freeform 14">
              <a:extLst>
                <a:ext uri="{FF2B5EF4-FFF2-40B4-BE49-F238E27FC236}">
                  <a16:creationId xmlns:a16="http://schemas.microsoft.com/office/drawing/2014/main" id="{74027538-0245-402F-A95F-FF7ACBBAD429}"/>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grpSp>
    </p:spTree>
    <p:extLst>
      <p:ext uri="{BB962C8B-B14F-4D97-AF65-F5344CB8AC3E}">
        <p14:creationId xmlns:p14="http://schemas.microsoft.com/office/powerpoint/2010/main" val="2546594053"/>
      </p:ext>
    </p:extLst>
  </p:cSld>
  <p:clrMapOvr>
    <a:overrideClrMapping bg1="dk1" tx1="lt1" bg2="dk2" tx2="lt2" accent1="accent1" accent2="accent2" accent3="accent3" accent4="accent4" accent5="accent5" accent6="accent6" hlink="hlink" folHlink="folHlink"/>
  </p:clrMapOvr>
  <p:hf hd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End slide NL">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D2EBBB4-1035-4B9D-91E1-1C6A362EB22E}"/>
              </a:ext>
            </a:extLst>
          </p:cNvPr>
          <p:cNvSpPr txBox="1"/>
          <p:nvPr/>
        </p:nvSpPr>
        <p:spPr>
          <a:xfrm>
            <a:off x="475324" y="4550573"/>
            <a:ext cx="11278873" cy="2077492"/>
          </a:xfrm>
          <a:prstGeom prst="rect">
            <a:avLst/>
          </a:prstGeom>
          <a:noFill/>
        </p:spPr>
        <p:txBody>
          <a:bodyPr wrap="square" lIns="0" tIns="0" rIns="0" bIns="0" rtlCol="0">
            <a:spAutoFit/>
          </a:bodyPr>
          <a:lstStyle/>
          <a:p>
            <a:r>
              <a:rPr lang="nl-NL" sz="900" kern="1200" dirty="0">
                <a:solidFill>
                  <a:schemeClr val="tx1"/>
                </a:solidFill>
                <a:effectLst/>
                <a:latin typeface="+mn-lt"/>
                <a:ea typeface="+mn-ea"/>
                <a:cs typeface="+mn-cs"/>
              </a:rPr>
              <a:t>Onder Deloitte wordt verstaan één of meer van Deloitte Touche </a:t>
            </a:r>
            <a:r>
              <a:rPr lang="nl-NL" sz="900" kern="1200" dirty="0" err="1">
                <a:solidFill>
                  <a:schemeClr val="tx1"/>
                </a:solidFill>
                <a:effectLst/>
                <a:latin typeface="+mn-lt"/>
                <a:ea typeface="+mn-ea"/>
                <a:cs typeface="+mn-cs"/>
              </a:rPr>
              <a:t>Tohmatsu</a:t>
            </a:r>
            <a:r>
              <a:rPr lang="nl-NL" sz="900" kern="1200" dirty="0">
                <a:solidFill>
                  <a:schemeClr val="tx1"/>
                </a:solidFill>
                <a:effectLst/>
                <a:latin typeface="+mn-lt"/>
                <a:ea typeface="+mn-ea"/>
                <a:cs typeface="+mn-cs"/>
              </a:rPr>
              <a:t> Limited (“DTTL”), haar wereldwijde netwerk van member </a:t>
            </a:r>
            <a:r>
              <a:rPr lang="nl-NL" sz="900" kern="1200" dirty="0" err="1">
                <a:solidFill>
                  <a:schemeClr val="tx1"/>
                </a:solidFill>
                <a:effectLst/>
                <a:latin typeface="+mn-lt"/>
                <a:ea typeface="+mn-ea"/>
                <a:cs typeface="+mn-cs"/>
              </a:rPr>
              <a:t>firms</a:t>
            </a:r>
            <a:r>
              <a:rPr lang="nl-NL" sz="900" kern="1200" dirty="0">
                <a:solidFill>
                  <a:schemeClr val="tx1"/>
                </a:solidFill>
                <a:effectLst/>
                <a:latin typeface="+mn-lt"/>
                <a:ea typeface="+mn-ea"/>
                <a:cs typeface="+mn-cs"/>
              </a:rPr>
              <a:t> en aan hen verbonden entiteiten (tezamen, de “Deloitte organisatie”). DTTL (hierna ook te noemen “Deloitte Global”) haar wereldwijde netwerk van member </a:t>
            </a:r>
            <a:r>
              <a:rPr lang="nl-NL" sz="900" kern="1200" dirty="0" err="1">
                <a:solidFill>
                  <a:schemeClr val="tx1"/>
                </a:solidFill>
                <a:effectLst/>
                <a:latin typeface="+mn-lt"/>
                <a:ea typeface="+mn-ea"/>
                <a:cs typeface="+mn-cs"/>
              </a:rPr>
              <a:t>firms</a:t>
            </a:r>
            <a:r>
              <a:rPr lang="nl-NL" sz="900" kern="1200" dirty="0">
                <a:solidFill>
                  <a:schemeClr val="tx1"/>
                </a:solidFill>
                <a:effectLst/>
                <a:latin typeface="+mn-lt"/>
                <a:ea typeface="+mn-ea"/>
                <a:cs typeface="+mn-cs"/>
              </a:rPr>
              <a:t> en aan hen verbonden entiteiten zijn juridisch gescheiden en onafhankelijke entiteiten, die elkaar niet kunnen verplichtingen of binden ten aanzien van derden. DTTL en iedere DTTL member </a:t>
            </a:r>
            <a:r>
              <a:rPr lang="nl-NL" sz="900" kern="1200" dirty="0" err="1">
                <a:solidFill>
                  <a:schemeClr val="tx1"/>
                </a:solidFill>
                <a:effectLst/>
                <a:latin typeface="+mn-lt"/>
                <a:ea typeface="+mn-ea"/>
                <a:cs typeface="+mn-cs"/>
              </a:rPr>
              <a:t>firm</a:t>
            </a:r>
            <a:r>
              <a:rPr lang="nl-NL" sz="900" kern="1200" dirty="0">
                <a:solidFill>
                  <a:schemeClr val="tx1"/>
                </a:solidFill>
                <a:effectLst/>
                <a:latin typeface="+mn-lt"/>
                <a:ea typeface="+mn-ea"/>
                <a:cs typeface="+mn-cs"/>
              </a:rPr>
              <a:t> en aan hen verbonden entiteit is aansprakelijk voor hun eigen handelen en nalaten, en niet voor het handelen of nalaten van een andere entiteit. DTTL verleent geen diensten aan cliënten. Raadpleeg </a:t>
            </a:r>
            <a:r>
              <a:rPr lang="nl-NL" sz="900" u="sng" kern="1200" dirty="0">
                <a:solidFill>
                  <a:schemeClr val="tx1"/>
                </a:solidFill>
                <a:effectLst/>
                <a:latin typeface="+mn-lt"/>
                <a:ea typeface="+mn-ea"/>
                <a:cs typeface="+mn-cs"/>
                <a:hlinkClick r:id="rId2"/>
              </a:rPr>
              <a:t>www.deloitte.com/about</a:t>
            </a:r>
            <a:r>
              <a:rPr lang="nl-NL" sz="900" kern="1200" dirty="0">
                <a:solidFill>
                  <a:schemeClr val="tx1"/>
                </a:solidFill>
                <a:effectLst/>
                <a:latin typeface="+mn-lt"/>
                <a:ea typeface="+mn-ea"/>
                <a:cs typeface="+mn-cs"/>
              </a:rPr>
              <a:t> voor meer informatie. </a:t>
            </a:r>
          </a:p>
          <a:p>
            <a:endParaRPr lang="nl-NL" sz="900" kern="1200" dirty="0">
              <a:solidFill>
                <a:schemeClr val="tx1"/>
              </a:solidFill>
              <a:effectLst/>
              <a:latin typeface="+mn-lt"/>
              <a:ea typeface="+mn-ea"/>
              <a:cs typeface="+mn-cs"/>
            </a:endParaRPr>
          </a:p>
          <a:p>
            <a:r>
              <a:rPr lang="nl-NL" sz="900" kern="1200" dirty="0">
                <a:solidFill>
                  <a:schemeClr val="tx1"/>
                </a:solidFill>
                <a:effectLst/>
                <a:latin typeface="+mn-lt"/>
                <a:ea typeface="+mn-ea"/>
                <a:cs typeface="+mn-cs"/>
              </a:rPr>
              <a:t>Deloitte levert toonaangevende audit- en </a:t>
            </a:r>
            <a:r>
              <a:rPr lang="nl-NL" sz="900" kern="1200" dirty="0" err="1">
                <a:solidFill>
                  <a:schemeClr val="tx1"/>
                </a:solidFill>
                <a:effectLst/>
                <a:latin typeface="+mn-lt"/>
                <a:ea typeface="+mn-ea"/>
                <a:cs typeface="+mn-cs"/>
              </a:rPr>
              <a:t>assurance</a:t>
            </a:r>
            <a:r>
              <a:rPr lang="nl-NL" sz="900" kern="1200" dirty="0">
                <a:solidFill>
                  <a:schemeClr val="tx1"/>
                </a:solidFill>
                <a:effectLst/>
                <a:latin typeface="+mn-lt"/>
                <a:ea typeface="+mn-ea"/>
                <a:cs typeface="+mn-cs"/>
              </a:rPr>
              <a:t>-, belasting- en juridische diensten, consulting, financial </a:t>
            </a:r>
            <a:r>
              <a:rPr lang="nl-NL" sz="900" kern="1200" dirty="0" err="1">
                <a:solidFill>
                  <a:schemeClr val="tx1"/>
                </a:solidFill>
                <a:effectLst/>
                <a:latin typeface="+mn-lt"/>
                <a:ea typeface="+mn-ea"/>
                <a:cs typeface="+mn-cs"/>
              </a:rPr>
              <a:t>advisory</a:t>
            </a:r>
            <a:r>
              <a:rPr lang="nl-NL" sz="900" kern="1200" dirty="0">
                <a:solidFill>
                  <a:schemeClr val="tx1"/>
                </a:solidFill>
                <a:effectLst/>
                <a:latin typeface="+mn-lt"/>
                <a:ea typeface="+mn-ea"/>
                <a:cs typeface="+mn-cs"/>
              </a:rPr>
              <a:t>, and risk </a:t>
            </a:r>
            <a:r>
              <a:rPr lang="nl-NL" sz="900" kern="1200" dirty="0" err="1">
                <a:solidFill>
                  <a:schemeClr val="tx1"/>
                </a:solidFill>
                <a:effectLst/>
                <a:latin typeface="+mn-lt"/>
                <a:ea typeface="+mn-ea"/>
                <a:cs typeface="+mn-cs"/>
              </a:rPr>
              <a:t>advisory</a:t>
            </a:r>
            <a:r>
              <a:rPr lang="nl-NL" sz="900" kern="1200" dirty="0">
                <a:solidFill>
                  <a:schemeClr val="tx1"/>
                </a:solidFill>
                <a:effectLst/>
                <a:latin typeface="+mn-lt"/>
                <a:ea typeface="+mn-ea"/>
                <a:cs typeface="+mn-cs"/>
              </a:rPr>
              <a:t>  diensten aan bijna 90% van de </a:t>
            </a:r>
            <a:r>
              <a:rPr lang="nl-NL" sz="900" kern="1200" dirty="0" err="1">
                <a:solidFill>
                  <a:schemeClr val="tx1"/>
                </a:solidFill>
                <a:effectLst/>
                <a:latin typeface="+mn-lt"/>
                <a:ea typeface="+mn-ea"/>
                <a:cs typeface="+mn-cs"/>
              </a:rPr>
              <a:t>Fortune</a:t>
            </a:r>
            <a:r>
              <a:rPr lang="nl-NL" sz="900" kern="1200" dirty="0">
                <a:solidFill>
                  <a:schemeClr val="tx1"/>
                </a:solidFill>
                <a:effectLst/>
                <a:latin typeface="+mn-lt"/>
                <a:ea typeface="+mn-ea"/>
                <a:cs typeface="+mn-cs"/>
              </a:rPr>
              <a:t> Global 500® en duizenden particuliere bedrijven. Onze professionals leveren meetbare en blijvende resultaten die het vertrouwen van het publiek in kapitaalmarkten helpen versterken, klanten in staat stellen te transformeren en bloeien, en de weg wijzen naar een sterkere economie, een meer rechtvaardige samenleving en een duurzame wereld. Voortbouwend op zijn meer dan 175-jarige geschiedenis, omvat het bereik van Deloitte meer dan 150 landen en gebieden. Ontdek hoe de meer dan 345.000 mensen van Deloitte wereldwijd een impact maken die ertoe doet op </a:t>
            </a:r>
            <a:r>
              <a:rPr lang="nl-NL" sz="900" u="sng" kern="1200" dirty="0">
                <a:solidFill>
                  <a:schemeClr val="tx1"/>
                </a:solidFill>
                <a:effectLst/>
                <a:latin typeface="+mn-lt"/>
                <a:ea typeface="+mn-ea"/>
                <a:cs typeface="+mn-cs"/>
                <a:hlinkClick r:id="rId3"/>
              </a:rPr>
              <a:t>www.deloitte.com</a:t>
            </a:r>
            <a:r>
              <a:rPr lang="nl-NL" sz="900" kern="1200" dirty="0">
                <a:solidFill>
                  <a:schemeClr val="tx1"/>
                </a:solidFill>
                <a:effectLst/>
                <a:latin typeface="+mn-lt"/>
                <a:ea typeface="+mn-ea"/>
                <a:cs typeface="+mn-cs"/>
              </a:rPr>
              <a:t>.</a:t>
            </a:r>
          </a:p>
          <a:p>
            <a:endParaRPr lang="nl-NL" sz="900" kern="1200" dirty="0">
              <a:solidFill>
                <a:schemeClr val="tx1"/>
              </a:solidFill>
              <a:effectLst/>
              <a:latin typeface="+mn-lt"/>
              <a:ea typeface="+mn-ea"/>
              <a:cs typeface="+mn-cs"/>
            </a:endParaRPr>
          </a:p>
          <a:p>
            <a:r>
              <a:rPr lang="nl-NL" sz="900" kern="1200" dirty="0">
                <a:solidFill>
                  <a:schemeClr val="tx1"/>
                </a:solidFill>
                <a:effectLst/>
                <a:latin typeface="+mn-lt"/>
                <a:ea typeface="+mn-ea"/>
                <a:cs typeface="+mn-cs"/>
              </a:rPr>
              <a:t>Deze communicatie bevat louter algemene informatie en noch DTTL, noch haar wereldwijde netwerk van member </a:t>
            </a:r>
            <a:r>
              <a:rPr lang="nl-NL" sz="900" kern="1200" dirty="0" err="1">
                <a:solidFill>
                  <a:schemeClr val="tx1"/>
                </a:solidFill>
                <a:effectLst/>
                <a:latin typeface="+mn-lt"/>
                <a:ea typeface="+mn-ea"/>
                <a:cs typeface="+mn-cs"/>
              </a:rPr>
              <a:t>firms</a:t>
            </a:r>
            <a:r>
              <a:rPr lang="nl-NL" sz="900" kern="1200" dirty="0">
                <a:solidFill>
                  <a:schemeClr val="tx1"/>
                </a:solidFill>
                <a:effectLst/>
                <a:latin typeface="+mn-lt"/>
                <a:ea typeface="+mn-ea"/>
                <a:cs typeface="+mn-cs"/>
              </a:rPr>
              <a:t> of aan hen verbonden entiteiten verleent door middel van deze communicatie professioneel advies of diensten. Voordat u een beslissing neemt of actie onderneemt die van invloed kan zijn op uw financiën of uw bedrijf, dient u een gekwalificeerde professionele adviseur te raadplegen. Geen enkele entiteit in de Deloitte organisatie is verantwoordelijk voor enig verlies dat wordt geleden door een persoon die op deze communicatie vertrouwt.</a:t>
            </a:r>
          </a:p>
          <a:p>
            <a:endParaRPr lang="nl-NL" sz="900" kern="1200" dirty="0">
              <a:solidFill>
                <a:schemeClr val="tx1"/>
              </a:solidFill>
              <a:effectLst/>
              <a:latin typeface="+mn-lt"/>
              <a:ea typeface="+mn-ea"/>
              <a:cs typeface="+mn-cs"/>
            </a:endParaRPr>
          </a:p>
          <a:p>
            <a:r>
              <a:rPr lang="nl-NL" sz="900" kern="1200" dirty="0">
                <a:solidFill>
                  <a:schemeClr val="tx1"/>
                </a:solidFill>
                <a:effectLst/>
                <a:latin typeface="+mn-lt"/>
                <a:ea typeface="+mn-ea"/>
                <a:cs typeface="+mn-cs"/>
              </a:rPr>
              <a:t>© 2022. Neem voor informatie contact op met Deloitte Nederland</a:t>
            </a:r>
            <a:endParaRPr lang="nl-NL" sz="100" dirty="0">
              <a:solidFill>
                <a:srgbClr val="313131"/>
              </a:solidFill>
            </a:endParaRPr>
          </a:p>
        </p:txBody>
      </p:sp>
      <p:grpSp>
        <p:nvGrpSpPr>
          <p:cNvPr id="14" name="Group 13">
            <a:extLst>
              <a:ext uri="{FF2B5EF4-FFF2-40B4-BE49-F238E27FC236}">
                <a16:creationId xmlns:a16="http://schemas.microsoft.com/office/drawing/2014/main" id="{2D54309D-F9B6-41A0-B858-A54D24DD563D}"/>
              </a:ext>
            </a:extLst>
          </p:cNvPr>
          <p:cNvGrpSpPr>
            <a:grpSpLocks noChangeAspect="1"/>
          </p:cNvGrpSpPr>
          <p:nvPr userDrawn="1"/>
        </p:nvGrpSpPr>
        <p:grpSpPr>
          <a:xfrm>
            <a:off x="431028" y="342915"/>
            <a:ext cx="2293942" cy="346941"/>
            <a:chOff x="398463" y="404813"/>
            <a:chExt cx="1627187" cy="307976"/>
          </a:xfrm>
          <a:solidFill>
            <a:schemeClr val="tx1"/>
          </a:solidFill>
        </p:grpSpPr>
        <p:sp>
          <p:nvSpPr>
            <p:cNvPr id="15" name="Oval 5">
              <a:extLst>
                <a:ext uri="{FF2B5EF4-FFF2-40B4-BE49-F238E27FC236}">
                  <a16:creationId xmlns:a16="http://schemas.microsoft.com/office/drawing/2014/main" id="{C12F2797-2F79-4BA3-ADAE-FD78B6EA413C}"/>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0" name="Freeform 6">
              <a:extLst>
                <a:ext uri="{FF2B5EF4-FFF2-40B4-BE49-F238E27FC236}">
                  <a16:creationId xmlns:a16="http://schemas.microsoft.com/office/drawing/2014/main" id="{3766E48C-1626-4F04-B161-4202B27759C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1" name="Rectangle 7">
              <a:extLst>
                <a:ext uri="{FF2B5EF4-FFF2-40B4-BE49-F238E27FC236}">
                  <a16:creationId xmlns:a16="http://schemas.microsoft.com/office/drawing/2014/main" id="{CAB6962C-AF7A-4F3B-AD63-0856C43B187E}"/>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2" name="Freeform 8">
              <a:extLst>
                <a:ext uri="{FF2B5EF4-FFF2-40B4-BE49-F238E27FC236}">
                  <a16:creationId xmlns:a16="http://schemas.microsoft.com/office/drawing/2014/main" id="{17B23ECD-20BD-4894-9700-2021C0E7CAE5}"/>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3" name="Rectangle 9">
              <a:extLst>
                <a:ext uri="{FF2B5EF4-FFF2-40B4-BE49-F238E27FC236}">
                  <a16:creationId xmlns:a16="http://schemas.microsoft.com/office/drawing/2014/main" id="{F6647E23-A395-4407-BF04-329E40801CD3}"/>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4" name="Rectangle 10">
              <a:extLst>
                <a:ext uri="{FF2B5EF4-FFF2-40B4-BE49-F238E27FC236}">
                  <a16:creationId xmlns:a16="http://schemas.microsoft.com/office/drawing/2014/main" id="{D4B7FBE7-EF8E-42A8-8AE0-FC29A2BB3C3F}"/>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5" name="Freeform 11">
              <a:extLst>
                <a:ext uri="{FF2B5EF4-FFF2-40B4-BE49-F238E27FC236}">
                  <a16:creationId xmlns:a16="http://schemas.microsoft.com/office/drawing/2014/main" id="{64D90B9C-E87D-46CE-A014-0A6C75231450}"/>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6" name="Freeform 12">
              <a:extLst>
                <a:ext uri="{FF2B5EF4-FFF2-40B4-BE49-F238E27FC236}">
                  <a16:creationId xmlns:a16="http://schemas.microsoft.com/office/drawing/2014/main" id="{D82908C4-5389-45AA-AE0A-55C1C22CA18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7" name="Freeform 13">
              <a:extLst>
                <a:ext uri="{FF2B5EF4-FFF2-40B4-BE49-F238E27FC236}">
                  <a16:creationId xmlns:a16="http://schemas.microsoft.com/office/drawing/2014/main" id="{561F11BA-BB7C-4011-8281-6B93F9465A0A}"/>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8" name="Freeform 14">
              <a:extLst>
                <a:ext uri="{FF2B5EF4-FFF2-40B4-BE49-F238E27FC236}">
                  <a16:creationId xmlns:a16="http://schemas.microsoft.com/office/drawing/2014/main" id="{74027538-0245-402F-A95F-FF7ACBBAD429}"/>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grpSp>
    </p:spTree>
    <p:extLst>
      <p:ext uri="{BB962C8B-B14F-4D97-AF65-F5344CB8AC3E}">
        <p14:creationId xmlns:p14="http://schemas.microsoft.com/office/powerpoint/2010/main" val="788518780"/>
      </p:ext>
    </p:extLst>
  </p:cSld>
  <p:clrMapOvr>
    <a:masterClrMapping/>
  </p:clrMapOvr>
  <p:hf hd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End slide NL - Black">
    <p:bg>
      <p:bgRef idx="1001">
        <a:schemeClr val="bg1"/>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D2EBBB4-1035-4B9D-91E1-1C6A362EB22E}"/>
              </a:ext>
            </a:extLst>
          </p:cNvPr>
          <p:cNvSpPr txBox="1"/>
          <p:nvPr/>
        </p:nvSpPr>
        <p:spPr>
          <a:xfrm>
            <a:off x="475324" y="4550573"/>
            <a:ext cx="11278873" cy="2077492"/>
          </a:xfrm>
          <a:prstGeom prst="rect">
            <a:avLst/>
          </a:prstGeom>
          <a:noFill/>
        </p:spPr>
        <p:txBody>
          <a:bodyPr wrap="square" lIns="0" tIns="0" rIns="0" bIns="0" rtlCol="0">
            <a:spAutoFit/>
          </a:bodyPr>
          <a:lstStyle/>
          <a:p>
            <a:r>
              <a:rPr lang="nl-NL" sz="900" kern="1200" dirty="0">
                <a:solidFill>
                  <a:schemeClr val="tx1"/>
                </a:solidFill>
                <a:effectLst/>
                <a:latin typeface="+mn-lt"/>
                <a:ea typeface="+mn-ea"/>
                <a:cs typeface="+mn-cs"/>
              </a:rPr>
              <a:t>Onder Deloitte wordt verstaan één of meer van Deloitte Touche </a:t>
            </a:r>
            <a:r>
              <a:rPr lang="nl-NL" sz="900" kern="1200" dirty="0" err="1">
                <a:solidFill>
                  <a:schemeClr val="tx1"/>
                </a:solidFill>
                <a:effectLst/>
                <a:latin typeface="+mn-lt"/>
                <a:ea typeface="+mn-ea"/>
                <a:cs typeface="+mn-cs"/>
              </a:rPr>
              <a:t>Tohmatsu</a:t>
            </a:r>
            <a:r>
              <a:rPr lang="nl-NL" sz="900" kern="1200" dirty="0">
                <a:solidFill>
                  <a:schemeClr val="tx1"/>
                </a:solidFill>
                <a:effectLst/>
                <a:latin typeface="+mn-lt"/>
                <a:ea typeface="+mn-ea"/>
                <a:cs typeface="+mn-cs"/>
              </a:rPr>
              <a:t> Limited (“DTTL”), haar wereldwijde netwerk van member </a:t>
            </a:r>
            <a:r>
              <a:rPr lang="nl-NL" sz="900" kern="1200" dirty="0" err="1">
                <a:solidFill>
                  <a:schemeClr val="tx1"/>
                </a:solidFill>
                <a:effectLst/>
                <a:latin typeface="+mn-lt"/>
                <a:ea typeface="+mn-ea"/>
                <a:cs typeface="+mn-cs"/>
              </a:rPr>
              <a:t>firms</a:t>
            </a:r>
            <a:r>
              <a:rPr lang="nl-NL" sz="900" kern="1200" dirty="0">
                <a:solidFill>
                  <a:schemeClr val="tx1"/>
                </a:solidFill>
                <a:effectLst/>
                <a:latin typeface="+mn-lt"/>
                <a:ea typeface="+mn-ea"/>
                <a:cs typeface="+mn-cs"/>
              </a:rPr>
              <a:t> en aan hen verbonden entiteiten (tezamen, de “Deloitte organisatie”). DTTL (hierna ook te noemen “Deloitte Global”) haar wereldwijde netwerk van member </a:t>
            </a:r>
            <a:r>
              <a:rPr lang="nl-NL" sz="900" kern="1200" dirty="0" err="1">
                <a:solidFill>
                  <a:schemeClr val="tx1"/>
                </a:solidFill>
                <a:effectLst/>
                <a:latin typeface="+mn-lt"/>
                <a:ea typeface="+mn-ea"/>
                <a:cs typeface="+mn-cs"/>
              </a:rPr>
              <a:t>firms</a:t>
            </a:r>
            <a:r>
              <a:rPr lang="nl-NL" sz="900" kern="1200" dirty="0">
                <a:solidFill>
                  <a:schemeClr val="tx1"/>
                </a:solidFill>
                <a:effectLst/>
                <a:latin typeface="+mn-lt"/>
                <a:ea typeface="+mn-ea"/>
                <a:cs typeface="+mn-cs"/>
              </a:rPr>
              <a:t> en aan hen verbonden entiteiten zijn juridisch gescheiden en onafhankelijke entiteiten, die elkaar niet kunnen verplichtingen of binden ten aanzien van derden. DTTL en iedere DTTL member </a:t>
            </a:r>
            <a:r>
              <a:rPr lang="nl-NL" sz="900" kern="1200" dirty="0" err="1">
                <a:solidFill>
                  <a:schemeClr val="tx1"/>
                </a:solidFill>
                <a:effectLst/>
                <a:latin typeface="+mn-lt"/>
                <a:ea typeface="+mn-ea"/>
                <a:cs typeface="+mn-cs"/>
              </a:rPr>
              <a:t>firm</a:t>
            </a:r>
            <a:r>
              <a:rPr lang="nl-NL" sz="900" kern="1200" dirty="0">
                <a:solidFill>
                  <a:schemeClr val="tx1"/>
                </a:solidFill>
                <a:effectLst/>
                <a:latin typeface="+mn-lt"/>
                <a:ea typeface="+mn-ea"/>
                <a:cs typeface="+mn-cs"/>
              </a:rPr>
              <a:t> en aan hen verbonden entiteit is aansprakelijk voor hun eigen handelen en nalaten, en niet voor het handelen of nalaten van een andere entiteit. DTTL verleent geen diensten aan cliënten. Raadpleeg </a:t>
            </a:r>
            <a:r>
              <a:rPr lang="nl-NL" sz="900" u="sng" kern="1200" dirty="0">
                <a:solidFill>
                  <a:schemeClr val="tx1"/>
                </a:solidFill>
                <a:effectLst/>
                <a:latin typeface="+mn-lt"/>
                <a:ea typeface="+mn-ea"/>
                <a:cs typeface="+mn-cs"/>
                <a:hlinkClick r:id="rId2"/>
              </a:rPr>
              <a:t>www.deloitte.com/about</a:t>
            </a:r>
            <a:r>
              <a:rPr lang="nl-NL" sz="900" kern="1200" dirty="0">
                <a:solidFill>
                  <a:schemeClr val="tx1"/>
                </a:solidFill>
                <a:effectLst/>
                <a:latin typeface="+mn-lt"/>
                <a:ea typeface="+mn-ea"/>
                <a:cs typeface="+mn-cs"/>
              </a:rPr>
              <a:t> voor meer informatie. </a:t>
            </a:r>
          </a:p>
          <a:p>
            <a:endParaRPr lang="nl-NL" sz="900" kern="1200" dirty="0">
              <a:solidFill>
                <a:schemeClr val="tx1"/>
              </a:solidFill>
              <a:effectLst/>
              <a:latin typeface="+mn-lt"/>
              <a:ea typeface="+mn-ea"/>
              <a:cs typeface="+mn-cs"/>
            </a:endParaRPr>
          </a:p>
          <a:p>
            <a:r>
              <a:rPr lang="nl-NL" sz="900" kern="1200" dirty="0">
                <a:solidFill>
                  <a:schemeClr val="tx1"/>
                </a:solidFill>
                <a:effectLst/>
                <a:latin typeface="+mn-lt"/>
                <a:ea typeface="+mn-ea"/>
                <a:cs typeface="+mn-cs"/>
              </a:rPr>
              <a:t>Deloitte levert toonaangevende audit- en </a:t>
            </a:r>
            <a:r>
              <a:rPr lang="nl-NL" sz="900" kern="1200" dirty="0" err="1">
                <a:solidFill>
                  <a:schemeClr val="tx1"/>
                </a:solidFill>
                <a:effectLst/>
                <a:latin typeface="+mn-lt"/>
                <a:ea typeface="+mn-ea"/>
                <a:cs typeface="+mn-cs"/>
              </a:rPr>
              <a:t>assurance</a:t>
            </a:r>
            <a:r>
              <a:rPr lang="nl-NL" sz="900" kern="1200" dirty="0">
                <a:solidFill>
                  <a:schemeClr val="tx1"/>
                </a:solidFill>
                <a:effectLst/>
                <a:latin typeface="+mn-lt"/>
                <a:ea typeface="+mn-ea"/>
                <a:cs typeface="+mn-cs"/>
              </a:rPr>
              <a:t>-, belasting- en juridische diensten, consulting, financial </a:t>
            </a:r>
            <a:r>
              <a:rPr lang="nl-NL" sz="900" kern="1200" dirty="0" err="1">
                <a:solidFill>
                  <a:schemeClr val="tx1"/>
                </a:solidFill>
                <a:effectLst/>
                <a:latin typeface="+mn-lt"/>
                <a:ea typeface="+mn-ea"/>
                <a:cs typeface="+mn-cs"/>
              </a:rPr>
              <a:t>advisory</a:t>
            </a:r>
            <a:r>
              <a:rPr lang="nl-NL" sz="900" kern="1200" dirty="0">
                <a:solidFill>
                  <a:schemeClr val="tx1"/>
                </a:solidFill>
                <a:effectLst/>
                <a:latin typeface="+mn-lt"/>
                <a:ea typeface="+mn-ea"/>
                <a:cs typeface="+mn-cs"/>
              </a:rPr>
              <a:t>, and risk </a:t>
            </a:r>
            <a:r>
              <a:rPr lang="nl-NL" sz="900" kern="1200" dirty="0" err="1">
                <a:solidFill>
                  <a:schemeClr val="tx1"/>
                </a:solidFill>
                <a:effectLst/>
                <a:latin typeface="+mn-lt"/>
                <a:ea typeface="+mn-ea"/>
                <a:cs typeface="+mn-cs"/>
              </a:rPr>
              <a:t>advisory</a:t>
            </a:r>
            <a:r>
              <a:rPr lang="nl-NL" sz="900" kern="1200" dirty="0">
                <a:solidFill>
                  <a:schemeClr val="tx1"/>
                </a:solidFill>
                <a:effectLst/>
                <a:latin typeface="+mn-lt"/>
                <a:ea typeface="+mn-ea"/>
                <a:cs typeface="+mn-cs"/>
              </a:rPr>
              <a:t>  diensten aan bijna 90% van de </a:t>
            </a:r>
            <a:r>
              <a:rPr lang="nl-NL" sz="900" kern="1200" dirty="0" err="1">
                <a:solidFill>
                  <a:schemeClr val="tx1"/>
                </a:solidFill>
                <a:effectLst/>
                <a:latin typeface="+mn-lt"/>
                <a:ea typeface="+mn-ea"/>
                <a:cs typeface="+mn-cs"/>
              </a:rPr>
              <a:t>Fortune</a:t>
            </a:r>
            <a:r>
              <a:rPr lang="nl-NL" sz="900" kern="1200" dirty="0">
                <a:solidFill>
                  <a:schemeClr val="tx1"/>
                </a:solidFill>
                <a:effectLst/>
                <a:latin typeface="+mn-lt"/>
                <a:ea typeface="+mn-ea"/>
                <a:cs typeface="+mn-cs"/>
              </a:rPr>
              <a:t> Global 500® en duizenden particuliere bedrijven. Onze professionals leveren meetbare en blijvende resultaten die het vertrouwen van het publiek in kapitaalmarkten helpen versterken, klanten in staat stellen te transformeren en bloeien, en de weg wijzen naar een sterkere economie, een meer rechtvaardige samenleving en een duurzame wereld. Voortbouwend op zijn meer dan 175-jarige geschiedenis, omvat het bereik van Deloitte meer dan 150 landen en gebieden. Ontdek hoe de meer dan 345.000 mensen van Deloitte wereldwijd een impact maken die ertoe doet op </a:t>
            </a:r>
            <a:r>
              <a:rPr lang="nl-NL" sz="900" u="sng" kern="1200" dirty="0">
                <a:solidFill>
                  <a:schemeClr val="tx1"/>
                </a:solidFill>
                <a:effectLst/>
                <a:latin typeface="+mn-lt"/>
                <a:ea typeface="+mn-ea"/>
                <a:cs typeface="+mn-cs"/>
                <a:hlinkClick r:id="rId3"/>
              </a:rPr>
              <a:t>www.deloitte.com</a:t>
            </a:r>
            <a:r>
              <a:rPr lang="nl-NL" sz="900" kern="1200" dirty="0">
                <a:solidFill>
                  <a:schemeClr val="tx1"/>
                </a:solidFill>
                <a:effectLst/>
                <a:latin typeface="+mn-lt"/>
                <a:ea typeface="+mn-ea"/>
                <a:cs typeface="+mn-cs"/>
              </a:rPr>
              <a:t>.</a:t>
            </a:r>
          </a:p>
          <a:p>
            <a:endParaRPr lang="nl-NL" sz="900" kern="1200" dirty="0">
              <a:solidFill>
                <a:schemeClr val="tx1"/>
              </a:solidFill>
              <a:effectLst/>
              <a:latin typeface="+mn-lt"/>
              <a:ea typeface="+mn-ea"/>
              <a:cs typeface="+mn-cs"/>
            </a:endParaRPr>
          </a:p>
          <a:p>
            <a:r>
              <a:rPr lang="nl-NL" sz="900" kern="1200" dirty="0">
                <a:solidFill>
                  <a:schemeClr val="tx1"/>
                </a:solidFill>
                <a:effectLst/>
                <a:latin typeface="+mn-lt"/>
                <a:ea typeface="+mn-ea"/>
                <a:cs typeface="+mn-cs"/>
              </a:rPr>
              <a:t>Deze communicatie bevat louter algemene informatie en noch DTTL, noch haar wereldwijde netwerk van member </a:t>
            </a:r>
            <a:r>
              <a:rPr lang="nl-NL" sz="900" kern="1200" dirty="0" err="1">
                <a:solidFill>
                  <a:schemeClr val="tx1"/>
                </a:solidFill>
                <a:effectLst/>
                <a:latin typeface="+mn-lt"/>
                <a:ea typeface="+mn-ea"/>
                <a:cs typeface="+mn-cs"/>
              </a:rPr>
              <a:t>firms</a:t>
            </a:r>
            <a:r>
              <a:rPr lang="nl-NL" sz="900" kern="1200" dirty="0">
                <a:solidFill>
                  <a:schemeClr val="tx1"/>
                </a:solidFill>
                <a:effectLst/>
                <a:latin typeface="+mn-lt"/>
                <a:ea typeface="+mn-ea"/>
                <a:cs typeface="+mn-cs"/>
              </a:rPr>
              <a:t> of aan hen verbonden entiteiten verleent door middel van deze communicatie professioneel advies of diensten. Voordat u een beslissing neemt of actie onderneemt die van invloed kan zijn op uw financiën of uw bedrijf, dient u een gekwalificeerde professionele adviseur te raadplegen. Geen enkele entiteit in de Deloitte organisatie is verantwoordelijk voor enig verlies dat wordt geleden door een persoon die op deze communicatie vertrouwt.</a:t>
            </a:r>
          </a:p>
          <a:p>
            <a:endParaRPr lang="nl-NL" sz="900" kern="1200" dirty="0">
              <a:solidFill>
                <a:schemeClr val="tx1"/>
              </a:solidFill>
              <a:effectLst/>
              <a:latin typeface="+mn-lt"/>
              <a:ea typeface="+mn-ea"/>
              <a:cs typeface="+mn-cs"/>
            </a:endParaRPr>
          </a:p>
          <a:p>
            <a:r>
              <a:rPr lang="nl-NL" sz="900" kern="1200" dirty="0">
                <a:solidFill>
                  <a:schemeClr val="tx1"/>
                </a:solidFill>
                <a:effectLst/>
                <a:latin typeface="+mn-lt"/>
                <a:ea typeface="+mn-ea"/>
                <a:cs typeface="+mn-cs"/>
              </a:rPr>
              <a:t>© 2022. Neem voor informatie contact op met Deloitte Nederland</a:t>
            </a:r>
            <a:endParaRPr lang="nl-NL" sz="100" dirty="0">
              <a:solidFill>
                <a:srgbClr val="313131"/>
              </a:solidFill>
            </a:endParaRPr>
          </a:p>
        </p:txBody>
      </p:sp>
      <p:grpSp>
        <p:nvGrpSpPr>
          <p:cNvPr id="14" name="Group 13">
            <a:extLst>
              <a:ext uri="{FF2B5EF4-FFF2-40B4-BE49-F238E27FC236}">
                <a16:creationId xmlns:a16="http://schemas.microsoft.com/office/drawing/2014/main" id="{2D54309D-F9B6-41A0-B858-A54D24DD563D}"/>
              </a:ext>
            </a:extLst>
          </p:cNvPr>
          <p:cNvGrpSpPr>
            <a:grpSpLocks noChangeAspect="1"/>
          </p:cNvGrpSpPr>
          <p:nvPr userDrawn="1"/>
        </p:nvGrpSpPr>
        <p:grpSpPr>
          <a:xfrm>
            <a:off x="431028" y="342915"/>
            <a:ext cx="2293942" cy="346941"/>
            <a:chOff x="398463" y="404813"/>
            <a:chExt cx="1627187" cy="307976"/>
          </a:xfrm>
          <a:solidFill>
            <a:schemeClr val="tx1"/>
          </a:solidFill>
        </p:grpSpPr>
        <p:sp>
          <p:nvSpPr>
            <p:cNvPr id="15" name="Oval 5">
              <a:extLst>
                <a:ext uri="{FF2B5EF4-FFF2-40B4-BE49-F238E27FC236}">
                  <a16:creationId xmlns:a16="http://schemas.microsoft.com/office/drawing/2014/main" id="{C12F2797-2F79-4BA3-ADAE-FD78B6EA413C}"/>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0" name="Freeform 6">
              <a:extLst>
                <a:ext uri="{FF2B5EF4-FFF2-40B4-BE49-F238E27FC236}">
                  <a16:creationId xmlns:a16="http://schemas.microsoft.com/office/drawing/2014/main" id="{3766E48C-1626-4F04-B161-4202B27759C4}"/>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1" name="Rectangle 7">
              <a:extLst>
                <a:ext uri="{FF2B5EF4-FFF2-40B4-BE49-F238E27FC236}">
                  <a16:creationId xmlns:a16="http://schemas.microsoft.com/office/drawing/2014/main" id="{CAB6962C-AF7A-4F3B-AD63-0856C43B187E}"/>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2" name="Freeform 8">
              <a:extLst>
                <a:ext uri="{FF2B5EF4-FFF2-40B4-BE49-F238E27FC236}">
                  <a16:creationId xmlns:a16="http://schemas.microsoft.com/office/drawing/2014/main" id="{17B23ECD-20BD-4894-9700-2021C0E7CAE5}"/>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3" name="Rectangle 9">
              <a:extLst>
                <a:ext uri="{FF2B5EF4-FFF2-40B4-BE49-F238E27FC236}">
                  <a16:creationId xmlns:a16="http://schemas.microsoft.com/office/drawing/2014/main" id="{F6647E23-A395-4407-BF04-329E40801CD3}"/>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4" name="Rectangle 10">
              <a:extLst>
                <a:ext uri="{FF2B5EF4-FFF2-40B4-BE49-F238E27FC236}">
                  <a16:creationId xmlns:a16="http://schemas.microsoft.com/office/drawing/2014/main" id="{D4B7FBE7-EF8E-42A8-8AE0-FC29A2BB3C3F}"/>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5" name="Freeform 11">
              <a:extLst>
                <a:ext uri="{FF2B5EF4-FFF2-40B4-BE49-F238E27FC236}">
                  <a16:creationId xmlns:a16="http://schemas.microsoft.com/office/drawing/2014/main" id="{64D90B9C-E87D-46CE-A014-0A6C75231450}"/>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6" name="Freeform 12">
              <a:extLst>
                <a:ext uri="{FF2B5EF4-FFF2-40B4-BE49-F238E27FC236}">
                  <a16:creationId xmlns:a16="http://schemas.microsoft.com/office/drawing/2014/main" id="{D82908C4-5389-45AA-AE0A-55C1C22CA18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7" name="Freeform 13">
              <a:extLst>
                <a:ext uri="{FF2B5EF4-FFF2-40B4-BE49-F238E27FC236}">
                  <a16:creationId xmlns:a16="http://schemas.microsoft.com/office/drawing/2014/main" id="{561F11BA-BB7C-4011-8281-6B93F9465A0A}"/>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sp>
          <p:nvSpPr>
            <p:cNvPr id="28" name="Freeform 14">
              <a:extLst>
                <a:ext uri="{FF2B5EF4-FFF2-40B4-BE49-F238E27FC236}">
                  <a16:creationId xmlns:a16="http://schemas.microsoft.com/office/drawing/2014/main" id="{74027538-0245-402F-A95F-FF7ACBBAD429}"/>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500" noProof="0" dirty="0">
                <a:solidFill>
                  <a:schemeClr val="bg1"/>
                </a:solidFill>
              </a:endParaRPr>
            </a:p>
          </p:txBody>
        </p:sp>
      </p:grpSp>
    </p:spTree>
    <p:extLst>
      <p:ext uri="{BB962C8B-B14F-4D97-AF65-F5344CB8AC3E}">
        <p14:creationId xmlns:p14="http://schemas.microsoft.com/office/powerpoint/2010/main" val="1642666969"/>
      </p:ext>
    </p:extLst>
  </p:cSld>
  <p:clrMapOvr>
    <a:overrideClrMapping bg1="dk1" tx1="lt1" bg2="dk2" tx2="lt2" accent1="accent1" accent2="accent2" accent3="accent3" accent4="accent4" accent5="accent5" accent6="accent6" hlink="hlink" folHlink="folHlink"/>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Divider - Deloitte black">
    <p:bg bwMode="gray">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97B944E-5E13-4061-AF9D-6C169C598EEE}"/>
              </a:ext>
            </a:extLst>
          </p:cNvPr>
          <p:cNvGraphicFramePr>
            <a:graphicFrameLocks noChangeAspect="1"/>
          </p:cNvGraphicFramePr>
          <p:nvPr>
            <p:custDataLst>
              <p:tags r:id="rId1"/>
            </p:custDataLst>
            <p:extLst>
              <p:ext uri="{D42A27DB-BD31-4B8C-83A1-F6EECF244321}">
                <p14:modId xmlns:p14="http://schemas.microsoft.com/office/powerpoint/2010/main" val="877896301"/>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3" name="Object 2" hidden="1">
                        <a:extLst>
                          <a:ext uri="{FF2B5EF4-FFF2-40B4-BE49-F238E27FC236}">
                            <a16:creationId xmlns:a16="http://schemas.microsoft.com/office/drawing/2014/main" id="{597B944E-5E13-4061-AF9D-6C169C598EEE}"/>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F678C49D-1C1A-4DD4-9472-ECEFDF43AB51}"/>
              </a:ext>
            </a:extLst>
          </p:cNvPr>
          <p:cNvSpPr/>
          <p:nvPr>
            <p:custDataLst>
              <p:tags r:id="rId2"/>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3600" b="1" i="0" baseline="0" dirty="0">
              <a:solidFill>
                <a:schemeClr val="bg1"/>
              </a:solidFill>
              <a:latin typeface="Calibri" panose="020F0502020204030204" pitchFamily="34" charset="0"/>
              <a:cs typeface="Calibri" panose="020F0502020204030204" pitchFamily="34" charset="0"/>
              <a:sym typeface="Calibri" panose="020F0502020204030204" pitchFamily="34" charset="0"/>
            </a:endParaRPr>
          </a:p>
        </p:txBody>
      </p:sp>
      <p:sp>
        <p:nvSpPr>
          <p:cNvPr id="18" name="Title 1"/>
          <p:cNvSpPr>
            <a:spLocks noGrp="1"/>
          </p:cNvSpPr>
          <p:nvPr>
            <p:ph type="title"/>
          </p:nvPr>
        </p:nvSpPr>
        <p:spPr bwMode="gray">
          <a:xfrm>
            <a:off x="469900" y="1705670"/>
            <a:ext cx="10418233" cy="1592403"/>
          </a:xfrm>
          <a:prstGeom prst="rect">
            <a:avLst/>
          </a:prstGeom>
        </p:spPr>
        <p:txBody>
          <a:bodyPr vert="horz" lIns="0" tIns="0" rIns="0" bIns="0" rtlCol="0" anchor="b" anchorCtr="0">
            <a:noAutofit/>
          </a:bodyPr>
          <a:lstStyle>
            <a:lvl1pPr>
              <a:defRPr lang="en-US" sz="3600" b="1" noProof="0" dirty="0">
                <a:solidFill>
                  <a:schemeClr val="bg1"/>
                </a:solidFill>
                <a:latin typeface="+mj-lt"/>
                <a:ea typeface="Open Sans" panose="020B0606030504020204" pitchFamily="34" charset="0"/>
                <a:cs typeface="Calibri" panose="020F0502020204030204" pitchFamily="34" charset="0"/>
              </a:defRPr>
            </a:lvl1pPr>
          </a:lstStyle>
          <a:p>
            <a:pPr lvl="0" defTabSz="727510">
              <a:lnSpc>
                <a:spcPct val="95000"/>
              </a:lnSpc>
            </a:pPr>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vert="horz" lIns="0" tIns="0" rIns="0" bIns="0" rtlCol="0">
            <a:noAutofit/>
          </a:bodyPr>
          <a:lstStyle>
            <a:lvl1pPr>
              <a:defRPr lang="en-US" sz="3600" noProof="0" smtClean="0">
                <a:solidFill>
                  <a:schemeClr val="bg1"/>
                </a:solidFill>
                <a:cs typeface="Calibri" panose="020F0502020204030204" pitchFamily="34" charset="0"/>
              </a:defRPr>
            </a:lvl1pPr>
          </a:lstStyle>
          <a:p>
            <a:pPr lvl="0" defTabSz="727510">
              <a:lnSpc>
                <a:spcPct val="95000"/>
              </a:lnSpc>
              <a:spcAft>
                <a:spcPts val="0"/>
              </a:spcAft>
            </a:pPr>
            <a:r>
              <a:rPr lang="en-US" noProof="0"/>
              <a:t>Click to edit Master text styles</a:t>
            </a:r>
          </a:p>
        </p:txBody>
      </p:sp>
      <p:sp>
        <p:nvSpPr>
          <p:cNvPr id="6" name="Footer Placeholder 5">
            <a:extLst>
              <a:ext uri="{FF2B5EF4-FFF2-40B4-BE49-F238E27FC236}">
                <a16:creationId xmlns:a16="http://schemas.microsoft.com/office/drawing/2014/main" id="{8A670DB9-1D79-4BD9-BF77-5EE51C001DF9}"/>
              </a:ext>
            </a:extLst>
          </p:cNvPr>
          <p:cNvSpPr>
            <a:spLocks noGrp="1"/>
          </p:cNvSpPr>
          <p:nvPr>
            <p:ph type="ftr" sz="quarter" idx="11"/>
          </p:nvPr>
        </p:nvSpPr>
        <p:spPr/>
        <p:txBody>
          <a:bodyPr/>
          <a:lstStyle>
            <a:lvl1pPr>
              <a:defRPr>
                <a:solidFill>
                  <a:schemeClr val="bg1"/>
                </a:solidFill>
              </a:defRPr>
            </a:lvl1pPr>
          </a:lstStyle>
          <a:p>
            <a:endParaRPr lang="nl-NL"/>
          </a:p>
        </p:txBody>
      </p:sp>
      <p:sp>
        <p:nvSpPr>
          <p:cNvPr id="8" name="Slide Number Placeholder 7">
            <a:extLst>
              <a:ext uri="{FF2B5EF4-FFF2-40B4-BE49-F238E27FC236}">
                <a16:creationId xmlns:a16="http://schemas.microsoft.com/office/drawing/2014/main" id="{3643AB37-6320-41AF-952E-0B3C7E74D9DC}"/>
              </a:ext>
            </a:extLst>
          </p:cNvPr>
          <p:cNvSpPr>
            <a:spLocks noGrp="1"/>
          </p:cNvSpPr>
          <p:nvPr>
            <p:ph type="sldNum" sz="quarter" idx="12"/>
          </p:nvPr>
        </p:nvSpPr>
        <p:spPr/>
        <p:txBody>
          <a:bodyPr/>
          <a:lstStyle>
            <a:lvl1pPr>
              <a:defRPr>
                <a:solidFill>
                  <a:schemeClr val="bg1"/>
                </a:solidFill>
              </a:defRPr>
            </a:lvl1pPr>
          </a:lstStyle>
          <a:p>
            <a:fld id="{E1285774-241F-486E-B8E4-963DBBF2BAEB}" type="slidenum">
              <a:rPr lang="nl-NL" smtClean="0"/>
              <a:pPr/>
              <a:t>‹#›</a:t>
            </a:fld>
            <a:endParaRPr lang="nl-NL"/>
          </a:p>
        </p:txBody>
      </p:sp>
      <p:sp>
        <p:nvSpPr>
          <p:cNvPr id="11" name="TextBox 10">
            <a:extLst>
              <a:ext uri="{FF2B5EF4-FFF2-40B4-BE49-F238E27FC236}">
                <a16:creationId xmlns:a16="http://schemas.microsoft.com/office/drawing/2014/main" id="{071DEE2F-F8E8-4411-B6E3-81FC9C4FAA4A}"/>
              </a:ext>
            </a:extLst>
          </p:cNvPr>
          <p:cNvSpPr txBox="1"/>
          <p:nvPr/>
        </p:nvSpPr>
        <p:spPr>
          <a:xfrm>
            <a:off x="511548" y="6472733"/>
            <a:ext cx="2465682" cy="112467"/>
          </a:xfrm>
          <a:prstGeom prst="rect">
            <a:avLst/>
          </a:prstGeom>
        </p:spPr>
        <p:txBody>
          <a:bodyPr vert="horz" lIns="91440" tIns="45720" rIns="91440" bIns="45720" rtlCol="0" anchor="ctr"/>
          <a:lstStyle>
            <a:defPPr>
              <a:defRPr lang="en-US"/>
            </a:defPPr>
            <a:lvl1pPr algn="r">
              <a:defRPr sz="731"/>
            </a:lvl1pPr>
          </a:lstStyle>
          <a:p>
            <a:pPr lvl="0" algn="l"/>
            <a:r>
              <a:rPr lang="nl-NL" sz="731" dirty="0">
                <a:solidFill>
                  <a:schemeClr val="bg1"/>
                </a:solidFill>
              </a:rPr>
              <a:t>© 2022 Deloitte The Netherlands</a:t>
            </a:r>
          </a:p>
        </p:txBody>
      </p:sp>
      <p:sp>
        <p:nvSpPr>
          <p:cNvPr id="9" name="TextBox 8">
            <a:extLst>
              <a:ext uri="{FF2B5EF4-FFF2-40B4-BE49-F238E27FC236}">
                <a16:creationId xmlns:a16="http://schemas.microsoft.com/office/drawing/2014/main" id="{FECD3935-B45B-4CA9-9488-5ADF0146E4FF}"/>
              </a:ext>
            </a:extLst>
          </p:cNvPr>
          <p:cNvSpPr txBox="1"/>
          <p:nvPr userDrawn="1"/>
        </p:nvSpPr>
        <p:spPr>
          <a:xfrm>
            <a:off x="511548" y="6472733"/>
            <a:ext cx="2465682" cy="112467"/>
          </a:xfrm>
          <a:prstGeom prst="rect">
            <a:avLst/>
          </a:prstGeom>
        </p:spPr>
        <p:txBody>
          <a:bodyPr vert="horz" lIns="91440" tIns="45720" rIns="91440" bIns="45720" rtlCol="0" anchor="ctr"/>
          <a:lstStyle>
            <a:defPPr>
              <a:defRPr lang="en-US"/>
            </a:defPPr>
            <a:lvl1pPr algn="r">
              <a:defRPr sz="731"/>
            </a:lvl1pPr>
          </a:lstStyle>
          <a:p>
            <a:pPr lvl="0" algn="l"/>
            <a:r>
              <a:rPr lang="nl-NL" sz="731" dirty="0">
                <a:solidFill>
                  <a:schemeClr val="bg1"/>
                </a:solidFill>
              </a:rPr>
              <a:t>© 2022 Deloitte The Netherlands</a:t>
            </a:r>
          </a:p>
        </p:txBody>
      </p:sp>
      <p:graphicFrame>
        <p:nvGraphicFramePr>
          <p:cNvPr id="10" name="Object 9" hidden="1">
            <a:extLst>
              <a:ext uri="{FF2B5EF4-FFF2-40B4-BE49-F238E27FC236}">
                <a16:creationId xmlns:a16="http://schemas.microsoft.com/office/drawing/2014/main" id="{B937E8D1-588E-42A1-B0C6-86AC7F30A6CD}"/>
              </a:ext>
            </a:extLst>
          </p:cNvPr>
          <p:cNvGraphicFramePr>
            <a:graphicFrameLocks noChangeAspect="1"/>
          </p:cNvGraphicFramePr>
          <p:nvPr userDrawn="1">
            <p:custDataLst>
              <p:tags r:id="rId3"/>
            </p:custDataLst>
            <p:extLst>
              <p:ext uri="{D42A27DB-BD31-4B8C-83A1-F6EECF244321}">
                <p14:modId xmlns:p14="http://schemas.microsoft.com/office/powerpoint/2010/main" val="198700294"/>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0" name="Object 9" hidden="1">
                        <a:extLst>
                          <a:ext uri="{FF2B5EF4-FFF2-40B4-BE49-F238E27FC236}">
                            <a16:creationId xmlns:a16="http://schemas.microsoft.com/office/drawing/2014/main" id="{B937E8D1-588E-42A1-B0C6-86AC7F30A6CD}"/>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D9F14FEB-618E-4432-894D-10F2A2725040}"/>
              </a:ext>
            </a:extLst>
          </p:cNvPr>
          <p:cNvSpPr/>
          <p:nvPr userDrawn="1">
            <p:custDataLst>
              <p:tags r:id="rId4"/>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3600" b="1" i="0" baseline="0" dirty="0">
              <a:solidFill>
                <a:schemeClr val="bg1"/>
              </a:solidFill>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4247379567"/>
      </p:ext>
    </p:extLst>
  </p:cSld>
  <p:clrMapOvr>
    <a:masterClrMapping/>
  </p:clrMapOvr>
  <p:transition>
    <p:fade/>
  </p:transition>
  <p:extLst>
    <p:ext uri="{DCECCB84-F9BA-43D5-87BE-67443E8EF086}">
      <p15:sldGuideLst xmlns:p15="http://schemas.microsoft.com/office/powerpoint/2012/main">
        <p15:guide id="1" orient="horz" pos="19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Divider - Deloitte Green 1">
    <p:bg bwMode="gray">
      <p:bgPr>
        <a:solidFill>
          <a:schemeClr val="accent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94F60BFF-66A9-4FDD-ADE3-043486BBFE5D}"/>
              </a:ext>
            </a:extLst>
          </p:cNvPr>
          <p:cNvGraphicFramePr>
            <a:graphicFrameLocks noChangeAspect="1"/>
          </p:cNvGraphicFramePr>
          <p:nvPr>
            <p:custDataLst>
              <p:tags r:id="rId1"/>
            </p:custDataLst>
            <p:extLst>
              <p:ext uri="{D42A27DB-BD31-4B8C-83A1-F6EECF244321}">
                <p14:modId xmlns:p14="http://schemas.microsoft.com/office/powerpoint/2010/main" val="3831281951"/>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7" name="Object 6" hidden="1">
                        <a:extLst>
                          <a:ext uri="{FF2B5EF4-FFF2-40B4-BE49-F238E27FC236}">
                            <a16:creationId xmlns:a16="http://schemas.microsoft.com/office/drawing/2014/main" id="{94F60BFF-66A9-4FDD-ADE3-043486BBFE5D}"/>
                          </a:ext>
                        </a:extLst>
                      </p:cNvPr>
                      <p:cNvPicPr/>
                      <p:nvPr/>
                    </p:nvPicPr>
                    <p:blipFill>
                      <a:blip r:embed="rId5"/>
                      <a:stretch>
                        <a:fillRect/>
                      </a:stretch>
                    </p:blipFill>
                    <p:spPr>
                      <a:xfrm>
                        <a:off x="1955" y="1588"/>
                        <a:ext cx="1954"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F5FCB123-EE6C-4047-8EC8-E9AC3E7659E6}"/>
              </a:ext>
            </a:extLst>
          </p:cNvPr>
          <p:cNvSpPr/>
          <p:nvPr>
            <p:custDataLst>
              <p:tags r:id="rId2"/>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3600" b="1" i="0" baseline="0" dirty="0">
              <a:solidFill>
                <a:schemeClr val="bg1"/>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Title 1"/>
          <p:cNvSpPr>
            <a:spLocks noGrp="1"/>
          </p:cNvSpPr>
          <p:nvPr>
            <p:ph type="title"/>
          </p:nvPr>
        </p:nvSpPr>
        <p:spPr bwMode="gray">
          <a:xfrm>
            <a:off x="472831" y="1705673"/>
            <a:ext cx="10517717" cy="1592403"/>
          </a:xfrm>
        </p:spPr>
        <p:txBody>
          <a:bodyPr vert="horz" lIns="0" tIns="0" rIns="0" bIns="0" rtlCol="0" anchor="b" anchorCtr="0">
            <a:noAutofit/>
          </a:bodyPr>
          <a:lstStyle>
            <a:lvl1pPr>
              <a:defRPr lang="en-US" sz="3600" b="1" dirty="0">
                <a:solidFill>
                  <a:schemeClr val="bg1"/>
                </a:solidFill>
                <a:latin typeface="+mj-lt"/>
                <a:ea typeface="Open Sans" panose="020B0606030504020204" pitchFamily="34" charset="0"/>
                <a:cs typeface="Calibri" panose="020F0502020204030204" pitchFamily="34" charset="0"/>
              </a:defRPr>
            </a:lvl1pPr>
          </a:lstStyle>
          <a:p>
            <a:pPr lvl="0" defTabSz="727510">
              <a:lnSpc>
                <a:spcPct val="95000"/>
              </a:lnSpc>
            </a:pPr>
            <a:r>
              <a:rPr lang="en-US"/>
              <a:t>Click to edit Master title style</a:t>
            </a:r>
            <a:endParaRPr lang="en-US" dirty="0"/>
          </a:p>
        </p:txBody>
      </p:sp>
      <p:sp>
        <p:nvSpPr>
          <p:cNvPr id="3" name="Text Placeholder 2"/>
          <p:cNvSpPr>
            <a:spLocks noGrp="1"/>
          </p:cNvSpPr>
          <p:nvPr>
            <p:ph type="body" idx="1"/>
          </p:nvPr>
        </p:nvSpPr>
        <p:spPr bwMode="gray">
          <a:xfrm>
            <a:off x="472831" y="3429000"/>
            <a:ext cx="10517717" cy="1566532"/>
          </a:xfrm>
        </p:spPr>
        <p:txBody>
          <a:bodyPr vert="horz" lIns="0" tIns="0" rIns="0" bIns="0" rtlCol="0">
            <a:noAutofit/>
          </a:bodyPr>
          <a:lstStyle>
            <a:lvl1pPr>
              <a:defRPr lang="en-US" sz="3600" dirty="0">
                <a:solidFill>
                  <a:schemeClr val="bg1"/>
                </a:solidFill>
                <a:cs typeface="Calibri" panose="020F0502020204030204" pitchFamily="34" charset="0"/>
              </a:defRPr>
            </a:lvl1pPr>
          </a:lstStyle>
          <a:p>
            <a:pPr lvl="0" defTabSz="727510">
              <a:lnSpc>
                <a:spcPct val="95000"/>
              </a:lnSpc>
              <a:spcAft>
                <a:spcPts val="0"/>
              </a:spcAft>
            </a:pPr>
            <a:r>
              <a:rPr lang="en-US"/>
              <a:t>Click to edit Master text styles</a:t>
            </a:r>
          </a:p>
        </p:txBody>
      </p:sp>
      <p:sp>
        <p:nvSpPr>
          <p:cNvPr id="4" name="Footer Placeholder 3">
            <a:extLst>
              <a:ext uri="{FF2B5EF4-FFF2-40B4-BE49-F238E27FC236}">
                <a16:creationId xmlns:a16="http://schemas.microsoft.com/office/drawing/2014/main" id="{D441B8A0-E264-428B-ADC5-9A0BCA27ADC0}"/>
              </a:ext>
            </a:extLst>
          </p:cNvPr>
          <p:cNvSpPr>
            <a:spLocks noGrp="1"/>
          </p:cNvSpPr>
          <p:nvPr>
            <p:ph type="ftr" sz="quarter" idx="10"/>
          </p:nvPr>
        </p:nvSpPr>
        <p:spPr/>
        <p:txBody>
          <a:bodyPr/>
          <a:lstStyle>
            <a:lvl1pPr>
              <a:defRPr>
                <a:solidFill>
                  <a:schemeClr val="bg1"/>
                </a:solidFill>
              </a:defRPr>
            </a:lvl1pPr>
          </a:lstStyle>
          <a:p>
            <a:endParaRPr lang="nl-NL" dirty="0"/>
          </a:p>
        </p:txBody>
      </p:sp>
      <p:sp>
        <p:nvSpPr>
          <p:cNvPr id="5" name="Slide Number Placeholder 4">
            <a:extLst>
              <a:ext uri="{FF2B5EF4-FFF2-40B4-BE49-F238E27FC236}">
                <a16:creationId xmlns:a16="http://schemas.microsoft.com/office/drawing/2014/main" id="{1CE11816-3BB8-4819-90E1-E699003FD478}"/>
              </a:ext>
            </a:extLst>
          </p:cNvPr>
          <p:cNvSpPr>
            <a:spLocks noGrp="1"/>
          </p:cNvSpPr>
          <p:nvPr>
            <p:ph type="sldNum" sz="quarter" idx="11"/>
          </p:nvPr>
        </p:nvSpPr>
        <p:spPr/>
        <p:txBody>
          <a:bodyPr/>
          <a:lstStyle>
            <a:lvl1pPr>
              <a:defRPr>
                <a:solidFill>
                  <a:schemeClr val="bg1"/>
                </a:solidFill>
              </a:defRPr>
            </a:lvl1pPr>
          </a:lstStyle>
          <a:p>
            <a:fld id="{E1285774-241F-486E-B8E4-963DBBF2BAEB}" type="slidenum">
              <a:rPr lang="nl-NL" smtClean="0"/>
              <a:pPr/>
              <a:t>‹#›</a:t>
            </a:fld>
            <a:endParaRPr lang="nl-NL"/>
          </a:p>
        </p:txBody>
      </p:sp>
      <p:sp>
        <p:nvSpPr>
          <p:cNvPr id="8" name="TextBox 7">
            <a:extLst>
              <a:ext uri="{FF2B5EF4-FFF2-40B4-BE49-F238E27FC236}">
                <a16:creationId xmlns:a16="http://schemas.microsoft.com/office/drawing/2014/main" id="{2F887D8C-DF31-4733-909E-11F7874B0318}"/>
              </a:ext>
            </a:extLst>
          </p:cNvPr>
          <p:cNvSpPr txBox="1"/>
          <p:nvPr/>
        </p:nvSpPr>
        <p:spPr>
          <a:xfrm>
            <a:off x="511548" y="6472733"/>
            <a:ext cx="2465682" cy="112467"/>
          </a:xfrm>
          <a:prstGeom prst="rect">
            <a:avLst/>
          </a:prstGeom>
        </p:spPr>
        <p:txBody>
          <a:bodyPr vert="horz" lIns="91440" tIns="45720" rIns="91440" bIns="45720" rtlCol="0" anchor="ctr"/>
          <a:lstStyle>
            <a:defPPr>
              <a:defRPr lang="en-US"/>
            </a:defPPr>
            <a:lvl1pPr algn="r">
              <a:defRPr sz="731"/>
            </a:lvl1pPr>
          </a:lstStyle>
          <a:p>
            <a:pPr lvl="0" algn="l"/>
            <a:r>
              <a:rPr lang="nl-NL" sz="731" dirty="0">
                <a:solidFill>
                  <a:schemeClr val="bg1"/>
                </a:solidFill>
              </a:rPr>
              <a:t>© 2022 Deloitte The Netherlands</a:t>
            </a:r>
          </a:p>
        </p:txBody>
      </p:sp>
    </p:spTree>
    <p:extLst>
      <p:ext uri="{BB962C8B-B14F-4D97-AF65-F5344CB8AC3E}">
        <p14:creationId xmlns:p14="http://schemas.microsoft.com/office/powerpoint/2010/main" val="3322478458"/>
      </p:ext>
    </p:extLst>
  </p:cSld>
  <p:clrMapOvr>
    <a:masterClrMapping/>
  </p:clrMapOvr>
  <p:transition>
    <p:fade/>
  </p:transition>
  <p:hf hd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 Deloitte Green 2">
    <p:bg bwMode="gray">
      <p:bgPr>
        <a:solidFill>
          <a:schemeClr val="accent2"/>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D7071A2-E88F-4E12-91F7-E944BBCB3890}"/>
              </a:ext>
            </a:extLst>
          </p:cNvPr>
          <p:cNvGraphicFramePr>
            <a:graphicFrameLocks noChangeAspect="1"/>
          </p:cNvGraphicFramePr>
          <p:nvPr>
            <p:custDataLst>
              <p:tags r:id="rId1"/>
            </p:custDataLst>
            <p:extLst>
              <p:ext uri="{D42A27DB-BD31-4B8C-83A1-F6EECF244321}">
                <p14:modId xmlns:p14="http://schemas.microsoft.com/office/powerpoint/2010/main" val="121977702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3" name="Object 2" hidden="1">
                        <a:extLst>
                          <a:ext uri="{FF2B5EF4-FFF2-40B4-BE49-F238E27FC236}">
                            <a16:creationId xmlns:a16="http://schemas.microsoft.com/office/drawing/2014/main" id="{6D7071A2-E88F-4E12-91F7-E944BBCB3890}"/>
                          </a:ext>
                        </a:extLst>
                      </p:cNvPr>
                      <p:cNvPicPr/>
                      <p:nvPr/>
                    </p:nvPicPr>
                    <p:blipFill>
                      <a:blip r:embed="rId5"/>
                      <a:stretch>
                        <a:fillRect/>
                      </a:stretch>
                    </p:blipFill>
                    <p:spPr>
                      <a:xfrm>
                        <a:off x="1955" y="1588"/>
                        <a:ext cx="1954"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8471ADB-AC49-4131-9D6E-3163D5D05593}"/>
              </a:ext>
            </a:extLst>
          </p:cNvPr>
          <p:cNvSpPr/>
          <p:nvPr>
            <p:custDataLst>
              <p:tags r:id="rId2"/>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3600" b="1" i="0" baseline="0" dirty="0">
              <a:solidFill>
                <a:schemeClr val="bg1"/>
              </a:solidFill>
              <a:latin typeface="Calibri" panose="020F0502020204030204" pitchFamily="34" charset="0"/>
              <a:cs typeface="Calibri" panose="020F0502020204030204" pitchFamily="34" charset="0"/>
              <a:sym typeface="Calibri" panose="020F0502020204030204" pitchFamily="34" charset="0"/>
            </a:endParaRPr>
          </a:p>
        </p:txBody>
      </p:sp>
      <p:sp>
        <p:nvSpPr>
          <p:cNvPr id="18" name="Title 1"/>
          <p:cNvSpPr>
            <a:spLocks noGrp="1"/>
          </p:cNvSpPr>
          <p:nvPr>
            <p:ph type="title"/>
          </p:nvPr>
        </p:nvSpPr>
        <p:spPr bwMode="gray">
          <a:xfrm>
            <a:off x="469900" y="1705670"/>
            <a:ext cx="10418233" cy="1592403"/>
          </a:xfrm>
          <a:prstGeom prst="rect">
            <a:avLst/>
          </a:prstGeom>
        </p:spPr>
        <p:txBody>
          <a:bodyPr vert="horz" lIns="0" tIns="0" rIns="0" bIns="0" rtlCol="0" anchor="b" anchorCtr="0">
            <a:noAutofit/>
          </a:bodyPr>
          <a:lstStyle>
            <a:lvl1pPr>
              <a:defRPr lang="en-US" sz="3600" b="1" noProof="0" dirty="0">
                <a:solidFill>
                  <a:schemeClr val="bg1"/>
                </a:solidFill>
                <a:latin typeface="+mj-lt"/>
                <a:ea typeface="Open Sans" panose="020B0606030504020204" pitchFamily="34" charset="0"/>
                <a:cs typeface="Calibri" panose="020F0502020204030204" pitchFamily="34" charset="0"/>
              </a:defRPr>
            </a:lvl1pPr>
          </a:lstStyle>
          <a:p>
            <a:pPr lvl="0" defTabSz="727510">
              <a:lnSpc>
                <a:spcPct val="95000"/>
              </a:lnSpc>
            </a:pPr>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vert="horz" lIns="0" tIns="0" rIns="0" bIns="0" rtlCol="0">
            <a:noAutofit/>
          </a:bodyPr>
          <a:lstStyle>
            <a:lvl1pPr>
              <a:defRPr lang="en-US" sz="3600" noProof="0" smtClean="0">
                <a:solidFill>
                  <a:schemeClr val="bg1"/>
                </a:solidFill>
                <a:cs typeface="Calibri" panose="020F0502020204030204" pitchFamily="34" charset="0"/>
              </a:defRPr>
            </a:lvl1pPr>
          </a:lstStyle>
          <a:p>
            <a:pPr lvl="0" defTabSz="727510">
              <a:lnSpc>
                <a:spcPct val="95000"/>
              </a:lnSpc>
              <a:spcAft>
                <a:spcPts val="0"/>
              </a:spcAft>
            </a:pPr>
            <a:r>
              <a:rPr lang="en-US" noProof="0"/>
              <a:t>Click to edit Master text styles</a:t>
            </a:r>
          </a:p>
        </p:txBody>
      </p:sp>
      <p:sp>
        <p:nvSpPr>
          <p:cNvPr id="6" name="Footer Placeholder 5">
            <a:extLst>
              <a:ext uri="{FF2B5EF4-FFF2-40B4-BE49-F238E27FC236}">
                <a16:creationId xmlns:a16="http://schemas.microsoft.com/office/drawing/2014/main" id="{2D46D033-32D0-4006-8908-AA0F3709E137}"/>
              </a:ext>
            </a:extLst>
          </p:cNvPr>
          <p:cNvSpPr>
            <a:spLocks noGrp="1"/>
          </p:cNvSpPr>
          <p:nvPr>
            <p:ph type="ftr" sz="quarter" idx="11"/>
          </p:nvPr>
        </p:nvSpPr>
        <p:spPr/>
        <p:txBody>
          <a:bodyPr/>
          <a:lstStyle>
            <a:lvl1pPr>
              <a:defRPr>
                <a:solidFill>
                  <a:schemeClr val="bg1"/>
                </a:solidFill>
              </a:defRPr>
            </a:lvl1pPr>
          </a:lstStyle>
          <a:p>
            <a:endParaRPr lang="nl-NL" dirty="0"/>
          </a:p>
        </p:txBody>
      </p:sp>
      <p:sp>
        <p:nvSpPr>
          <p:cNvPr id="7" name="Slide Number Placeholder 6">
            <a:extLst>
              <a:ext uri="{FF2B5EF4-FFF2-40B4-BE49-F238E27FC236}">
                <a16:creationId xmlns:a16="http://schemas.microsoft.com/office/drawing/2014/main" id="{0D7EAC23-64E0-4952-98A2-C3808A0E776C}"/>
              </a:ext>
            </a:extLst>
          </p:cNvPr>
          <p:cNvSpPr>
            <a:spLocks noGrp="1"/>
          </p:cNvSpPr>
          <p:nvPr>
            <p:ph type="sldNum" sz="quarter" idx="12"/>
          </p:nvPr>
        </p:nvSpPr>
        <p:spPr/>
        <p:txBody>
          <a:bodyPr/>
          <a:lstStyle>
            <a:lvl1pPr>
              <a:defRPr>
                <a:solidFill>
                  <a:schemeClr val="bg1"/>
                </a:solidFill>
              </a:defRPr>
            </a:lvl1pPr>
          </a:lstStyle>
          <a:p>
            <a:fld id="{E1285774-241F-486E-B8E4-963DBBF2BAEB}" type="slidenum">
              <a:rPr lang="nl-NL" smtClean="0"/>
              <a:pPr/>
              <a:t>‹#›</a:t>
            </a:fld>
            <a:endParaRPr lang="nl-NL"/>
          </a:p>
        </p:txBody>
      </p:sp>
      <p:sp>
        <p:nvSpPr>
          <p:cNvPr id="10" name="TextBox 9">
            <a:extLst>
              <a:ext uri="{FF2B5EF4-FFF2-40B4-BE49-F238E27FC236}">
                <a16:creationId xmlns:a16="http://schemas.microsoft.com/office/drawing/2014/main" id="{A8079637-184D-4D3A-AF22-B439FABAD7F3}"/>
              </a:ext>
            </a:extLst>
          </p:cNvPr>
          <p:cNvSpPr txBox="1"/>
          <p:nvPr/>
        </p:nvSpPr>
        <p:spPr>
          <a:xfrm>
            <a:off x="511548" y="6472733"/>
            <a:ext cx="2465682" cy="112467"/>
          </a:xfrm>
          <a:prstGeom prst="rect">
            <a:avLst/>
          </a:prstGeom>
        </p:spPr>
        <p:txBody>
          <a:bodyPr vert="horz" lIns="91440" tIns="45720" rIns="91440" bIns="45720" rtlCol="0" anchor="ctr"/>
          <a:lstStyle>
            <a:defPPr>
              <a:defRPr lang="en-US"/>
            </a:defPPr>
            <a:lvl1pPr algn="r">
              <a:defRPr sz="731"/>
            </a:lvl1pPr>
          </a:lstStyle>
          <a:p>
            <a:pPr lvl="0" algn="l"/>
            <a:r>
              <a:rPr lang="nl-NL" sz="731" dirty="0">
                <a:solidFill>
                  <a:schemeClr val="bg1"/>
                </a:solidFill>
              </a:rPr>
              <a:t>© 2022 Deloitte The Netherlands</a:t>
            </a:r>
          </a:p>
        </p:txBody>
      </p:sp>
    </p:spTree>
    <p:extLst>
      <p:ext uri="{BB962C8B-B14F-4D97-AF65-F5344CB8AC3E}">
        <p14:creationId xmlns:p14="http://schemas.microsoft.com/office/powerpoint/2010/main" val="1353310999"/>
      </p:ext>
    </p:extLst>
  </p:cSld>
  <p:clrMapOvr>
    <a:masterClrMapping/>
  </p:clrMapOvr>
  <p:transition>
    <p:fade/>
  </p:transition>
  <p:hf hd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 Deloitte Green 3">
    <p:bg bwMode="gray">
      <p:bgPr>
        <a:solidFill>
          <a:schemeClr val="accent3"/>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721AA4E-FEFC-40F9-A0FE-02D59A85BCEB}"/>
              </a:ext>
            </a:extLst>
          </p:cNvPr>
          <p:cNvGraphicFramePr>
            <a:graphicFrameLocks noChangeAspect="1"/>
          </p:cNvGraphicFramePr>
          <p:nvPr>
            <p:custDataLst>
              <p:tags r:id="rId1"/>
            </p:custDataLst>
            <p:extLst>
              <p:ext uri="{D42A27DB-BD31-4B8C-83A1-F6EECF244321}">
                <p14:modId xmlns:p14="http://schemas.microsoft.com/office/powerpoint/2010/main" val="69986145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7" name="Object 6" hidden="1">
                        <a:extLst>
                          <a:ext uri="{FF2B5EF4-FFF2-40B4-BE49-F238E27FC236}">
                            <a16:creationId xmlns:a16="http://schemas.microsoft.com/office/drawing/2014/main" id="{0721AA4E-FEFC-40F9-A0FE-02D59A85BCEB}"/>
                          </a:ext>
                        </a:extLst>
                      </p:cNvPr>
                      <p:cNvPicPr/>
                      <p:nvPr/>
                    </p:nvPicPr>
                    <p:blipFill>
                      <a:blip r:embed="rId5"/>
                      <a:stretch>
                        <a:fillRect/>
                      </a:stretch>
                    </p:blipFill>
                    <p:spPr>
                      <a:xfrm>
                        <a:off x="1955" y="1588"/>
                        <a:ext cx="1954"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348F2A29-47B4-48A8-BA56-D026020A1C37}"/>
              </a:ext>
            </a:extLst>
          </p:cNvPr>
          <p:cNvSpPr/>
          <p:nvPr>
            <p:custDataLst>
              <p:tags r:id="rId2"/>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3600" b="1" i="0" baseline="0" dirty="0">
              <a:solidFill>
                <a:schemeClr val="bg1"/>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Title 1"/>
          <p:cNvSpPr>
            <a:spLocks noGrp="1"/>
          </p:cNvSpPr>
          <p:nvPr>
            <p:ph type="title"/>
          </p:nvPr>
        </p:nvSpPr>
        <p:spPr bwMode="gray">
          <a:xfrm>
            <a:off x="483252" y="1705673"/>
            <a:ext cx="10517717" cy="1592403"/>
          </a:xfrm>
        </p:spPr>
        <p:txBody>
          <a:bodyPr vert="horz" lIns="0" tIns="0" rIns="0" bIns="0" rtlCol="0" anchor="b" anchorCtr="0">
            <a:noAutofit/>
          </a:bodyPr>
          <a:lstStyle>
            <a:lvl1pPr>
              <a:defRPr lang="en-US" sz="3600" b="1" dirty="0">
                <a:solidFill>
                  <a:schemeClr val="bg1"/>
                </a:solidFill>
                <a:latin typeface="+mj-lt"/>
                <a:ea typeface="Open Sans" panose="020B0606030504020204" pitchFamily="34" charset="0"/>
                <a:cs typeface="Calibri" panose="020F0502020204030204" pitchFamily="34" charset="0"/>
              </a:defRPr>
            </a:lvl1pPr>
          </a:lstStyle>
          <a:p>
            <a:pPr lvl="0" defTabSz="727510">
              <a:lnSpc>
                <a:spcPct val="95000"/>
              </a:lnSpc>
            </a:pPr>
            <a:r>
              <a:rPr lang="en-US"/>
              <a:t>Click to edit Master title style</a:t>
            </a:r>
            <a:endParaRPr lang="en-US" dirty="0"/>
          </a:p>
        </p:txBody>
      </p:sp>
      <p:sp>
        <p:nvSpPr>
          <p:cNvPr id="3" name="Text Placeholder 2"/>
          <p:cNvSpPr>
            <a:spLocks noGrp="1"/>
          </p:cNvSpPr>
          <p:nvPr>
            <p:ph type="body" idx="1"/>
          </p:nvPr>
        </p:nvSpPr>
        <p:spPr bwMode="gray">
          <a:xfrm>
            <a:off x="483252" y="3429000"/>
            <a:ext cx="10517717" cy="1566532"/>
          </a:xfrm>
        </p:spPr>
        <p:txBody>
          <a:bodyPr vert="horz" lIns="0" tIns="0" rIns="0" bIns="0" rtlCol="0">
            <a:noAutofit/>
          </a:bodyPr>
          <a:lstStyle>
            <a:lvl1pPr>
              <a:defRPr lang="en-US" sz="3600" dirty="0">
                <a:solidFill>
                  <a:schemeClr val="bg1"/>
                </a:solidFill>
                <a:cs typeface="Calibri" panose="020F0502020204030204" pitchFamily="34" charset="0"/>
              </a:defRPr>
            </a:lvl1pPr>
          </a:lstStyle>
          <a:p>
            <a:pPr lvl="0" defTabSz="727510">
              <a:lnSpc>
                <a:spcPct val="95000"/>
              </a:lnSpc>
              <a:spcAft>
                <a:spcPts val="0"/>
              </a:spcAft>
            </a:pPr>
            <a:r>
              <a:rPr lang="en-US"/>
              <a:t>Click to edit Master text styles</a:t>
            </a:r>
          </a:p>
        </p:txBody>
      </p:sp>
      <p:sp>
        <p:nvSpPr>
          <p:cNvPr id="4" name="Footer Placeholder 3">
            <a:extLst>
              <a:ext uri="{FF2B5EF4-FFF2-40B4-BE49-F238E27FC236}">
                <a16:creationId xmlns:a16="http://schemas.microsoft.com/office/drawing/2014/main" id="{8BEFEF6D-02CA-4BF1-AE52-AD7473C2BBE2}"/>
              </a:ext>
            </a:extLst>
          </p:cNvPr>
          <p:cNvSpPr>
            <a:spLocks noGrp="1"/>
          </p:cNvSpPr>
          <p:nvPr>
            <p:ph type="ftr" sz="quarter" idx="10"/>
          </p:nvPr>
        </p:nvSpPr>
        <p:spPr/>
        <p:txBody>
          <a:bodyPr/>
          <a:lstStyle>
            <a:lvl1pPr>
              <a:defRPr>
                <a:solidFill>
                  <a:schemeClr val="bg1"/>
                </a:solidFill>
              </a:defRPr>
            </a:lvl1pPr>
          </a:lstStyle>
          <a:p>
            <a:endParaRPr lang="nl-NL" dirty="0"/>
          </a:p>
        </p:txBody>
      </p:sp>
      <p:sp>
        <p:nvSpPr>
          <p:cNvPr id="5" name="Slide Number Placeholder 4">
            <a:extLst>
              <a:ext uri="{FF2B5EF4-FFF2-40B4-BE49-F238E27FC236}">
                <a16:creationId xmlns:a16="http://schemas.microsoft.com/office/drawing/2014/main" id="{BC19676C-3E5E-4DA1-84C4-549603BFC7C7}"/>
              </a:ext>
            </a:extLst>
          </p:cNvPr>
          <p:cNvSpPr>
            <a:spLocks noGrp="1"/>
          </p:cNvSpPr>
          <p:nvPr>
            <p:ph type="sldNum" sz="quarter" idx="11"/>
          </p:nvPr>
        </p:nvSpPr>
        <p:spPr/>
        <p:txBody>
          <a:bodyPr/>
          <a:lstStyle>
            <a:lvl1pPr>
              <a:defRPr>
                <a:solidFill>
                  <a:schemeClr val="bg1"/>
                </a:solidFill>
              </a:defRPr>
            </a:lvl1pPr>
          </a:lstStyle>
          <a:p>
            <a:fld id="{E1285774-241F-486E-B8E4-963DBBF2BAEB}" type="slidenum">
              <a:rPr lang="nl-NL" smtClean="0"/>
              <a:pPr/>
              <a:t>‹#›</a:t>
            </a:fld>
            <a:endParaRPr lang="nl-NL"/>
          </a:p>
        </p:txBody>
      </p:sp>
      <p:sp>
        <p:nvSpPr>
          <p:cNvPr id="8" name="TextBox 7">
            <a:extLst>
              <a:ext uri="{FF2B5EF4-FFF2-40B4-BE49-F238E27FC236}">
                <a16:creationId xmlns:a16="http://schemas.microsoft.com/office/drawing/2014/main" id="{1A6691D1-FF2A-4836-8E48-CFB8FEC0C3A3}"/>
              </a:ext>
            </a:extLst>
          </p:cNvPr>
          <p:cNvSpPr txBox="1"/>
          <p:nvPr/>
        </p:nvSpPr>
        <p:spPr>
          <a:xfrm>
            <a:off x="511548" y="6472733"/>
            <a:ext cx="2465682" cy="112467"/>
          </a:xfrm>
          <a:prstGeom prst="rect">
            <a:avLst/>
          </a:prstGeom>
        </p:spPr>
        <p:txBody>
          <a:bodyPr vert="horz" lIns="91440" tIns="45720" rIns="91440" bIns="45720" rtlCol="0" anchor="ctr"/>
          <a:lstStyle>
            <a:defPPr>
              <a:defRPr lang="en-US"/>
            </a:defPPr>
            <a:lvl1pPr algn="r">
              <a:defRPr sz="731"/>
            </a:lvl1pPr>
          </a:lstStyle>
          <a:p>
            <a:pPr lvl="0" algn="l"/>
            <a:r>
              <a:rPr lang="nl-NL" sz="731" dirty="0">
                <a:solidFill>
                  <a:schemeClr val="bg1"/>
                </a:solidFill>
              </a:rPr>
              <a:t>© 2022 Deloitte The Netherlands</a:t>
            </a:r>
          </a:p>
        </p:txBody>
      </p:sp>
    </p:spTree>
    <p:extLst>
      <p:ext uri="{BB962C8B-B14F-4D97-AF65-F5344CB8AC3E}">
        <p14:creationId xmlns:p14="http://schemas.microsoft.com/office/powerpoint/2010/main" val="1245787493"/>
      </p:ext>
    </p:extLst>
  </p:cSld>
  <p:clrMapOvr>
    <a:masterClrMapping/>
  </p:clrMapOvr>
  <p:transition>
    <p:fade/>
  </p:transition>
  <p:hf hd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 Deloitte Green 4">
    <p:bg bwMode="gray">
      <p:bgPr>
        <a:solidFill>
          <a:schemeClr val="accent4"/>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F6F7962-97BF-4923-A8DC-9161293E003D}"/>
              </a:ext>
            </a:extLst>
          </p:cNvPr>
          <p:cNvGraphicFramePr>
            <a:graphicFrameLocks noChangeAspect="1"/>
          </p:cNvGraphicFramePr>
          <p:nvPr>
            <p:custDataLst>
              <p:tags r:id="rId1"/>
            </p:custDataLst>
            <p:extLst>
              <p:ext uri="{D42A27DB-BD31-4B8C-83A1-F6EECF244321}">
                <p14:modId xmlns:p14="http://schemas.microsoft.com/office/powerpoint/2010/main" val="723902138"/>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6" imgW="592" imgH="591" progId="TCLayout.ActiveDocument.1">
                  <p:embed/>
                </p:oleObj>
              </mc:Choice>
              <mc:Fallback>
                <p:oleObj name="think-cell Slide" r:id="rId6" imgW="592" imgH="591" progId="TCLayout.ActiveDocument.1">
                  <p:embed/>
                  <p:pic>
                    <p:nvPicPr>
                      <p:cNvPr id="3" name="Object 2" hidden="1">
                        <a:extLst>
                          <a:ext uri="{FF2B5EF4-FFF2-40B4-BE49-F238E27FC236}">
                            <a16:creationId xmlns:a16="http://schemas.microsoft.com/office/drawing/2014/main" id="{4F6F7962-97BF-4923-A8DC-9161293E003D}"/>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D7B92E7-E6EB-459D-A464-D503DFF793A5}"/>
              </a:ext>
            </a:extLst>
          </p:cNvPr>
          <p:cNvSpPr/>
          <p:nvPr>
            <p:custDataLst>
              <p:tags r:id="rId2"/>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3600" b="1" i="0" baseline="0" dirty="0">
              <a:solidFill>
                <a:schemeClr val="bg1"/>
              </a:solidFill>
              <a:latin typeface="Calibri" panose="020F0502020204030204" pitchFamily="34" charset="0"/>
              <a:cs typeface="Calibri" panose="020F0502020204030204" pitchFamily="34" charset="0"/>
              <a:sym typeface="Calibri" panose="020F0502020204030204" pitchFamily="34" charset="0"/>
            </a:endParaRPr>
          </a:p>
        </p:txBody>
      </p:sp>
      <p:sp>
        <p:nvSpPr>
          <p:cNvPr id="18" name="Title 1"/>
          <p:cNvSpPr>
            <a:spLocks noGrp="1"/>
          </p:cNvSpPr>
          <p:nvPr>
            <p:ph type="title"/>
          </p:nvPr>
        </p:nvSpPr>
        <p:spPr bwMode="gray">
          <a:xfrm>
            <a:off x="469900" y="1705670"/>
            <a:ext cx="10418233" cy="1592403"/>
          </a:xfrm>
          <a:prstGeom prst="rect">
            <a:avLst/>
          </a:prstGeom>
        </p:spPr>
        <p:txBody>
          <a:bodyPr vert="horz" lIns="0" tIns="0" rIns="0" bIns="0" rtlCol="0" anchor="b" anchorCtr="0">
            <a:noAutofit/>
          </a:bodyPr>
          <a:lstStyle>
            <a:lvl1pPr>
              <a:defRPr lang="en-US" sz="3600" b="1" noProof="0" dirty="0">
                <a:solidFill>
                  <a:schemeClr val="bg1"/>
                </a:solidFill>
                <a:latin typeface="+mj-lt"/>
                <a:ea typeface="Open Sans" panose="020B0606030504020204" pitchFamily="34" charset="0"/>
                <a:cs typeface="Calibri" panose="020F0502020204030204" pitchFamily="34" charset="0"/>
              </a:defRPr>
            </a:lvl1pPr>
          </a:lstStyle>
          <a:p>
            <a:pPr lvl="0" defTabSz="727510">
              <a:lnSpc>
                <a:spcPct val="95000"/>
              </a:lnSpc>
            </a:pPr>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vert="horz" lIns="0" tIns="0" rIns="0" bIns="0" rtlCol="0">
            <a:noAutofit/>
          </a:bodyPr>
          <a:lstStyle>
            <a:lvl1pPr>
              <a:defRPr lang="en-US" sz="3600" noProof="0" smtClean="0">
                <a:solidFill>
                  <a:schemeClr val="bg1"/>
                </a:solidFill>
                <a:cs typeface="Calibri" panose="020F0502020204030204" pitchFamily="34" charset="0"/>
              </a:defRPr>
            </a:lvl1pPr>
          </a:lstStyle>
          <a:p>
            <a:pPr lvl="0" defTabSz="727510">
              <a:lnSpc>
                <a:spcPct val="95000"/>
              </a:lnSpc>
              <a:spcAft>
                <a:spcPts val="0"/>
              </a:spcAft>
            </a:pPr>
            <a:r>
              <a:rPr lang="en-US" noProof="0"/>
              <a:t>Click to edit Master text styles</a:t>
            </a:r>
          </a:p>
        </p:txBody>
      </p:sp>
      <p:sp>
        <p:nvSpPr>
          <p:cNvPr id="6" name="Footer Placeholder 5">
            <a:extLst>
              <a:ext uri="{FF2B5EF4-FFF2-40B4-BE49-F238E27FC236}">
                <a16:creationId xmlns:a16="http://schemas.microsoft.com/office/drawing/2014/main" id="{20F03DB2-0028-4CA8-B3F4-6E799A5D1142}"/>
              </a:ext>
            </a:extLst>
          </p:cNvPr>
          <p:cNvSpPr>
            <a:spLocks noGrp="1"/>
          </p:cNvSpPr>
          <p:nvPr>
            <p:ph type="ftr" sz="quarter" idx="11"/>
          </p:nvPr>
        </p:nvSpPr>
        <p:spPr/>
        <p:txBody>
          <a:bodyPr/>
          <a:lstStyle>
            <a:lvl1pPr>
              <a:defRPr>
                <a:solidFill>
                  <a:schemeClr val="bg1"/>
                </a:solidFill>
              </a:defRPr>
            </a:lvl1pPr>
          </a:lstStyle>
          <a:p>
            <a:endParaRPr lang="nl-NL" dirty="0"/>
          </a:p>
        </p:txBody>
      </p:sp>
      <p:sp>
        <p:nvSpPr>
          <p:cNvPr id="10" name="Slide Number Placeholder 9">
            <a:extLst>
              <a:ext uri="{FF2B5EF4-FFF2-40B4-BE49-F238E27FC236}">
                <a16:creationId xmlns:a16="http://schemas.microsoft.com/office/drawing/2014/main" id="{76C665EC-737B-4BB1-8EC8-9346A67C13A8}"/>
              </a:ext>
            </a:extLst>
          </p:cNvPr>
          <p:cNvSpPr>
            <a:spLocks noGrp="1"/>
          </p:cNvSpPr>
          <p:nvPr>
            <p:ph type="sldNum" sz="quarter" idx="12"/>
          </p:nvPr>
        </p:nvSpPr>
        <p:spPr/>
        <p:txBody>
          <a:bodyPr/>
          <a:lstStyle>
            <a:lvl1pPr>
              <a:defRPr>
                <a:solidFill>
                  <a:schemeClr val="bg1"/>
                </a:solidFill>
              </a:defRPr>
            </a:lvl1pPr>
          </a:lstStyle>
          <a:p>
            <a:fld id="{E1285774-241F-486E-B8E4-963DBBF2BAEB}" type="slidenum">
              <a:rPr lang="nl-NL" smtClean="0"/>
              <a:pPr/>
              <a:t>‹#›</a:t>
            </a:fld>
            <a:endParaRPr lang="nl-NL"/>
          </a:p>
        </p:txBody>
      </p:sp>
      <p:sp>
        <p:nvSpPr>
          <p:cNvPr id="13" name="TextBox 12">
            <a:extLst>
              <a:ext uri="{FF2B5EF4-FFF2-40B4-BE49-F238E27FC236}">
                <a16:creationId xmlns:a16="http://schemas.microsoft.com/office/drawing/2014/main" id="{8EF28831-F6C9-460C-A58C-F00D5E56AA9D}"/>
              </a:ext>
            </a:extLst>
          </p:cNvPr>
          <p:cNvSpPr txBox="1"/>
          <p:nvPr/>
        </p:nvSpPr>
        <p:spPr>
          <a:xfrm>
            <a:off x="511548" y="6472733"/>
            <a:ext cx="2465682" cy="112467"/>
          </a:xfrm>
          <a:prstGeom prst="rect">
            <a:avLst/>
          </a:prstGeom>
        </p:spPr>
        <p:txBody>
          <a:bodyPr vert="horz" lIns="91440" tIns="45720" rIns="91440" bIns="45720" rtlCol="0" anchor="ctr"/>
          <a:lstStyle>
            <a:defPPr>
              <a:defRPr lang="en-US"/>
            </a:defPPr>
            <a:lvl1pPr algn="r">
              <a:defRPr sz="731"/>
            </a:lvl1pPr>
          </a:lstStyle>
          <a:p>
            <a:pPr lvl="0" algn="l"/>
            <a:r>
              <a:rPr lang="nl-NL" sz="731" dirty="0">
                <a:solidFill>
                  <a:schemeClr val="bg1"/>
                </a:solidFill>
              </a:rPr>
              <a:t>© 2022 Deloitte The Netherlands</a:t>
            </a:r>
          </a:p>
        </p:txBody>
      </p:sp>
      <p:sp>
        <p:nvSpPr>
          <p:cNvPr id="9" name="TextBox 8">
            <a:extLst>
              <a:ext uri="{FF2B5EF4-FFF2-40B4-BE49-F238E27FC236}">
                <a16:creationId xmlns:a16="http://schemas.microsoft.com/office/drawing/2014/main" id="{027B5BB2-3545-4298-9EC2-1AE5F9880CD9}"/>
              </a:ext>
            </a:extLst>
          </p:cNvPr>
          <p:cNvSpPr txBox="1"/>
          <p:nvPr userDrawn="1"/>
        </p:nvSpPr>
        <p:spPr>
          <a:xfrm>
            <a:off x="511548" y="6472733"/>
            <a:ext cx="2465682" cy="112467"/>
          </a:xfrm>
          <a:prstGeom prst="rect">
            <a:avLst/>
          </a:prstGeom>
        </p:spPr>
        <p:txBody>
          <a:bodyPr vert="horz" lIns="91440" tIns="45720" rIns="91440" bIns="45720" rtlCol="0" anchor="ctr"/>
          <a:lstStyle>
            <a:defPPr>
              <a:defRPr lang="en-US"/>
            </a:defPPr>
            <a:lvl1pPr algn="r">
              <a:defRPr sz="731"/>
            </a:lvl1pPr>
          </a:lstStyle>
          <a:p>
            <a:pPr lvl="0" algn="l"/>
            <a:r>
              <a:rPr lang="nl-NL" sz="731" dirty="0">
                <a:solidFill>
                  <a:schemeClr val="bg1"/>
                </a:solidFill>
              </a:rPr>
              <a:t>© 2022 Deloitte The Netherlands</a:t>
            </a:r>
          </a:p>
        </p:txBody>
      </p:sp>
      <p:graphicFrame>
        <p:nvGraphicFramePr>
          <p:cNvPr id="11" name="Object 10" hidden="1">
            <a:extLst>
              <a:ext uri="{FF2B5EF4-FFF2-40B4-BE49-F238E27FC236}">
                <a16:creationId xmlns:a16="http://schemas.microsoft.com/office/drawing/2014/main" id="{5C36A06F-D2B0-49FA-8037-49E21A0F1F8B}"/>
              </a:ext>
            </a:extLst>
          </p:cNvPr>
          <p:cNvGraphicFramePr>
            <a:graphicFrameLocks noChangeAspect="1"/>
          </p:cNvGraphicFramePr>
          <p:nvPr userDrawn="1">
            <p:custDataLst>
              <p:tags r:id="rId3"/>
            </p:custDataLst>
            <p:extLst>
              <p:ext uri="{D42A27DB-BD31-4B8C-83A1-F6EECF244321}">
                <p14:modId xmlns:p14="http://schemas.microsoft.com/office/powerpoint/2010/main" val="2371167751"/>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11" name="Object 10" hidden="1">
                        <a:extLst>
                          <a:ext uri="{FF2B5EF4-FFF2-40B4-BE49-F238E27FC236}">
                            <a16:creationId xmlns:a16="http://schemas.microsoft.com/office/drawing/2014/main" id="{5C36A06F-D2B0-49FA-8037-49E21A0F1F8B}"/>
                          </a:ext>
                        </a:extLst>
                      </p:cNvPr>
                      <p:cNvPicPr/>
                      <p:nvPr/>
                    </p:nvPicPr>
                    <p:blipFill>
                      <a:blip r:embed="rId7"/>
                      <a:stretch>
                        <a:fillRect/>
                      </a:stretch>
                    </p:blipFill>
                    <p:spPr>
                      <a:xfrm>
                        <a:off x="1955" y="1588"/>
                        <a:ext cx="1954"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6578D501-8606-40E6-B01A-C9941D4D5069}"/>
              </a:ext>
            </a:extLst>
          </p:cNvPr>
          <p:cNvSpPr/>
          <p:nvPr userDrawn="1">
            <p:custDataLst>
              <p:tags r:id="rId4"/>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3600" b="1" i="0" baseline="0" dirty="0">
              <a:solidFill>
                <a:schemeClr val="bg1"/>
              </a:solidFill>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1561541565"/>
      </p:ext>
    </p:extLst>
  </p:cSld>
  <p:clrMapOvr>
    <a:masterClrMapping/>
  </p:clrMapOvr>
  <p:transition>
    <p:fade/>
  </p:transition>
  <p:extLst>
    <p:ext uri="{DCECCB84-F9BA-43D5-87BE-67443E8EF086}">
      <p15:sldGuideLst xmlns:p15="http://schemas.microsoft.com/office/powerpoint/2012/main">
        <p15:guide id="1" orient="horz" pos="19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ags" Target="../tags/tag2.xml"/><Relationship Id="rId55" Type="http://schemas.openxmlformats.org/officeDocument/2006/relationships/tags" Target="../tags/tag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ags" Target="../tags/tag5.xml"/><Relationship Id="rId58" Type="http://schemas.openxmlformats.org/officeDocument/2006/relationships/oleObject" Target="../embeddings/oleObject1.bin"/><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ags" Target="../tags/tag8.xml"/><Relationship Id="rId8" Type="http://schemas.openxmlformats.org/officeDocument/2006/relationships/slideLayout" Target="../slideLayouts/slideLayout8.xml"/><Relationship Id="rId51" Type="http://schemas.openxmlformats.org/officeDocument/2006/relationships/tags" Target="../tags/tag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ags" Target="../tags/tag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57" Type="http://schemas.openxmlformats.org/officeDocument/2006/relationships/tags" Target="../tags/tag9.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50"/>
            </p:custDataLst>
            <p:extLst>
              <p:ext uri="{D42A27DB-BD31-4B8C-83A1-F6EECF244321}">
                <p14:modId xmlns:p14="http://schemas.microsoft.com/office/powerpoint/2010/main" val="915931368"/>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Slide" r:id="rId58" imgW="270" imgH="270" progId="TCLayout.ActiveDocument.1">
                  <p:embed/>
                </p:oleObj>
              </mc:Choice>
              <mc:Fallback>
                <p:oleObj name="think-cell Slide" r:id="rId58" imgW="270" imgH="270" progId="TCLayout.ActiveDocument.1">
                  <p:embed/>
                  <p:pic>
                    <p:nvPicPr>
                      <p:cNvPr id="4" name="Object 3" hidden="1"/>
                      <p:cNvPicPr/>
                      <p:nvPr/>
                    </p:nvPicPr>
                    <p:blipFill>
                      <a:blip r:embed="rId59"/>
                      <a:stretch>
                        <a:fillRect/>
                      </a:stretch>
                    </p:blipFill>
                    <p:spPr>
                      <a:xfrm>
                        <a:off x="2119" y="1591"/>
                        <a:ext cx="2116"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23BE577-EFA2-46BE-A53B-7042E644C53E}"/>
              </a:ext>
            </a:extLst>
          </p:cNvPr>
          <p:cNvSpPr/>
          <p:nvPr>
            <p:custDataLst>
              <p:tags r:id="rId51"/>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100"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pPr lvl="0" defTabSz="727510"/>
            <a:r>
              <a:rPr lang="en-US" noProof="0"/>
              <a:t>Click to edit Master title style</a:t>
            </a:r>
            <a:endParaRPr lang="en-US" noProof="0" dirty="0"/>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rmAutofit/>
          </a:bodyPr>
          <a:lstStyle/>
          <a:p>
            <a:pPr lvl="0" defTabSz="727510">
              <a:spcAft>
                <a:spcPts val="796"/>
              </a:spcAft>
            </a:pPr>
            <a:r>
              <a:rPr lang="en-US" noProof="0"/>
              <a:t>Click to edit Master text styles</a:t>
            </a:r>
          </a:p>
          <a:p>
            <a:pPr lvl="1" defTabSz="727510">
              <a:spcAft>
                <a:spcPts val="796"/>
              </a:spcAft>
            </a:pPr>
            <a:r>
              <a:rPr lang="en-US" noProof="0"/>
              <a:t>Second level</a:t>
            </a:r>
          </a:p>
          <a:p>
            <a:pPr lvl="2" defTabSz="727510">
              <a:spcAft>
                <a:spcPts val="796"/>
              </a:spcAft>
            </a:pPr>
            <a:r>
              <a:rPr lang="en-US" noProof="0"/>
              <a:t>Third level</a:t>
            </a:r>
          </a:p>
          <a:p>
            <a:pPr lvl="3" defTabSz="727510">
              <a:spcAft>
                <a:spcPts val="796"/>
              </a:spcAft>
            </a:pPr>
            <a:r>
              <a:rPr lang="en-US" noProof="0"/>
              <a:t>Fourth level</a:t>
            </a:r>
          </a:p>
          <a:p>
            <a:pPr lvl="4" defTabSz="727510">
              <a:spcAft>
                <a:spcPts val="796"/>
              </a:spcAft>
            </a:pPr>
            <a:r>
              <a:rPr lang="en-US" noProof="0"/>
              <a:t>Fifth level</a:t>
            </a:r>
            <a:endParaRPr lang="en-US" noProof="0" dirty="0"/>
          </a:p>
        </p:txBody>
      </p:sp>
      <p:sp>
        <p:nvSpPr>
          <p:cNvPr id="9" name="Rectangle 8" hidden="1">
            <a:extLst>
              <a:ext uri="{FF2B5EF4-FFF2-40B4-BE49-F238E27FC236}">
                <a16:creationId xmlns:a16="http://schemas.microsoft.com/office/drawing/2014/main" id="{C78EEABF-5E4A-4D64-9659-05AB592FD2B7}"/>
              </a:ext>
            </a:extLst>
          </p:cNvPr>
          <p:cNvSpPr/>
          <p:nvPr>
            <p:custDataLst>
              <p:tags r:id="rId52"/>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1671"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8" name="Footer Placeholder 7">
            <a:extLst>
              <a:ext uri="{FF2B5EF4-FFF2-40B4-BE49-F238E27FC236}">
                <a16:creationId xmlns:a16="http://schemas.microsoft.com/office/drawing/2014/main" id="{24F5663F-1CEC-4B0D-9A00-5C713D80B407}"/>
              </a:ext>
            </a:extLst>
          </p:cNvPr>
          <p:cNvSpPr>
            <a:spLocks noGrp="1"/>
          </p:cNvSpPr>
          <p:nvPr>
            <p:ph type="ftr" sz="quarter" idx="3"/>
          </p:nvPr>
        </p:nvSpPr>
        <p:spPr>
          <a:xfrm>
            <a:off x="7087452" y="6472732"/>
            <a:ext cx="4114800" cy="144000"/>
          </a:xfrm>
          <a:prstGeom prst="rect">
            <a:avLst/>
          </a:prstGeom>
        </p:spPr>
        <p:txBody>
          <a:bodyPr vert="horz" lIns="91440" tIns="45720" rIns="91440" bIns="45720" rtlCol="0" anchor="ctr"/>
          <a:lstStyle>
            <a:lvl1pPr algn="r">
              <a:defRPr lang="nl-NL" sz="731"/>
            </a:lvl1pPr>
          </a:lstStyle>
          <a:p>
            <a:endParaRPr lang="nl-NL" dirty="0"/>
          </a:p>
        </p:txBody>
      </p:sp>
      <p:sp>
        <p:nvSpPr>
          <p:cNvPr id="10" name="Slide Number Placeholder 9">
            <a:extLst>
              <a:ext uri="{FF2B5EF4-FFF2-40B4-BE49-F238E27FC236}">
                <a16:creationId xmlns:a16="http://schemas.microsoft.com/office/drawing/2014/main" id="{BBAC743B-EF0F-4ED9-BC8D-CD6FC2F55B37}"/>
              </a:ext>
            </a:extLst>
          </p:cNvPr>
          <p:cNvSpPr>
            <a:spLocks noGrp="1"/>
          </p:cNvSpPr>
          <p:nvPr>
            <p:ph type="sldNum" sz="quarter" idx="4"/>
          </p:nvPr>
        </p:nvSpPr>
        <p:spPr>
          <a:xfrm>
            <a:off x="11413904" y="6472732"/>
            <a:ext cx="177231" cy="144000"/>
          </a:xfrm>
          <a:prstGeom prst="rect">
            <a:avLst/>
          </a:prstGeom>
        </p:spPr>
        <p:txBody>
          <a:bodyPr vert="horz" lIns="0" tIns="0" rIns="0" bIns="0" rtlCol="0" anchor="ctr"/>
          <a:lstStyle>
            <a:lvl1pPr algn="ctr">
              <a:defRPr lang="nl-NL" sz="731" smtClean="0"/>
            </a:lvl1pPr>
          </a:lstStyle>
          <a:p>
            <a:fld id="{E1285774-241F-486E-B8E4-963DBBF2BAEB}" type="slidenum">
              <a:rPr lang="nl-NL" smtClean="0"/>
              <a:pPr/>
              <a:t>‹#›</a:t>
            </a:fld>
            <a:endParaRPr lang="nl-NL"/>
          </a:p>
        </p:txBody>
      </p:sp>
      <p:sp>
        <p:nvSpPr>
          <p:cNvPr id="12" name="TextBox 11">
            <a:extLst>
              <a:ext uri="{FF2B5EF4-FFF2-40B4-BE49-F238E27FC236}">
                <a16:creationId xmlns:a16="http://schemas.microsoft.com/office/drawing/2014/main" id="{53188FE7-F760-4D55-B317-E3EBB19F9866}"/>
              </a:ext>
            </a:extLst>
          </p:cNvPr>
          <p:cNvSpPr txBox="1"/>
          <p:nvPr/>
        </p:nvSpPr>
        <p:spPr>
          <a:xfrm>
            <a:off x="511548" y="6472733"/>
            <a:ext cx="2465682" cy="112467"/>
          </a:xfrm>
          <a:prstGeom prst="rect">
            <a:avLst/>
          </a:prstGeom>
        </p:spPr>
        <p:txBody>
          <a:bodyPr vert="horz" lIns="91440" tIns="45720" rIns="91440" bIns="45720" rtlCol="0" anchor="ctr"/>
          <a:lstStyle>
            <a:defPPr>
              <a:defRPr lang="en-US"/>
            </a:defPPr>
            <a:lvl1pPr algn="r">
              <a:defRPr sz="731"/>
            </a:lvl1pPr>
          </a:lstStyle>
          <a:p>
            <a:pPr lvl="0" algn="l"/>
            <a:r>
              <a:rPr lang="nl-NL" sz="731" dirty="0"/>
              <a:t>© 2022 Deloitte The Netherlands</a:t>
            </a:r>
          </a:p>
        </p:txBody>
      </p:sp>
      <p:sp>
        <p:nvSpPr>
          <p:cNvPr id="11" name="Rectangle 10" hidden="1">
            <a:extLst>
              <a:ext uri="{FF2B5EF4-FFF2-40B4-BE49-F238E27FC236}">
                <a16:creationId xmlns:a16="http://schemas.microsoft.com/office/drawing/2014/main" id="{14045374-6F64-4F65-9319-B56E87A67BC0}"/>
              </a:ext>
            </a:extLst>
          </p:cNvPr>
          <p:cNvSpPr/>
          <p:nvPr>
            <p:custDataLst>
              <p:tags r:id="rId53"/>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1671"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13" name="Rectangle 12" hidden="1">
            <a:extLst>
              <a:ext uri="{FF2B5EF4-FFF2-40B4-BE49-F238E27FC236}">
                <a16:creationId xmlns:a16="http://schemas.microsoft.com/office/drawing/2014/main" id="{202416FF-B32B-4384-8127-87BF9DE8C9E2}"/>
              </a:ext>
            </a:extLst>
          </p:cNvPr>
          <p:cNvSpPr/>
          <p:nvPr>
            <p:custDataLst>
              <p:tags r:id="rId54"/>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1575"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14" name="Rectangle 13" hidden="1">
            <a:extLst>
              <a:ext uri="{FF2B5EF4-FFF2-40B4-BE49-F238E27FC236}">
                <a16:creationId xmlns:a16="http://schemas.microsoft.com/office/drawing/2014/main" id="{386CB4F6-2DB8-4864-91B6-CA686809F757}"/>
              </a:ext>
            </a:extLst>
          </p:cNvPr>
          <p:cNvSpPr/>
          <p:nvPr>
            <p:custDataLst>
              <p:tags r:id="rId55"/>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1671"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17" name="Rectangle 16" hidden="1">
            <a:extLst>
              <a:ext uri="{FF2B5EF4-FFF2-40B4-BE49-F238E27FC236}">
                <a16:creationId xmlns:a16="http://schemas.microsoft.com/office/drawing/2014/main" id="{9E339BA7-A672-4959-A7BB-087B2F6A6C04}"/>
              </a:ext>
            </a:extLst>
          </p:cNvPr>
          <p:cNvSpPr/>
          <p:nvPr>
            <p:custDataLst>
              <p:tags r:id="rId56"/>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1671"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15" name="Rectangle 14" hidden="1">
            <a:extLst>
              <a:ext uri="{FF2B5EF4-FFF2-40B4-BE49-F238E27FC236}">
                <a16:creationId xmlns:a16="http://schemas.microsoft.com/office/drawing/2014/main" id="{056C74D1-2DC0-4EAC-B116-F9E6D9A37D8E}"/>
              </a:ext>
            </a:extLst>
          </p:cNvPr>
          <p:cNvSpPr/>
          <p:nvPr userDrawn="1">
            <p:custDataLst>
              <p:tags r:id="rId57"/>
            </p:custDataLst>
          </p:nvPr>
        </p:nvSpPr>
        <p:spPr bwMode="gray">
          <a:xfrm>
            <a:off x="0" y="0"/>
            <a:ext cx="195385"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1575" b="0" i="0" baseline="0" dirty="0">
              <a:solidFill>
                <a:schemeClr val="bg1"/>
              </a:solidFill>
              <a:latin typeface="Calibri" panose="020F0502020204030204" pitchFamily="34" charset="0"/>
              <a:ea typeface="+mj-ea"/>
              <a:cs typeface="Calibri Light" panose="020F0302020204030204" pitchFamily="34" charset="0"/>
              <a:sym typeface="Calibri" panose="020F0502020204030204" pitchFamily="34" charset="0"/>
            </a:endParaRPr>
          </a:p>
        </p:txBody>
      </p:sp>
    </p:spTree>
    <p:extLst>
      <p:ext uri="{BB962C8B-B14F-4D97-AF65-F5344CB8AC3E}">
        <p14:creationId xmlns:p14="http://schemas.microsoft.com/office/powerpoint/2010/main" val="1257606672"/>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 id="2147483811" r:id="rId22"/>
    <p:sldLayoutId id="2147483812" r:id="rId23"/>
    <p:sldLayoutId id="2147483813" r:id="rId24"/>
    <p:sldLayoutId id="2147483814" r:id="rId25"/>
    <p:sldLayoutId id="2147483815" r:id="rId26"/>
    <p:sldLayoutId id="2147483816" r:id="rId27"/>
    <p:sldLayoutId id="2147483817" r:id="rId28"/>
    <p:sldLayoutId id="2147483818" r:id="rId29"/>
    <p:sldLayoutId id="2147483819" r:id="rId30"/>
    <p:sldLayoutId id="2147483820" r:id="rId31"/>
    <p:sldLayoutId id="2147483821" r:id="rId32"/>
    <p:sldLayoutId id="2147483822" r:id="rId33"/>
    <p:sldLayoutId id="2147483823" r:id="rId34"/>
    <p:sldLayoutId id="2147483824" r:id="rId35"/>
    <p:sldLayoutId id="2147483825" r:id="rId36"/>
    <p:sldLayoutId id="2147483826" r:id="rId37"/>
    <p:sldLayoutId id="2147483827" r:id="rId38"/>
    <p:sldLayoutId id="2147483828" r:id="rId39"/>
    <p:sldLayoutId id="2147483829" r:id="rId40"/>
    <p:sldLayoutId id="2147483830" r:id="rId41"/>
    <p:sldLayoutId id="2147483831" r:id="rId42"/>
    <p:sldLayoutId id="2147483832" r:id="rId43"/>
    <p:sldLayoutId id="2147483833" r:id="rId44"/>
    <p:sldLayoutId id="2147483834" r:id="rId45"/>
    <p:sldLayoutId id="2147483835" r:id="rId46"/>
    <p:sldLayoutId id="2147483836" r:id="rId47"/>
    <p:sldLayoutId id="2147483837" r:id="rId48"/>
  </p:sldLayoutIdLst>
  <p:transition>
    <p:fade/>
  </p:transition>
  <p:hf hdr="0" dt="0"/>
  <p:txStyles>
    <p:titleStyle>
      <a:lvl1pPr algn="l" defTabSz="742950" rtl="0" eaLnBrk="1" latinLnBrk="0" hangingPunct="1">
        <a:spcBef>
          <a:spcPct val="0"/>
        </a:spcBef>
        <a:buNone/>
        <a:defRPr lang="en-US" sz="2100" kern="1200" noProof="0" dirty="0">
          <a:solidFill>
            <a:schemeClr val="tx1"/>
          </a:solidFill>
          <a:latin typeface="+mn-lt"/>
          <a:ea typeface="+mj-ea"/>
          <a:cs typeface="Calibri Light" panose="020F0302020204030204" pitchFamily="34" charset="0"/>
        </a:defRPr>
      </a:lvl1pPr>
    </p:titleStyle>
    <p:bodyStyle>
      <a:lvl1pPr marL="0" indent="0" algn="l" defTabSz="742950" rtl="0" eaLnBrk="1" latinLnBrk="0" hangingPunct="1">
        <a:spcBef>
          <a:spcPts val="0"/>
        </a:spcBef>
        <a:spcAft>
          <a:spcPts val="813"/>
        </a:spcAft>
        <a:buSzPct val="100000"/>
        <a:buFontTx/>
        <a:buNone/>
        <a:defRPr lang="en-US" sz="1400" b="0" kern="1200" noProof="0" smtClean="0">
          <a:solidFill>
            <a:schemeClr val="tx1"/>
          </a:solidFill>
          <a:latin typeface="+mn-lt"/>
          <a:ea typeface="+mn-ea"/>
          <a:cs typeface="Calibri Light" panose="020F0302020204030204" pitchFamily="34" charset="0"/>
        </a:defRPr>
      </a:lvl1pPr>
      <a:lvl2pPr marL="113506" indent="-113506" algn="l" defTabSz="742950" rtl="0" eaLnBrk="1" latinLnBrk="0" hangingPunct="1">
        <a:spcBef>
          <a:spcPts val="0"/>
        </a:spcBef>
        <a:spcAft>
          <a:spcPts val="813"/>
        </a:spcAft>
        <a:buClrTx/>
        <a:buSzPct val="100000"/>
        <a:buFont typeface="Arial" panose="020B0604020202020204" pitchFamily="34" charset="0"/>
        <a:buChar char="•"/>
        <a:defRPr lang="en-US" sz="1400" b="1" kern="1200" noProof="0" smtClean="0">
          <a:solidFill>
            <a:schemeClr val="tx1"/>
          </a:solidFill>
          <a:latin typeface="+mj-lt"/>
          <a:ea typeface="+mn-ea"/>
          <a:cs typeface="Calibri Light" panose="020F0302020204030204" pitchFamily="34" charset="0"/>
        </a:defRPr>
      </a:lvl2pPr>
      <a:lvl3pPr marL="247650" indent="-113506" algn="l" defTabSz="742950" rtl="0" eaLnBrk="1" latinLnBrk="0" hangingPunct="1">
        <a:spcBef>
          <a:spcPts val="0"/>
        </a:spcBef>
        <a:spcAft>
          <a:spcPts val="813"/>
        </a:spcAft>
        <a:buClrTx/>
        <a:buSzPct val="100000"/>
        <a:buFont typeface="Arial" panose="020B0604020202020204" pitchFamily="34" charset="0"/>
        <a:buChar char="−"/>
        <a:defRPr lang="en-US" sz="1400" kern="1200" noProof="0" smtClean="0">
          <a:solidFill>
            <a:schemeClr val="tx1"/>
          </a:solidFill>
          <a:latin typeface="+mn-lt"/>
          <a:ea typeface="+mn-ea"/>
          <a:cs typeface="Calibri Light" panose="020F0302020204030204" pitchFamily="34" charset="0"/>
        </a:defRPr>
      </a:lvl3pPr>
      <a:lvl4pPr marL="381794" indent="-113506" algn="l" defTabSz="742950" rtl="0" eaLnBrk="1" latinLnBrk="0" hangingPunct="1">
        <a:spcBef>
          <a:spcPts val="0"/>
        </a:spcBef>
        <a:spcAft>
          <a:spcPts val="813"/>
        </a:spcAft>
        <a:buClrTx/>
        <a:buSzPct val="100000"/>
        <a:buFont typeface="Arial" panose="020B0604020202020204" pitchFamily="34" charset="0"/>
        <a:buChar char="◦"/>
        <a:defRPr lang="en-US" sz="1400" kern="1200" baseline="0" noProof="0" smtClean="0">
          <a:solidFill>
            <a:schemeClr val="tx1"/>
          </a:solidFill>
          <a:latin typeface="+mn-lt"/>
          <a:ea typeface="+mn-ea"/>
          <a:cs typeface="Calibri Light" panose="020F0302020204030204" pitchFamily="34" charset="0"/>
        </a:defRPr>
      </a:lvl4pPr>
      <a:lvl5pPr marL="515938" indent="-113506" algn="l" defTabSz="648792" rtl="0" eaLnBrk="1" latinLnBrk="0" hangingPunct="1">
        <a:spcBef>
          <a:spcPts val="0"/>
        </a:spcBef>
        <a:spcAft>
          <a:spcPts val="813"/>
        </a:spcAft>
        <a:buClrTx/>
        <a:buSzPct val="100000"/>
        <a:buFont typeface="Arial" panose="020B0604020202020204" pitchFamily="34" charset="0"/>
        <a:buChar char="−"/>
        <a:tabLst/>
        <a:defRPr lang="en-US" sz="1400" kern="1200" baseline="0" noProof="0" dirty="0">
          <a:solidFill>
            <a:schemeClr val="tx1"/>
          </a:solidFill>
          <a:latin typeface="+mn-lt"/>
          <a:ea typeface="+mn-ea"/>
          <a:cs typeface="Calibri Light" panose="020F0302020204030204" pitchFamily="34" charset="0"/>
        </a:defRPr>
      </a:lvl5pPr>
      <a:lvl6pPr marL="432900" indent="-143325" algn="l" defTabSz="742950" rtl="0" eaLnBrk="1" latinLnBrk="0" hangingPunct="1">
        <a:spcBef>
          <a:spcPts val="0"/>
        </a:spcBef>
        <a:spcAft>
          <a:spcPts val="813"/>
        </a:spcAft>
        <a:buFont typeface="Verdana" panose="020B0604030504040204" pitchFamily="34" charset="0"/>
        <a:buChar char="−"/>
        <a:defRPr sz="975" kern="1200" baseline="0">
          <a:solidFill>
            <a:schemeClr val="tx1"/>
          </a:solidFill>
          <a:latin typeface="+mn-lt"/>
          <a:ea typeface="+mn-ea"/>
          <a:cs typeface="+mn-cs"/>
        </a:defRPr>
      </a:lvl6pPr>
      <a:lvl7pPr marL="432900" indent="-143325" algn="l" defTabSz="742950" rtl="0" eaLnBrk="1" latinLnBrk="0" hangingPunct="1">
        <a:spcBef>
          <a:spcPts val="0"/>
        </a:spcBef>
        <a:spcAft>
          <a:spcPts val="813"/>
        </a:spcAft>
        <a:buFont typeface="Verdana" panose="020B0604030504040204" pitchFamily="34" charset="0"/>
        <a:buChar char="−"/>
        <a:defRPr sz="975" kern="1200">
          <a:solidFill>
            <a:schemeClr val="tx1"/>
          </a:solidFill>
          <a:latin typeface="+mn-lt"/>
          <a:ea typeface="+mn-ea"/>
          <a:cs typeface="+mn-cs"/>
        </a:defRPr>
      </a:lvl7pPr>
      <a:lvl8pPr marL="432900" indent="-143325" algn="l" defTabSz="742950" rtl="0" eaLnBrk="1" latinLnBrk="0" hangingPunct="1">
        <a:spcBef>
          <a:spcPts val="0"/>
        </a:spcBef>
        <a:spcAft>
          <a:spcPts val="813"/>
        </a:spcAft>
        <a:buFont typeface="Verdana" panose="020B0604030504040204" pitchFamily="34" charset="0"/>
        <a:buChar char="−"/>
        <a:defRPr sz="975" kern="1200" baseline="0">
          <a:solidFill>
            <a:schemeClr val="tx1"/>
          </a:solidFill>
          <a:latin typeface="+mn-lt"/>
          <a:ea typeface="+mn-ea"/>
          <a:cs typeface="+mn-cs"/>
        </a:defRPr>
      </a:lvl8pPr>
      <a:lvl9pPr marL="432900" indent="-143325" algn="l" defTabSz="742950" rtl="0" eaLnBrk="1" latinLnBrk="0" hangingPunct="1">
        <a:spcBef>
          <a:spcPts val="0"/>
        </a:spcBef>
        <a:spcAft>
          <a:spcPts val="813"/>
        </a:spcAft>
        <a:buFont typeface="Verdana" panose="020B0604030504040204" pitchFamily="34" charset="0"/>
        <a:buChar char="−"/>
        <a:defRPr sz="975" kern="1200" baseline="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12">
          <p15:clr>
            <a:srgbClr val="F26B43"/>
          </p15:clr>
        </p15:guide>
        <p15:guide id="3" pos="1392">
          <p15:clr>
            <a:srgbClr val="F26B43"/>
          </p15:clr>
        </p15:guide>
        <p15:guide id="4" pos="1512">
          <p15:clr>
            <a:srgbClr val="F26B43"/>
          </p15:clr>
        </p15:guide>
        <p15:guide id="5" pos="2592">
          <p15:clr>
            <a:srgbClr val="F26B43"/>
          </p15:clr>
        </p15:guide>
        <p15:guide id="6" pos="2712">
          <p15:clr>
            <a:srgbClr val="F26B43"/>
          </p15:clr>
        </p15:guide>
        <p15:guide id="7" pos="3768">
          <p15:clr>
            <a:srgbClr val="F26B43"/>
          </p15:clr>
        </p15:guide>
        <p15:guide id="8" pos="7368">
          <p15:clr>
            <a:srgbClr val="F26B43"/>
          </p15:clr>
        </p15:guide>
        <p15:guide id="9" pos="6288">
          <p15:clr>
            <a:srgbClr val="F26B43"/>
          </p15:clr>
        </p15:guide>
        <p15:guide id="10" pos="6168">
          <p15:clr>
            <a:srgbClr val="F26B43"/>
          </p15:clr>
        </p15:guide>
        <p15:guide id="11" pos="5088">
          <p15:clr>
            <a:srgbClr val="F26B43"/>
          </p15:clr>
        </p15:guide>
        <p15:guide id="12" pos="4968">
          <p15:clr>
            <a:srgbClr val="F26B43"/>
          </p15:clr>
        </p15:guide>
        <p15:guide id="13" pos="3912">
          <p15:clr>
            <a:srgbClr val="F26B43"/>
          </p15:clr>
        </p15:guide>
        <p15:guide id="14" orient="horz" pos="4104">
          <p15:clr>
            <a:srgbClr val="F26B43"/>
          </p15:clr>
        </p15:guide>
        <p15:guide id="15" orient="horz" pos="4032">
          <p15:clr>
            <a:srgbClr val="F26B43"/>
          </p15:clr>
        </p15:guide>
        <p15:guide id="16" orient="horz" pos="2232">
          <p15:clr>
            <a:srgbClr val="F26B43"/>
          </p15:clr>
        </p15:guide>
        <p15:guide id="17" orient="horz" pos="1056">
          <p15:clr>
            <a:srgbClr val="F26B43"/>
          </p15:clr>
        </p15:guide>
        <p15:guide id="18" orient="horz" pos="192">
          <p15:clr>
            <a:srgbClr val="F26B43"/>
          </p15:clr>
        </p15:guide>
        <p15:guide id="19" pos="3552">
          <p15:clr>
            <a:srgbClr val="F26B43"/>
          </p15:clr>
        </p15:guide>
        <p15:guide id="20" orient="horz" pos="3647">
          <p15:clr>
            <a:srgbClr val="F26B43"/>
          </p15:clr>
        </p15:guide>
        <p15:guide id="21" pos="220">
          <p15:clr>
            <a:srgbClr val="F26B43"/>
          </p15:clr>
        </p15:guide>
        <p15:guide id="22" pos="5117">
          <p15:clr>
            <a:srgbClr val="F26B43"/>
          </p15:clr>
        </p15:guide>
        <p15:guide id="23" orient="horz" pos="181">
          <p15:clr>
            <a:srgbClr val="F26B43"/>
          </p15:clr>
        </p15:guide>
        <p15:guide id="24" orient="horz" pos="3701">
          <p15:clr>
            <a:srgbClr val="F26B43"/>
          </p15:clr>
        </p15:guide>
        <p15:guide id="25" pos="3448">
          <p15:clr>
            <a:srgbClr val="F26B43"/>
          </p15:clr>
        </p15:guide>
        <p15:guide id="26" orient="horz" pos="214">
          <p15:clr>
            <a:srgbClr val="F26B43"/>
          </p15:clr>
        </p15:guide>
        <p15:guide id="27" pos="947">
          <p15:clr>
            <a:srgbClr val="F26B43"/>
          </p15:clr>
        </p15:guide>
        <p15:guide id="28" pos="1053">
          <p15:clr>
            <a:srgbClr val="F26B43"/>
          </p15:clr>
        </p15:guide>
        <p15:guide id="29" pos="1779">
          <p15:clr>
            <a:srgbClr val="F26B43"/>
          </p15:clr>
        </p15:guide>
        <p15:guide id="30" pos="1884">
          <p15:clr>
            <a:srgbClr val="F26B43"/>
          </p15:clr>
        </p15:guide>
        <p15:guide id="31" pos="4280">
          <p15:clr>
            <a:srgbClr val="F26B43"/>
          </p15:clr>
        </p15:guide>
        <p15:guide id="32" pos="2616">
          <p15:clr>
            <a:srgbClr val="F26B43"/>
          </p15:clr>
        </p15:guide>
        <p15:guide id="33" pos="2721">
          <p15:clr>
            <a:srgbClr val="F26B43"/>
          </p15:clr>
        </p15:guide>
        <p15:guide id="34" pos="2668">
          <p15:clr>
            <a:srgbClr val="F26B43"/>
          </p15:clr>
        </p15:guide>
        <p15:guide id="35" pos="4386">
          <p15:clr>
            <a:srgbClr val="F26B43"/>
          </p15:clr>
        </p15:guide>
        <p15:guide id="36" orient="horz" pos="581">
          <p15:clr>
            <a:srgbClr val="F26B43"/>
          </p15:clr>
        </p15:guide>
        <p15:guide id="37" pos="4723">
          <p15:clr>
            <a:srgbClr val="F26B43"/>
          </p15:clr>
        </p15:guide>
        <p15:guide id="38" orient="horz" pos="1960">
          <p15:clr>
            <a:srgbClr val="F26B43"/>
          </p15:clr>
        </p15:guide>
        <p15:guide id="39" orient="horz" pos="3600">
          <p15:clr>
            <a:srgbClr val="F26B43"/>
          </p15:clr>
        </p15:guide>
        <p15:guide id="40" pos="289">
          <p15:clr>
            <a:srgbClr val="F26B43"/>
          </p15:clr>
        </p15:guide>
        <p15:guide id="41" pos="6826">
          <p15:clr>
            <a:srgbClr val="F26B43"/>
          </p15:clr>
        </p15:guide>
        <p15:guide id="42" orient="horz" pos="222">
          <p15:clr>
            <a:srgbClr val="F26B43"/>
          </p15:clr>
        </p15:guide>
        <p15:guide id="43" orient="horz" pos="3702">
          <p15:clr>
            <a:srgbClr val="F26B43"/>
          </p15:clr>
        </p15:guide>
        <p15:guide id="44" pos="4620">
          <p15:clr>
            <a:srgbClr val="F26B43"/>
          </p15:clr>
        </p15:guide>
        <p15:guide id="45" pos="1280">
          <p15:clr>
            <a:srgbClr val="F26B43"/>
          </p15:clr>
        </p15:guide>
        <p15:guide id="46" pos="1386">
          <p15:clr>
            <a:srgbClr val="F26B43"/>
          </p15:clr>
        </p15:guide>
        <p15:guide id="47" pos="2391">
          <p15:clr>
            <a:srgbClr val="F26B43"/>
          </p15:clr>
        </p15:guide>
        <p15:guide id="48" pos="2497">
          <p15:clr>
            <a:srgbClr val="F26B43"/>
          </p15:clr>
        </p15:guide>
        <p15:guide id="49" pos="5730">
          <p15:clr>
            <a:srgbClr val="F26B43"/>
          </p15:clr>
        </p15:guide>
        <p15:guide id="50" pos="3505">
          <p15:clr>
            <a:srgbClr val="F26B43"/>
          </p15:clr>
        </p15:guide>
        <p15:guide id="51" pos="3610">
          <p15:clr>
            <a:srgbClr val="F26B43"/>
          </p15:clr>
        </p15:guide>
        <p15:guide id="52" pos="3558">
          <p15:clr>
            <a:srgbClr val="F26B43"/>
          </p15:clr>
        </p15:guide>
        <p15:guide id="53" pos="5836">
          <p15:clr>
            <a:srgbClr val="F26B43"/>
          </p15:clr>
        </p15:guide>
        <p15:guide id="54" orient="horz" pos="952">
          <p15:clr>
            <a:srgbClr val="F26B43"/>
          </p15:clr>
        </p15:guide>
        <p15:guide id="55" orient="horz" pos="582">
          <p15:clr>
            <a:srgbClr val="F26B43"/>
          </p15:clr>
        </p15:guide>
        <p15:guide id="56" orient="horz" pos="261">
          <p15:clr>
            <a:srgbClr val="F26B43"/>
          </p15:clr>
        </p15:guide>
        <p15:guide id="57" pos="4154">
          <p15:clr>
            <a:srgbClr val="F26B43"/>
          </p15:clr>
        </p15:guide>
        <p15:guide id="58" orient="horz" pos="2160">
          <p15:clr>
            <a:srgbClr val="F26B43"/>
          </p15:clr>
        </p15:guide>
        <p15:guide id="62" orient="horz" pos="1071">
          <p15:clr>
            <a:srgbClr val="F26B43"/>
          </p15:clr>
        </p15:guide>
        <p15:guide id="63" orient="horz" pos="200">
          <p15:clr>
            <a:srgbClr val="F26B43"/>
          </p15:clr>
        </p15:guide>
        <p15:guide id="65" pos="4031">
          <p15:clr>
            <a:srgbClr val="F26B43"/>
          </p15:clr>
        </p15:guide>
        <p15:guide id="66" orient="horz" pos="236">
          <p15:clr>
            <a:srgbClr val="F26B43"/>
          </p15:clr>
        </p15:guide>
        <p15:guide id="67" pos="1107">
          <p15:clr>
            <a:srgbClr val="F26B43"/>
          </p15:clr>
        </p15:guide>
        <p15:guide id="68" pos="1231">
          <p15:clr>
            <a:srgbClr val="F26B43"/>
          </p15:clr>
        </p15:guide>
        <p15:guide id="69" pos="2080">
          <p15:clr>
            <a:srgbClr val="F26B43"/>
          </p15:clr>
        </p15:guide>
        <p15:guide id="70" pos="2202">
          <p15:clr>
            <a:srgbClr val="F26B43"/>
          </p15:clr>
        </p15:guide>
        <p15:guide id="71" pos="5005">
          <p15:clr>
            <a:srgbClr val="F26B43"/>
          </p15:clr>
        </p15:guide>
        <p15:guide id="72" pos="3058">
          <p15:clr>
            <a:srgbClr val="F26B43"/>
          </p15:clr>
        </p15:guide>
        <p15:guide id="73" pos="3182">
          <p15:clr>
            <a:srgbClr val="F26B43"/>
          </p15:clr>
        </p15:guide>
        <p15:guide id="75" pos="5128">
          <p15:clr>
            <a:srgbClr val="F26B43"/>
          </p15:clr>
        </p15:guide>
        <p15:guide id="76" orient="horz" pos="1049">
          <p15:clr>
            <a:srgbClr val="F26B43"/>
          </p15:clr>
        </p15:guide>
        <p15:guide id="77" orient="horz" pos="640">
          <p15:clr>
            <a:srgbClr val="F26B43"/>
          </p15:clr>
        </p15:guide>
        <p15:guide id="101" pos="7982">
          <p15:clr>
            <a:srgbClr val="F26B43"/>
          </p15:clr>
        </p15:guide>
        <p15:guide id="102" pos="6240">
          <p15:clr>
            <a:srgbClr val="F26B43"/>
          </p15:clr>
        </p15:guide>
        <p15:guide id="103" pos="254">
          <p15:clr>
            <a:srgbClr val="F26B43"/>
          </p15:clr>
        </p15:guide>
        <p15:guide id="104" pos="5987">
          <p15:clr>
            <a:srgbClr val="F26B43"/>
          </p15:clr>
        </p15:guide>
        <p15:guide id="105" orient="horz" pos="4081">
          <p15:clr>
            <a:srgbClr val="F26B43"/>
          </p15:clr>
        </p15:guide>
        <p15:guide id="106" orient="horz" pos="4020">
          <p15:clr>
            <a:srgbClr val="F26B43"/>
          </p15:clr>
        </p15:guide>
        <p15:guide id="107" pos="257">
          <p15:clr>
            <a:srgbClr val="F26B43"/>
          </p15:clr>
        </p15:guide>
        <p15:guide id="108" pos="5983">
          <p15:clr>
            <a:srgbClr val="F26B43"/>
          </p15:clr>
        </p15:guide>
        <p15:guide id="109" orient="horz" pos="4080">
          <p15:clr>
            <a:srgbClr val="F26B43"/>
          </p15:clr>
        </p15:guide>
        <p15:guide id="110" pos="3120">
          <p15:clr>
            <a:srgbClr val="F26B43"/>
          </p15:clr>
        </p15:guide>
        <p15:guide id="111" pos="5112">
          <p15:clr>
            <a:srgbClr val="F26B43"/>
          </p15:clr>
        </p15:guide>
        <p15:guide id="112" pos="5016">
          <p15:clr>
            <a:srgbClr val="F26B43"/>
          </p15:clr>
        </p15:guide>
        <p15:guide id="113" pos="4032">
          <p15:clr>
            <a:srgbClr val="F26B43"/>
          </p15:clr>
        </p15:guide>
        <p15:guide id="114" pos="4128">
          <p15:clr>
            <a:srgbClr val="F26B43"/>
          </p15:clr>
        </p15:guide>
        <p15:guide id="115" pos="3168">
          <p15:clr>
            <a:srgbClr val="F26B43"/>
          </p15:clr>
        </p15:guide>
        <p15:guide id="116" pos="3072">
          <p15:clr>
            <a:srgbClr val="F26B43"/>
          </p15:clr>
        </p15:guide>
        <p15:guide id="117" pos="2208">
          <p15:clr>
            <a:srgbClr val="F26B43"/>
          </p15:clr>
        </p15:guide>
        <p15:guide id="118" pos="2112">
          <p15:clr>
            <a:srgbClr val="F26B43"/>
          </p15:clr>
        </p15:guide>
        <p15:guide id="119" pos="1224">
          <p15:clr>
            <a:srgbClr val="F26B43"/>
          </p15:clr>
        </p15:guide>
        <p15:guide id="120" pos="1128">
          <p15:clr>
            <a:srgbClr val="F26B43"/>
          </p15:clr>
        </p15:guide>
        <p15:guide id="121" orient="horz" pos="240">
          <p15:clr>
            <a:srgbClr val="F26B43"/>
          </p15:clr>
        </p15:guide>
        <p15:guide id="122" orient="horz" pos="1080">
          <p15:clr>
            <a:srgbClr val="F26B43"/>
          </p15:clr>
        </p15:guide>
        <p15:guide id="123" orient="horz" pos="21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png"/><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media/image2.emf"/><Relationship Id="rId5" Type="http://schemas.openxmlformats.org/officeDocument/2006/relationships/oleObject" Target="../embeddings/oleObject46.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image" Target="../media/image2.emf"/><Relationship Id="rId4" Type="http://schemas.openxmlformats.org/officeDocument/2006/relationships/oleObject" Target="../embeddings/oleObject4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0.xml"/><Relationship Id="rId1" Type="http://schemas.openxmlformats.org/officeDocument/2006/relationships/tags" Target="../tags/tag101.xml"/><Relationship Id="rId6" Type="http://schemas.openxmlformats.org/officeDocument/2006/relationships/image" Target="../media/image4.emf"/><Relationship Id="rId5" Type="http://schemas.openxmlformats.org/officeDocument/2006/relationships/image" Target="../media/image2.emf"/><Relationship Id="rId4" Type="http://schemas.openxmlformats.org/officeDocument/2006/relationships/oleObject" Target="../embeddings/oleObject48.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image" Target="../media/image5.emf"/><Relationship Id="rId5" Type="http://schemas.openxmlformats.org/officeDocument/2006/relationships/oleObject" Target="../embeddings/oleObject49.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image" Target="../media/image6.emf"/><Relationship Id="rId5" Type="http://schemas.openxmlformats.org/officeDocument/2006/relationships/oleObject" Target="../embeddings/oleObject50.bin"/><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slideLayout" Target="../slideLayouts/slideLayout22.xml"/><Relationship Id="rId7" Type="http://schemas.openxmlformats.org/officeDocument/2006/relationships/oleObject" Target="../embeddings/oleObject51.bin"/><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4121E3A-6407-45F7-8084-7D7DA4DC2A61}"/>
              </a:ext>
            </a:extLst>
          </p:cNvPr>
          <p:cNvGraphicFramePr>
            <a:graphicFrameLocks noChangeAspect="1"/>
          </p:cNvGraphicFramePr>
          <p:nvPr>
            <p:custDataLst>
              <p:tags r:id="rId1"/>
            </p:custDataLst>
            <p:extLst>
              <p:ext uri="{D42A27DB-BD31-4B8C-83A1-F6EECF244321}">
                <p14:modId xmlns:p14="http://schemas.microsoft.com/office/powerpoint/2010/main" val="6796728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4" name="Object 3" hidden="1">
                        <a:extLst>
                          <a:ext uri="{FF2B5EF4-FFF2-40B4-BE49-F238E27FC236}">
                            <a16:creationId xmlns:a16="http://schemas.microsoft.com/office/drawing/2014/main" id="{B4121E3A-6407-45F7-8084-7D7DA4DC2A6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2D04AF6F-AC34-4661-8764-6A8A018413C3}"/>
              </a:ext>
            </a:extLst>
          </p:cNvPr>
          <p:cNvSpPr/>
          <p:nvPr>
            <p:custDataLst>
              <p:tags r:id="rId2"/>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algn="ctr">
              <a:lnSpc>
                <a:spcPct val="106000"/>
              </a:lnSpc>
            </a:pPr>
            <a:endParaRPr lang="en-US" sz="3200">
              <a:solidFill>
                <a:schemeClr val="bg1"/>
              </a:solidFill>
              <a:latin typeface="Calibri Light" panose="020F0302020204030204" pitchFamily="34" charset="0"/>
              <a:ea typeface="Open Sans" panose="020B0606030504020204" pitchFamily="34" charset="0"/>
              <a:cs typeface="Calibri Light" panose="020F0302020204030204" pitchFamily="34" charset="0"/>
              <a:sym typeface="Calibri Light" panose="020F0302020204030204" pitchFamily="34" charset="0"/>
            </a:endParaRPr>
          </a:p>
        </p:txBody>
      </p:sp>
      <p:sp>
        <p:nvSpPr>
          <p:cNvPr id="5" name="Text Placeholder 4"/>
          <p:cNvSpPr>
            <a:spLocks noGrp="1"/>
          </p:cNvSpPr>
          <p:nvPr>
            <p:ph type="body" sz="quarter" idx="10"/>
          </p:nvPr>
        </p:nvSpPr>
        <p:spPr>
          <a:xfrm>
            <a:off x="501650" y="6133895"/>
            <a:ext cx="6159031" cy="273050"/>
          </a:xfrm>
        </p:spPr>
        <p:txBody>
          <a:bodyPr wrap="square" anchor="b">
            <a:noAutofit/>
          </a:bodyPr>
          <a:lstStyle/>
          <a:p>
            <a:r>
              <a:rPr lang="en-GB" b="0" dirty="0"/>
              <a:t>Presented by Deloitte NL Data Quality Framework</a:t>
            </a:r>
          </a:p>
        </p:txBody>
      </p:sp>
      <p:sp>
        <p:nvSpPr>
          <p:cNvPr id="2" name="Title 1">
            <a:extLst>
              <a:ext uri="{FF2B5EF4-FFF2-40B4-BE49-F238E27FC236}">
                <a16:creationId xmlns:a16="http://schemas.microsoft.com/office/drawing/2014/main" id="{1A53A8AD-38C0-4854-81B3-9B99B4E007ED}"/>
              </a:ext>
            </a:extLst>
          </p:cNvPr>
          <p:cNvSpPr>
            <a:spLocks noGrp="1"/>
          </p:cNvSpPr>
          <p:nvPr>
            <p:ph type="ctrTitle"/>
          </p:nvPr>
        </p:nvSpPr>
        <p:spPr>
          <a:xfrm>
            <a:off x="501650" y="5179711"/>
            <a:ext cx="8309841" cy="895983"/>
          </a:xfrm>
        </p:spPr>
        <p:txBody>
          <a:bodyPr vert="horz"/>
          <a:lstStyle/>
          <a:p>
            <a:r>
              <a:rPr lang="en-US" b="1" dirty="0" err="1"/>
              <a:t>SpikeUp</a:t>
            </a:r>
            <a:r>
              <a:rPr lang="en-US" b="1" dirty="0"/>
              <a:t> AI Graduation Project – Data Quality Assessment</a:t>
            </a:r>
            <a:endParaRPr lang="en-US" dirty="0">
              <a:latin typeface="Calibri"/>
              <a:ea typeface="Open Sans"/>
              <a:cs typeface="Calibri Light"/>
            </a:endParaRPr>
          </a:p>
        </p:txBody>
      </p:sp>
      <p:pic>
        <p:nvPicPr>
          <p:cNvPr id="11" name="Picture 83">
            <a:extLst>
              <a:ext uri="{FF2B5EF4-FFF2-40B4-BE49-F238E27FC236}">
                <a16:creationId xmlns:a16="http://schemas.microsoft.com/office/drawing/2014/main" id="{B12AFC0E-740E-40EB-9B8A-C6C4F81381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97296" y="1143000"/>
            <a:ext cx="4484703" cy="4484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65443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73CC172-8216-458D-BD8E-A1E7CCA0A83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8" name="Object 7" hidden="1">
                        <a:extLst>
                          <a:ext uri="{FF2B5EF4-FFF2-40B4-BE49-F238E27FC236}">
                            <a16:creationId xmlns:a16="http://schemas.microsoft.com/office/drawing/2014/main" id="{C73CC172-8216-458D-BD8E-A1E7CCA0A83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54FACC2-33FE-4601-8658-66C7FF2441D7}"/>
              </a:ext>
            </a:extLst>
          </p:cNvPr>
          <p:cNvSpPr/>
          <p:nvPr>
            <p:custDataLst>
              <p:tags r:id="rId2"/>
            </p:custDataLst>
          </p:nvPr>
        </p:nvSpPr>
        <p:spPr>
          <a:xfrm>
            <a:off x="0" y="0"/>
            <a:ext cx="158750" cy="158750"/>
          </a:xfrm>
          <a:prstGeom prst="rect">
            <a:avLst/>
          </a:prstGeom>
          <a:ln w="12700"/>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GB" sz="2000">
              <a:latin typeface="Verdana" panose="020B0604030504040204" pitchFamily="34" charset="0"/>
              <a:ea typeface="+mj-ea"/>
              <a:cs typeface="+mj-cs"/>
              <a:sym typeface="Verdana" panose="020B0604030504040204" pitchFamily="34" charset="0"/>
            </a:endParaRPr>
          </a:p>
        </p:txBody>
      </p:sp>
      <p:sp>
        <p:nvSpPr>
          <p:cNvPr id="20" name="Text Placeholder 6">
            <a:extLst>
              <a:ext uri="{FF2B5EF4-FFF2-40B4-BE49-F238E27FC236}">
                <a16:creationId xmlns:a16="http://schemas.microsoft.com/office/drawing/2014/main" id="{262177B4-2D21-4F74-BF93-2A2C0204992A}"/>
              </a:ext>
            </a:extLst>
          </p:cNvPr>
          <p:cNvSpPr>
            <a:spLocks noGrp="1"/>
          </p:cNvSpPr>
          <p:nvPr>
            <p:ph type="body" sz="quarter" idx="13"/>
          </p:nvPr>
        </p:nvSpPr>
        <p:spPr/>
        <p:txBody>
          <a:bodyPr/>
          <a:lstStyle/>
          <a:p>
            <a:pPr>
              <a:spcBef>
                <a:spcPts val="600"/>
              </a:spcBef>
              <a:buClr>
                <a:schemeClr val="tx2"/>
              </a:buClr>
            </a:pPr>
            <a:br>
              <a:rPr lang="en-GB"/>
            </a:br>
            <a:endParaRPr lang="en-US"/>
          </a:p>
        </p:txBody>
      </p:sp>
      <p:sp>
        <p:nvSpPr>
          <p:cNvPr id="6" name="Title 5">
            <a:extLst>
              <a:ext uri="{FF2B5EF4-FFF2-40B4-BE49-F238E27FC236}">
                <a16:creationId xmlns:a16="http://schemas.microsoft.com/office/drawing/2014/main" id="{0601A82C-3F49-4E00-9743-951F1DCAA474}"/>
              </a:ext>
            </a:extLst>
          </p:cNvPr>
          <p:cNvSpPr>
            <a:spLocks noGrp="1"/>
          </p:cNvSpPr>
          <p:nvPr>
            <p:ph type="title"/>
          </p:nvPr>
        </p:nvSpPr>
        <p:spPr>
          <a:xfrm>
            <a:off x="501650" y="317500"/>
            <a:ext cx="11188700" cy="827727"/>
          </a:xfrm>
        </p:spPr>
        <p:txBody>
          <a:bodyPr vert="horz"/>
          <a:lstStyle/>
          <a:p>
            <a:r>
              <a:rPr lang="en-GB" dirty="0"/>
              <a:t>At Deloitte, we have developed an integrated end-to-end approach for setting requirements, locating and sourcing the right data elements and continuously checking data quality</a:t>
            </a:r>
            <a:endParaRPr lang="nl-NL" dirty="0"/>
          </a:p>
        </p:txBody>
      </p:sp>
      <p:sp>
        <p:nvSpPr>
          <p:cNvPr id="4" name="Slide Number Placeholder 3"/>
          <p:cNvSpPr>
            <a:spLocks noGrp="1"/>
          </p:cNvSpPr>
          <p:nvPr>
            <p:ph type="sldNum" sz="quarter" idx="16"/>
          </p:nvPr>
        </p:nvSpPr>
        <p:spPr/>
        <p:txBody>
          <a:bodyPr/>
          <a:lstStyle/>
          <a:p>
            <a:fld id="{E7E69083-84D8-4E59-86E6-37E14A15C756}" type="slidenum">
              <a:rPr lang="en-GB" smtClean="0"/>
              <a:pPr/>
              <a:t>2</a:t>
            </a:fld>
            <a:endParaRPr lang="en-GB"/>
          </a:p>
        </p:txBody>
      </p:sp>
      <p:grpSp>
        <p:nvGrpSpPr>
          <p:cNvPr id="53" name="Group 52">
            <a:extLst>
              <a:ext uri="{FF2B5EF4-FFF2-40B4-BE49-F238E27FC236}">
                <a16:creationId xmlns:a16="http://schemas.microsoft.com/office/drawing/2014/main" id="{DD5F456A-127F-49B7-A89C-F81D57E144B4}"/>
              </a:ext>
            </a:extLst>
          </p:cNvPr>
          <p:cNvGrpSpPr>
            <a:grpSpLocks/>
          </p:cNvGrpSpPr>
          <p:nvPr/>
        </p:nvGrpSpPr>
        <p:grpSpPr>
          <a:xfrm>
            <a:off x="1569984" y="4243158"/>
            <a:ext cx="5656556" cy="2522609"/>
            <a:chOff x="2272529" y="1979087"/>
            <a:chExt cx="7256450" cy="3600572"/>
          </a:xfrm>
        </p:grpSpPr>
        <p:grpSp>
          <p:nvGrpSpPr>
            <p:cNvPr id="54" name="Group 53">
              <a:extLst>
                <a:ext uri="{FF2B5EF4-FFF2-40B4-BE49-F238E27FC236}">
                  <a16:creationId xmlns:a16="http://schemas.microsoft.com/office/drawing/2014/main" id="{17A314E8-44EB-4262-A811-19D49E850358}"/>
                </a:ext>
              </a:extLst>
            </p:cNvPr>
            <p:cNvGrpSpPr/>
            <p:nvPr/>
          </p:nvGrpSpPr>
          <p:grpSpPr>
            <a:xfrm>
              <a:off x="2272529" y="1979087"/>
              <a:ext cx="7256450" cy="3600572"/>
              <a:chOff x="2792287" y="2672348"/>
              <a:chExt cx="3994077" cy="1981815"/>
            </a:xfrm>
          </p:grpSpPr>
          <p:grpSp>
            <p:nvGrpSpPr>
              <p:cNvPr id="78" name="Group 77">
                <a:extLst>
                  <a:ext uri="{FF2B5EF4-FFF2-40B4-BE49-F238E27FC236}">
                    <a16:creationId xmlns:a16="http://schemas.microsoft.com/office/drawing/2014/main" id="{BC3A8B6B-69E7-4D3D-8ADC-B223B021ED19}"/>
                  </a:ext>
                </a:extLst>
              </p:cNvPr>
              <p:cNvGrpSpPr/>
              <p:nvPr/>
            </p:nvGrpSpPr>
            <p:grpSpPr>
              <a:xfrm>
                <a:off x="4903985" y="2895610"/>
                <a:ext cx="1882379" cy="1758553"/>
                <a:chOff x="338260" y="4050812"/>
                <a:chExt cx="2509838" cy="2344737"/>
              </a:xfrm>
              <a:solidFill>
                <a:srgbClr val="0069B4"/>
              </a:solidFill>
            </p:grpSpPr>
            <p:sp>
              <p:nvSpPr>
                <p:cNvPr id="82" name="Freeform 16">
                  <a:extLst>
                    <a:ext uri="{FF2B5EF4-FFF2-40B4-BE49-F238E27FC236}">
                      <a16:creationId xmlns:a16="http://schemas.microsoft.com/office/drawing/2014/main" id="{40126942-B869-42F9-9276-4E1D8AEE7512}"/>
                    </a:ext>
                  </a:extLst>
                </p:cNvPr>
                <p:cNvSpPr>
                  <a:spLocks/>
                </p:cNvSpPr>
                <p:nvPr/>
              </p:nvSpPr>
              <p:spPr bwMode="blackWhite">
                <a:xfrm>
                  <a:off x="1363785" y="5271599"/>
                  <a:ext cx="1277938" cy="1123950"/>
                </a:xfrm>
                <a:custGeom>
                  <a:avLst/>
                  <a:gdLst>
                    <a:gd name="T0" fmla="*/ 2147483647 w 1033"/>
                    <a:gd name="T1" fmla="*/ 2147483647 h 904"/>
                    <a:gd name="T2" fmla="*/ 2147483647 w 1033"/>
                    <a:gd name="T3" fmla="*/ 2147483647 h 904"/>
                    <a:gd name="T4" fmla="*/ 2147483647 w 1033"/>
                    <a:gd name="T5" fmla="*/ 2147483647 h 904"/>
                    <a:gd name="T6" fmla="*/ 2147483647 w 1033"/>
                    <a:gd name="T7" fmla="*/ 2147483647 h 904"/>
                    <a:gd name="T8" fmla="*/ 2147483647 w 1033"/>
                    <a:gd name="T9" fmla="*/ 2147483647 h 904"/>
                    <a:gd name="T10" fmla="*/ 2147483647 w 1033"/>
                    <a:gd name="T11" fmla="*/ 2147483647 h 904"/>
                    <a:gd name="T12" fmla="*/ 2147483647 w 1033"/>
                    <a:gd name="T13" fmla="*/ 2147483647 h 904"/>
                    <a:gd name="T14" fmla="*/ 2147483647 w 1033"/>
                    <a:gd name="T15" fmla="*/ 2147483647 h 904"/>
                    <a:gd name="T16" fmla="*/ 2147483647 w 1033"/>
                    <a:gd name="T17" fmla="*/ 2147483647 h 904"/>
                    <a:gd name="T18" fmla="*/ 2147483647 w 1033"/>
                    <a:gd name="T19" fmla="*/ 2147483647 h 904"/>
                    <a:gd name="T20" fmla="*/ 2147483647 w 1033"/>
                    <a:gd name="T21" fmla="*/ 2147483647 h 904"/>
                    <a:gd name="T22" fmla="*/ 2147483647 w 1033"/>
                    <a:gd name="T23" fmla="*/ 2147483647 h 904"/>
                    <a:gd name="T24" fmla="*/ 2147483647 w 1033"/>
                    <a:gd name="T25" fmla="*/ 2147483647 h 904"/>
                    <a:gd name="T26" fmla="*/ 2147483647 w 1033"/>
                    <a:gd name="T27" fmla="*/ 2147483647 h 904"/>
                    <a:gd name="T28" fmla="*/ 2147483647 w 1033"/>
                    <a:gd name="T29" fmla="*/ 2147483647 h 904"/>
                    <a:gd name="T30" fmla="*/ 2147483647 w 1033"/>
                    <a:gd name="T31" fmla="*/ 2147483647 h 904"/>
                    <a:gd name="T32" fmla="*/ 0 w 1033"/>
                    <a:gd name="T33" fmla="*/ 2147483647 h 904"/>
                    <a:gd name="T34" fmla="*/ 2147483647 w 1033"/>
                    <a:gd name="T35" fmla="*/ 2147483647 h 904"/>
                    <a:gd name="T36" fmla="*/ 2147483647 w 1033"/>
                    <a:gd name="T37" fmla="*/ 2147483647 h 904"/>
                    <a:gd name="T38" fmla="*/ 2147483647 w 1033"/>
                    <a:gd name="T39" fmla="*/ 2147483647 h 904"/>
                    <a:gd name="T40" fmla="*/ 2147483647 w 1033"/>
                    <a:gd name="T41" fmla="*/ 2147483647 h 904"/>
                    <a:gd name="T42" fmla="*/ 2147483647 w 1033"/>
                    <a:gd name="T43" fmla="*/ 2147483647 h 904"/>
                    <a:gd name="T44" fmla="*/ 2147483647 w 1033"/>
                    <a:gd name="T45" fmla="*/ 2147483647 h 904"/>
                    <a:gd name="T46" fmla="*/ 2147483647 w 1033"/>
                    <a:gd name="T47" fmla="*/ 2147483647 h 904"/>
                    <a:gd name="T48" fmla="*/ 2147483647 w 1033"/>
                    <a:gd name="T49" fmla="*/ 2147483647 h 904"/>
                    <a:gd name="T50" fmla="*/ 2147483647 w 1033"/>
                    <a:gd name="T51" fmla="*/ 2147483647 h 904"/>
                    <a:gd name="T52" fmla="*/ 2147483647 w 1033"/>
                    <a:gd name="T53" fmla="*/ 2147483647 h 904"/>
                    <a:gd name="T54" fmla="*/ 2147483647 w 1033"/>
                    <a:gd name="T55" fmla="*/ 2147483647 h 904"/>
                    <a:gd name="T56" fmla="*/ 2147483647 w 1033"/>
                    <a:gd name="T57" fmla="*/ 2147483647 h 904"/>
                    <a:gd name="T58" fmla="*/ 2147483647 w 1033"/>
                    <a:gd name="T59" fmla="*/ 2147483647 h 904"/>
                    <a:gd name="T60" fmla="*/ 2147483647 w 1033"/>
                    <a:gd name="T61" fmla="*/ 2147483647 h 904"/>
                    <a:gd name="T62" fmla="*/ 2147483647 w 1033"/>
                    <a:gd name="T63" fmla="*/ 2147483647 h 904"/>
                    <a:gd name="T64" fmla="*/ 2147483647 w 1033"/>
                    <a:gd name="T65" fmla="*/ 2147483647 h 904"/>
                    <a:gd name="T66" fmla="*/ 2147483647 w 1033"/>
                    <a:gd name="T67" fmla="*/ 2147483647 h 904"/>
                    <a:gd name="T68" fmla="*/ 2147483647 w 1033"/>
                    <a:gd name="T69" fmla="*/ 2147483647 h 904"/>
                    <a:gd name="T70" fmla="*/ 2147483647 w 1033"/>
                    <a:gd name="T71" fmla="*/ 2147483647 h 904"/>
                    <a:gd name="T72" fmla="*/ 2147483647 w 1033"/>
                    <a:gd name="T73" fmla="*/ 2147483647 h 904"/>
                    <a:gd name="T74" fmla="*/ 2147483647 w 1033"/>
                    <a:gd name="T75" fmla="*/ 2147483647 h 904"/>
                    <a:gd name="T76" fmla="*/ 2147483647 w 1033"/>
                    <a:gd name="T77" fmla="*/ 0 h 904"/>
                    <a:gd name="T78" fmla="*/ 2147483647 w 1033"/>
                    <a:gd name="T79" fmla="*/ 2147483647 h 904"/>
                    <a:gd name="T80" fmla="*/ 2147483647 w 1033"/>
                    <a:gd name="T81" fmla="*/ 2147483647 h 90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33"/>
                    <a:gd name="T124" fmla="*/ 0 h 904"/>
                    <a:gd name="T125" fmla="*/ 1033 w 1033"/>
                    <a:gd name="T126" fmla="*/ 904 h 90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33" h="904">
                      <a:moveTo>
                        <a:pt x="585" y="1"/>
                      </a:moveTo>
                      <a:lnTo>
                        <a:pt x="573" y="41"/>
                      </a:lnTo>
                      <a:lnTo>
                        <a:pt x="556" y="78"/>
                      </a:lnTo>
                      <a:lnTo>
                        <a:pt x="537" y="116"/>
                      </a:lnTo>
                      <a:lnTo>
                        <a:pt x="514" y="150"/>
                      </a:lnTo>
                      <a:lnTo>
                        <a:pt x="488" y="182"/>
                      </a:lnTo>
                      <a:lnTo>
                        <a:pt x="459" y="212"/>
                      </a:lnTo>
                      <a:lnTo>
                        <a:pt x="427" y="239"/>
                      </a:lnTo>
                      <a:lnTo>
                        <a:pt x="393" y="262"/>
                      </a:lnTo>
                      <a:lnTo>
                        <a:pt x="356" y="283"/>
                      </a:lnTo>
                      <a:lnTo>
                        <a:pt x="317" y="301"/>
                      </a:lnTo>
                      <a:lnTo>
                        <a:pt x="277" y="314"/>
                      </a:lnTo>
                      <a:lnTo>
                        <a:pt x="236" y="323"/>
                      </a:lnTo>
                      <a:lnTo>
                        <a:pt x="235" y="187"/>
                      </a:lnTo>
                      <a:lnTo>
                        <a:pt x="159" y="298"/>
                      </a:lnTo>
                      <a:lnTo>
                        <a:pt x="80" y="409"/>
                      </a:lnTo>
                      <a:lnTo>
                        <a:pt x="0" y="517"/>
                      </a:lnTo>
                      <a:lnTo>
                        <a:pt x="236" y="903"/>
                      </a:lnTo>
                      <a:lnTo>
                        <a:pt x="236" y="766"/>
                      </a:lnTo>
                      <a:lnTo>
                        <a:pt x="295" y="759"/>
                      </a:lnTo>
                      <a:lnTo>
                        <a:pt x="353" y="747"/>
                      </a:lnTo>
                      <a:lnTo>
                        <a:pt x="411" y="733"/>
                      </a:lnTo>
                      <a:lnTo>
                        <a:pt x="467" y="713"/>
                      </a:lnTo>
                      <a:lnTo>
                        <a:pt x="522" y="691"/>
                      </a:lnTo>
                      <a:lnTo>
                        <a:pt x="575" y="665"/>
                      </a:lnTo>
                      <a:lnTo>
                        <a:pt x="626" y="635"/>
                      </a:lnTo>
                      <a:lnTo>
                        <a:pt x="676" y="601"/>
                      </a:lnTo>
                      <a:lnTo>
                        <a:pt x="724" y="564"/>
                      </a:lnTo>
                      <a:lnTo>
                        <a:pt x="768" y="525"/>
                      </a:lnTo>
                      <a:lnTo>
                        <a:pt x="811" y="481"/>
                      </a:lnTo>
                      <a:lnTo>
                        <a:pt x="849" y="435"/>
                      </a:lnTo>
                      <a:lnTo>
                        <a:pt x="884" y="387"/>
                      </a:lnTo>
                      <a:lnTo>
                        <a:pt x="916" y="337"/>
                      </a:lnTo>
                      <a:lnTo>
                        <a:pt x="945" y="284"/>
                      </a:lnTo>
                      <a:lnTo>
                        <a:pt x="970" y="231"/>
                      </a:lnTo>
                      <a:lnTo>
                        <a:pt x="991" y="174"/>
                      </a:lnTo>
                      <a:lnTo>
                        <a:pt x="1009" y="117"/>
                      </a:lnTo>
                      <a:lnTo>
                        <a:pt x="1023" y="58"/>
                      </a:lnTo>
                      <a:lnTo>
                        <a:pt x="1032" y="0"/>
                      </a:lnTo>
                      <a:lnTo>
                        <a:pt x="812" y="132"/>
                      </a:lnTo>
                      <a:lnTo>
                        <a:pt x="585" y="1"/>
                      </a:lnTo>
                    </a:path>
                  </a:pathLst>
                </a:custGeom>
                <a:solidFill>
                  <a:srgbClr val="86BC25"/>
                </a:solidFill>
                <a:ln w="38100" cap="rnd">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FFFFFF"/>
                    </a:buClr>
                    <a:buSzTx/>
                    <a:buFontTx/>
                    <a:buNone/>
                    <a:tabLst/>
                    <a:defRPr/>
                  </a:pPr>
                  <a:endParaRPr kumimoji="0" lang="en-US" sz="9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83" name="Freeform 17">
                  <a:extLst>
                    <a:ext uri="{FF2B5EF4-FFF2-40B4-BE49-F238E27FC236}">
                      <a16:creationId xmlns:a16="http://schemas.microsoft.com/office/drawing/2014/main" id="{1CF67029-B4F4-43CF-B70B-168C799F9AF8}"/>
                    </a:ext>
                  </a:extLst>
                </p:cNvPr>
                <p:cNvSpPr>
                  <a:spLocks/>
                </p:cNvSpPr>
                <p:nvPr/>
              </p:nvSpPr>
              <p:spPr bwMode="blackWhite">
                <a:xfrm>
                  <a:off x="338260" y="4863612"/>
                  <a:ext cx="1150938" cy="1335087"/>
                </a:xfrm>
                <a:custGeom>
                  <a:avLst/>
                  <a:gdLst>
                    <a:gd name="T0" fmla="*/ 1149700 w 930"/>
                    <a:gd name="T1" fmla="*/ 801052 h 1075"/>
                    <a:gd name="T2" fmla="*/ 1097723 w 930"/>
                    <a:gd name="T3" fmla="*/ 787391 h 1075"/>
                    <a:gd name="T4" fmla="*/ 1048220 w 930"/>
                    <a:gd name="T5" fmla="*/ 770004 h 1075"/>
                    <a:gd name="T6" fmla="*/ 998717 w 930"/>
                    <a:gd name="T7" fmla="*/ 748891 h 1075"/>
                    <a:gd name="T8" fmla="*/ 954165 w 930"/>
                    <a:gd name="T9" fmla="*/ 722810 h 1075"/>
                    <a:gd name="T10" fmla="*/ 909612 w 930"/>
                    <a:gd name="T11" fmla="*/ 691761 h 1075"/>
                    <a:gd name="T12" fmla="*/ 870010 w 930"/>
                    <a:gd name="T13" fmla="*/ 656987 h 1075"/>
                    <a:gd name="T14" fmla="*/ 832883 w 930"/>
                    <a:gd name="T15" fmla="*/ 617245 h 1075"/>
                    <a:gd name="T16" fmla="*/ 801944 w 930"/>
                    <a:gd name="T17" fmla="*/ 577503 h 1075"/>
                    <a:gd name="T18" fmla="*/ 772242 w 930"/>
                    <a:gd name="T19" fmla="*/ 531551 h 1075"/>
                    <a:gd name="T20" fmla="*/ 751204 w 930"/>
                    <a:gd name="T21" fmla="*/ 494293 h 1075"/>
                    <a:gd name="T22" fmla="*/ 735115 w 930"/>
                    <a:gd name="T23" fmla="*/ 454550 h 1075"/>
                    <a:gd name="T24" fmla="*/ 721502 w 930"/>
                    <a:gd name="T25" fmla="*/ 412325 h 1075"/>
                    <a:gd name="T26" fmla="*/ 714077 w 930"/>
                    <a:gd name="T27" fmla="*/ 370099 h 1075"/>
                    <a:gd name="T28" fmla="*/ 711602 w 930"/>
                    <a:gd name="T29" fmla="*/ 327873 h 1075"/>
                    <a:gd name="T30" fmla="*/ 712839 w 930"/>
                    <a:gd name="T31" fmla="*/ 284405 h 1075"/>
                    <a:gd name="T32" fmla="*/ 925701 w 930"/>
                    <a:gd name="T33" fmla="*/ 284405 h 1075"/>
                    <a:gd name="T34" fmla="*/ 445524 w 930"/>
                    <a:gd name="T35" fmla="*/ 0 h 1075"/>
                    <a:gd name="T36" fmla="*/ 0 w 930"/>
                    <a:gd name="T37" fmla="*/ 293098 h 1075"/>
                    <a:gd name="T38" fmla="*/ 168309 w 930"/>
                    <a:gd name="T39" fmla="*/ 294340 h 1075"/>
                    <a:gd name="T40" fmla="*/ 174497 w 930"/>
                    <a:gd name="T41" fmla="*/ 371340 h 1075"/>
                    <a:gd name="T42" fmla="*/ 185635 w 930"/>
                    <a:gd name="T43" fmla="*/ 449583 h 1075"/>
                    <a:gd name="T44" fmla="*/ 204199 w 930"/>
                    <a:gd name="T45" fmla="*/ 524099 h 1075"/>
                    <a:gd name="T46" fmla="*/ 225237 w 930"/>
                    <a:gd name="T47" fmla="*/ 599858 h 1075"/>
                    <a:gd name="T48" fmla="*/ 252464 w 930"/>
                    <a:gd name="T49" fmla="*/ 671890 h 1075"/>
                    <a:gd name="T50" fmla="*/ 285878 w 930"/>
                    <a:gd name="T51" fmla="*/ 742681 h 1075"/>
                    <a:gd name="T52" fmla="*/ 324243 w 930"/>
                    <a:gd name="T53" fmla="*/ 810988 h 1075"/>
                    <a:gd name="T54" fmla="*/ 366320 w 930"/>
                    <a:gd name="T55" fmla="*/ 874327 h 1075"/>
                    <a:gd name="T56" fmla="*/ 412110 w 930"/>
                    <a:gd name="T57" fmla="*/ 933940 h 1075"/>
                    <a:gd name="T58" fmla="*/ 462850 w 930"/>
                    <a:gd name="T59" fmla="*/ 989827 h 1075"/>
                    <a:gd name="T60" fmla="*/ 518541 w 930"/>
                    <a:gd name="T61" fmla="*/ 1044473 h 1075"/>
                    <a:gd name="T62" fmla="*/ 575469 w 930"/>
                    <a:gd name="T63" fmla="*/ 1092908 h 1075"/>
                    <a:gd name="T64" fmla="*/ 636110 w 930"/>
                    <a:gd name="T65" fmla="*/ 1138860 h 1075"/>
                    <a:gd name="T66" fmla="*/ 700463 w 930"/>
                    <a:gd name="T67" fmla="*/ 1181086 h 1075"/>
                    <a:gd name="T68" fmla="*/ 767292 w 930"/>
                    <a:gd name="T69" fmla="*/ 1217102 h 1075"/>
                    <a:gd name="T70" fmla="*/ 835358 w 930"/>
                    <a:gd name="T71" fmla="*/ 1250635 h 1075"/>
                    <a:gd name="T72" fmla="*/ 905900 w 930"/>
                    <a:gd name="T73" fmla="*/ 1277958 h 1075"/>
                    <a:gd name="T74" fmla="*/ 977679 w 930"/>
                    <a:gd name="T75" fmla="*/ 1301555 h 1075"/>
                    <a:gd name="T76" fmla="*/ 1050695 w 930"/>
                    <a:gd name="T77" fmla="*/ 1318942 h 1075"/>
                    <a:gd name="T78" fmla="*/ 1126187 w 930"/>
                    <a:gd name="T79" fmla="*/ 1333845 h 1075"/>
                    <a:gd name="T80" fmla="*/ 955402 w 930"/>
                    <a:gd name="T81" fmla="*/ 1049440 h 1075"/>
                    <a:gd name="T82" fmla="*/ 1149700 w 930"/>
                    <a:gd name="T83" fmla="*/ 801052 h 107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0"/>
                    <a:gd name="T127" fmla="*/ 0 h 1075"/>
                    <a:gd name="T128" fmla="*/ 930 w 930"/>
                    <a:gd name="T129" fmla="*/ 1075 h 107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0" h="1075">
                      <a:moveTo>
                        <a:pt x="929" y="645"/>
                      </a:moveTo>
                      <a:lnTo>
                        <a:pt x="887" y="634"/>
                      </a:lnTo>
                      <a:lnTo>
                        <a:pt x="847" y="620"/>
                      </a:lnTo>
                      <a:lnTo>
                        <a:pt x="807" y="603"/>
                      </a:lnTo>
                      <a:lnTo>
                        <a:pt x="771" y="582"/>
                      </a:lnTo>
                      <a:lnTo>
                        <a:pt x="735" y="557"/>
                      </a:lnTo>
                      <a:lnTo>
                        <a:pt x="703" y="529"/>
                      </a:lnTo>
                      <a:lnTo>
                        <a:pt x="673" y="497"/>
                      </a:lnTo>
                      <a:lnTo>
                        <a:pt x="648" y="465"/>
                      </a:lnTo>
                      <a:lnTo>
                        <a:pt x="624" y="428"/>
                      </a:lnTo>
                      <a:lnTo>
                        <a:pt x="607" y="398"/>
                      </a:lnTo>
                      <a:lnTo>
                        <a:pt x="594" y="366"/>
                      </a:lnTo>
                      <a:lnTo>
                        <a:pt x="583" y="332"/>
                      </a:lnTo>
                      <a:lnTo>
                        <a:pt x="577" y="298"/>
                      </a:lnTo>
                      <a:lnTo>
                        <a:pt x="575" y="264"/>
                      </a:lnTo>
                      <a:lnTo>
                        <a:pt x="576" y="229"/>
                      </a:lnTo>
                      <a:lnTo>
                        <a:pt x="748" y="229"/>
                      </a:lnTo>
                      <a:lnTo>
                        <a:pt x="360" y="0"/>
                      </a:lnTo>
                      <a:lnTo>
                        <a:pt x="0" y="236"/>
                      </a:lnTo>
                      <a:lnTo>
                        <a:pt x="136" y="237"/>
                      </a:lnTo>
                      <a:lnTo>
                        <a:pt x="141" y="299"/>
                      </a:lnTo>
                      <a:lnTo>
                        <a:pt x="150" y="362"/>
                      </a:lnTo>
                      <a:lnTo>
                        <a:pt x="165" y="422"/>
                      </a:lnTo>
                      <a:lnTo>
                        <a:pt x="182" y="483"/>
                      </a:lnTo>
                      <a:lnTo>
                        <a:pt x="204" y="541"/>
                      </a:lnTo>
                      <a:lnTo>
                        <a:pt x="231" y="598"/>
                      </a:lnTo>
                      <a:lnTo>
                        <a:pt x="262" y="653"/>
                      </a:lnTo>
                      <a:lnTo>
                        <a:pt x="296" y="704"/>
                      </a:lnTo>
                      <a:lnTo>
                        <a:pt x="333" y="752"/>
                      </a:lnTo>
                      <a:lnTo>
                        <a:pt x="374" y="797"/>
                      </a:lnTo>
                      <a:lnTo>
                        <a:pt x="419" y="841"/>
                      </a:lnTo>
                      <a:lnTo>
                        <a:pt x="465" y="880"/>
                      </a:lnTo>
                      <a:lnTo>
                        <a:pt x="514" y="917"/>
                      </a:lnTo>
                      <a:lnTo>
                        <a:pt x="566" y="951"/>
                      </a:lnTo>
                      <a:lnTo>
                        <a:pt x="620" y="980"/>
                      </a:lnTo>
                      <a:lnTo>
                        <a:pt x="675" y="1007"/>
                      </a:lnTo>
                      <a:lnTo>
                        <a:pt x="732" y="1029"/>
                      </a:lnTo>
                      <a:lnTo>
                        <a:pt x="790" y="1048"/>
                      </a:lnTo>
                      <a:lnTo>
                        <a:pt x="849" y="1062"/>
                      </a:lnTo>
                      <a:lnTo>
                        <a:pt x="910" y="1074"/>
                      </a:lnTo>
                      <a:lnTo>
                        <a:pt x="772" y="845"/>
                      </a:lnTo>
                      <a:lnTo>
                        <a:pt x="929" y="645"/>
                      </a:lnTo>
                    </a:path>
                  </a:pathLst>
                </a:custGeom>
                <a:solidFill>
                  <a:srgbClr val="79D8FF"/>
                </a:solidFill>
                <a:ln w="38100" cap="rnd">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FFFFFF"/>
                    </a:buClr>
                    <a:buSzTx/>
                    <a:buFontTx/>
                    <a:buNone/>
                    <a:tabLst/>
                    <a:defRPr/>
                  </a:pPr>
                  <a:endParaRPr kumimoji="0" lang="en-US" sz="9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84" name="Freeform 18">
                  <a:extLst>
                    <a:ext uri="{FF2B5EF4-FFF2-40B4-BE49-F238E27FC236}">
                      <a16:creationId xmlns:a16="http://schemas.microsoft.com/office/drawing/2014/main" id="{F80D1D4D-99D2-48AB-AF57-39DC5D1B6D07}"/>
                    </a:ext>
                  </a:extLst>
                </p:cNvPr>
                <p:cNvSpPr>
                  <a:spLocks/>
                </p:cNvSpPr>
                <p:nvPr/>
              </p:nvSpPr>
              <p:spPr bwMode="blackWhite">
                <a:xfrm>
                  <a:off x="1681285" y="4050812"/>
                  <a:ext cx="1166813" cy="1323975"/>
                </a:xfrm>
                <a:custGeom>
                  <a:avLst/>
                  <a:gdLst>
                    <a:gd name="T0" fmla="*/ 2147483647 w 943"/>
                    <a:gd name="T1" fmla="*/ 2147483647 h 1065"/>
                    <a:gd name="T2" fmla="*/ 2147483647 w 943"/>
                    <a:gd name="T3" fmla="*/ 2147483647 h 1065"/>
                    <a:gd name="T4" fmla="*/ 2147483647 w 943"/>
                    <a:gd name="T5" fmla="*/ 2147483647 h 1065"/>
                    <a:gd name="T6" fmla="*/ 2147483647 w 943"/>
                    <a:gd name="T7" fmla="*/ 2147483647 h 1065"/>
                    <a:gd name="T8" fmla="*/ 2147483647 w 943"/>
                    <a:gd name="T9" fmla="*/ 2147483647 h 1065"/>
                    <a:gd name="T10" fmla="*/ 2147483647 w 943"/>
                    <a:gd name="T11" fmla="*/ 2147483647 h 1065"/>
                    <a:gd name="T12" fmla="*/ 2147483647 w 943"/>
                    <a:gd name="T13" fmla="*/ 2147483647 h 1065"/>
                    <a:gd name="T14" fmla="*/ 2147483647 w 943"/>
                    <a:gd name="T15" fmla="*/ 2147483647 h 1065"/>
                    <a:gd name="T16" fmla="*/ 2147483647 w 943"/>
                    <a:gd name="T17" fmla="*/ 2147483647 h 1065"/>
                    <a:gd name="T18" fmla="*/ 2147483647 w 943"/>
                    <a:gd name="T19" fmla="*/ 2147483647 h 1065"/>
                    <a:gd name="T20" fmla="*/ 2147483647 w 943"/>
                    <a:gd name="T21" fmla="*/ 2147483647 h 1065"/>
                    <a:gd name="T22" fmla="*/ 2147483647 w 943"/>
                    <a:gd name="T23" fmla="*/ 2147483647 h 1065"/>
                    <a:gd name="T24" fmla="*/ 2147483647 w 943"/>
                    <a:gd name="T25" fmla="*/ 2147483647 h 1065"/>
                    <a:gd name="T26" fmla="*/ 2147483647 w 943"/>
                    <a:gd name="T27" fmla="*/ 2147483647 h 1065"/>
                    <a:gd name="T28" fmla="*/ 2147483647 w 943"/>
                    <a:gd name="T29" fmla="*/ 2147483647 h 1065"/>
                    <a:gd name="T30" fmla="*/ 2147483647 w 943"/>
                    <a:gd name="T31" fmla="*/ 2147483647 h 1065"/>
                    <a:gd name="T32" fmla="*/ 2147483647 w 943"/>
                    <a:gd name="T33" fmla="*/ 2147483647 h 1065"/>
                    <a:gd name="T34" fmla="*/ 2147483647 w 943"/>
                    <a:gd name="T35" fmla="*/ 2147483647 h 1065"/>
                    <a:gd name="T36" fmla="*/ 2147483647 w 943"/>
                    <a:gd name="T37" fmla="*/ 2147483647 h 1065"/>
                    <a:gd name="T38" fmla="*/ 2147483647 w 943"/>
                    <a:gd name="T39" fmla="*/ 2147483647 h 1065"/>
                    <a:gd name="T40" fmla="*/ 2147483647 w 943"/>
                    <a:gd name="T41" fmla="*/ 2147483647 h 1065"/>
                    <a:gd name="T42" fmla="*/ 2147483647 w 943"/>
                    <a:gd name="T43" fmla="*/ 2147483647 h 1065"/>
                    <a:gd name="T44" fmla="*/ 0 w 943"/>
                    <a:gd name="T45" fmla="*/ 0 h 1065"/>
                    <a:gd name="T46" fmla="*/ 2147483647 w 943"/>
                    <a:gd name="T47" fmla="*/ 2147483647 h 1065"/>
                    <a:gd name="T48" fmla="*/ 2147483647 w 943"/>
                    <a:gd name="T49" fmla="*/ 2147483647 h 1065"/>
                    <a:gd name="T50" fmla="*/ 2147483647 w 943"/>
                    <a:gd name="T51" fmla="*/ 2147483647 h 1065"/>
                    <a:gd name="T52" fmla="*/ 2147483647 w 943"/>
                    <a:gd name="T53" fmla="*/ 2147483647 h 1065"/>
                    <a:gd name="T54" fmla="*/ 2147483647 w 943"/>
                    <a:gd name="T55" fmla="*/ 2147483647 h 1065"/>
                    <a:gd name="T56" fmla="*/ 2147483647 w 943"/>
                    <a:gd name="T57" fmla="*/ 2147483647 h 1065"/>
                    <a:gd name="T58" fmla="*/ 2147483647 w 943"/>
                    <a:gd name="T59" fmla="*/ 2147483647 h 1065"/>
                    <a:gd name="T60" fmla="*/ 2147483647 w 943"/>
                    <a:gd name="T61" fmla="*/ 2147483647 h 1065"/>
                    <a:gd name="T62" fmla="*/ 2147483647 w 943"/>
                    <a:gd name="T63" fmla="*/ 2147483647 h 1065"/>
                    <a:gd name="T64" fmla="*/ 2147483647 w 943"/>
                    <a:gd name="T65" fmla="*/ 2147483647 h 1065"/>
                    <a:gd name="T66" fmla="*/ 2147483647 w 943"/>
                    <a:gd name="T67" fmla="*/ 2147483647 h 1065"/>
                    <a:gd name="T68" fmla="*/ 2147483647 w 943"/>
                    <a:gd name="T69" fmla="*/ 2147483647 h 1065"/>
                    <a:gd name="T70" fmla="*/ 2147483647 w 943"/>
                    <a:gd name="T71" fmla="*/ 2147483647 h 1065"/>
                    <a:gd name="T72" fmla="*/ 2147483647 w 943"/>
                    <a:gd name="T73" fmla="*/ 2147483647 h 1065"/>
                    <a:gd name="T74" fmla="*/ 2147483647 w 943"/>
                    <a:gd name="T75" fmla="*/ 2147483647 h 1065"/>
                    <a:gd name="T76" fmla="*/ 2147483647 w 943"/>
                    <a:gd name="T77" fmla="*/ 2147483647 h 10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43"/>
                    <a:gd name="T118" fmla="*/ 0 h 1065"/>
                    <a:gd name="T119" fmla="*/ 943 w 943"/>
                    <a:gd name="T120" fmla="*/ 1065 h 10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43" h="1065">
                      <a:moveTo>
                        <a:pt x="554" y="1064"/>
                      </a:moveTo>
                      <a:lnTo>
                        <a:pt x="942" y="840"/>
                      </a:lnTo>
                      <a:lnTo>
                        <a:pt x="781" y="840"/>
                      </a:lnTo>
                      <a:lnTo>
                        <a:pt x="776" y="778"/>
                      </a:lnTo>
                      <a:lnTo>
                        <a:pt x="767" y="716"/>
                      </a:lnTo>
                      <a:lnTo>
                        <a:pt x="754" y="655"/>
                      </a:lnTo>
                      <a:lnTo>
                        <a:pt x="737" y="595"/>
                      </a:lnTo>
                      <a:lnTo>
                        <a:pt x="714" y="536"/>
                      </a:lnTo>
                      <a:lnTo>
                        <a:pt x="688" y="480"/>
                      </a:lnTo>
                      <a:lnTo>
                        <a:pt x="658" y="425"/>
                      </a:lnTo>
                      <a:lnTo>
                        <a:pt x="624" y="372"/>
                      </a:lnTo>
                      <a:lnTo>
                        <a:pt x="586" y="323"/>
                      </a:lnTo>
                      <a:lnTo>
                        <a:pt x="547" y="275"/>
                      </a:lnTo>
                      <a:lnTo>
                        <a:pt x="502" y="232"/>
                      </a:lnTo>
                      <a:lnTo>
                        <a:pt x="455" y="191"/>
                      </a:lnTo>
                      <a:lnTo>
                        <a:pt x="405" y="153"/>
                      </a:lnTo>
                      <a:lnTo>
                        <a:pt x="352" y="120"/>
                      </a:lnTo>
                      <a:lnTo>
                        <a:pt x="298" y="89"/>
                      </a:lnTo>
                      <a:lnTo>
                        <a:pt x="241" y="63"/>
                      </a:lnTo>
                      <a:lnTo>
                        <a:pt x="182" y="41"/>
                      </a:lnTo>
                      <a:lnTo>
                        <a:pt x="122" y="23"/>
                      </a:lnTo>
                      <a:lnTo>
                        <a:pt x="61" y="9"/>
                      </a:lnTo>
                      <a:lnTo>
                        <a:pt x="0" y="0"/>
                      </a:lnTo>
                      <a:lnTo>
                        <a:pt x="137" y="226"/>
                      </a:lnTo>
                      <a:lnTo>
                        <a:pt x="5" y="451"/>
                      </a:lnTo>
                      <a:lnTo>
                        <a:pt x="48" y="465"/>
                      </a:lnTo>
                      <a:lnTo>
                        <a:pt x="90" y="483"/>
                      </a:lnTo>
                      <a:lnTo>
                        <a:pt x="130" y="505"/>
                      </a:lnTo>
                      <a:lnTo>
                        <a:pt x="168" y="531"/>
                      </a:lnTo>
                      <a:lnTo>
                        <a:pt x="202" y="561"/>
                      </a:lnTo>
                      <a:lnTo>
                        <a:pt x="233" y="594"/>
                      </a:lnTo>
                      <a:lnTo>
                        <a:pt x="262" y="629"/>
                      </a:lnTo>
                      <a:lnTo>
                        <a:pt x="285" y="668"/>
                      </a:lnTo>
                      <a:lnTo>
                        <a:pt x="305" y="709"/>
                      </a:lnTo>
                      <a:lnTo>
                        <a:pt x="321" y="751"/>
                      </a:lnTo>
                      <a:lnTo>
                        <a:pt x="333" y="795"/>
                      </a:lnTo>
                      <a:lnTo>
                        <a:pt x="340" y="840"/>
                      </a:lnTo>
                      <a:lnTo>
                        <a:pt x="188" y="841"/>
                      </a:lnTo>
                      <a:lnTo>
                        <a:pt x="554" y="1064"/>
                      </a:lnTo>
                    </a:path>
                  </a:pathLst>
                </a:custGeom>
                <a:solidFill>
                  <a:srgbClr val="43B02A"/>
                </a:solidFill>
                <a:ln w="38100" cap="rnd">
                  <a:noFill/>
                  <a:round/>
                  <a:headEnd/>
                  <a:tailEnd/>
                </a:ln>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
                      <a:srgbClr val="FFFFFF"/>
                    </a:buClr>
                    <a:buSzTx/>
                    <a:buFontTx/>
                    <a:buNone/>
                    <a:tabLst/>
                    <a:defRPr/>
                  </a:pPr>
                  <a:endParaRPr kumimoji="0" lang="en-US" sz="900" b="1" i="0" u="none" strike="noStrike" kern="0" cap="none" spc="0" normalizeH="0" baseline="0" noProof="0">
                    <a:ln>
                      <a:noFill/>
                    </a:ln>
                    <a:solidFill>
                      <a:srgbClr val="FFFFFF"/>
                    </a:solidFill>
                    <a:effectLst/>
                    <a:uLnTx/>
                    <a:uFillTx/>
                    <a:latin typeface="Arial" panose="020B0604020202020204"/>
                    <a:ea typeface="+mn-ea"/>
                    <a:cs typeface="+mn-cs"/>
                  </a:endParaRPr>
                </a:p>
              </p:txBody>
            </p:sp>
          </p:grpSp>
          <p:sp>
            <p:nvSpPr>
              <p:cNvPr id="79" name="Arrow: Right 78">
                <a:extLst>
                  <a:ext uri="{FF2B5EF4-FFF2-40B4-BE49-F238E27FC236}">
                    <a16:creationId xmlns:a16="http://schemas.microsoft.com/office/drawing/2014/main" id="{A56BD61C-8E22-43EB-87CD-691C7AECA437}"/>
                  </a:ext>
                </a:extLst>
              </p:cNvPr>
              <p:cNvSpPr/>
              <p:nvPr/>
            </p:nvSpPr>
            <p:spPr>
              <a:xfrm>
                <a:off x="4843464" y="2675930"/>
                <a:ext cx="1209108" cy="832862"/>
              </a:xfrm>
              <a:prstGeom prst="rightArrow">
                <a:avLst>
                  <a:gd name="adj1" fmla="val 53475"/>
                  <a:gd name="adj2" fmla="val 31731"/>
                </a:avLst>
              </a:prstGeom>
              <a:solidFill>
                <a:srgbClr val="D0D0CE">
                  <a:lumMod val="75000"/>
                </a:srgbClr>
              </a:solidFill>
              <a:ln w="38100" cap="flat" cmpd="sng" algn="ctr">
                <a:solidFill>
                  <a:srgbClr val="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80" name="Arrow: Right 79">
                <a:extLst>
                  <a:ext uri="{FF2B5EF4-FFF2-40B4-BE49-F238E27FC236}">
                    <a16:creationId xmlns:a16="http://schemas.microsoft.com/office/drawing/2014/main" id="{1DE80F74-25E0-4AE6-A22A-FE13D5262223}"/>
                  </a:ext>
                </a:extLst>
              </p:cNvPr>
              <p:cNvSpPr/>
              <p:nvPr/>
            </p:nvSpPr>
            <p:spPr>
              <a:xfrm>
                <a:off x="3860077" y="2672348"/>
                <a:ext cx="1209108" cy="832862"/>
              </a:xfrm>
              <a:prstGeom prst="rightArrow">
                <a:avLst>
                  <a:gd name="adj1" fmla="val 53475"/>
                  <a:gd name="adj2" fmla="val 31731"/>
                </a:avLst>
              </a:prstGeom>
              <a:solidFill>
                <a:srgbClr val="3E4043"/>
              </a:solidFill>
              <a:ln w="38100" cap="flat" cmpd="sng" algn="ctr">
                <a:solidFill>
                  <a:srgbClr val="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81" name="Arrow: Right 80">
                <a:extLst>
                  <a:ext uri="{FF2B5EF4-FFF2-40B4-BE49-F238E27FC236}">
                    <a16:creationId xmlns:a16="http://schemas.microsoft.com/office/drawing/2014/main" id="{45BF3B78-47CE-4EF7-B7E8-35C9DA4F4A40}"/>
                  </a:ext>
                </a:extLst>
              </p:cNvPr>
              <p:cNvSpPr/>
              <p:nvPr/>
            </p:nvSpPr>
            <p:spPr>
              <a:xfrm>
                <a:off x="2792287" y="2678609"/>
                <a:ext cx="1209108" cy="832862"/>
              </a:xfrm>
              <a:prstGeom prst="rightArrow">
                <a:avLst>
                  <a:gd name="adj1" fmla="val 53475"/>
                  <a:gd name="adj2" fmla="val 31731"/>
                </a:avLst>
              </a:prstGeom>
              <a:solidFill>
                <a:sysClr val="windowText" lastClr="000000"/>
              </a:solidFill>
              <a:ln w="38100" cap="flat" cmpd="sng" algn="ctr">
                <a:solidFill>
                  <a:srgbClr val="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FFFFFF"/>
                  </a:solidFill>
                  <a:effectLst/>
                  <a:uLnTx/>
                  <a:uFillTx/>
                  <a:latin typeface="Arial" panose="020B0604020202020204"/>
                  <a:ea typeface="+mn-ea"/>
                  <a:cs typeface="+mn-cs"/>
                </a:endParaRPr>
              </a:p>
            </p:txBody>
          </p:sp>
        </p:grpSp>
        <p:grpSp>
          <p:nvGrpSpPr>
            <p:cNvPr id="55" name="Group 54">
              <a:extLst>
                <a:ext uri="{FF2B5EF4-FFF2-40B4-BE49-F238E27FC236}">
                  <a16:creationId xmlns:a16="http://schemas.microsoft.com/office/drawing/2014/main" id="{7CE9AA50-970F-4838-9A5E-3044144CF8AE}"/>
                </a:ext>
              </a:extLst>
            </p:cNvPr>
            <p:cNvGrpSpPr/>
            <p:nvPr/>
          </p:nvGrpSpPr>
          <p:grpSpPr>
            <a:xfrm>
              <a:off x="3808908" y="2536336"/>
              <a:ext cx="5461398" cy="2603292"/>
              <a:chOff x="2697480" y="2420222"/>
              <a:chExt cx="5461398" cy="2603292"/>
            </a:xfrm>
          </p:grpSpPr>
          <p:sp>
            <p:nvSpPr>
              <p:cNvPr id="56" name="Rectangle 55">
                <a:extLst>
                  <a:ext uri="{FF2B5EF4-FFF2-40B4-BE49-F238E27FC236}">
                    <a16:creationId xmlns:a16="http://schemas.microsoft.com/office/drawing/2014/main" id="{A1D32F85-F906-4625-AB14-95F757B74F65}"/>
                  </a:ext>
                </a:extLst>
              </p:cNvPr>
              <p:cNvSpPr>
                <a:spLocks noChangeArrowheads="1"/>
              </p:cNvSpPr>
              <p:nvPr/>
            </p:nvSpPr>
            <p:spPr bwMode="blackWhite">
              <a:xfrm>
                <a:off x="3444810" y="2528392"/>
                <a:ext cx="1161071" cy="208666"/>
              </a:xfrm>
              <a:prstGeom prst="rect">
                <a:avLst/>
              </a:prstGeom>
              <a:noFill/>
              <a:ln w="12700">
                <a:noFill/>
                <a:miter lim="800000"/>
                <a:headEnd/>
                <a:tailEnd/>
              </a:ln>
            </p:spPr>
            <p:txBody>
              <a:bodyPr wrap="square" lIns="0" tIns="0" rIns="0" bIns="0" anchor="ctr" anchorCtr="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ctr" defTabSz="590550" rtl="0" eaLnBrk="1" fontAlgn="auto" latinLnBrk="0" hangingPunct="1">
                  <a:lnSpc>
                    <a:spcPct val="95000"/>
                  </a:lnSpc>
                  <a:spcBef>
                    <a:spcPct val="80000"/>
                  </a:spcBef>
                  <a:spcAft>
                    <a:spcPts val="0"/>
                  </a:spcAft>
                  <a:buClr>
                    <a:srgbClr val="FFFFFF"/>
                  </a:buClr>
                  <a:buSzTx/>
                  <a:tabLst/>
                  <a:defRPr/>
                </a:pPr>
                <a:r>
                  <a:rPr kumimoji="0" lang="en-US" sz="1000" b="1" i="0" u="none" strike="noStrike" kern="0" cap="none" spc="0" normalizeH="0" baseline="0" noProof="0">
                    <a:ln>
                      <a:noFill/>
                    </a:ln>
                    <a:solidFill>
                      <a:prstClr val="white"/>
                    </a:solidFill>
                    <a:effectLst/>
                    <a:uLnTx/>
                    <a:uFillTx/>
                    <a:latin typeface="Calibri"/>
                    <a:ea typeface="+mn-ea"/>
                    <a:cs typeface="+mn-cs"/>
                  </a:rPr>
                  <a:t>2. Identify CDE’s</a:t>
                </a:r>
              </a:p>
            </p:txBody>
          </p:sp>
          <p:sp>
            <p:nvSpPr>
              <p:cNvPr id="57" name="Rectangle 56">
                <a:extLst>
                  <a:ext uri="{FF2B5EF4-FFF2-40B4-BE49-F238E27FC236}">
                    <a16:creationId xmlns:a16="http://schemas.microsoft.com/office/drawing/2014/main" id="{48019600-206C-4BD4-819A-2808F3FA81FD}"/>
                  </a:ext>
                </a:extLst>
              </p:cNvPr>
              <p:cNvSpPr>
                <a:spLocks noChangeArrowheads="1"/>
              </p:cNvSpPr>
              <p:nvPr/>
            </p:nvSpPr>
            <p:spPr bwMode="blackWhite">
              <a:xfrm>
                <a:off x="5180828" y="2466550"/>
                <a:ext cx="1450114" cy="417332"/>
              </a:xfrm>
              <a:prstGeom prst="rect">
                <a:avLst/>
              </a:prstGeom>
              <a:noFill/>
              <a:ln w="12700">
                <a:noFill/>
                <a:miter lim="800000"/>
                <a:headEnd/>
                <a:tailEnd/>
              </a:ln>
            </p:spPr>
            <p:txBody>
              <a:bodyPr wrap="square" lIns="0" tIns="0" rIns="0" bIns="0" anchor="ctr" anchorCtr="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90550" rtl="0" eaLnBrk="1" fontAlgn="auto" latinLnBrk="0" hangingPunct="1">
                  <a:lnSpc>
                    <a:spcPct val="95000"/>
                  </a:lnSpc>
                  <a:spcBef>
                    <a:spcPts val="0"/>
                  </a:spcBef>
                  <a:spcAft>
                    <a:spcPts val="0"/>
                  </a:spcAft>
                  <a:buClr>
                    <a:srgbClr val="FFFFFF"/>
                  </a:buClr>
                  <a:buSzTx/>
                  <a:buFontTx/>
                  <a:buNone/>
                  <a:tabLst/>
                  <a:defRPr/>
                </a:pPr>
                <a:r>
                  <a:rPr lang="en-US" sz="1000" b="1" kern="0">
                    <a:solidFill>
                      <a:prstClr val="white"/>
                    </a:solidFill>
                    <a:latin typeface="Calibri"/>
                  </a:rPr>
                  <a:t>3. </a:t>
                </a:r>
                <a:r>
                  <a:rPr kumimoji="0" lang="en-US" sz="1000" b="1" i="0" u="none" strike="noStrike" kern="0" cap="none" spc="0" normalizeH="0" baseline="0" noProof="0">
                    <a:ln>
                      <a:noFill/>
                    </a:ln>
                    <a:solidFill>
                      <a:prstClr val="white"/>
                    </a:solidFill>
                    <a:effectLst/>
                    <a:uLnTx/>
                    <a:uFillTx/>
                    <a:latin typeface="Calibri"/>
                    <a:ea typeface="+mn-ea"/>
                    <a:cs typeface="+mn-cs"/>
                  </a:rPr>
                  <a:t> Design Data Quality Rules</a:t>
                </a:r>
              </a:p>
            </p:txBody>
          </p:sp>
          <p:sp>
            <p:nvSpPr>
              <p:cNvPr id="58" name="Rectangle 57">
                <a:extLst>
                  <a:ext uri="{FF2B5EF4-FFF2-40B4-BE49-F238E27FC236}">
                    <a16:creationId xmlns:a16="http://schemas.microsoft.com/office/drawing/2014/main" id="{ECE5C451-6687-401C-BE61-A1E6F51F123B}"/>
                  </a:ext>
                </a:extLst>
              </p:cNvPr>
              <p:cNvSpPr>
                <a:spLocks noChangeArrowheads="1"/>
              </p:cNvSpPr>
              <p:nvPr/>
            </p:nvSpPr>
            <p:spPr bwMode="blackWhite">
              <a:xfrm>
                <a:off x="6874879" y="2884941"/>
                <a:ext cx="1164052" cy="417332"/>
              </a:xfrm>
              <a:prstGeom prst="rect">
                <a:avLst/>
              </a:prstGeom>
              <a:noFill/>
              <a:ln w="12700">
                <a:noFill/>
                <a:miter lim="800000"/>
                <a:headEnd/>
                <a:tailEnd/>
              </a:ln>
            </p:spPr>
            <p:txBody>
              <a:bodyPr wrap="square" lIns="0" tIns="0" rIns="0" bIns="0" anchor="ctr" anchorCtr="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90550" rtl="0" eaLnBrk="1" fontAlgn="auto" latinLnBrk="0" hangingPunct="1">
                  <a:lnSpc>
                    <a:spcPct val="95000"/>
                  </a:lnSpc>
                  <a:spcBef>
                    <a:spcPts val="0"/>
                  </a:spcBef>
                  <a:spcAft>
                    <a:spcPts val="0"/>
                  </a:spcAft>
                  <a:buClr>
                    <a:srgbClr val="FFFFFF"/>
                  </a:buClr>
                  <a:buSzTx/>
                  <a:buFontTx/>
                  <a:buNone/>
                  <a:tabLst/>
                  <a:defRPr/>
                </a:pPr>
                <a:r>
                  <a:rPr kumimoji="0" lang="en-US" sz="1000" b="1" i="0" u="none" strike="noStrike" kern="0" cap="none" spc="0" normalizeH="0" baseline="0" noProof="0">
                    <a:ln>
                      <a:noFill/>
                    </a:ln>
                    <a:effectLst/>
                    <a:uLnTx/>
                    <a:uFillTx/>
                    <a:latin typeface="Calibri"/>
                    <a:ea typeface="+mn-ea"/>
                    <a:cs typeface="+mn-cs"/>
                  </a:rPr>
                  <a:t>4. Establish </a:t>
                </a:r>
              </a:p>
              <a:p>
                <a:pPr marL="0" marR="0" lvl="0" indent="0" algn="ctr" defTabSz="590550" rtl="0" eaLnBrk="1" fontAlgn="auto" latinLnBrk="0" hangingPunct="1">
                  <a:lnSpc>
                    <a:spcPct val="95000"/>
                  </a:lnSpc>
                  <a:spcBef>
                    <a:spcPts val="0"/>
                  </a:spcBef>
                  <a:spcAft>
                    <a:spcPts val="0"/>
                  </a:spcAft>
                  <a:buClr>
                    <a:srgbClr val="FFFFFF"/>
                  </a:buClr>
                  <a:buSzTx/>
                  <a:buFontTx/>
                  <a:buNone/>
                  <a:tabLst/>
                  <a:defRPr/>
                </a:pPr>
                <a:r>
                  <a:rPr kumimoji="0" lang="en-US" sz="1000" b="1" i="0" u="none" strike="noStrike" kern="0" cap="none" spc="0" normalizeH="0" baseline="0" noProof="0">
                    <a:ln>
                      <a:noFill/>
                    </a:ln>
                    <a:effectLst/>
                    <a:uLnTx/>
                    <a:uFillTx/>
                    <a:latin typeface="Calibri"/>
                    <a:ea typeface="+mn-ea"/>
                    <a:cs typeface="+mn-cs"/>
                  </a:rPr>
                  <a:t>        Thresholds</a:t>
                </a:r>
              </a:p>
            </p:txBody>
          </p:sp>
          <p:sp>
            <p:nvSpPr>
              <p:cNvPr id="59" name="Rectangle 58">
                <a:extLst>
                  <a:ext uri="{FF2B5EF4-FFF2-40B4-BE49-F238E27FC236}">
                    <a16:creationId xmlns:a16="http://schemas.microsoft.com/office/drawing/2014/main" id="{10AC7878-DFC1-415F-BF9F-9215D55D75D8}"/>
                  </a:ext>
                </a:extLst>
              </p:cNvPr>
              <p:cNvSpPr>
                <a:spLocks noChangeArrowheads="1"/>
              </p:cNvSpPr>
              <p:nvPr/>
            </p:nvSpPr>
            <p:spPr bwMode="blackWhite">
              <a:xfrm>
                <a:off x="6776992" y="4308140"/>
                <a:ext cx="1381886" cy="417332"/>
              </a:xfrm>
              <a:prstGeom prst="rect">
                <a:avLst/>
              </a:prstGeom>
              <a:noFill/>
              <a:ln w="12700">
                <a:noFill/>
                <a:miter lim="800000"/>
                <a:headEnd/>
                <a:tailEnd/>
              </a:ln>
            </p:spPr>
            <p:txBody>
              <a:bodyPr wrap="square" lIns="0" tIns="0" rIns="0" bIns="0" anchor="ctr" anchorCtr="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90550" rtl="0" eaLnBrk="1" fontAlgn="auto" latinLnBrk="0" hangingPunct="1">
                  <a:lnSpc>
                    <a:spcPct val="95000"/>
                  </a:lnSpc>
                  <a:spcBef>
                    <a:spcPts val="0"/>
                  </a:spcBef>
                  <a:spcAft>
                    <a:spcPts val="0"/>
                  </a:spcAft>
                  <a:buClr>
                    <a:srgbClr val="FFFFFF"/>
                  </a:buClr>
                  <a:buSzTx/>
                  <a:buFontTx/>
                  <a:buNone/>
                  <a:tabLst/>
                  <a:defRPr/>
                </a:pPr>
                <a:r>
                  <a:rPr kumimoji="0" lang="en-US" sz="1000" b="1" i="0" u="none" strike="noStrike" kern="0" cap="none" spc="0" normalizeH="0" baseline="0" noProof="0">
                    <a:ln>
                      <a:noFill/>
                    </a:ln>
                    <a:solidFill>
                      <a:prstClr val="black"/>
                    </a:solidFill>
                    <a:effectLst/>
                    <a:uLnTx/>
                    <a:uFillTx/>
                    <a:latin typeface="Calibri"/>
                    <a:ea typeface="+mn-ea"/>
                    <a:cs typeface="+mn-cs"/>
                  </a:rPr>
                  <a:t>5. Implement &amp; validate</a:t>
                </a:r>
              </a:p>
            </p:txBody>
          </p:sp>
          <p:sp>
            <p:nvSpPr>
              <p:cNvPr id="60" name="Rectangle 59">
                <a:extLst>
                  <a:ext uri="{FF2B5EF4-FFF2-40B4-BE49-F238E27FC236}">
                    <a16:creationId xmlns:a16="http://schemas.microsoft.com/office/drawing/2014/main" id="{720FE771-18FB-4D48-8A98-A3117A361F9D}"/>
                  </a:ext>
                </a:extLst>
              </p:cNvPr>
              <p:cNvSpPr>
                <a:spLocks noChangeArrowheads="1"/>
              </p:cNvSpPr>
              <p:nvPr/>
            </p:nvSpPr>
            <p:spPr bwMode="blackWhite">
              <a:xfrm>
                <a:off x="5411310" y="4308140"/>
                <a:ext cx="982879" cy="417332"/>
              </a:xfrm>
              <a:prstGeom prst="rect">
                <a:avLst/>
              </a:prstGeom>
              <a:noFill/>
              <a:ln w="12700">
                <a:noFill/>
                <a:miter lim="800000"/>
                <a:headEnd/>
                <a:tailEnd/>
              </a:ln>
            </p:spPr>
            <p:txBody>
              <a:bodyPr wrap="square" lIns="0" tIns="0" rIns="0" bIns="0" anchor="ctr" anchorCtr="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90550" rtl="0" eaLnBrk="1" fontAlgn="auto" latinLnBrk="0" hangingPunct="1">
                  <a:lnSpc>
                    <a:spcPct val="95000"/>
                  </a:lnSpc>
                  <a:spcBef>
                    <a:spcPts val="0"/>
                  </a:spcBef>
                  <a:spcAft>
                    <a:spcPts val="0"/>
                  </a:spcAft>
                  <a:buClr>
                    <a:srgbClr val="FFFFFF"/>
                  </a:buClr>
                  <a:buSzTx/>
                  <a:buFontTx/>
                  <a:buNone/>
                  <a:tabLst/>
                  <a:defRPr/>
                </a:pPr>
                <a:r>
                  <a:rPr kumimoji="0" lang="en-US" sz="1000" b="1" i="0" u="none" strike="noStrike" kern="0" cap="none" spc="0" normalizeH="0" baseline="0" noProof="0">
                    <a:ln>
                      <a:noFill/>
                    </a:ln>
                    <a:solidFill>
                      <a:prstClr val="black"/>
                    </a:solidFill>
                    <a:effectLst/>
                    <a:uLnTx/>
                    <a:uFillTx/>
                    <a:latin typeface="Calibri"/>
                    <a:ea typeface="+mn-ea"/>
                    <a:cs typeface="+mn-cs"/>
                  </a:rPr>
                  <a:t>6. Monitor &amp; resolve</a:t>
                </a:r>
              </a:p>
            </p:txBody>
          </p:sp>
          <p:sp>
            <p:nvSpPr>
              <p:cNvPr id="61" name="Rectangle 60">
                <a:extLst>
                  <a:ext uri="{FF2B5EF4-FFF2-40B4-BE49-F238E27FC236}">
                    <a16:creationId xmlns:a16="http://schemas.microsoft.com/office/drawing/2014/main" id="{DA95055C-0F2A-48BB-86F9-44B0CC45BB13}"/>
                  </a:ext>
                </a:extLst>
              </p:cNvPr>
              <p:cNvSpPr>
                <a:spLocks noChangeArrowheads="1"/>
              </p:cNvSpPr>
              <p:nvPr/>
            </p:nvSpPr>
            <p:spPr bwMode="blackWhite">
              <a:xfrm>
                <a:off x="5458451" y="4276114"/>
                <a:ext cx="760691" cy="245536"/>
              </a:xfrm>
              <a:prstGeom prst="rect">
                <a:avLst/>
              </a:prstGeom>
              <a:noFill/>
              <a:ln w="12700">
                <a:noFill/>
                <a:miter lim="800000"/>
                <a:headEnd/>
                <a:tailEnd/>
              </a:ln>
            </p:spPr>
            <p:txBody>
              <a:bodyPr wrap="square" lIns="0" tIns="0" rIns="0" bIns="0" anchor="ctr" anchorCtr="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90550" rtl="0" eaLnBrk="1" fontAlgn="auto" latinLnBrk="0" hangingPunct="1">
                  <a:lnSpc>
                    <a:spcPct val="95000"/>
                  </a:lnSpc>
                  <a:spcBef>
                    <a:spcPts val="0"/>
                  </a:spcBef>
                  <a:spcAft>
                    <a:spcPts val="0"/>
                  </a:spcAft>
                  <a:buClr>
                    <a:srgbClr val="FFFFFF"/>
                  </a:buClr>
                  <a:buSzTx/>
                  <a:buFontTx/>
                  <a:buNone/>
                  <a:tabLst/>
                  <a:defRPr/>
                </a:pPr>
                <a:endParaRPr kumimoji="0" lang="en-US" sz="1000" b="1" i="0" u="none" strike="noStrike" kern="0" cap="none" spc="0" normalizeH="0" baseline="0" noProof="0">
                  <a:ln>
                    <a:noFill/>
                  </a:ln>
                  <a:solidFill>
                    <a:prstClr val="black"/>
                  </a:solidFill>
                  <a:effectLst/>
                  <a:uLnTx/>
                  <a:uFillTx/>
                  <a:latin typeface="Calibri"/>
                  <a:ea typeface="+mn-ea"/>
                  <a:cs typeface="+mn-cs"/>
                </a:endParaRPr>
              </a:p>
            </p:txBody>
          </p:sp>
          <p:sp>
            <p:nvSpPr>
              <p:cNvPr id="62" name="Oval 61">
                <a:extLst>
                  <a:ext uri="{FF2B5EF4-FFF2-40B4-BE49-F238E27FC236}">
                    <a16:creationId xmlns:a16="http://schemas.microsoft.com/office/drawing/2014/main" id="{16E99AC8-8717-40C4-BCC9-17AF85417688}"/>
                  </a:ext>
                </a:extLst>
              </p:cNvPr>
              <p:cNvSpPr/>
              <p:nvPr/>
            </p:nvSpPr>
            <p:spPr>
              <a:xfrm>
                <a:off x="2697480" y="2430279"/>
                <a:ext cx="378527" cy="378529"/>
              </a:xfrm>
              <a:prstGeom prst="ellipse">
                <a:avLst/>
              </a:prstGeom>
              <a:solidFill>
                <a:srgbClr val="FFFFFF"/>
              </a:solidFill>
              <a:ln w="12700" cap="flat" cmpd="sng" algn="ctr">
                <a:solidFill>
                  <a:srgbClr val="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63" name="Oval 62">
                <a:extLst>
                  <a:ext uri="{FF2B5EF4-FFF2-40B4-BE49-F238E27FC236}">
                    <a16:creationId xmlns:a16="http://schemas.microsoft.com/office/drawing/2014/main" id="{EC379AA7-2978-4732-997D-7E0710171A4E}"/>
                  </a:ext>
                </a:extLst>
              </p:cNvPr>
              <p:cNvSpPr/>
              <p:nvPr/>
            </p:nvSpPr>
            <p:spPr>
              <a:xfrm>
                <a:off x="4672399" y="2426095"/>
                <a:ext cx="378527" cy="378529"/>
              </a:xfrm>
              <a:prstGeom prst="ellipse">
                <a:avLst/>
              </a:prstGeom>
              <a:solidFill>
                <a:srgbClr val="FFFFFF"/>
              </a:solidFill>
              <a:ln w="12700" cap="flat" cmpd="sng" algn="ctr">
                <a:solidFill>
                  <a:srgbClr val="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64" name="Oval 63">
                <a:extLst>
                  <a:ext uri="{FF2B5EF4-FFF2-40B4-BE49-F238E27FC236}">
                    <a16:creationId xmlns:a16="http://schemas.microsoft.com/office/drawing/2014/main" id="{17D21184-5C7F-4FD0-BC08-5DDD5FE24DE5}"/>
                  </a:ext>
                </a:extLst>
              </p:cNvPr>
              <p:cNvSpPr/>
              <p:nvPr/>
            </p:nvSpPr>
            <p:spPr>
              <a:xfrm>
                <a:off x="6497005" y="2420222"/>
                <a:ext cx="378528" cy="378528"/>
              </a:xfrm>
              <a:prstGeom prst="ellipse">
                <a:avLst/>
              </a:prstGeom>
              <a:solidFill>
                <a:srgbClr val="FFFFFF"/>
              </a:solidFill>
              <a:ln w="12700" cap="flat" cmpd="sng" algn="ctr">
                <a:solidFill>
                  <a:srgbClr val="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65" name="Oval 64">
                <a:extLst>
                  <a:ext uri="{FF2B5EF4-FFF2-40B4-BE49-F238E27FC236}">
                    <a16:creationId xmlns:a16="http://schemas.microsoft.com/office/drawing/2014/main" id="{B0D74E90-F3C3-4F57-BDBD-5381CC0BC101}"/>
                  </a:ext>
                </a:extLst>
              </p:cNvPr>
              <p:cNvSpPr/>
              <p:nvPr/>
            </p:nvSpPr>
            <p:spPr>
              <a:xfrm>
                <a:off x="7617387" y="3498240"/>
                <a:ext cx="378528" cy="378528"/>
              </a:xfrm>
              <a:prstGeom prst="ellipse">
                <a:avLst/>
              </a:prstGeom>
              <a:solidFill>
                <a:srgbClr val="FFFFFF"/>
              </a:solidFill>
              <a:ln w="12700" cap="flat" cmpd="sng" algn="ctr">
                <a:solidFill>
                  <a:srgbClr val="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66" name="Oval 65">
                <a:extLst>
                  <a:ext uri="{FF2B5EF4-FFF2-40B4-BE49-F238E27FC236}">
                    <a16:creationId xmlns:a16="http://schemas.microsoft.com/office/drawing/2014/main" id="{93CF8C64-FCAA-44C9-9009-A5F9FC541504}"/>
                  </a:ext>
                </a:extLst>
              </p:cNvPr>
              <p:cNvSpPr/>
              <p:nvPr/>
            </p:nvSpPr>
            <p:spPr>
              <a:xfrm>
                <a:off x="6606470" y="4644986"/>
                <a:ext cx="378528" cy="378528"/>
              </a:xfrm>
              <a:prstGeom prst="ellipse">
                <a:avLst/>
              </a:prstGeom>
              <a:solidFill>
                <a:srgbClr val="FFFFFF"/>
              </a:solidFill>
              <a:ln w="12700" cap="flat" cmpd="sng" algn="ctr">
                <a:solidFill>
                  <a:srgbClr val="86BC25"/>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67" name="Oval 66">
                <a:extLst>
                  <a:ext uri="{FF2B5EF4-FFF2-40B4-BE49-F238E27FC236}">
                    <a16:creationId xmlns:a16="http://schemas.microsoft.com/office/drawing/2014/main" id="{A4B31EB8-4CAB-465A-8DFC-250F6CE64E39}"/>
                  </a:ext>
                </a:extLst>
              </p:cNvPr>
              <p:cNvSpPr/>
              <p:nvPr/>
            </p:nvSpPr>
            <p:spPr>
              <a:xfrm>
                <a:off x="5418498" y="3629096"/>
                <a:ext cx="378528" cy="378528"/>
              </a:xfrm>
              <a:prstGeom prst="ellipse">
                <a:avLst/>
              </a:prstGeom>
              <a:solidFill>
                <a:srgbClr val="FFFFFF"/>
              </a:solidFill>
              <a:ln w="12700" cap="flat" cmpd="sng" algn="ctr">
                <a:solidFill>
                  <a:srgbClr val="FFFFFF"/>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68" name="Freeform 41">
                <a:extLst>
                  <a:ext uri="{FF2B5EF4-FFF2-40B4-BE49-F238E27FC236}">
                    <a16:creationId xmlns:a16="http://schemas.microsoft.com/office/drawing/2014/main" id="{EB1C0B27-DB29-457B-88CD-9919493DE67B}"/>
                  </a:ext>
                </a:extLst>
              </p:cNvPr>
              <p:cNvSpPr>
                <a:spLocks noEditPoints="1"/>
              </p:cNvSpPr>
              <p:nvPr/>
            </p:nvSpPr>
            <p:spPr bwMode="auto">
              <a:xfrm>
                <a:off x="7672249" y="3543920"/>
                <a:ext cx="268804" cy="267552"/>
              </a:xfrm>
              <a:custGeom>
                <a:avLst/>
                <a:gdLst>
                  <a:gd name="T0" fmla="*/ 168 w 324"/>
                  <a:gd name="T1" fmla="*/ 177 h 322"/>
                  <a:gd name="T2" fmla="*/ 123 w 324"/>
                  <a:gd name="T3" fmla="*/ 143 h 322"/>
                  <a:gd name="T4" fmla="*/ 65 w 324"/>
                  <a:gd name="T5" fmla="*/ 142 h 322"/>
                  <a:gd name="T6" fmla="*/ 18 w 324"/>
                  <a:gd name="T7" fmla="*/ 175 h 322"/>
                  <a:gd name="T8" fmla="*/ 0 w 324"/>
                  <a:gd name="T9" fmla="*/ 229 h 322"/>
                  <a:gd name="T10" fmla="*/ 17 w 324"/>
                  <a:gd name="T11" fmla="*/ 284 h 322"/>
                  <a:gd name="T12" fmla="*/ 63 w 324"/>
                  <a:gd name="T13" fmla="*/ 319 h 322"/>
                  <a:gd name="T14" fmla="*/ 115 w 324"/>
                  <a:gd name="T15" fmla="*/ 320 h 322"/>
                  <a:gd name="T16" fmla="*/ 145 w 324"/>
                  <a:gd name="T17" fmla="*/ 294 h 322"/>
                  <a:gd name="T18" fmla="*/ 172 w 324"/>
                  <a:gd name="T19" fmla="*/ 252 h 322"/>
                  <a:gd name="T20" fmla="*/ 146 w 324"/>
                  <a:gd name="T21" fmla="*/ 249 h 322"/>
                  <a:gd name="T22" fmla="*/ 125 w 324"/>
                  <a:gd name="T23" fmla="*/ 277 h 322"/>
                  <a:gd name="T24" fmla="*/ 92 w 324"/>
                  <a:gd name="T25" fmla="*/ 284 h 322"/>
                  <a:gd name="T26" fmla="*/ 69 w 324"/>
                  <a:gd name="T27" fmla="*/ 293 h 322"/>
                  <a:gd name="T28" fmla="*/ 37 w 324"/>
                  <a:gd name="T29" fmla="*/ 267 h 322"/>
                  <a:gd name="T30" fmla="*/ 26 w 324"/>
                  <a:gd name="T31" fmla="*/ 227 h 322"/>
                  <a:gd name="T32" fmla="*/ 41 w 324"/>
                  <a:gd name="T33" fmla="*/ 189 h 322"/>
                  <a:gd name="T34" fmla="*/ 76 w 324"/>
                  <a:gd name="T35" fmla="*/ 168 h 322"/>
                  <a:gd name="T36" fmla="*/ 115 w 324"/>
                  <a:gd name="T37" fmla="*/ 164 h 322"/>
                  <a:gd name="T38" fmla="*/ 150 w 324"/>
                  <a:gd name="T39" fmla="*/ 190 h 322"/>
                  <a:gd name="T40" fmla="*/ 163 w 324"/>
                  <a:gd name="T41" fmla="*/ 232 h 322"/>
                  <a:gd name="T42" fmla="*/ 61 w 324"/>
                  <a:gd name="T43" fmla="*/ 214 h 322"/>
                  <a:gd name="T44" fmla="*/ 103 w 324"/>
                  <a:gd name="T45" fmla="*/ 265 h 322"/>
                  <a:gd name="T46" fmla="*/ 105 w 324"/>
                  <a:gd name="T47" fmla="*/ 237 h 322"/>
                  <a:gd name="T48" fmla="*/ 80 w 324"/>
                  <a:gd name="T49" fmla="*/ 224 h 322"/>
                  <a:gd name="T50" fmla="*/ 106 w 324"/>
                  <a:gd name="T51" fmla="*/ 226 h 322"/>
                  <a:gd name="T52" fmla="*/ 308 w 324"/>
                  <a:gd name="T53" fmla="*/ 62 h 322"/>
                  <a:gd name="T54" fmla="*/ 276 w 324"/>
                  <a:gd name="T55" fmla="*/ 23 h 322"/>
                  <a:gd name="T56" fmla="*/ 227 w 324"/>
                  <a:gd name="T57" fmla="*/ 10 h 322"/>
                  <a:gd name="T58" fmla="*/ 180 w 324"/>
                  <a:gd name="T59" fmla="*/ 29 h 322"/>
                  <a:gd name="T60" fmla="*/ 152 w 324"/>
                  <a:gd name="T61" fmla="*/ 71 h 322"/>
                  <a:gd name="T62" fmla="*/ 155 w 324"/>
                  <a:gd name="T63" fmla="*/ 122 h 322"/>
                  <a:gd name="T64" fmla="*/ 187 w 324"/>
                  <a:gd name="T65" fmla="*/ 161 h 322"/>
                  <a:gd name="T66" fmla="*/ 236 w 324"/>
                  <a:gd name="T67" fmla="*/ 174 h 322"/>
                  <a:gd name="T68" fmla="*/ 276 w 324"/>
                  <a:gd name="T69" fmla="*/ 156 h 322"/>
                  <a:gd name="T70" fmla="*/ 305 w 324"/>
                  <a:gd name="T71" fmla="*/ 117 h 322"/>
                  <a:gd name="T72" fmla="*/ 298 w 324"/>
                  <a:gd name="T73" fmla="*/ 96 h 322"/>
                  <a:gd name="T74" fmla="*/ 283 w 324"/>
                  <a:gd name="T75" fmla="*/ 134 h 322"/>
                  <a:gd name="T76" fmla="*/ 248 w 324"/>
                  <a:gd name="T77" fmla="*/ 155 h 322"/>
                  <a:gd name="T78" fmla="*/ 209 w 324"/>
                  <a:gd name="T79" fmla="*/ 158 h 322"/>
                  <a:gd name="T80" fmla="*/ 174 w 324"/>
                  <a:gd name="T81" fmla="*/ 132 h 322"/>
                  <a:gd name="T82" fmla="*/ 161 w 324"/>
                  <a:gd name="T83" fmla="*/ 91 h 322"/>
                  <a:gd name="T84" fmla="*/ 175 w 324"/>
                  <a:gd name="T85" fmla="*/ 50 h 322"/>
                  <a:gd name="T86" fmla="*/ 211 w 324"/>
                  <a:gd name="T87" fmla="*/ 26 h 322"/>
                  <a:gd name="T88" fmla="*/ 250 w 324"/>
                  <a:gd name="T89" fmla="*/ 30 h 322"/>
                  <a:gd name="T90" fmla="*/ 284 w 324"/>
                  <a:gd name="T91" fmla="*/ 51 h 322"/>
                  <a:gd name="T92" fmla="*/ 298 w 324"/>
                  <a:gd name="T93" fmla="*/ 90 h 322"/>
                  <a:gd name="T94" fmla="*/ 221 w 324"/>
                  <a:gd name="T95" fmla="*/ 58 h 322"/>
                  <a:gd name="T96" fmla="*/ 231 w 324"/>
                  <a:gd name="T97" fmla="*/ 128 h 322"/>
                  <a:gd name="T98" fmla="*/ 248 w 324"/>
                  <a:gd name="T99" fmla="*/ 61 h 322"/>
                  <a:gd name="T100" fmla="*/ 218 w 324"/>
                  <a:gd name="T101" fmla="*/ 96 h 322"/>
                  <a:gd name="T102" fmla="*/ 238 w 324"/>
                  <a:gd name="T103" fmla="*/ 7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4" h="322">
                    <a:moveTo>
                      <a:pt x="172" y="212"/>
                    </a:moveTo>
                    <a:cubicBezTo>
                      <a:pt x="171" y="211"/>
                      <a:pt x="168" y="209"/>
                      <a:pt x="167" y="208"/>
                    </a:cubicBezTo>
                    <a:cubicBezTo>
                      <a:pt x="167" y="206"/>
                      <a:pt x="168" y="203"/>
                      <a:pt x="169" y="201"/>
                    </a:cubicBezTo>
                    <a:cubicBezTo>
                      <a:pt x="171" y="194"/>
                      <a:pt x="174" y="185"/>
                      <a:pt x="168" y="177"/>
                    </a:cubicBezTo>
                    <a:cubicBezTo>
                      <a:pt x="163" y="169"/>
                      <a:pt x="153" y="169"/>
                      <a:pt x="146" y="169"/>
                    </a:cubicBezTo>
                    <a:cubicBezTo>
                      <a:pt x="144" y="169"/>
                      <a:pt x="141" y="168"/>
                      <a:pt x="139" y="168"/>
                    </a:cubicBezTo>
                    <a:cubicBezTo>
                      <a:pt x="139" y="167"/>
                      <a:pt x="138" y="164"/>
                      <a:pt x="137" y="162"/>
                    </a:cubicBezTo>
                    <a:cubicBezTo>
                      <a:pt x="135" y="155"/>
                      <a:pt x="132" y="146"/>
                      <a:pt x="123" y="143"/>
                    </a:cubicBezTo>
                    <a:cubicBezTo>
                      <a:pt x="114" y="140"/>
                      <a:pt x="105" y="145"/>
                      <a:pt x="100" y="149"/>
                    </a:cubicBezTo>
                    <a:cubicBezTo>
                      <a:pt x="98" y="150"/>
                      <a:pt x="95" y="152"/>
                      <a:pt x="94" y="153"/>
                    </a:cubicBezTo>
                    <a:cubicBezTo>
                      <a:pt x="92" y="152"/>
                      <a:pt x="90" y="150"/>
                      <a:pt x="88" y="149"/>
                    </a:cubicBezTo>
                    <a:cubicBezTo>
                      <a:pt x="83" y="145"/>
                      <a:pt x="74" y="139"/>
                      <a:pt x="65" y="142"/>
                    </a:cubicBezTo>
                    <a:cubicBezTo>
                      <a:pt x="56" y="145"/>
                      <a:pt x="53" y="154"/>
                      <a:pt x="50" y="161"/>
                    </a:cubicBezTo>
                    <a:cubicBezTo>
                      <a:pt x="49" y="163"/>
                      <a:pt x="48" y="166"/>
                      <a:pt x="48" y="167"/>
                    </a:cubicBezTo>
                    <a:cubicBezTo>
                      <a:pt x="46" y="167"/>
                      <a:pt x="43" y="167"/>
                      <a:pt x="41" y="167"/>
                    </a:cubicBezTo>
                    <a:cubicBezTo>
                      <a:pt x="34" y="167"/>
                      <a:pt x="24" y="168"/>
                      <a:pt x="18" y="175"/>
                    </a:cubicBezTo>
                    <a:cubicBezTo>
                      <a:pt x="13" y="183"/>
                      <a:pt x="15" y="192"/>
                      <a:pt x="17" y="199"/>
                    </a:cubicBezTo>
                    <a:cubicBezTo>
                      <a:pt x="18" y="201"/>
                      <a:pt x="19" y="204"/>
                      <a:pt x="19" y="206"/>
                    </a:cubicBezTo>
                    <a:cubicBezTo>
                      <a:pt x="18" y="207"/>
                      <a:pt x="15" y="209"/>
                      <a:pt x="14" y="210"/>
                    </a:cubicBezTo>
                    <a:cubicBezTo>
                      <a:pt x="8" y="214"/>
                      <a:pt x="0" y="220"/>
                      <a:pt x="0" y="229"/>
                    </a:cubicBezTo>
                    <a:cubicBezTo>
                      <a:pt x="0" y="239"/>
                      <a:pt x="7" y="245"/>
                      <a:pt x="13" y="249"/>
                    </a:cubicBezTo>
                    <a:cubicBezTo>
                      <a:pt x="15" y="251"/>
                      <a:pt x="18" y="253"/>
                      <a:pt x="18" y="253"/>
                    </a:cubicBezTo>
                    <a:cubicBezTo>
                      <a:pt x="18" y="255"/>
                      <a:pt x="17" y="258"/>
                      <a:pt x="16" y="261"/>
                    </a:cubicBezTo>
                    <a:cubicBezTo>
                      <a:pt x="14" y="268"/>
                      <a:pt x="11" y="277"/>
                      <a:pt x="17" y="284"/>
                    </a:cubicBezTo>
                    <a:cubicBezTo>
                      <a:pt x="22" y="292"/>
                      <a:pt x="32" y="292"/>
                      <a:pt x="39" y="293"/>
                    </a:cubicBezTo>
                    <a:cubicBezTo>
                      <a:pt x="41" y="293"/>
                      <a:pt x="44" y="293"/>
                      <a:pt x="46" y="293"/>
                    </a:cubicBezTo>
                    <a:cubicBezTo>
                      <a:pt x="47" y="295"/>
                      <a:pt x="48" y="298"/>
                      <a:pt x="48" y="299"/>
                    </a:cubicBezTo>
                    <a:cubicBezTo>
                      <a:pt x="51" y="306"/>
                      <a:pt x="54" y="315"/>
                      <a:pt x="63" y="319"/>
                    </a:cubicBezTo>
                    <a:cubicBezTo>
                      <a:pt x="72" y="322"/>
                      <a:pt x="80" y="316"/>
                      <a:pt x="86" y="312"/>
                    </a:cubicBezTo>
                    <a:cubicBezTo>
                      <a:pt x="87" y="311"/>
                      <a:pt x="90" y="309"/>
                      <a:pt x="92" y="309"/>
                    </a:cubicBezTo>
                    <a:cubicBezTo>
                      <a:pt x="93" y="309"/>
                      <a:pt x="95" y="311"/>
                      <a:pt x="97" y="312"/>
                    </a:cubicBezTo>
                    <a:cubicBezTo>
                      <a:pt x="102" y="316"/>
                      <a:pt x="108" y="320"/>
                      <a:pt x="115" y="320"/>
                    </a:cubicBezTo>
                    <a:cubicBezTo>
                      <a:pt x="117" y="320"/>
                      <a:pt x="118" y="320"/>
                      <a:pt x="120" y="319"/>
                    </a:cubicBezTo>
                    <a:cubicBezTo>
                      <a:pt x="129" y="316"/>
                      <a:pt x="133" y="307"/>
                      <a:pt x="135" y="300"/>
                    </a:cubicBezTo>
                    <a:cubicBezTo>
                      <a:pt x="136" y="298"/>
                      <a:pt x="137" y="296"/>
                      <a:pt x="138" y="294"/>
                    </a:cubicBezTo>
                    <a:cubicBezTo>
                      <a:pt x="139" y="294"/>
                      <a:pt x="142" y="294"/>
                      <a:pt x="145" y="294"/>
                    </a:cubicBezTo>
                    <a:cubicBezTo>
                      <a:pt x="152" y="294"/>
                      <a:pt x="161" y="294"/>
                      <a:pt x="167" y="286"/>
                    </a:cubicBezTo>
                    <a:cubicBezTo>
                      <a:pt x="173" y="279"/>
                      <a:pt x="170" y="269"/>
                      <a:pt x="168" y="262"/>
                    </a:cubicBezTo>
                    <a:cubicBezTo>
                      <a:pt x="168" y="260"/>
                      <a:pt x="167" y="257"/>
                      <a:pt x="167" y="256"/>
                    </a:cubicBezTo>
                    <a:cubicBezTo>
                      <a:pt x="168" y="255"/>
                      <a:pt x="170" y="253"/>
                      <a:pt x="172" y="252"/>
                    </a:cubicBezTo>
                    <a:cubicBezTo>
                      <a:pt x="177" y="247"/>
                      <a:pt x="185" y="242"/>
                      <a:pt x="185" y="232"/>
                    </a:cubicBezTo>
                    <a:cubicBezTo>
                      <a:pt x="186" y="223"/>
                      <a:pt x="178" y="217"/>
                      <a:pt x="172" y="212"/>
                    </a:cubicBezTo>
                    <a:close/>
                    <a:moveTo>
                      <a:pt x="159" y="235"/>
                    </a:moveTo>
                    <a:cubicBezTo>
                      <a:pt x="154" y="238"/>
                      <a:pt x="148" y="242"/>
                      <a:pt x="146" y="249"/>
                    </a:cubicBezTo>
                    <a:cubicBezTo>
                      <a:pt x="144" y="255"/>
                      <a:pt x="146" y="262"/>
                      <a:pt x="148" y="268"/>
                    </a:cubicBezTo>
                    <a:cubicBezTo>
                      <a:pt x="148" y="269"/>
                      <a:pt x="148" y="271"/>
                      <a:pt x="149" y="272"/>
                    </a:cubicBezTo>
                    <a:cubicBezTo>
                      <a:pt x="147" y="273"/>
                      <a:pt x="145" y="273"/>
                      <a:pt x="144" y="273"/>
                    </a:cubicBezTo>
                    <a:cubicBezTo>
                      <a:pt x="138" y="273"/>
                      <a:pt x="131" y="273"/>
                      <a:pt x="125" y="277"/>
                    </a:cubicBezTo>
                    <a:cubicBezTo>
                      <a:pt x="120" y="281"/>
                      <a:pt x="117" y="287"/>
                      <a:pt x="115" y="293"/>
                    </a:cubicBezTo>
                    <a:cubicBezTo>
                      <a:pt x="115" y="294"/>
                      <a:pt x="114" y="295"/>
                      <a:pt x="113" y="297"/>
                    </a:cubicBezTo>
                    <a:cubicBezTo>
                      <a:pt x="112" y="296"/>
                      <a:pt x="110" y="294"/>
                      <a:pt x="109" y="293"/>
                    </a:cubicBezTo>
                    <a:cubicBezTo>
                      <a:pt x="104" y="290"/>
                      <a:pt x="99" y="284"/>
                      <a:pt x="92" y="284"/>
                    </a:cubicBezTo>
                    <a:cubicBezTo>
                      <a:pt x="92" y="284"/>
                      <a:pt x="92" y="284"/>
                      <a:pt x="92" y="284"/>
                    </a:cubicBezTo>
                    <a:cubicBezTo>
                      <a:pt x="85" y="284"/>
                      <a:pt x="79" y="289"/>
                      <a:pt x="74" y="293"/>
                    </a:cubicBezTo>
                    <a:cubicBezTo>
                      <a:pt x="73" y="294"/>
                      <a:pt x="71" y="296"/>
                      <a:pt x="70" y="297"/>
                    </a:cubicBezTo>
                    <a:cubicBezTo>
                      <a:pt x="70" y="296"/>
                      <a:pt x="69" y="294"/>
                      <a:pt x="69" y="293"/>
                    </a:cubicBezTo>
                    <a:cubicBezTo>
                      <a:pt x="67" y="287"/>
                      <a:pt x="64" y="280"/>
                      <a:pt x="59" y="276"/>
                    </a:cubicBezTo>
                    <a:cubicBezTo>
                      <a:pt x="53" y="272"/>
                      <a:pt x="46" y="272"/>
                      <a:pt x="40" y="271"/>
                    </a:cubicBezTo>
                    <a:cubicBezTo>
                      <a:pt x="39" y="271"/>
                      <a:pt x="37" y="271"/>
                      <a:pt x="36" y="271"/>
                    </a:cubicBezTo>
                    <a:cubicBezTo>
                      <a:pt x="36" y="270"/>
                      <a:pt x="36" y="268"/>
                      <a:pt x="37" y="267"/>
                    </a:cubicBezTo>
                    <a:cubicBezTo>
                      <a:pt x="39" y="261"/>
                      <a:pt x="41" y="254"/>
                      <a:pt x="39" y="247"/>
                    </a:cubicBezTo>
                    <a:cubicBezTo>
                      <a:pt x="37" y="241"/>
                      <a:pt x="31" y="236"/>
                      <a:pt x="26" y="232"/>
                    </a:cubicBezTo>
                    <a:cubicBezTo>
                      <a:pt x="25" y="232"/>
                      <a:pt x="24" y="231"/>
                      <a:pt x="23" y="230"/>
                    </a:cubicBezTo>
                    <a:cubicBezTo>
                      <a:pt x="24" y="229"/>
                      <a:pt x="25" y="228"/>
                      <a:pt x="26" y="227"/>
                    </a:cubicBezTo>
                    <a:cubicBezTo>
                      <a:pt x="31" y="223"/>
                      <a:pt x="37" y="219"/>
                      <a:pt x="39" y="213"/>
                    </a:cubicBezTo>
                    <a:cubicBezTo>
                      <a:pt x="41" y="206"/>
                      <a:pt x="39" y="199"/>
                      <a:pt x="38" y="193"/>
                    </a:cubicBezTo>
                    <a:cubicBezTo>
                      <a:pt x="37" y="192"/>
                      <a:pt x="37" y="190"/>
                      <a:pt x="37" y="189"/>
                    </a:cubicBezTo>
                    <a:cubicBezTo>
                      <a:pt x="38" y="189"/>
                      <a:pt x="40" y="189"/>
                      <a:pt x="41" y="189"/>
                    </a:cubicBezTo>
                    <a:cubicBezTo>
                      <a:pt x="47" y="189"/>
                      <a:pt x="54" y="189"/>
                      <a:pt x="60" y="185"/>
                    </a:cubicBezTo>
                    <a:cubicBezTo>
                      <a:pt x="66" y="181"/>
                      <a:pt x="68" y="174"/>
                      <a:pt x="70" y="169"/>
                    </a:cubicBezTo>
                    <a:cubicBezTo>
                      <a:pt x="71" y="167"/>
                      <a:pt x="71" y="166"/>
                      <a:pt x="72" y="164"/>
                    </a:cubicBezTo>
                    <a:cubicBezTo>
                      <a:pt x="73" y="165"/>
                      <a:pt x="75" y="167"/>
                      <a:pt x="76" y="168"/>
                    </a:cubicBezTo>
                    <a:cubicBezTo>
                      <a:pt x="81" y="172"/>
                      <a:pt x="87" y="177"/>
                      <a:pt x="93" y="177"/>
                    </a:cubicBezTo>
                    <a:cubicBezTo>
                      <a:pt x="94" y="177"/>
                      <a:pt x="94" y="177"/>
                      <a:pt x="94" y="177"/>
                    </a:cubicBezTo>
                    <a:cubicBezTo>
                      <a:pt x="101" y="177"/>
                      <a:pt x="106" y="172"/>
                      <a:pt x="111" y="168"/>
                    </a:cubicBezTo>
                    <a:cubicBezTo>
                      <a:pt x="112" y="168"/>
                      <a:pt x="114" y="165"/>
                      <a:pt x="115" y="164"/>
                    </a:cubicBezTo>
                    <a:cubicBezTo>
                      <a:pt x="116" y="166"/>
                      <a:pt x="116" y="168"/>
                      <a:pt x="117" y="169"/>
                    </a:cubicBezTo>
                    <a:cubicBezTo>
                      <a:pt x="119" y="175"/>
                      <a:pt x="121" y="181"/>
                      <a:pt x="127" y="185"/>
                    </a:cubicBezTo>
                    <a:cubicBezTo>
                      <a:pt x="132" y="189"/>
                      <a:pt x="139" y="190"/>
                      <a:pt x="145" y="190"/>
                    </a:cubicBezTo>
                    <a:cubicBezTo>
                      <a:pt x="146" y="190"/>
                      <a:pt x="148" y="190"/>
                      <a:pt x="150" y="190"/>
                    </a:cubicBezTo>
                    <a:cubicBezTo>
                      <a:pt x="149" y="192"/>
                      <a:pt x="149" y="193"/>
                      <a:pt x="149" y="194"/>
                    </a:cubicBezTo>
                    <a:cubicBezTo>
                      <a:pt x="147" y="200"/>
                      <a:pt x="145" y="207"/>
                      <a:pt x="147" y="214"/>
                    </a:cubicBezTo>
                    <a:cubicBezTo>
                      <a:pt x="149" y="221"/>
                      <a:pt x="154" y="225"/>
                      <a:pt x="159" y="229"/>
                    </a:cubicBezTo>
                    <a:cubicBezTo>
                      <a:pt x="160" y="230"/>
                      <a:pt x="162" y="231"/>
                      <a:pt x="163" y="232"/>
                    </a:cubicBezTo>
                    <a:cubicBezTo>
                      <a:pt x="161" y="233"/>
                      <a:pt x="160" y="234"/>
                      <a:pt x="159" y="235"/>
                    </a:cubicBezTo>
                    <a:close/>
                    <a:moveTo>
                      <a:pt x="109" y="199"/>
                    </a:moveTo>
                    <a:cubicBezTo>
                      <a:pt x="101" y="195"/>
                      <a:pt x="91" y="194"/>
                      <a:pt x="82" y="197"/>
                    </a:cubicBezTo>
                    <a:cubicBezTo>
                      <a:pt x="73" y="200"/>
                      <a:pt x="66" y="206"/>
                      <a:pt x="61" y="214"/>
                    </a:cubicBezTo>
                    <a:cubicBezTo>
                      <a:pt x="57" y="223"/>
                      <a:pt x="56" y="232"/>
                      <a:pt x="59" y="241"/>
                    </a:cubicBezTo>
                    <a:cubicBezTo>
                      <a:pt x="62" y="250"/>
                      <a:pt x="68" y="258"/>
                      <a:pt x="76" y="262"/>
                    </a:cubicBezTo>
                    <a:cubicBezTo>
                      <a:pt x="81" y="265"/>
                      <a:pt x="87" y="266"/>
                      <a:pt x="93" y="266"/>
                    </a:cubicBezTo>
                    <a:cubicBezTo>
                      <a:pt x="96" y="266"/>
                      <a:pt x="100" y="266"/>
                      <a:pt x="103" y="265"/>
                    </a:cubicBezTo>
                    <a:cubicBezTo>
                      <a:pt x="112" y="262"/>
                      <a:pt x="120" y="256"/>
                      <a:pt x="124" y="247"/>
                    </a:cubicBezTo>
                    <a:cubicBezTo>
                      <a:pt x="129" y="239"/>
                      <a:pt x="129" y="229"/>
                      <a:pt x="127" y="220"/>
                    </a:cubicBezTo>
                    <a:cubicBezTo>
                      <a:pt x="124" y="211"/>
                      <a:pt x="118" y="204"/>
                      <a:pt x="109" y="199"/>
                    </a:cubicBezTo>
                    <a:close/>
                    <a:moveTo>
                      <a:pt x="105" y="237"/>
                    </a:moveTo>
                    <a:cubicBezTo>
                      <a:pt x="103" y="241"/>
                      <a:pt x="101" y="243"/>
                      <a:pt x="97" y="244"/>
                    </a:cubicBezTo>
                    <a:cubicBezTo>
                      <a:pt x="93" y="245"/>
                      <a:pt x="89" y="245"/>
                      <a:pt x="86" y="243"/>
                    </a:cubicBezTo>
                    <a:cubicBezTo>
                      <a:pt x="83" y="241"/>
                      <a:pt x="80" y="239"/>
                      <a:pt x="79" y="235"/>
                    </a:cubicBezTo>
                    <a:cubicBezTo>
                      <a:pt x="78" y="231"/>
                      <a:pt x="78" y="227"/>
                      <a:pt x="80" y="224"/>
                    </a:cubicBezTo>
                    <a:cubicBezTo>
                      <a:pt x="82" y="221"/>
                      <a:pt x="85" y="218"/>
                      <a:pt x="88" y="217"/>
                    </a:cubicBezTo>
                    <a:cubicBezTo>
                      <a:pt x="90" y="217"/>
                      <a:pt x="91" y="216"/>
                      <a:pt x="93" y="216"/>
                    </a:cubicBezTo>
                    <a:cubicBezTo>
                      <a:pt x="95" y="216"/>
                      <a:pt x="97" y="217"/>
                      <a:pt x="99" y="218"/>
                    </a:cubicBezTo>
                    <a:cubicBezTo>
                      <a:pt x="103" y="220"/>
                      <a:pt x="105" y="223"/>
                      <a:pt x="106" y="226"/>
                    </a:cubicBezTo>
                    <a:cubicBezTo>
                      <a:pt x="107" y="230"/>
                      <a:pt x="107" y="234"/>
                      <a:pt x="105" y="237"/>
                    </a:cubicBezTo>
                    <a:close/>
                    <a:moveTo>
                      <a:pt x="311" y="74"/>
                    </a:moveTo>
                    <a:cubicBezTo>
                      <a:pt x="309" y="72"/>
                      <a:pt x="307" y="70"/>
                      <a:pt x="306" y="69"/>
                    </a:cubicBezTo>
                    <a:cubicBezTo>
                      <a:pt x="306" y="67"/>
                      <a:pt x="307" y="64"/>
                      <a:pt x="308" y="62"/>
                    </a:cubicBezTo>
                    <a:cubicBezTo>
                      <a:pt x="310" y="55"/>
                      <a:pt x="313" y="46"/>
                      <a:pt x="307" y="38"/>
                    </a:cubicBezTo>
                    <a:cubicBezTo>
                      <a:pt x="302" y="31"/>
                      <a:pt x="292" y="30"/>
                      <a:pt x="285" y="30"/>
                    </a:cubicBezTo>
                    <a:cubicBezTo>
                      <a:pt x="283" y="30"/>
                      <a:pt x="280" y="30"/>
                      <a:pt x="278" y="29"/>
                    </a:cubicBezTo>
                    <a:cubicBezTo>
                      <a:pt x="277" y="28"/>
                      <a:pt x="276" y="25"/>
                      <a:pt x="276" y="23"/>
                    </a:cubicBezTo>
                    <a:cubicBezTo>
                      <a:pt x="273" y="16"/>
                      <a:pt x="270" y="7"/>
                      <a:pt x="261" y="4"/>
                    </a:cubicBezTo>
                    <a:cubicBezTo>
                      <a:pt x="252" y="1"/>
                      <a:pt x="244" y="6"/>
                      <a:pt x="238" y="10"/>
                    </a:cubicBezTo>
                    <a:cubicBezTo>
                      <a:pt x="237" y="12"/>
                      <a:pt x="234" y="13"/>
                      <a:pt x="232" y="14"/>
                    </a:cubicBezTo>
                    <a:cubicBezTo>
                      <a:pt x="231" y="13"/>
                      <a:pt x="229" y="12"/>
                      <a:pt x="227" y="10"/>
                    </a:cubicBezTo>
                    <a:cubicBezTo>
                      <a:pt x="221" y="6"/>
                      <a:pt x="213" y="0"/>
                      <a:pt x="204" y="3"/>
                    </a:cubicBezTo>
                    <a:cubicBezTo>
                      <a:pt x="195" y="6"/>
                      <a:pt x="191" y="16"/>
                      <a:pt x="189" y="22"/>
                    </a:cubicBezTo>
                    <a:cubicBezTo>
                      <a:pt x="188" y="24"/>
                      <a:pt x="187" y="27"/>
                      <a:pt x="186" y="28"/>
                    </a:cubicBezTo>
                    <a:cubicBezTo>
                      <a:pt x="185" y="29"/>
                      <a:pt x="182" y="29"/>
                      <a:pt x="180" y="29"/>
                    </a:cubicBezTo>
                    <a:cubicBezTo>
                      <a:pt x="172" y="29"/>
                      <a:pt x="163" y="29"/>
                      <a:pt x="157" y="36"/>
                    </a:cubicBezTo>
                    <a:cubicBezTo>
                      <a:pt x="151" y="44"/>
                      <a:pt x="154" y="53"/>
                      <a:pt x="156" y="60"/>
                    </a:cubicBezTo>
                    <a:cubicBezTo>
                      <a:pt x="156" y="62"/>
                      <a:pt x="157" y="65"/>
                      <a:pt x="157" y="67"/>
                    </a:cubicBezTo>
                    <a:cubicBezTo>
                      <a:pt x="156" y="68"/>
                      <a:pt x="154" y="70"/>
                      <a:pt x="152" y="71"/>
                    </a:cubicBezTo>
                    <a:cubicBezTo>
                      <a:pt x="147" y="75"/>
                      <a:pt x="139" y="81"/>
                      <a:pt x="139" y="91"/>
                    </a:cubicBezTo>
                    <a:cubicBezTo>
                      <a:pt x="138" y="100"/>
                      <a:pt x="146" y="106"/>
                      <a:pt x="152" y="110"/>
                    </a:cubicBezTo>
                    <a:cubicBezTo>
                      <a:pt x="153" y="112"/>
                      <a:pt x="156" y="114"/>
                      <a:pt x="157" y="115"/>
                    </a:cubicBezTo>
                    <a:cubicBezTo>
                      <a:pt x="157" y="116"/>
                      <a:pt x="156" y="120"/>
                      <a:pt x="155" y="122"/>
                    </a:cubicBezTo>
                    <a:cubicBezTo>
                      <a:pt x="153" y="129"/>
                      <a:pt x="150" y="138"/>
                      <a:pt x="156" y="146"/>
                    </a:cubicBezTo>
                    <a:cubicBezTo>
                      <a:pt x="161" y="153"/>
                      <a:pt x="171" y="154"/>
                      <a:pt x="178" y="154"/>
                    </a:cubicBezTo>
                    <a:cubicBezTo>
                      <a:pt x="180" y="154"/>
                      <a:pt x="183" y="154"/>
                      <a:pt x="185" y="155"/>
                    </a:cubicBezTo>
                    <a:cubicBezTo>
                      <a:pt x="185" y="156"/>
                      <a:pt x="186" y="159"/>
                      <a:pt x="187" y="161"/>
                    </a:cubicBezTo>
                    <a:cubicBezTo>
                      <a:pt x="189" y="168"/>
                      <a:pt x="192" y="177"/>
                      <a:pt x="201" y="180"/>
                    </a:cubicBezTo>
                    <a:cubicBezTo>
                      <a:pt x="210" y="183"/>
                      <a:pt x="218" y="178"/>
                      <a:pt x="224" y="174"/>
                    </a:cubicBezTo>
                    <a:cubicBezTo>
                      <a:pt x="226" y="172"/>
                      <a:pt x="229" y="171"/>
                      <a:pt x="230" y="170"/>
                    </a:cubicBezTo>
                    <a:cubicBezTo>
                      <a:pt x="232" y="171"/>
                      <a:pt x="234" y="172"/>
                      <a:pt x="236" y="174"/>
                    </a:cubicBezTo>
                    <a:cubicBezTo>
                      <a:pt x="240" y="177"/>
                      <a:pt x="247" y="181"/>
                      <a:pt x="254" y="181"/>
                    </a:cubicBezTo>
                    <a:cubicBezTo>
                      <a:pt x="255" y="181"/>
                      <a:pt x="257" y="181"/>
                      <a:pt x="259" y="181"/>
                    </a:cubicBezTo>
                    <a:cubicBezTo>
                      <a:pt x="268" y="178"/>
                      <a:pt x="271" y="168"/>
                      <a:pt x="274" y="162"/>
                    </a:cubicBezTo>
                    <a:cubicBezTo>
                      <a:pt x="275" y="160"/>
                      <a:pt x="276" y="157"/>
                      <a:pt x="276" y="156"/>
                    </a:cubicBezTo>
                    <a:cubicBezTo>
                      <a:pt x="278" y="155"/>
                      <a:pt x="281" y="155"/>
                      <a:pt x="283" y="155"/>
                    </a:cubicBezTo>
                    <a:cubicBezTo>
                      <a:pt x="290" y="155"/>
                      <a:pt x="300" y="155"/>
                      <a:pt x="306" y="148"/>
                    </a:cubicBezTo>
                    <a:cubicBezTo>
                      <a:pt x="311" y="140"/>
                      <a:pt x="309" y="131"/>
                      <a:pt x="307" y="124"/>
                    </a:cubicBezTo>
                    <a:cubicBezTo>
                      <a:pt x="306" y="122"/>
                      <a:pt x="305" y="119"/>
                      <a:pt x="305" y="117"/>
                    </a:cubicBezTo>
                    <a:cubicBezTo>
                      <a:pt x="306" y="116"/>
                      <a:pt x="309" y="114"/>
                      <a:pt x="310" y="113"/>
                    </a:cubicBezTo>
                    <a:cubicBezTo>
                      <a:pt x="316" y="109"/>
                      <a:pt x="324" y="103"/>
                      <a:pt x="324" y="93"/>
                    </a:cubicBezTo>
                    <a:cubicBezTo>
                      <a:pt x="324" y="84"/>
                      <a:pt x="317" y="78"/>
                      <a:pt x="311" y="74"/>
                    </a:cubicBezTo>
                    <a:close/>
                    <a:moveTo>
                      <a:pt x="298" y="96"/>
                    </a:moveTo>
                    <a:cubicBezTo>
                      <a:pt x="293" y="100"/>
                      <a:pt x="287" y="104"/>
                      <a:pt x="285" y="110"/>
                    </a:cubicBezTo>
                    <a:cubicBezTo>
                      <a:pt x="283" y="117"/>
                      <a:pt x="285" y="123"/>
                      <a:pt x="286" y="129"/>
                    </a:cubicBezTo>
                    <a:cubicBezTo>
                      <a:pt x="287" y="131"/>
                      <a:pt x="287" y="132"/>
                      <a:pt x="287" y="134"/>
                    </a:cubicBezTo>
                    <a:cubicBezTo>
                      <a:pt x="286" y="134"/>
                      <a:pt x="284" y="134"/>
                      <a:pt x="283" y="134"/>
                    </a:cubicBezTo>
                    <a:cubicBezTo>
                      <a:pt x="277" y="134"/>
                      <a:pt x="270" y="134"/>
                      <a:pt x="264" y="138"/>
                    </a:cubicBezTo>
                    <a:cubicBezTo>
                      <a:pt x="258" y="142"/>
                      <a:pt x="256" y="148"/>
                      <a:pt x="254" y="154"/>
                    </a:cubicBezTo>
                    <a:cubicBezTo>
                      <a:pt x="253" y="155"/>
                      <a:pt x="253" y="157"/>
                      <a:pt x="252" y="158"/>
                    </a:cubicBezTo>
                    <a:cubicBezTo>
                      <a:pt x="251" y="157"/>
                      <a:pt x="249" y="155"/>
                      <a:pt x="248" y="155"/>
                    </a:cubicBezTo>
                    <a:cubicBezTo>
                      <a:pt x="243" y="151"/>
                      <a:pt x="237" y="145"/>
                      <a:pt x="231" y="145"/>
                    </a:cubicBezTo>
                    <a:cubicBezTo>
                      <a:pt x="230" y="145"/>
                      <a:pt x="230" y="145"/>
                      <a:pt x="230" y="145"/>
                    </a:cubicBezTo>
                    <a:cubicBezTo>
                      <a:pt x="223" y="145"/>
                      <a:pt x="218" y="151"/>
                      <a:pt x="213" y="154"/>
                    </a:cubicBezTo>
                    <a:cubicBezTo>
                      <a:pt x="212" y="155"/>
                      <a:pt x="210" y="157"/>
                      <a:pt x="209" y="158"/>
                    </a:cubicBezTo>
                    <a:cubicBezTo>
                      <a:pt x="208" y="157"/>
                      <a:pt x="208" y="155"/>
                      <a:pt x="207" y="154"/>
                    </a:cubicBezTo>
                    <a:cubicBezTo>
                      <a:pt x="205" y="148"/>
                      <a:pt x="203" y="141"/>
                      <a:pt x="197" y="137"/>
                    </a:cubicBezTo>
                    <a:cubicBezTo>
                      <a:pt x="192" y="133"/>
                      <a:pt x="185" y="133"/>
                      <a:pt x="179" y="133"/>
                    </a:cubicBezTo>
                    <a:cubicBezTo>
                      <a:pt x="178" y="133"/>
                      <a:pt x="176" y="133"/>
                      <a:pt x="174" y="132"/>
                    </a:cubicBezTo>
                    <a:cubicBezTo>
                      <a:pt x="175" y="131"/>
                      <a:pt x="175" y="129"/>
                      <a:pt x="175" y="128"/>
                    </a:cubicBezTo>
                    <a:cubicBezTo>
                      <a:pt x="177" y="122"/>
                      <a:pt x="179" y="115"/>
                      <a:pt x="177" y="109"/>
                    </a:cubicBezTo>
                    <a:cubicBezTo>
                      <a:pt x="175" y="102"/>
                      <a:pt x="170" y="98"/>
                      <a:pt x="165" y="94"/>
                    </a:cubicBezTo>
                    <a:cubicBezTo>
                      <a:pt x="164" y="93"/>
                      <a:pt x="162" y="92"/>
                      <a:pt x="161" y="91"/>
                    </a:cubicBezTo>
                    <a:cubicBezTo>
                      <a:pt x="163" y="90"/>
                      <a:pt x="164" y="89"/>
                      <a:pt x="165" y="88"/>
                    </a:cubicBezTo>
                    <a:cubicBezTo>
                      <a:pt x="170" y="84"/>
                      <a:pt x="176" y="80"/>
                      <a:pt x="178" y="74"/>
                    </a:cubicBezTo>
                    <a:cubicBezTo>
                      <a:pt x="180" y="67"/>
                      <a:pt x="178" y="61"/>
                      <a:pt x="176" y="55"/>
                    </a:cubicBezTo>
                    <a:cubicBezTo>
                      <a:pt x="176" y="53"/>
                      <a:pt x="176" y="52"/>
                      <a:pt x="175" y="50"/>
                    </a:cubicBezTo>
                    <a:cubicBezTo>
                      <a:pt x="177" y="50"/>
                      <a:pt x="179" y="50"/>
                      <a:pt x="180" y="50"/>
                    </a:cubicBezTo>
                    <a:cubicBezTo>
                      <a:pt x="186" y="50"/>
                      <a:pt x="193" y="50"/>
                      <a:pt x="199" y="46"/>
                    </a:cubicBezTo>
                    <a:cubicBezTo>
                      <a:pt x="204" y="42"/>
                      <a:pt x="207" y="36"/>
                      <a:pt x="209" y="30"/>
                    </a:cubicBezTo>
                    <a:cubicBezTo>
                      <a:pt x="209" y="29"/>
                      <a:pt x="210" y="27"/>
                      <a:pt x="211" y="26"/>
                    </a:cubicBezTo>
                    <a:cubicBezTo>
                      <a:pt x="212" y="27"/>
                      <a:pt x="214" y="29"/>
                      <a:pt x="215" y="29"/>
                    </a:cubicBezTo>
                    <a:cubicBezTo>
                      <a:pt x="220" y="33"/>
                      <a:pt x="225" y="39"/>
                      <a:pt x="232" y="39"/>
                    </a:cubicBezTo>
                    <a:cubicBezTo>
                      <a:pt x="232" y="39"/>
                      <a:pt x="232" y="39"/>
                      <a:pt x="232" y="39"/>
                    </a:cubicBezTo>
                    <a:cubicBezTo>
                      <a:pt x="239" y="39"/>
                      <a:pt x="245" y="33"/>
                      <a:pt x="250" y="30"/>
                    </a:cubicBezTo>
                    <a:cubicBezTo>
                      <a:pt x="251" y="29"/>
                      <a:pt x="253" y="27"/>
                      <a:pt x="254" y="26"/>
                    </a:cubicBezTo>
                    <a:cubicBezTo>
                      <a:pt x="254" y="27"/>
                      <a:pt x="255" y="29"/>
                      <a:pt x="255" y="30"/>
                    </a:cubicBezTo>
                    <a:cubicBezTo>
                      <a:pt x="257" y="36"/>
                      <a:pt x="260" y="43"/>
                      <a:pt x="265" y="47"/>
                    </a:cubicBezTo>
                    <a:cubicBezTo>
                      <a:pt x="271" y="51"/>
                      <a:pt x="278" y="51"/>
                      <a:pt x="284" y="51"/>
                    </a:cubicBezTo>
                    <a:cubicBezTo>
                      <a:pt x="285" y="51"/>
                      <a:pt x="287" y="51"/>
                      <a:pt x="288" y="52"/>
                    </a:cubicBezTo>
                    <a:cubicBezTo>
                      <a:pt x="288" y="53"/>
                      <a:pt x="288" y="55"/>
                      <a:pt x="287" y="56"/>
                    </a:cubicBezTo>
                    <a:cubicBezTo>
                      <a:pt x="285" y="62"/>
                      <a:pt x="283" y="69"/>
                      <a:pt x="285" y="75"/>
                    </a:cubicBezTo>
                    <a:cubicBezTo>
                      <a:pt x="287" y="82"/>
                      <a:pt x="293" y="86"/>
                      <a:pt x="298" y="90"/>
                    </a:cubicBezTo>
                    <a:cubicBezTo>
                      <a:pt x="299" y="91"/>
                      <a:pt x="300" y="92"/>
                      <a:pt x="301" y="93"/>
                    </a:cubicBezTo>
                    <a:cubicBezTo>
                      <a:pt x="300" y="94"/>
                      <a:pt x="299" y="95"/>
                      <a:pt x="298" y="96"/>
                    </a:cubicBezTo>
                    <a:close/>
                    <a:moveTo>
                      <a:pt x="248" y="61"/>
                    </a:moveTo>
                    <a:cubicBezTo>
                      <a:pt x="239" y="56"/>
                      <a:pt x="230" y="55"/>
                      <a:pt x="221" y="58"/>
                    </a:cubicBezTo>
                    <a:cubicBezTo>
                      <a:pt x="212" y="61"/>
                      <a:pt x="204" y="67"/>
                      <a:pt x="200" y="75"/>
                    </a:cubicBezTo>
                    <a:cubicBezTo>
                      <a:pt x="195" y="84"/>
                      <a:pt x="195" y="93"/>
                      <a:pt x="197" y="103"/>
                    </a:cubicBezTo>
                    <a:cubicBezTo>
                      <a:pt x="200" y="112"/>
                      <a:pt x="206" y="119"/>
                      <a:pt x="215" y="123"/>
                    </a:cubicBezTo>
                    <a:cubicBezTo>
                      <a:pt x="220" y="126"/>
                      <a:pt x="226" y="128"/>
                      <a:pt x="231" y="128"/>
                    </a:cubicBezTo>
                    <a:cubicBezTo>
                      <a:pt x="235" y="128"/>
                      <a:pt x="238" y="127"/>
                      <a:pt x="242" y="126"/>
                    </a:cubicBezTo>
                    <a:cubicBezTo>
                      <a:pt x="251" y="123"/>
                      <a:pt x="258" y="117"/>
                      <a:pt x="263" y="109"/>
                    </a:cubicBezTo>
                    <a:cubicBezTo>
                      <a:pt x="267" y="100"/>
                      <a:pt x="268" y="91"/>
                      <a:pt x="265" y="81"/>
                    </a:cubicBezTo>
                    <a:cubicBezTo>
                      <a:pt x="262" y="72"/>
                      <a:pt x="256" y="65"/>
                      <a:pt x="248" y="61"/>
                    </a:cubicBezTo>
                    <a:close/>
                    <a:moveTo>
                      <a:pt x="244" y="99"/>
                    </a:moveTo>
                    <a:cubicBezTo>
                      <a:pt x="242" y="102"/>
                      <a:pt x="239" y="104"/>
                      <a:pt x="236" y="106"/>
                    </a:cubicBezTo>
                    <a:cubicBezTo>
                      <a:pt x="232" y="107"/>
                      <a:pt x="228" y="106"/>
                      <a:pt x="225" y="105"/>
                    </a:cubicBezTo>
                    <a:cubicBezTo>
                      <a:pt x="221" y="103"/>
                      <a:pt x="219" y="100"/>
                      <a:pt x="218" y="96"/>
                    </a:cubicBezTo>
                    <a:cubicBezTo>
                      <a:pt x="217" y="93"/>
                      <a:pt x="217" y="89"/>
                      <a:pt x="219" y="85"/>
                    </a:cubicBezTo>
                    <a:cubicBezTo>
                      <a:pt x="221" y="82"/>
                      <a:pt x="223" y="80"/>
                      <a:pt x="227" y="78"/>
                    </a:cubicBezTo>
                    <a:cubicBezTo>
                      <a:pt x="229" y="78"/>
                      <a:pt x="230" y="78"/>
                      <a:pt x="231" y="78"/>
                    </a:cubicBezTo>
                    <a:cubicBezTo>
                      <a:pt x="234" y="78"/>
                      <a:pt x="236" y="78"/>
                      <a:pt x="238" y="79"/>
                    </a:cubicBezTo>
                    <a:cubicBezTo>
                      <a:pt x="241" y="81"/>
                      <a:pt x="244" y="84"/>
                      <a:pt x="245" y="88"/>
                    </a:cubicBezTo>
                    <a:cubicBezTo>
                      <a:pt x="246" y="91"/>
                      <a:pt x="246" y="95"/>
                      <a:pt x="244" y="99"/>
                    </a:cubicBezTo>
                    <a:close/>
                  </a:path>
                </a:pathLst>
              </a:custGeom>
              <a:solidFill>
                <a:srgbClr val="86BC25">
                  <a:lumMod val="60000"/>
                  <a:lumOff val="40000"/>
                </a:srgbClr>
              </a:solidFill>
              <a:ln>
                <a:solidFill>
                  <a:srgbClr val="43B02A"/>
                </a:solidFill>
              </a:ln>
              <a:extLst>
                <a:ext uri="{91240B29-F687-4f45-9708-019B960494DF}">
                  <a14:hiddenLine xmlns="" xmlns:lc="http://schemas.openxmlformats.org/drawingml/2006/lockedCanva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69" name="Freeform 262">
                <a:extLst>
                  <a:ext uri="{FF2B5EF4-FFF2-40B4-BE49-F238E27FC236}">
                    <a16:creationId xmlns:a16="http://schemas.microsoft.com/office/drawing/2014/main" id="{C4EA0AA3-2BC8-48D0-A304-7730D06E5F16}"/>
                  </a:ext>
                </a:extLst>
              </p:cNvPr>
              <p:cNvSpPr>
                <a:spLocks noEditPoints="1"/>
              </p:cNvSpPr>
              <p:nvPr/>
            </p:nvSpPr>
            <p:spPr bwMode="auto">
              <a:xfrm>
                <a:off x="5498707" y="3719115"/>
                <a:ext cx="214583" cy="182395"/>
              </a:xfrm>
              <a:custGeom>
                <a:avLst/>
                <a:gdLst>
                  <a:gd name="T0" fmla="*/ 23 w 300"/>
                  <a:gd name="T1" fmla="*/ 245 h 256"/>
                  <a:gd name="T2" fmla="*/ 2 w 300"/>
                  <a:gd name="T3" fmla="*/ 245 h 256"/>
                  <a:gd name="T4" fmla="*/ 12 w 300"/>
                  <a:gd name="T5" fmla="*/ 213 h 256"/>
                  <a:gd name="T6" fmla="*/ 55 w 300"/>
                  <a:gd name="T7" fmla="*/ 192 h 256"/>
                  <a:gd name="T8" fmla="*/ 44 w 300"/>
                  <a:gd name="T9" fmla="*/ 245 h 256"/>
                  <a:gd name="T10" fmla="*/ 66 w 300"/>
                  <a:gd name="T11" fmla="*/ 245 h 256"/>
                  <a:gd name="T12" fmla="*/ 55 w 300"/>
                  <a:gd name="T13" fmla="*/ 192 h 256"/>
                  <a:gd name="T14" fmla="*/ 87 w 300"/>
                  <a:gd name="T15" fmla="*/ 171 h 256"/>
                  <a:gd name="T16" fmla="*/ 98 w 300"/>
                  <a:gd name="T17" fmla="*/ 256 h 256"/>
                  <a:gd name="T18" fmla="*/ 108 w 300"/>
                  <a:gd name="T19" fmla="*/ 171 h 256"/>
                  <a:gd name="T20" fmla="*/ 140 w 300"/>
                  <a:gd name="T21" fmla="*/ 149 h 256"/>
                  <a:gd name="T22" fmla="*/ 130 w 300"/>
                  <a:gd name="T23" fmla="*/ 245 h 256"/>
                  <a:gd name="T24" fmla="*/ 151 w 300"/>
                  <a:gd name="T25" fmla="*/ 245 h 256"/>
                  <a:gd name="T26" fmla="*/ 140 w 300"/>
                  <a:gd name="T27" fmla="*/ 149 h 256"/>
                  <a:gd name="T28" fmla="*/ 172 w 300"/>
                  <a:gd name="T29" fmla="*/ 160 h 256"/>
                  <a:gd name="T30" fmla="*/ 183 w 300"/>
                  <a:gd name="T31" fmla="*/ 256 h 256"/>
                  <a:gd name="T32" fmla="*/ 194 w 300"/>
                  <a:gd name="T33" fmla="*/ 160 h 256"/>
                  <a:gd name="T34" fmla="*/ 226 w 300"/>
                  <a:gd name="T35" fmla="*/ 117 h 256"/>
                  <a:gd name="T36" fmla="*/ 215 w 300"/>
                  <a:gd name="T37" fmla="*/ 245 h 256"/>
                  <a:gd name="T38" fmla="*/ 236 w 300"/>
                  <a:gd name="T39" fmla="*/ 245 h 256"/>
                  <a:gd name="T40" fmla="*/ 226 w 300"/>
                  <a:gd name="T41" fmla="*/ 117 h 256"/>
                  <a:gd name="T42" fmla="*/ 258 w 300"/>
                  <a:gd name="T43" fmla="*/ 96 h 256"/>
                  <a:gd name="T44" fmla="*/ 268 w 300"/>
                  <a:gd name="T45" fmla="*/ 256 h 256"/>
                  <a:gd name="T46" fmla="*/ 279 w 300"/>
                  <a:gd name="T47" fmla="*/ 96 h 256"/>
                  <a:gd name="T48" fmla="*/ 300 w 300"/>
                  <a:gd name="T49" fmla="*/ 7 h 256"/>
                  <a:gd name="T50" fmla="*/ 290 w 300"/>
                  <a:gd name="T51" fmla="*/ 0 h 256"/>
                  <a:gd name="T52" fmla="*/ 236 w 300"/>
                  <a:gd name="T53" fmla="*/ 11 h 256"/>
                  <a:gd name="T54" fmla="*/ 264 w 300"/>
                  <a:gd name="T55" fmla="*/ 21 h 256"/>
                  <a:gd name="T56" fmla="*/ 98 w 300"/>
                  <a:gd name="T57" fmla="*/ 107 h 256"/>
                  <a:gd name="T58" fmla="*/ 6 w 300"/>
                  <a:gd name="T59" fmla="*/ 173 h 256"/>
                  <a:gd name="T60" fmla="*/ 12 w 300"/>
                  <a:gd name="T61" fmla="*/ 192 h 256"/>
                  <a:gd name="T62" fmla="*/ 101 w 300"/>
                  <a:gd name="T63" fmla="*/ 128 h 256"/>
                  <a:gd name="T64" fmla="*/ 191 w 300"/>
                  <a:gd name="T65" fmla="*/ 125 h 256"/>
                  <a:gd name="T66" fmla="*/ 279 w 300"/>
                  <a:gd name="T67" fmla="*/ 53 h 256"/>
                  <a:gd name="T68" fmla="*/ 300 w 300"/>
                  <a:gd name="T69" fmla="*/ 53 h 256"/>
                  <a:gd name="T70" fmla="*/ 300 w 300"/>
                  <a:gd name="T71" fmla="*/ 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0" h="256">
                    <a:moveTo>
                      <a:pt x="23" y="224"/>
                    </a:moveTo>
                    <a:cubicBezTo>
                      <a:pt x="23" y="245"/>
                      <a:pt x="23" y="245"/>
                      <a:pt x="23" y="245"/>
                    </a:cubicBezTo>
                    <a:cubicBezTo>
                      <a:pt x="23" y="251"/>
                      <a:pt x="18" y="256"/>
                      <a:pt x="12" y="256"/>
                    </a:cubicBezTo>
                    <a:cubicBezTo>
                      <a:pt x="6" y="256"/>
                      <a:pt x="2" y="251"/>
                      <a:pt x="2" y="245"/>
                    </a:cubicBezTo>
                    <a:cubicBezTo>
                      <a:pt x="2" y="224"/>
                      <a:pt x="2" y="224"/>
                      <a:pt x="2" y="224"/>
                    </a:cubicBezTo>
                    <a:cubicBezTo>
                      <a:pt x="2" y="218"/>
                      <a:pt x="6" y="213"/>
                      <a:pt x="12" y="213"/>
                    </a:cubicBezTo>
                    <a:cubicBezTo>
                      <a:pt x="18" y="213"/>
                      <a:pt x="23" y="218"/>
                      <a:pt x="23" y="224"/>
                    </a:cubicBezTo>
                    <a:close/>
                    <a:moveTo>
                      <a:pt x="55" y="192"/>
                    </a:moveTo>
                    <a:cubicBezTo>
                      <a:pt x="49" y="192"/>
                      <a:pt x="44" y="197"/>
                      <a:pt x="44" y="203"/>
                    </a:cubicBezTo>
                    <a:cubicBezTo>
                      <a:pt x="44" y="245"/>
                      <a:pt x="44" y="245"/>
                      <a:pt x="44" y="245"/>
                    </a:cubicBezTo>
                    <a:cubicBezTo>
                      <a:pt x="44" y="251"/>
                      <a:pt x="49" y="256"/>
                      <a:pt x="55" y="256"/>
                    </a:cubicBezTo>
                    <a:cubicBezTo>
                      <a:pt x="61" y="256"/>
                      <a:pt x="66" y="251"/>
                      <a:pt x="66" y="245"/>
                    </a:cubicBezTo>
                    <a:cubicBezTo>
                      <a:pt x="66" y="203"/>
                      <a:pt x="66" y="203"/>
                      <a:pt x="66" y="203"/>
                    </a:cubicBezTo>
                    <a:cubicBezTo>
                      <a:pt x="66" y="197"/>
                      <a:pt x="61" y="192"/>
                      <a:pt x="55" y="192"/>
                    </a:cubicBezTo>
                    <a:close/>
                    <a:moveTo>
                      <a:pt x="98" y="160"/>
                    </a:moveTo>
                    <a:cubicBezTo>
                      <a:pt x="92" y="160"/>
                      <a:pt x="87" y="165"/>
                      <a:pt x="87" y="171"/>
                    </a:cubicBezTo>
                    <a:cubicBezTo>
                      <a:pt x="87" y="245"/>
                      <a:pt x="87" y="245"/>
                      <a:pt x="87" y="245"/>
                    </a:cubicBezTo>
                    <a:cubicBezTo>
                      <a:pt x="87" y="251"/>
                      <a:pt x="92" y="256"/>
                      <a:pt x="98" y="256"/>
                    </a:cubicBezTo>
                    <a:cubicBezTo>
                      <a:pt x="104" y="256"/>
                      <a:pt x="108" y="251"/>
                      <a:pt x="108" y="245"/>
                    </a:cubicBezTo>
                    <a:cubicBezTo>
                      <a:pt x="108" y="171"/>
                      <a:pt x="108" y="171"/>
                      <a:pt x="108" y="171"/>
                    </a:cubicBezTo>
                    <a:cubicBezTo>
                      <a:pt x="108" y="165"/>
                      <a:pt x="104" y="160"/>
                      <a:pt x="98" y="160"/>
                    </a:cubicBezTo>
                    <a:close/>
                    <a:moveTo>
                      <a:pt x="140" y="149"/>
                    </a:moveTo>
                    <a:cubicBezTo>
                      <a:pt x="134" y="149"/>
                      <a:pt x="130" y="154"/>
                      <a:pt x="130" y="160"/>
                    </a:cubicBezTo>
                    <a:cubicBezTo>
                      <a:pt x="130" y="245"/>
                      <a:pt x="130" y="245"/>
                      <a:pt x="130" y="245"/>
                    </a:cubicBezTo>
                    <a:cubicBezTo>
                      <a:pt x="130" y="251"/>
                      <a:pt x="134" y="256"/>
                      <a:pt x="140" y="256"/>
                    </a:cubicBezTo>
                    <a:cubicBezTo>
                      <a:pt x="146" y="256"/>
                      <a:pt x="151" y="251"/>
                      <a:pt x="151" y="245"/>
                    </a:cubicBezTo>
                    <a:cubicBezTo>
                      <a:pt x="151" y="160"/>
                      <a:pt x="151" y="160"/>
                      <a:pt x="151" y="160"/>
                    </a:cubicBezTo>
                    <a:cubicBezTo>
                      <a:pt x="151" y="154"/>
                      <a:pt x="146" y="149"/>
                      <a:pt x="140" y="149"/>
                    </a:cubicBezTo>
                    <a:close/>
                    <a:moveTo>
                      <a:pt x="183" y="149"/>
                    </a:moveTo>
                    <a:cubicBezTo>
                      <a:pt x="177" y="149"/>
                      <a:pt x="172" y="154"/>
                      <a:pt x="172" y="160"/>
                    </a:cubicBezTo>
                    <a:cubicBezTo>
                      <a:pt x="172" y="245"/>
                      <a:pt x="172" y="245"/>
                      <a:pt x="172" y="245"/>
                    </a:cubicBezTo>
                    <a:cubicBezTo>
                      <a:pt x="172" y="251"/>
                      <a:pt x="177" y="256"/>
                      <a:pt x="183" y="256"/>
                    </a:cubicBezTo>
                    <a:cubicBezTo>
                      <a:pt x="189" y="256"/>
                      <a:pt x="194" y="251"/>
                      <a:pt x="194" y="245"/>
                    </a:cubicBezTo>
                    <a:cubicBezTo>
                      <a:pt x="194" y="160"/>
                      <a:pt x="194" y="160"/>
                      <a:pt x="194" y="160"/>
                    </a:cubicBezTo>
                    <a:cubicBezTo>
                      <a:pt x="194" y="154"/>
                      <a:pt x="189" y="149"/>
                      <a:pt x="183" y="149"/>
                    </a:cubicBezTo>
                    <a:close/>
                    <a:moveTo>
                      <a:pt x="226" y="117"/>
                    </a:moveTo>
                    <a:cubicBezTo>
                      <a:pt x="220" y="117"/>
                      <a:pt x="215" y="122"/>
                      <a:pt x="215" y="128"/>
                    </a:cubicBezTo>
                    <a:cubicBezTo>
                      <a:pt x="215" y="245"/>
                      <a:pt x="215" y="245"/>
                      <a:pt x="215" y="245"/>
                    </a:cubicBezTo>
                    <a:cubicBezTo>
                      <a:pt x="215" y="251"/>
                      <a:pt x="220" y="256"/>
                      <a:pt x="226" y="256"/>
                    </a:cubicBezTo>
                    <a:cubicBezTo>
                      <a:pt x="232" y="256"/>
                      <a:pt x="236" y="251"/>
                      <a:pt x="236" y="245"/>
                    </a:cubicBezTo>
                    <a:cubicBezTo>
                      <a:pt x="236" y="128"/>
                      <a:pt x="236" y="128"/>
                      <a:pt x="236" y="128"/>
                    </a:cubicBezTo>
                    <a:cubicBezTo>
                      <a:pt x="236" y="122"/>
                      <a:pt x="232" y="117"/>
                      <a:pt x="226" y="117"/>
                    </a:cubicBezTo>
                    <a:close/>
                    <a:moveTo>
                      <a:pt x="268" y="85"/>
                    </a:moveTo>
                    <a:cubicBezTo>
                      <a:pt x="262" y="85"/>
                      <a:pt x="258" y="90"/>
                      <a:pt x="258" y="96"/>
                    </a:cubicBezTo>
                    <a:cubicBezTo>
                      <a:pt x="258" y="245"/>
                      <a:pt x="258" y="245"/>
                      <a:pt x="258" y="245"/>
                    </a:cubicBezTo>
                    <a:cubicBezTo>
                      <a:pt x="258" y="251"/>
                      <a:pt x="262" y="256"/>
                      <a:pt x="268" y="256"/>
                    </a:cubicBezTo>
                    <a:cubicBezTo>
                      <a:pt x="274" y="256"/>
                      <a:pt x="279" y="251"/>
                      <a:pt x="279" y="245"/>
                    </a:cubicBezTo>
                    <a:cubicBezTo>
                      <a:pt x="279" y="96"/>
                      <a:pt x="279" y="96"/>
                      <a:pt x="279" y="96"/>
                    </a:cubicBezTo>
                    <a:cubicBezTo>
                      <a:pt x="279" y="90"/>
                      <a:pt x="274" y="85"/>
                      <a:pt x="268" y="85"/>
                    </a:cubicBezTo>
                    <a:close/>
                    <a:moveTo>
                      <a:pt x="300" y="7"/>
                    </a:moveTo>
                    <a:cubicBezTo>
                      <a:pt x="298" y="4"/>
                      <a:pt x="296" y="2"/>
                      <a:pt x="294" y="1"/>
                    </a:cubicBezTo>
                    <a:cubicBezTo>
                      <a:pt x="292" y="0"/>
                      <a:pt x="291" y="0"/>
                      <a:pt x="290" y="0"/>
                    </a:cubicBezTo>
                    <a:cubicBezTo>
                      <a:pt x="247" y="0"/>
                      <a:pt x="247" y="0"/>
                      <a:pt x="247" y="0"/>
                    </a:cubicBezTo>
                    <a:cubicBezTo>
                      <a:pt x="241" y="0"/>
                      <a:pt x="236" y="5"/>
                      <a:pt x="236" y="11"/>
                    </a:cubicBezTo>
                    <a:cubicBezTo>
                      <a:pt x="236" y="17"/>
                      <a:pt x="241" y="21"/>
                      <a:pt x="247" y="21"/>
                    </a:cubicBezTo>
                    <a:cubicBezTo>
                      <a:pt x="264" y="21"/>
                      <a:pt x="264" y="21"/>
                      <a:pt x="264" y="21"/>
                    </a:cubicBezTo>
                    <a:cubicBezTo>
                      <a:pt x="179" y="107"/>
                      <a:pt x="179" y="107"/>
                      <a:pt x="179" y="107"/>
                    </a:cubicBezTo>
                    <a:cubicBezTo>
                      <a:pt x="98" y="107"/>
                      <a:pt x="98" y="107"/>
                      <a:pt x="98" y="107"/>
                    </a:cubicBezTo>
                    <a:cubicBezTo>
                      <a:pt x="95" y="107"/>
                      <a:pt x="93" y="107"/>
                      <a:pt x="91" y="109"/>
                    </a:cubicBezTo>
                    <a:cubicBezTo>
                      <a:pt x="6" y="173"/>
                      <a:pt x="6" y="173"/>
                      <a:pt x="6" y="173"/>
                    </a:cubicBezTo>
                    <a:cubicBezTo>
                      <a:pt x="1" y="176"/>
                      <a:pt x="0" y="183"/>
                      <a:pt x="4" y="188"/>
                    </a:cubicBezTo>
                    <a:cubicBezTo>
                      <a:pt x="6" y="191"/>
                      <a:pt x="9" y="192"/>
                      <a:pt x="12" y="192"/>
                    </a:cubicBezTo>
                    <a:cubicBezTo>
                      <a:pt x="15" y="192"/>
                      <a:pt x="17" y="191"/>
                      <a:pt x="19" y="190"/>
                    </a:cubicBezTo>
                    <a:cubicBezTo>
                      <a:pt x="101" y="128"/>
                      <a:pt x="101" y="128"/>
                      <a:pt x="101" y="128"/>
                    </a:cubicBezTo>
                    <a:cubicBezTo>
                      <a:pt x="183" y="128"/>
                      <a:pt x="183" y="128"/>
                      <a:pt x="183" y="128"/>
                    </a:cubicBezTo>
                    <a:cubicBezTo>
                      <a:pt x="186" y="128"/>
                      <a:pt x="189" y="127"/>
                      <a:pt x="191" y="125"/>
                    </a:cubicBezTo>
                    <a:cubicBezTo>
                      <a:pt x="279" y="36"/>
                      <a:pt x="279" y="36"/>
                      <a:pt x="279" y="36"/>
                    </a:cubicBezTo>
                    <a:cubicBezTo>
                      <a:pt x="279" y="53"/>
                      <a:pt x="279" y="53"/>
                      <a:pt x="279" y="53"/>
                    </a:cubicBezTo>
                    <a:cubicBezTo>
                      <a:pt x="279" y="59"/>
                      <a:pt x="284" y="64"/>
                      <a:pt x="290" y="64"/>
                    </a:cubicBezTo>
                    <a:cubicBezTo>
                      <a:pt x="296" y="64"/>
                      <a:pt x="300" y="59"/>
                      <a:pt x="300" y="53"/>
                    </a:cubicBezTo>
                    <a:cubicBezTo>
                      <a:pt x="300" y="11"/>
                      <a:pt x="300" y="11"/>
                      <a:pt x="300" y="11"/>
                    </a:cubicBezTo>
                    <a:cubicBezTo>
                      <a:pt x="300" y="9"/>
                      <a:pt x="300" y="8"/>
                      <a:pt x="300" y="7"/>
                    </a:cubicBezTo>
                    <a:close/>
                  </a:path>
                </a:pathLst>
              </a:custGeom>
              <a:solidFill>
                <a:srgbClr val="A6A6A6"/>
              </a:solidFill>
              <a:ln>
                <a:noFill/>
              </a:ln>
              <a:extLst>
                <a:ext uri="{91240B29-F687-4f45-9708-019B960494DF}">
                  <a14:hiddenLine xmlns="" xmlns:lc="http://schemas.openxmlformats.org/drawingml/2006/lockedCanva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Arial" panose="020B0604020202020204"/>
                  <a:ea typeface="+mn-ea"/>
                  <a:cs typeface="+mn-cs"/>
                </a:endParaRPr>
              </a:p>
            </p:txBody>
          </p:sp>
          <p:grpSp>
            <p:nvGrpSpPr>
              <p:cNvPr id="70" name="Group 69">
                <a:extLst>
                  <a:ext uri="{FF2B5EF4-FFF2-40B4-BE49-F238E27FC236}">
                    <a16:creationId xmlns:a16="http://schemas.microsoft.com/office/drawing/2014/main" id="{7F47A0FF-3441-4221-8C06-BA5760632A16}"/>
                  </a:ext>
                </a:extLst>
              </p:cNvPr>
              <p:cNvGrpSpPr>
                <a:grpSpLocks noChangeAspect="1"/>
              </p:cNvGrpSpPr>
              <p:nvPr/>
            </p:nvGrpSpPr>
            <p:grpSpPr bwMode="auto">
              <a:xfrm>
                <a:off x="6609705" y="2487969"/>
                <a:ext cx="167288" cy="228413"/>
                <a:chOff x="6689" y="2460"/>
                <a:chExt cx="156" cy="213"/>
              </a:xfrm>
              <a:solidFill>
                <a:srgbClr val="3395D3"/>
              </a:solidFill>
            </p:grpSpPr>
            <p:sp>
              <p:nvSpPr>
                <p:cNvPr id="74" name="Freeform 657">
                  <a:extLst>
                    <a:ext uri="{FF2B5EF4-FFF2-40B4-BE49-F238E27FC236}">
                      <a16:creationId xmlns:a16="http://schemas.microsoft.com/office/drawing/2014/main" id="{66E18393-3C2A-4897-91BF-6863C705FB33}"/>
                    </a:ext>
                  </a:extLst>
                </p:cNvPr>
                <p:cNvSpPr>
                  <a:spLocks noEditPoints="1"/>
                </p:cNvSpPr>
                <p:nvPr/>
              </p:nvSpPr>
              <p:spPr bwMode="auto">
                <a:xfrm>
                  <a:off x="6689" y="2460"/>
                  <a:ext cx="156" cy="213"/>
                </a:xfrm>
                <a:custGeom>
                  <a:avLst/>
                  <a:gdLst>
                    <a:gd name="T0" fmla="*/ 234 w 235"/>
                    <a:gd name="T1" fmla="*/ 81 h 320"/>
                    <a:gd name="T2" fmla="*/ 232 w 235"/>
                    <a:gd name="T3" fmla="*/ 77 h 320"/>
                    <a:gd name="T4" fmla="*/ 157 w 235"/>
                    <a:gd name="T5" fmla="*/ 3 h 320"/>
                    <a:gd name="T6" fmla="*/ 157 w 235"/>
                    <a:gd name="T7" fmla="*/ 2 h 320"/>
                    <a:gd name="T8" fmla="*/ 157 w 235"/>
                    <a:gd name="T9" fmla="*/ 2 h 320"/>
                    <a:gd name="T10" fmla="*/ 157 w 235"/>
                    <a:gd name="T11" fmla="*/ 2 h 320"/>
                    <a:gd name="T12" fmla="*/ 150 w 235"/>
                    <a:gd name="T13" fmla="*/ 0 h 320"/>
                    <a:gd name="T14" fmla="*/ 11 w 235"/>
                    <a:gd name="T15" fmla="*/ 0 h 320"/>
                    <a:gd name="T16" fmla="*/ 0 w 235"/>
                    <a:gd name="T17" fmla="*/ 10 h 320"/>
                    <a:gd name="T18" fmla="*/ 0 w 235"/>
                    <a:gd name="T19" fmla="*/ 309 h 320"/>
                    <a:gd name="T20" fmla="*/ 11 w 235"/>
                    <a:gd name="T21" fmla="*/ 320 h 320"/>
                    <a:gd name="T22" fmla="*/ 224 w 235"/>
                    <a:gd name="T23" fmla="*/ 320 h 320"/>
                    <a:gd name="T24" fmla="*/ 235 w 235"/>
                    <a:gd name="T25" fmla="*/ 309 h 320"/>
                    <a:gd name="T26" fmla="*/ 235 w 235"/>
                    <a:gd name="T27" fmla="*/ 85 h 320"/>
                    <a:gd name="T28" fmla="*/ 235 w 235"/>
                    <a:gd name="T29" fmla="*/ 85 h 320"/>
                    <a:gd name="T30" fmla="*/ 234 w 235"/>
                    <a:gd name="T31" fmla="*/ 81 h 320"/>
                    <a:gd name="T32" fmla="*/ 160 w 235"/>
                    <a:gd name="T33" fmla="*/ 36 h 320"/>
                    <a:gd name="T34" fmla="*/ 199 w 235"/>
                    <a:gd name="T35" fmla="*/ 74 h 320"/>
                    <a:gd name="T36" fmla="*/ 160 w 235"/>
                    <a:gd name="T37" fmla="*/ 74 h 320"/>
                    <a:gd name="T38" fmla="*/ 160 w 235"/>
                    <a:gd name="T39" fmla="*/ 36 h 320"/>
                    <a:gd name="T40" fmla="*/ 214 w 235"/>
                    <a:gd name="T41" fmla="*/ 298 h 320"/>
                    <a:gd name="T42" fmla="*/ 22 w 235"/>
                    <a:gd name="T43" fmla="*/ 298 h 320"/>
                    <a:gd name="T44" fmla="*/ 22 w 235"/>
                    <a:gd name="T45" fmla="*/ 21 h 320"/>
                    <a:gd name="T46" fmla="*/ 139 w 235"/>
                    <a:gd name="T47" fmla="*/ 21 h 320"/>
                    <a:gd name="T48" fmla="*/ 139 w 235"/>
                    <a:gd name="T49" fmla="*/ 85 h 320"/>
                    <a:gd name="T50" fmla="*/ 150 w 235"/>
                    <a:gd name="T51" fmla="*/ 96 h 320"/>
                    <a:gd name="T52" fmla="*/ 214 w 235"/>
                    <a:gd name="T53" fmla="*/ 96 h 320"/>
                    <a:gd name="T54" fmla="*/ 214 w 235"/>
                    <a:gd name="T55" fmla="*/ 298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35" h="320">
                      <a:moveTo>
                        <a:pt x="234" y="81"/>
                      </a:moveTo>
                      <a:cubicBezTo>
                        <a:pt x="234" y="80"/>
                        <a:pt x="233" y="78"/>
                        <a:pt x="232" y="77"/>
                      </a:cubicBezTo>
                      <a:cubicBezTo>
                        <a:pt x="157" y="3"/>
                        <a:pt x="157" y="3"/>
                        <a:pt x="157" y="3"/>
                      </a:cubicBezTo>
                      <a:cubicBezTo>
                        <a:pt x="157" y="3"/>
                        <a:pt x="157" y="3"/>
                        <a:pt x="157" y="2"/>
                      </a:cubicBezTo>
                      <a:cubicBezTo>
                        <a:pt x="157" y="2"/>
                        <a:pt x="157" y="2"/>
                        <a:pt x="157" y="2"/>
                      </a:cubicBezTo>
                      <a:cubicBezTo>
                        <a:pt x="157" y="2"/>
                        <a:pt x="157" y="2"/>
                        <a:pt x="157" y="2"/>
                      </a:cubicBezTo>
                      <a:cubicBezTo>
                        <a:pt x="155" y="1"/>
                        <a:pt x="152" y="0"/>
                        <a:pt x="150" y="0"/>
                      </a:cubicBezTo>
                      <a:cubicBezTo>
                        <a:pt x="11" y="0"/>
                        <a:pt x="11" y="0"/>
                        <a:pt x="11" y="0"/>
                      </a:cubicBezTo>
                      <a:cubicBezTo>
                        <a:pt x="5" y="0"/>
                        <a:pt x="0" y="4"/>
                        <a:pt x="0" y="10"/>
                      </a:cubicBezTo>
                      <a:cubicBezTo>
                        <a:pt x="0" y="309"/>
                        <a:pt x="0" y="309"/>
                        <a:pt x="0" y="309"/>
                      </a:cubicBezTo>
                      <a:cubicBezTo>
                        <a:pt x="0" y="315"/>
                        <a:pt x="5" y="320"/>
                        <a:pt x="11" y="320"/>
                      </a:cubicBezTo>
                      <a:cubicBezTo>
                        <a:pt x="224" y="320"/>
                        <a:pt x="224" y="320"/>
                        <a:pt x="224" y="320"/>
                      </a:cubicBezTo>
                      <a:cubicBezTo>
                        <a:pt x="230" y="320"/>
                        <a:pt x="235" y="315"/>
                        <a:pt x="235" y="309"/>
                      </a:cubicBezTo>
                      <a:cubicBezTo>
                        <a:pt x="235" y="85"/>
                        <a:pt x="235" y="85"/>
                        <a:pt x="235" y="85"/>
                      </a:cubicBezTo>
                      <a:cubicBezTo>
                        <a:pt x="235" y="85"/>
                        <a:pt x="235" y="85"/>
                        <a:pt x="235" y="85"/>
                      </a:cubicBezTo>
                      <a:cubicBezTo>
                        <a:pt x="235" y="84"/>
                        <a:pt x="235" y="82"/>
                        <a:pt x="234" y="81"/>
                      </a:cubicBezTo>
                      <a:close/>
                      <a:moveTo>
                        <a:pt x="160" y="36"/>
                      </a:moveTo>
                      <a:cubicBezTo>
                        <a:pt x="199" y="74"/>
                        <a:pt x="199" y="74"/>
                        <a:pt x="199" y="74"/>
                      </a:cubicBezTo>
                      <a:cubicBezTo>
                        <a:pt x="160" y="74"/>
                        <a:pt x="160" y="74"/>
                        <a:pt x="160" y="74"/>
                      </a:cubicBezTo>
                      <a:lnTo>
                        <a:pt x="160" y="36"/>
                      </a:lnTo>
                      <a:close/>
                      <a:moveTo>
                        <a:pt x="214" y="298"/>
                      </a:moveTo>
                      <a:cubicBezTo>
                        <a:pt x="22" y="298"/>
                        <a:pt x="22" y="298"/>
                        <a:pt x="22" y="298"/>
                      </a:cubicBezTo>
                      <a:cubicBezTo>
                        <a:pt x="22" y="21"/>
                        <a:pt x="22" y="21"/>
                        <a:pt x="22" y="21"/>
                      </a:cubicBezTo>
                      <a:cubicBezTo>
                        <a:pt x="139" y="21"/>
                        <a:pt x="139" y="21"/>
                        <a:pt x="139" y="21"/>
                      </a:cubicBezTo>
                      <a:cubicBezTo>
                        <a:pt x="139" y="85"/>
                        <a:pt x="139" y="85"/>
                        <a:pt x="139" y="85"/>
                      </a:cubicBezTo>
                      <a:cubicBezTo>
                        <a:pt x="139" y="91"/>
                        <a:pt x="144" y="96"/>
                        <a:pt x="150" y="96"/>
                      </a:cubicBezTo>
                      <a:cubicBezTo>
                        <a:pt x="214" y="96"/>
                        <a:pt x="214" y="96"/>
                        <a:pt x="214" y="96"/>
                      </a:cubicBezTo>
                      <a:lnTo>
                        <a:pt x="214" y="298"/>
                      </a:lnTo>
                      <a:close/>
                    </a:path>
                  </a:pathLst>
                </a:custGeom>
                <a:grpFill/>
                <a:ln>
                  <a:noFill/>
                </a:ln>
                <a:extLst>
                  <a:ext uri="{91240B29-F687-4f45-9708-019B960494DF}">
                    <a14:hiddenLine xmlns="" xmlns:lc="http://schemas.openxmlformats.org/drawingml/2006/lockedCanva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75" name="Freeform 658">
                  <a:extLst>
                    <a:ext uri="{FF2B5EF4-FFF2-40B4-BE49-F238E27FC236}">
                      <a16:creationId xmlns:a16="http://schemas.microsoft.com/office/drawing/2014/main" id="{B357084F-0299-47DE-BA7C-2C21EBFDB56E}"/>
                    </a:ext>
                  </a:extLst>
                </p:cNvPr>
                <p:cNvSpPr>
                  <a:spLocks/>
                </p:cNvSpPr>
                <p:nvPr/>
              </p:nvSpPr>
              <p:spPr bwMode="auto">
                <a:xfrm>
                  <a:off x="6738" y="2544"/>
                  <a:ext cx="59" cy="79"/>
                </a:xfrm>
                <a:custGeom>
                  <a:avLst/>
                  <a:gdLst>
                    <a:gd name="T0" fmla="*/ 3 w 88"/>
                    <a:gd name="T1" fmla="*/ 102 h 119"/>
                    <a:gd name="T2" fmla="*/ 6 w 88"/>
                    <a:gd name="T3" fmla="*/ 117 h 119"/>
                    <a:gd name="T4" fmla="*/ 12 w 88"/>
                    <a:gd name="T5" fmla="*/ 119 h 119"/>
                    <a:gd name="T6" fmla="*/ 21 w 88"/>
                    <a:gd name="T7" fmla="*/ 114 h 119"/>
                    <a:gd name="T8" fmla="*/ 85 w 88"/>
                    <a:gd name="T9" fmla="*/ 18 h 119"/>
                    <a:gd name="T10" fmla="*/ 82 w 88"/>
                    <a:gd name="T11" fmla="*/ 3 h 119"/>
                    <a:gd name="T12" fmla="*/ 67 w 88"/>
                    <a:gd name="T13" fmla="*/ 6 h 119"/>
                    <a:gd name="T14" fmla="*/ 3 w 88"/>
                    <a:gd name="T15" fmla="*/ 102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19">
                      <a:moveTo>
                        <a:pt x="3" y="102"/>
                      </a:moveTo>
                      <a:cubicBezTo>
                        <a:pt x="0" y="107"/>
                        <a:pt x="1" y="114"/>
                        <a:pt x="6" y="117"/>
                      </a:cubicBezTo>
                      <a:cubicBezTo>
                        <a:pt x="8" y="118"/>
                        <a:pt x="10" y="119"/>
                        <a:pt x="12" y="119"/>
                      </a:cubicBezTo>
                      <a:cubicBezTo>
                        <a:pt x="15" y="119"/>
                        <a:pt x="18" y="117"/>
                        <a:pt x="21" y="114"/>
                      </a:cubicBezTo>
                      <a:cubicBezTo>
                        <a:pt x="85" y="18"/>
                        <a:pt x="85" y="18"/>
                        <a:pt x="85" y="18"/>
                      </a:cubicBezTo>
                      <a:cubicBezTo>
                        <a:pt x="88" y="13"/>
                        <a:pt x="86" y="7"/>
                        <a:pt x="82" y="3"/>
                      </a:cubicBezTo>
                      <a:cubicBezTo>
                        <a:pt x="77" y="0"/>
                        <a:pt x="70" y="2"/>
                        <a:pt x="67" y="6"/>
                      </a:cubicBezTo>
                      <a:lnTo>
                        <a:pt x="3" y="102"/>
                      </a:lnTo>
                      <a:close/>
                    </a:path>
                  </a:pathLst>
                </a:custGeom>
                <a:grpFill/>
                <a:ln>
                  <a:noFill/>
                </a:ln>
                <a:extLst>
                  <a:ext uri="{91240B29-F687-4f45-9708-019B960494DF}">
                    <a14:hiddenLine xmlns="" xmlns:lc="http://schemas.openxmlformats.org/drawingml/2006/lockedCanva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76" name="Freeform 659">
                  <a:extLst>
                    <a:ext uri="{FF2B5EF4-FFF2-40B4-BE49-F238E27FC236}">
                      <a16:creationId xmlns:a16="http://schemas.microsoft.com/office/drawing/2014/main" id="{9D33B103-AEA7-45C5-87B8-48B032C5849D}"/>
                    </a:ext>
                  </a:extLst>
                </p:cNvPr>
                <p:cNvSpPr>
                  <a:spLocks/>
                </p:cNvSpPr>
                <p:nvPr/>
              </p:nvSpPr>
              <p:spPr bwMode="auto">
                <a:xfrm>
                  <a:off x="6718" y="2537"/>
                  <a:ext cx="36" cy="43"/>
                </a:xfrm>
                <a:custGeom>
                  <a:avLst/>
                  <a:gdLst>
                    <a:gd name="T0" fmla="*/ 43 w 55"/>
                    <a:gd name="T1" fmla="*/ 65 h 65"/>
                    <a:gd name="T2" fmla="*/ 52 w 55"/>
                    <a:gd name="T3" fmla="*/ 60 h 65"/>
                    <a:gd name="T4" fmla="*/ 49 w 55"/>
                    <a:gd name="T5" fmla="*/ 45 h 65"/>
                    <a:gd name="T6" fmla="*/ 30 w 55"/>
                    <a:gd name="T7" fmla="*/ 33 h 65"/>
                    <a:gd name="T8" fmla="*/ 49 w 55"/>
                    <a:gd name="T9" fmla="*/ 21 h 65"/>
                    <a:gd name="T10" fmla="*/ 52 w 55"/>
                    <a:gd name="T11" fmla="*/ 6 h 65"/>
                    <a:gd name="T12" fmla="*/ 37 w 55"/>
                    <a:gd name="T13" fmla="*/ 3 h 65"/>
                    <a:gd name="T14" fmla="*/ 5 w 55"/>
                    <a:gd name="T15" fmla="*/ 24 h 65"/>
                    <a:gd name="T16" fmla="*/ 0 w 55"/>
                    <a:gd name="T17" fmla="*/ 33 h 65"/>
                    <a:gd name="T18" fmla="*/ 5 w 55"/>
                    <a:gd name="T19" fmla="*/ 42 h 65"/>
                    <a:gd name="T20" fmla="*/ 37 w 55"/>
                    <a:gd name="T21" fmla="*/ 63 h 65"/>
                    <a:gd name="T22" fmla="*/ 43 w 55"/>
                    <a:gd name="T23"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5" h="65">
                      <a:moveTo>
                        <a:pt x="43" y="65"/>
                      </a:moveTo>
                      <a:cubicBezTo>
                        <a:pt x="46" y="65"/>
                        <a:pt x="49" y="63"/>
                        <a:pt x="52" y="60"/>
                      </a:cubicBezTo>
                      <a:cubicBezTo>
                        <a:pt x="55" y="55"/>
                        <a:pt x="53" y="49"/>
                        <a:pt x="49" y="45"/>
                      </a:cubicBezTo>
                      <a:cubicBezTo>
                        <a:pt x="30" y="33"/>
                        <a:pt x="30" y="33"/>
                        <a:pt x="30" y="33"/>
                      </a:cubicBezTo>
                      <a:cubicBezTo>
                        <a:pt x="49" y="21"/>
                        <a:pt x="49" y="21"/>
                        <a:pt x="49" y="21"/>
                      </a:cubicBezTo>
                      <a:cubicBezTo>
                        <a:pt x="53" y="17"/>
                        <a:pt x="55" y="11"/>
                        <a:pt x="52" y="6"/>
                      </a:cubicBezTo>
                      <a:cubicBezTo>
                        <a:pt x="48" y="1"/>
                        <a:pt x="42" y="0"/>
                        <a:pt x="37" y="3"/>
                      </a:cubicBezTo>
                      <a:cubicBezTo>
                        <a:pt x="5" y="24"/>
                        <a:pt x="5" y="24"/>
                        <a:pt x="5" y="24"/>
                      </a:cubicBezTo>
                      <a:cubicBezTo>
                        <a:pt x="2" y="26"/>
                        <a:pt x="0" y="29"/>
                        <a:pt x="0" y="33"/>
                      </a:cubicBezTo>
                      <a:cubicBezTo>
                        <a:pt x="0" y="37"/>
                        <a:pt x="2" y="40"/>
                        <a:pt x="5" y="42"/>
                      </a:cubicBezTo>
                      <a:cubicBezTo>
                        <a:pt x="37" y="63"/>
                        <a:pt x="37" y="63"/>
                        <a:pt x="37" y="63"/>
                      </a:cubicBezTo>
                      <a:cubicBezTo>
                        <a:pt x="39" y="64"/>
                        <a:pt x="41" y="65"/>
                        <a:pt x="43" y="65"/>
                      </a:cubicBezTo>
                      <a:close/>
                    </a:path>
                  </a:pathLst>
                </a:custGeom>
                <a:grpFill/>
                <a:ln>
                  <a:noFill/>
                </a:ln>
                <a:extLst>
                  <a:ext uri="{91240B29-F687-4f45-9708-019B960494DF}">
                    <a14:hiddenLine xmlns="" xmlns:lc="http://schemas.openxmlformats.org/drawingml/2006/lockedCanva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77" name="Freeform 660">
                  <a:extLst>
                    <a:ext uri="{FF2B5EF4-FFF2-40B4-BE49-F238E27FC236}">
                      <a16:creationId xmlns:a16="http://schemas.microsoft.com/office/drawing/2014/main" id="{E7BF18F7-C2AE-4767-B01D-04CE87093E61}"/>
                    </a:ext>
                  </a:extLst>
                </p:cNvPr>
                <p:cNvSpPr>
                  <a:spLocks/>
                </p:cNvSpPr>
                <p:nvPr/>
              </p:nvSpPr>
              <p:spPr bwMode="auto">
                <a:xfrm>
                  <a:off x="6781" y="2586"/>
                  <a:ext cx="36" cy="44"/>
                </a:xfrm>
                <a:custGeom>
                  <a:avLst/>
                  <a:gdLst>
                    <a:gd name="T0" fmla="*/ 3 w 54"/>
                    <a:gd name="T1" fmla="*/ 6 h 66"/>
                    <a:gd name="T2" fmla="*/ 6 w 54"/>
                    <a:gd name="T3" fmla="*/ 21 h 66"/>
                    <a:gd name="T4" fmla="*/ 24 w 54"/>
                    <a:gd name="T5" fmla="*/ 34 h 66"/>
                    <a:gd name="T6" fmla="*/ 6 w 54"/>
                    <a:gd name="T7" fmla="*/ 46 h 66"/>
                    <a:gd name="T8" fmla="*/ 3 w 54"/>
                    <a:gd name="T9" fmla="*/ 61 h 66"/>
                    <a:gd name="T10" fmla="*/ 12 w 54"/>
                    <a:gd name="T11" fmla="*/ 66 h 66"/>
                    <a:gd name="T12" fmla="*/ 18 w 54"/>
                    <a:gd name="T13" fmla="*/ 64 h 66"/>
                    <a:gd name="T14" fmla="*/ 50 w 54"/>
                    <a:gd name="T15" fmla="*/ 43 h 66"/>
                    <a:gd name="T16" fmla="*/ 54 w 54"/>
                    <a:gd name="T17" fmla="*/ 34 h 66"/>
                    <a:gd name="T18" fmla="*/ 50 w 54"/>
                    <a:gd name="T19" fmla="*/ 25 h 66"/>
                    <a:gd name="T20" fmla="*/ 18 w 54"/>
                    <a:gd name="T21" fmla="*/ 3 h 66"/>
                    <a:gd name="T22" fmla="*/ 3 w 54"/>
                    <a:gd name="T23" fmla="*/ 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66">
                      <a:moveTo>
                        <a:pt x="3" y="6"/>
                      </a:moveTo>
                      <a:cubicBezTo>
                        <a:pt x="0" y="11"/>
                        <a:pt x="1" y="18"/>
                        <a:pt x="6" y="21"/>
                      </a:cubicBezTo>
                      <a:cubicBezTo>
                        <a:pt x="24" y="34"/>
                        <a:pt x="24" y="34"/>
                        <a:pt x="24" y="34"/>
                      </a:cubicBezTo>
                      <a:cubicBezTo>
                        <a:pt x="6" y="46"/>
                        <a:pt x="6" y="46"/>
                        <a:pt x="6" y="46"/>
                      </a:cubicBezTo>
                      <a:cubicBezTo>
                        <a:pt x="1" y="49"/>
                        <a:pt x="0" y="56"/>
                        <a:pt x="3" y="61"/>
                      </a:cubicBezTo>
                      <a:cubicBezTo>
                        <a:pt x="5" y="64"/>
                        <a:pt x="8" y="66"/>
                        <a:pt x="12" y="66"/>
                      </a:cubicBezTo>
                      <a:cubicBezTo>
                        <a:pt x="14" y="66"/>
                        <a:pt x="16" y="65"/>
                        <a:pt x="18" y="64"/>
                      </a:cubicBezTo>
                      <a:cubicBezTo>
                        <a:pt x="50" y="43"/>
                        <a:pt x="50" y="43"/>
                        <a:pt x="50" y="43"/>
                      </a:cubicBezTo>
                      <a:cubicBezTo>
                        <a:pt x="53" y="41"/>
                        <a:pt x="54" y="37"/>
                        <a:pt x="54" y="34"/>
                      </a:cubicBezTo>
                      <a:cubicBezTo>
                        <a:pt x="54" y="30"/>
                        <a:pt x="53" y="27"/>
                        <a:pt x="50" y="25"/>
                      </a:cubicBezTo>
                      <a:cubicBezTo>
                        <a:pt x="18" y="3"/>
                        <a:pt x="18" y="3"/>
                        <a:pt x="18" y="3"/>
                      </a:cubicBezTo>
                      <a:cubicBezTo>
                        <a:pt x="13" y="0"/>
                        <a:pt x="6" y="2"/>
                        <a:pt x="3" y="6"/>
                      </a:cubicBezTo>
                      <a:close/>
                    </a:path>
                  </a:pathLst>
                </a:custGeom>
                <a:grpFill/>
                <a:ln>
                  <a:noFill/>
                </a:ln>
                <a:extLst>
                  <a:ext uri="{91240B29-F687-4f45-9708-019B960494DF}">
                    <a14:hiddenLine xmlns="" xmlns:lc="http://schemas.openxmlformats.org/drawingml/2006/lockedCanva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Arial" panose="020B0604020202020204"/>
                    <a:ea typeface="+mn-ea"/>
                    <a:cs typeface="+mn-cs"/>
                  </a:endParaRPr>
                </a:p>
              </p:txBody>
            </p:sp>
          </p:grpSp>
          <p:sp>
            <p:nvSpPr>
              <p:cNvPr id="71" name="Freeform 893">
                <a:extLst>
                  <a:ext uri="{FF2B5EF4-FFF2-40B4-BE49-F238E27FC236}">
                    <a16:creationId xmlns:a16="http://schemas.microsoft.com/office/drawing/2014/main" id="{4A5E3213-63FE-4623-993B-857AF52A42C7}"/>
                  </a:ext>
                </a:extLst>
              </p:cNvPr>
              <p:cNvSpPr>
                <a:spLocks noEditPoints="1"/>
              </p:cNvSpPr>
              <p:nvPr/>
            </p:nvSpPr>
            <p:spPr bwMode="auto">
              <a:xfrm>
                <a:off x="6679627" y="4723241"/>
                <a:ext cx="213130" cy="213130"/>
              </a:xfrm>
              <a:custGeom>
                <a:avLst/>
                <a:gdLst>
                  <a:gd name="T0" fmla="*/ 285 w 289"/>
                  <a:gd name="T1" fmla="*/ 269 h 288"/>
                  <a:gd name="T2" fmla="*/ 189 w 289"/>
                  <a:gd name="T3" fmla="*/ 174 h 288"/>
                  <a:gd name="T4" fmla="*/ 213 w 289"/>
                  <a:gd name="T5" fmla="*/ 106 h 288"/>
                  <a:gd name="T6" fmla="*/ 106 w 289"/>
                  <a:gd name="T7" fmla="*/ 0 h 288"/>
                  <a:gd name="T8" fmla="*/ 0 w 289"/>
                  <a:gd name="T9" fmla="*/ 106 h 288"/>
                  <a:gd name="T10" fmla="*/ 106 w 289"/>
                  <a:gd name="T11" fmla="*/ 213 h 288"/>
                  <a:gd name="T12" fmla="*/ 174 w 289"/>
                  <a:gd name="T13" fmla="*/ 189 h 288"/>
                  <a:gd name="T14" fmla="*/ 269 w 289"/>
                  <a:gd name="T15" fmla="*/ 285 h 288"/>
                  <a:gd name="T16" fmla="*/ 277 w 289"/>
                  <a:gd name="T17" fmla="*/ 288 h 288"/>
                  <a:gd name="T18" fmla="*/ 285 w 289"/>
                  <a:gd name="T19" fmla="*/ 285 h 288"/>
                  <a:gd name="T20" fmla="*/ 285 w 289"/>
                  <a:gd name="T21" fmla="*/ 269 h 288"/>
                  <a:gd name="T22" fmla="*/ 106 w 289"/>
                  <a:gd name="T23" fmla="*/ 192 h 288"/>
                  <a:gd name="T24" fmla="*/ 21 w 289"/>
                  <a:gd name="T25" fmla="*/ 106 h 288"/>
                  <a:gd name="T26" fmla="*/ 106 w 289"/>
                  <a:gd name="T27" fmla="*/ 21 h 288"/>
                  <a:gd name="T28" fmla="*/ 192 w 289"/>
                  <a:gd name="T29" fmla="*/ 106 h 288"/>
                  <a:gd name="T30" fmla="*/ 106 w 289"/>
                  <a:gd name="T31"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288">
                    <a:moveTo>
                      <a:pt x="285" y="269"/>
                    </a:moveTo>
                    <a:cubicBezTo>
                      <a:pt x="189" y="174"/>
                      <a:pt x="189" y="174"/>
                      <a:pt x="189" y="174"/>
                    </a:cubicBezTo>
                    <a:cubicBezTo>
                      <a:pt x="204" y="155"/>
                      <a:pt x="213" y="132"/>
                      <a:pt x="213" y="106"/>
                    </a:cubicBezTo>
                    <a:cubicBezTo>
                      <a:pt x="213" y="48"/>
                      <a:pt x="165" y="0"/>
                      <a:pt x="106" y="0"/>
                    </a:cubicBezTo>
                    <a:cubicBezTo>
                      <a:pt x="48" y="0"/>
                      <a:pt x="0" y="48"/>
                      <a:pt x="0" y="106"/>
                    </a:cubicBezTo>
                    <a:cubicBezTo>
                      <a:pt x="0" y="165"/>
                      <a:pt x="48" y="213"/>
                      <a:pt x="106" y="213"/>
                    </a:cubicBezTo>
                    <a:cubicBezTo>
                      <a:pt x="132" y="213"/>
                      <a:pt x="155" y="204"/>
                      <a:pt x="174" y="189"/>
                    </a:cubicBezTo>
                    <a:cubicBezTo>
                      <a:pt x="269" y="285"/>
                      <a:pt x="269" y="285"/>
                      <a:pt x="269" y="285"/>
                    </a:cubicBezTo>
                    <a:cubicBezTo>
                      <a:pt x="272" y="287"/>
                      <a:pt x="274" y="288"/>
                      <a:pt x="277" y="288"/>
                    </a:cubicBezTo>
                    <a:cubicBezTo>
                      <a:pt x="280" y="288"/>
                      <a:pt x="282" y="287"/>
                      <a:pt x="285" y="285"/>
                    </a:cubicBezTo>
                    <a:cubicBezTo>
                      <a:pt x="289" y="280"/>
                      <a:pt x="289" y="274"/>
                      <a:pt x="285" y="269"/>
                    </a:cubicBezTo>
                    <a:close/>
                    <a:moveTo>
                      <a:pt x="106" y="192"/>
                    </a:moveTo>
                    <a:cubicBezTo>
                      <a:pt x="59" y="192"/>
                      <a:pt x="21" y="153"/>
                      <a:pt x="21" y="106"/>
                    </a:cubicBezTo>
                    <a:cubicBezTo>
                      <a:pt x="21" y="59"/>
                      <a:pt x="59" y="21"/>
                      <a:pt x="106" y="21"/>
                    </a:cubicBezTo>
                    <a:cubicBezTo>
                      <a:pt x="153" y="21"/>
                      <a:pt x="192" y="59"/>
                      <a:pt x="192" y="106"/>
                    </a:cubicBezTo>
                    <a:cubicBezTo>
                      <a:pt x="192" y="153"/>
                      <a:pt x="153" y="192"/>
                      <a:pt x="106" y="192"/>
                    </a:cubicBezTo>
                    <a:close/>
                  </a:path>
                </a:pathLst>
              </a:custGeom>
              <a:solidFill>
                <a:srgbClr val="86BC25">
                  <a:lumMod val="60000"/>
                  <a:lumOff val="40000"/>
                </a:srgbClr>
              </a:solidFill>
              <a:ln>
                <a:solidFill>
                  <a:srgbClr val="86BC25"/>
                </a:solidFill>
              </a:ln>
              <a:extLst>
                <a:ext uri="{91240B29-F687-4f45-9708-019B960494DF}">
                  <a14:hiddenLine xmlns="" xmlns:lc="http://schemas.openxmlformats.org/drawingml/2006/lockedCanva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72" name="Freeform 263">
                <a:extLst>
                  <a:ext uri="{FF2B5EF4-FFF2-40B4-BE49-F238E27FC236}">
                    <a16:creationId xmlns:a16="http://schemas.microsoft.com/office/drawing/2014/main" id="{2D8B54E3-846D-4EB7-AD95-B40010057A4E}"/>
                  </a:ext>
                </a:extLst>
              </p:cNvPr>
              <p:cNvSpPr>
                <a:spLocks noEditPoints="1"/>
              </p:cNvSpPr>
              <p:nvPr/>
            </p:nvSpPr>
            <p:spPr bwMode="auto">
              <a:xfrm>
                <a:off x="2781628" y="2499120"/>
                <a:ext cx="228782" cy="263597"/>
              </a:xfrm>
              <a:custGeom>
                <a:avLst/>
                <a:gdLst>
                  <a:gd name="T0" fmla="*/ 267 w 277"/>
                  <a:gd name="T1" fmla="*/ 128 h 320"/>
                  <a:gd name="T2" fmla="*/ 149 w 277"/>
                  <a:gd name="T3" fmla="*/ 128 h 320"/>
                  <a:gd name="T4" fmla="*/ 149 w 277"/>
                  <a:gd name="T5" fmla="*/ 106 h 320"/>
                  <a:gd name="T6" fmla="*/ 224 w 277"/>
                  <a:gd name="T7" fmla="*/ 106 h 320"/>
                  <a:gd name="T8" fmla="*/ 230 w 277"/>
                  <a:gd name="T9" fmla="*/ 104 h 320"/>
                  <a:gd name="T10" fmla="*/ 273 w 277"/>
                  <a:gd name="T11" fmla="*/ 72 h 320"/>
                  <a:gd name="T12" fmla="*/ 277 w 277"/>
                  <a:gd name="T13" fmla="*/ 64 h 320"/>
                  <a:gd name="T14" fmla="*/ 273 w 277"/>
                  <a:gd name="T15" fmla="*/ 55 h 320"/>
                  <a:gd name="T16" fmla="*/ 230 w 277"/>
                  <a:gd name="T17" fmla="*/ 23 h 320"/>
                  <a:gd name="T18" fmla="*/ 224 w 277"/>
                  <a:gd name="T19" fmla="*/ 21 h 320"/>
                  <a:gd name="T20" fmla="*/ 149 w 277"/>
                  <a:gd name="T21" fmla="*/ 21 h 320"/>
                  <a:gd name="T22" fmla="*/ 149 w 277"/>
                  <a:gd name="T23" fmla="*/ 10 h 320"/>
                  <a:gd name="T24" fmla="*/ 139 w 277"/>
                  <a:gd name="T25" fmla="*/ 0 h 320"/>
                  <a:gd name="T26" fmla="*/ 128 w 277"/>
                  <a:gd name="T27" fmla="*/ 10 h 320"/>
                  <a:gd name="T28" fmla="*/ 128 w 277"/>
                  <a:gd name="T29" fmla="*/ 21 h 320"/>
                  <a:gd name="T30" fmla="*/ 11 w 277"/>
                  <a:gd name="T31" fmla="*/ 21 h 320"/>
                  <a:gd name="T32" fmla="*/ 0 w 277"/>
                  <a:gd name="T33" fmla="*/ 32 h 320"/>
                  <a:gd name="T34" fmla="*/ 0 w 277"/>
                  <a:gd name="T35" fmla="*/ 96 h 320"/>
                  <a:gd name="T36" fmla="*/ 11 w 277"/>
                  <a:gd name="T37" fmla="*/ 106 h 320"/>
                  <a:gd name="T38" fmla="*/ 128 w 277"/>
                  <a:gd name="T39" fmla="*/ 106 h 320"/>
                  <a:gd name="T40" fmla="*/ 128 w 277"/>
                  <a:gd name="T41" fmla="*/ 128 h 320"/>
                  <a:gd name="T42" fmla="*/ 53 w 277"/>
                  <a:gd name="T43" fmla="*/ 128 h 320"/>
                  <a:gd name="T44" fmla="*/ 47 w 277"/>
                  <a:gd name="T45" fmla="*/ 130 h 320"/>
                  <a:gd name="T46" fmla="*/ 4 w 277"/>
                  <a:gd name="T47" fmla="*/ 162 h 320"/>
                  <a:gd name="T48" fmla="*/ 0 w 277"/>
                  <a:gd name="T49" fmla="*/ 170 h 320"/>
                  <a:gd name="T50" fmla="*/ 4 w 277"/>
                  <a:gd name="T51" fmla="*/ 179 h 320"/>
                  <a:gd name="T52" fmla="*/ 47 w 277"/>
                  <a:gd name="T53" fmla="*/ 211 h 320"/>
                  <a:gd name="T54" fmla="*/ 53 w 277"/>
                  <a:gd name="T55" fmla="*/ 213 h 320"/>
                  <a:gd name="T56" fmla="*/ 128 w 277"/>
                  <a:gd name="T57" fmla="*/ 213 h 320"/>
                  <a:gd name="T58" fmla="*/ 128 w 277"/>
                  <a:gd name="T59" fmla="*/ 309 h 320"/>
                  <a:gd name="T60" fmla="*/ 139 w 277"/>
                  <a:gd name="T61" fmla="*/ 320 h 320"/>
                  <a:gd name="T62" fmla="*/ 149 w 277"/>
                  <a:gd name="T63" fmla="*/ 309 h 320"/>
                  <a:gd name="T64" fmla="*/ 149 w 277"/>
                  <a:gd name="T65" fmla="*/ 213 h 320"/>
                  <a:gd name="T66" fmla="*/ 267 w 277"/>
                  <a:gd name="T67" fmla="*/ 213 h 320"/>
                  <a:gd name="T68" fmla="*/ 277 w 277"/>
                  <a:gd name="T69" fmla="*/ 202 h 320"/>
                  <a:gd name="T70" fmla="*/ 277 w 277"/>
                  <a:gd name="T71" fmla="*/ 138 h 320"/>
                  <a:gd name="T72" fmla="*/ 267 w 277"/>
                  <a:gd name="T73" fmla="*/ 128 h 320"/>
                  <a:gd name="T74" fmla="*/ 21 w 277"/>
                  <a:gd name="T75" fmla="*/ 85 h 320"/>
                  <a:gd name="T76" fmla="*/ 21 w 277"/>
                  <a:gd name="T77" fmla="*/ 42 h 320"/>
                  <a:gd name="T78" fmla="*/ 220 w 277"/>
                  <a:gd name="T79" fmla="*/ 42 h 320"/>
                  <a:gd name="T80" fmla="*/ 249 w 277"/>
                  <a:gd name="T81" fmla="*/ 64 h 320"/>
                  <a:gd name="T82" fmla="*/ 220 w 277"/>
                  <a:gd name="T83" fmla="*/ 85 h 320"/>
                  <a:gd name="T84" fmla="*/ 21 w 277"/>
                  <a:gd name="T85" fmla="*/ 85 h 320"/>
                  <a:gd name="T86" fmla="*/ 256 w 277"/>
                  <a:gd name="T87" fmla="*/ 192 h 320"/>
                  <a:gd name="T88" fmla="*/ 57 w 277"/>
                  <a:gd name="T89" fmla="*/ 192 h 320"/>
                  <a:gd name="T90" fmla="*/ 28 w 277"/>
                  <a:gd name="T91" fmla="*/ 170 h 320"/>
                  <a:gd name="T92" fmla="*/ 57 w 277"/>
                  <a:gd name="T93" fmla="*/ 149 h 320"/>
                  <a:gd name="T94" fmla="*/ 256 w 277"/>
                  <a:gd name="T95" fmla="*/ 149 h 320"/>
                  <a:gd name="T96" fmla="*/ 256 w 277"/>
                  <a:gd name="T97" fmla="*/ 19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7" h="320">
                    <a:moveTo>
                      <a:pt x="267" y="128"/>
                    </a:moveTo>
                    <a:cubicBezTo>
                      <a:pt x="149" y="128"/>
                      <a:pt x="149" y="128"/>
                      <a:pt x="149" y="128"/>
                    </a:cubicBezTo>
                    <a:cubicBezTo>
                      <a:pt x="149" y="106"/>
                      <a:pt x="149" y="106"/>
                      <a:pt x="149" y="106"/>
                    </a:cubicBezTo>
                    <a:cubicBezTo>
                      <a:pt x="224" y="106"/>
                      <a:pt x="224" y="106"/>
                      <a:pt x="224" y="106"/>
                    </a:cubicBezTo>
                    <a:cubicBezTo>
                      <a:pt x="226" y="106"/>
                      <a:pt x="229" y="106"/>
                      <a:pt x="230" y="104"/>
                    </a:cubicBezTo>
                    <a:cubicBezTo>
                      <a:pt x="273" y="72"/>
                      <a:pt x="273" y="72"/>
                      <a:pt x="273" y="72"/>
                    </a:cubicBezTo>
                    <a:cubicBezTo>
                      <a:pt x="276" y="70"/>
                      <a:pt x="277" y="67"/>
                      <a:pt x="277" y="64"/>
                    </a:cubicBezTo>
                    <a:cubicBezTo>
                      <a:pt x="277" y="60"/>
                      <a:pt x="276" y="57"/>
                      <a:pt x="273" y="55"/>
                    </a:cubicBezTo>
                    <a:cubicBezTo>
                      <a:pt x="230" y="23"/>
                      <a:pt x="230" y="23"/>
                      <a:pt x="230" y="23"/>
                    </a:cubicBezTo>
                    <a:cubicBezTo>
                      <a:pt x="229" y="22"/>
                      <a:pt x="226" y="21"/>
                      <a:pt x="224" y="21"/>
                    </a:cubicBezTo>
                    <a:cubicBezTo>
                      <a:pt x="149" y="21"/>
                      <a:pt x="149" y="21"/>
                      <a:pt x="149" y="21"/>
                    </a:cubicBezTo>
                    <a:cubicBezTo>
                      <a:pt x="149" y="10"/>
                      <a:pt x="149" y="10"/>
                      <a:pt x="149" y="10"/>
                    </a:cubicBezTo>
                    <a:cubicBezTo>
                      <a:pt x="149" y="4"/>
                      <a:pt x="145" y="0"/>
                      <a:pt x="139" y="0"/>
                    </a:cubicBezTo>
                    <a:cubicBezTo>
                      <a:pt x="133" y="0"/>
                      <a:pt x="128" y="4"/>
                      <a:pt x="128" y="10"/>
                    </a:cubicBezTo>
                    <a:cubicBezTo>
                      <a:pt x="128" y="21"/>
                      <a:pt x="128" y="21"/>
                      <a:pt x="128" y="21"/>
                    </a:cubicBezTo>
                    <a:cubicBezTo>
                      <a:pt x="11" y="21"/>
                      <a:pt x="11" y="21"/>
                      <a:pt x="11" y="21"/>
                    </a:cubicBezTo>
                    <a:cubicBezTo>
                      <a:pt x="5" y="21"/>
                      <a:pt x="0" y="26"/>
                      <a:pt x="0" y="32"/>
                    </a:cubicBezTo>
                    <a:cubicBezTo>
                      <a:pt x="0" y="96"/>
                      <a:pt x="0" y="96"/>
                      <a:pt x="0" y="96"/>
                    </a:cubicBezTo>
                    <a:cubicBezTo>
                      <a:pt x="0" y="102"/>
                      <a:pt x="5" y="106"/>
                      <a:pt x="11" y="106"/>
                    </a:cubicBezTo>
                    <a:cubicBezTo>
                      <a:pt x="128" y="106"/>
                      <a:pt x="128" y="106"/>
                      <a:pt x="128" y="106"/>
                    </a:cubicBezTo>
                    <a:cubicBezTo>
                      <a:pt x="128" y="128"/>
                      <a:pt x="128" y="128"/>
                      <a:pt x="128" y="128"/>
                    </a:cubicBezTo>
                    <a:cubicBezTo>
                      <a:pt x="53" y="128"/>
                      <a:pt x="53" y="128"/>
                      <a:pt x="53" y="128"/>
                    </a:cubicBezTo>
                    <a:cubicBezTo>
                      <a:pt x="51" y="128"/>
                      <a:pt x="49" y="128"/>
                      <a:pt x="47" y="130"/>
                    </a:cubicBezTo>
                    <a:cubicBezTo>
                      <a:pt x="4" y="162"/>
                      <a:pt x="4" y="162"/>
                      <a:pt x="4" y="162"/>
                    </a:cubicBezTo>
                    <a:cubicBezTo>
                      <a:pt x="2" y="164"/>
                      <a:pt x="0" y="167"/>
                      <a:pt x="0" y="170"/>
                    </a:cubicBezTo>
                    <a:cubicBezTo>
                      <a:pt x="0" y="174"/>
                      <a:pt x="2" y="177"/>
                      <a:pt x="4" y="179"/>
                    </a:cubicBezTo>
                    <a:cubicBezTo>
                      <a:pt x="47" y="211"/>
                      <a:pt x="47" y="211"/>
                      <a:pt x="47" y="211"/>
                    </a:cubicBezTo>
                    <a:cubicBezTo>
                      <a:pt x="49" y="212"/>
                      <a:pt x="51" y="213"/>
                      <a:pt x="53" y="213"/>
                    </a:cubicBezTo>
                    <a:cubicBezTo>
                      <a:pt x="128" y="213"/>
                      <a:pt x="128" y="213"/>
                      <a:pt x="128" y="213"/>
                    </a:cubicBezTo>
                    <a:cubicBezTo>
                      <a:pt x="128" y="309"/>
                      <a:pt x="128" y="309"/>
                      <a:pt x="128" y="309"/>
                    </a:cubicBezTo>
                    <a:cubicBezTo>
                      <a:pt x="128" y="315"/>
                      <a:pt x="133" y="320"/>
                      <a:pt x="139" y="320"/>
                    </a:cubicBezTo>
                    <a:cubicBezTo>
                      <a:pt x="145" y="320"/>
                      <a:pt x="149" y="315"/>
                      <a:pt x="149" y="309"/>
                    </a:cubicBezTo>
                    <a:cubicBezTo>
                      <a:pt x="149" y="213"/>
                      <a:pt x="149" y="213"/>
                      <a:pt x="149" y="213"/>
                    </a:cubicBezTo>
                    <a:cubicBezTo>
                      <a:pt x="267" y="213"/>
                      <a:pt x="267" y="213"/>
                      <a:pt x="267" y="213"/>
                    </a:cubicBezTo>
                    <a:cubicBezTo>
                      <a:pt x="273" y="213"/>
                      <a:pt x="277" y="208"/>
                      <a:pt x="277" y="202"/>
                    </a:cubicBezTo>
                    <a:cubicBezTo>
                      <a:pt x="277" y="138"/>
                      <a:pt x="277" y="138"/>
                      <a:pt x="277" y="138"/>
                    </a:cubicBezTo>
                    <a:cubicBezTo>
                      <a:pt x="277" y="132"/>
                      <a:pt x="273" y="128"/>
                      <a:pt x="267" y="128"/>
                    </a:cubicBezTo>
                    <a:close/>
                    <a:moveTo>
                      <a:pt x="21" y="85"/>
                    </a:moveTo>
                    <a:cubicBezTo>
                      <a:pt x="21" y="42"/>
                      <a:pt x="21" y="42"/>
                      <a:pt x="21" y="42"/>
                    </a:cubicBezTo>
                    <a:cubicBezTo>
                      <a:pt x="220" y="42"/>
                      <a:pt x="220" y="42"/>
                      <a:pt x="220" y="42"/>
                    </a:cubicBezTo>
                    <a:cubicBezTo>
                      <a:pt x="249" y="64"/>
                      <a:pt x="249" y="64"/>
                      <a:pt x="249" y="64"/>
                    </a:cubicBezTo>
                    <a:cubicBezTo>
                      <a:pt x="220" y="85"/>
                      <a:pt x="220" y="85"/>
                      <a:pt x="220" y="85"/>
                    </a:cubicBezTo>
                    <a:lnTo>
                      <a:pt x="21" y="85"/>
                    </a:lnTo>
                    <a:close/>
                    <a:moveTo>
                      <a:pt x="256" y="192"/>
                    </a:moveTo>
                    <a:cubicBezTo>
                      <a:pt x="57" y="192"/>
                      <a:pt x="57" y="192"/>
                      <a:pt x="57" y="192"/>
                    </a:cubicBezTo>
                    <a:cubicBezTo>
                      <a:pt x="28" y="170"/>
                      <a:pt x="28" y="170"/>
                      <a:pt x="28" y="170"/>
                    </a:cubicBezTo>
                    <a:cubicBezTo>
                      <a:pt x="57" y="149"/>
                      <a:pt x="57" y="149"/>
                      <a:pt x="57" y="149"/>
                    </a:cubicBezTo>
                    <a:cubicBezTo>
                      <a:pt x="256" y="149"/>
                      <a:pt x="256" y="149"/>
                      <a:pt x="256" y="149"/>
                    </a:cubicBezTo>
                    <a:lnTo>
                      <a:pt x="256" y="192"/>
                    </a:lnTo>
                    <a:close/>
                  </a:path>
                </a:pathLst>
              </a:custGeom>
              <a:solidFill>
                <a:srgbClr val="007CB0">
                  <a:lumMod val="50000"/>
                </a:srgbClr>
              </a:solidFill>
              <a:ln>
                <a:noFill/>
              </a:ln>
              <a:extLst>
                <a:ext uri="{91240B29-F687-4f45-9708-019B960494DF}">
                  <a14:hiddenLine xmlns="" xmlns:lc="http://schemas.openxmlformats.org/drawingml/2006/lockedCanva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73" name="Freeform 388">
                <a:extLst>
                  <a:ext uri="{FF2B5EF4-FFF2-40B4-BE49-F238E27FC236}">
                    <a16:creationId xmlns:a16="http://schemas.microsoft.com/office/drawing/2014/main" id="{9E9B7C1D-67A1-42F9-B457-191F03E4ED7A}"/>
                  </a:ext>
                </a:extLst>
              </p:cNvPr>
              <p:cNvSpPr>
                <a:spLocks noEditPoints="1"/>
              </p:cNvSpPr>
              <p:nvPr/>
            </p:nvSpPr>
            <p:spPr bwMode="auto">
              <a:xfrm>
                <a:off x="4720119" y="2512265"/>
                <a:ext cx="270367" cy="179820"/>
              </a:xfrm>
              <a:custGeom>
                <a:avLst/>
                <a:gdLst>
                  <a:gd name="T0" fmla="*/ 64 w 320"/>
                  <a:gd name="T1" fmla="*/ 0 h 213"/>
                  <a:gd name="T2" fmla="*/ 10 w 320"/>
                  <a:gd name="T3" fmla="*/ 0 h 213"/>
                  <a:gd name="T4" fmla="*/ 0 w 320"/>
                  <a:gd name="T5" fmla="*/ 11 h 213"/>
                  <a:gd name="T6" fmla="*/ 0 w 320"/>
                  <a:gd name="T7" fmla="*/ 64 h 213"/>
                  <a:gd name="T8" fmla="*/ 10 w 320"/>
                  <a:gd name="T9" fmla="*/ 75 h 213"/>
                  <a:gd name="T10" fmla="*/ 64 w 320"/>
                  <a:gd name="T11" fmla="*/ 75 h 213"/>
                  <a:gd name="T12" fmla="*/ 74 w 320"/>
                  <a:gd name="T13" fmla="*/ 64 h 213"/>
                  <a:gd name="T14" fmla="*/ 74 w 320"/>
                  <a:gd name="T15" fmla="*/ 11 h 213"/>
                  <a:gd name="T16" fmla="*/ 64 w 320"/>
                  <a:gd name="T17" fmla="*/ 0 h 213"/>
                  <a:gd name="T18" fmla="*/ 53 w 320"/>
                  <a:gd name="T19" fmla="*/ 53 h 213"/>
                  <a:gd name="T20" fmla="*/ 21 w 320"/>
                  <a:gd name="T21" fmla="*/ 53 h 213"/>
                  <a:gd name="T22" fmla="*/ 21 w 320"/>
                  <a:gd name="T23" fmla="*/ 21 h 213"/>
                  <a:gd name="T24" fmla="*/ 53 w 320"/>
                  <a:gd name="T25" fmla="*/ 21 h 213"/>
                  <a:gd name="T26" fmla="*/ 53 w 320"/>
                  <a:gd name="T27" fmla="*/ 53 h 213"/>
                  <a:gd name="T28" fmla="*/ 117 w 320"/>
                  <a:gd name="T29" fmla="*/ 11 h 213"/>
                  <a:gd name="T30" fmla="*/ 128 w 320"/>
                  <a:gd name="T31" fmla="*/ 0 h 213"/>
                  <a:gd name="T32" fmla="*/ 309 w 320"/>
                  <a:gd name="T33" fmla="*/ 0 h 213"/>
                  <a:gd name="T34" fmla="*/ 320 w 320"/>
                  <a:gd name="T35" fmla="*/ 11 h 213"/>
                  <a:gd name="T36" fmla="*/ 309 w 320"/>
                  <a:gd name="T37" fmla="*/ 21 h 213"/>
                  <a:gd name="T38" fmla="*/ 128 w 320"/>
                  <a:gd name="T39" fmla="*/ 21 h 213"/>
                  <a:gd name="T40" fmla="*/ 117 w 320"/>
                  <a:gd name="T41" fmla="*/ 11 h 213"/>
                  <a:gd name="T42" fmla="*/ 320 w 320"/>
                  <a:gd name="T43" fmla="*/ 64 h 213"/>
                  <a:gd name="T44" fmla="*/ 309 w 320"/>
                  <a:gd name="T45" fmla="*/ 75 h 213"/>
                  <a:gd name="T46" fmla="*/ 128 w 320"/>
                  <a:gd name="T47" fmla="*/ 75 h 213"/>
                  <a:gd name="T48" fmla="*/ 117 w 320"/>
                  <a:gd name="T49" fmla="*/ 64 h 213"/>
                  <a:gd name="T50" fmla="*/ 128 w 320"/>
                  <a:gd name="T51" fmla="*/ 53 h 213"/>
                  <a:gd name="T52" fmla="*/ 309 w 320"/>
                  <a:gd name="T53" fmla="*/ 53 h 213"/>
                  <a:gd name="T54" fmla="*/ 320 w 320"/>
                  <a:gd name="T55" fmla="*/ 64 h 213"/>
                  <a:gd name="T56" fmla="*/ 64 w 320"/>
                  <a:gd name="T57" fmla="*/ 139 h 213"/>
                  <a:gd name="T58" fmla="*/ 10 w 320"/>
                  <a:gd name="T59" fmla="*/ 139 h 213"/>
                  <a:gd name="T60" fmla="*/ 0 w 320"/>
                  <a:gd name="T61" fmla="*/ 149 h 213"/>
                  <a:gd name="T62" fmla="*/ 0 w 320"/>
                  <a:gd name="T63" fmla="*/ 203 h 213"/>
                  <a:gd name="T64" fmla="*/ 10 w 320"/>
                  <a:gd name="T65" fmla="*/ 213 h 213"/>
                  <a:gd name="T66" fmla="*/ 64 w 320"/>
                  <a:gd name="T67" fmla="*/ 213 h 213"/>
                  <a:gd name="T68" fmla="*/ 74 w 320"/>
                  <a:gd name="T69" fmla="*/ 203 h 213"/>
                  <a:gd name="T70" fmla="*/ 74 w 320"/>
                  <a:gd name="T71" fmla="*/ 149 h 213"/>
                  <a:gd name="T72" fmla="*/ 64 w 320"/>
                  <a:gd name="T73" fmla="*/ 139 h 213"/>
                  <a:gd name="T74" fmla="*/ 53 w 320"/>
                  <a:gd name="T75" fmla="*/ 192 h 213"/>
                  <a:gd name="T76" fmla="*/ 21 w 320"/>
                  <a:gd name="T77" fmla="*/ 192 h 213"/>
                  <a:gd name="T78" fmla="*/ 21 w 320"/>
                  <a:gd name="T79" fmla="*/ 160 h 213"/>
                  <a:gd name="T80" fmla="*/ 53 w 320"/>
                  <a:gd name="T81" fmla="*/ 160 h 213"/>
                  <a:gd name="T82" fmla="*/ 53 w 320"/>
                  <a:gd name="T83" fmla="*/ 192 h 213"/>
                  <a:gd name="T84" fmla="*/ 320 w 320"/>
                  <a:gd name="T85" fmla="*/ 149 h 213"/>
                  <a:gd name="T86" fmla="*/ 309 w 320"/>
                  <a:gd name="T87" fmla="*/ 160 h 213"/>
                  <a:gd name="T88" fmla="*/ 128 w 320"/>
                  <a:gd name="T89" fmla="*/ 160 h 213"/>
                  <a:gd name="T90" fmla="*/ 117 w 320"/>
                  <a:gd name="T91" fmla="*/ 149 h 213"/>
                  <a:gd name="T92" fmla="*/ 128 w 320"/>
                  <a:gd name="T93" fmla="*/ 139 h 213"/>
                  <a:gd name="T94" fmla="*/ 309 w 320"/>
                  <a:gd name="T95" fmla="*/ 139 h 213"/>
                  <a:gd name="T96" fmla="*/ 320 w 320"/>
                  <a:gd name="T97" fmla="*/ 149 h 213"/>
                  <a:gd name="T98" fmla="*/ 320 w 320"/>
                  <a:gd name="T99" fmla="*/ 203 h 213"/>
                  <a:gd name="T100" fmla="*/ 309 w 320"/>
                  <a:gd name="T101" fmla="*/ 213 h 213"/>
                  <a:gd name="T102" fmla="*/ 128 w 320"/>
                  <a:gd name="T103" fmla="*/ 213 h 213"/>
                  <a:gd name="T104" fmla="*/ 117 w 320"/>
                  <a:gd name="T105" fmla="*/ 203 h 213"/>
                  <a:gd name="T106" fmla="*/ 128 w 320"/>
                  <a:gd name="T107" fmla="*/ 192 h 213"/>
                  <a:gd name="T108" fmla="*/ 309 w 320"/>
                  <a:gd name="T109" fmla="*/ 192 h 213"/>
                  <a:gd name="T110" fmla="*/ 320 w 320"/>
                  <a:gd name="T111" fmla="*/ 203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0" h="213">
                    <a:moveTo>
                      <a:pt x="64" y="0"/>
                    </a:moveTo>
                    <a:cubicBezTo>
                      <a:pt x="10" y="0"/>
                      <a:pt x="10" y="0"/>
                      <a:pt x="10" y="0"/>
                    </a:cubicBezTo>
                    <a:cubicBezTo>
                      <a:pt x="4" y="0"/>
                      <a:pt x="0" y="5"/>
                      <a:pt x="0" y="11"/>
                    </a:cubicBezTo>
                    <a:cubicBezTo>
                      <a:pt x="0" y="64"/>
                      <a:pt x="0" y="64"/>
                      <a:pt x="0" y="64"/>
                    </a:cubicBezTo>
                    <a:cubicBezTo>
                      <a:pt x="0" y="70"/>
                      <a:pt x="4" y="75"/>
                      <a:pt x="10" y="75"/>
                    </a:cubicBezTo>
                    <a:cubicBezTo>
                      <a:pt x="64" y="75"/>
                      <a:pt x="64" y="75"/>
                      <a:pt x="64" y="75"/>
                    </a:cubicBezTo>
                    <a:cubicBezTo>
                      <a:pt x="70" y="75"/>
                      <a:pt x="74" y="70"/>
                      <a:pt x="74" y="64"/>
                    </a:cubicBezTo>
                    <a:cubicBezTo>
                      <a:pt x="74" y="11"/>
                      <a:pt x="74" y="11"/>
                      <a:pt x="74" y="11"/>
                    </a:cubicBezTo>
                    <a:cubicBezTo>
                      <a:pt x="74" y="5"/>
                      <a:pt x="70" y="0"/>
                      <a:pt x="64" y="0"/>
                    </a:cubicBezTo>
                    <a:close/>
                    <a:moveTo>
                      <a:pt x="53" y="53"/>
                    </a:moveTo>
                    <a:cubicBezTo>
                      <a:pt x="21" y="53"/>
                      <a:pt x="21" y="53"/>
                      <a:pt x="21" y="53"/>
                    </a:cubicBezTo>
                    <a:cubicBezTo>
                      <a:pt x="21" y="21"/>
                      <a:pt x="21" y="21"/>
                      <a:pt x="21" y="21"/>
                    </a:cubicBezTo>
                    <a:cubicBezTo>
                      <a:pt x="53" y="21"/>
                      <a:pt x="53" y="21"/>
                      <a:pt x="53" y="21"/>
                    </a:cubicBezTo>
                    <a:lnTo>
                      <a:pt x="53" y="53"/>
                    </a:lnTo>
                    <a:close/>
                    <a:moveTo>
                      <a:pt x="117" y="11"/>
                    </a:moveTo>
                    <a:cubicBezTo>
                      <a:pt x="117" y="5"/>
                      <a:pt x="122" y="0"/>
                      <a:pt x="128" y="0"/>
                    </a:cubicBezTo>
                    <a:cubicBezTo>
                      <a:pt x="309" y="0"/>
                      <a:pt x="309" y="0"/>
                      <a:pt x="309" y="0"/>
                    </a:cubicBezTo>
                    <a:cubicBezTo>
                      <a:pt x="315" y="0"/>
                      <a:pt x="320" y="5"/>
                      <a:pt x="320" y="11"/>
                    </a:cubicBezTo>
                    <a:cubicBezTo>
                      <a:pt x="320" y="17"/>
                      <a:pt x="315" y="21"/>
                      <a:pt x="309" y="21"/>
                    </a:cubicBezTo>
                    <a:cubicBezTo>
                      <a:pt x="128" y="21"/>
                      <a:pt x="128" y="21"/>
                      <a:pt x="128" y="21"/>
                    </a:cubicBezTo>
                    <a:cubicBezTo>
                      <a:pt x="122" y="21"/>
                      <a:pt x="117" y="17"/>
                      <a:pt x="117" y="11"/>
                    </a:cubicBezTo>
                    <a:close/>
                    <a:moveTo>
                      <a:pt x="320" y="64"/>
                    </a:moveTo>
                    <a:cubicBezTo>
                      <a:pt x="320" y="70"/>
                      <a:pt x="315" y="75"/>
                      <a:pt x="309" y="75"/>
                    </a:cubicBezTo>
                    <a:cubicBezTo>
                      <a:pt x="128" y="75"/>
                      <a:pt x="128" y="75"/>
                      <a:pt x="128" y="75"/>
                    </a:cubicBezTo>
                    <a:cubicBezTo>
                      <a:pt x="122" y="75"/>
                      <a:pt x="117" y="70"/>
                      <a:pt x="117" y="64"/>
                    </a:cubicBezTo>
                    <a:cubicBezTo>
                      <a:pt x="117" y="58"/>
                      <a:pt x="122" y="53"/>
                      <a:pt x="128" y="53"/>
                    </a:cubicBezTo>
                    <a:cubicBezTo>
                      <a:pt x="309" y="53"/>
                      <a:pt x="309" y="53"/>
                      <a:pt x="309" y="53"/>
                    </a:cubicBezTo>
                    <a:cubicBezTo>
                      <a:pt x="315" y="53"/>
                      <a:pt x="320" y="58"/>
                      <a:pt x="320" y="64"/>
                    </a:cubicBezTo>
                    <a:close/>
                    <a:moveTo>
                      <a:pt x="64" y="139"/>
                    </a:moveTo>
                    <a:cubicBezTo>
                      <a:pt x="10" y="139"/>
                      <a:pt x="10" y="139"/>
                      <a:pt x="10" y="139"/>
                    </a:cubicBezTo>
                    <a:cubicBezTo>
                      <a:pt x="4" y="139"/>
                      <a:pt x="0" y="143"/>
                      <a:pt x="0" y="149"/>
                    </a:cubicBezTo>
                    <a:cubicBezTo>
                      <a:pt x="0" y="203"/>
                      <a:pt x="0" y="203"/>
                      <a:pt x="0" y="203"/>
                    </a:cubicBezTo>
                    <a:cubicBezTo>
                      <a:pt x="0" y="209"/>
                      <a:pt x="4" y="213"/>
                      <a:pt x="10" y="213"/>
                    </a:cubicBezTo>
                    <a:cubicBezTo>
                      <a:pt x="64" y="213"/>
                      <a:pt x="64" y="213"/>
                      <a:pt x="64" y="213"/>
                    </a:cubicBezTo>
                    <a:cubicBezTo>
                      <a:pt x="70" y="213"/>
                      <a:pt x="74" y="209"/>
                      <a:pt x="74" y="203"/>
                    </a:cubicBezTo>
                    <a:cubicBezTo>
                      <a:pt x="74" y="149"/>
                      <a:pt x="74" y="149"/>
                      <a:pt x="74" y="149"/>
                    </a:cubicBezTo>
                    <a:cubicBezTo>
                      <a:pt x="74" y="143"/>
                      <a:pt x="70" y="139"/>
                      <a:pt x="64" y="139"/>
                    </a:cubicBezTo>
                    <a:close/>
                    <a:moveTo>
                      <a:pt x="53" y="192"/>
                    </a:moveTo>
                    <a:cubicBezTo>
                      <a:pt x="21" y="192"/>
                      <a:pt x="21" y="192"/>
                      <a:pt x="21" y="192"/>
                    </a:cubicBezTo>
                    <a:cubicBezTo>
                      <a:pt x="21" y="160"/>
                      <a:pt x="21" y="160"/>
                      <a:pt x="21" y="160"/>
                    </a:cubicBezTo>
                    <a:cubicBezTo>
                      <a:pt x="53" y="160"/>
                      <a:pt x="53" y="160"/>
                      <a:pt x="53" y="160"/>
                    </a:cubicBezTo>
                    <a:lnTo>
                      <a:pt x="53" y="192"/>
                    </a:lnTo>
                    <a:close/>
                    <a:moveTo>
                      <a:pt x="320" y="149"/>
                    </a:moveTo>
                    <a:cubicBezTo>
                      <a:pt x="320" y="155"/>
                      <a:pt x="315" y="160"/>
                      <a:pt x="309" y="160"/>
                    </a:cubicBezTo>
                    <a:cubicBezTo>
                      <a:pt x="128" y="160"/>
                      <a:pt x="128" y="160"/>
                      <a:pt x="128" y="160"/>
                    </a:cubicBezTo>
                    <a:cubicBezTo>
                      <a:pt x="122" y="160"/>
                      <a:pt x="117" y="155"/>
                      <a:pt x="117" y="149"/>
                    </a:cubicBezTo>
                    <a:cubicBezTo>
                      <a:pt x="117" y="143"/>
                      <a:pt x="122" y="139"/>
                      <a:pt x="128" y="139"/>
                    </a:cubicBezTo>
                    <a:cubicBezTo>
                      <a:pt x="309" y="139"/>
                      <a:pt x="309" y="139"/>
                      <a:pt x="309" y="139"/>
                    </a:cubicBezTo>
                    <a:cubicBezTo>
                      <a:pt x="315" y="139"/>
                      <a:pt x="320" y="143"/>
                      <a:pt x="320" y="149"/>
                    </a:cubicBezTo>
                    <a:close/>
                    <a:moveTo>
                      <a:pt x="320" y="203"/>
                    </a:moveTo>
                    <a:cubicBezTo>
                      <a:pt x="320" y="209"/>
                      <a:pt x="315" y="213"/>
                      <a:pt x="309" y="213"/>
                    </a:cubicBezTo>
                    <a:cubicBezTo>
                      <a:pt x="128" y="213"/>
                      <a:pt x="128" y="213"/>
                      <a:pt x="128" y="213"/>
                    </a:cubicBezTo>
                    <a:cubicBezTo>
                      <a:pt x="122" y="213"/>
                      <a:pt x="117" y="209"/>
                      <a:pt x="117" y="203"/>
                    </a:cubicBezTo>
                    <a:cubicBezTo>
                      <a:pt x="117" y="197"/>
                      <a:pt x="122" y="192"/>
                      <a:pt x="128" y="192"/>
                    </a:cubicBezTo>
                    <a:cubicBezTo>
                      <a:pt x="309" y="192"/>
                      <a:pt x="309" y="192"/>
                      <a:pt x="309" y="192"/>
                    </a:cubicBezTo>
                    <a:cubicBezTo>
                      <a:pt x="315" y="192"/>
                      <a:pt x="320" y="197"/>
                      <a:pt x="320" y="203"/>
                    </a:cubicBezTo>
                    <a:close/>
                  </a:path>
                </a:pathLst>
              </a:custGeom>
              <a:solidFill>
                <a:srgbClr val="0D8390">
                  <a:lumMod val="100000"/>
                </a:srgbClr>
              </a:solidFill>
              <a:ln>
                <a:noFill/>
              </a:ln>
              <a:extLst>
                <a:ext uri="{91240B29-F687-4f45-9708-019B960494DF}">
                  <a14:hiddenLine xmlns="" xmlns:lc="http://schemas.openxmlformats.org/drawingml/2006/lockedCanvas"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latin typeface="Arial" panose="020B0604020202020204"/>
                  <a:ea typeface="+mn-ea"/>
                  <a:cs typeface="+mn-cs"/>
                </a:endParaRPr>
              </a:p>
            </p:txBody>
          </p:sp>
        </p:grpSp>
      </p:grpSp>
      <p:sp>
        <p:nvSpPr>
          <p:cNvPr id="85" name="Rectangle 84">
            <a:extLst>
              <a:ext uri="{FF2B5EF4-FFF2-40B4-BE49-F238E27FC236}">
                <a16:creationId xmlns:a16="http://schemas.microsoft.com/office/drawing/2014/main" id="{73428F1D-36A6-4F62-8B9F-4785B5989E64}"/>
              </a:ext>
            </a:extLst>
          </p:cNvPr>
          <p:cNvSpPr>
            <a:spLocks noChangeArrowheads="1"/>
          </p:cNvSpPr>
          <p:nvPr/>
        </p:nvSpPr>
        <p:spPr bwMode="blackWhite">
          <a:xfrm>
            <a:off x="1618177" y="4648780"/>
            <a:ext cx="1105738" cy="292388"/>
          </a:xfrm>
          <a:prstGeom prst="rect">
            <a:avLst/>
          </a:prstGeom>
          <a:noFill/>
          <a:ln w="12700">
            <a:noFill/>
            <a:miter lim="800000"/>
            <a:headEnd/>
            <a:tailEnd/>
          </a:ln>
        </p:spPr>
        <p:txBody>
          <a:bodyPr wrap="square" lIns="0" tIns="0" rIns="0" bIns="0" anchor="ctr" anchorCtr="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marR="0" lvl="0" indent="-228600" algn="ctr" defTabSz="590550" rtl="0" eaLnBrk="1" fontAlgn="auto" latinLnBrk="0" hangingPunct="1">
              <a:lnSpc>
                <a:spcPct val="95000"/>
              </a:lnSpc>
              <a:spcBef>
                <a:spcPct val="80000"/>
              </a:spcBef>
              <a:spcAft>
                <a:spcPts val="0"/>
              </a:spcAft>
              <a:buClr>
                <a:srgbClr val="FFFFFF"/>
              </a:buClr>
              <a:buSzTx/>
              <a:buFontTx/>
              <a:buAutoNum type="arabicPeriod"/>
              <a:tabLst/>
              <a:defRPr/>
            </a:pPr>
            <a:r>
              <a:rPr kumimoji="0" lang="en-US" sz="1000" b="1" i="0" u="none" strike="noStrike" kern="0" cap="none" spc="0" normalizeH="0" baseline="0" noProof="0" dirty="0">
                <a:ln>
                  <a:noFill/>
                </a:ln>
                <a:solidFill>
                  <a:prstClr val="white"/>
                </a:solidFill>
                <a:effectLst/>
                <a:uLnTx/>
                <a:uFillTx/>
                <a:latin typeface="Calibri"/>
                <a:ea typeface="+mn-ea"/>
                <a:cs typeface="+mn-cs"/>
              </a:rPr>
              <a:t>Define Data Governance</a:t>
            </a:r>
          </a:p>
        </p:txBody>
      </p:sp>
      <p:sp>
        <p:nvSpPr>
          <p:cNvPr id="50" name="Rectangle 49">
            <a:extLst>
              <a:ext uri="{FF2B5EF4-FFF2-40B4-BE49-F238E27FC236}">
                <a16:creationId xmlns:a16="http://schemas.microsoft.com/office/drawing/2014/main" id="{55C8E221-F3F9-4209-B063-43AB9CC0E6BF}"/>
              </a:ext>
            </a:extLst>
          </p:cNvPr>
          <p:cNvSpPr/>
          <p:nvPr/>
        </p:nvSpPr>
        <p:spPr>
          <a:xfrm>
            <a:off x="1569983" y="1923929"/>
            <a:ext cx="1490968" cy="260461"/>
          </a:xfrm>
          <a:prstGeom prst="rect">
            <a:avLst/>
          </a:prstGeom>
          <a:solidFill>
            <a:schemeClr val="tx1">
              <a:alpha val="7764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2260B0DC-6B34-4BD7-98AD-7DC4F7173317}"/>
              </a:ext>
            </a:extLst>
          </p:cNvPr>
          <p:cNvSpPr/>
          <p:nvPr/>
        </p:nvSpPr>
        <p:spPr>
          <a:xfrm>
            <a:off x="1570491" y="4149080"/>
            <a:ext cx="1490968" cy="45719"/>
          </a:xfrm>
          <a:prstGeom prst="rect">
            <a:avLst/>
          </a:prstGeom>
          <a:solidFill>
            <a:srgbClr val="000000">
              <a:alpha val="7764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8" name="TextBox 87">
            <a:extLst>
              <a:ext uri="{FF2B5EF4-FFF2-40B4-BE49-F238E27FC236}">
                <a16:creationId xmlns:a16="http://schemas.microsoft.com/office/drawing/2014/main" id="{89101B36-3596-450A-9CE7-BAE1DF42719E}"/>
              </a:ext>
            </a:extLst>
          </p:cNvPr>
          <p:cNvSpPr txBox="1"/>
          <p:nvPr/>
        </p:nvSpPr>
        <p:spPr>
          <a:xfrm>
            <a:off x="3155570" y="2982720"/>
            <a:ext cx="1408963" cy="1166360"/>
          </a:xfrm>
          <a:prstGeom prst="rect">
            <a:avLst/>
          </a:prstGeom>
          <a:noFill/>
        </p:spPr>
        <p:txBody>
          <a:bodyPr wrap="square" lIns="0" tIns="0" rIns="0" bIns="0" rtlCol="0">
            <a:noAutofit/>
          </a:bodyPr>
          <a:lstStyle/>
          <a:p>
            <a:r>
              <a:rPr lang="en-US" sz="1200" b="1" dirty="0">
                <a:solidFill>
                  <a:schemeClr val="dk1"/>
                </a:solidFill>
                <a:latin typeface="Calibri" panose="020F0502020204030204" pitchFamily="34" charset="0"/>
                <a:cs typeface="Calibri" panose="020F0502020204030204" pitchFamily="34" charset="0"/>
              </a:rPr>
              <a:t>Identifying the most Critical Data Elements (CDE’s) applying a selection process based the Business and </a:t>
            </a:r>
            <a:r>
              <a:rPr lang="en-US" sz="1200" b="1">
                <a:solidFill>
                  <a:schemeClr val="dk1"/>
                </a:solidFill>
                <a:latin typeface="Calibri" panose="020F0502020204030204" pitchFamily="34" charset="0"/>
                <a:cs typeface="Calibri" panose="020F0502020204030204" pitchFamily="34" charset="0"/>
              </a:rPr>
              <a:t>Data Strategy</a:t>
            </a:r>
            <a:endParaRPr lang="en-GB" sz="1200" b="1" dirty="0">
              <a:solidFill>
                <a:schemeClr val="dk1"/>
              </a:solidFill>
              <a:latin typeface="Calibri" panose="020F0502020204030204" pitchFamily="34" charset="0"/>
              <a:cs typeface="Calibri" panose="020F0502020204030204" pitchFamily="34" charset="0"/>
            </a:endParaRPr>
          </a:p>
        </p:txBody>
      </p:sp>
      <p:sp>
        <p:nvSpPr>
          <p:cNvPr id="91" name="TextBox 90">
            <a:extLst>
              <a:ext uri="{FF2B5EF4-FFF2-40B4-BE49-F238E27FC236}">
                <a16:creationId xmlns:a16="http://schemas.microsoft.com/office/drawing/2014/main" id="{8BFD923C-1B18-49DB-85D7-42B35785B8DC}"/>
              </a:ext>
            </a:extLst>
          </p:cNvPr>
          <p:cNvSpPr txBox="1"/>
          <p:nvPr/>
        </p:nvSpPr>
        <p:spPr>
          <a:xfrm>
            <a:off x="3143672" y="2251269"/>
            <a:ext cx="730469" cy="534497"/>
          </a:xfrm>
          <a:prstGeom prst="rect">
            <a:avLst/>
          </a:prstGeom>
          <a:noFill/>
        </p:spPr>
        <p:txBody>
          <a:bodyPr wrap="square" lIns="0" tIns="0" rIns="0" bIns="0"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400" b="1">
                <a:solidFill>
                  <a:srgbClr val="3E4043"/>
                </a:solidFill>
                <a:ea typeface="Arial Hebrew Scholar" charset="-79"/>
                <a:cs typeface="Arial Hebrew Scholar" charset="-79"/>
              </a:rPr>
              <a:t>2</a:t>
            </a:r>
            <a:endParaRPr kumimoji="0" lang="en-US" sz="4400" b="1" i="0" u="none" strike="noStrike" kern="1200" cap="none" spc="0" normalizeH="0" baseline="0" noProof="0">
              <a:ln>
                <a:noFill/>
              </a:ln>
              <a:solidFill>
                <a:srgbClr val="3E4043"/>
              </a:solidFill>
              <a:effectLst/>
              <a:uLnTx/>
              <a:uFillTx/>
              <a:ea typeface="Arial Hebrew Scholar" charset="-79"/>
              <a:cs typeface="Arial Hebrew Scholar" charset="-79"/>
            </a:endParaRPr>
          </a:p>
        </p:txBody>
      </p:sp>
      <p:sp>
        <p:nvSpPr>
          <p:cNvPr id="92" name="Rectangle 91">
            <a:extLst>
              <a:ext uri="{FF2B5EF4-FFF2-40B4-BE49-F238E27FC236}">
                <a16:creationId xmlns:a16="http://schemas.microsoft.com/office/drawing/2014/main" id="{E234FB21-A322-49A1-A2DC-B3E6065D3D9D}"/>
              </a:ext>
            </a:extLst>
          </p:cNvPr>
          <p:cNvSpPr/>
          <p:nvPr/>
        </p:nvSpPr>
        <p:spPr>
          <a:xfrm>
            <a:off x="3092356" y="1923929"/>
            <a:ext cx="1490968" cy="260461"/>
          </a:xfrm>
          <a:prstGeom prst="rect">
            <a:avLst/>
          </a:prstGeom>
          <a:solidFill>
            <a:srgbClr val="3E4043">
              <a:alpha val="772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3" name="Rectangle 92">
            <a:extLst>
              <a:ext uri="{FF2B5EF4-FFF2-40B4-BE49-F238E27FC236}">
                <a16:creationId xmlns:a16="http://schemas.microsoft.com/office/drawing/2014/main" id="{32E1622E-9573-4478-BDA1-DA59C43185F0}"/>
              </a:ext>
            </a:extLst>
          </p:cNvPr>
          <p:cNvSpPr/>
          <p:nvPr/>
        </p:nvSpPr>
        <p:spPr>
          <a:xfrm>
            <a:off x="3092864" y="4149080"/>
            <a:ext cx="1490968" cy="45719"/>
          </a:xfrm>
          <a:prstGeom prst="rect">
            <a:avLst/>
          </a:prstGeom>
          <a:solidFill>
            <a:srgbClr val="3E4043">
              <a:alpha val="7725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7" name="Rectangle 96">
            <a:extLst>
              <a:ext uri="{FF2B5EF4-FFF2-40B4-BE49-F238E27FC236}">
                <a16:creationId xmlns:a16="http://schemas.microsoft.com/office/drawing/2014/main" id="{DCEC0CFA-325F-403F-9E5C-5689D85A0A5E}"/>
              </a:ext>
            </a:extLst>
          </p:cNvPr>
          <p:cNvSpPr/>
          <p:nvPr/>
        </p:nvSpPr>
        <p:spPr>
          <a:xfrm>
            <a:off x="4621447" y="1928272"/>
            <a:ext cx="1490968" cy="260461"/>
          </a:xfrm>
          <a:prstGeom prst="rect">
            <a:avLst/>
          </a:prstGeom>
          <a:solidFill>
            <a:srgbClr val="9D9D99">
              <a:alpha val="7764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8" name="Rectangle 97">
            <a:extLst>
              <a:ext uri="{FF2B5EF4-FFF2-40B4-BE49-F238E27FC236}">
                <a16:creationId xmlns:a16="http://schemas.microsoft.com/office/drawing/2014/main" id="{DAA5F311-DDF5-49D1-9E9C-55D0FA92A8C9}"/>
              </a:ext>
            </a:extLst>
          </p:cNvPr>
          <p:cNvSpPr/>
          <p:nvPr/>
        </p:nvSpPr>
        <p:spPr>
          <a:xfrm>
            <a:off x="4621955" y="4153423"/>
            <a:ext cx="1490968" cy="45719"/>
          </a:xfrm>
          <a:prstGeom prst="rect">
            <a:avLst/>
          </a:prstGeom>
          <a:solidFill>
            <a:srgbClr val="9D9D99">
              <a:alpha val="7764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21734022-19FE-4945-AB1C-C7734465FDDF}"/>
              </a:ext>
            </a:extLst>
          </p:cNvPr>
          <p:cNvSpPr/>
          <p:nvPr/>
        </p:nvSpPr>
        <p:spPr>
          <a:xfrm>
            <a:off x="6152520" y="1933101"/>
            <a:ext cx="1490968" cy="260461"/>
          </a:xfrm>
          <a:prstGeom prst="rect">
            <a:avLst/>
          </a:prstGeom>
          <a:solidFill>
            <a:srgbClr val="43B02A">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3" name="Rectangle 102">
            <a:extLst>
              <a:ext uri="{FF2B5EF4-FFF2-40B4-BE49-F238E27FC236}">
                <a16:creationId xmlns:a16="http://schemas.microsoft.com/office/drawing/2014/main" id="{39C2F43F-F7D5-4E07-B991-E939992E0E24}"/>
              </a:ext>
            </a:extLst>
          </p:cNvPr>
          <p:cNvSpPr/>
          <p:nvPr/>
        </p:nvSpPr>
        <p:spPr>
          <a:xfrm>
            <a:off x="6153028" y="4158252"/>
            <a:ext cx="1490968" cy="45719"/>
          </a:xfrm>
          <a:prstGeom prst="rect">
            <a:avLst/>
          </a:prstGeom>
          <a:solidFill>
            <a:srgbClr val="43B02A">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7" name="Rectangle 106">
            <a:extLst>
              <a:ext uri="{FF2B5EF4-FFF2-40B4-BE49-F238E27FC236}">
                <a16:creationId xmlns:a16="http://schemas.microsoft.com/office/drawing/2014/main" id="{47040540-2081-4033-A99E-66BF855E37D0}"/>
              </a:ext>
            </a:extLst>
          </p:cNvPr>
          <p:cNvSpPr/>
          <p:nvPr/>
        </p:nvSpPr>
        <p:spPr>
          <a:xfrm>
            <a:off x="7695214" y="1923929"/>
            <a:ext cx="1490968" cy="260461"/>
          </a:xfrm>
          <a:prstGeom prst="rect">
            <a:avLst/>
          </a:prstGeom>
          <a:solidFill>
            <a:srgbClr val="86BC25">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8" name="Rectangle 107">
            <a:extLst>
              <a:ext uri="{FF2B5EF4-FFF2-40B4-BE49-F238E27FC236}">
                <a16:creationId xmlns:a16="http://schemas.microsoft.com/office/drawing/2014/main" id="{521A138D-1186-4F66-B2D0-C4B1C4EEFC9E}"/>
              </a:ext>
            </a:extLst>
          </p:cNvPr>
          <p:cNvSpPr/>
          <p:nvPr/>
        </p:nvSpPr>
        <p:spPr>
          <a:xfrm>
            <a:off x="7695722" y="4149080"/>
            <a:ext cx="1490968" cy="45719"/>
          </a:xfrm>
          <a:prstGeom prst="rect">
            <a:avLst/>
          </a:prstGeom>
          <a:solidFill>
            <a:srgbClr val="86BC25">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2" name="Rectangle 111">
            <a:extLst>
              <a:ext uri="{FF2B5EF4-FFF2-40B4-BE49-F238E27FC236}">
                <a16:creationId xmlns:a16="http://schemas.microsoft.com/office/drawing/2014/main" id="{E49E7E17-DAE4-490A-B87D-D9B504CBF63B}"/>
              </a:ext>
            </a:extLst>
          </p:cNvPr>
          <p:cNvSpPr/>
          <p:nvPr/>
        </p:nvSpPr>
        <p:spPr>
          <a:xfrm>
            <a:off x="9224813" y="1923929"/>
            <a:ext cx="1490968" cy="260461"/>
          </a:xfrm>
          <a:prstGeom prst="rect">
            <a:avLst/>
          </a:prstGeom>
          <a:solidFill>
            <a:srgbClr val="79D8FF">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3" name="Rectangle 112">
            <a:extLst>
              <a:ext uri="{FF2B5EF4-FFF2-40B4-BE49-F238E27FC236}">
                <a16:creationId xmlns:a16="http://schemas.microsoft.com/office/drawing/2014/main" id="{8D9C61A1-CB70-48F8-A8D7-022E5C3F111C}"/>
              </a:ext>
            </a:extLst>
          </p:cNvPr>
          <p:cNvSpPr/>
          <p:nvPr/>
        </p:nvSpPr>
        <p:spPr>
          <a:xfrm>
            <a:off x="9225321" y="4149080"/>
            <a:ext cx="1490968" cy="45719"/>
          </a:xfrm>
          <a:prstGeom prst="rect">
            <a:avLst/>
          </a:prstGeom>
          <a:solidFill>
            <a:srgbClr val="79D8FF">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4" name="TextBox 113">
            <a:extLst>
              <a:ext uri="{FF2B5EF4-FFF2-40B4-BE49-F238E27FC236}">
                <a16:creationId xmlns:a16="http://schemas.microsoft.com/office/drawing/2014/main" id="{9568D13E-76C9-40E1-81E7-BDFDE17B8E40}"/>
              </a:ext>
            </a:extLst>
          </p:cNvPr>
          <p:cNvSpPr txBox="1"/>
          <p:nvPr/>
        </p:nvSpPr>
        <p:spPr>
          <a:xfrm>
            <a:off x="1631504" y="2963092"/>
            <a:ext cx="1354664" cy="1185988"/>
          </a:xfrm>
          <a:prstGeom prst="rect">
            <a:avLst/>
          </a:prstGeom>
          <a:noFill/>
        </p:spPr>
        <p:txBody>
          <a:bodyPr wrap="square" lIns="0" tIns="0" rIns="0" bIns="0" rtlCol="0">
            <a:noAutofit/>
          </a:bodyPr>
          <a:lstStyle/>
          <a:p>
            <a:r>
              <a:rPr lang="en-US" sz="1200" b="1" dirty="0">
                <a:solidFill>
                  <a:schemeClr val="dk1"/>
                </a:solidFill>
                <a:latin typeface="Calibri" panose="020F0502020204030204" pitchFamily="34" charset="0"/>
                <a:cs typeface="Calibri" panose="020F0502020204030204" pitchFamily="34" charset="0"/>
              </a:rPr>
              <a:t>Defining Data Governance: the right roles and responsibilities of the data from data owner to data user</a:t>
            </a:r>
            <a:endParaRPr lang="en-GB" sz="1200" b="1" dirty="0">
              <a:solidFill>
                <a:schemeClr val="dk1"/>
              </a:solidFill>
              <a:latin typeface="Calibri" panose="020F0502020204030204" pitchFamily="34" charset="0"/>
              <a:cs typeface="Calibri" panose="020F0502020204030204" pitchFamily="34" charset="0"/>
            </a:endParaRPr>
          </a:p>
        </p:txBody>
      </p:sp>
      <p:sp>
        <p:nvSpPr>
          <p:cNvPr id="115" name="TextBox 114">
            <a:extLst>
              <a:ext uri="{FF2B5EF4-FFF2-40B4-BE49-F238E27FC236}">
                <a16:creationId xmlns:a16="http://schemas.microsoft.com/office/drawing/2014/main" id="{62F64715-1274-4687-AF4A-72AEDE5F03CD}"/>
              </a:ext>
            </a:extLst>
          </p:cNvPr>
          <p:cNvSpPr txBox="1"/>
          <p:nvPr/>
        </p:nvSpPr>
        <p:spPr>
          <a:xfrm>
            <a:off x="1631504" y="2249712"/>
            <a:ext cx="730469" cy="534497"/>
          </a:xfrm>
          <a:prstGeom prst="rect">
            <a:avLst/>
          </a:prstGeom>
          <a:noFill/>
        </p:spPr>
        <p:txBody>
          <a:bodyPr wrap="square" lIns="0" tIns="0" rIns="0" bIns="0"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a:ln>
                  <a:noFill/>
                </a:ln>
                <a:solidFill>
                  <a:srgbClr val="000000"/>
                </a:solidFill>
                <a:effectLst/>
                <a:uLnTx/>
                <a:uFillTx/>
                <a:ea typeface="Arial Hebrew Scholar" charset="-79"/>
                <a:cs typeface="Arial Hebrew Scholar" charset="-79"/>
              </a:rPr>
              <a:t>1</a:t>
            </a:r>
          </a:p>
        </p:txBody>
      </p:sp>
      <p:sp>
        <p:nvSpPr>
          <p:cNvPr id="116" name="TextBox 115">
            <a:extLst>
              <a:ext uri="{FF2B5EF4-FFF2-40B4-BE49-F238E27FC236}">
                <a16:creationId xmlns:a16="http://schemas.microsoft.com/office/drawing/2014/main" id="{B44A2812-2FC4-4BF6-884A-E0486E7AA4F1}"/>
              </a:ext>
            </a:extLst>
          </p:cNvPr>
          <p:cNvSpPr txBox="1"/>
          <p:nvPr/>
        </p:nvSpPr>
        <p:spPr>
          <a:xfrm>
            <a:off x="4687037" y="2991940"/>
            <a:ext cx="1446692" cy="1259153"/>
          </a:xfrm>
          <a:prstGeom prst="rect">
            <a:avLst/>
          </a:prstGeom>
          <a:noFill/>
        </p:spPr>
        <p:txBody>
          <a:bodyPr wrap="square" lIns="0" tIns="0" rIns="0" bIns="0" rtlCol="0">
            <a:noAutofit/>
          </a:bodyPr>
          <a:lstStyle/>
          <a:p>
            <a:r>
              <a:rPr lang="en-GB" sz="1200" b="1">
                <a:solidFill>
                  <a:schemeClr val="dk1"/>
                </a:solidFill>
                <a:latin typeface="Calibri" panose="020F0502020204030204" pitchFamily="34" charset="0"/>
                <a:cs typeface="Calibri" panose="020F0502020204030204" pitchFamily="34" charset="0"/>
              </a:rPr>
              <a:t>Designing Data Quality rules (business and technical)</a:t>
            </a:r>
            <a:r>
              <a:rPr lang="en-US" sz="1200" b="1">
                <a:solidFill>
                  <a:schemeClr val="dk1"/>
                </a:solidFill>
                <a:latin typeface="Calibri" panose="020F0502020204030204" pitchFamily="34" charset="0"/>
                <a:cs typeface="Calibri" panose="020F0502020204030204" pitchFamily="34" charset="0"/>
              </a:rPr>
              <a:t> based on the defined set of CDE’s and business requirements</a:t>
            </a:r>
            <a:endParaRPr lang="en-GB" sz="1200" b="1">
              <a:solidFill>
                <a:schemeClr val="dk1"/>
              </a:solidFill>
              <a:latin typeface="Calibri" panose="020F0502020204030204" pitchFamily="34" charset="0"/>
              <a:cs typeface="Calibri" panose="020F0502020204030204" pitchFamily="34" charset="0"/>
            </a:endParaRPr>
          </a:p>
        </p:txBody>
      </p:sp>
      <p:sp>
        <p:nvSpPr>
          <p:cNvPr id="117" name="TextBox 116">
            <a:extLst>
              <a:ext uri="{FF2B5EF4-FFF2-40B4-BE49-F238E27FC236}">
                <a16:creationId xmlns:a16="http://schemas.microsoft.com/office/drawing/2014/main" id="{D48950A3-285A-4173-A9A4-2277DC14C25C}"/>
              </a:ext>
            </a:extLst>
          </p:cNvPr>
          <p:cNvSpPr txBox="1"/>
          <p:nvPr/>
        </p:nvSpPr>
        <p:spPr>
          <a:xfrm>
            <a:off x="4717459" y="2252308"/>
            <a:ext cx="730469" cy="534497"/>
          </a:xfrm>
          <a:prstGeom prst="rect">
            <a:avLst/>
          </a:prstGeom>
          <a:noFill/>
        </p:spPr>
        <p:txBody>
          <a:bodyPr wrap="square" lIns="0" tIns="0" rIns="0" bIns="0"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a:ln>
                  <a:noFill/>
                </a:ln>
                <a:solidFill>
                  <a:srgbClr val="99999D"/>
                </a:solidFill>
                <a:effectLst/>
                <a:uLnTx/>
                <a:uFillTx/>
                <a:ea typeface="Arial Hebrew Scholar" charset="-79"/>
                <a:cs typeface="Arial Hebrew Scholar" charset="-79"/>
              </a:rPr>
              <a:t>3</a:t>
            </a:r>
          </a:p>
        </p:txBody>
      </p:sp>
      <p:sp>
        <p:nvSpPr>
          <p:cNvPr id="118" name="TextBox 117">
            <a:extLst>
              <a:ext uri="{FF2B5EF4-FFF2-40B4-BE49-F238E27FC236}">
                <a16:creationId xmlns:a16="http://schemas.microsoft.com/office/drawing/2014/main" id="{996039A5-CEE2-4C2D-B47C-18359E9B445F}"/>
              </a:ext>
            </a:extLst>
          </p:cNvPr>
          <p:cNvSpPr txBox="1"/>
          <p:nvPr/>
        </p:nvSpPr>
        <p:spPr>
          <a:xfrm>
            <a:off x="6234414" y="3005035"/>
            <a:ext cx="1365234" cy="1096919"/>
          </a:xfrm>
          <a:prstGeom prst="rect">
            <a:avLst/>
          </a:prstGeom>
          <a:noFill/>
        </p:spPr>
        <p:txBody>
          <a:bodyPr wrap="square" lIns="0" tIns="0" rIns="0" bIns="0" rtlCol="0">
            <a:noAutofit/>
          </a:bodyPr>
          <a:lstStyle/>
          <a:p>
            <a:r>
              <a:rPr lang="en-US" sz="1200" b="1">
                <a:solidFill>
                  <a:schemeClr val="dk1"/>
                </a:solidFill>
                <a:latin typeface="Calibri" panose="020F0502020204030204" pitchFamily="34" charset="0"/>
                <a:cs typeface="Calibri" panose="020F0502020204030204" pitchFamily="34" charset="0"/>
              </a:rPr>
              <a:t>Setting thresholds for each CDE in accordance with business Data Quality requirements</a:t>
            </a:r>
            <a:endParaRPr lang="en-GB" sz="1200" b="1">
              <a:solidFill>
                <a:schemeClr val="dk1"/>
              </a:solidFill>
              <a:highlight>
                <a:srgbClr val="FFFF00"/>
              </a:highlight>
              <a:latin typeface="Calibri" panose="020F0502020204030204" pitchFamily="34" charset="0"/>
              <a:cs typeface="Calibri" panose="020F0502020204030204" pitchFamily="34" charset="0"/>
            </a:endParaRPr>
          </a:p>
        </p:txBody>
      </p:sp>
      <p:sp>
        <p:nvSpPr>
          <p:cNvPr id="119" name="TextBox 118">
            <a:extLst>
              <a:ext uri="{FF2B5EF4-FFF2-40B4-BE49-F238E27FC236}">
                <a16:creationId xmlns:a16="http://schemas.microsoft.com/office/drawing/2014/main" id="{A164DF3F-305A-47AC-A768-CC7676CB15A0}"/>
              </a:ext>
            </a:extLst>
          </p:cNvPr>
          <p:cNvSpPr txBox="1"/>
          <p:nvPr/>
        </p:nvSpPr>
        <p:spPr>
          <a:xfrm>
            <a:off x="6240016" y="2246024"/>
            <a:ext cx="730469" cy="534497"/>
          </a:xfrm>
          <a:prstGeom prst="rect">
            <a:avLst/>
          </a:prstGeom>
          <a:noFill/>
        </p:spPr>
        <p:txBody>
          <a:bodyPr wrap="square" lIns="0" tIns="0" rIns="0" bIns="0"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4400" b="1">
                <a:solidFill>
                  <a:srgbClr val="43B02A"/>
                </a:solidFill>
                <a:ea typeface="Arial Hebrew Scholar" charset="-79"/>
                <a:cs typeface="Arial Hebrew Scholar" charset="-79"/>
              </a:rPr>
              <a:t>4</a:t>
            </a:r>
            <a:endParaRPr kumimoji="0" lang="en-US" sz="4400" b="1" i="0" u="none" strike="noStrike" kern="1200" cap="none" spc="0" normalizeH="0" baseline="0" noProof="0">
              <a:ln>
                <a:noFill/>
              </a:ln>
              <a:solidFill>
                <a:srgbClr val="43B02A"/>
              </a:solidFill>
              <a:effectLst/>
              <a:uLnTx/>
              <a:uFillTx/>
              <a:ea typeface="Arial Hebrew Scholar" charset="-79"/>
              <a:cs typeface="Arial Hebrew Scholar" charset="-79"/>
            </a:endParaRPr>
          </a:p>
        </p:txBody>
      </p:sp>
      <p:sp>
        <p:nvSpPr>
          <p:cNvPr id="120" name="TextBox 119">
            <a:extLst>
              <a:ext uri="{FF2B5EF4-FFF2-40B4-BE49-F238E27FC236}">
                <a16:creationId xmlns:a16="http://schemas.microsoft.com/office/drawing/2014/main" id="{96730E87-65C0-4E1D-83A6-DFB9E6BB9EEF}"/>
              </a:ext>
            </a:extLst>
          </p:cNvPr>
          <p:cNvSpPr txBox="1"/>
          <p:nvPr/>
        </p:nvSpPr>
        <p:spPr>
          <a:xfrm>
            <a:off x="7746089" y="3005036"/>
            <a:ext cx="1446692" cy="1194106"/>
          </a:xfrm>
          <a:prstGeom prst="rect">
            <a:avLst/>
          </a:prstGeom>
          <a:noFill/>
        </p:spPr>
        <p:txBody>
          <a:bodyPr wrap="square" lIns="0" tIns="0" rIns="0" bIns="0" rtlCol="0">
            <a:noAutofit/>
          </a:bodyPr>
          <a:lstStyle/>
          <a:p>
            <a:r>
              <a:rPr lang="en-US" sz="1200" b="1">
                <a:solidFill>
                  <a:schemeClr val="dk1"/>
                </a:solidFill>
                <a:latin typeface="Calibri" panose="020F0502020204030204" pitchFamily="34" charset="0"/>
                <a:cs typeface="Calibri" panose="020F0502020204030204" pitchFamily="34" charset="0"/>
              </a:rPr>
              <a:t>Implementing the Data Quality rules in IT process, creating dashboard to validate the results and test Data Quality checks</a:t>
            </a:r>
          </a:p>
        </p:txBody>
      </p:sp>
      <p:sp>
        <p:nvSpPr>
          <p:cNvPr id="121" name="TextBox 120">
            <a:extLst>
              <a:ext uri="{FF2B5EF4-FFF2-40B4-BE49-F238E27FC236}">
                <a16:creationId xmlns:a16="http://schemas.microsoft.com/office/drawing/2014/main" id="{A62E07ED-5536-4FD3-BBF4-C990ED0A5756}"/>
              </a:ext>
            </a:extLst>
          </p:cNvPr>
          <p:cNvSpPr txBox="1"/>
          <p:nvPr/>
        </p:nvSpPr>
        <p:spPr>
          <a:xfrm>
            <a:off x="7752184" y="2246193"/>
            <a:ext cx="730469" cy="534497"/>
          </a:xfrm>
          <a:prstGeom prst="rect">
            <a:avLst/>
          </a:prstGeom>
          <a:noFill/>
        </p:spPr>
        <p:txBody>
          <a:bodyPr wrap="square" lIns="0" tIns="0" rIns="0" bIns="0"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a:ln>
                  <a:noFill/>
                </a:ln>
                <a:solidFill>
                  <a:srgbClr val="86BC25"/>
                </a:solidFill>
                <a:effectLst/>
                <a:uLnTx/>
                <a:uFillTx/>
                <a:ea typeface="Arial Hebrew Scholar" charset="-79"/>
                <a:cs typeface="Arial Hebrew Scholar" charset="-79"/>
              </a:rPr>
              <a:t>5</a:t>
            </a:r>
          </a:p>
        </p:txBody>
      </p:sp>
      <p:sp>
        <p:nvSpPr>
          <p:cNvPr id="122" name="TextBox 121">
            <a:extLst>
              <a:ext uri="{FF2B5EF4-FFF2-40B4-BE49-F238E27FC236}">
                <a16:creationId xmlns:a16="http://schemas.microsoft.com/office/drawing/2014/main" id="{129F2EA9-21EE-45A4-AC6C-79C56622CB37}"/>
              </a:ext>
            </a:extLst>
          </p:cNvPr>
          <p:cNvSpPr txBox="1"/>
          <p:nvPr/>
        </p:nvSpPr>
        <p:spPr>
          <a:xfrm>
            <a:off x="9338369" y="2995864"/>
            <a:ext cx="1291244" cy="1198935"/>
          </a:xfrm>
          <a:prstGeom prst="rect">
            <a:avLst/>
          </a:prstGeom>
          <a:noFill/>
        </p:spPr>
        <p:txBody>
          <a:bodyPr wrap="square" lIns="0" tIns="0" rIns="0" bIns="0" rtlCol="0">
            <a:noAutofit/>
          </a:bodyPr>
          <a:lstStyle/>
          <a:p>
            <a:r>
              <a:rPr lang="en-US" sz="1200" b="1">
                <a:solidFill>
                  <a:schemeClr val="dk1"/>
                </a:solidFill>
                <a:latin typeface="Calibri" panose="020F0502020204030204" pitchFamily="34" charset="0"/>
                <a:cs typeface="Calibri" panose="020F0502020204030204" pitchFamily="34" charset="0"/>
              </a:rPr>
              <a:t>Monitoring data quality actively against the requirements and resolve Data Quality issues</a:t>
            </a:r>
          </a:p>
        </p:txBody>
      </p:sp>
      <p:sp>
        <p:nvSpPr>
          <p:cNvPr id="123" name="TextBox 122">
            <a:extLst>
              <a:ext uri="{FF2B5EF4-FFF2-40B4-BE49-F238E27FC236}">
                <a16:creationId xmlns:a16="http://schemas.microsoft.com/office/drawing/2014/main" id="{A2EFB2D2-CC7D-4966-86E8-563689DF8F78}"/>
              </a:ext>
            </a:extLst>
          </p:cNvPr>
          <p:cNvSpPr txBox="1"/>
          <p:nvPr/>
        </p:nvSpPr>
        <p:spPr>
          <a:xfrm>
            <a:off x="9325971" y="2251204"/>
            <a:ext cx="730469" cy="534497"/>
          </a:xfrm>
          <a:prstGeom prst="rect">
            <a:avLst/>
          </a:prstGeom>
          <a:noFill/>
        </p:spPr>
        <p:txBody>
          <a:bodyPr wrap="square" lIns="0" tIns="0" rIns="0" bIns="0" rtlCol="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a:ln>
                  <a:noFill/>
                </a:ln>
                <a:solidFill>
                  <a:srgbClr val="79D8FF"/>
                </a:solidFill>
                <a:effectLst/>
                <a:uLnTx/>
                <a:uFillTx/>
                <a:ea typeface="Arial Hebrew Scholar" charset="-79"/>
                <a:cs typeface="Arial Hebrew Scholar" charset="-79"/>
              </a:rPr>
              <a:t>6</a:t>
            </a:r>
          </a:p>
        </p:txBody>
      </p:sp>
      <p:sp>
        <p:nvSpPr>
          <p:cNvPr id="89" name="Text Placeholder 1">
            <a:extLst>
              <a:ext uri="{FF2B5EF4-FFF2-40B4-BE49-F238E27FC236}">
                <a16:creationId xmlns:a16="http://schemas.microsoft.com/office/drawing/2014/main" id="{BC8FF560-3EC4-4293-A1CF-C9358F1060C4}"/>
              </a:ext>
            </a:extLst>
          </p:cNvPr>
          <p:cNvSpPr txBox="1">
            <a:spLocks/>
          </p:cNvSpPr>
          <p:nvPr/>
        </p:nvSpPr>
        <p:spPr>
          <a:xfrm>
            <a:off x="501650" y="998582"/>
            <a:ext cx="11188700" cy="757255"/>
          </a:xfrm>
          <a:prstGeom prst="rect">
            <a:avLst/>
          </a:prstGeom>
        </p:spPr>
        <p:txBody>
          <a:bodyPr vert="horz" lIns="0" tIns="0" rIns="0" bIns="0" rtlCol="0">
            <a:noAutofit/>
          </a:bodyPr>
          <a:lstStyle>
            <a:lvl1pPr marL="0" indent="0" algn="l" defTabSz="914400" rtl="0" eaLnBrk="1" latinLnBrk="0" hangingPunct="1">
              <a:spcBef>
                <a:spcPts val="0"/>
              </a:spcBef>
              <a:spcAft>
                <a:spcPts val="1000"/>
              </a:spcAft>
              <a:buSzPct val="100000"/>
              <a:buFontTx/>
              <a:buNone/>
              <a:defRPr sz="1800" b="0" kern="1200">
                <a:solidFill>
                  <a:srgbClr val="575757"/>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4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4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4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4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a:solidFill>
                  <a:schemeClr val="tx1">
                    <a:lumMod val="65000"/>
                    <a:lumOff val="35000"/>
                  </a:schemeClr>
                </a:solidFill>
              </a:rPr>
              <a:t>A six-step data quality management approach</a:t>
            </a:r>
          </a:p>
        </p:txBody>
      </p:sp>
    </p:spTree>
    <p:extLst>
      <p:ext uri="{BB962C8B-B14F-4D97-AF65-F5344CB8AC3E}">
        <p14:creationId xmlns:p14="http://schemas.microsoft.com/office/powerpoint/2010/main" val="31882061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FA8074C-9E1E-448A-A2C8-2C32CFCBF4E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3" name="Object 2" hidden="1">
                        <a:extLst>
                          <a:ext uri="{FF2B5EF4-FFF2-40B4-BE49-F238E27FC236}">
                            <a16:creationId xmlns:a16="http://schemas.microsoft.com/office/drawing/2014/main" id="{3FA8074C-9E1E-448A-A2C8-2C32CFCBF4E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8" name="Group 7">
            <a:extLst>
              <a:ext uri="{FF2B5EF4-FFF2-40B4-BE49-F238E27FC236}">
                <a16:creationId xmlns:a16="http://schemas.microsoft.com/office/drawing/2014/main" id="{C0D933F5-0A73-4A69-BCE1-16EA30A34DAC}"/>
              </a:ext>
            </a:extLst>
          </p:cNvPr>
          <p:cNvGrpSpPr/>
          <p:nvPr/>
        </p:nvGrpSpPr>
        <p:grpSpPr>
          <a:xfrm>
            <a:off x="1104876" y="3004602"/>
            <a:ext cx="551234" cy="779103"/>
            <a:chOff x="618835" y="2332183"/>
            <a:chExt cx="583239" cy="904291"/>
          </a:xfrm>
        </p:grpSpPr>
        <p:sp>
          <p:nvSpPr>
            <p:cNvPr id="9" name="Rectangle 8">
              <a:extLst>
                <a:ext uri="{FF2B5EF4-FFF2-40B4-BE49-F238E27FC236}">
                  <a16:creationId xmlns:a16="http://schemas.microsoft.com/office/drawing/2014/main" id="{F63AD1FA-A007-4071-8113-9114C920B6AF}"/>
                </a:ext>
              </a:extLst>
            </p:cNvPr>
            <p:cNvSpPr/>
            <p:nvPr/>
          </p:nvSpPr>
          <p:spPr bwMode="gray">
            <a:xfrm>
              <a:off x="618835" y="2332183"/>
              <a:ext cx="237269" cy="251875"/>
            </a:xfrm>
            <a:prstGeom prst="rect">
              <a:avLst/>
            </a:prstGeom>
            <a:solidFill>
              <a:schemeClr val="accent6">
                <a:lumMod val="40000"/>
                <a:lumOff val="60000"/>
              </a:schemeClr>
            </a:solidFill>
            <a:ln w="19050" algn="ctr">
              <a:solidFill>
                <a:schemeClr val="accent6">
                  <a:lumMod val="60000"/>
                  <a:lumOff val="40000"/>
                </a:schemeClr>
              </a:solidFill>
              <a:miter lim="800000"/>
              <a:headEnd/>
              <a:tailEnd/>
            </a:ln>
          </p:spPr>
          <p:txBody>
            <a:bodyPr wrap="square" lIns="72231" tIns="72231" rIns="72231" bIns="72231" rtlCol="0" anchor="ctr"/>
            <a:lstStyle/>
            <a:p>
              <a:pPr>
                <a:lnSpc>
                  <a:spcPct val="106000"/>
                </a:lnSpc>
              </a:pPr>
              <a:endParaRPr lang="en-GB" sz="1300" b="1">
                <a:solidFill>
                  <a:schemeClr val="bg1"/>
                </a:solidFill>
              </a:endParaRPr>
            </a:p>
          </p:txBody>
        </p:sp>
        <p:sp>
          <p:nvSpPr>
            <p:cNvPr id="10" name="Rectangle 9">
              <a:extLst>
                <a:ext uri="{FF2B5EF4-FFF2-40B4-BE49-F238E27FC236}">
                  <a16:creationId xmlns:a16="http://schemas.microsoft.com/office/drawing/2014/main" id="{83AB62A8-173D-45FF-AEE0-FB806A976360}"/>
                </a:ext>
              </a:extLst>
            </p:cNvPr>
            <p:cNvSpPr/>
            <p:nvPr/>
          </p:nvSpPr>
          <p:spPr bwMode="gray">
            <a:xfrm>
              <a:off x="963078" y="2332183"/>
              <a:ext cx="237269" cy="251875"/>
            </a:xfrm>
            <a:prstGeom prst="rect">
              <a:avLst/>
            </a:prstGeom>
            <a:solidFill>
              <a:schemeClr val="accent6">
                <a:lumMod val="40000"/>
                <a:lumOff val="60000"/>
              </a:schemeClr>
            </a:solidFill>
            <a:ln w="19050" algn="ctr">
              <a:solidFill>
                <a:schemeClr val="accent6">
                  <a:lumMod val="60000"/>
                  <a:lumOff val="40000"/>
                </a:schemeClr>
              </a:solidFill>
              <a:miter lim="800000"/>
              <a:headEnd/>
              <a:tailEnd/>
            </a:ln>
          </p:spPr>
          <p:txBody>
            <a:bodyPr wrap="square" lIns="72231" tIns="72231" rIns="72231" bIns="72231" rtlCol="0" anchor="ctr"/>
            <a:lstStyle/>
            <a:p>
              <a:pPr>
                <a:lnSpc>
                  <a:spcPct val="106000"/>
                </a:lnSpc>
                <a:buFont typeface="Wingdings 2" pitchFamily="18" charset="2"/>
                <a:buNone/>
              </a:pPr>
              <a:endParaRPr lang="en-GB" sz="1300" b="1">
                <a:solidFill>
                  <a:schemeClr val="bg1"/>
                </a:solidFill>
              </a:endParaRPr>
            </a:p>
          </p:txBody>
        </p:sp>
        <p:sp>
          <p:nvSpPr>
            <p:cNvPr id="11" name="Rectangle 10">
              <a:extLst>
                <a:ext uri="{FF2B5EF4-FFF2-40B4-BE49-F238E27FC236}">
                  <a16:creationId xmlns:a16="http://schemas.microsoft.com/office/drawing/2014/main" id="{D3D6FD63-39B5-41E4-AB4D-A63A75A0B13F}"/>
                </a:ext>
              </a:extLst>
            </p:cNvPr>
            <p:cNvSpPr/>
            <p:nvPr/>
          </p:nvSpPr>
          <p:spPr bwMode="gray">
            <a:xfrm>
              <a:off x="618835" y="2656706"/>
              <a:ext cx="237269" cy="251875"/>
            </a:xfrm>
            <a:prstGeom prst="rect">
              <a:avLst/>
            </a:prstGeom>
            <a:solidFill>
              <a:schemeClr val="accent6">
                <a:lumMod val="40000"/>
                <a:lumOff val="60000"/>
              </a:schemeClr>
            </a:solidFill>
            <a:ln w="19050" algn="ctr">
              <a:solidFill>
                <a:schemeClr val="accent6">
                  <a:lumMod val="60000"/>
                  <a:lumOff val="40000"/>
                </a:schemeClr>
              </a:solidFill>
              <a:miter lim="800000"/>
              <a:headEnd/>
              <a:tailEnd/>
            </a:ln>
          </p:spPr>
          <p:txBody>
            <a:bodyPr wrap="square" lIns="72231" tIns="72231" rIns="72231" bIns="72231" rtlCol="0" anchor="ctr"/>
            <a:lstStyle/>
            <a:p>
              <a:pPr>
                <a:lnSpc>
                  <a:spcPct val="106000"/>
                </a:lnSpc>
              </a:pPr>
              <a:endParaRPr lang="en-GB" sz="1300" b="1">
                <a:solidFill>
                  <a:schemeClr val="bg1"/>
                </a:solidFill>
              </a:endParaRPr>
            </a:p>
          </p:txBody>
        </p:sp>
        <p:sp>
          <p:nvSpPr>
            <p:cNvPr id="12" name="Rectangle 11">
              <a:extLst>
                <a:ext uri="{FF2B5EF4-FFF2-40B4-BE49-F238E27FC236}">
                  <a16:creationId xmlns:a16="http://schemas.microsoft.com/office/drawing/2014/main" id="{DB3F64DA-AB27-4900-B295-127BDFEF1BF9}"/>
                </a:ext>
              </a:extLst>
            </p:cNvPr>
            <p:cNvSpPr/>
            <p:nvPr/>
          </p:nvSpPr>
          <p:spPr bwMode="gray">
            <a:xfrm>
              <a:off x="963079" y="2658390"/>
              <a:ext cx="237269" cy="251875"/>
            </a:xfrm>
            <a:prstGeom prst="rect">
              <a:avLst/>
            </a:prstGeom>
            <a:solidFill>
              <a:schemeClr val="accent6">
                <a:lumMod val="40000"/>
                <a:lumOff val="60000"/>
              </a:schemeClr>
            </a:solidFill>
            <a:ln w="19050" algn="ctr">
              <a:solidFill>
                <a:schemeClr val="accent6">
                  <a:lumMod val="60000"/>
                  <a:lumOff val="40000"/>
                </a:schemeClr>
              </a:solidFill>
              <a:miter lim="800000"/>
              <a:headEnd/>
              <a:tailEnd/>
            </a:ln>
          </p:spPr>
          <p:txBody>
            <a:bodyPr wrap="square" lIns="72231" tIns="72231" rIns="72231" bIns="72231" rtlCol="0" anchor="ctr"/>
            <a:lstStyle/>
            <a:p>
              <a:pPr>
                <a:lnSpc>
                  <a:spcPct val="106000"/>
                </a:lnSpc>
              </a:pPr>
              <a:endParaRPr lang="en-GB" sz="1300" b="1">
                <a:solidFill>
                  <a:schemeClr val="bg1"/>
                </a:solidFill>
              </a:endParaRPr>
            </a:p>
          </p:txBody>
        </p:sp>
        <p:sp>
          <p:nvSpPr>
            <p:cNvPr id="13" name="Rectangle 12">
              <a:extLst>
                <a:ext uri="{FF2B5EF4-FFF2-40B4-BE49-F238E27FC236}">
                  <a16:creationId xmlns:a16="http://schemas.microsoft.com/office/drawing/2014/main" id="{067C751E-9E20-4175-94AD-B69EDE92B69E}"/>
                </a:ext>
              </a:extLst>
            </p:cNvPr>
            <p:cNvSpPr/>
            <p:nvPr/>
          </p:nvSpPr>
          <p:spPr bwMode="gray">
            <a:xfrm>
              <a:off x="618835" y="2981227"/>
              <a:ext cx="237269" cy="251875"/>
            </a:xfrm>
            <a:prstGeom prst="rect">
              <a:avLst/>
            </a:prstGeom>
            <a:solidFill>
              <a:schemeClr val="accent6">
                <a:lumMod val="40000"/>
                <a:lumOff val="60000"/>
              </a:schemeClr>
            </a:solidFill>
            <a:ln w="19050" algn="ctr">
              <a:solidFill>
                <a:schemeClr val="accent6">
                  <a:lumMod val="60000"/>
                  <a:lumOff val="40000"/>
                </a:schemeClr>
              </a:solidFill>
              <a:miter lim="800000"/>
              <a:headEnd/>
              <a:tailEnd/>
            </a:ln>
          </p:spPr>
          <p:txBody>
            <a:bodyPr wrap="square" lIns="72231" tIns="72231" rIns="72231" bIns="72231" rtlCol="0" anchor="ctr"/>
            <a:lstStyle/>
            <a:p>
              <a:pPr>
                <a:lnSpc>
                  <a:spcPct val="106000"/>
                </a:lnSpc>
              </a:pPr>
              <a:endParaRPr lang="en-GB" sz="1300" b="1">
                <a:solidFill>
                  <a:schemeClr val="bg1"/>
                </a:solidFill>
              </a:endParaRPr>
            </a:p>
          </p:txBody>
        </p:sp>
        <p:sp>
          <p:nvSpPr>
            <p:cNvPr id="14" name="Rectangle 13">
              <a:extLst>
                <a:ext uri="{FF2B5EF4-FFF2-40B4-BE49-F238E27FC236}">
                  <a16:creationId xmlns:a16="http://schemas.microsoft.com/office/drawing/2014/main" id="{26FD3243-316D-4769-B515-7804E81426A0}"/>
                </a:ext>
              </a:extLst>
            </p:cNvPr>
            <p:cNvSpPr/>
            <p:nvPr/>
          </p:nvSpPr>
          <p:spPr bwMode="gray">
            <a:xfrm>
              <a:off x="964805" y="2984599"/>
              <a:ext cx="237269" cy="251875"/>
            </a:xfrm>
            <a:prstGeom prst="rect">
              <a:avLst/>
            </a:prstGeom>
            <a:solidFill>
              <a:schemeClr val="bg1"/>
            </a:solidFill>
            <a:ln w="38100" algn="ctr">
              <a:solidFill>
                <a:schemeClr val="accent1"/>
              </a:solidFill>
              <a:miter lim="800000"/>
              <a:headEnd/>
              <a:tailEnd/>
            </a:ln>
          </p:spPr>
          <p:txBody>
            <a:bodyPr wrap="square" lIns="72231" tIns="72231" rIns="72231" bIns="72231" rtlCol="0" anchor="ctr"/>
            <a:lstStyle/>
            <a:p>
              <a:pPr>
                <a:lnSpc>
                  <a:spcPct val="106000"/>
                </a:lnSpc>
                <a:buFont typeface="Wingdings 2" pitchFamily="18" charset="2"/>
                <a:buNone/>
              </a:pPr>
              <a:endParaRPr lang="en-GB" sz="1300" b="1">
                <a:solidFill>
                  <a:schemeClr val="bg1"/>
                </a:solidFill>
              </a:endParaRPr>
            </a:p>
          </p:txBody>
        </p:sp>
      </p:grpSp>
      <p:grpSp>
        <p:nvGrpSpPr>
          <p:cNvPr id="15" name="Group 14">
            <a:extLst>
              <a:ext uri="{FF2B5EF4-FFF2-40B4-BE49-F238E27FC236}">
                <a16:creationId xmlns:a16="http://schemas.microsoft.com/office/drawing/2014/main" id="{8B8E73E1-5F0F-4752-92D1-05181B6A361B}"/>
              </a:ext>
            </a:extLst>
          </p:cNvPr>
          <p:cNvGrpSpPr/>
          <p:nvPr/>
        </p:nvGrpSpPr>
        <p:grpSpPr>
          <a:xfrm>
            <a:off x="1085582" y="4714059"/>
            <a:ext cx="623092" cy="803233"/>
            <a:chOff x="5506242" y="1925154"/>
            <a:chExt cx="976123" cy="1201129"/>
          </a:xfrm>
        </p:grpSpPr>
        <p:grpSp>
          <p:nvGrpSpPr>
            <p:cNvPr id="16" name="Group 15">
              <a:extLst>
                <a:ext uri="{FF2B5EF4-FFF2-40B4-BE49-F238E27FC236}">
                  <a16:creationId xmlns:a16="http://schemas.microsoft.com/office/drawing/2014/main" id="{335C9630-184F-4554-AB91-7DCEE291C0AE}"/>
                </a:ext>
              </a:extLst>
            </p:cNvPr>
            <p:cNvGrpSpPr/>
            <p:nvPr/>
          </p:nvGrpSpPr>
          <p:grpSpPr>
            <a:xfrm>
              <a:off x="5506242" y="1952891"/>
              <a:ext cx="976123" cy="1160831"/>
              <a:chOff x="625760" y="2276686"/>
              <a:chExt cx="744100" cy="1205071"/>
            </a:xfrm>
          </p:grpSpPr>
          <p:sp>
            <p:nvSpPr>
              <p:cNvPr id="18" name="Rectangle 17">
                <a:extLst>
                  <a:ext uri="{FF2B5EF4-FFF2-40B4-BE49-F238E27FC236}">
                    <a16:creationId xmlns:a16="http://schemas.microsoft.com/office/drawing/2014/main" id="{B6B5D16A-83F8-4E1F-B10B-B19BB493AF6E}"/>
                  </a:ext>
                </a:extLst>
              </p:cNvPr>
              <p:cNvSpPr/>
              <p:nvPr/>
            </p:nvSpPr>
            <p:spPr bwMode="gray">
              <a:xfrm>
                <a:off x="625760" y="2276686"/>
                <a:ext cx="258465" cy="346217"/>
              </a:xfrm>
              <a:prstGeom prst="rect">
                <a:avLst/>
              </a:prstGeom>
              <a:solidFill>
                <a:srgbClr val="C8C9CA"/>
              </a:solidFill>
              <a:ln w="19050" algn="ctr">
                <a:solidFill>
                  <a:schemeClr val="accent6">
                    <a:lumMod val="60000"/>
                    <a:lumOff val="40000"/>
                  </a:schemeClr>
                </a:solidFill>
                <a:miter lim="800000"/>
                <a:headEnd/>
                <a:tailEnd/>
              </a:ln>
            </p:spPr>
            <p:txBody>
              <a:bodyPr wrap="square" lIns="72231" tIns="72231" rIns="72231" bIns="72231" rtlCol="0" anchor="ctr"/>
              <a:lstStyle/>
              <a:p>
                <a:pPr>
                  <a:lnSpc>
                    <a:spcPct val="106000"/>
                  </a:lnSpc>
                  <a:buFont typeface="Wingdings 2" pitchFamily="18" charset="2"/>
                  <a:buNone/>
                </a:pPr>
                <a:endParaRPr lang="en-GB" sz="1300" b="1">
                  <a:solidFill>
                    <a:schemeClr val="bg1"/>
                  </a:solidFill>
                </a:endParaRPr>
              </a:p>
            </p:txBody>
          </p:sp>
          <p:sp>
            <p:nvSpPr>
              <p:cNvPr id="19" name="Rectangle 18">
                <a:extLst>
                  <a:ext uri="{FF2B5EF4-FFF2-40B4-BE49-F238E27FC236}">
                    <a16:creationId xmlns:a16="http://schemas.microsoft.com/office/drawing/2014/main" id="{8572D137-840F-4D5D-9B92-74452C5F1FF3}"/>
                  </a:ext>
                </a:extLst>
              </p:cNvPr>
              <p:cNvSpPr/>
              <p:nvPr/>
            </p:nvSpPr>
            <p:spPr bwMode="gray">
              <a:xfrm>
                <a:off x="1109665" y="2276686"/>
                <a:ext cx="258465" cy="346217"/>
              </a:xfrm>
              <a:prstGeom prst="rect">
                <a:avLst/>
              </a:prstGeom>
              <a:solidFill>
                <a:srgbClr val="C8C9CA"/>
              </a:solidFill>
              <a:ln w="19050" algn="ctr">
                <a:solidFill>
                  <a:schemeClr val="accent6">
                    <a:lumMod val="60000"/>
                    <a:lumOff val="40000"/>
                  </a:schemeClr>
                </a:solidFill>
                <a:miter lim="800000"/>
                <a:headEnd/>
                <a:tailEnd/>
              </a:ln>
            </p:spPr>
            <p:txBody>
              <a:bodyPr wrap="square" lIns="72231" tIns="72231" rIns="72231" bIns="72231" rtlCol="0" anchor="ctr"/>
              <a:lstStyle/>
              <a:p>
                <a:pPr>
                  <a:lnSpc>
                    <a:spcPct val="106000"/>
                  </a:lnSpc>
                </a:pPr>
                <a:endParaRPr lang="en-GB" sz="1300" b="1">
                  <a:solidFill>
                    <a:schemeClr val="bg1"/>
                  </a:solidFill>
                </a:endParaRPr>
              </a:p>
            </p:txBody>
          </p:sp>
          <p:sp>
            <p:nvSpPr>
              <p:cNvPr id="20" name="Rectangle 19">
                <a:extLst>
                  <a:ext uri="{FF2B5EF4-FFF2-40B4-BE49-F238E27FC236}">
                    <a16:creationId xmlns:a16="http://schemas.microsoft.com/office/drawing/2014/main" id="{6D7E32B1-28C2-425F-8D47-E0C6A27D84CC}"/>
                  </a:ext>
                </a:extLst>
              </p:cNvPr>
              <p:cNvSpPr/>
              <p:nvPr/>
            </p:nvSpPr>
            <p:spPr bwMode="gray">
              <a:xfrm>
                <a:off x="625760" y="2706113"/>
                <a:ext cx="258465" cy="346217"/>
              </a:xfrm>
              <a:prstGeom prst="rect">
                <a:avLst/>
              </a:prstGeom>
              <a:solidFill>
                <a:srgbClr val="C8C9CA"/>
              </a:solidFill>
              <a:ln w="19050" algn="ctr">
                <a:solidFill>
                  <a:schemeClr val="accent6">
                    <a:lumMod val="60000"/>
                    <a:lumOff val="40000"/>
                  </a:schemeClr>
                </a:solidFill>
                <a:miter lim="800000"/>
                <a:headEnd/>
                <a:tailEnd/>
              </a:ln>
            </p:spPr>
            <p:txBody>
              <a:bodyPr wrap="square" lIns="72231" tIns="72231" rIns="72231" bIns="72231" rtlCol="0" anchor="ctr"/>
              <a:lstStyle/>
              <a:p>
                <a:pPr>
                  <a:lnSpc>
                    <a:spcPct val="106000"/>
                  </a:lnSpc>
                </a:pPr>
                <a:endParaRPr lang="en-GB" sz="1300" b="1">
                  <a:solidFill>
                    <a:schemeClr val="bg1"/>
                  </a:solidFill>
                </a:endParaRPr>
              </a:p>
            </p:txBody>
          </p:sp>
          <p:sp>
            <p:nvSpPr>
              <p:cNvPr id="21" name="Rectangle 20">
                <a:extLst>
                  <a:ext uri="{FF2B5EF4-FFF2-40B4-BE49-F238E27FC236}">
                    <a16:creationId xmlns:a16="http://schemas.microsoft.com/office/drawing/2014/main" id="{AA5F2C5E-BD58-4469-9A55-C32E8463FFF3}"/>
                  </a:ext>
                </a:extLst>
              </p:cNvPr>
              <p:cNvSpPr/>
              <p:nvPr/>
            </p:nvSpPr>
            <p:spPr bwMode="gray">
              <a:xfrm>
                <a:off x="1109665" y="2706113"/>
                <a:ext cx="258465" cy="346217"/>
              </a:xfrm>
              <a:prstGeom prst="rect">
                <a:avLst/>
              </a:prstGeom>
              <a:solidFill>
                <a:schemeClr val="accent1"/>
              </a:solidFill>
              <a:ln w="19050" algn="ctr">
                <a:solidFill>
                  <a:schemeClr val="accent1"/>
                </a:solidFill>
                <a:miter lim="800000"/>
                <a:headEnd/>
                <a:tailEnd/>
              </a:ln>
            </p:spPr>
            <p:txBody>
              <a:bodyPr wrap="square" lIns="72231" tIns="72231" rIns="72231" bIns="72231" rtlCol="0" anchor="ctr"/>
              <a:lstStyle/>
              <a:p>
                <a:pPr>
                  <a:lnSpc>
                    <a:spcPct val="106000"/>
                  </a:lnSpc>
                  <a:buFont typeface="Wingdings 2" pitchFamily="18" charset="2"/>
                  <a:buNone/>
                </a:pPr>
                <a:endParaRPr lang="en-GB" sz="1300" b="1">
                  <a:solidFill>
                    <a:schemeClr val="bg1"/>
                  </a:solidFill>
                </a:endParaRPr>
              </a:p>
            </p:txBody>
          </p:sp>
          <p:sp>
            <p:nvSpPr>
              <p:cNvPr id="22" name="Rectangle 21">
                <a:extLst>
                  <a:ext uri="{FF2B5EF4-FFF2-40B4-BE49-F238E27FC236}">
                    <a16:creationId xmlns:a16="http://schemas.microsoft.com/office/drawing/2014/main" id="{42F1503D-8653-4968-9B5F-A328E0F9E23D}"/>
                  </a:ext>
                </a:extLst>
              </p:cNvPr>
              <p:cNvSpPr/>
              <p:nvPr/>
            </p:nvSpPr>
            <p:spPr bwMode="gray">
              <a:xfrm>
                <a:off x="625762" y="3135540"/>
                <a:ext cx="258465" cy="346217"/>
              </a:xfrm>
              <a:prstGeom prst="rect">
                <a:avLst/>
              </a:prstGeom>
              <a:solidFill>
                <a:srgbClr val="C8C9CA"/>
              </a:solidFill>
              <a:ln w="19050" algn="ctr">
                <a:solidFill>
                  <a:schemeClr val="accent6">
                    <a:lumMod val="60000"/>
                    <a:lumOff val="40000"/>
                  </a:schemeClr>
                </a:solidFill>
                <a:miter lim="800000"/>
                <a:headEnd/>
                <a:tailEnd/>
              </a:ln>
            </p:spPr>
            <p:txBody>
              <a:bodyPr wrap="square" lIns="72231" tIns="72231" rIns="72231" bIns="72231" rtlCol="0" anchor="ctr"/>
              <a:lstStyle/>
              <a:p>
                <a:pPr>
                  <a:lnSpc>
                    <a:spcPct val="106000"/>
                  </a:lnSpc>
                </a:pPr>
                <a:endParaRPr lang="en-GB" sz="1300" b="1">
                  <a:solidFill>
                    <a:schemeClr val="bg1"/>
                  </a:solidFill>
                </a:endParaRPr>
              </a:p>
            </p:txBody>
          </p:sp>
          <p:sp>
            <p:nvSpPr>
              <p:cNvPr id="23" name="Rectangle 22">
                <a:extLst>
                  <a:ext uri="{FF2B5EF4-FFF2-40B4-BE49-F238E27FC236}">
                    <a16:creationId xmlns:a16="http://schemas.microsoft.com/office/drawing/2014/main" id="{880BF29B-C891-4C84-993A-C1AF757156F2}"/>
                  </a:ext>
                </a:extLst>
              </p:cNvPr>
              <p:cNvSpPr/>
              <p:nvPr/>
            </p:nvSpPr>
            <p:spPr bwMode="gray">
              <a:xfrm>
                <a:off x="1111395" y="3135540"/>
                <a:ext cx="258465" cy="346217"/>
              </a:xfrm>
              <a:prstGeom prst="rect">
                <a:avLst/>
              </a:prstGeom>
              <a:solidFill>
                <a:srgbClr val="C8C9CA"/>
              </a:solidFill>
              <a:ln w="19050" algn="ctr">
                <a:solidFill>
                  <a:schemeClr val="accent6">
                    <a:lumMod val="60000"/>
                    <a:lumOff val="40000"/>
                  </a:schemeClr>
                </a:solidFill>
                <a:miter lim="800000"/>
                <a:headEnd/>
                <a:tailEnd/>
              </a:ln>
            </p:spPr>
            <p:txBody>
              <a:bodyPr wrap="square" lIns="72231" tIns="72231" rIns="72231" bIns="72231" rtlCol="0" anchor="ctr"/>
              <a:lstStyle/>
              <a:p>
                <a:pPr>
                  <a:lnSpc>
                    <a:spcPct val="106000"/>
                  </a:lnSpc>
                </a:pPr>
                <a:endParaRPr lang="en-GB" sz="1300" b="1">
                  <a:solidFill>
                    <a:schemeClr val="bg1"/>
                  </a:solidFill>
                </a:endParaRPr>
              </a:p>
            </p:txBody>
          </p:sp>
        </p:grpSp>
        <p:sp>
          <p:nvSpPr>
            <p:cNvPr id="17" name="TextBox 16">
              <a:extLst>
                <a:ext uri="{FF2B5EF4-FFF2-40B4-BE49-F238E27FC236}">
                  <a16:creationId xmlns:a16="http://schemas.microsoft.com/office/drawing/2014/main" id="{32A7BDD2-0D18-41E4-82E5-8095433DBEB4}"/>
                </a:ext>
              </a:extLst>
            </p:cNvPr>
            <p:cNvSpPr txBox="1"/>
            <p:nvPr/>
          </p:nvSpPr>
          <p:spPr>
            <a:xfrm>
              <a:off x="5871985" y="1925154"/>
              <a:ext cx="240105" cy="1201129"/>
            </a:xfrm>
            <a:prstGeom prst="rect">
              <a:avLst/>
            </a:prstGeom>
            <a:noFill/>
          </p:spPr>
          <p:txBody>
            <a:bodyPr wrap="square" lIns="0" tIns="0" rIns="0" bIns="0" rtlCol="0">
              <a:spAutoFit/>
            </a:bodyPr>
            <a:lstStyle/>
            <a:p>
              <a:pPr>
                <a:spcBef>
                  <a:spcPts val="487"/>
                </a:spcBef>
                <a:buSzPct val="100000"/>
              </a:pPr>
              <a:r>
                <a:rPr lang="en-GB" sz="1462">
                  <a:solidFill>
                    <a:srgbClr val="313131"/>
                  </a:solidFill>
                </a:rPr>
                <a:t>=</a:t>
              </a:r>
            </a:p>
            <a:p>
              <a:pPr>
                <a:spcBef>
                  <a:spcPts val="487"/>
                </a:spcBef>
                <a:buSzPct val="100000"/>
              </a:pPr>
              <a:r>
                <a:rPr lang="en-GB" sz="1462">
                  <a:solidFill>
                    <a:srgbClr val="313131"/>
                  </a:solidFill>
                </a:rPr>
                <a:t>≠</a:t>
              </a:r>
            </a:p>
            <a:p>
              <a:pPr>
                <a:spcBef>
                  <a:spcPts val="487"/>
                </a:spcBef>
                <a:buSzPct val="100000"/>
              </a:pPr>
              <a:r>
                <a:rPr lang="en-GB" sz="1462">
                  <a:solidFill>
                    <a:srgbClr val="313131"/>
                  </a:solidFill>
                </a:rPr>
                <a:t>=</a:t>
              </a:r>
            </a:p>
          </p:txBody>
        </p:sp>
      </p:grpSp>
      <p:grpSp>
        <p:nvGrpSpPr>
          <p:cNvPr id="24" name="Group 23">
            <a:extLst>
              <a:ext uri="{FF2B5EF4-FFF2-40B4-BE49-F238E27FC236}">
                <a16:creationId xmlns:a16="http://schemas.microsoft.com/office/drawing/2014/main" id="{9910E3C1-A7F5-421B-A8D2-1C385ACEA12A}"/>
              </a:ext>
            </a:extLst>
          </p:cNvPr>
          <p:cNvGrpSpPr/>
          <p:nvPr/>
        </p:nvGrpSpPr>
        <p:grpSpPr>
          <a:xfrm>
            <a:off x="4716315" y="2997975"/>
            <a:ext cx="735121" cy="805700"/>
            <a:chOff x="8008220" y="2753462"/>
            <a:chExt cx="852147" cy="767419"/>
          </a:xfrm>
        </p:grpSpPr>
        <p:grpSp>
          <p:nvGrpSpPr>
            <p:cNvPr id="25" name="Group 24">
              <a:extLst>
                <a:ext uri="{FF2B5EF4-FFF2-40B4-BE49-F238E27FC236}">
                  <a16:creationId xmlns:a16="http://schemas.microsoft.com/office/drawing/2014/main" id="{2DD23C47-267D-4142-B9C9-2D1622063D69}"/>
                </a:ext>
              </a:extLst>
            </p:cNvPr>
            <p:cNvGrpSpPr/>
            <p:nvPr/>
          </p:nvGrpSpPr>
          <p:grpSpPr>
            <a:xfrm>
              <a:off x="8008220" y="2753462"/>
              <a:ext cx="852147" cy="767419"/>
              <a:chOff x="7644420" y="4364941"/>
              <a:chExt cx="1480860" cy="1599352"/>
            </a:xfrm>
          </p:grpSpPr>
          <p:grpSp>
            <p:nvGrpSpPr>
              <p:cNvPr id="27" name="Group 26">
                <a:extLst>
                  <a:ext uri="{FF2B5EF4-FFF2-40B4-BE49-F238E27FC236}">
                    <a16:creationId xmlns:a16="http://schemas.microsoft.com/office/drawing/2014/main" id="{83C4C322-8F11-40C8-807D-104270D60FF2}"/>
                  </a:ext>
                </a:extLst>
              </p:cNvPr>
              <p:cNvGrpSpPr/>
              <p:nvPr/>
            </p:nvGrpSpPr>
            <p:grpSpPr>
              <a:xfrm>
                <a:off x="7644420" y="4364941"/>
                <a:ext cx="1480860" cy="1599352"/>
                <a:chOff x="5601048" y="3167820"/>
                <a:chExt cx="1480860" cy="1168258"/>
              </a:xfrm>
            </p:grpSpPr>
            <p:cxnSp>
              <p:nvCxnSpPr>
                <p:cNvPr id="40" name="Straight Arrow Connector 39">
                  <a:extLst>
                    <a:ext uri="{FF2B5EF4-FFF2-40B4-BE49-F238E27FC236}">
                      <a16:creationId xmlns:a16="http://schemas.microsoft.com/office/drawing/2014/main" id="{0F521FD1-E686-4E9E-BC44-8AA1D32C697F}"/>
                    </a:ext>
                  </a:extLst>
                </p:cNvPr>
                <p:cNvCxnSpPr/>
                <p:nvPr/>
              </p:nvCxnSpPr>
              <p:spPr>
                <a:xfrm flipV="1">
                  <a:off x="5601048" y="3167820"/>
                  <a:ext cx="0" cy="116825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DB55A13-61AC-4E71-B7C8-A1488F241D29}"/>
                    </a:ext>
                  </a:extLst>
                </p:cNvPr>
                <p:cNvCxnSpPr/>
                <p:nvPr/>
              </p:nvCxnSpPr>
              <p:spPr>
                <a:xfrm flipV="1">
                  <a:off x="5605961" y="4324010"/>
                  <a:ext cx="1475947" cy="562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A5A6FAC-D0E5-4508-BF57-782EF3D32E58}"/>
                  </a:ext>
                </a:extLst>
              </p:cNvPr>
              <p:cNvGrpSpPr/>
              <p:nvPr/>
            </p:nvGrpSpPr>
            <p:grpSpPr>
              <a:xfrm>
                <a:off x="7819854" y="4449233"/>
                <a:ext cx="441167" cy="1297050"/>
                <a:chOff x="7888234" y="4505024"/>
                <a:chExt cx="441167" cy="1297050"/>
              </a:xfrm>
            </p:grpSpPr>
            <p:cxnSp>
              <p:nvCxnSpPr>
                <p:cNvPr id="35" name="Straight Connector 34">
                  <a:extLst>
                    <a:ext uri="{FF2B5EF4-FFF2-40B4-BE49-F238E27FC236}">
                      <a16:creationId xmlns:a16="http://schemas.microsoft.com/office/drawing/2014/main" id="{A8712C47-8997-42C2-BEF1-470EC73AC1FB}"/>
                    </a:ext>
                  </a:extLst>
                </p:cNvPr>
                <p:cNvCxnSpPr/>
                <p:nvPr/>
              </p:nvCxnSpPr>
              <p:spPr>
                <a:xfrm>
                  <a:off x="8098213" y="4515607"/>
                  <a:ext cx="0" cy="12813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86CF634C-6356-4F02-B33E-5C6C4F3E9D56}"/>
                    </a:ext>
                  </a:extLst>
                </p:cNvPr>
                <p:cNvSpPr/>
                <p:nvPr/>
              </p:nvSpPr>
              <p:spPr bwMode="gray">
                <a:xfrm>
                  <a:off x="7888234" y="4827187"/>
                  <a:ext cx="441167" cy="501485"/>
                </a:xfrm>
                <a:prstGeom prst="rect">
                  <a:avLst/>
                </a:prstGeom>
                <a:solidFill>
                  <a:schemeClr val="accent1"/>
                </a:solidFill>
                <a:ln w="19050" algn="ctr">
                  <a:noFill/>
                  <a:miter lim="800000"/>
                  <a:headEnd/>
                  <a:tailEnd/>
                </a:ln>
              </p:spPr>
              <p:txBody>
                <a:bodyPr wrap="square" lIns="72231" tIns="72231" rIns="72231" bIns="72231" rtlCol="0" anchor="ctr"/>
                <a:lstStyle/>
                <a:p>
                  <a:pPr>
                    <a:lnSpc>
                      <a:spcPct val="106000"/>
                    </a:lnSpc>
                    <a:buFont typeface="Wingdings 2" pitchFamily="18" charset="2"/>
                    <a:buNone/>
                  </a:pPr>
                  <a:endParaRPr lang="en-GB" sz="1300" b="1">
                    <a:solidFill>
                      <a:schemeClr val="bg1"/>
                    </a:solidFill>
                  </a:endParaRPr>
                </a:p>
              </p:txBody>
            </p:sp>
            <p:cxnSp>
              <p:nvCxnSpPr>
                <p:cNvPr id="37" name="Straight Connector 36">
                  <a:extLst>
                    <a:ext uri="{FF2B5EF4-FFF2-40B4-BE49-F238E27FC236}">
                      <a16:creationId xmlns:a16="http://schemas.microsoft.com/office/drawing/2014/main" id="{4F38C6DC-CA12-44BC-BE9A-F90BD4A38A9C}"/>
                    </a:ext>
                  </a:extLst>
                </p:cNvPr>
                <p:cNvCxnSpPr/>
                <p:nvPr/>
              </p:nvCxnSpPr>
              <p:spPr>
                <a:xfrm flipH="1">
                  <a:off x="7897622" y="4505024"/>
                  <a:ext cx="417509"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B246FD2-5ECC-4E30-9EA4-F635AA8973E6}"/>
                    </a:ext>
                  </a:extLst>
                </p:cNvPr>
                <p:cNvCxnSpPr/>
                <p:nvPr/>
              </p:nvCxnSpPr>
              <p:spPr>
                <a:xfrm flipH="1">
                  <a:off x="7896398" y="5802074"/>
                  <a:ext cx="417509"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93E8669-42BC-4122-A2B1-55200AB4BC15}"/>
                    </a:ext>
                  </a:extLst>
                </p:cNvPr>
                <p:cNvCxnSpPr/>
                <p:nvPr/>
              </p:nvCxnSpPr>
              <p:spPr>
                <a:xfrm flipH="1">
                  <a:off x="7892202" y="5156276"/>
                  <a:ext cx="4259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1A421983-5CB0-4E82-91A2-EB6FB6D69FE8}"/>
                  </a:ext>
                </a:extLst>
              </p:cNvPr>
              <p:cNvGrpSpPr/>
              <p:nvPr/>
            </p:nvGrpSpPr>
            <p:grpSpPr>
              <a:xfrm>
                <a:off x="8580252" y="4444106"/>
                <a:ext cx="441167" cy="1297050"/>
                <a:chOff x="7936065" y="4505024"/>
                <a:chExt cx="441167" cy="1297050"/>
              </a:xfrm>
            </p:grpSpPr>
            <p:cxnSp>
              <p:nvCxnSpPr>
                <p:cNvPr id="30" name="Straight Connector 29">
                  <a:extLst>
                    <a:ext uri="{FF2B5EF4-FFF2-40B4-BE49-F238E27FC236}">
                      <a16:creationId xmlns:a16="http://schemas.microsoft.com/office/drawing/2014/main" id="{E00EE59B-C6E9-4CDB-9023-CCD7AB71EF8A}"/>
                    </a:ext>
                  </a:extLst>
                </p:cNvPr>
                <p:cNvCxnSpPr/>
                <p:nvPr/>
              </p:nvCxnSpPr>
              <p:spPr>
                <a:xfrm>
                  <a:off x="8146044" y="4515607"/>
                  <a:ext cx="0" cy="12813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D05FFB7-87BD-40A5-AE61-D37686AD534F}"/>
                    </a:ext>
                  </a:extLst>
                </p:cNvPr>
                <p:cNvSpPr/>
                <p:nvPr/>
              </p:nvSpPr>
              <p:spPr bwMode="gray">
                <a:xfrm>
                  <a:off x="7936065" y="4937718"/>
                  <a:ext cx="441167" cy="458686"/>
                </a:xfrm>
                <a:prstGeom prst="rect">
                  <a:avLst/>
                </a:prstGeom>
                <a:solidFill>
                  <a:schemeClr val="accent1"/>
                </a:solidFill>
                <a:ln w="19050" algn="ctr">
                  <a:noFill/>
                  <a:miter lim="800000"/>
                  <a:headEnd/>
                  <a:tailEnd/>
                </a:ln>
              </p:spPr>
              <p:txBody>
                <a:bodyPr wrap="square" lIns="72231" tIns="72231" rIns="72231" bIns="72231" rtlCol="0" anchor="ctr"/>
                <a:lstStyle/>
                <a:p>
                  <a:pPr>
                    <a:lnSpc>
                      <a:spcPct val="106000"/>
                    </a:lnSpc>
                    <a:buFont typeface="Wingdings 2" pitchFamily="18" charset="2"/>
                    <a:buNone/>
                  </a:pPr>
                  <a:endParaRPr lang="en-GB" sz="1300" b="1">
                    <a:solidFill>
                      <a:schemeClr val="bg1"/>
                    </a:solidFill>
                  </a:endParaRPr>
                </a:p>
              </p:txBody>
            </p:sp>
            <p:cxnSp>
              <p:nvCxnSpPr>
                <p:cNvPr id="32" name="Straight Connector 31">
                  <a:extLst>
                    <a:ext uri="{FF2B5EF4-FFF2-40B4-BE49-F238E27FC236}">
                      <a16:creationId xmlns:a16="http://schemas.microsoft.com/office/drawing/2014/main" id="{A480B611-87C6-43DB-8853-E90FB06FC9C4}"/>
                    </a:ext>
                  </a:extLst>
                </p:cNvPr>
                <p:cNvCxnSpPr/>
                <p:nvPr/>
              </p:nvCxnSpPr>
              <p:spPr>
                <a:xfrm flipH="1">
                  <a:off x="7945453" y="4505024"/>
                  <a:ext cx="417509"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423E100-BEE1-4E95-BAAE-7B4DCFF5C3C1}"/>
                    </a:ext>
                  </a:extLst>
                </p:cNvPr>
                <p:cNvCxnSpPr/>
                <p:nvPr/>
              </p:nvCxnSpPr>
              <p:spPr>
                <a:xfrm flipH="1">
                  <a:off x="7944229" y="5802074"/>
                  <a:ext cx="417509"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3C1C3A8-CAF0-41D0-9D45-2DCF7F1C3D80}"/>
                    </a:ext>
                  </a:extLst>
                </p:cNvPr>
                <p:cNvCxnSpPr/>
                <p:nvPr/>
              </p:nvCxnSpPr>
              <p:spPr>
                <a:xfrm flipH="1">
                  <a:off x="7940032" y="5156276"/>
                  <a:ext cx="4259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a16="http://schemas.microsoft.com/office/drawing/2014/main" id="{3F1890F7-226B-4490-B62A-88FFB1E42DEF}"/>
                </a:ext>
              </a:extLst>
            </p:cNvPr>
            <p:cNvSpPr/>
            <p:nvPr/>
          </p:nvSpPr>
          <p:spPr>
            <a:xfrm>
              <a:off x="8293802" y="2988561"/>
              <a:ext cx="357273" cy="278496"/>
            </a:xfrm>
            <a:prstGeom prst="rect">
              <a:avLst/>
            </a:prstGeom>
          </p:spPr>
          <p:txBody>
            <a:bodyPr wrap="square">
              <a:spAutoFit/>
            </a:bodyPr>
            <a:lstStyle/>
            <a:p>
              <a:r>
                <a:rPr lang="en-GB" sz="1300">
                  <a:solidFill>
                    <a:srgbClr val="313131"/>
                  </a:solidFill>
                </a:rPr>
                <a:t>≠</a:t>
              </a:r>
              <a:endParaRPr lang="en-GB" sz="1300"/>
            </a:p>
          </p:txBody>
        </p:sp>
      </p:grpSp>
      <p:grpSp>
        <p:nvGrpSpPr>
          <p:cNvPr id="42" name="Group 41">
            <a:extLst>
              <a:ext uri="{FF2B5EF4-FFF2-40B4-BE49-F238E27FC236}">
                <a16:creationId xmlns:a16="http://schemas.microsoft.com/office/drawing/2014/main" id="{0741D2EF-AC9C-4D8E-9BCF-51E6FE596C9A}"/>
              </a:ext>
            </a:extLst>
          </p:cNvPr>
          <p:cNvGrpSpPr/>
          <p:nvPr/>
        </p:nvGrpSpPr>
        <p:grpSpPr>
          <a:xfrm>
            <a:off x="8514940" y="4715164"/>
            <a:ext cx="202935" cy="878645"/>
            <a:chOff x="9322103" y="2925839"/>
            <a:chExt cx="249767" cy="998665"/>
          </a:xfrm>
        </p:grpSpPr>
        <p:sp>
          <p:nvSpPr>
            <p:cNvPr id="43" name="Rectangle 42">
              <a:extLst>
                <a:ext uri="{FF2B5EF4-FFF2-40B4-BE49-F238E27FC236}">
                  <a16:creationId xmlns:a16="http://schemas.microsoft.com/office/drawing/2014/main" id="{CFF46D04-D93D-49F4-9CD3-28236AC1FB95}"/>
                </a:ext>
              </a:extLst>
            </p:cNvPr>
            <p:cNvSpPr/>
            <p:nvPr/>
          </p:nvSpPr>
          <p:spPr bwMode="gray">
            <a:xfrm>
              <a:off x="9343573" y="2925839"/>
              <a:ext cx="206828" cy="207579"/>
            </a:xfrm>
            <a:prstGeom prst="rect">
              <a:avLst/>
            </a:prstGeom>
            <a:solidFill>
              <a:srgbClr val="C8C9CA"/>
            </a:solidFill>
            <a:ln w="19050" algn="ctr">
              <a:solidFill>
                <a:schemeClr val="accent6">
                  <a:lumMod val="60000"/>
                  <a:lumOff val="40000"/>
                </a:schemeClr>
              </a:solidFill>
              <a:miter lim="800000"/>
              <a:headEnd/>
              <a:tailEnd/>
            </a:ln>
          </p:spPr>
          <p:txBody>
            <a:bodyPr wrap="square" lIns="72231" tIns="72231" rIns="72231" bIns="72231" rtlCol="0" anchor="ctr"/>
            <a:lstStyle/>
            <a:p>
              <a:pPr>
                <a:lnSpc>
                  <a:spcPct val="106000"/>
                </a:lnSpc>
                <a:buFont typeface="Wingdings 2" pitchFamily="18" charset="2"/>
                <a:buNone/>
              </a:pPr>
              <a:endParaRPr lang="en-GB" sz="1300" b="1">
                <a:solidFill>
                  <a:schemeClr val="bg1"/>
                </a:solidFill>
              </a:endParaRPr>
            </a:p>
          </p:txBody>
        </p:sp>
        <p:sp>
          <p:nvSpPr>
            <p:cNvPr id="44" name="Rectangle 43">
              <a:extLst>
                <a:ext uri="{FF2B5EF4-FFF2-40B4-BE49-F238E27FC236}">
                  <a16:creationId xmlns:a16="http://schemas.microsoft.com/office/drawing/2014/main" id="{6AA854CE-F2DF-4C16-A5E8-1133420EC271}"/>
                </a:ext>
              </a:extLst>
            </p:cNvPr>
            <p:cNvSpPr/>
            <p:nvPr/>
          </p:nvSpPr>
          <p:spPr bwMode="gray">
            <a:xfrm>
              <a:off x="9343573" y="3193287"/>
              <a:ext cx="206828" cy="207579"/>
            </a:xfrm>
            <a:prstGeom prst="rect">
              <a:avLst/>
            </a:prstGeom>
            <a:solidFill>
              <a:srgbClr val="C8C9CA"/>
            </a:solidFill>
            <a:ln w="19050" algn="ctr">
              <a:solidFill>
                <a:schemeClr val="accent6">
                  <a:lumMod val="60000"/>
                  <a:lumOff val="40000"/>
                </a:schemeClr>
              </a:solidFill>
              <a:miter lim="800000"/>
              <a:headEnd/>
              <a:tailEnd/>
            </a:ln>
          </p:spPr>
          <p:txBody>
            <a:bodyPr wrap="square" lIns="72231" tIns="72231" rIns="72231" bIns="72231" rtlCol="0" anchor="ctr"/>
            <a:lstStyle/>
            <a:p>
              <a:pPr>
                <a:lnSpc>
                  <a:spcPct val="106000"/>
                </a:lnSpc>
              </a:pPr>
              <a:endParaRPr lang="en-GB" sz="1300" b="1">
                <a:solidFill>
                  <a:schemeClr val="bg1"/>
                </a:solidFill>
              </a:endParaRPr>
            </a:p>
          </p:txBody>
        </p:sp>
        <p:sp>
          <p:nvSpPr>
            <p:cNvPr id="45" name="Rectangle 44">
              <a:extLst>
                <a:ext uri="{FF2B5EF4-FFF2-40B4-BE49-F238E27FC236}">
                  <a16:creationId xmlns:a16="http://schemas.microsoft.com/office/drawing/2014/main" id="{70E91AA5-EB97-4D35-80EA-237577F98355}"/>
                </a:ext>
              </a:extLst>
            </p:cNvPr>
            <p:cNvSpPr/>
            <p:nvPr/>
          </p:nvSpPr>
          <p:spPr bwMode="gray">
            <a:xfrm>
              <a:off x="9343573" y="3716925"/>
              <a:ext cx="206828" cy="207579"/>
            </a:xfrm>
            <a:prstGeom prst="rect">
              <a:avLst/>
            </a:prstGeom>
            <a:solidFill>
              <a:srgbClr val="C8C9CA"/>
            </a:solidFill>
            <a:ln w="19050" algn="ctr">
              <a:solidFill>
                <a:schemeClr val="accent6">
                  <a:lumMod val="60000"/>
                  <a:lumOff val="40000"/>
                </a:schemeClr>
              </a:solidFill>
              <a:miter lim="800000"/>
              <a:headEnd/>
              <a:tailEnd/>
            </a:ln>
          </p:spPr>
          <p:txBody>
            <a:bodyPr wrap="square" lIns="72231" tIns="72231" rIns="72231" bIns="72231" rtlCol="0" anchor="ctr"/>
            <a:lstStyle/>
            <a:p>
              <a:pPr>
                <a:lnSpc>
                  <a:spcPct val="106000"/>
                </a:lnSpc>
              </a:pPr>
              <a:endParaRPr lang="en-GB" sz="1300" b="1">
                <a:solidFill>
                  <a:schemeClr val="bg1"/>
                </a:solidFill>
              </a:endParaRPr>
            </a:p>
          </p:txBody>
        </p:sp>
        <p:sp>
          <p:nvSpPr>
            <p:cNvPr id="46" name="Regular Pentagon 64">
              <a:extLst>
                <a:ext uri="{FF2B5EF4-FFF2-40B4-BE49-F238E27FC236}">
                  <a16:creationId xmlns:a16="http://schemas.microsoft.com/office/drawing/2014/main" id="{AEF06D4F-00FD-483B-8F92-5BD37698E488}"/>
                </a:ext>
              </a:extLst>
            </p:cNvPr>
            <p:cNvSpPr/>
            <p:nvPr/>
          </p:nvSpPr>
          <p:spPr bwMode="gray">
            <a:xfrm rot="2254634">
              <a:off x="9322103" y="3424703"/>
              <a:ext cx="249767" cy="237067"/>
            </a:xfrm>
            <a:prstGeom prst="pentagon">
              <a:avLst/>
            </a:prstGeom>
            <a:solidFill>
              <a:schemeClr val="accent1"/>
            </a:solidFill>
            <a:ln w="19050" algn="ctr">
              <a:solidFill>
                <a:schemeClr val="accent1"/>
              </a:solidFill>
              <a:miter lim="800000"/>
              <a:headEnd/>
              <a:tailEnd/>
            </a:ln>
          </p:spPr>
          <p:txBody>
            <a:bodyPr wrap="square" lIns="72231" tIns="72231" rIns="72231" bIns="72231" rtlCol="0" anchor="ctr"/>
            <a:lstStyle/>
            <a:p>
              <a:pPr>
                <a:lnSpc>
                  <a:spcPct val="106000"/>
                </a:lnSpc>
                <a:buFont typeface="Wingdings 2" pitchFamily="18" charset="2"/>
                <a:buNone/>
              </a:pPr>
              <a:endParaRPr lang="en-GB" sz="1300" b="1">
                <a:solidFill>
                  <a:schemeClr val="bg1"/>
                </a:solidFill>
              </a:endParaRPr>
            </a:p>
          </p:txBody>
        </p:sp>
      </p:grpSp>
      <p:sp>
        <p:nvSpPr>
          <p:cNvPr id="47" name="Rectangle 46">
            <a:extLst>
              <a:ext uri="{FF2B5EF4-FFF2-40B4-BE49-F238E27FC236}">
                <a16:creationId xmlns:a16="http://schemas.microsoft.com/office/drawing/2014/main" id="{84D5DB10-F78D-42D7-A02D-9B8B32F0EAE6}"/>
              </a:ext>
            </a:extLst>
          </p:cNvPr>
          <p:cNvSpPr/>
          <p:nvPr/>
        </p:nvSpPr>
        <p:spPr>
          <a:xfrm>
            <a:off x="1881506" y="2985660"/>
            <a:ext cx="1836097" cy="987450"/>
          </a:xfrm>
          <a:prstGeom prst="rect">
            <a:avLst/>
          </a:prstGeom>
        </p:spPr>
        <p:txBody>
          <a:bodyPr wrap="square" lIns="0" tIns="0" rIns="0" bIns="0">
            <a:spAutoFit/>
          </a:bodyPr>
          <a:lstStyle/>
          <a:p>
            <a:pPr marL="139302" indent="-139302">
              <a:spcBef>
                <a:spcPts val="487"/>
              </a:spcBef>
              <a:buSzPct val="100000"/>
              <a:buFont typeface="Arial" panose="020B0604020202020204" pitchFamily="34" charset="0"/>
              <a:buChar char="•"/>
            </a:pPr>
            <a:r>
              <a:rPr lang="en-GB" sz="1000">
                <a:solidFill>
                  <a:schemeClr val="tx1">
                    <a:lumMod val="75000"/>
                    <a:lumOff val="25000"/>
                  </a:schemeClr>
                </a:solidFill>
              </a:rPr>
              <a:t>Identify missing values of variables in datasets of the IRB workflow </a:t>
            </a:r>
          </a:p>
          <a:p>
            <a:pPr marL="139302" indent="-139302">
              <a:spcBef>
                <a:spcPts val="487"/>
              </a:spcBef>
              <a:buSzPct val="100000"/>
              <a:buFont typeface="Arial" panose="020B0604020202020204" pitchFamily="34" charset="0"/>
              <a:buChar char="•"/>
            </a:pPr>
            <a:r>
              <a:rPr lang="en-GB" sz="1000">
                <a:solidFill>
                  <a:schemeClr val="tx1">
                    <a:lumMod val="75000"/>
                    <a:lumOff val="25000"/>
                  </a:schemeClr>
                </a:solidFill>
              </a:rPr>
              <a:t>Example: 23 missing values affecting 15% of observations and 10% of exposure</a:t>
            </a:r>
          </a:p>
        </p:txBody>
      </p:sp>
      <p:sp>
        <p:nvSpPr>
          <p:cNvPr id="48" name="Rectangle 47">
            <a:extLst>
              <a:ext uri="{FF2B5EF4-FFF2-40B4-BE49-F238E27FC236}">
                <a16:creationId xmlns:a16="http://schemas.microsoft.com/office/drawing/2014/main" id="{D6217D06-35FC-4318-820F-BDE63FDD2454}"/>
              </a:ext>
            </a:extLst>
          </p:cNvPr>
          <p:cNvSpPr/>
          <p:nvPr/>
        </p:nvSpPr>
        <p:spPr bwMode="gray">
          <a:xfrm>
            <a:off x="1784100" y="2657298"/>
            <a:ext cx="2059161" cy="184666"/>
          </a:xfrm>
          <a:prstGeom prst="rect">
            <a:avLst/>
          </a:prstGeom>
        </p:spPr>
        <p:txBody>
          <a:bodyPr wrap="square" lIns="0" tIns="0" rIns="0" bIns="0" anchor="b">
            <a:spAutoFit/>
          </a:bodyPr>
          <a:lstStyle/>
          <a:p>
            <a:r>
              <a:rPr lang="en-US" sz="1200" b="1">
                <a:solidFill>
                  <a:srgbClr val="53565A"/>
                </a:solidFill>
              </a:rPr>
              <a:t>Completeness</a:t>
            </a:r>
            <a:endParaRPr lang="en-US" sz="1200">
              <a:solidFill>
                <a:srgbClr val="53565A"/>
              </a:solidFill>
            </a:endParaRPr>
          </a:p>
        </p:txBody>
      </p:sp>
      <p:sp>
        <p:nvSpPr>
          <p:cNvPr id="49" name="Rounded Rectangle 12">
            <a:extLst>
              <a:ext uri="{FF2B5EF4-FFF2-40B4-BE49-F238E27FC236}">
                <a16:creationId xmlns:a16="http://schemas.microsoft.com/office/drawing/2014/main" id="{EB88C369-CD7E-46E1-9104-44774B47E155}"/>
              </a:ext>
            </a:extLst>
          </p:cNvPr>
          <p:cNvSpPr/>
          <p:nvPr/>
        </p:nvSpPr>
        <p:spPr bwMode="gray">
          <a:xfrm>
            <a:off x="981150" y="2626949"/>
            <a:ext cx="2837250" cy="1498107"/>
          </a:xfrm>
          <a:prstGeom prst="roundRect">
            <a:avLst>
              <a:gd name="adj" fmla="val 3407"/>
            </a:avLst>
          </a:prstGeom>
          <a:noFill/>
          <a:ln w="19050" algn="ctr">
            <a:solidFill>
              <a:schemeClr val="accent1"/>
            </a:solidFill>
            <a:miter lim="800000"/>
            <a:headEnd/>
            <a:tailEnd/>
          </a:ln>
        </p:spPr>
        <p:txBody>
          <a:bodyPr wrap="square" lIns="72231" tIns="72231" rIns="72231" bIns="72231" rtlCol="0" anchor="ctr"/>
          <a:lstStyle/>
          <a:p>
            <a:pPr>
              <a:lnSpc>
                <a:spcPct val="106000"/>
              </a:lnSpc>
            </a:pPr>
            <a:endParaRPr lang="en-GB" sz="1300" b="1">
              <a:solidFill>
                <a:schemeClr val="bg1"/>
              </a:solidFill>
            </a:endParaRPr>
          </a:p>
        </p:txBody>
      </p:sp>
      <p:sp>
        <p:nvSpPr>
          <p:cNvPr id="50" name="Rounded Rectangle 85">
            <a:extLst>
              <a:ext uri="{FF2B5EF4-FFF2-40B4-BE49-F238E27FC236}">
                <a16:creationId xmlns:a16="http://schemas.microsoft.com/office/drawing/2014/main" id="{5B47AA96-B738-4929-B9A0-9D5324BF4634}"/>
              </a:ext>
            </a:extLst>
          </p:cNvPr>
          <p:cNvSpPr/>
          <p:nvPr/>
        </p:nvSpPr>
        <p:spPr bwMode="gray">
          <a:xfrm>
            <a:off x="4581550" y="2626949"/>
            <a:ext cx="2837250" cy="1498107"/>
          </a:xfrm>
          <a:prstGeom prst="roundRect">
            <a:avLst>
              <a:gd name="adj" fmla="val 3407"/>
            </a:avLst>
          </a:prstGeom>
          <a:noFill/>
          <a:ln w="19050" algn="ctr">
            <a:solidFill>
              <a:schemeClr val="accent1"/>
            </a:solidFill>
            <a:miter lim="800000"/>
            <a:headEnd/>
            <a:tailEnd/>
          </a:ln>
        </p:spPr>
        <p:txBody>
          <a:bodyPr wrap="square" lIns="72231" tIns="72231" rIns="72231" bIns="72231" rtlCol="0" anchor="ctr"/>
          <a:lstStyle/>
          <a:p>
            <a:pPr>
              <a:lnSpc>
                <a:spcPct val="106000"/>
              </a:lnSpc>
              <a:buFont typeface="Wingdings 2" pitchFamily="18" charset="2"/>
              <a:buNone/>
            </a:pPr>
            <a:endParaRPr lang="en-GB" sz="1300" b="1">
              <a:solidFill>
                <a:schemeClr val="bg1"/>
              </a:solidFill>
            </a:endParaRPr>
          </a:p>
        </p:txBody>
      </p:sp>
      <p:sp>
        <p:nvSpPr>
          <p:cNvPr id="51" name="Rectangle 50">
            <a:extLst>
              <a:ext uri="{FF2B5EF4-FFF2-40B4-BE49-F238E27FC236}">
                <a16:creationId xmlns:a16="http://schemas.microsoft.com/office/drawing/2014/main" id="{30BAA556-914C-4BEF-A320-1EFC943113E5}"/>
              </a:ext>
            </a:extLst>
          </p:cNvPr>
          <p:cNvSpPr/>
          <p:nvPr/>
        </p:nvSpPr>
        <p:spPr bwMode="gray">
          <a:xfrm>
            <a:off x="1784100" y="4432085"/>
            <a:ext cx="2059161" cy="184666"/>
          </a:xfrm>
          <a:prstGeom prst="rect">
            <a:avLst/>
          </a:prstGeom>
        </p:spPr>
        <p:txBody>
          <a:bodyPr wrap="square" lIns="0" tIns="0" rIns="0" bIns="0" anchor="b">
            <a:spAutoFit/>
          </a:bodyPr>
          <a:lstStyle/>
          <a:p>
            <a:r>
              <a:rPr lang="en-US" sz="1200" b="1">
                <a:solidFill>
                  <a:srgbClr val="53565A"/>
                </a:solidFill>
              </a:rPr>
              <a:t>Consistency</a:t>
            </a:r>
            <a:endParaRPr lang="en-US" sz="1200">
              <a:solidFill>
                <a:srgbClr val="53565A"/>
              </a:solidFill>
            </a:endParaRPr>
          </a:p>
        </p:txBody>
      </p:sp>
      <p:sp>
        <p:nvSpPr>
          <p:cNvPr id="52" name="Rectangle 51">
            <a:extLst>
              <a:ext uri="{FF2B5EF4-FFF2-40B4-BE49-F238E27FC236}">
                <a16:creationId xmlns:a16="http://schemas.microsoft.com/office/drawing/2014/main" id="{56DA7463-B637-42CC-9730-20C66CE7AA9F}"/>
              </a:ext>
            </a:extLst>
          </p:cNvPr>
          <p:cNvSpPr/>
          <p:nvPr/>
        </p:nvSpPr>
        <p:spPr bwMode="gray">
          <a:xfrm>
            <a:off x="9261042" y="4429385"/>
            <a:ext cx="2059161" cy="184666"/>
          </a:xfrm>
          <a:prstGeom prst="rect">
            <a:avLst/>
          </a:prstGeom>
        </p:spPr>
        <p:txBody>
          <a:bodyPr wrap="square" lIns="0" tIns="0" rIns="0" bIns="0" anchor="b">
            <a:spAutoFit/>
          </a:bodyPr>
          <a:lstStyle/>
          <a:p>
            <a:r>
              <a:rPr lang="en-US" sz="1200" b="1">
                <a:solidFill>
                  <a:srgbClr val="53565A"/>
                </a:solidFill>
              </a:rPr>
              <a:t>Validity</a:t>
            </a:r>
          </a:p>
        </p:txBody>
      </p:sp>
      <p:sp>
        <p:nvSpPr>
          <p:cNvPr id="60" name="Rectangle 59">
            <a:extLst>
              <a:ext uri="{FF2B5EF4-FFF2-40B4-BE49-F238E27FC236}">
                <a16:creationId xmlns:a16="http://schemas.microsoft.com/office/drawing/2014/main" id="{6FAEA280-68FD-4626-B0A1-C15286383E23}"/>
              </a:ext>
            </a:extLst>
          </p:cNvPr>
          <p:cNvSpPr/>
          <p:nvPr/>
        </p:nvSpPr>
        <p:spPr bwMode="gray">
          <a:xfrm>
            <a:off x="5480304" y="2657298"/>
            <a:ext cx="2059161" cy="184666"/>
          </a:xfrm>
          <a:prstGeom prst="rect">
            <a:avLst/>
          </a:prstGeom>
        </p:spPr>
        <p:txBody>
          <a:bodyPr wrap="square" lIns="0" tIns="0" rIns="0" bIns="0" anchor="b">
            <a:spAutoFit/>
          </a:bodyPr>
          <a:lstStyle/>
          <a:p>
            <a:r>
              <a:rPr lang="en-US" sz="1200" b="1">
                <a:solidFill>
                  <a:srgbClr val="53565A"/>
                </a:solidFill>
              </a:rPr>
              <a:t>Accuracy</a:t>
            </a:r>
            <a:endParaRPr lang="en-US" sz="1200">
              <a:solidFill>
                <a:srgbClr val="53565A"/>
              </a:solidFill>
            </a:endParaRPr>
          </a:p>
        </p:txBody>
      </p:sp>
      <p:sp>
        <p:nvSpPr>
          <p:cNvPr id="61" name="Rectangle 60">
            <a:extLst>
              <a:ext uri="{FF2B5EF4-FFF2-40B4-BE49-F238E27FC236}">
                <a16:creationId xmlns:a16="http://schemas.microsoft.com/office/drawing/2014/main" id="{4321CF53-DB15-454E-AACC-11FB6E9C1231}"/>
              </a:ext>
            </a:extLst>
          </p:cNvPr>
          <p:cNvSpPr/>
          <p:nvPr/>
        </p:nvSpPr>
        <p:spPr>
          <a:xfrm>
            <a:off x="5694324" y="2894846"/>
            <a:ext cx="1679484" cy="1233671"/>
          </a:xfrm>
          <a:prstGeom prst="rect">
            <a:avLst/>
          </a:prstGeom>
        </p:spPr>
        <p:txBody>
          <a:bodyPr wrap="square" lIns="0" tIns="0" rIns="0" bIns="0">
            <a:spAutoFit/>
          </a:bodyPr>
          <a:lstStyle/>
          <a:p>
            <a:pPr marL="139302" indent="-139302">
              <a:spcBef>
                <a:spcPts val="487"/>
              </a:spcBef>
              <a:buSzPct val="100000"/>
              <a:buFont typeface="Arial" panose="020B0604020202020204" pitchFamily="34" charset="0"/>
              <a:buChar char="•"/>
              <a:defRPr/>
            </a:pPr>
            <a:r>
              <a:rPr lang="en-GB" sz="950">
                <a:solidFill>
                  <a:prstClr val="black">
                    <a:lumMod val="75000"/>
                    <a:lumOff val="25000"/>
                  </a:prstClr>
                </a:solidFill>
              </a:rPr>
              <a:t>Identify incorrect values or unequal distributions for the same variable in different datasets of the IRB workflow </a:t>
            </a:r>
          </a:p>
          <a:p>
            <a:pPr marL="139302" indent="-139302">
              <a:spcBef>
                <a:spcPts val="487"/>
              </a:spcBef>
              <a:buSzPct val="100000"/>
              <a:buFont typeface="Arial" panose="020B0604020202020204" pitchFamily="34" charset="0"/>
              <a:buChar char="•"/>
              <a:defRPr/>
            </a:pPr>
            <a:r>
              <a:rPr lang="en-GB" sz="950">
                <a:solidFill>
                  <a:schemeClr val="tx1">
                    <a:lumMod val="75000"/>
                    <a:lumOff val="25000"/>
                  </a:schemeClr>
                </a:solidFill>
              </a:rPr>
              <a:t>Example</a:t>
            </a:r>
            <a:r>
              <a:rPr lang="en-GB" sz="950">
                <a:solidFill>
                  <a:prstClr val="black">
                    <a:lumMod val="75000"/>
                    <a:lumOff val="25000"/>
                  </a:prstClr>
                </a:solidFill>
              </a:rPr>
              <a:t>: different distribution of same variable in two datasets, e.g. unequal Shannon index or boxplot</a:t>
            </a:r>
          </a:p>
        </p:txBody>
      </p:sp>
      <p:sp>
        <p:nvSpPr>
          <p:cNvPr id="62" name="Rectangle 61">
            <a:extLst>
              <a:ext uri="{FF2B5EF4-FFF2-40B4-BE49-F238E27FC236}">
                <a16:creationId xmlns:a16="http://schemas.microsoft.com/office/drawing/2014/main" id="{0CF0D3A4-F4B3-4C03-BF6B-1E549428F85B}"/>
              </a:ext>
            </a:extLst>
          </p:cNvPr>
          <p:cNvSpPr/>
          <p:nvPr/>
        </p:nvSpPr>
        <p:spPr>
          <a:xfrm>
            <a:off x="1896813" y="4632573"/>
            <a:ext cx="1903188" cy="1233671"/>
          </a:xfrm>
          <a:prstGeom prst="rect">
            <a:avLst/>
          </a:prstGeom>
        </p:spPr>
        <p:txBody>
          <a:bodyPr wrap="square" lIns="0" tIns="0" rIns="0" bIns="0">
            <a:spAutoFit/>
          </a:bodyPr>
          <a:lstStyle/>
          <a:p>
            <a:pPr marL="139302" indent="-139302">
              <a:spcBef>
                <a:spcPts val="487"/>
              </a:spcBef>
              <a:buSzPct val="100000"/>
              <a:buFont typeface="Arial" panose="020B0604020202020204" pitchFamily="34" charset="0"/>
              <a:buChar char="•"/>
            </a:pPr>
            <a:r>
              <a:rPr lang="en-GB" sz="950">
                <a:solidFill>
                  <a:schemeClr val="tx1">
                    <a:lumMod val="75000"/>
                    <a:lumOff val="25000"/>
                  </a:schemeClr>
                </a:solidFill>
              </a:rPr>
              <a:t>Identify inconsistencies and incorrect transformations of variable values between source and historical datasets</a:t>
            </a:r>
          </a:p>
          <a:p>
            <a:pPr marL="139302" indent="-139302">
              <a:spcBef>
                <a:spcPts val="487"/>
              </a:spcBef>
              <a:buSzPct val="100000"/>
              <a:buFont typeface="Arial" panose="020B0604020202020204" pitchFamily="34" charset="0"/>
              <a:buChar char="•"/>
              <a:defRPr/>
            </a:pPr>
            <a:r>
              <a:rPr lang="en-US" sz="950">
                <a:solidFill>
                  <a:schemeClr val="tx1">
                    <a:lumMod val="75000"/>
                    <a:lumOff val="25000"/>
                  </a:schemeClr>
                </a:solidFill>
              </a:rPr>
              <a:t>Example: 10 cases, where default flag in </a:t>
            </a:r>
            <a:r>
              <a:rPr lang="en-US" sz="950"/>
              <a:t>historical P</a:t>
            </a:r>
            <a:r>
              <a:rPr lang="en-US" sz="950">
                <a:solidFill>
                  <a:schemeClr val="tx1">
                    <a:lumMod val="75000"/>
                    <a:lumOff val="25000"/>
                  </a:schemeClr>
                </a:solidFill>
              </a:rPr>
              <a:t>D dataset is not the same as in LGD dataset for the same obligor</a:t>
            </a:r>
          </a:p>
        </p:txBody>
      </p:sp>
      <p:sp>
        <p:nvSpPr>
          <p:cNvPr id="63" name="Rectangle 62">
            <a:extLst>
              <a:ext uri="{FF2B5EF4-FFF2-40B4-BE49-F238E27FC236}">
                <a16:creationId xmlns:a16="http://schemas.microsoft.com/office/drawing/2014/main" id="{0CB3D6EB-2A89-4514-8408-3BB4A3D7D863}"/>
              </a:ext>
            </a:extLst>
          </p:cNvPr>
          <p:cNvSpPr/>
          <p:nvPr/>
        </p:nvSpPr>
        <p:spPr>
          <a:xfrm>
            <a:off x="9105614" y="4692994"/>
            <a:ext cx="1913585" cy="987450"/>
          </a:xfrm>
          <a:prstGeom prst="rect">
            <a:avLst/>
          </a:prstGeom>
        </p:spPr>
        <p:txBody>
          <a:bodyPr wrap="square" lIns="0" tIns="0" rIns="0" bIns="0">
            <a:spAutoFit/>
          </a:bodyPr>
          <a:lstStyle/>
          <a:p>
            <a:pPr marL="139302" indent="-139302">
              <a:spcBef>
                <a:spcPts val="487"/>
              </a:spcBef>
              <a:buSzPct val="100000"/>
              <a:buFont typeface="Arial" panose="020B0604020202020204" pitchFamily="34" charset="0"/>
              <a:buChar char="•"/>
            </a:pPr>
            <a:r>
              <a:rPr lang="en-GB" sz="1000">
                <a:solidFill>
                  <a:schemeClr val="tx1">
                    <a:lumMod val="75000"/>
                    <a:lumOff val="25000"/>
                  </a:schemeClr>
                </a:solidFill>
              </a:rPr>
              <a:t>Identify values outside a predefined range and test if classification scheme is adequate</a:t>
            </a:r>
          </a:p>
          <a:p>
            <a:pPr marL="139302" indent="-139302">
              <a:spcBef>
                <a:spcPts val="487"/>
              </a:spcBef>
              <a:buSzPct val="100000"/>
              <a:buFont typeface="Arial" panose="020B0604020202020204" pitchFamily="34" charset="0"/>
              <a:buChar char="•"/>
            </a:pPr>
            <a:r>
              <a:rPr lang="en-GB" sz="1000">
                <a:solidFill>
                  <a:schemeClr val="tx1">
                    <a:lumMod val="75000"/>
                    <a:lumOff val="25000"/>
                  </a:schemeClr>
                </a:solidFill>
              </a:rPr>
              <a:t>Example: 37 invalid values affecting 10% of the observations and 16% of exposure</a:t>
            </a:r>
          </a:p>
        </p:txBody>
      </p:sp>
      <p:sp>
        <p:nvSpPr>
          <p:cNvPr id="65" name="Rectangle 64">
            <a:extLst>
              <a:ext uri="{FF2B5EF4-FFF2-40B4-BE49-F238E27FC236}">
                <a16:creationId xmlns:a16="http://schemas.microsoft.com/office/drawing/2014/main" id="{E1D586F0-8014-4DF2-A1A6-D8B06F6F5A67}"/>
              </a:ext>
            </a:extLst>
          </p:cNvPr>
          <p:cNvSpPr/>
          <p:nvPr/>
        </p:nvSpPr>
        <p:spPr bwMode="gray">
          <a:xfrm>
            <a:off x="4658043" y="4732610"/>
            <a:ext cx="500400" cy="300879"/>
          </a:xfrm>
          <a:prstGeom prst="rect">
            <a:avLst/>
          </a:prstGeom>
          <a:solidFill>
            <a:schemeClr val="accent1"/>
          </a:solidFill>
          <a:ln w="19050" algn="ctr">
            <a:noFill/>
            <a:miter lim="800000"/>
            <a:headEnd/>
            <a:tailEnd/>
          </a:ln>
        </p:spPr>
        <p:txBody>
          <a:bodyPr wrap="square" lIns="0" tIns="0" rIns="0" bIns="0" rtlCol="0" anchor="ctr"/>
          <a:lstStyle/>
          <a:p>
            <a:pPr algn="ctr">
              <a:lnSpc>
                <a:spcPct val="106000"/>
              </a:lnSpc>
              <a:buFont typeface="Wingdings 2" pitchFamily="18" charset="2"/>
              <a:buNone/>
            </a:pPr>
            <a:r>
              <a:rPr lang="en-GB" sz="610" b="1"/>
              <a:t> Input data </a:t>
            </a:r>
          </a:p>
          <a:p>
            <a:pPr algn="ctr">
              <a:lnSpc>
                <a:spcPct val="106000"/>
              </a:lnSpc>
              <a:buFont typeface="Wingdings 2" pitchFamily="18" charset="2"/>
              <a:buNone/>
            </a:pPr>
            <a:r>
              <a:rPr lang="en-GB" sz="610" b="1"/>
              <a:t>(outdated)</a:t>
            </a:r>
          </a:p>
        </p:txBody>
      </p:sp>
      <p:sp>
        <p:nvSpPr>
          <p:cNvPr id="66" name="Rectangle 65">
            <a:extLst>
              <a:ext uri="{FF2B5EF4-FFF2-40B4-BE49-F238E27FC236}">
                <a16:creationId xmlns:a16="http://schemas.microsoft.com/office/drawing/2014/main" id="{40AA685F-C805-4403-B199-AABC8DEE1181}"/>
              </a:ext>
            </a:extLst>
          </p:cNvPr>
          <p:cNvSpPr/>
          <p:nvPr/>
        </p:nvSpPr>
        <p:spPr bwMode="gray">
          <a:xfrm>
            <a:off x="5192788" y="4732608"/>
            <a:ext cx="501536" cy="300878"/>
          </a:xfrm>
          <a:prstGeom prst="rect">
            <a:avLst/>
          </a:prstGeom>
          <a:solidFill>
            <a:schemeClr val="accent1"/>
          </a:solidFill>
          <a:ln w="19050" algn="ctr">
            <a:noFill/>
            <a:miter lim="800000"/>
            <a:headEnd/>
            <a:tailEnd/>
          </a:ln>
        </p:spPr>
        <p:txBody>
          <a:bodyPr wrap="square" lIns="0" tIns="0" rIns="0" bIns="0" rtlCol="0" anchor="ctr"/>
          <a:lstStyle/>
          <a:p>
            <a:pPr algn="ctr">
              <a:lnSpc>
                <a:spcPct val="106000"/>
              </a:lnSpc>
              <a:buFont typeface="Wingdings 2" pitchFamily="18" charset="2"/>
              <a:buNone/>
            </a:pPr>
            <a:r>
              <a:rPr lang="en-GB" sz="610" b="1"/>
              <a:t>Rating </a:t>
            </a:r>
          </a:p>
          <a:p>
            <a:pPr algn="ctr">
              <a:lnSpc>
                <a:spcPct val="106000"/>
              </a:lnSpc>
              <a:buFont typeface="Wingdings 2" pitchFamily="18" charset="2"/>
              <a:buNone/>
            </a:pPr>
            <a:r>
              <a:rPr lang="en-GB" sz="610" b="1"/>
              <a:t>date</a:t>
            </a:r>
          </a:p>
        </p:txBody>
      </p:sp>
      <p:sp>
        <p:nvSpPr>
          <p:cNvPr id="67" name="Rectangle 66">
            <a:extLst>
              <a:ext uri="{FF2B5EF4-FFF2-40B4-BE49-F238E27FC236}">
                <a16:creationId xmlns:a16="http://schemas.microsoft.com/office/drawing/2014/main" id="{D453FF1C-8CDA-48EA-9310-DB84C711FF82}"/>
              </a:ext>
            </a:extLst>
          </p:cNvPr>
          <p:cNvSpPr/>
          <p:nvPr/>
        </p:nvSpPr>
        <p:spPr bwMode="gray">
          <a:xfrm>
            <a:off x="4658043" y="5090357"/>
            <a:ext cx="466776" cy="216341"/>
          </a:xfrm>
          <a:prstGeom prst="rect">
            <a:avLst/>
          </a:prstGeom>
          <a:noFill/>
          <a:ln w="19050" algn="ctr">
            <a:solidFill>
              <a:schemeClr val="tx1">
                <a:lumMod val="50000"/>
                <a:lumOff val="50000"/>
              </a:schemeClr>
            </a:solidFill>
            <a:miter lim="800000"/>
            <a:headEnd/>
            <a:tailEnd/>
          </a:ln>
        </p:spPr>
        <p:txBody>
          <a:bodyPr wrap="square" lIns="72231" tIns="72231" rIns="72231" bIns="72231" rtlCol="0" anchor="ctr"/>
          <a:lstStyle/>
          <a:p>
            <a:pPr algn="ctr">
              <a:lnSpc>
                <a:spcPct val="106000"/>
              </a:lnSpc>
              <a:buFont typeface="Wingdings 2" pitchFamily="18" charset="2"/>
              <a:buNone/>
            </a:pPr>
            <a:r>
              <a:rPr lang="en-GB" sz="731" b="1">
                <a:solidFill>
                  <a:schemeClr val="tx1">
                    <a:lumMod val="50000"/>
                    <a:lumOff val="50000"/>
                  </a:schemeClr>
                </a:solidFill>
              </a:rPr>
              <a:t>2007</a:t>
            </a:r>
          </a:p>
        </p:txBody>
      </p:sp>
      <p:sp>
        <p:nvSpPr>
          <p:cNvPr id="68" name="Rectangle 67">
            <a:extLst>
              <a:ext uri="{FF2B5EF4-FFF2-40B4-BE49-F238E27FC236}">
                <a16:creationId xmlns:a16="http://schemas.microsoft.com/office/drawing/2014/main" id="{8791A45A-3745-45BA-AF2A-054DCE54D888}"/>
              </a:ext>
            </a:extLst>
          </p:cNvPr>
          <p:cNvSpPr/>
          <p:nvPr/>
        </p:nvSpPr>
        <p:spPr bwMode="gray">
          <a:xfrm>
            <a:off x="5192788" y="5090357"/>
            <a:ext cx="501536" cy="216341"/>
          </a:xfrm>
          <a:prstGeom prst="rect">
            <a:avLst/>
          </a:prstGeom>
          <a:noFill/>
          <a:ln w="19050" algn="ctr">
            <a:solidFill>
              <a:schemeClr val="tx1">
                <a:lumMod val="50000"/>
                <a:lumOff val="50000"/>
              </a:schemeClr>
            </a:solidFill>
            <a:miter lim="800000"/>
            <a:headEnd/>
            <a:tailEnd/>
          </a:ln>
        </p:spPr>
        <p:txBody>
          <a:bodyPr wrap="square" lIns="0" tIns="0" rIns="0" bIns="0" rtlCol="0" anchor="ctr"/>
          <a:lstStyle/>
          <a:p>
            <a:pPr algn="ctr">
              <a:lnSpc>
                <a:spcPct val="106000"/>
              </a:lnSpc>
              <a:buFont typeface="Wingdings 2" pitchFamily="18" charset="2"/>
              <a:buNone/>
            </a:pPr>
            <a:r>
              <a:rPr lang="en-GB" sz="731" b="1">
                <a:solidFill>
                  <a:schemeClr val="tx1">
                    <a:lumMod val="50000"/>
                    <a:lumOff val="50000"/>
                  </a:schemeClr>
                </a:solidFill>
              </a:rPr>
              <a:t>2017</a:t>
            </a:r>
          </a:p>
        </p:txBody>
      </p:sp>
      <p:sp>
        <p:nvSpPr>
          <p:cNvPr id="69" name="Rectangle 68">
            <a:extLst>
              <a:ext uri="{FF2B5EF4-FFF2-40B4-BE49-F238E27FC236}">
                <a16:creationId xmlns:a16="http://schemas.microsoft.com/office/drawing/2014/main" id="{07BE4C49-0188-43AC-BD66-AB8C28243E23}"/>
              </a:ext>
            </a:extLst>
          </p:cNvPr>
          <p:cNvSpPr/>
          <p:nvPr/>
        </p:nvSpPr>
        <p:spPr bwMode="gray">
          <a:xfrm>
            <a:off x="5462635" y="4406926"/>
            <a:ext cx="1796735" cy="184666"/>
          </a:xfrm>
          <a:prstGeom prst="rect">
            <a:avLst/>
          </a:prstGeom>
        </p:spPr>
        <p:txBody>
          <a:bodyPr wrap="square" lIns="0" tIns="0" rIns="0" bIns="0" anchor="b">
            <a:spAutoFit/>
          </a:bodyPr>
          <a:lstStyle/>
          <a:p>
            <a:r>
              <a:rPr lang="en-US" sz="1200" b="1">
                <a:solidFill>
                  <a:srgbClr val="53565A"/>
                </a:solidFill>
              </a:rPr>
              <a:t>Timeliness</a:t>
            </a:r>
            <a:endParaRPr lang="en-US" sz="1200">
              <a:solidFill>
                <a:srgbClr val="53565A"/>
              </a:solidFill>
            </a:endParaRPr>
          </a:p>
        </p:txBody>
      </p:sp>
      <p:sp>
        <p:nvSpPr>
          <p:cNvPr id="70" name="Rectangle 69">
            <a:extLst>
              <a:ext uri="{FF2B5EF4-FFF2-40B4-BE49-F238E27FC236}">
                <a16:creationId xmlns:a16="http://schemas.microsoft.com/office/drawing/2014/main" id="{CC95C1FE-EE81-4C46-967B-2D1A970DB4A0}"/>
              </a:ext>
            </a:extLst>
          </p:cNvPr>
          <p:cNvSpPr/>
          <p:nvPr/>
        </p:nvSpPr>
        <p:spPr>
          <a:xfrm>
            <a:off x="5737788" y="4692994"/>
            <a:ext cx="1559089" cy="987450"/>
          </a:xfrm>
          <a:prstGeom prst="rect">
            <a:avLst/>
          </a:prstGeom>
        </p:spPr>
        <p:txBody>
          <a:bodyPr wrap="square" lIns="0" tIns="0" rIns="0" bIns="0">
            <a:spAutoFit/>
          </a:bodyPr>
          <a:lstStyle/>
          <a:p>
            <a:pPr marL="139302" indent="-139302">
              <a:spcBef>
                <a:spcPts val="487"/>
              </a:spcBef>
              <a:buSzPct val="100000"/>
              <a:buFont typeface="Arial" panose="020B0604020202020204" pitchFamily="34" charset="0"/>
              <a:buChar char="•"/>
            </a:pPr>
            <a:r>
              <a:rPr lang="en-GB" sz="1000">
                <a:solidFill>
                  <a:schemeClr val="tx1">
                    <a:lumMod val="75000"/>
                    <a:lumOff val="25000"/>
                  </a:schemeClr>
                </a:solidFill>
              </a:rPr>
              <a:t>Identify out-of-date input data for the rating assignment</a:t>
            </a:r>
          </a:p>
          <a:p>
            <a:pPr marL="139302" indent="-139302">
              <a:spcBef>
                <a:spcPts val="487"/>
              </a:spcBef>
              <a:buSzPct val="100000"/>
              <a:buFont typeface="Arial" panose="020B0604020202020204" pitchFamily="34" charset="0"/>
              <a:buChar char="•"/>
            </a:pPr>
            <a:r>
              <a:rPr lang="en-GB" sz="1000">
                <a:solidFill>
                  <a:schemeClr val="tx1">
                    <a:lumMod val="75000"/>
                    <a:lumOff val="25000"/>
                  </a:schemeClr>
                </a:solidFill>
              </a:rPr>
              <a:t>Example: 20 ratings with out-of-date input values affecting 5% of exposure</a:t>
            </a:r>
          </a:p>
        </p:txBody>
      </p:sp>
      <p:sp>
        <p:nvSpPr>
          <p:cNvPr id="71" name="Rounded Rectangle 92">
            <a:extLst>
              <a:ext uri="{FF2B5EF4-FFF2-40B4-BE49-F238E27FC236}">
                <a16:creationId xmlns:a16="http://schemas.microsoft.com/office/drawing/2014/main" id="{3FD8A489-4F8B-457A-A5AC-D6C8562D1035}"/>
              </a:ext>
            </a:extLst>
          </p:cNvPr>
          <p:cNvSpPr/>
          <p:nvPr/>
        </p:nvSpPr>
        <p:spPr bwMode="gray">
          <a:xfrm>
            <a:off x="4590074" y="4388414"/>
            <a:ext cx="2837250" cy="1497600"/>
          </a:xfrm>
          <a:prstGeom prst="roundRect">
            <a:avLst>
              <a:gd name="adj" fmla="val 3407"/>
            </a:avLst>
          </a:prstGeom>
          <a:noFill/>
          <a:ln w="19050" algn="ctr">
            <a:solidFill>
              <a:schemeClr val="accent1"/>
            </a:solidFill>
            <a:miter lim="800000"/>
            <a:headEnd/>
            <a:tailEnd/>
          </a:ln>
        </p:spPr>
        <p:txBody>
          <a:bodyPr wrap="square" lIns="72231" tIns="72231" rIns="72231" bIns="72231" rtlCol="0" anchor="ctr"/>
          <a:lstStyle/>
          <a:p>
            <a:pPr>
              <a:lnSpc>
                <a:spcPct val="106000"/>
              </a:lnSpc>
            </a:pPr>
            <a:endParaRPr lang="en-GB" sz="1300" b="1">
              <a:solidFill>
                <a:schemeClr val="bg1"/>
              </a:solidFill>
            </a:endParaRPr>
          </a:p>
        </p:txBody>
      </p:sp>
      <p:sp>
        <p:nvSpPr>
          <p:cNvPr id="72" name="Rounded Rectangle 94">
            <a:extLst>
              <a:ext uri="{FF2B5EF4-FFF2-40B4-BE49-F238E27FC236}">
                <a16:creationId xmlns:a16="http://schemas.microsoft.com/office/drawing/2014/main" id="{472CB064-EDD7-49DF-B48B-675FD1CAB40E}"/>
              </a:ext>
            </a:extLst>
          </p:cNvPr>
          <p:cNvSpPr/>
          <p:nvPr/>
        </p:nvSpPr>
        <p:spPr bwMode="gray">
          <a:xfrm>
            <a:off x="998199" y="4388414"/>
            <a:ext cx="2837250" cy="1497600"/>
          </a:xfrm>
          <a:prstGeom prst="roundRect">
            <a:avLst>
              <a:gd name="adj" fmla="val 3407"/>
            </a:avLst>
          </a:prstGeom>
          <a:noFill/>
          <a:ln w="19050" algn="ctr">
            <a:solidFill>
              <a:schemeClr val="accent1"/>
            </a:solidFill>
            <a:miter lim="800000"/>
            <a:headEnd/>
            <a:tailEnd/>
          </a:ln>
        </p:spPr>
        <p:txBody>
          <a:bodyPr wrap="square" lIns="72231" tIns="72231" rIns="72231" bIns="72231" rtlCol="0" anchor="ctr"/>
          <a:lstStyle/>
          <a:p>
            <a:pPr>
              <a:lnSpc>
                <a:spcPct val="106000"/>
              </a:lnSpc>
            </a:pPr>
            <a:endParaRPr lang="en-GB" sz="1300" b="1">
              <a:solidFill>
                <a:schemeClr val="bg1"/>
              </a:solidFill>
            </a:endParaRPr>
          </a:p>
        </p:txBody>
      </p:sp>
      <p:sp>
        <p:nvSpPr>
          <p:cNvPr id="73" name="Rounded Rectangle 100">
            <a:extLst>
              <a:ext uri="{FF2B5EF4-FFF2-40B4-BE49-F238E27FC236}">
                <a16:creationId xmlns:a16="http://schemas.microsoft.com/office/drawing/2014/main" id="{751CB354-5951-4720-90D1-D00C4CCE4FCE}"/>
              </a:ext>
            </a:extLst>
          </p:cNvPr>
          <p:cNvSpPr/>
          <p:nvPr/>
        </p:nvSpPr>
        <p:spPr bwMode="gray">
          <a:xfrm>
            <a:off x="8217397" y="4388414"/>
            <a:ext cx="2837250" cy="1497600"/>
          </a:xfrm>
          <a:prstGeom prst="roundRect">
            <a:avLst>
              <a:gd name="adj" fmla="val 3407"/>
            </a:avLst>
          </a:prstGeom>
          <a:noFill/>
          <a:ln w="19050" algn="ctr">
            <a:solidFill>
              <a:schemeClr val="accent1"/>
            </a:solidFill>
            <a:miter lim="800000"/>
            <a:headEnd/>
            <a:tailEnd/>
          </a:ln>
        </p:spPr>
        <p:txBody>
          <a:bodyPr wrap="square" lIns="72231" tIns="72231" rIns="72231" bIns="72231" rtlCol="0" anchor="ctr"/>
          <a:lstStyle/>
          <a:p>
            <a:pPr>
              <a:lnSpc>
                <a:spcPct val="106000"/>
              </a:lnSpc>
            </a:pPr>
            <a:endParaRPr lang="en-GB" sz="1300" b="1">
              <a:solidFill>
                <a:schemeClr val="bg1"/>
              </a:solidFill>
            </a:endParaRPr>
          </a:p>
        </p:txBody>
      </p:sp>
      <p:sp>
        <p:nvSpPr>
          <p:cNvPr id="74" name="Rectangle 73">
            <a:extLst>
              <a:ext uri="{FF2B5EF4-FFF2-40B4-BE49-F238E27FC236}">
                <a16:creationId xmlns:a16="http://schemas.microsoft.com/office/drawing/2014/main" id="{1FB94217-B9D1-4013-AEA9-502AC23CCB91}"/>
              </a:ext>
            </a:extLst>
          </p:cNvPr>
          <p:cNvSpPr/>
          <p:nvPr/>
        </p:nvSpPr>
        <p:spPr bwMode="gray">
          <a:xfrm>
            <a:off x="9074485" y="2657298"/>
            <a:ext cx="2019084" cy="184666"/>
          </a:xfrm>
          <a:prstGeom prst="rect">
            <a:avLst/>
          </a:prstGeom>
        </p:spPr>
        <p:txBody>
          <a:bodyPr wrap="square" lIns="0" tIns="0" rIns="0" bIns="0" anchor="b">
            <a:spAutoFit/>
          </a:bodyPr>
          <a:lstStyle/>
          <a:p>
            <a:r>
              <a:rPr lang="en-US" sz="1200" b="1">
                <a:solidFill>
                  <a:srgbClr val="53565A"/>
                </a:solidFill>
              </a:rPr>
              <a:t>Uniqueness</a:t>
            </a:r>
            <a:endParaRPr lang="en-US" sz="1200">
              <a:solidFill>
                <a:srgbClr val="53565A"/>
              </a:solidFill>
            </a:endParaRPr>
          </a:p>
        </p:txBody>
      </p:sp>
      <p:sp>
        <p:nvSpPr>
          <p:cNvPr id="75" name="Rectangle 74">
            <a:extLst>
              <a:ext uri="{FF2B5EF4-FFF2-40B4-BE49-F238E27FC236}">
                <a16:creationId xmlns:a16="http://schemas.microsoft.com/office/drawing/2014/main" id="{04BFE486-0B00-45C2-8C4C-191C70C68474}"/>
              </a:ext>
            </a:extLst>
          </p:cNvPr>
          <p:cNvSpPr/>
          <p:nvPr/>
        </p:nvSpPr>
        <p:spPr>
          <a:xfrm>
            <a:off x="9102511" y="2976209"/>
            <a:ext cx="1792081" cy="1033616"/>
          </a:xfrm>
          <a:prstGeom prst="rect">
            <a:avLst/>
          </a:prstGeom>
        </p:spPr>
        <p:txBody>
          <a:bodyPr wrap="square" lIns="0" tIns="0" rIns="0" bIns="0">
            <a:spAutoFit/>
          </a:bodyPr>
          <a:lstStyle/>
          <a:p>
            <a:pPr marL="139302" indent="-139302">
              <a:spcBef>
                <a:spcPts val="487"/>
              </a:spcBef>
              <a:buSzPct val="100000"/>
              <a:buFont typeface="Arial" panose="020B0604020202020204" pitchFamily="34" charset="0"/>
              <a:buChar char="•"/>
            </a:pPr>
            <a:r>
              <a:rPr lang="en-GB" sz="900">
                <a:solidFill>
                  <a:schemeClr val="tx1">
                    <a:lumMod val="75000"/>
                    <a:lumOff val="25000"/>
                  </a:schemeClr>
                </a:solidFill>
              </a:rPr>
              <a:t>Identify duplicate obligors and duplicate facility identifiers within the IRB workflow</a:t>
            </a:r>
          </a:p>
          <a:p>
            <a:pPr marL="139302" indent="-139302">
              <a:spcBef>
                <a:spcPts val="487"/>
              </a:spcBef>
              <a:buSzPct val="100000"/>
              <a:buFont typeface="Arial" panose="020B0604020202020204" pitchFamily="34" charset="0"/>
              <a:buChar char="•"/>
              <a:defRPr/>
            </a:pPr>
            <a:r>
              <a:rPr lang="en-GB" sz="900">
                <a:solidFill>
                  <a:schemeClr val="tx1">
                    <a:lumMod val="75000"/>
                    <a:lumOff val="25000"/>
                  </a:schemeClr>
                </a:solidFill>
              </a:rPr>
              <a:t>Example</a:t>
            </a:r>
            <a:r>
              <a:rPr lang="en-GB" sz="900">
                <a:solidFill>
                  <a:prstClr val="black">
                    <a:lumMod val="75000"/>
                    <a:lumOff val="25000"/>
                  </a:prstClr>
                </a:solidFill>
              </a:rPr>
              <a:t>: 17 cases where same identifier is used for two different obligors, 10 cases with duplicate rows</a:t>
            </a:r>
          </a:p>
        </p:txBody>
      </p:sp>
      <p:sp>
        <p:nvSpPr>
          <p:cNvPr id="76" name="Rounded Rectangle 99">
            <a:extLst>
              <a:ext uri="{FF2B5EF4-FFF2-40B4-BE49-F238E27FC236}">
                <a16:creationId xmlns:a16="http://schemas.microsoft.com/office/drawing/2014/main" id="{BF275244-6B9F-4387-9874-2F394EC8661B}"/>
              </a:ext>
            </a:extLst>
          </p:cNvPr>
          <p:cNvSpPr/>
          <p:nvPr/>
        </p:nvSpPr>
        <p:spPr bwMode="gray">
          <a:xfrm>
            <a:off x="8181950" y="2626949"/>
            <a:ext cx="2837250" cy="1498107"/>
          </a:xfrm>
          <a:prstGeom prst="roundRect">
            <a:avLst>
              <a:gd name="adj" fmla="val 3407"/>
            </a:avLst>
          </a:prstGeom>
          <a:noFill/>
          <a:ln w="19050" algn="ctr">
            <a:solidFill>
              <a:schemeClr val="accent1"/>
            </a:solidFill>
            <a:miter lim="800000"/>
            <a:headEnd/>
            <a:tailEnd/>
          </a:ln>
        </p:spPr>
        <p:txBody>
          <a:bodyPr wrap="square" lIns="72231" tIns="72231" rIns="72231" bIns="72231" rtlCol="0" anchor="ctr"/>
          <a:lstStyle/>
          <a:p>
            <a:pPr>
              <a:lnSpc>
                <a:spcPct val="106000"/>
              </a:lnSpc>
            </a:pPr>
            <a:endParaRPr lang="en-GB" sz="1300" b="1">
              <a:solidFill>
                <a:schemeClr val="bg1"/>
              </a:solidFill>
            </a:endParaRPr>
          </a:p>
        </p:txBody>
      </p:sp>
      <p:grpSp>
        <p:nvGrpSpPr>
          <p:cNvPr id="77" name="Group 76">
            <a:extLst>
              <a:ext uri="{FF2B5EF4-FFF2-40B4-BE49-F238E27FC236}">
                <a16:creationId xmlns:a16="http://schemas.microsoft.com/office/drawing/2014/main" id="{D1407A56-36E9-4ED7-9582-6C7F43344ADE}"/>
              </a:ext>
            </a:extLst>
          </p:cNvPr>
          <p:cNvGrpSpPr/>
          <p:nvPr/>
        </p:nvGrpSpPr>
        <p:grpSpPr>
          <a:xfrm>
            <a:off x="8294007" y="3010497"/>
            <a:ext cx="661418" cy="751695"/>
            <a:chOff x="4493952" y="4280629"/>
            <a:chExt cx="966134" cy="925163"/>
          </a:xfrm>
        </p:grpSpPr>
        <p:grpSp>
          <p:nvGrpSpPr>
            <p:cNvPr id="78" name="Group 77">
              <a:extLst>
                <a:ext uri="{FF2B5EF4-FFF2-40B4-BE49-F238E27FC236}">
                  <a16:creationId xmlns:a16="http://schemas.microsoft.com/office/drawing/2014/main" id="{B34FAFFD-E49D-4974-AD47-5361410E67B9}"/>
                </a:ext>
              </a:extLst>
            </p:cNvPr>
            <p:cNvGrpSpPr/>
            <p:nvPr/>
          </p:nvGrpSpPr>
          <p:grpSpPr>
            <a:xfrm>
              <a:off x="4493952" y="4280629"/>
              <a:ext cx="966133" cy="761473"/>
              <a:chOff x="1358377" y="3288313"/>
              <a:chExt cx="744423" cy="788331"/>
            </a:xfrm>
          </p:grpSpPr>
          <p:sp>
            <p:nvSpPr>
              <p:cNvPr id="80" name="Rectangle 79">
                <a:extLst>
                  <a:ext uri="{FF2B5EF4-FFF2-40B4-BE49-F238E27FC236}">
                    <a16:creationId xmlns:a16="http://schemas.microsoft.com/office/drawing/2014/main" id="{C6E57650-D3A7-4FAD-9DC1-55EBB9BB5C69}"/>
                  </a:ext>
                </a:extLst>
              </p:cNvPr>
              <p:cNvSpPr/>
              <p:nvPr/>
            </p:nvSpPr>
            <p:spPr bwMode="gray">
              <a:xfrm>
                <a:off x="1358377" y="3288313"/>
                <a:ext cx="744423" cy="110546"/>
              </a:xfrm>
              <a:prstGeom prst="rect">
                <a:avLst/>
              </a:prstGeom>
              <a:solidFill>
                <a:schemeClr val="accent2"/>
              </a:solidFill>
              <a:ln w="12700" algn="ctr">
                <a:solidFill>
                  <a:schemeClr val="accent2"/>
                </a:solidFill>
                <a:miter lim="800000"/>
                <a:headEnd/>
                <a:tailEnd/>
              </a:ln>
            </p:spPr>
            <p:txBody>
              <a:bodyPr wrap="square" lIns="72231" tIns="72231" rIns="72231" bIns="72231" rtlCol="0" anchor="ctr"/>
              <a:lstStyle/>
              <a:p>
                <a:pPr>
                  <a:lnSpc>
                    <a:spcPct val="106000"/>
                  </a:lnSpc>
                  <a:buFont typeface="Wingdings 2" pitchFamily="18" charset="2"/>
                  <a:buNone/>
                </a:pPr>
                <a:endParaRPr lang="en-GB" sz="1300" b="1">
                  <a:solidFill>
                    <a:schemeClr val="bg1"/>
                  </a:solidFill>
                </a:endParaRPr>
              </a:p>
            </p:txBody>
          </p:sp>
          <p:sp>
            <p:nvSpPr>
              <p:cNvPr id="81" name="Rectangle 80">
                <a:extLst>
                  <a:ext uri="{FF2B5EF4-FFF2-40B4-BE49-F238E27FC236}">
                    <a16:creationId xmlns:a16="http://schemas.microsoft.com/office/drawing/2014/main" id="{DB40679B-1360-484F-A685-534DEB0E0230}"/>
                  </a:ext>
                </a:extLst>
              </p:cNvPr>
              <p:cNvSpPr/>
              <p:nvPr/>
            </p:nvSpPr>
            <p:spPr bwMode="gray">
              <a:xfrm>
                <a:off x="1358377" y="3457759"/>
                <a:ext cx="744423" cy="110546"/>
              </a:xfrm>
              <a:prstGeom prst="rect">
                <a:avLst/>
              </a:prstGeom>
              <a:solidFill>
                <a:srgbClr val="C8C9CA"/>
              </a:solidFill>
              <a:ln w="12700" algn="ctr">
                <a:solidFill>
                  <a:srgbClr val="C8C9CA"/>
                </a:solidFill>
                <a:miter lim="800000"/>
                <a:headEnd/>
                <a:tailEnd/>
              </a:ln>
            </p:spPr>
            <p:txBody>
              <a:bodyPr wrap="square" lIns="72231" tIns="72231" rIns="72231" bIns="72231" rtlCol="0" anchor="ctr"/>
              <a:lstStyle/>
              <a:p>
                <a:pPr>
                  <a:lnSpc>
                    <a:spcPct val="106000"/>
                  </a:lnSpc>
                  <a:buFont typeface="Wingdings 2" pitchFamily="18" charset="2"/>
                  <a:buNone/>
                </a:pPr>
                <a:endParaRPr lang="en-GB" sz="1300" b="1">
                  <a:solidFill>
                    <a:schemeClr val="bg1"/>
                  </a:solidFill>
                </a:endParaRPr>
              </a:p>
            </p:txBody>
          </p:sp>
          <p:sp>
            <p:nvSpPr>
              <p:cNvPr id="82" name="Rectangle 81">
                <a:extLst>
                  <a:ext uri="{FF2B5EF4-FFF2-40B4-BE49-F238E27FC236}">
                    <a16:creationId xmlns:a16="http://schemas.microsoft.com/office/drawing/2014/main" id="{445E7841-EC4D-4CEA-929E-77A721ED9035}"/>
                  </a:ext>
                </a:extLst>
              </p:cNvPr>
              <p:cNvSpPr/>
              <p:nvPr/>
            </p:nvSpPr>
            <p:spPr bwMode="gray">
              <a:xfrm>
                <a:off x="1358377" y="3627205"/>
                <a:ext cx="744423" cy="110546"/>
              </a:xfrm>
              <a:prstGeom prst="rect">
                <a:avLst/>
              </a:prstGeom>
              <a:solidFill>
                <a:schemeClr val="tx1">
                  <a:lumMod val="50000"/>
                  <a:lumOff val="50000"/>
                </a:schemeClr>
              </a:solidFill>
              <a:ln w="12700" algn="ctr">
                <a:solidFill>
                  <a:srgbClr val="7F7F7F"/>
                </a:solidFill>
                <a:miter lim="800000"/>
                <a:headEnd/>
                <a:tailEnd/>
              </a:ln>
            </p:spPr>
            <p:txBody>
              <a:bodyPr wrap="square" lIns="72231" tIns="72231" rIns="72231" bIns="72231" rtlCol="0" anchor="ctr"/>
              <a:lstStyle/>
              <a:p>
                <a:pPr>
                  <a:lnSpc>
                    <a:spcPct val="106000"/>
                  </a:lnSpc>
                  <a:buFont typeface="Wingdings 2" pitchFamily="18" charset="2"/>
                  <a:buNone/>
                </a:pPr>
                <a:endParaRPr lang="en-GB" sz="1300" b="1">
                  <a:solidFill>
                    <a:schemeClr val="bg1"/>
                  </a:solidFill>
                </a:endParaRPr>
              </a:p>
            </p:txBody>
          </p:sp>
          <p:sp>
            <p:nvSpPr>
              <p:cNvPr id="83" name="Rectangle 82">
                <a:extLst>
                  <a:ext uri="{FF2B5EF4-FFF2-40B4-BE49-F238E27FC236}">
                    <a16:creationId xmlns:a16="http://schemas.microsoft.com/office/drawing/2014/main" id="{52C4E498-97B5-441F-8AAD-E667BA0675DC}"/>
                  </a:ext>
                </a:extLst>
              </p:cNvPr>
              <p:cNvSpPr/>
              <p:nvPr/>
            </p:nvSpPr>
            <p:spPr bwMode="gray">
              <a:xfrm>
                <a:off x="1358377" y="3796652"/>
                <a:ext cx="744423" cy="110546"/>
              </a:xfrm>
              <a:prstGeom prst="rect">
                <a:avLst/>
              </a:prstGeom>
              <a:pattFill prst="dkUpDiag">
                <a:fgClr>
                  <a:schemeClr val="tx1">
                    <a:lumMod val="50000"/>
                    <a:lumOff val="50000"/>
                  </a:schemeClr>
                </a:fgClr>
                <a:bgClr>
                  <a:schemeClr val="bg1"/>
                </a:bgClr>
              </a:pattFill>
              <a:ln w="12700" algn="ctr">
                <a:solidFill>
                  <a:schemeClr val="accent1"/>
                </a:solidFill>
                <a:miter lim="800000"/>
                <a:headEnd/>
                <a:tailEnd/>
              </a:ln>
            </p:spPr>
            <p:txBody>
              <a:bodyPr wrap="square" lIns="72231" tIns="72231" rIns="72231" bIns="72231" rtlCol="0" anchor="ctr"/>
              <a:lstStyle/>
              <a:p>
                <a:pPr>
                  <a:lnSpc>
                    <a:spcPct val="106000"/>
                  </a:lnSpc>
                  <a:buFont typeface="Wingdings 2" pitchFamily="18" charset="2"/>
                  <a:buNone/>
                </a:pPr>
                <a:endParaRPr lang="en-GB" sz="1300" b="1">
                  <a:solidFill>
                    <a:schemeClr val="bg1"/>
                  </a:solidFill>
                </a:endParaRPr>
              </a:p>
            </p:txBody>
          </p:sp>
          <p:sp>
            <p:nvSpPr>
              <p:cNvPr id="84" name="Rectangle 83">
                <a:extLst>
                  <a:ext uri="{FF2B5EF4-FFF2-40B4-BE49-F238E27FC236}">
                    <a16:creationId xmlns:a16="http://schemas.microsoft.com/office/drawing/2014/main" id="{24820FFB-71F9-4827-9F71-4DD92C68EEE9}"/>
                  </a:ext>
                </a:extLst>
              </p:cNvPr>
              <p:cNvSpPr/>
              <p:nvPr/>
            </p:nvSpPr>
            <p:spPr bwMode="gray">
              <a:xfrm>
                <a:off x="1358377" y="3966098"/>
                <a:ext cx="744423" cy="110546"/>
              </a:xfrm>
              <a:prstGeom prst="rect">
                <a:avLst/>
              </a:prstGeom>
              <a:pattFill prst="dkUpDiag">
                <a:fgClr>
                  <a:schemeClr val="tx1">
                    <a:lumMod val="50000"/>
                    <a:lumOff val="50000"/>
                  </a:schemeClr>
                </a:fgClr>
                <a:bgClr>
                  <a:schemeClr val="bg1"/>
                </a:bgClr>
              </a:pattFill>
              <a:ln w="12700" algn="ctr">
                <a:solidFill>
                  <a:schemeClr val="accent1"/>
                </a:solidFill>
                <a:miter lim="800000"/>
                <a:headEnd/>
                <a:tailEnd/>
              </a:ln>
            </p:spPr>
            <p:txBody>
              <a:bodyPr wrap="square" lIns="72231" tIns="72231" rIns="72231" bIns="72231" rtlCol="0" anchor="ctr"/>
              <a:lstStyle/>
              <a:p>
                <a:pPr>
                  <a:lnSpc>
                    <a:spcPct val="106000"/>
                  </a:lnSpc>
                </a:pPr>
                <a:endParaRPr lang="en-GB" sz="1300" b="1">
                  <a:solidFill>
                    <a:schemeClr val="bg1"/>
                  </a:solidFill>
                </a:endParaRPr>
              </a:p>
            </p:txBody>
          </p:sp>
        </p:grpSp>
        <p:sp>
          <p:nvSpPr>
            <p:cNvPr id="79" name="Rectangle 78">
              <a:extLst>
                <a:ext uri="{FF2B5EF4-FFF2-40B4-BE49-F238E27FC236}">
                  <a16:creationId xmlns:a16="http://schemas.microsoft.com/office/drawing/2014/main" id="{51ED6FC6-A7E3-4369-A614-DA3DFE95BDA6}"/>
                </a:ext>
              </a:extLst>
            </p:cNvPr>
            <p:cNvSpPr/>
            <p:nvPr/>
          </p:nvSpPr>
          <p:spPr bwMode="gray">
            <a:xfrm>
              <a:off x="4493953" y="5099012"/>
              <a:ext cx="966133" cy="106780"/>
            </a:xfrm>
            <a:prstGeom prst="rect">
              <a:avLst/>
            </a:prstGeom>
            <a:solidFill>
              <a:schemeClr val="accent1"/>
            </a:solidFill>
            <a:ln w="12700" algn="ctr">
              <a:solidFill>
                <a:schemeClr val="accent1"/>
              </a:solidFill>
              <a:miter lim="800000"/>
              <a:headEnd/>
              <a:tailEnd/>
            </a:ln>
          </p:spPr>
          <p:txBody>
            <a:bodyPr wrap="square" lIns="72231" tIns="72231" rIns="72231" bIns="72231" rtlCol="0" anchor="ctr"/>
            <a:lstStyle/>
            <a:p>
              <a:pPr>
                <a:lnSpc>
                  <a:spcPct val="106000"/>
                </a:lnSpc>
                <a:buFont typeface="Wingdings 2" pitchFamily="18" charset="2"/>
                <a:buNone/>
              </a:pPr>
              <a:endParaRPr lang="en-GB" sz="1300" b="1">
                <a:solidFill>
                  <a:schemeClr val="bg1"/>
                </a:solidFill>
              </a:endParaRPr>
            </a:p>
          </p:txBody>
        </p:sp>
      </p:grpSp>
      <p:sp>
        <p:nvSpPr>
          <p:cNvPr id="85" name="Slide Number Placeholder 3">
            <a:extLst>
              <a:ext uri="{FF2B5EF4-FFF2-40B4-BE49-F238E27FC236}">
                <a16:creationId xmlns:a16="http://schemas.microsoft.com/office/drawing/2014/main" id="{C7CE2CC6-9EFB-42E5-B183-ACE3E4EB3B57}"/>
              </a:ext>
            </a:extLst>
          </p:cNvPr>
          <p:cNvSpPr txBox="1">
            <a:spLocks/>
          </p:cNvSpPr>
          <p:nvPr/>
        </p:nvSpPr>
        <p:spPr>
          <a:xfrm>
            <a:off x="11568608" y="6185566"/>
            <a:ext cx="65122" cy="123159"/>
          </a:xfrm>
          <a:prstGeom prst="rect">
            <a:avLst/>
          </a:prstGeom>
        </p:spPr>
        <p:txBody>
          <a:bodyPr vert="horz" wrap="none" lIns="0" tIns="0" rIns="0" bIns="0" rtlCol="0" anchor="ctr">
            <a:spAutoFit/>
          </a:bodyP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7E69083-84D8-4E59-86E6-37E14A15C756}" type="slidenum">
              <a:rPr lang="en-GB" smtClean="0"/>
              <a:pPr/>
              <a:t>3</a:t>
            </a:fld>
            <a:endParaRPr lang="en-GB"/>
          </a:p>
        </p:txBody>
      </p:sp>
      <p:sp>
        <p:nvSpPr>
          <p:cNvPr id="2" name="Title 2">
            <a:extLst>
              <a:ext uri="{FF2B5EF4-FFF2-40B4-BE49-F238E27FC236}">
                <a16:creationId xmlns:a16="http://schemas.microsoft.com/office/drawing/2014/main" id="{4DEE903B-61FD-4636-90A3-1AA8B45C0FF6}"/>
              </a:ext>
            </a:extLst>
          </p:cNvPr>
          <p:cNvSpPr txBox="1">
            <a:spLocks/>
          </p:cNvSpPr>
          <p:nvPr/>
        </p:nvSpPr>
        <p:spPr bwMode="gray">
          <a:xfrm>
            <a:off x="654050" y="469900"/>
            <a:ext cx="111887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a:lstStyle>
          <a:p>
            <a:r>
              <a:rPr lang="en-GB" b="1" dirty="0">
                <a:cs typeface="Calibri"/>
              </a:rPr>
              <a:t>Data Quality rules can be divided into several Data Quality dimensions</a:t>
            </a:r>
            <a:endParaRPr lang="en-US" b="1" dirty="0">
              <a:ea typeface="+mj-lt"/>
              <a:cs typeface="+mj-lt"/>
            </a:endParaRPr>
          </a:p>
          <a:p>
            <a:endParaRPr lang="en-US" dirty="0">
              <a:solidFill>
                <a:srgbClr val="000000"/>
              </a:solidFill>
              <a:cs typeface="Calibri"/>
            </a:endParaRPr>
          </a:p>
          <a:p>
            <a:endParaRPr lang="en-US" dirty="0">
              <a:solidFill>
                <a:srgbClr val="000000"/>
              </a:solidFill>
              <a:cs typeface="Calibri"/>
            </a:endParaRPr>
          </a:p>
          <a:p>
            <a:endParaRPr lang="en-US" b="1" dirty="0">
              <a:solidFill>
                <a:srgbClr val="595959"/>
              </a:solidFill>
              <a:cs typeface="Calibri"/>
            </a:endParaRPr>
          </a:p>
          <a:p>
            <a:endParaRPr lang="en-US" b="1" dirty="0"/>
          </a:p>
        </p:txBody>
      </p:sp>
      <p:sp>
        <p:nvSpPr>
          <p:cNvPr id="88" name="Text Placeholder 1">
            <a:extLst>
              <a:ext uri="{FF2B5EF4-FFF2-40B4-BE49-F238E27FC236}">
                <a16:creationId xmlns:a16="http://schemas.microsoft.com/office/drawing/2014/main" id="{68E1302F-0686-4EA5-9DDC-7A7A17900CDD}"/>
              </a:ext>
            </a:extLst>
          </p:cNvPr>
          <p:cNvSpPr>
            <a:spLocks noGrp="1"/>
          </p:cNvSpPr>
          <p:nvPr>
            <p:ph type="body" sz="quarter" idx="13"/>
          </p:nvPr>
        </p:nvSpPr>
        <p:spPr>
          <a:xfrm>
            <a:off x="654050" y="808475"/>
            <a:ext cx="11188700" cy="757238"/>
          </a:xfrm>
        </p:spPr>
        <p:txBody>
          <a:bodyPr/>
          <a:lstStyle/>
          <a:p>
            <a:r>
              <a:rPr lang="en-GB" sz="1800" dirty="0"/>
              <a:t>The term data quality refers both to the characteristics associated with high quality data and to the </a:t>
            </a:r>
            <a:br>
              <a:rPr lang="en-GB" sz="1800" dirty="0"/>
            </a:br>
            <a:r>
              <a:rPr lang="en-GB" sz="1800" dirty="0"/>
              <a:t>processes used to measure or improve the quality </a:t>
            </a:r>
            <a:r>
              <a:rPr lang="en-GB" dirty="0"/>
              <a:t>of data</a:t>
            </a:r>
          </a:p>
        </p:txBody>
      </p:sp>
      <p:pic>
        <p:nvPicPr>
          <p:cNvPr id="90" name="Picture 89" descr="molecular strand.eps">
            <a:extLst>
              <a:ext uri="{FF2B5EF4-FFF2-40B4-BE49-F238E27FC236}">
                <a16:creationId xmlns:a16="http://schemas.microsoft.com/office/drawing/2014/main" id="{12B89263-697B-4BF6-9B04-ACA0A3FA0C3E}"/>
              </a:ext>
            </a:extLst>
          </p:cNvPr>
          <p:cNvPicPr>
            <a:picLocks noChangeAspect="1"/>
          </p:cNvPicPr>
          <p:nvPr/>
        </p:nvPicPr>
        <p:blipFill rotWithShape="1">
          <a:blip r:embed="rId6">
            <a:extLst>
              <a:ext uri="{28A0092B-C50C-407E-A947-70E740481C1C}">
                <a14:useLocalDpi xmlns:a14="http://schemas.microsoft.com/office/drawing/2010/main" val="0"/>
              </a:ext>
            </a:extLst>
          </a:blip>
          <a:srcRect l="24342" r="24342"/>
          <a:stretch/>
        </p:blipFill>
        <p:spPr>
          <a:xfrm>
            <a:off x="0" y="1797848"/>
            <a:ext cx="12192000" cy="545769"/>
          </a:xfrm>
          <a:prstGeom prst="rect">
            <a:avLst/>
          </a:prstGeom>
          <a:solidFill>
            <a:schemeClr val="bg1"/>
          </a:solidFill>
        </p:spPr>
      </p:pic>
    </p:spTree>
    <p:extLst>
      <p:ext uri="{BB962C8B-B14F-4D97-AF65-F5344CB8AC3E}">
        <p14:creationId xmlns:p14="http://schemas.microsoft.com/office/powerpoint/2010/main" val="42524610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 name="Object 94" hidden="1">
            <a:extLst>
              <a:ext uri="{FF2B5EF4-FFF2-40B4-BE49-F238E27FC236}">
                <a16:creationId xmlns:a16="http://schemas.microsoft.com/office/drawing/2014/main" id="{5C52B0CF-C1CC-491B-8A59-EA9532811F2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38" imgH="338" progId="TCLayout.ActiveDocument.1">
                  <p:embed/>
                </p:oleObj>
              </mc:Choice>
              <mc:Fallback>
                <p:oleObj name="think-cell Slide" r:id="rId5" imgW="338" imgH="338" progId="TCLayout.ActiveDocument.1">
                  <p:embed/>
                  <p:pic>
                    <p:nvPicPr>
                      <p:cNvPr id="95" name="Object 94" hidden="1">
                        <a:extLst>
                          <a:ext uri="{FF2B5EF4-FFF2-40B4-BE49-F238E27FC236}">
                            <a16:creationId xmlns:a16="http://schemas.microsoft.com/office/drawing/2014/main" id="{5C52B0CF-C1CC-491B-8A59-EA9532811F2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96" name="Rectangle 95" hidden="1">
            <a:extLst>
              <a:ext uri="{FF2B5EF4-FFF2-40B4-BE49-F238E27FC236}">
                <a16:creationId xmlns:a16="http://schemas.microsoft.com/office/drawing/2014/main" id="{32FC55EF-AC3E-41F4-85E0-714D32F4E6E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800">
              <a:latin typeface="Arial" panose="020B0604020202020204" pitchFamily="34" charset="0"/>
              <a:ea typeface="+mj-ea"/>
              <a:cs typeface="+mj-cs"/>
              <a:sym typeface="Arial" panose="020B0604020202020204" pitchFamily="34" charset="0"/>
            </a:endParaRPr>
          </a:p>
        </p:txBody>
      </p:sp>
      <p:graphicFrame>
        <p:nvGraphicFramePr>
          <p:cNvPr id="27" name="Group 8">
            <a:extLst>
              <a:ext uri="{FF2B5EF4-FFF2-40B4-BE49-F238E27FC236}">
                <a16:creationId xmlns:a16="http://schemas.microsoft.com/office/drawing/2014/main" id="{0031CB02-7A98-4CFB-A6E1-475110E4B29C}"/>
              </a:ext>
            </a:extLst>
          </p:cNvPr>
          <p:cNvGraphicFramePr>
            <a:graphicFrameLocks noGrp="1"/>
          </p:cNvGraphicFramePr>
          <p:nvPr/>
        </p:nvGraphicFramePr>
        <p:xfrm>
          <a:off x="501650" y="1706269"/>
          <a:ext cx="6879582" cy="4321596"/>
        </p:xfrm>
        <a:graphic>
          <a:graphicData uri="http://schemas.openxmlformats.org/drawingml/2006/table">
            <a:tbl>
              <a:tblPr/>
              <a:tblGrid>
                <a:gridCol w="1140375">
                  <a:extLst>
                    <a:ext uri="{9D8B030D-6E8A-4147-A177-3AD203B41FA5}">
                      <a16:colId xmlns:a16="http://schemas.microsoft.com/office/drawing/2014/main" val="20000"/>
                    </a:ext>
                  </a:extLst>
                </a:gridCol>
                <a:gridCol w="1841910">
                  <a:extLst>
                    <a:ext uri="{9D8B030D-6E8A-4147-A177-3AD203B41FA5}">
                      <a16:colId xmlns:a16="http://schemas.microsoft.com/office/drawing/2014/main" val="20001"/>
                    </a:ext>
                  </a:extLst>
                </a:gridCol>
                <a:gridCol w="1357572">
                  <a:extLst>
                    <a:ext uri="{9D8B030D-6E8A-4147-A177-3AD203B41FA5}">
                      <a16:colId xmlns:a16="http://schemas.microsoft.com/office/drawing/2014/main" val="694508911"/>
                    </a:ext>
                  </a:extLst>
                </a:gridCol>
                <a:gridCol w="1257514">
                  <a:extLst>
                    <a:ext uri="{9D8B030D-6E8A-4147-A177-3AD203B41FA5}">
                      <a16:colId xmlns:a16="http://schemas.microsoft.com/office/drawing/2014/main" val="20002"/>
                    </a:ext>
                  </a:extLst>
                </a:gridCol>
                <a:gridCol w="1282211">
                  <a:extLst>
                    <a:ext uri="{9D8B030D-6E8A-4147-A177-3AD203B41FA5}">
                      <a16:colId xmlns:a16="http://schemas.microsoft.com/office/drawing/2014/main" val="20003"/>
                    </a:ext>
                  </a:extLst>
                </a:gridCol>
              </a:tblGrid>
              <a:tr h="308610">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200" b="1" i="0" u="none" strike="noStrike" cap="none" normalizeH="0" baseline="0">
                          <a:ln>
                            <a:noFill/>
                          </a:ln>
                          <a:solidFill>
                            <a:schemeClr val="bg1"/>
                          </a:solidFill>
                          <a:effectLst/>
                          <a:latin typeface="+mj-lt"/>
                          <a:cs typeface="Arial" panose="020B0604020202020204" pitchFamily="34" charset="0"/>
                        </a:rPr>
                        <a:t>CDE</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200" b="1" i="0" u="none" strike="noStrike" cap="none" normalizeH="0" baseline="0">
                          <a:ln>
                            <a:noFill/>
                          </a:ln>
                          <a:solidFill>
                            <a:schemeClr val="bg1"/>
                          </a:solidFill>
                          <a:effectLst/>
                          <a:latin typeface="+mj-lt"/>
                          <a:cs typeface="Arial" panose="020B0604020202020204" pitchFamily="34" charset="0"/>
                        </a:rPr>
                        <a:t>Amount of Data Quality rules per CDE</a:t>
                      </a:r>
                    </a:p>
                  </a:txBody>
                  <a:tcPr marL="68580" marR="68580" marT="68580" marB="6858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200" b="1" i="0" u="none" strike="noStrike" cap="none" normalizeH="0" baseline="0">
                          <a:ln>
                            <a:noFill/>
                          </a:ln>
                          <a:solidFill>
                            <a:schemeClr val="bg1"/>
                          </a:solidFill>
                          <a:effectLst/>
                          <a:latin typeface="+mj-lt"/>
                          <a:cs typeface="Arial" panose="020B0604020202020204" pitchFamily="34" charset="0"/>
                        </a:rPr>
                        <a:t>Dimension</a:t>
                      </a:r>
                    </a:p>
                  </a:txBody>
                  <a:tcPr marL="68580" marR="68580" marT="68580" marB="6858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200" b="1" i="0" u="none" strike="noStrike" cap="none" normalizeH="0" baseline="0">
                          <a:ln>
                            <a:noFill/>
                          </a:ln>
                          <a:solidFill>
                            <a:schemeClr val="bg1"/>
                          </a:solidFill>
                          <a:effectLst/>
                          <a:latin typeface="+mj-lt"/>
                          <a:cs typeface="Arial" panose="020B0604020202020204" pitchFamily="34" charset="0"/>
                        </a:rPr>
                        <a:t>Threshold</a:t>
                      </a:r>
                    </a:p>
                  </a:txBody>
                  <a:tcPr marL="68580" marR="68580" marT="68580" marB="68580" anchor="ctr" horzOverflow="overflow">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6000"/>
                        </a:lnSpc>
                        <a:spcBef>
                          <a:spcPct val="50000"/>
                        </a:spcBef>
                        <a:spcAft>
                          <a:spcPct val="0"/>
                        </a:spcAft>
                        <a:buClrTx/>
                        <a:buSzTx/>
                        <a:buFont typeface="Arial" panose="020B0604020202020204" pitchFamily="34" charset="0"/>
                        <a:buNone/>
                        <a:tabLst/>
                      </a:pPr>
                      <a:r>
                        <a:rPr kumimoji="0" lang="en-US" sz="1200" b="1" i="0" u="none" strike="noStrike" cap="none" normalizeH="0" baseline="0">
                          <a:ln>
                            <a:noFill/>
                          </a:ln>
                          <a:solidFill>
                            <a:schemeClr val="bg1"/>
                          </a:solidFill>
                          <a:effectLst/>
                          <a:latin typeface="+mj-lt"/>
                          <a:cs typeface="Arial" panose="020B0604020202020204" pitchFamily="34" charset="0"/>
                        </a:rPr>
                        <a:t>Result</a:t>
                      </a:r>
                    </a:p>
                  </a:txBody>
                  <a:tcPr marL="68580" marR="68580" marT="68580" marB="68580" anchor="ctr" horzOverflow="overflow">
                    <a:lnL w="6350" cap="flat" cmpd="sng" algn="ctr">
                      <a:solidFill>
                        <a:schemeClr val="bg1"/>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noFill/>
                      <a:prstDash val="solid"/>
                      <a:round/>
                      <a:headEnd type="none" w="med" len="med"/>
                      <a:tailEnd type="none" w="med" len="med"/>
                    </a:lnB>
                    <a:lnTlToBr>
                      <a:noFill/>
                    </a:lnTlToBr>
                    <a:lnBlToTr>
                      <a:noFill/>
                    </a:lnBlToTr>
                    <a:solidFill>
                      <a:srgbClr val="0097A9"/>
                    </a:solidFill>
                  </a:tcPr>
                </a:tc>
                <a:extLst>
                  <a:ext uri="{0D108BD9-81ED-4DB2-BD59-A6C34878D82A}">
                    <a16:rowId xmlns:a16="http://schemas.microsoft.com/office/drawing/2014/main" val="10000"/>
                  </a:ext>
                </a:extLst>
              </a:tr>
              <a:tr h="475612">
                <a:tc rowSpan="4">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a:ln>
                            <a:noFill/>
                          </a:ln>
                          <a:solidFill>
                            <a:schemeClr val="tx1"/>
                          </a:solidFill>
                          <a:effectLst/>
                          <a:latin typeface="+mj-lt"/>
                          <a:cs typeface="Arial" panose="020B0604020202020204" pitchFamily="34" charset="0"/>
                        </a:rPr>
                        <a:t>CDE 1</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rowSpan="4">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mj-lt"/>
                          <a:cs typeface="Arial" panose="020B0604020202020204" pitchFamily="34" charset="0"/>
                        </a:rPr>
                        <a:t>4</a:t>
                      </a:r>
                    </a:p>
                  </a:txBody>
                  <a:tcPr marL="68580" marR="68580" marT="68580" marB="68580" anchor="ctr" horzOverflow="overflow">
                    <a:lnL w="6350" cap="flat" cmpd="sng" algn="ctr">
                      <a:solidFill>
                        <a:srgbClr val="BBBCBC"/>
                      </a:solidFill>
                      <a:prstDash val="solid"/>
                      <a:round/>
                      <a:headEnd type="none" w="med" len="med"/>
                      <a:tailEnd type="none" w="med" len="med"/>
                    </a:lnL>
                    <a:lnR w="9525" cap="flat" cmpd="sng" algn="ctr">
                      <a:solidFill>
                        <a:srgbClr val="BBBCBC"/>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a:ln>
                            <a:noFill/>
                          </a:ln>
                          <a:solidFill>
                            <a:schemeClr val="tx1"/>
                          </a:solidFill>
                          <a:effectLst/>
                          <a:latin typeface="+mj-lt"/>
                          <a:cs typeface="Arial" panose="020B0604020202020204" pitchFamily="34" charset="0"/>
                        </a:rPr>
                        <a:t>Completeness</a:t>
                      </a:r>
                    </a:p>
                  </a:txBody>
                  <a:tcPr marL="68580" marR="68580" marT="68580" marB="68580" anchor="ctr" horzOverflow="overflow">
                    <a:lnL w="9525"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a:ln>
                            <a:noFill/>
                          </a:ln>
                          <a:solidFill>
                            <a:schemeClr val="tx1"/>
                          </a:solidFill>
                          <a:effectLst/>
                          <a:latin typeface="+mj-lt"/>
                          <a:cs typeface="Arial" panose="020B0604020202020204" pitchFamily="34" charset="0"/>
                        </a:rPr>
                        <a:t>100%</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a:ln>
                            <a:noFill/>
                          </a:ln>
                          <a:solidFill>
                            <a:schemeClr val="tx1"/>
                          </a:solidFill>
                          <a:effectLst/>
                          <a:latin typeface="+mj-lt"/>
                          <a:cs typeface="Arial" panose="020B0604020202020204" pitchFamily="34" charset="0"/>
                        </a:rPr>
                        <a:t>60%</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5612">
                <a:tc vMerge="1">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endParaRPr kumimoji="0" lang="en-US" sz="13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68580" marB="68580" anchor="ctr" horzOverflow="overflow">
                    <a:lnL cap="flat">
                      <a:noFill/>
                    </a:lnL>
                    <a:lnR w="7620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vMerge="1">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endParaRPr kumimoji="0" lang="en-US" sz="13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68580" marB="68580" anchor="ctr" horzOverflow="overflow">
                    <a:lnL w="76200" cap="flat" cmpd="sng" algn="ctr">
                      <a:noFill/>
                      <a:prstDash val="solid"/>
                      <a:round/>
                      <a:headEnd type="none" w="med" len="med"/>
                      <a:tailEnd type="none" w="med" len="med"/>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mj-lt"/>
                          <a:cs typeface="Arial" panose="020B0604020202020204" pitchFamily="34" charset="0"/>
                        </a:rPr>
                        <a:t>Uniqueness</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a:ln>
                            <a:noFill/>
                          </a:ln>
                          <a:solidFill>
                            <a:schemeClr val="tx1"/>
                          </a:solidFill>
                          <a:effectLst/>
                          <a:latin typeface="+mj-lt"/>
                          <a:cs typeface="Arial" panose="020B0604020202020204" pitchFamily="34" charset="0"/>
                        </a:rPr>
                        <a:t>87%</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a:ln>
                            <a:noFill/>
                          </a:ln>
                          <a:solidFill>
                            <a:schemeClr val="tx1"/>
                          </a:solidFill>
                          <a:effectLst/>
                          <a:latin typeface="+mj-lt"/>
                          <a:cs typeface="Arial" panose="020B0604020202020204" pitchFamily="34" charset="0"/>
                        </a:rPr>
                        <a:t>89%</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5612">
                <a:tc vMerge="1">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endParaRPr kumimoji="0" lang="en-US" sz="13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68580" marB="68580" anchor="ctr" horzOverflow="overflow">
                    <a:lnL cap="flat">
                      <a:noFill/>
                    </a:lnL>
                    <a:lnR w="7620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vMerge="1">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endParaRPr kumimoji="0" lang="en-US" sz="13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68580" marB="68580" anchor="ctr" horzOverflow="overflow">
                    <a:lnL w="76200" cap="flat" cmpd="sng" algn="ctr">
                      <a:noFill/>
                      <a:prstDash val="solid"/>
                      <a:round/>
                      <a:headEnd type="none" w="med" len="med"/>
                      <a:tailEnd type="none" w="med" len="med"/>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mj-lt"/>
                          <a:cs typeface="Arial" panose="020B0604020202020204" pitchFamily="34" charset="0"/>
                        </a:rPr>
                        <a:t>Timeline</a:t>
                      </a:r>
                    </a:p>
                  </a:txBody>
                  <a:tcPr marL="68580" marR="68580" marT="68580" marB="68580" anchor="ctr" horzOverflow="overflow">
                    <a:lnL w="9525"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a:ln>
                            <a:noFill/>
                          </a:ln>
                          <a:solidFill>
                            <a:schemeClr val="tx1"/>
                          </a:solidFill>
                          <a:effectLst/>
                          <a:latin typeface="+mj-lt"/>
                          <a:cs typeface="Arial" panose="020B0604020202020204" pitchFamily="34" charset="0"/>
                        </a:rPr>
                        <a:t>85%</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a:ln>
                            <a:noFill/>
                          </a:ln>
                          <a:solidFill>
                            <a:schemeClr val="tx1"/>
                          </a:solidFill>
                          <a:effectLst/>
                          <a:latin typeface="+mj-lt"/>
                          <a:cs typeface="Arial" panose="020B0604020202020204" pitchFamily="34" charset="0"/>
                        </a:rPr>
                        <a:t>76%</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5612">
                <a:tc vMerge="1">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endParaRPr kumimoji="0" lang="en-US" sz="13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68580" marB="68580" anchor="ctr" horzOverflow="overflow">
                    <a:lnL cap="flat">
                      <a:noFill/>
                    </a:lnL>
                    <a:lnR w="7620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vMerge="1">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endParaRPr kumimoji="0" lang="en-US" sz="13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68580" marB="68580" anchor="ctr" horzOverflow="overflow">
                    <a:lnL w="76200" cap="flat" cmpd="sng" algn="ctr">
                      <a:noFill/>
                      <a:prstDash val="solid"/>
                      <a:round/>
                      <a:headEnd type="none" w="med" len="med"/>
                      <a:tailEnd type="none" w="med" len="med"/>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mj-lt"/>
                          <a:cs typeface="Arial" panose="020B0604020202020204" pitchFamily="34" charset="0"/>
                        </a:rPr>
                        <a:t>Validity</a:t>
                      </a:r>
                    </a:p>
                  </a:txBody>
                  <a:tcPr marL="68580" marR="68580" marT="68580" marB="68580" anchor="ctr" horzOverflow="overflow">
                    <a:lnL w="9525"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a:ln>
                            <a:noFill/>
                          </a:ln>
                          <a:solidFill>
                            <a:schemeClr val="tx1"/>
                          </a:solidFill>
                          <a:effectLst/>
                          <a:latin typeface="+mj-lt"/>
                          <a:cs typeface="Arial" panose="020B0604020202020204" pitchFamily="34" charset="0"/>
                        </a:rPr>
                        <a:t>90%</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a:ln>
                            <a:noFill/>
                          </a:ln>
                          <a:solidFill>
                            <a:schemeClr val="tx1"/>
                          </a:solidFill>
                          <a:effectLst/>
                          <a:latin typeface="+mj-lt"/>
                          <a:cs typeface="Arial" panose="020B0604020202020204" pitchFamily="34" charset="0"/>
                        </a:rPr>
                        <a:t>97%</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5612">
                <a:tc rowSpan="2">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defRPr/>
                      </a:pPr>
                      <a:r>
                        <a:rPr kumimoji="0" lang="en-US" sz="1200" b="0" i="0" u="none" strike="noStrike" cap="none" normalizeH="0" baseline="0">
                          <a:ln>
                            <a:noFill/>
                          </a:ln>
                          <a:solidFill>
                            <a:schemeClr val="tx1"/>
                          </a:solidFill>
                          <a:effectLst/>
                          <a:latin typeface="+mj-lt"/>
                          <a:cs typeface="Arial" panose="020B0604020202020204" pitchFamily="34" charset="0"/>
                        </a:rPr>
                        <a:t>CDE 2</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rowSpan="2">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a:ln>
                            <a:noFill/>
                          </a:ln>
                          <a:solidFill>
                            <a:schemeClr val="tx1"/>
                          </a:solidFill>
                          <a:effectLst/>
                          <a:latin typeface="+mj-lt"/>
                          <a:cs typeface="Arial" panose="020B0604020202020204" pitchFamily="34" charset="0"/>
                        </a:rPr>
                        <a:t>2</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a:ln>
                            <a:noFill/>
                          </a:ln>
                          <a:solidFill>
                            <a:schemeClr val="tx1"/>
                          </a:solidFill>
                          <a:effectLst/>
                          <a:latin typeface="+mj-lt"/>
                          <a:cs typeface="Arial" panose="020B0604020202020204" pitchFamily="34" charset="0"/>
                        </a:rPr>
                        <a:t>Accuracy</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a:ln>
                            <a:noFill/>
                          </a:ln>
                          <a:solidFill>
                            <a:schemeClr val="tx1"/>
                          </a:solidFill>
                          <a:effectLst/>
                          <a:latin typeface="+mj-lt"/>
                          <a:cs typeface="Arial" panose="020B0604020202020204" pitchFamily="34" charset="0"/>
                        </a:rPr>
                        <a:t>90%</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a:ln>
                            <a:noFill/>
                          </a:ln>
                          <a:solidFill>
                            <a:schemeClr val="tx1"/>
                          </a:solidFill>
                          <a:effectLst/>
                          <a:latin typeface="+mj-lt"/>
                          <a:cs typeface="Arial" panose="020B0604020202020204" pitchFamily="34" charset="0"/>
                        </a:rPr>
                        <a:t>65%</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5612">
                <a:tc vMerge="1">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defRPr/>
                      </a:pPr>
                      <a:endParaRPr kumimoji="0" lang="en-US" sz="13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68580" marB="68580" anchor="ctr" horzOverflow="overflow">
                    <a:lnL cap="flat">
                      <a:noFill/>
                    </a:lnL>
                    <a:lnR w="76200" cap="flat" cmpd="sng" algn="ctr">
                      <a:no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vMerge="1">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endParaRPr kumimoji="0" lang="en-US" sz="13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68580" marR="68580" marT="68580" marB="68580" anchor="ctr" horzOverflow="overflow">
                    <a:lnL w="76200" cap="flat" cmpd="sng" algn="ctr">
                      <a:noFill/>
                      <a:prstDash val="solid"/>
                      <a:round/>
                      <a:headEnd type="none" w="med" len="med"/>
                      <a:tailEnd type="none" w="med" len="med"/>
                    </a:lnL>
                    <a:lnR>
                      <a:noFill/>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a:ln>
                            <a:noFill/>
                          </a:ln>
                          <a:solidFill>
                            <a:schemeClr val="tx1"/>
                          </a:solidFill>
                          <a:effectLst/>
                          <a:latin typeface="+mj-lt"/>
                          <a:cs typeface="Arial" panose="020B0604020202020204" pitchFamily="34" charset="0"/>
                        </a:rPr>
                        <a:t>Consistency</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a:ln>
                            <a:noFill/>
                          </a:ln>
                          <a:solidFill>
                            <a:schemeClr val="tx1"/>
                          </a:solidFill>
                          <a:effectLst/>
                          <a:latin typeface="+mj-lt"/>
                          <a:cs typeface="Arial" panose="020B0604020202020204" pitchFamily="34" charset="0"/>
                        </a:rPr>
                        <a:t>85%</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a:ln>
                            <a:noFill/>
                          </a:ln>
                          <a:solidFill>
                            <a:schemeClr val="tx1"/>
                          </a:solidFill>
                          <a:effectLst/>
                          <a:latin typeface="+mj-lt"/>
                          <a:cs typeface="Arial" panose="020B0604020202020204" pitchFamily="34" charset="0"/>
                        </a:rPr>
                        <a:t>91%</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9282562"/>
                  </a:ext>
                </a:extLst>
              </a:tr>
              <a:tr h="475612">
                <a:tc rowSpan="2">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defRPr/>
                      </a:pPr>
                      <a:r>
                        <a:rPr kumimoji="0" lang="en-US" sz="1200" b="0" i="0" u="none" strike="noStrike" cap="none" normalizeH="0" baseline="0">
                          <a:ln>
                            <a:noFill/>
                          </a:ln>
                          <a:solidFill>
                            <a:schemeClr val="tx1"/>
                          </a:solidFill>
                          <a:effectLst/>
                          <a:latin typeface="+mj-lt"/>
                          <a:cs typeface="Arial" panose="020B0604020202020204" pitchFamily="34" charset="0"/>
                        </a:rPr>
                        <a:t>CDE 3 </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rowSpan="2">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a:ln>
                            <a:noFill/>
                          </a:ln>
                          <a:solidFill>
                            <a:schemeClr val="tx1"/>
                          </a:solidFill>
                          <a:effectLst/>
                          <a:latin typeface="+mj-lt"/>
                          <a:cs typeface="Arial" panose="020B0604020202020204" pitchFamily="34" charset="0"/>
                        </a:rPr>
                        <a:t>2</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a:ln>
                            <a:noFill/>
                          </a:ln>
                          <a:solidFill>
                            <a:schemeClr val="tx1"/>
                          </a:solidFill>
                          <a:effectLst/>
                          <a:latin typeface="+mj-lt"/>
                          <a:cs typeface="Arial" panose="020B0604020202020204" pitchFamily="34" charset="0"/>
                        </a:rPr>
                        <a:t>Completeness</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a:ln>
                            <a:noFill/>
                          </a:ln>
                          <a:solidFill>
                            <a:schemeClr val="tx1"/>
                          </a:solidFill>
                          <a:effectLst/>
                          <a:latin typeface="+mj-lt"/>
                          <a:cs typeface="Arial" panose="020B0604020202020204" pitchFamily="34" charset="0"/>
                        </a:rPr>
                        <a:t>90%</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a:ln>
                            <a:noFill/>
                          </a:ln>
                          <a:solidFill>
                            <a:schemeClr val="tx1"/>
                          </a:solidFill>
                          <a:effectLst/>
                          <a:latin typeface="+mj-lt"/>
                          <a:cs typeface="Arial" panose="020B0604020202020204" pitchFamily="34" charset="0"/>
                        </a:rPr>
                        <a:t>95%</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46093315"/>
                  </a:ext>
                </a:extLst>
              </a:tr>
              <a:tr h="475612">
                <a:tc vMerge="1">
                  <a:txBody>
                    <a:bodyPr/>
                    <a:lstStyle/>
                    <a:p>
                      <a:pPr marL="0" marR="0" lvl="0" indent="0" algn="l"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defRPr/>
                      </a:pPr>
                      <a:endParaRPr kumimoji="0" lang="en-US" sz="1200" b="0" i="0" u="none" strike="noStrike" cap="none" normalizeH="0" baseline="0">
                        <a:ln>
                          <a:noFill/>
                        </a:ln>
                        <a:solidFill>
                          <a:schemeClr val="tx1"/>
                        </a:solidFill>
                        <a:effectLst/>
                        <a:latin typeface="+mj-lt"/>
                        <a:cs typeface="Arial" panose="020B0604020202020204" pitchFamily="34" charset="0"/>
                      </a:endParaRP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vMerge="1">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endParaRPr kumimoji="0" lang="en-US" sz="1200" b="0" i="0" u="none" strike="noStrike" cap="none" normalizeH="0" baseline="0">
                        <a:ln>
                          <a:noFill/>
                        </a:ln>
                        <a:solidFill>
                          <a:schemeClr val="tx1"/>
                        </a:solidFill>
                        <a:effectLst/>
                        <a:latin typeface="+mj-lt"/>
                        <a:cs typeface="Arial" panose="020B0604020202020204" pitchFamily="34" charset="0"/>
                      </a:endParaRP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defRPr/>
                      </a:pPr>
                      <a:r>
                        <a:rPr kumimoji="0" lang="en-US" sz="1200" b="0" i="0" u="none" strike="noStrike" kern="1200" cap="none" normalizeH="0" baseline="0">
                          <a:ln>
                            <a:noFill/>
                          </a:ln>
                          <a:solidFill>
                            <a:schemeClr val="tx1"/>
                          </a:solidFill>
                          <a:effectLst/>
                          <a:latin typeface="+mn-lt"/>
                          <a:ea typeface="+mn-ea"/>
                          <a:cs typeface="Arial" panose="020B0604020202020204" pitchFamily="34" charset="0"/>
                        </a:rPr>
                        <a:t>Consistency</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a:ln>
                            <a:noFill/>
                          </a:ln>
                          <a:solidFill>
                            <a:schemeClr val="tx1"/>
                          </a:solidFill>
                          <a:effectLst/>
                          <a:latin typeface="+mj-lt"/>
                          <a:cs typeface="Arial" panose="020B0604020202020204" pitchFamily="34" charset="0"/>
                        </a:rPr>
                        <a:t>90%</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50000"/>
                        </a:spcBef>
                        <a:spcAft>
                          <a:spcPct val="0"/>
                        </a:spcAft>
                        <a:buClr>
                          <a:schemeClr val="tx1"/>
                        </a:buClr>
                        <a:buSzTx/>
                        <a:buFont typeface="Arial" panose="020B0604020202020204" pitchFamily="34" charset="0"/>
                        <a:buNone/>
                        <a:tabLst/>
                      </a:pPr>
                      <a:r>
                        <a:rPr kumimoji="0" lang="en-US" sz="1200" b="0" i="0" u="none" strike="noStrike" cap="none" normalizeH="0" baseline="0" dirty="0">
                          <a:ln>
                            <a:noFill/>
                          </a:ln>
                          <a:solidFill>
                            <a:schemeClr val="tx1"/>
                          </a:solidFill>
                          <a:effectLst/>
                          <a:latin typeface="+mj-lt"/>
                          <a:cs typeface="Arial" panose="020B0604020202020204" pitchFamily="34" charset="0"/>
                        </a:rPr>
                        <a:t>83%</a:t>
                      </a:r>
                    </a:p>
                  </a:txBody>
                  <a:tcPr marL="68580" marR="68580" marT="68580" marB="68580" anchor="ctr" horzOverflow="overflow">
                    <a:lnL w="6350" cap="flat" cmpd="sng" algn="ctr">
                      <a:solidFill>
                        <a:srgbClr val="BBBCBC"/>
                      </a:solidFill>
                      <a:prstDash val="solid"/>
                      <a:round/>
                      <a:headEnd type="none" w="med" len="med"/>
                      <a:tailEnd type="none" w="med" len="med"/>
                    </a:lnL>
                    <a:lnR w="6350" cap="flat" cmpd="sng" algn="ctr">
                      <a:solidFill>
                        <a:srgbClr val="BBBCBC"/>
                      </a:solidFill>
                      <a:prstDash val="solid"/>
                      <a:round/>
                      <a:headEnd type="none" w="med" len="med"/>
                      <a:tailEnd type="none" w="med" len="med"/>
                    </a:lnR>
                    <a:lnT w="6350" cap="flat" cmpd="sng" algn="ctr">
                      <a:solidFill>
                        <a:srgbClr val="BBBCBC"/>
                      </a:solidFill>
                      <a:prstDash val="solid"/>
                      <a:round/>
                      <a:headEnd type="none" w="med" len="med"/>
                      <a:tailEnd type="none" w="med" len="med"/>
                    </a:lnT>
                    <a:lnB w="6350" cap="flat" cmpd="sng" algn="ctr">
                      <a:solidFill>
                        <a:srgbClr val="BBBCB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65207417"/>
                  </a:ext>
                </a:extLst>
              </a:tr>
            </a:tbl>
          </a:graphicData>
        </a:graphic>
      </p:graphicFrame>
      <p:sp>
        <p:nvSpPr>
          <p:cNvPr id="28" name="Oval 27">
            <a:extLst>
              <a:ext uri="{FF2B5EF4-FFF2-40B4-BE49-F238E27FC236}">
                <a16:creationId xmlns:a16="http://schemas.microsoft.com/office/drawing/2014/main" id="{878E8EAB-3094-4BBC-9C85-E23DBE078A72}"/>
              </a:ext>
            </a:extLst>
          </p:cNvPr>
          <p:cNvSpPr>
            <a:spLocks noChangeArrowheads="1"/>
          </p:cNvSpPr>
          <p:nvPr/>
        </p:nvSpPr>
        <p:spPr bwMode="auto">
          <a:xfrm>
            <a:off x="6410689" y="4263766"/>
            <a:ext cx="216000" cy="216000"/>
          </a:xfrm>
          <a:prstGeom prst="ellipse">
            <a:avLst/>
          </a:prstGeom>
          <a:solidFill>
            <a:srgbClr val="DA291C"/>
          </a:solidFill>
          <a:ln w="6350">
            <a:noFill/>
            <a:round/>
            <a:headEnd/>
            <a:tailEnd/>
          </a:ln>
        </p:spPr>
        <p:txBody>
          <a:bodyPr wrap="none" anchor="ctr"/>
          <a:lstStyle/>
          <a:p>
            <a:pPr algn="ctr">
              <a:defRPr/>
            </a:pPr>
            <a:endParaRPr lang="en-US" sz="750"/>
          </a:p>
        </p:txBody>
      </p:sp>
      <p:sp>
        <p:nvSpPr>
          <p:cNvPr id="29" name="Oval 28">
            <a:extLst>
              <a:ext uri="{FF2B5EF4-FFF2-40B4-BE49-F238E27FC236}">
                <a16:creationId xmlns:a16="http://schemas.microsoft.com/office/drawing/2014/main" id="{6A6C4BBE-225E-48AA-97CF-74C7D1AA4FD9}"/>
              </a:ext>
            </a:extLst>
          </p:cNvPr>
          <p:cNvSpPr>
            <a:spLocks noChangeArrowheads="1"/>
          </p:cNvSpPr>
          <p:nvPr/>
        </p:nvSpPr>
        <p:spPr bwMode="auto">
          <a:xfrm>
            <a:off x="5157104" y="3309645"/>
            <a:ext cx="216000" cy="216000"/>
          </a:xfrm>
          <a:prstGeom prst="ellipse">
            <a:avLst/>
          </a:prstGeom>
          <a:solidFill>
            <a:srgbClr val="009A44"/>
          </a:solidFill>
          <a:ln w="6350">
            <a:noFill/>
            <a:round/>
            <a:headEnd/>
            <a:tailEnd/>
          </a:ln>
        </p:spPr>
        <p:txBody>
          <a:bodyPr wrap="none" anchor="ctr"/>
          <a:lstStyle/>
          <a:p>
            <a:pPr algn="ctr"/>
            <a:endParaRPr lang="en-US" sz="750"/>
          </a:p>
        </p:txBody>
      </p:sp>
      <p:sp>
        <p:nvSpPr>
          <p:cNvPr id="30" name="Oval 29">
            <a:extLst>
              <a:ext uri="{FF2B5EF4-FFF2-40B4-BE49-F238E27FC236}">
                <a16:creationId xmlns:a16="http://schemas.microsoft.com/office/drawing/2014/main" id="{AE93EB72-267D-4A97-9E0D-ABEF877A737A}"/>
              </a:ext>
            </a:extLst>
          </p:cNvPr>
          <p:cNvSpPr>
            <a:spLocks noChangeArrowheads="1"/>
          </p:cNvSpPr>
          <p:nvPr/>
        </p:nvSpPr>
        <p:spPr bwMode="auto">
          <a:xfrm>
            <a:off x="5157104" y="4723872"/>
            <a:ext cx="216000" cy="216000"/>
          </a:xfrm>
          <a:prstGeom prst="ellipse">
            <a:avLst/>
          </a:prstGeom>
          <a:solidFill>
            <a:srgbClr val="009A44"/>
          </a:solidFill>
          <a:ln w="6350">
            <a:noFill/>
            <a:round/>
            <a:headEnd/>
            <a:tailEnd/>
          </a:ln>
        </p:spPr>
        <p:txBody>
          <a:bodyPr wrap="none" anchor="ctr"/>
          <a:lstStyle/>
          <a:p>
            <a:pPr algn="ctr"/>
            <a:endParaRPr lang="en-US" sz="750"/>
          </a:p>
        </p:txBody>
      </p:sp>
      <p:sp>
        <p:nvSpPr>
          <p:cNvPr id="31" name="Oval 30">
            <a:extLst>
              <a:ext uri="{FF2B5EF4-FFF2-40B4-BE49-F238E27FC236}">
                <a16:creationId xmlns:a16="http://schemas.microsoft.com/office/drawing/2014/main" id="{6EA8E0BF-2B72-4E10-A9BD-8FCFB0C500C9}"/>
              </a:ext>
            </a:extLst>
          </p:cNvPr>
          <p:cNvSpPr>
            <a:spLocks noChangeArrowheads="1"/>
          </p:cNvSpPr>
          <p:nvPr/>
        </p:nvSpPr>
        <p:spPr bwMode="auto">
          <a:xfrm>
            <a:off x="6410689" y="3309645"/>
            <a:ext cx="216000" cy="216000"/>
          </a:xfrm>
          <a:prstGeom prst="ellipse">
            <a:avLst/>
          </a:prstGeom>
          <a:solidFill>
            <a:srgbClr val="DA291C"/>
          </a:solidFill>
          <a:ln w="6350">
            <a:noFill/>
            <a:round/>
            <a:headEnd/>
            <a:tailEnd/>
          </a:ln>
        </p:spPr>
        <p:txBody>
          <a:bodyPr wrap="none" anchor="ctr"/>
          <a:lstStyle/>
          <a:p>
            <a:pPr algn="ctr"/>
            <a:endParaRPr lang="en-US" sz="750"/>
          </a:p>
        </p:txBody>
      </p:sp>
      <p:sp>
        <p:nvSpPr>
          <p:cNvPr id="32" name="Oval 31">
            <a:extLst>
              <a:ext uri="{FF2B5EF4-FFF2-40B4-BE49-F238E27FC236}">
                <a16:creationId xmlns:a16="http://schemas.microsoft.com/office/drawing/2014/main" id="{A2838320-F256-41A2-8499-6B582E6D8273}"/>
              </a:ext>
            </a:extLst>
          </p:cNvPr>
          <p:cNvSpPr>
            <a:spLocks noChangeArrowheads="1"/>
          </p:cNvSpPr>
          <p:nvPr/>
        </p:nvSpPr>
        <p:spPr bwMode="auto">
          <a:xfrm>
            <a:off x="6410689" y="2355524"/>
            <a:ext cx="216000" cy="216000"/>
          </a:xfrm>
          <a:prstGeom prst="ellipse">
            <a:avLst/>
          </a:prstGeom>
          <a:solidFill>
            <a:srgbClr val="DA291C"/>
          </a:solidFill>
          <a:ln w="6350">
            <a:noFill/>
            <a:round/>
            <a:headEnd/>
            <a:tailEnd/>
          </a:ln>
        </p:spPr>
        <p:txBody>
          <a:bodyPr wrap="none" anchor="ctr"/>
          <a:lstStyle/>
          <a:p>
            <a:pPr algn="ctr">
              <a:defRPr/>
            </a:pPr>
            <a:endParaRPr lang="en-US" sz="750"/>
          </a:p>
        </p:txBody>
      </p:sp>
      <p:grpSp>
        <p:nvGrpSpPr>
          <p:cNvPr id="33" name="Group 32">
            <a:extLst>
              <a:ext uri="{FF2B5EF4-FFF2-40B4-BE49-F238E27FC236}">
                <a16:creationId xmlns:a16="http://schemas.microsoft.com/office/drawing/2014/main" id="{71613237-E6F5-4E99-B26F-1DD10AB74AFB}"/>
              </a:ext>
            </a:extLst>
          </p:cNvPr>
          <p:cNvGrpSpPr/>
          <p:nvPr/>
        </p:nvGrpSpPr>
        <p:grpSpPr>
          <a:xfrm>
            <a:off x="4799300" y="6076761"/>
            <a:ext cx="1296700" cy="138499"/>
            <a:chOff x="4660695" y="5739378"/>
            <a:chExt cx="2795723" cy="298604"/>
          </a:xfrm>
        </p:grpSpPr>
        <p:grpSp>
          <p:nvGrpSpPr>
            <p:cNvPr id="34" name="Group 33">
              <a:extLst>
                <a:ext uri="{FF2B5EF4-FFF2-40B4-BE49-F238E27FC236}">
                  <a16:creationId xmlns:a16="http://schemas.microsoft.com/office/drawing/2014/main" id="{D7CA9571-CCCB-48B8-A2D8-DD319E34C5C8}"/>
                </a:ext>
              </a:extLst>
            </p:cNvPr>
            <p:cNvGrpSpPr/>
            <p:nvPr/>
          </p:nvGrpSpPr>
          <p:grpSpPr>
            <a:xfrm>
              <a:off x="6095745" y="5739378"/>
              <a:ext cx="1360673" cy="298604"/>
              <a:chOff x="6090084" y="5629650"/>
              <a:chExt cx="1360673" cy="298604"/>
            </a:xfrm>
          </p:grpSpPr>
          <p:sp>
            <p:nvSpPr>
              <p:cNvPr id="38" name="Text Box 34">
                <a:extLst>
                  <a:ext uri="{FF2B5EF4-FFF2-40B4-BE49-F238E27FC236}">
                    <a16:creationId xmlns:a16="http://schemas.microsoft.com/office/drawing/2014/main" id="{66840946-71C9-4510-B6AC-E9F23004D5DE}"/>
                  </a:ext>
                </a:extLst>
              </p:cNvPr>
              <p:cNvSpPr txBox="1">
                <a:spLocks noChangeArrowheads="1"/>
              </p:cNvSpPr>
              <p:nvPr/>
            </p:nvSpPr>
            <p:spPr bwMode="auto">
              <a:xfrm>
                <a:off x="6469218" y="5629650"/>
                <a:ext cx="981539" cy="298604"/>
              </a:xfrm>
              <a:prstGeom prst="rect">
                <a:avLst/>
              </a:prstGeom>
              <a:noFill/>
              <a:ln w="9525">
                <a:noFill/>
                <a:miter lim="800000"/>
                <a:headEnd type="none" w="sm" len="sm"/>
                <a:tailEnd type="none" w="sm" len="sm"/>
              </a:ln>
            </p:spPr>
            <p:txBody>
              <a:bodyPr wrap="none" lIns="0" tIns="0" rIns="0" bIns="0" anchor="ctr">
                <a:spAutoFit/>
              </a:bodyPr>
              <a:lstStyle/>
              <a:p>
                <a:r>
                  <a:rPr lang="en-US" altLang="ja-JP" sz="900">
                    <a:solidFill>
                      <a:srgbClr val="313131"/>
                    </a:solidFill>
                    <a:latin typeface="Arial" panose="020B0604020202020204" pitchFamily="34" charset="0"/>
                    <a:ea typeface="ＭＳ Ｐゴシック" charset="-128"/>
                    <a:cs typeface="Arial" panose="020B0604020202020204" pitchFamily="34" charset="0"/>
                  </a:rPr>
                  <a:t>Negative</a:t>
                </a:r>
              </a:p>
            </p:txBody>
          </p:sp>
          <p:sp>
            <p:nvSpPr>
              <p:cNvPr id="39" name="Oval 38">
                <a:extLst>
                  <a:ext uri="{FF2B5EF4-FFF2-40B4-BE49-F238E27FC236}">
                    <a16:creationId xmlns:a16="http://schemas.microsoft.com/office/drawing/2014/main" id="{1D116859-F3DF-4713-A394-D352A8F76B16}"/>
                  </a:ext>
                </a:extLst>
              </p:cNvPr>
              <p:cNvSpPr>
                <a:spLocks noChangeArrowheads="1"/>
              </p:cNvSpPr>
              <p:nvPr/>
            </p:nvSpPr>
            <p:spPr bwMode="auto">
              <a:xfrm>
                <a:off x="6090084" y="5634950"/>
                <a:ext cx="287998" cy="288001"/>
              </a:xfrm>
              <a:prstGeom prst="ellipse">
                <a:avLst/>
              </a:prstGeom>
              <a:solidFill>
                <a:srgbClr val="C00000"/>
              </a:solidFill>
              <a:ln w="6350">
                <a:noFill/>
                <a:round/>
                <a:headEnd/>
                <a:tailEnd/>
              </a:ln>
            </p:spPr>
            <p:txBody>
              <a:bodyPr wrap="none" anchor="ctr"/>
              <a:lstStyle/>
              <a:p>
                <a:pPr algn="ctr">
                  <a:defRPr/>
                </a:pPr>
                <a:endParaRPr lang="en-US" sz="900"/>
              </a:p>
            </p:txBody>
          </p:sp>
        </p:grpSp>
        <p:grpSp>
          <p:nvGrpSpPr>
            <p:cNvPr id="35" name="Group 34">
              <a:extLst>
                <a:ext uri="{FF2B5EF4-FFF2-40B4-BE49-F238E27FC236}">
                  <a16:creationId xmlns:a16="http://schemas.microsoft.com/office/drawing/2014/main" id="{BA05EF52-06B1-4733-B35B-3BF0BEFD95DA}"/>
                </a:ext>
              </a:extLst>
            </p:cNvPr>
            <p:cNvGrpSpPr/>
            <p:nvPr/>
          </p:nvGrpSpPr>
          <p:grpSpPr>
            <a:xfrm>
              <a:off x="4660695" y="5739378"/>
              <a:ext cx="1206033" cy="298603"/>
              <a:chOff x="4655700" y="5629650"/>
              <a:chExt cx="1206033" cy="298603"/>
            </a:xfrm>
          </p:grpSpPr>
          <p:sp>
            <p:nvSpPr>
              <p:cNvPr id="36" name="Text Box 32">
                <a:extLst>
                  <a:ext uri="{FF2B5EF4-FFF2-40B4-BE49-F238E27FC236}">
                    <a16:creationId xmlns:a16="http://schemas.microsoft.com/office/drawing/2014/main" id="{60F4DF36-3E6D-4BF8-A766-C9E4975463E8}"/>
                  </a:ext>
                </a:extLst>
              </p:cNvPr>
              <p:cNvSpPr txBox="1">
                <a:spLocks noChangeArrowheads="1"/>
              </p:cNvSpPr>
              <p:nvPr/>
            </p:nvSpPr>
            <p:spPr bwMode="auto">
              <a:xfrm>
                <a:off x="4990790" y="5629650"/>
                <a:ext cx="870943" cy="298603"/>
              </a:xfrm>
              <a:prstGeom prst="rect">
                <a:avLst/>
              </a:prstGeom>
              <a:noFill/>
              <a:ln w="9525">
                <a:noFill/>
                <a:miter lim="800000"/>
                <a:headEnd type="none" w="sm" len="sm"/>
                <a:tailEnd type="none" w="sm" len="sm"/>
              </a:ln>
            </p:spPr>
            <p:txBody>
              <a:bodyPr wrap="none" lIns="0" tIns="0" rIns="0" bIns="0" anchor="ctr">
                <a:spAutoFit/>
              </a:bodyPr>
              <a:lstStyle/>
              <a:p>
                <a:r>
                  <a:rPr lang="en-US" altLang="ja-JP" sz="900">
                    <a:solidFill>
                      <a:srgbClr val="313131"/>
                    </a:solidFill>
                    <a:latin typeface="Arial" panose="020B0604020202020204" pitchFamily="34" charset="0"/>
                    <a:ea typeface="ＭＳ Ｐゴシック" charset="-128"/>
                    <a:cs typeface="Arial" panose="020B0604020202020204" pitchFamily="34" charset="0"/>
                  </a:rPr>
                  <a:t>Positive</a:t>
                </a:r>
              </a:p>
            </p:txBody>
          </p:sp>
          <p:sp>
            <p:nvSpPr>
              <p:cNvPr id="37" name="Oval 36">
                <a:extLst>
                  <a:ext uri="{FF2B5EF4-FFF2-40B4-BE49-F238E27FC236}">
                    <a16:creationId xmlns:a16="http://schemas.microsoft.com/office/drawing/2014/main" id="{284269C1-316B-4A7B-9B89-8E88D2E28266}"/>
                  </a:ext>
                </a:extLst>
              </p:cNvPr>
              <p:cNvSpPr>
                <a:spLocks noChangeArrowheads="1"/>
              </p:cNvSpPr>
              <p:nvPr/>
            </p:nvSpPr>
            <p:spPr bwMode="auto">
              <a:xfrm>
                <a:off x="4655700" y="5634952"/>
                <a:ext cx="288000" cy="288000"/>
              </a:xfrm>
              <a:prstGeom prst="ellipse">
                <a:avLst/>
              </a:prstGeom>
              <a:solidFill>
                <a:srgbClr val="009A44"/>
              </a:solidFill>
              <a:ln w="6350">
                <a:noFill/>
                <a:round/>
                <a:headEnd/>
                <a:tailEnd/>
              </a:ln>
            </p:spPr>
            <p:txBody>
              <a:bodyPr wrap="none" anchor="ctr"/>
              <a:lstStyle/>
              <a:p>
                <a:pPr algn="ctr">
                  <a:defRPr/>
                </a:pPr>
                <a:endParaRPr lang="en-US" sz="900"/>
              </a:p>
            </p:txBody>
          </p:sp>
        </p:grpSp>
      </p:grpSp>
      <p:sp>
        <p:nvSpPr>
          <p:cNvPr id="40" name="Oval 39">
            <a:extLst>
              <a:ext uri="{FF2B5EF4-FFF2-40B4-BE49-F238E27FC236}">
                <a16:creationId xmlns:a16="http://schemas.microsoft.com/office/drawing/2014/main" id="{C19E6203-F752-4774-9343-32B91AE231C9}"/>
              </a:ext>
            </a:extLst>
          </p:cNvPr>
          <p:cNvSpPr>
            <a:spLocks noChangeArrowheads="1"/>
          </p:cNvSpPr>
          <p:nvPr/>
        </p:nvSpPr>
        <p:spPr bwMode="auto">
          <a:xfrm>
            <a:off x="5157104" y="5209345"/>
            <a:ext cx="216000" cy="216000"/>
          </a:xfrm>
          <a:prstGeom prst="ellipse">
            <a:avLst/>
          </a:prstGeom>
          <a:solidFill>
            <a:srgbClr val="009A44"/>
          </a:solidFill>
          <a:ln w="6350">
            <a:noFill/>
            <a:round/>
            <a:headEnd/>
            <a:tailEnd/>
          </a:ln>
        </p:spPr>
        <p:txBody>
          <a:bodyPr wrap="none" anchor="ctr"/>
          <a:lstStyle/>
          <a:p>
            <a:pPr algn="ctr"/>
            <a:endParaRPr lang="en-US" sz="750"/>
          </a:p>
        </p:txBody>
      </p:sp>
      <p:sp>
        <p:nvSpPr>
          <p:cNvPr id="41" name="Oval 40">
            <a:extLst>
              <a:ext uri="{FF2B5EF4-FFF2-40B4-BE49-F238E27FC236}">
                <a16:creationId xmlns:a16="http://schemas.microsoft.com/office/drawing/2014/main" id="{B4ADE318-1942-4BD9-AAD6-844F6E04A848}"/>
              </a:ext>
            </a:extLst>
          </p:cNvPr>
          <p:cNvSpPr>
            <a:spLocks noChangeArrowheads="1"/>
          </p:cNvSpPr>
          <p:nvPr/>
        </p:nvSpPr>
        <p:spPr bwMode="auto">
          <a:xfrm>
            <a:off x="5157104" y="2825759"/>
            <a:ext cx="216000" cy="216000"/>
          </a:xfrm>
          <a:prstGeom prst="ellipse">
            <a:avLst/>
          </a:prstGeom>
          <a:solidFill>
            <a:srgbClr val="009A44"/>
          </a:solidFill>
          <a:ln w="6350">
            <a:noFill/>
            <a:round/>
            <a:headEnd/>
            <a:tailEnd/>
          </a:ln>
        </p:spPr>
        <p:txBody>
          <a:bodyPr wrap="none" anchor="ctr"/>
          <a:lstStyle/>
          <a:p>
            <a:pPr algn="ctr"/>
            <a:endParaRPr lang="en-US" sz="750"/>
          </a:p>
        </p:txBody>
      </p:sp>
      <p:sp>
        <p:nvSpPr>
          <p:cNvPr id="42" name="Oval 41">
            <a:extLst>
              <a:ext uri="{FF2B5EF4-FFF2-40B4-BE49-F238E27FC236}">
                <a16:creationId xmlns:a16="http://schemas.microsoft.com/office/drawing/2014/main" id="{496348DB-DB0A-4773-9047-83139EFE29A4}"/>
              </a:ext>
            </a:extLst>
          </p:cNvPr>
          <p:cNvSpPr>
            <a:spLocks noChangeArrowheads="1"/>
          </p:cNvSpPr>
          <p:nvPr/>
        </p:nvSpPr>
        <p:spPr bwMode="auto">
          <a:xfrm>
            <a:off x="5157104" y="4263766"/>
            <a:ext cx="216000" cy="216000"/>
          </a:xfrm>
          <a:prstGeom prst="ellipse">
            <a:avLst/>
          </a:prstGeom>
          <a:solidFill>
            <a:srgbClr val="009A44"/>
          </a:solidFill>
          <a:ln w="6350">
            <a:noFill/>
            <a:round/>
            <a:headEnd/>
            <a:tailEnd/>
          </a:ln>
        </p:spPr>
        <p:txBody>
          <a:bodyPr wrap="none" anchor="ctr"/>
          <a:lstStyle/>
          <a:p>
            <a:pPr algn="ctr"/>
            <a:endParaRPr lang="en-US" sz="750"/>
          </a:p>
        </p:txBody>
      </p:sp>
      <p:sp>
        <p:nvSpPr>
          <p:cNvPr id="43" name="Oval 42">
            <a:extLst>
              <a:ext uri="{FF2B5EF4-FFF2-40B4-BE49-F238E27FC236}">
                <a16:creationId xmlns:a16="http://schemas.microsoft.com/office/drawing/2014/main" id="{66EA9E73-3207-4EFE-9B31-15684C0ED763}"/>
              </a:ext>
            </a:extLst>
          </p:cNvPr>
          <p:cNvSpPr>
            <a:spLocks noChangeArrowheads="1"/>
          </p:cNvSpPr>
          <p:nvPr/>
        </p:nvSpPr>
        <p:spPr bwMode="auto">
          <a:xfrm>
            <a:off x="5157750" y="3779317"/>
            <a:ext cx="216000" cy="216000"/>
          </a:xfrm>
          <a:prstGeom prst="ellipse">
            <a:avLst/>
          </a:prstGeom>
          <a:solidFill>
            <a:srgbClr val="009A44"/>
          </a:solidFill>
          <a:ln w="6350">
            <a:noFill/>
            <a:round/>
            <a:headEnd/>
            <a:tailEnd/>
          </a:ln>
        </p:spPr>
        <p:txBody>
          <a:bodyPr wrap="none" anchor="ctr"/>
          <a:lstStyle/>
          <a:p>
            <a:pPr algn="ctr">
              <a:defRPr/>
            </a:pPr>
            <a:endParaRPr lang="en-US" sz="750"/>
          </a:p>
        </p:txBody>
      </p:sp>
      <p:sp>
        <p:nvSpPr>
          <p:cNvPr id="44" name="Oval 43">
            <a:extLst>
              <a:ext uri="{FF2B5EF4-FFF2-40B4-BE49-F238E27FC236}">
                <a16:creationId xmlns:a16="http://schemas.microsoft.com/office/drawing/2014/main" id="{2192717F-4237-4284-8F81-9FE4D1BB4D2E}"/>
              </a:ext>
            </a:extLst>
          </p:cNvPr>
          <p:cNvSpPr>
            <a:spLocks noChangeArrowheads="1"/>
          </p:cNvSpPr>
          <p:nvPr/>
        </p:nvSpPr>
        <p:spPr bwMode="auto">
          <a:xfrm>
            <a:off x="5157104" y="2355524"/>
            <a:ext cx="216000" cy="216000"/>
          </a:xfrm>
          <a:prstGeom prst="ellipse">
            <a:avLst/>
          </a:prstGeom>
          <a:solidFill>
            <a:srgbClr val="009A44"/>
          </a:solidFill>
          <a:ln w="6350">
            <a:noFill/>
            <a:round/>
            <a:headEnd/>
            <a:tailEnd/>
          </a:ln>
        </p:spPr>
        <p:txBody>
          <a:bodyPr wrap="none" anchor="ctr"/>
          <a:lstStyle/>
          <a:p>
            <a:pPr algn="ctr"/>
            <a:endParaRPr lang="en-US" sz="750"/>
          </a:p>
        </p:txBody>
      </p:sp>
      <p:sp>
        <p:nvSpPr>
          <p:cNvPr id="3" name="Rectangle 2">
            <a:extLst>
              <a:ext uri="{FF2B5EF4-FFF2-40B4-BE49-F238E27FC236}">
                <a16:creationId xmlns:a16="http://schemas.microsoft.com/office/drawing/2014/main" id="{2EEB2052-E3EC-4D5F-835C-6B9892F24C97}"/>
              </a:ext>
            </a:extLst>
          </p:cNvPr>
          <p:cNvSpPr/>
          <p:nvPr/>
        </p:nvSpPr>
        <p:spPr>
          <a:xfrm>
            <a:off x="501650" y="6030595"/>
            <a:ext cx="4128053" cy="230832"/>
          </a:xfrm>
          <a:prstGeom prst="rect">
            <a:avLst/>
          </a:prstGeom>
        </p:spPr>
        <p:txBody>
          <a:bodyPr wrap="none">
            <a:spAutoFit/>
          </a:bodyPr>
          <a:lstStyle/>
          <a:p>
            <a:r>
              <a:rPr lang="nl-NL" sz="900" i="1" dirty="0" err="1">
                <a:latin typeface="Arial" panose="020B0604020202020204" pitchFamily="34" charset="0"/>
                <a:cs typeface="Arial" panose="020B0604020202020204" pitchFamily="34" charset="0"/>
              </a:rPr>
              <a:t>Above</a:t>
            </a:r>
            <a:r>
              <a:rPr lang="nl-NL" sz="900" i="1" dirty="0">
                <a:latin typeface="Arial" panose="020B0604020202020204" pitchFamily="34" charset="0"/>
                <a:cs typeface="Arial" panose="020B0604020202020204" pitchFamily="34" charset="0"/>
              </a:rPr>
              <a:t> is </a:t>
            </a:r>
            <a:r>
              <a:rPr lang="nl-NL" sz="900" i="1" dirty="0" err="1">
                <a:latin typeface="Arial" panose="020B0604020202020204" pitchFamily="34" charset="0"/>
                <a:cs typeface="Arial" panose="020B0604020202020204" pitchFamily="34" charset="0"/>
              </a:rPr>
              <a:t>an</a:t>
            </a:r>
            <a:r>
              <a:rPr lang="nl-NL" sz="900" i="1" dirty="0">
                <a:latin typeface="Arial" panose="020B0604020202020204" pitchFamily="34" charset="0"/>
                <a:cs typeface="Arial" panose="020B0604020202020204" pitchFamily="34" charset="0"/>
              </a:rPr>
              <a:t> </a:t>
            </a:r>
            <a:r>
              <a:rPr lang="nl-NL" sz="900" i="1" dirty="0" err="1">
                <a:latin typeface="Arial" panose="020B0604020202020204" pitchFamily="34" charset="0"/>
                <a:cs typeface="Arial" panose="020B0604020202020204" pitchFamily="34" charset="0"/>
              </a:rPr>
              <a:t>example</a:t>
            </a:r>
            <a:r>
              <a:rPr lang="nl-NL" sz="900" i="1" dirty="0">
                <a:latin typeface="Arial" panose="020B0604020202020204" pitchFamily="34" charset="0"/>
                <a:cs typeface="Arial" panose="020B0604020202020204" pitchFamily="34" charset="0"/>
              </a:rPr>
              <a:t>: </a:t>
            </a:r>
            <a:r>
              <a:rPr lang="nl-NL" sz="900" i="1" dirty="0" err="1">
                <a:latin typeface="Arial" panose="020B0604020202020204" pitchFamily="34" charset="0"/>
                <a:cs typeface="Arial" panose="020B0604020202020204" pitchFamily="34" charset="0"/>
              </a:rPr>
              <a:t>should</a:t>
            </a:r>
            <a:r>
              <a:rPr lang="nl-NL" sz="900" i="1" dirty="0">
                <a:latin typeface="Arial" panose="020B0604020202020204" pitchFamily="34" charset="0"/>
                <a:cs typeface="Arial" panose="020B0604020202020204" pitchFamily="34" charset="0"/>
              </a:rPr>
              <a:t> </a:t>
            </a:r>
            <a:r>
              <a:rPr lang="nl-NL" sz="900" i="1" dirty="0" err="1">
                <a:latin typeface="Arial" panose="020B0604020202020204" pitchFamily="34" charset="0"/>
                <a:cs typeface="Arial" panose="020B0604020202020204" pitchFamily="34" charset="0"/>
              </a:rPr>
              <a:t>be</a:t>
            </a:r>
            <a:r>
              <a:rPr lang="nl-NL" sz="900" i="1" dirty="0">
                <a:latin typeface="Arial" panose="020B0604020202020204" pitchFamily="34" charset="0"/>
                <a:cs typeface="Arial" panose="020B0604020202020204" pitchFamily="34" charset="0"/>
              </a:rPr>
              <a:t> </a:t>
            </a:r>
            <a:r>
              <a:rPr lang="nl-NL" sz="900" i="1" dirty="0" err="1">
                <a:latin typeface="Arial" panose="020B0604020202020204" pitchFamily="34" charset="0"/>
                <a:cs typeface="Arial" panose="020B0604020202020204" pitchFamily="34" charset="0"/>
              </a:rPr>
              <a:t>determined</a:t>
            </a:r>
            <a:r>
              <a:rPr lang="nl-NL" sz="900" i="1" dirty="0">
                <a:latin typeface="Arial" panose="020B0604020202020204" pitchFamily="34" charset="0"/>
                <a:cs typeface="Arial" panose="020B0604020202020204" pitchFamily="34" charset="0"/>
              </a:rPr>
              <a:t> </a:t>
            </a:r>
            <a:r>
              <a:rPr lang="nl-NL" sz="900" i="1" dirty="0" err="1">
                <a:latin typeface="Arial" panose="020B0604020202020204" pitchFamily="34" charset="0"/>
                <a:cs typeface="Arial" panose="020B0604020202020204" pitchFamily="34" charset="0"/>
              </a:rPr>
              <a:t>based</a:t>
            </a:r>
            <a:r>
              <a:rPr lang="nl-NL" sz="900" i="1" dirty="0">
                <a:latin typeface="Arial" panose="020B0604020202020204" pitchFamily="34" charset="0"/>
                <a:cs typeface="Arial" panose="020B0604020202020204" pitchFamily="34" charset="0"/>
              </a:rPr>
              <a:t> on business </a:t>
            </a:r>
            <a:r>
              <a:rPr lang="nl-NL" sz="900" i="1" dirty="0" err="1">
                <a:latin typeface="Arial" panose="020B0604020202020204" pitchFamily="34" charset="0"/>
                <a:cs typeface="Arial" panose="020B0604020202020204" pitchFamily="34" charset="0"/>
              </a:rPr>
              <a:t>requirements</a:t>
            </a:r>
            <a:endParaRPr lang="nl-NL" sz="900" i="1" dirty="0">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8AAFAC2E-DA98-408E-B070-157F96767164}"/>
              </a:ext>
            </a:extLst>
          </p:cNvPr>
          <p:cNvSpPr>
            <a:spLocks noChangeArrowheads="1"/>
          </p:cNvSpPr>
          <p:nvPr/>
        </p:nvSpPr>
        <p:spPr bwMode="auto">
          <a:xfrm>
            <a:off x="5157104" y="5677993"/>
            <a:ext cx="216000" cy="216000"/>
          </a:xfrm>
          <a:prstGeom prst="ellipse">
            <a:avLst/>
          </a:prstGeom>
          <a:solidFill>
            <a:srgbClr val="009A44"/>
          </a:solidFill>
          <a:ln w="6350">
            <a:noFill/>
            <a:round/>
            <a:headEnd/>
            <a:tailEnd/>
          </a:ln>
        </p:spPr>
        <p:txBody>
          <a:bodyPr wrap="none" anchor="ctr"/>
          <a:lstStyle/>
          <a:p>
            <a:pPr algn="ctr"/>
            <a:endParaRPr lang="en-US" sz="750"/>
          </a:p>
        </p:txBody>
      </p:sp>
      <p:sp>
        <p:nvSpPr>
          <p:cNvPr id="47" name="Oval 46">
            <a:extLst>
              <a:ext uri="{FF2B5EF4-FFF2-40B4-BE49-F238E27FC236}">
                <a16:creationId xmlns:a16="http://schemas.microsoft.com/office/drawing/2014/main" id="{0E7AAE98-8C23-49B5-B0B2-9D02BE02D006}"/>
              </a:ext>
            </a:extLst>
          </p:cNvPr>
          <p:cNvSpPr>
            <a:spLocks noChangeArrowheads="1"/>
          </p:cNvSpPr>
          <p:nvPr/>
        </p:nvSpPr>
        <p:spPr bwMode="auto">
          <a:xfrm>
            <a:off x="6410689" y="5677993"/>
            <a:ext cx="216000" cy="216000"/>
          </a:xfrm>
          <a:prstGeom prst="ellipse">
            <a:avLst/>
          </a:prstGeom>
          <a:solidFill>
            <a:srgbClr val="DA291C"/>
          </a:solidFill>
          <a:ln w="6350">
            <a:noFill/>
            <a:round/>
            <a:headEnd/>
            <a:tailEnd/>
          </a:ln>
        </p:spPr>
        <p:txBody>
          <a:bodyPr wrap="none" anchor="ctr"/>
          <a:lstStyle/>
          <a:p>
            <a:pPr algn="ctr">
              <a:defRPr/>
            </a:pPr>
            <a:endParaRPr lang="en-US" sz="750"/>
          </a:p>
        </p:txBody>
      </p:sp>
      <p:sp>
        <p:nvSpPr>
          <p:cNvPr id="48" name="Oval 47">
            <a:extLst>
              <a:ext uri="{FF2B5EF4-FFF2-40B4-BE49-F238E27FC236}">
                <a16:creationId xmlns:a16="http://schemas.microsoft.com/office/drawing/2014/main" id="{1765D779-30CF-43CE-AA82-BB4BFF6EBB80}"/>
              </a:ext>
            </a:extLst>
          </p:cNvPr>
          <p:cNvSpPr>
            <a:spLocks noChangeArrowheads="1"/>
          </p:cNvSpPr>
          <p:nvPr/>
        </p:nvSpPr>
        <p:spPr bwMode="auto">
          <a:xfrm>
            <a:off x="6410689" y="2825759"/>
            <a:ext cx="216000" cy="216000"/>
          </a:xfrm>
          <a:prstGeom prst="ellipse">
            <a:avLst/>
          </a:prstGeom>
          <a:solidFill>
            <a:srgbClr val="009A44"/>
          </a:solidFill>
          <a:ln w="6350">
            <a:noFill/>
            <a:round/>
            <a:headEnd/>
            <a:tailEnd/>
          </a:ln>
        </p:spPr>
        <p:txBody>
          <a:bodyPr wrap="none" anchor="ctr"/>
          <a:lstStyle/>
          <a:p>
            <a:pPr algn="ctr"/>
            <a:endParaRPr lang="en-US" sz="750"/>
          </a:p>
        </p:txBody>
      </p:sp>
      <p:sp>
        <p:nvSpPr>
          <p:cNvPr id="49" name="Oval 48">
            <a:extLst>
              <a:ext uri="{FF2B5EF4-FFF2-40B4-BE49-F238E27FC236}">
                <a16:creationId xmlns:a16="http://schemas.microsoft.com/office/drawing/2014/main" id="{18C01478-6EF2-4BF7-8248-7063B77A3044}"/>
              </a:ext>
            </a:extLst>
          </p:cNvPr>
          <p:cNvSpPr>
            <a:spLocks noChangeArrowheads="1"/>
          </p:cNvSpPr>
          <p:nvPr/>
        </p:nvSpPr>
        <p:spPr bwMode="auto">
          <a:xfrm>
            <a:off x="6410689" y="3779317"/>
            <a:ext cx="216000" cy="216000"/>
          </a:xfrm>
          <a:prstGeom prst="ellipse">
            <a:avLst/>
          </a:prstGeom>
          <a:solidFill>
            <a:srgbClr val="009A44"/>
          </a:solidFill>
          <a:ln w="6350">
            <a:noFill/>
            <a:round/>
            <a:headEnd/>
            <a:tailEnd/>
          </a:ln>
        </p:spPr>
        <p:txBody>
          <a:bodyPr wrap="none" anchor="ctr"/>
          <a:lstStyle/>
          <a:p>
            <a:pPr algn="ctr"/>
            <a:endParaRPr lang="en-US" sz="750"/>
          </a:p>
        </p:txBody>
      </p:sp>
      <p:sp>
        <p:nvSpPr>
          <p:cNvPr id="50" name="Oval 49">
            <a:extLst>
              <a:ext uri="{FF2B5EF4-FFF2-40B4-BE49-F238E27FC236}">
                <a16:creationId xmlns:a16="http://schemas.microsoft.com/office/drawing/2014/main" id="{9ED1D218-B760-4494-9C09-8FA121EDAD1E}"/>
              </a:ext>
            </a:extLst>
          </p:cNvPr>
          <p:cNvSpPr>
            <a:spLocks noChangeArrowheads="1"/>
          </p:cNvSpPr>
          <p:nvPr/>
        </p:nvSpPr>
        <p:spPr bwMode="auto">
          <a:xfrm>
            <a:off x="6410689" y="4723872"/>
            <a:ext cx="216000" cy="216000"/>
          </a:xfrm>
          <a:prstGeom prst="ellipse">
            <a:avLst/>
          </a:prstGeom>
          <a:solidFill>
            <a:srgbClr val="009A44"/>
          </a:solidFill>
          <a:ln w="6350">
            <a:noFill/>
            <a:round/>
            <a:headEnd/>
            <a:tailEnd/>
          </a:ln>
        </p:spPr>
        <p:txBody>
          <a:bodyPr wrap="none" anchor="ctr"/>
          <a:lstStyle/>
          <a:p>
            <a:pPr algn="ctr"/>
            <a:endParaRPr lang="en-US" sz="750"/>
          </a:p>
        </p:txBody>
      </p:sp>
      <p:sp>
        <p:nvSpPr>
          <p:cNvPr id="51" name="Oval 50">
            <a:extLst>
              <a:ext uri="{FF2B5EF4-FFF2-40B4-BE49-F238E27FC236}">
                <a16:creationId xmlns:a16="http://schemas.microsoft.com/office/drawing/2014/main" id="{F2CE8771-8E07-47F3-A8A0-FC25910449BF}"/>
              </a:ext>
            </a:extLst>
          </p:cNvPr>
          <p:cNvSpPr>
            <a:spLocks noChangeArrowheads="1"/>
          </p:cNvSpPr>
          <p:nvPr/>
        </p:nvSpPr>
        <p:spPr bwMode="auto">
          <a:xfrm>
            <a:off x="6410689" y="5209345"/>
            <a:ext cx="216000" cy="216000"/>
          </a:xfrm>
          <a:prstGeom prst="ellipse">
            <a:avLst/>
          </a:prstGeom>
          <a:solidFill>
            <a:srgbClr val="009A44"/>
          </a:solidFill>
          <a:ln w="6350">
            <a:noFill/>
            <a:round/>
            <a:headEnd/>
            <a:tailEnd/>
          </a:ln>
        </p:spPr>
        <p:txBody>
          <a:bodyPr wrap="none" anchor="ctr"/>
          <a:lstStyle/>
          <a:p>
            <a:pPr algn="ctr"/>
            <a:endParaRPr lang="en-US" sz="750"/>
          </a:p>
        </p:txBody>
      </p:sp>
      <p:sp>
        <p:nvSpPr>
          <p:cNvPr id="62" name="Rectangle 61">
            <a:extLst>
              <a:ext uri="{FF2B5EF4-FFF2-40B4-BE49-F238E27FC236}">
                <a16:creationId xmlns:a16="http://schemas.microsoft.com/office/drawing/2014/main" id="{C4E57DBA-2E1F-4DF9-9292-2EEEC75DDB30}"/>
              </a:ext>
            </a:extLst>
          </p:cNvPr>
          <p:cNvSpPr/>
          <p:nvPr/>
        </p:nvSpPr>
        <p:spPr>
          <a:xfrm>
            <a:off x="8494846" y="3548484"/>
            <a:ext cx="3067424" cy="461665"/>
          </a:xfrm>
          <a:prstGeom prst="rect">
            <a:avLst/>
          </a:prstGeom>
        </p:spPr>
        <p:txBody>
          <a:bodyPr wrap="square">
            <a:spAutoFit/>
          </a:bodyPr>
          <a:lstStyle/>
          <a:p>
            <a:pPr marL="0" marR="0" lvl="0" indent="0" algn="l" defTabSz="1216122"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a:ln>
                  <a:noFill/>
                </a:ln>
                <a:solidFill>
                  <a:prstClr val="black"/>
                </a:solidFill>
                <a:effectLst/>
                <a:uLnTx/>
                <a:uFillTx/>
                <a:latin typeface="+mj-lt"/>
                <a:ea typeface="Open Sans" panose="020B0606030504020204" pitchFamily="34" charset="0"/>
                <a:cs typeface="Open Sans" panose="020B0606030504020204" pitchFamily="34" charset="0"/>
              </a:rPr>
              <a:t>Define the success factor (threshold) for each DQ rule under each CDE</a:t>
            </a:r>
          </a:p>
        </p:txBody>
      </p:sp>
      <p:sp>
        <p:nvSpPr>
          <p:cNvPr id="68" name="Rectangle 67">
            <a:extLst>
              <a:ext uri="{FF2B5EF4-FFF2-40B4-BE49-F238E27FC236}">
                <a16:creationId xmlns:a16="http://schemas.microsoft.com/office/drawing/2014/main" id="{90F2272C-A1ED-46F2-973F-D07C35C553C0}"/>
              </a:ext>
            </a:extLst>
          </p:cNvPr>
          <p:cNvSpPr/>
          <p:nvPr/>
        </p:nvSpPr>
        <p:spPr>
          <a:xfrm>
            <a:off x="8494846" y="4735399"/>
            <a:ext cx="3394679" cy="461665"/>
          </a:xfrm>
          <a:prstGeom prst="rect">
            <a:avLst/>
          </a:prstGeom>
        </p:spPr>
        <p:txBody>
          <a:bodyPr wrap="square">
            <a:spAutoFit/>
          </a:bodyPr>
          <a:lstStyle/>
          <a:p>
            <a:pPr marL="0" marR="0" lvl="0" indent="0" algn="l" defTabSz="1216122"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a:ln>
                  <a:noFill/>
                </a:ln>
                <a:solidFill>
                  <a:prstClr val="black"/>
                </a:solidFill>
                <a:effectLst/>
                <a:uLnTx/>
                <a:uFillTx/>
                <a:latin typeface="+mj-lt"/>
                <a:ea typeface="Open Sans" panose="020B0606030504020204" pitchFamily="34" charset="0"/>
                <a:cs typeface="Open Sans" panose="020B0606030504020204" pitchFamily="34" charset="0"/>
              </a:rPr>
              <a:t>The threshold will be used as a benchmark to validate the results of DQ rule checks in step 5</a:t>
            </a:r>
          </a:p>
        </p:txBody>
      </p:sp>
      <p:sp>
        <p:nvSpPr>
          <p:cNvPr id="75" name="Rectangle 74">
            <a:extLst>
              <a:ext uri="{FF2B5EF4-FFF2-40B4-BE49-F238E27FC236}">
                <a16:creationId xmlns:a16="http://schemas.microsoft.com/office/drawing/2014/main" id="{E1C0155E-2AD0-4600-8498-C04F584C0BB8}"/>
              </a:ext>
            </a:extLst>
          </p:cNvPr>
          <p:cNvSpPr/>
          <p:nvPr/>
        </p:nvSpPr>
        <p:spPr>
          <a:xfrm>
            <a:off x="8494846" y="2323544"/>
            <a:ext cx="3067422" cy="461665"/>
          </a:xfrm>
          <a:prstGeom prst="rect">
            <a:avLst/>
          </a:prstGeom>
        </p:spPr>
        <p:txBody>
          <a:bodyPr wrap="square">
            <a:spAutoFit/>
          </a:bodyPr>
          <a:lstStyle/>
          <a:p>
            <a:pPr lvl="0" defTabSz="1216122">
              <a:defRPr/>
            </a:pPr>
            <a:r>
              <a:rPr lang="en-US" sz="1200">
                <a:solidFill>
                  <a:prstClr val="black"/>
                </a:solidFill>
                <a:ea typeface="Open Sans" panose="020B0606030504020204" pitchFamily="34" charset="0"/>
                <a:cs typeface="Open Sans" panose="020B0606030504020204" pitchFamily="34" charset="0"/>
              </a:rPr>
              <a:t>Determine the amount of DQ rules under each CDE and the dimension of the DQ rules </a:t>
            </a:r>
          </a:p>
        </p:txBody>
      </p:sp>
      <p:sp>
        <p:nvSpPr>
          <p:cNvPr id="6" name="Left Brace 5">
            <a:extLst>
              <a:ext uri="{FF2B5EF4-FFF2-40B4-BE49-F238E27FC236}">
                <a16:creationId xmlns:a16="http://schemas.microsoft.com/office/drawing/2014/main" id="{9E51D14D-A53A-430E-9D6D-FE08C8EE01E9}"/>
              </a:ext>
            </a:extLst>
          </p:cNvPr>
          <p:cNvSpPr/>
          <p:nvPr/>
        </p:nvSpPr>
        <p:spPr>
          <a:xfrm rot="5400000">
            <a:off x="2489492" y="-652497"/>
            <a:ext cx="365723" cy="4341410"/>
          </a:xfrm>
          <a:prstGeom prst="leftBrace">
            <a:avLst>
              <a:gd name="adj1" fmla="val 8333"/>
              <a:gd name="adj2" fmla="val 50448"/>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Left Brace 51">
            <a:extLst>
              <a:ext uri="{FF2B5EF4-FFF2-40B4-BE49-F238E27FC236}">
                <a16:creationId xmlns:a16="http://schemas.microsoft.com/office/drawing/2014/main" id="{BE4218AF-29CA-49C2-8FD8-0016B73096DB}"/>
              </a:ext>
            </a:extLst>
          </p:cNvPr>
          <p:cNvSpPr/>
          <p:nvPr/>
        </p:nvSpPr>
        <p:spPr>
          <a:xfrm rot="5400000">
            <a:off x="6544492" y="886854"/>
            <a:ext cx="365723" cy="1262708"/>
          </a:xfrm>
          <a:prstGeom prst="leftBrace">
            <a:avLst>
              <a:gd name="adj1" fmla="val 8333"/>
              <a:gd name="adj2" fmla="val 50448"/>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Left Brace 52">
            <a:extLst>
              <a:ext uri="{FF2B5EF4-FFF2-40B4-BE49-F238E27FC236}">
                <a16:creationId xmlns:a16="http://schemas.microsoft.com/office/drawing/2014/main" id="{420E624C-3A42-4FF3-9883-D0484009E55C}"/>
              </a:ext>
            </a:extLst>
          </p:cNvPr>
          <p:cNvSpPr/>
          <p:nvPr/>
        </p:nvSpPr>
        <p:spPr>
          <a:xfrm rot="5400000">
            <a:off x="5291553" y="886854"/>
            <a:ext cx="365723" cy="1262708"/>
          </a:xfrm>
          <a:prstGeom prst="leftBrace">
            <a:avLst>
              <a:gd name="adj1" fmla="val 8333"/>
              <a:gd name="adj2" fmla="val 50448"/>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728D573C-ECAB-4BC1-BB23-00C0539D5BFB}"/>
              </a:ext>
            </a:extLst>
          </p:cNvPr>
          <p:cNvSpPr txBox="1"/>
          <p:nvPr/>
        </p:nvSpPr>
        <p:spPr>
          <a:xfrm>
            <a:off x="2485331" y="1064340"/>
            <a:ext cx="374043" cy="318924"/>
          </a:xfrm>
          <a:prstGeom prst="rect">
            <a:avLst/>
          </a:prstGeom>
          <a:noFill/>
        </p:spPr>
        <p:txBody>
          <a:bodyPr wrap="square" lIns="36000" tIns="36000" rIns="36000" bIns="36000" rtlCol="0">
            <a:spAutoFit/>
          </a:bodyPr>
          <a:lstStyle/>
          <a:p>
            <a:pPr algn="ctr">
              <a:spcBef>
                <a:spcPts val="600"/>
              </a:spcBef>
              <a:buSzPct val="100000"/>
            </a:pPr>
            <a:r>
              <a:rPr lang="en-US" sz="1600" b="1">
                <a:solidFill>
                  <a:schemeClr val="accent1"/>
                </a:solidFill>
              </a:rPr>
              <a:t>1</a:t>
            </a:r>
          </a:p>
        </p:txBody>
      </p:sp>
      <p:sp>
        <p:nvSpPr>
          <p:cNvPr id="54" name="TextBox 53">
            <a:extLst>
              <a:ext uri="{FF2B5EF4-FFF2-40B4-BE49-F238E27FC236}">
                <a16:creationId xmlns:a16="http://schemas.microsoft.com/office/drawing/2014/main" id="{509BF5CB-8778-4BF4-8DDF-EFC1EF06BE81}"/>
              </a:ext>
            </a:extLst>
          </p:cNvPr>
          <p:cNvSpPr txBox="1"/>
          <p:nvPr/>
        </p:nvSpPr>
        <p:spPr>
          <a:xfrm>
            <a:off x="5287392" y="1064340"/>
            <a:ext cx="374043" cy="318924"/>
          </a:xfrm>
          <a:prstGeom prst="rect">
            <a:avLst/>
          </a:prstGeom>
          <a:noFill/>
        </p:spPr>
        <p:txBody>
          <a:bodyPr wrap="square" lIns="36000" tIns="36000" rIns="36000" bIns="36000" rtlCol="0">
            <a:spAutoFit/>
          </a:bodyPr>
          <a:lstStyle/>
          <a:p>
            <a:pPr algn="ctr">
              <a:spcBef>
                <a:spcPts val="600"/>
              </a:spcBef>
              <a:buSzPct val="100000"/>
            </a:pPr>
            <a:r>
              <a:rPr lang="en-US" sz="1600" b="1">
                <a:solidFill>
                  <a:srgbClr val="046A38"/>
                </a:solidFill>
              </a:rPr>
              <a:t>2</a:t>
            </a:r>
          </a:p>
        </p:txBody>
      </p:sp>
      <p:sp>
        <p:nvSpPr>
          <p:cNvPr id="55" name="TextBox 54">
            <a:extLst>
              <a:ext uri="{FF2B5EF4-FFF2-40B4-BE49-F238E27FC236}">
                <a16:creationId xmlns:a16="http://schemas.microsoft.com/office/drawing/2014/main" id="{7C201CC6-32FB-44E9-8B9F-5B365530BC97}"/>
              </a:ext>
            </a:extLst>
          </p:cNvPr>
          <p:cNvSpPr txBox="1"/>
          <p:nvPr/>
        </p:nvSpPr>
        <p:spPr>
          <a:xfrm>
            <a:off x="6545217" y="1064340"/>
            <a:ext cx="374043" cy="318924"/>
          </a:xfrm>
          <a:prstGeom prst="rect">
            <a:avLst/>
          </a:prstGeom>
          <a:noFill/>
        </p:spPr>
        <p:txBody>
          <a:bodyPr wrap="square" lIns="36000" tIns="36000" rIns="36000" bIns="36000" rtlCol="0">
            <a:spAutoFit/>
          </a:bodyPr>
          <a:lstStyle/>
          <a:p>
            <a:pPr algn="ctr">
              <a:spcBef>
                <a:spcPts val="600"/>
              </a:spcBef>
              <a:buSzPct val="100000"/>
            </a:pPr>
            <a:r>
              <a:rPr lang="en-US" sz="1600" b="1">
                <a:solidFill>
                  <a:schemeClr val="accent6"/>
                </a:solidFill>
              </a:rPr>
              <a:t>3</a:t>
            </a:r>
          </a:p>
        </p:txBody>
      </p:sp>
      <p:sp>
        <p:nvSpPr>
          <p:cNvPr id="56" name="TextBox 55">
            <a:extLst>
              <a:ext uri="{FF2B5EF4-FFF2-40B4-BE49-F238E27FC236}">
                <a16:creationId xmlns:a16="http://schemas.microsoft.com/office/drawing/2014/main" id="{79F3FDF2-C324-44BE-B03D-1E28441A7572}"/>
              </a:ext>
            </a:extLst>
          </p:cNvPr>
          <p:cNvSpPr txBox="1"/>
          <p:nvPr/>
        </p:nvSpPr>
        <p:spPr>
          <a:xfrm>
            <a:off x="7734650" y="2235396"/>
            <a:ext cx="760196" cy="626701"/>
          </a:xfrm>
          <a:prstGeom prst="rect">
            <a:avLst/>
          </a:prstGeom>
          <a:noFill/>
        </p:spPr>
        <p:txBody>
          <a:bodyPr wrap="square" lIns="36000" tIns="36000" rIns="36000" bIns="36000" rtlCol="0">
            <a:spAutoFit/>
          </a:bodyPr>
          <a:lstStyle/>
          <a:p>
            <a:pPr algn="ctr">
              <a:spcBef>
                <a:spcPts val="600"/>
              </a:spcBef>
              <a:buSzPct val="100000"/>
            </a:pPr>
            <a:r>
              <a:rPr lang="en-US" sz="3600" b="1">
                <a:solidFill>
                  <a:schemeClr val="accent1"/>
                </a:solidFill>
              </a:rPr>
              <a:t>1</a:t>
            </a:r>
          </a:p>
        </p:txBody>
      </p:sp>
      <p:sp>
        <p:nvSpPr>
          <p:cNvPr id="57" name="TextBox 56">
            <a:extLst>
              <a:ext uri="{FF2B5EF4-FFF2-40B4-BE49-F238E27FC236}">
                <a16:creationId xmlns:a16="http://schemas.microsoft.com/office/drawing/2014/main" id="{3017748D-9E5D-4138-8D25-B07D964AFF8F}"/>
              </a:ext>
            </a:extLst>
          </p:cNvPr>
          <p:cNvSpPr txBox="1"/>
          <p:nvPr/>
        </p:nvSpPr>
        <p:spPr>
          <a:xfrm>
            <a:off x="7927727" y="3465966"/>
            <a:ext cx="374043" cy="626701"/>
          </a:xfrm>
          <a:prstGeom prst="rect">
            <a:avLst/>
          </a:prstGeom>
          <a:noFill/>
        </p:spPr>
        <p:txBody>
          <a:bodyPr wrap="square" lIns="36000" tIns="36000" rIns="36000" bIns="36000" rtlCol="0">
            <a:spAutoFit/>
          </a:bodyPr>
          <a:lstStyle/>
          <a:p>
            <a:pPr algn="ctr">
              <a:spcBef>
                <a:spcPts val="600"/>
              </a:spcBef>
              <a:buSzPct val="100000"/>
            </a:pPr>
            <a:r>
              <a:rPr lang="en-US" sz="3600" b="1">
                <a:solidFill>
                  <a:srgbClr val="046A38"/>
                </a:solidFill>
              </a:rPr>
              <a:t>2</a:t>
            </a:r>
          </a:p>
        </p:txBody>
      </p:sp>
      <p:sp>
        <p:nvSpPr>
          <p:cNvPr id="58" name="TextBox 57">
            <a:extLst>
              <a:ext uri="{FF2B5EF4-FFF2-40B4-BE49-F238E27FC236}">
                <a16:creationId xmlns:a16="http://schemas.microsoft.com/office/drawing/2014/main" id="{99D34391-8D76-4D53-9536-F446AF7492F9}"/>
              </a:ext>
            </a:extLst>
          </p:cNvPr>
          <p:cNvSpPr txBox="1"/>
          <p:nvPr/>
        </p:nvSpPr>
        <p:spPr>
          <a:xfrm>
            <a:off x="7927727" y="4652881"/>
            <a:ext cx="374043" cy="626701"/>
          </a:xfrm>
          <a:prstGeom prst="rect">
            <a:avLst/>
          </a:prstGeom>
          <a:noFill/>
        </p:spPr>
        <p:txBody>
          <a:bodyPr wrap="square" lIns="36000" tIns="36000" rIns="36000" bIns="36000" rtlCol="0">
            <a:spAutoFit/>
          </a:bodyPr>
          <a:lstStyle/>
          <a:p>
            <a:pPr algn="ctr">
              <a:spcBef>
                <a:spcPts val="600"/>
              </a:spcBef>
              <a:buSzPct val="100000"/>
            </a:pPr>
            <a:r>
              <a:rPr lang="en-US" sz="3600" b="1">
                <a:solidFill>
                  <a:schemeClr val="accent6"/>
                </a:solidFill>
              </a:rPr>
              <a:t>3</a:t>
            </a:r>
          </a:p>
        </p:txBody>
      </p:sp>
      <p:sp>
        <p:nvSpPr>
          <p:cNvPr id="5" name="Title 2">
            <a:extLst>
              <a:ext uri="{FF2B5EF4-FFF2-40B4-BE49-F238E27FC236}">
                <a16:creationId xmlns:a16="http://schemas.microsoft.com/office/drawing/2014/main" id="{3CB3D001-8105-4BD1-899D-027FD535D2F6}"/>
              </a:ext>
            </a:extLst>
          </p:cNvPr>
          <p:cNvSpPr txBox="1">
            <a:spLocks/>
          </p:cNvSpPr>
          <p:nvPr/>
        </p:nvSpPr>
        <p:spPr bwMode="gray">
          <a:xfrm>
            <a:off x="654050" y="469900"/>
            <a:ext cx="11188700" cy="334099"/>
          </a:xfrm>
          <a:prstGeom prst="rect">
            <a:avLst/>
          </a:prstGeom>
        </p:spPr>
        <p:txBody>
          <a:bodyPr vert="horz" lIns="0" tIns="0" rIns="0" bIns="0" rtlCol="0" anchor="t" anchorCtr="0">
            <a:noAutofit/>
          </a:bodyPr>
          <a:lstStyle>
            <a:lvl1pPr algn="l" defTabSz="914400" rtl="0" eaLnBrk="1" latinLnBrk="0" hangingPunct="1">
              <a:spcBef>
                <a:spcPct val="0"/>
              </a:spcBef>
              <a:buNone/>
              <a:defRPr sz="2100" kern="1200">
                <a:solidFill>
                  <a:schemeClr val="tx1"/>
                </a:solidFill>
                <a:latin typeface="+mj-lt"/>
                <a:ea typeface="+mj-ea"/>
                <a:cs typeface="Calibri Light" panose="020F0302020204030204" pitchFamily="34" charset="0"/>
              </a:defRPr>
            </a:lvl1pPr>
          </a:lstStyle>
          <a:p>
            <a:r>
              <a:rPr lang="en-US" b="1" dirty="0">
                <a:cs typeface="Calibri"/>
              </a:rPr>
              <a:t>Establish thresholds to evaluate Data Quality</a:t>
            </a:r>
            <a:endParaRPr lang="en-GB" b="1" dirty="0">
              <a:cs typeface="Calibri"/>
            </a:endParaRPr>
          </a:p>
          <a:p>
            <a:r>
              <a:rPr lang="en-US" sz="1800" dirty="0">
                <a:solidFill>
                  <a:schemeClr val="tx1">
                    <a:lumMod val="65000"/>
                    <a:lumOff val="35000"/>
                  </a:schemeClr>
                </a:solidFill>
                <a:latin typeface="+mn-lt"/>
                <a:ea typeface="+mj-lt"/>
                <a:cs typeface="+mj-lt"/>
              </a:rPr>
              <a:t>Set thresholds for each CDE in accordance with business Data Quality requirements</a:t>
            </a:r>
            <a:endParaRPr lang="en-GB" sz="1800" dirty="0">
              <a:solidFill>
                <a:schemeClr val="tx1">
                  <a:lumMod val="65000"/>
                  <a:lumOff val="35000"/>
                </a:schemeClr>
              </a:solidFill>
              <a:latin typeface="+mn-lt"/>
              <a:ea typeface="+mj-lt"/>
              <a:cs typeface="+mj-lt"/>
            </a:endParaRPr>
          </a:p>
          <a:p>
            <a:endParaRPr lang="en-GB" dirty="0">
              <a:solidFill>
                <a:schemeClr val="tx1">
                  <a:lumMod val="65000"/>
                  <a:lumOff val="35000"/>
                </a:schemeClr>
              </a:solidFill>
              <a:ea typeface="+mj-lt"/>
              <a:cs typeface="+mj-lt"/>
            </a:endParaRPr>
          </a:p>
          <a:p>
            <a:endParaRPr lang="en-US" dirty="0">
              <a:solidFill>
                <a:srgbClr val="000000"/>
              </a:solidFill>
              <a:cs typeface="Calibri"/>
            </a:endParaRPr>
          </a:p>
          <a:p>
            <a:endParaRPr lang="en-US" dirty="0">
              <a:solidFill>
                <a:srgbClr val="000000"/>
              </a:solidFill>
              <a:cs typeface="Calibri"/>
            </a:endParaRPr>
          </a:p>
          <a:p>
            <a:endParaRPr lang="en-US" b="1" dirty="0">
              <a:solidFill>
                <a:srgbClr val="595959"/>
              </a:solidFill>
              <a:cs typeface="Calibri"/>
            </a:endParaRPr>
          </a:p>
          <a:p>
            <a:endParaRPr lang="en-US" b="1" dirty="0"/>
          </a:p>
        </p:txBody>
      </p:sp>
      <p:sp>
        <p:nvSpPr>
          <p:cNvPr id="59" name="Footer Placeholder 6">
            <a:extLst>
              <a:ext uri="{FF2B5EF4-FFF2-40B4-BE49-F238E27FC236}">
                <a16:creationId xmlns:a16="http://schemas.microsoft.com/office/drawing/2014/main" id="{0AAF54AF-E73D-4D21-9832-65BCDCBBC11A}"/>
              </a:ext>
            </a:extLst>
          </p:cNvPr>
          <p:cNvSpPr txBox="1">
            <a:spLocks/>
          </p:cNvSpPr>
          <p:nvPr/>
        </p:nvSpPr>
        <p:spPr>
          <a:xfrm>
            <a:off x="7081053" y="6472726"/>
            <a:ext cx="41148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b="1" i="1"/>
              <a:t>Triodos journey on </a:t>
            </a:r>
            <a:r>
              <a:rPr lang="nl-NL" sz="800" b="1" i="1"/>
              <a:t>Data Quality Management</a:t>
            </a:r>
            <a:endParaRPr lang="nl-NL" i="1"/>
          </a:p>
        </p:txBody>
      </p:sp>
    </p:spTree>
    <p:extLst>
      <p:ext uri="{BB962C8B-B14F-4D97-AF65-F5344CB8AC3E}">
        <p14:creationId xmlns:p14="http://schemas.microsoft.com/office/powerpoint/2010/main" val="3475365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D34A64F3-9A36-4E2F-B048-F1A52A7BB277}"/>
              </a:ext>
            </a:extLst>
          </p:cNvPr>
          <p:cNvGraphicFramePr>
            <a:graphicFrameLocks noChangeAspect="1"/>
          </p:cNvGraphicFramePr>
          <p:nvPr>
            <p:custDataLst>
              <p:tags r:id="rId1"/>
            </p:custDataLst>
            <p:extLst>
              <p:ext uri="{D42A27DB-BD31-4B8C-83A1-F6EECF244321}">
                <p14:modId xmlns:p14="http://schemas.microsoft.com/office/powerpoint/2010/main" val="2982052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5" progId="TCLayout.ActiveDocument.1">
                  <p:embed/>
                </p:oleObj>
              </mc:Choice>
              <mc:Fallback>
                <p:oleObj name="think-cell Slide" r:id="rId5" imgW="592" imgH="595" progId="TCLayout.ActiveDocument.1">
                  <p:embed/>
                  <p:pic>
                    <p:nvPicPr>
                      <p:cNvPr id="8" name="Object 7" hidden="1">
                        <a:extLst>
                          <a:ext uri="{FF2B5EF4-FFF2-40B4-BE49-F238E27FC236}">
                            <a16:creationId xmlns:a16="http://schemas.microsoft.com/office/drawing/2014/main" id="{D34A64F3-9A36-4E2F-B048-F1A52A7BB27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B705ECB3-F933-4A3B-8259-425C7622879E}"/>
              </a:ext>
            </a:extLst>
          </p:cNvPr>
          <p:cNvSpPr/>
          <p:nvPr>
            <p:custDataLst>
              <p:tags r:id="rId2"/>
            </p:custDataLst>
          </p:nvPr>
        </p:nvSpPr>
        <p:spPr>
          <a:xfrm>
            <a:off x="0" y="0"/>
            <a:ext cx="158750" cy="158750"/>
          </a:xfrm>
          <a:prstGeom prst="rect">
            <a:avLst/>
          </a:prstGeom>
          <a:ln w="12700">
            <a:solidFill>
              <a:srgbClr val="86BC25"/>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defTabSz="914400">
              <a:spcBef>
                <a:spcPts val="600"/>
              </a:spcBef>
              <a:buClr>
                <a:srgbClr val="44546A"/>
              </a:buClr>
            </a:pPr>
            <a:endParaRPr kumimoji="0" lang="en-US" sz="2000" b="1" u="none" strike="noStrike" kern="1200" cap="none" spc="0" normalizeH="0" noProof="0">
              <a:ln>
                <a:noFill/>
              </a:ln>
              <a:solidFill>
                <a:prstClr val="black"/>
              </a:solidFill>
              <a:effectLst/>
              <a:uLnTx/>
              <a:uFillTx/>
              <a:latin typeface="Verdana" panose="020B0604030504040204" pitchFamily="34" charset="0"/>
              <a:ea typeface="+mj-ea"/>
              <a:cs typeface="+mj-cs"/>
              <a:sym typeface="Verdana" panose="020B0604030504040204" pitchFamily="34" charset="0"/>
            </a:endParaRPr>
          </a:p>
        </p:txBody>
      </p:sp>
      <p:sp>
        <p:nvSpPr>
          <p:cNvPr id="3" name="Text Placeholder 2">
            <a:extLst>
              <a:ext uri="{FF2B5EF4-FFF2-40B4-BE49-F238E27FC236}">
                <a16:creationId xmlns:a16="http://schemas.microsoft.com/office/drawing/2014/main" id="{4E9279FE-29DA-4D88-81FF-0AD8A51F1A41}"/>
              </a:ext>
            </a:extLst>
          </p:cNvPr>
          <p:cNvSpPr>
            <a:spLocks noGrp="1"/>
          </p:cNvSpPr>
          <p:nvPr>
            <p:ph type="body" sz="quarter" idx="13"/>
          </p:nvPr>
        </p:nvSpPr>
        <p:spPr/>
        <p:txBody>
          <a:bodyPr/>
          <a:lstStyle/>
          <a:p>
            <a:r>
              <a:rPr lang="en-US" dirty="0"/>
              <a:t>Client case – “IPEA”</a:t>
            </a:r>
          </a:p>
        </p:txBody>
      </p:sp>
      <p:sp>
        <p:nvSpPr>
          <p:cNvPr id="4" name="Title 3">
            <a:extLst>
              <a:ext uri="{FF2B5EF4-FFF2-40B4-BE49-F238E27FC236}">
                <a16:creationId xmlns:a16="http://schemas.microsoft.com/office/drawing/2014/main" id="{0B4CC720-EC93-4E78-A4A2-AC02894B5CAC}"/>
              </a:ext>
            </a:extLst>
          </p:cNvPr>
          <p:cNvSpPr>
            <a:spLocks noGrp="1"/>
          </p:cNvSpPr>
          <p:nvPr>
            <p:ph type="title"/>
          </p:nvPr>
        </p:nvSpPr>
        <p:spPr/>
        <p:txBody>
          <a:bodyPr vert="horz"/>
          <a:lstStyle/>
          <a:p>
            <a:r>
              <a:rPr lang="en-US" b="1" dirty="0" err="1"/>
              <a:t>SpikeUP</a:t>
            </a:r>
            <a:r>
              <a:rPr lang="en-US" b="1" dirty="0"/>
              <a:t> AI Graduation Project – Data Quality Assessment</a:t>
            </a:r>
            <a:endParaRPr lang="en-US" dirty="0"/>
          </a:p>
        </p:txBody>
      </p:sp>
      <p:sp>
        <p:nvSpPr>
          <p:cNvPr id="5" name="Slide Number Placeholder 4">
            <a:extLst>
              <a:ext uri="{FF2B5EF4-FFF2-40B4-BE49-F238E27FC236}">
                <a16:creationId xmlns:a16="http://schemas.microsoft.com/office/drawing/2014/main" id="{257287BA-BB63-4DEA-AE45-17C93E191B38}"/>
              </a:ext>
            </a:extLst>
          </p:cNvPr>
          <p:cNvSpPr>
            <a:spLocks noGrp="1"/>
          </p:cNvSpPr>
          <p:nvPr>
            <p:ph type="sldNum" sz="quarter" idx="16"/>
          </p:nvPr>
        </p:nvSpPr>
        <p:spPr/>
        <p:txBody>
          <a:bodyPr/>
          <a:lstStyle/>
          <a:p>
            <a:fld id="{E7E69083-84D8-4E59-86E6-37E14A15C756}" type="slidenum">
              <a:rPr lang="en-US" smtClean="0"/>
              <a:pPr/>
              <a:t>5</a:t>
            </a:fld>
            <a:endParaRPr lang="en-US"/>
          </a:p>
        </p:txBody>
      </p:sp>
      <p:sp>
        <p:nvSpPr>
          <p:cNvPr id="10" name="Content Placeholder 9">
            <a:extLst>
              <a:ext uri="{FF2B5EF4-FFF2-40B4-BE49-F238E27FC236}">
                <a16:creationId xmlns:a16="http://schemas.microsoft.com/office/drawing/2014/main" id="{D161264D-C66A-4895-A922-81AB60FDAE62}"/>
              </a:ext>
            </a:extLst>
          </p:cNvPr>
          <p:cNvSpPr>
            <a:spLocks noGrp="1"/>
          </p:cNvSpPr>
          <p:nvPr>
            <p:ph sz="quarter" idx="4294967295"/>
          </p:nvPr>
        </p:nvSpPr>
        <p:spPr>
          <a:xfrm>
            <a:off x="394447" y="1346221"/>
            <a:ext cx="4455457" cy="4833938"/>
          </a:xfrm>
          <a:solidFill>
            <a:schemeClr val="bg1">
              <a:lumMod val="95000"/>
            </a:schemeClr>
          </a:solidFill>
          <a:ln>
            <a:noFill/>
          </a:ln>
        </p:spPr>
        <p:txBody>
          <a:bodyPr anchor="ctr"/>
          <a:lstStyle/>
          <a:p>
            <a:pPr marL="85725"/>
            <a:r>
              <a:rPr lang="en-US" b="1" dirty="0"/>
              <a:t>Client Situation</a:t>
            </a:r>
          </a:p>
          <a:p>
            <a:pPr marL="85725"/>
            <a:endParaRPr lang="en-US" sz="1200" dirty="0"/>
          </a:p>
          <a:p>
            <a:pPr marL="85725"/>
            <a:endParaRPr lang="en-US" sz="1200" dirty="0"/>
          </a:p>
          <a:p>
            <a:pPr marL="85725"/>
            <a:r>
              <a:rPr lang="en-US" sz="1200" dirty="0"/>
              <a:t>IPEA is a US-based retail store, that sells furniture, office supplies and home accessories, among other goods. Their ambition of the coming years is to achieve 20% annual revenue growth among existing US customers and expand to different geographic markets.</a:t>
            </a:r>
          </a:p>
          <a:p>
            <a:pPr marL="85725"/>
            <a:endParaRPr lang="en-US" sz="1200" dirty="0"/>
          </a:p>
          <a:p>
            <a:pPr marL="85725"/>
            <a:r>
              <a:rPr lang="en-US" sz="1200" dirty="0"/>
              <a:t>Improving the Data Quality of existing databases before increasing the capacity of their Data Warehouse, is high on the agenda of IPEA’s CDO.</a:t>
            </a:r>
          </a:p>
          <a:p>
            <a:pPr marL="85725"/>
            <a:endParaRPr lang="en-US" sz="1200" dirty="0"/>
          </a:p>
          <a:p>
            <a:pPr marL="85725"/>
            <a:r>
              <a:rPr lang="en-US" sz="1200" dirty="0"/>
              <a:t>Therefore, the CDO of IPEA has asked Deloitte’s support in assessing the Data Quality of their most critical data elements and suggesting areas for improvements with a visual overview of the data quality test results.</a:t>
            </a:r>
          </a:p>
          <a:p>
            <a:pPr marL="85725"/>
            <a:endParaRPr lang="en-US" sz="1000" dirty="0"/>
          </a:p>
        </p:txBody>
      </p:sp>
      <p:sp>
        <p:nvSpPr>
          <p:cNvPr id="43" name="TextBox 42">
            <a:extLst>
              <a:ext uri="{FF2B5EF4-FFF2-40B4-BE49-F238E27FC236}">
                <a16:creationId xmlns:a16="http://schemas.microsoft.com/office/drawing/2014/main" id="{6629958B-72FF-4DE9-9DD4-BC917E4AF9AF}"/>
              </a:ext>
            </a:extLst>
          </p:cNvPr>
          <p:cNvSpPr txBox="1"/>
          <p:nvPr/>
        </p:nvSpPr>
        <p:spPr>
          <a:xfrm>
            <a:off x="6250624" y="1482462"/>
            <a:ext cx="1866769" cy="215444"/>
          </a:xfrm>
          <a:prstGeom prst="rect">
            <a:avLst/>
          </a:prstGeom>
          <a:noFill/>
        </p:spPr>
        <p:txBody>
          <a:bodyPr wrap="square" lIns="0" tIns="0" rIns="0" bIns="0" rtlCol="0" anchor="ctr">
            <a:spAutoFit/>
          </a:bodyPr>
          <a:lstStyle/>
          <a:p>
            <a:pPr marR="0" defTabSz="914400" rtl="0" eaLnBrk="1" fontAlgn="auto" latinLnBrk="0" hangingPunct="1">
              <a:lnSpc>
                <a:spcPct val="100000"/>
              </a:lnSpc>
              <a:spcBef>
                <a:spcPts val="600"/>
              </a:spcBef>
              <a:spcAft>
                <a:spcPts val="0"/>
              </a:spcAft>
              <a:buClr>
                <a:srgbClr val="44546A"/>
              </a:buClr>
              <a:buSzTx/>
              <a:tabLst/>
            </a:pPr>
            <a:r>
              <a:rPr kumimoji="0" lang="en-US" sz="1400" b="1" i="0" u="none" strike="noStrike" kern="1200" cap="none" spc="0" normalizeH="0" baseline="0" noProof="0" dirty="0">
                <a:ln>
                  <a:noFill/>
                </a:ln>
                <a:solidFill>
                  <a:prstClr val="black"/>
                </a:solidFill>
                <a:effectLst/>
                <a:uLnTx/>
                <a:uFillTx/>
                <a:latin typeface="+mn-lt"/>
                <a:ea typeface="+mn-ea"/>
                <a:cs typeface="+mn-cs"/>
              </a:rPr>
              <a:t>KEY DERIVERABLES</a:t>
            </a:r>
          </a:p>
        </p:txBody>
      </p:sp>
      <p:graphicFrame>
        <p:nvGraphicFramePr>
          <p:cNvPr id="57" name="Table 56">
            <a:extLst>
              <a:ext uri="{FF2B5EF4-FFF2-40B4-BE49-F238E27FC236}">
                <a16:creationId xmlns:a16="http://schemas.microsoft.com/office/drawing/2014/main" id="{8BA9019E-2BEF-4610-A532-1942C23A6496}"/>
              </a:ext>
            </a:extLst>
          </p:cNvPr>
          <p:cNvGraphicFramePr>
            <a:graphicFrameLocks noGrp="1"/>
          </p:cNvGraphicFramePr>
          <p:nvPr/>
        </p:nvGraphicFramePr>
        <p:xfrm>
          <a:off x="6167718" y="1834147"/>
          <a:ext cx="5441576" cy="4150659"/>
        </p:xfrm>
        <a:graphic>
          <a:graphicData uri="http://schemas.openxmlformats.org/drawingml/2006/table">
            <a:tbl>
              <a:tblPr firstRow="1" bandRow="1">
                <a:tableStyleId>{5C22544A-7EE6-4342-B048-85BDC9FD1C3A}</a:tableStyleId>
              </a:tblPr>
              <a:tblGrid>
                <a:gridCol w="2720788">
                  <a:extLst>
                    <a:ext uri="{9D8B030D-6E8A-4147-A177-3AD203B41FA5}">
                      <a16:colId xmlns:a16="http://schemas.microsoft.com/office/drawing/2014/main" val="2682367969"/>
                    </a:ext>
                  </a:extLst>
                </a:gridCol>
                <a:gridCol w="2720788">
                  <a:extLst>
                    <a:ext uri="{9D8B030D-6E8A-4147-A177-3AD203B41FA5}">
                      <a16:colId xmlns:a16="http://schemas.microsoft.com/office/drawing/2014/main" val="1691951109"/>
                    </a:ext>
                  </a:extLst>
                </a:gridCol>
              </a:tblGrid>
              <a:tr h="947718">
                <a:tc>
                  <a:txBody>
                    <a:bodyPr/>
                    <a:lstStyle/>
                    <a:p>
                      <a:pPr algn="l"/>
                      <a:r>
                        <a:rPr lang="en-US" sz="1200" dirty="0">
                          <a:solidFill>
                            <a:schemeClr val="tx1"/>
                          </a:solidFill>
                        </a:rPr>
                        <a:t>Test process of Data Quality rules</a:t>
                      </a:r>
                    </a:p>
                  </a:txBody>
                  <a:tcPr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200" dirty="0">
                          <a:solidFill>
                            <a:schemeClr val="tx1"/>
                          </a:solidFill>
                        </a:rPr>
                        <a:t>Visual overview of test results</a:t>
                      </a:r>
                    </a:p>
                  </a:txBody>
                  <a:tcPr anchor="ctr">
                    <a:lnL w="12700" cap="flat" cmpd="sng" algn="ctr">
                      <a:solidFill>
                        <a:schemeClr val="accent1"/>
                      </a:solidFill>
                      <a:prstDash val="solid"/>
                      <a:round/>
                      <a:headEnd type="none" w="med" len="med"/>
                      <a:tailEnd type="none" w="med" len="med"/>
                    </a:lnL>
                    <a:lnR w="12700" cmpd="sng">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11456943"/>
                  </a:ext>
                </a:extLst>
              </a:tr>
              <a:tr h="3202941">
                <a:tc>
                  <a:txBody>
                    <a:bodyPr/>
                    <a:lstStyle/>
                    <a:p>
                      <a:pPr marL="171450" indent="-171450">
                        <a:buFont typeface="Wingdings" panose="05000000000000000000" pitchFamily="2" charset="2"/>
                        <a:buChar char="§"/>
                      </a:pPr>
                      <a:endParaRPr lang="en-US" sz="1100" dirty="0">
                        <a:solidFill>
                          <a:schemeClr val="tx1"/>
                        </a:solidFill>
                      </a:endParaRPr>
                    </a:p>
                    <a:p>
                      <a:pPr marL="0" indent="0">
                        <a:buFont typeface="Wingdings" panose="05000000000000000000" pitchFamily="2" charset="2"/>
                        <a:buNone/>
                      </a:pPr>
                      <a:r>
                        <a:rPr lang="en-US" sz="1100" dirty="0">
                          <a:solidFill>
                            <a:schemeClr val="tx1"/>
                          </a:solidFill>
                        </a:rPr>
                        <a:t>Using SQL, the query returns:</a:t>
                      </a:r>
                    </a:p>
                    <a:p>
                      <a:pPr marL="171450" indent="-171450">
                        <a:buFont typeface="Wingdings" panose="05000000000000000000" pitchFamily="2" charset="2"/>
                        <a:buChar char="§"/>
                      </a:pPr>
                      <a:endParaRPr lang="en-US" sz="1100" dirty="0">
                        <a:solidFill>
                          <a:schemeClr val="tx1"/>
                        </a:solidFill>
                      </a:endParaRPr>
                    </a:p>
                    <a:p>
                      <a:pPr marL="171450" indent="-171450">
                        <a:buFont typeface="Wingdings" panose="05000000000000000000" pitchFamily="2" charset="2"/>
                        <a:buChar char="§"/>
                      </a:pPr>
                      <a:r>
                        <a:rPr lang="en-US" sz="1100" dirty="0">
                          <a:solidFill>
                            <a:schemeClr val="tx1"/>
                          </a:solidFill>
                        </a:rPr>
                        <a:t>Population count</a:t>
                      </a:r>
                    </a:p>
                    <a:p>
                      <a:pPr marL="171450" indent="-171450">
                        <a:buFont typeface="Wingdings" panose="05000000000000000000" pitchFamily="2" charset="2"/>
                        <a:buChar char="§"/>
                      </a:pPr>
                      <a:endParaRPr lang="en-US" sz="1100" dirty="0">
                        <a:solidFill>
                          <a:schemeClr val="tx1"/>
                        </a:solidFill>
                      </a:endParaRPr>
                    </a:p>
                    <a:p>
                      <a:pPr marL="171450" indent="-171450">
                        <a:buFont typeface="Wingdings" panose="05000000000000000000" pitchFamily="2" charset="2"/>
                        <a:buChar char="§"/>
                      </a:pPr>
                      <a:r>
                        <a:rPr lang="en-US" sz="1100" dirty="0">
                          <a:solidFill>
                            <a:schemeClr val="tx1"/>
                          </a:solidFill>
                        </a:rPr>
                        <a:t>Failing population count</a:t>
                      </a:r>
                    </a:p>
                    <a:p>
                      <a:pPr marL="0" indent="0">
                        <a:buFont typeface="Wingdings" panose="05000000000000000000" pitchFamily="2" charset="2"/>
                        <a:buNone/>
                      </a:pPr>
                      <a:endParaRPr lang="en-US" sz="1100" dirty="0">
                        <a:solidFill>
                          <a:schemeClr val="tx1"/>
                        </a:solidFill>
                      </a:endParaRPr>
                    </a:p>
                    <a:p>
                      <a:pPr marL="171450" indent="-171450">
                        <a:buFont typeface="Wingdings" panose="05000000000000000000" pitchFamily="2" charset="2"/>
                        <a:buChar char="§"/>
                      </a:pPr>
                      <a:r>
                        <a:rPr lang="en-US" sz="1100" dirty="0">
                          <a:solidFill>
                            <a:schemeClr val="tx1"/>
                          </a:solidFill>
                        </a:rPr>
                        <a:t>Other relevant information</a:t>
                      </a:r>
                    </a:p>
                    <a:p>
                      <a:pPr marL="171450" indent="-171450">
                        <a:buFont typeface="Wingdings" panose="05000000000000000000" pitchFamily="2" charset="2"/>
                        <a:buChar char="§"/>
                      </a:pPr>
                      <a:endParaRPr lang="en-US" sz="1100" dirty="0">
                        <a:solidFill>
                          <a:schemeClr val="tx1"/>
                        </a:solidFill>
                      </a:endParaRPr>
                    </a:p>
                    <a:p>
                      <a:pPr marL="0" marR="0" lvl="0" indent="0" algn="l" defTabSz="74295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100" dirty="0">
                          <a:solidFill>
                            <a:schemeClr val="tx1"/>
                          </a:solidFill>
                        </a:rPr>
                        <a:t>Using Excel, to log:</a:t>
                      </a:r>
                    </a:p>
                    <a:p>
                      <a:pPr marL="0" indent="0">
                        <a:buFont typeface="Wingdings" panose="05000000000000000000" pitchFamily="2" charset="2"/>
                        <a:buNone/>
                      </a:pPr>
                      <a:endParaRPr lang="en-US" sz="1100" dirty="0">
                        <a:solidFill>
                          <a:schemeClr val="tx1"/>
                        </a:solidFill>
                      </a:endParaRPr>
                    </a:p>
                    <a:p>
                      <a:pPr marL="171450" indent="-171450">
                        <a:buFont typeface="Wingdings" panose="05000000000000000000" pitchFamily="2" charset="2"/>
                        <a:buChar char="§"/>
                      </a:pPr>
                      <a:r>
                        <a:rPr lang="en-US" sz="1100" kern="1200" dirty="0">
                          <a:solidFill>
                            <a:schemeClr val="tx1"/>
                          </a:solidFill>
                          <a:latin typeface="+mn-lt"/>
                          <a:ea typeface="+mn-ea"/>
                          <a:cs typeface="+mn-cs"/>
                        </a:rPr>
                        <a:t>Test outcome (Failing population count / population count)</a:t>
                      </a:r>
                    </a:p>
                    <a:p>
                      <a:pPr marL="171450" indent="-171450">
                        <a:buFont typeface="Wingdings" panose="05000000000000000000" pitchFamily="2" charset="2"/>
                        <a:buChar char="§"/>
                      </a:pPr>
                      <a:endParaRPr lang="en-US" sz="1100" kern="1200" dirty="0">
                        <a:solidFill>
                          <a:schemeClr val="tx1"/>
                        </a:solidFill>
                        <a:latin typeface="+mn-lt"/>
                        <a:ea typeface="+mn-ea"/>
                        <a:cs typeface="+mn-cs"/>
                      </a:endParaRPr>
                    </a:p>
                    <a:p>
                      <a:pPr marL="171450" indent="-171450">
                        <a:buFont typeface="Wingdings" panose="05000000000000000000" pitchFamily="2" charset="2"/>
                        <a:buChar char="§"/>
                      </a:pPr>
                      <a:r>
                        <a:rPr lang="en-US" sz="1100" kern="1200" dirty="0">
                          <a:solidFill>
                            <a:schemeClr val="tx1"/>
                          </a:solidFill>
                          <a:latin typeface="+mn-lt"/>
                          <a:ea typeface="+mn-ea"/>
                          <a:cs typeface="+mn-cs"/>
                        </a:rPr>
                        <a:t>Test result (Pass/Fail)</a:t>
                      </a:r>
                    </a:p>
                    <a:p>
                      <a:pPr marL="171450" indent="-171450">
                        <a:buFont typeface="Wingdings" panose="05000000000000000000" pitchFamily="2" charset="2"/>
                        <a:buChar char="§"/>
                      </a:pPr>
                      <a:endParaRPr lang="en-US" sz="1200" dirty="0">
                        <a:solidFill>
                          <a:schemeClr val="tx1"/>
                        </a:solidFill>
                      </a:endParaRPr>
                    </a:p>
                  </a:txBody>
                  <a:tcP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solidFill>
                      <a:schemeClr val="bg1"/>
                    </a:solidFill>
                  </a:tcPr>
                </a:tc>
                <a:tc>
                  <a:txBody>
                    <a:bodyPr/>
                    <a:lstStyle/>
                    <a:p>
                      <a:endParaRPr lang="en-US" sz="1200" dirty="0">
                        <a:solidFill>
                          <a:schemeClr val="tx1"/>
                        </a:solidFill>
                      </a:endParaRPr>
                    </a:p>
                    <a:p>
                      <a:r>
                        <a:rPr lang="en-US" sz="1100" dirty="0">
                          <a:solidFill>
                            <a:schemeClr val="tx1"/>
                          </a:solidFill>
                        </a:rPr>
                        <a:t>Using Power BI or Excel:</a:t>
                      </a:r>
                    </a:p>
                    <a:p>
                      <a:endParaRPr lang="en-US" sz="1100" dirty="0">
                        <a:solidFill>
                          <a:schemeClr val="tx1"/>
                        </a:solidFill>
                      </a:endParaRPr>
                    </a:p>
                    <a:p>
                      <a:pPr marL="171450" indent="-171450">
                        <a:buFont typeface="Wingdings" panose="05000000000000000000" pitchFamily="2" charset="2"/>
                        <a:buChar char="§"/>
                      </a:pPr>
                      <a:r>
                        <a:rPr lang="en-US" sz="1100" dirty="0">
                          <a:solidFill>
                            <a:schemeClr val="tx1"/>
                          </a:solidFill>
                        </a:rPr>
                        <a:t>One-pager dashboard that summarizes the test results and highlights the areas for improvement </a:t>
                      </a:r>
                    </a:p>
                    <a:p>
                      <a:pPr marL="171450" indent="-171450">
                        <a:buFont typeface="Wingdings" panose="05000000000000000000" pitchFamily="2" charset="2"/>
                        <a:buChar char="§"/>
                      </a:pPr>
                      <a:endParaRPr lang="en-US" sz="1100" dirty="0">
                        <a:solidFill>
                          <a:schemeClr val="tx1"/>
                        </a:solidFill>
                      </a:endParaRPr>
                    </a:p>
                    <a:p>
                      <a:pPr marL="171450" indent="-171450">
                        <a:buFont typeface="Wingdings" panose="05000000000000000000" pitchFamily="2" charset="2"/>
                        <a:buChar char="§"/>
                      </a:pPr>
                      <a:r>
                        <a:rPr lang="en-US" sz="1100" dirty="0">
                          <a:solidFill>
                            <a:schemeClr val="tx1"/>
                          </a:solidFill>
                        </a:rPr>
                        <a:t>Be creative with the visualization!</a:t>
                      </a:r>
                    </a:p>
                  </a:txBody>
                  <a:tcPr>
                    <a:lnL w="12700" cap="flat" cmpd="sng" algn="ctr">
                      <a:solidFill>
                        <a:schemeClr val="accent1"/>
                      </a:solidFill>
                      <a:prstDash val="solid"/>
                      <a:round/>
                      <a:headEnd type="none" w="med" len="med"/>
                      <a:tailEnd type="none" w="med" len="med"/>
                    </a:lnL>
                    <a:lnT w="12700" cap="flat" cmpd="sng" algn="ctr">
                      <a:solidFill>
                        <a:schemeClr val="accent1"/>
                      </a:solidFill>
                      <a:prstDash val="solid"/>
                      <a:round/>
                      <a:headEnd type="none" w="med" len="med"/>
                      <a:tailEnd type="none" w="med" len="med"/>
                    </a:lnT>
                    <a:solidFill>
                      <a:schemeClr val="bg1"/>
                    </a:solidFill>
                  </a:tcPr>
                </a:tc>
                <a:extLst>
                  <a:ext uri="{0D108BD9-81ED-4DB2-BD59-A6C34878D82A}">
                    <a16:rowId xmlns:a16="http://schemas.microsoft.com/office/drawing/2014/main" val="3886641579"/>
                  </a:ext>
                </a:extLst>
              </a:tr>
            </a:tbl>
          </a:graphicData>
        </a:graphic>
      </p:graphicFrame>
      <p:sp>
        <p:nvSpPr>
          <p:cNvPr id="2" name="Isosceles Triangle 1">
            <a:extLst>
              <a:ext uri="{FF2B5EF4-FFF2-40B4-BE49-F238E27FC236}">
                <a16:creationId xmlns:a16="http://schemas.microsoft.com/office/drawing/2014/main" id="{2C37A980-5CC5-46B0-AC49-3505BC23762D}"/>
              </a:ext>
            </a:extLst>
          </p:cNvPr>
          <p:cNvSpPr/>
          <p:nvPr/>
        </p:nvSpPr>
        <p:spPr>
          <a:xfrm rot="5400000">
            <a:off x="3114388" y="3572019"/>
            <a:ext cx="4788846" cy="337251"/>
          </a:xfrm>
          <a:prstGeom prst="triangle">
            <a:avLst/>
          </a:prstGeom>
          <a:solidFill>
            <a:schemeClr val="accent2"/>
          </a:solidFill>
          <a:ln w="12700">
            <a:solidFill>
              <a:schemeClr val="accent2"/>
            </a:solidFill>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0975" marR="0" indent="-180975" algn="l" defTabSz="914400" rtl="0" eaLnBrk="1" fontAlgn="auto" latinLnBrk="0" hangingPunct="1">
              <a:lnSpc>
                <a:spcPct val="100000"/>
              </a:lnSpc>
              <a:spcBef>
                <a:spcPts val="600"/>
              </a:spcBef>
              <a:spcAft>
                <a:spcPts val="0"/>
              </a:spcAft>
              <a:buClr>
                <a:srgbClr val="44546A"/>
              </a:buClr>
              <a:buSzTx/>
              <a:buFont typeface="Arial" panose="020B0604020202020204" pitchFamily="34" charset="0"/>
              <a:buChar char="•"/>
              <a:tabLst/>
            </a:pPr>
            <a:endParaRPr kumimoji="0" lang="en-US" sz="1400" b="0" i="0" u="none" strike="noStrike" kern="1200" cap="none" spc="0" normalizeH="0" baseline="0" noProof="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108429755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868908C7-0A8B-4471-9F3D-532C444C4AC9}"/>
              </a:ext>
            </a:extLst>
          </p:cNvPr>
          <p:cNvPicPr>
            <a:picLocks noChangeAspect="1"/>
          </p:cNvPicPr>
          <p:nvPr/>
        </p:nvPicPr>
        <p:blipFill>
          <a:blip r:embed="rId5"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275260" y="0"/>
            <a:ext cx="10716304" cy="6858000"/>
          </a:xfrm>
          <a:prstGeom prst="rect">
            <a:avLst/>
          </a:prstGeom>
        </p:spPr>
      </p:pic>
      <p:pic>
        <p:nvPicPr>
          <p:cNvPr id="20" name="Picture 2">
            <a:extLst>
              <a:ext uri="{FF2B5EF4-FFF2-40B4-BE49-F238E27FC236}">
                <a16:creationId xmlns:a16="http://schemas.microsoft.com/office/drawing/2014/main" id="{2C06FCEE-0A1E-4075-A740-2EDD0F4B38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41724" y="407905"/>
            <a:ext cx="949840" cy="7286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5" hidden="1">
            <a:extLst>
              <a:ext uri="{FF2B5EF4-FFF2-40B4-BE49-F238E27FC236}">
                <a16:creationId xmlns:a16="http://schemas.microsoft.com/office/drawing/2014/main" id="{5A8BACA4-4E2D-454A-8D80-8EB53FDC9AF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415" imgH="416" progId="TCLayout.ActiveDocument.1">
                  <p:embed/>
                </p:oleObj>
              </mc:Choice>
              <mc:Fallback>
                <p:oleObj name="think-cell Slide" r:id="rId7" imgW="415" imgH="416" progId="TCLayout.ActiveDocument.1">
                  <p:embed/>
                  <p:pic>
                    <p:nvPicPr>
                      <p:cNvPr id="6" name="Object 5" hidden="1">
                        <a:extLst>
                          <a:ext uri="{FF2B5EF4-FFF2-40B4-BE49-F238E27FC236}">
                            <a16:creationId xmlns:a16="http://schemas.microsoft.com/office/drawing/2014/main" id="{5A8BACA4-4E2D-454A-8D80-8EB53FDC9AF4}"/>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6D5F5A8-6D77-47CD-892D-60DC5C45490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80000"/>
              </a:lnSpc>
              <a:spcBef>
                <a:spcPct val="0"/>
              </a:spcBef>
              <a:spcAft>
                <a:spcPct val="0"/>
              </a:spcAft>
              <a:defRPr/>
            </a:pPr>
            <a:endParaRPr kumimoji="0" lang="en-US" sz="2100" u="none" strike="noStrike" kern="1200" cap="none" spc="0" normalizeH="0" noProof="0" dirty="0">
              <a:ln>
                <a:noFill/>
              </a:ln>
              <a:solidFill>
                <a:prstClr val="white"/>
              </a:solidFill>
              <a:effectLst/>
              <a:uLnTx/>
              <a:uFillTx/>
              <a:latin typeface="Calibri" panose="020F0502020204030204" pitchFamily="34" charset="0"/>
              <a:ea typeface="+mj-ea"/>
              <a:cs typeface="Calibri Light" panose="020F0302020204030204" pitchFamily="34" charset="0"/>
              <a:sym typeface="Calibri" panose="020F0502020204030204" pitchFamily="34" charset="0"/>
            </a:endParaRPr>
          </a:p>
        </p:txBody>
      </p:sp>
      <p:sp>
        <p:nvSpPr>
          <p:cNvPr id="2" name="Title 1">
            <a:extLst>
              <a:ext uri="{FF2B5EF4-FFF2-40B4-BE49-F238E27FC236}">
                <a16:creationId xmlns:a16="http://schemas.microsoft.com/office/drawing/2014/main" id="{B9C251D7-CF59-43C5-B64C-64862BE5A9FA}"/>
              </a:ext>
            </a:extLst>
          </p:cNvPr>
          <p:cNvSpPr>
            <a:spLocks noGrp="1"/>
          </p:cNvSpPr>
          <p:nvPr>
            <p:ph type="title"/>
          </p:nvPr>
        </p:nvSpPr>
        <p:spPr/>
        <p:txBody>
          <a:bodyPr/>
          <a:lstStyle/>
          <a:p>
            <a:r>
              <a:rPr lang="en-US" dirty="0"/>
              <a:t>CMMI Data Management Maturity Levels</a:t>
            </a:r>
          </a:p>
        </p:txBody>
      </p:sp>
      <p:sp>
        <p:nvSpPr>
          <p:cNvPr id="8" name="Rectangle: Rounded Corners 7">
            <a:extLst>
              <a:ext uri="{FF2B5EF4-FFF2-40B4-BE49-F238E27FC236}">
                <a16:creationId xmlns:a16="http://schemas.microsoft.com/office/drawing/2014/main" id="{7C1CB2F8-24E8-44F0-8695-757F381190F9}"/>
              </a:ext>
            </a:extLst>
          </p:cNvPr>
          <p:cNvSpPr/>
          <p:nvPr/>
        </p:nvSpPr>
        <p:spPr>
          <a:xfrm>
            <a:off x="882949" y="2075341"/>
            <a:ext cx="3124200" cy="1313483"/>
          </a:xfrm>
          <a:prstGeom prst="roundRect">
            <a:avLst/>
          </a:prstGeom>
          <a:solidFill>
            <a:schemeClr val="accent1">
              <a:lumMod val="20000"/>
              <a:lumOff val="8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400" b="1" i="0" u="none" strike="noStrike" kern="0" cap="all" spc="200" normalizeH="0" baseline="0" noProof="0" dirty="0">
                <a:ln>
                  <a:noFill/>
                </a:ln>
                <a:solidFill>
                  <a:srgbClr val="000000"/>
                </a:solidFill>
                <a:effectLst/>
                <a:uLnTx/>
                <a:uFillTx/>
                <a:ea typeface="Open Sans" charset="0"/>
                <a:cs typeface="Open Sans" charset="0"/>
              </a:rPr>
              <a:t>3. Modelling data</a:t>
            </a:r>
          </a:p>
          <a:p>
            <a:pPr lvl="0" algn="ctr">
              <a:spcBef>
                <a:spcPts val="600"/>
              </a:spcBef>
              <a:defRPr/>
            </a:pPr>
            <a:r>
              <a:rPr lang="en-US" sz="1300" dirty="0">
                <a:solidFill>
                  <a:srgbClr val="000000"/>
                </a:solidFill>
                <a:ea typeface="Open Sans Light" panose="020B0306030504020204" pitchFamily="34" charset="0"/>
                <a:cs typeface="Open Sans Light" panose="020B0306030504020204" pitchFamily="34" charset="0"/>
              </a:rPr>
              <a:t>Linking CDE to DQ and definition of thresholds</a:t>
            </a:r>
          </a:p>
        </p:txBody>
      </p:sp>
      <p:sp>
        <p:nvSpPr>
          <p:cNvPr id="9" name="Rectangle 8">
            <a:extLst>
              <a:ext uri="{FF2B5EF4-FFF2-40B4-BE49-F238E27FC236}">
                <a16:creationId xmlns:a16="http://schemas.microsoft.com/office/drawing/2014/main" id="{55E3FCD0-63BF-42BF-9AC2-84B2311CED99}"/>
              </a:ext>
            </a:extLst>
          </p:cNvPr>
          <p:cNvSpPr/>
          <p:nvPr/>
        </p:nvSpPr>
        <p:spPr>
          <a:xfrm>
            <a:off x="2392152" y="3387040"/>
            <a:ext cx="87985" cy="4897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0" name="Rectangle 9">
            <a:extLst>
              <a:ext uri="{FF2B5EF4-FFF2-40B4-BE49-F238E27FC236}">
                <a16:creationId xmlns:a16="http://schemas.microsoft.com/office/drawing/2014/main" id="{49DF06B0-65A2-4564-928E-EA0FE23B3AA4}"/>
              </a:ext>
            </a:extLst>
          </p:cNvPr>
          <p:cNvSpPr/>
          <p:nvPr/>
        </p:nvSpPr>
        <p:spPr>
          <a:xfrm>
            <a:off x="6832757" y="2194417"/>
            <a:ext cx="105794" cy="5660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1" name="Rectangle: Rounded Corners 10">
            <a:extLst>
              <a:ext uri="{FF2B5EF4-FFF2-40B4-BE49-F238E27FC236}">
                <a16:creationId xmlns:a16="http://schemas.microsoft.com/office/drawing/2014/main" id="{55CD4FE1-2C22-4A6D-AB7F-3BC3F74F6BC6}"/>
              </a:ext>
            </a:extLst>
          </p:cNvPr>
          <p:cNvSpPr/>
          <p:nvPr/>
        </p:nvSpPr>
        <p:spPr>
          <a:xfrm>
            <a:off x="8837642" y="293359"/>
            <a:ext cx="3124800" cy="1314000"/>
          </a:xfrm>
          <a:prstGeom prst="roundRect">
            <a:avLst/>
          </a:prstGeom>
          <a:solidFill>
            <a:schemeClr val="accent5">
              <a:lumMod val="20000"/>
              <a:lumOff val="80000"/>
              <a:alpha val="45882"/>
            </a:schemeClr>
          </a:solidFill>
          <a:ln w="762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400" b="1" i="0" u="none" strike="noStrike" kern="0" cap="all" spc="200" normalizeH="0" baseline="0" noProof="0" dirty="0">
                <a:ln>
                  <a:noFill/>
                </a:ln>
                <a:solidFill>
                  <a:srgbClr val="000000"/>
                </a:solidFill>
                <a:effectLst/>
                <a:uLnTx/>
                <a:uFillTx/>
                <a:ea typeface="Open Sans" charset="0"/>
                <a:cs typeface="Open Sans" charset="0"/>
              </a:rPr>
              <a:t>5. Visualization</a:t>
            </a:r>
          </a:p>
          <a:p>
            <a:pPr lvl="0" algn="ctr">
              <a:spcBef>
                <a:spcPts val="600"/>
              </a:spcBef>
              <a:defRPr/>
            </a:pPr>
            <a:r>
              <a:rPr lang="en-US" sz="1300" dirty="0">
                <a:solidFill>
                  <a:srgbClr val="000000"/>
                </a:solidFill>
                <a:ea typeface="Open Sans Light" panose="020B0306030504020204" pitchFamily="34" charset="0"/>
                <a:cs typeface="Open Sans Light" panose="020B0306030504020204" pitchFamily="34" charset="0"/>
              </a:rPr>
              <a:t>Visualization and keeping track of data quality.</a:t>
            </a:r>
          </a:p>
        </p:txBody>
      </p:sp>
      <p:sp>
        <p:nvSpPr>
          <p:cNvPr id="12" name="Rectangle 11">
            <a:extLst>
              <a:ext uri="{FF2B5EF4-FFF2-40B4-BE49-F238E27FC236}">
                <a16:creationId xmlns:a16="http://schemas.microsoft.com/office/drawing/2014/main" id="{576E9BF9-7247-47B1-878E-FE79F323CEED}"/>
              </a:ext>
            </a:extLst>
          </p:cNvPr>
          <p:cNvSpPr/>
          <p:nvPr/>
        </p:nvSpPr>
        <p:spPr>
          <a:xfrm>
            <a:off x="10400042" y="1629006"/>
            <a:ext cx="105794" cy="45719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3" name="Rectangle: Rounded Corners 22">
            <a:extLst>
              <a:ext uri="{FF2B5EF4-FFF2-40B4-BE49-F238E27FC236}">
                <a16:creationId xmlns:a16="http://schemas.microsoft.com/office/drawing/2014/main" id="{62600402-EF1F-48E7-8B36-5F84FC3D10E9}"/>
              </a:ext>
            </a:extLst>
          </p:cNvPr>
          <p:cNvSpPr/>
          <p:nvPr/>
        </p:nvSpPr>
        <p:spPr>
          <a:xfrm>
            <a:off x="4695270" y="3136931"/>
            <a:ext cx="3124800" cy="1314000"/>
          </a:xfrm>
          <a:prstGeom prst="roundRect">
            <a:avLst/>
          </a:prstGeom>
          <a:solidFill>
            <a:schemeClr val="accent3">
              <a:lumMod val="20000"/>
              <a:lumOff val="80000"/>
              <a:alpha val="45882"/>
            </a:schemeClr>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400" b="1" i="0" u="none" strike="noStrike" kern="0" cap="all" spc="200" normalizeH="0" baseline="0" noProof="0" dirty="0">
                <a:ln>
                  <a:noFill/>
                </a:ln>
                <a:solidFill>
                  <a:srgbClr val="000000"/>
                </a:solidFill>
                <a:effectLst/>
                <a:uLnTx/>
                <a:uFillTx/>
                <a:ea typeface="Open Sans" charset="0"/>
                <a:cs typeface="Open Sans" charset="0"/>
              </a:rPr>
              <a:t>2. Data understanding</a:t>
            </a:r>
          </a:p>
          <a:p>
            <a:pPr lvl="0" algn="ctr">
              <a:spcBef>
                <a:spcPts val="600"/>
              </a:spcBef>
              <a:defRPr/>
            </a:pPr>
            <a:r>
              <a:rPr lang="en-US" sz="1300" dirty="0">
                <a:solidFill>
                  <a:srgbClr val="000000"/>
                </a:solidFill>
                <a:ea typeface="Open Sans Light" panose="020B0306030504020204" pitchFamily="34" charset="0"/>
                <a:cs typeface="Open Sans Light" panose="020B0306030504020204" pitchFamily="34" charset="0"/>
              </a:rPr>
              <a:t>To gain general insights about the data. Exploring data using tables and graphics</a:t>
            </a:r>
          </a:p>
        </p:txBody>
      </p:sp>
      <p:sp>
        <p:nvSpPr>
          <p:cNvPr id="14" name="Rectangle 13">
            <a:extLst>
              <a:ext uri="{FF2B5EF4-FFF2-40B4-BE49-F238E27FC236}">
                <a16:creationId xmlns:a16="http://schemas.microsoft.com/office/drawing/2014/main" id="{97EFE726-31F5-40F3-BCA4-CCD314220E95}"/>
              </a:ext>
            </a:extLst>
          </p:cNvPr>
          <p:cNvSpPr/>
          <p:nvPr/>
        </p:nvSpPr>
        <p:spPr>
          <a:xfrm>
            <a:off x="6204773" y="4450931"/>
            <a:ext cx="105794" cy="457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15" name="Rectangle: Rounded Corners 14">
            <a:extLst>
              <a:ext uri="{FF2B5EF4-FFF2-40B4-BE49-F238E27FC236}">
                <a16:creationId xmlns:a16="http://schemas.microsoft.com/office/drawing/2014/main" id="{A4431FBD-E49B-404E-BDF7-F77774A2A2EB}"/>
              </a:ext>
            </a:extLst>
          </p:cNvPr>
          <p:cNvSpPr/>
          <p:nvPr/>
        </p:nvSpPr>
        <p:spPr>
          <a:xfrm>
            <a:off x="5323254" y="1028056"/>
            <a:ext cx="3124800" cy="1314000"/>
          </a:xfrm>
          <a:prstGeom prst="roundRect">
            <a:avLst/>
          </a:prstGeom>
          <a:solidFill>
            <a:schemeClr val="accent2">
              <a:lumMod val="20000"/>
              <a:lumOff val="80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400" b="1" i="0" u="none" strike="noStrike" kern="0" cap="all" spc="200" normalizeH="0" baseline="0" noProof="0" dirty="0">
                <a:ln>
                  <a:noFill/>
                </a:ln>
                <a:solidFill>
                  <a:srgbClr val="000000"/>
                </a:solidFill>
                <a:effectLst/>
                <a:uLnTx/>
                <a:uFillTx/>
                <a:ea typeface="Open Sans" charset="0"/>
                <a:cs typeface="Open Sans" charset="0"/>
              </a:rPr>
              <a:t>4. Analysis</a:t>
            </a:r>
          </a:p>
          <a:p>
            <a:pPr lvl="0" algn="ctr">
              <a:spcBef>
                <a:spcPts val="600"/>
              </a:spcBef>
              <a:defRPr/>
            </a:pPr>
            <a:r>
              <a:rPr lang="en-US" sz="1300" dirty="0">
                <a:solidFill>
                  <a:srgbClr val="000000"/>
                </a:solidFill>
                <a:ea typeface="Open Sans Light" panose="020B0306030504020204" pitchFamily="34" charset="0"/>
                <a:cs typeface="Open Sans Light" panose="020B0306030504020204" pitchFamily="34" charset="0"/>
              </a:rPr>
              <a:t>Create SQL script to find total population vs failing population </a:t>
            </a:r>
          </a:p>
        </p:txBody>
      </p:sp>
      <p:sp>
        <p:nvSpPr>
          <p:cNvPr id="17" name="Rectangle: Rounded Corners 22">
            <a:extLst>
              <a:ext uri="{FF2B5EF4-FFF2-40B4-BE49-F238E27FC236}">
                <a16:creationId xmlns:a16="http://schemas.microsoft.com/office/drawing/2014/main" id="{5E5435F8-D1CF-42FE-BBE9-A5FD18F61528}"/>
              </a:ext>
            </a:extLst>
          </p:cNvPr>
          <p:cNvSpPr/>
          <p:nvPr/>
        </p:nvSpPr>
        <p:spPr>
          <a:xfrm>
            <a:off x="2607821" y="5103989"/>
            <a:ext cx="3124800" cy="1314000"/>
          </a:xfrm>
          <a:prstGeom prst="roundRect">
            <a:avLst/>
          </a:prstGeom>
          <a:solidFill>
            <a:schemeClr val="accent3">
              <a:lumMod val="20000"/>
              <a:lumOff val="80000"/>
              <a:alpha val="45882"/>
            </a:schemeClr>
          </a:solidFill>
          <a:ln w="76200">
            <a:solidFill>
              <a:srgbClr val="75787B"/>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en-US" sz="1400" b="1" i="0" u="none" strike="noStrike" kern="0" cap="all" spc="200" normalizeH="0" baseline="0" noProof="0" dirty="0">
                <a:ln>
                  <a:noFill/>
                </a:ln>
                <a:solidFill>
                  <a:srgbClr val="000000"/>
                </a:solidFill>
                <a:effectLst/>
                <a:uLnTx/>
                <a:uFillTx/>
                <a:ea typeface="Open Sans" charset="0"/>
                <a:cs typeface="Open Sans" charset="0"/>
              </a:rPr>
              <a:t>1. Load Data</a:t>
            </a:r>
          </a:p>
          <a:p>
            <a:pPr lvl="0" algn="ctr">
              <a:spcBef>
                <a:spcPts val="600"/>
              </a:spcBef>
              <a:defRPr/>
            </a:pPr>
            <a:r>
              <a:rPr lang="en-US" sz="1300" dirty="0">
                <a:solidFill>
                  <a:srgbClr val="000000"/>
                </a:solidFill>
                <a:ea typeface="Open Sans Light" panose="020B0306030504020204" pitchFamily="34" charset="0"/>
                <a:cs typeface="Open Sans Light" panose="020B0306030504020204" pitchFamily="34" charset="0"/>
              </a:rPr>
              <a:t>Import or link to data in SQL Server database and/or </a:t>
            </a:r>
            <a:r>
              <a:rPr lang="en-US" sz="1300" dirty="0" err="1">
                <a:solidFill>
                  <a:srgbClr val="000000"/>
                </a:solidFill>
                <a:ea typeface="Open Sans Light" panose="020B0306030504020204" pitchFamily="34" charset="0"/>
                <a:cs typeface="Open Sans Light" panose="020B0306030504020204" pitchFamily="34" charset="0"/>
              </a:rPr>
              <a:t>PowerBI</a:t>
            </a:r>
            <a:r>
              <a:rPr lang="en-US" sz="1300" dirty="0">
                <a:solidFill>
                  <a:srgbClr val="000000"/>
                </a:solidFill>
                <a:ea typeface="Open Sans Light" panose="020B0306030504020204" pitchFamily="34" charset="0"/>
                <a:cs typeface="Open Sans Light" panose="020B0306030504020204" pitchFamily="34" charset="0"/>
              </a:rPr>
              <a:t> Desktop</a:t>
            </a:r>
          </a:p>
        </p:txBody>
      </p:sp>
      <p:sp>
        <p:nvSpPr>
          <p:cNvPr id="18" name="Rectangle 17">
            <a:extLst>
              <a:ext uri="{FF2B5EF4-FFF2-40B4-BE49-F238E27FC236}">
                <a16:creationId xmlns:a16="http://schemas.microsoft.com/office/drawing/2014/main" id="{D32C4CFB-75F3-4B49-9EF6-216F0EB269BD}"/>
              </a:ext>
            </a:extLst>
          </p:cNvPr>
          <p:cNvSpPr/>
          <p:nvPr/>
        </p:nvSpPr>
        <p:spPr>
          <a:xfrm>
            <a:off x="4117324" y="6391435"/>
            <a:ext cx="105794" cy="457198"/>
          </a:xfrm>
          <a:prstGeom prst="rect">
            <a:avLst/>
          </a:prstGeom>
          <a:solidFill>
            <a:srgbClr val="75787B"/>
          </a:solidFill>
          <a:ln>
            <a:solidFill>
              <a:srgbClr val="7578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22" name="Footer Placeholder 6">
            <a:extLst>
              <a:ext uri="{FF2B5EF4-FFF2-40B4-BE49-F238E27FC236}">
                <a16:creationId xmlns:a16="http://schemas.microsoft.com/office/drawing/2014/main" id="{013F597F-2BBB-4674-869A-6426336A5EE2}"/>
              </a:ext>
            </a:extLst>
          </p:cNvPr>
          <p:cNvSpPr txBox="1">
            <a:spLocks/>
          </p:cNvSpPr>
          <p:nvPr/>
        </p:nvSpPr>
        <p:spPr>
          <a:xfrm>
            <a:off x="7081053" y="6472726"/>
            <a:ext cx="41148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800" b="1" i="1"/>
              <a:t>Triodos journey on Data Quality Management</a:t>
            </a:r>
            <a:endParaRPr lang="en-GB" i="1"/>
          </a:p>
        </p:txBody>
      </p:sp>
      <p:sp>
        <p:nvSpPr>
          <p:cNvPr id="24" name="Text Placeholder 3">
            <a:extLst>
              <a:ext uri="{FF2B5EF4-FFF2-40B4-BE49-F238E27FC236}">
                <a16:creationId xmlns:a16="http://schemas.microsoft.com/office/drawing/2014/main" id="{A3734ABB-B4AF-4901-B728-1896D379BC9A}"/>
              </a:ext>
            </a:extLst>
          </p:cNvPr>
          <p:cNvSpPr txBox="1">
            <a:spLocks/>
          </p:cNvSpPr>
          <p:nvPr/>
        </p:nvSpPr>
        <p:spPr>
          <a:xfrm>
            <a:off x="434975" y="613500"/>
            <a:ext cx="11188700" cy="757255"/>
          </a:xfrm>
          <a:prstGeom prst="rect">
            <a:avLst/>
          </a:prstGeom>
        </p:spPr>
        <p:txBody>
          <a:bodyPr/>
          <a:lstStyle>
            <a:lvl1pPr marL="0" indent="0" algn="l" defTabSz="914400" rtl="0" eaLnBrk="1" latinLnBrk="0" hangingPunct="1">
              <a:spcBef>
                <a:spcPts val="0"/>
              </a:spcBef>
              <a:spcAft>
                <a:spcPts val="1000"/>
              </a:spcAft>
              <a:buSzPct val="100000"/>
              <a:buFontTx/>
              <a:buNone/>
              <a:defRPr sz="14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1000"/>
              </a:spcAft>
              <a:buClrTx/>
              <a:buSzPct val="100000"/>
              <a:buFont typeface="Arial" panose="020B0604020202020204" pitchFamily="34" charset="0"/>
              <a:buChar char="•"/>
              <a:defRPr lang="en-US" sz="14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4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4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4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a:lstStyle>
          <a:p>
            <a:r>
              <a:rPr lang="en-US" sz="1800" dirty="0">
                <a:solidFill>
                  <a:srgbClr val="575757"/>
                </a:solidFill>
              </a:rPr>
              <a:t>Roadmap for robust Data Quality Management</a:t>
            </a:r>
            <a:endParaRPr lang="en-GB" sz="1800" dirty="0">
              <a:solidFill>
                <a:srgbClr val="575757"/>
              </a:solidFill>
            </a:endParaRPr>
          </a:p>
        </p:txBody>
      </p:sp>
      <p:sp>
        <p:nvSpPr>
          <p:cNvPr id="21" name="Rectangle 20">
            <a:extLst>
              <a:ext uri="{FF2B5EF4-FFF2-40B4-BE49-F238E27FC236}">
                <a16:creationId xmlns:a16="http://schemas.microsoft.com/office/drawing/2014/main" id="{09297384-4E00-49DE-9970-975520241B68}"/>
              </a:ext>
            </a:extLst>
          </p:cNvPr>
          <p:cNvSpPr/>
          <p:nvPr/>
        </p:nvSpPr>
        <p:spPr>
          <a:xfrm>
            <a:off x="8474205" y="4237243"/>
            <a:ext cx="3179075" cy="230832"/>
          </a:xfrm>
          <a:prstGeom prst="rect">
            <a:avLst/>
          </a:prstGeom>
        </p:spPr>
        <p:txBody>
          <a:bodyPr wrap="none">
            <a:spAutoFit/>
          </a:bodyPr>
          <a:lstStyle/>
          <a:p>
            <a:r>
              <a:rPr lang="nl-NL" sz="900" i="1" dirty="0">
                <a:latin typeface="Arial" panose="020B0604020202020204" pitchFamily="34" charset="0"/>
                <a:cs typeface="Arial" panose="020B0604020202020204" pitchFamily="34" charset="0"/>
              </a:rPr>
              <a:t>Bonus: </a:t>
            </a:r>
            <a:r>
              <a:rPr lang="nl-NL" sz="900" i="1" dirty="0" err="1">
                <a:latin typeface="Arial" panose="020B0604020202020204" pitchFamily="34" charset="0"/>
                <a:cs typeface="Arial" panose="020B0604020202020204" pitchFamily="34" charset="0"/>
              </a:rPr>
              <a:t>add</a:t>
            </a:r>
            <a:r>
              <a:rPr lang="nl-NL" sz="900" i="1" dirty="0">
                <a:latin typeface="Arial" panose="020B0604020202020204" pitchFamily="34" charset="0"/>
                <a:cs typeface="Arial" panose="020B0604020202020204" pitchFamily="34" charset="0"/>
              </a:rPr>
              <a:t> </a:t>
            </a:r>
            <a:r>
              <a:rPr lang="nl-NL" sz="900" i="1" dirty="0" err="1">
                <a:latin typeface="Arial" panose="020B0604020202020204" pitchFamily="34" charset="0"/>
                <a:cs typeface="Arial" panose="020B0604020202020204" pitchFamily="34" charset="0"/>
              </a:rPr>
              <a:t>your</a:t>
            </a:r>
            <a:r>
              <a:rPr lang="nl-NL" sz="900" i="1" dirty="0">
                <a:latin typeface="Arial" panose="020B0604020202020204" pitchFamily="34" charset="0"/>
                <a:cs typeface="Arial" panose="020B0604020202020204" pitchFamily="34" charset="0"/>
              </a:rPr>
              <a:t> </a:t>
            </a:r>
            <a:r>
              <a:rPr lang="nl-NL" sz="900" i="1" dirty="0" err="1">
                <a:latin typeface="Arial" panose="020B0604020202020204" pitchFamily="34" charset="0"/>
                <a:cs typeface="Arial" panose="020B0604020202020204" pitchFamily="34" charset="0"/>
              </a:rPr>
              <a:t>own</a:t>
            </a:r>
            <a:r>
              <a:rPr lang="nl-NL" sz="900" i="1" dirty="0">
                <a:latin typeface="Arial" panose="020B0604020202020204" pitchFamily="34" charset="0"/>
                <a:cs typeface="Arial" panose="020B0604020202020204" pitchFamily="34" charset="0"/>
              </a:rPr>
              <a:t> Data </a:t>
            </a:r>
            <a:r>
              <a:rPr lang="nl-NL" sz="900" i="1" dirty="0" err="1">
                <a:latin typeface="Arial" panose="020B0604020202020204" pitchFamily="34" charset="0"/>
                <a:cs typeface="Arial" panose="020B0604020202020204" pitchFamily="34" charset="0"/>
              </a:rPr>
              <a:t>Quality</a:t>
            </a:r>
            <a:r>
              <a:rPr lang="nl-NL" sz="900" i="1" dirty="0">
                <a:latin typeface="Arial" panose="020B0604020202020204" pitchFamily="34" charset="0"/>
                <a:cs typeface="Arial" panose="020B0604020202020204" pitchFamily="34" charset="0"/>
              </a:rPr>
              <a:t> </a:t>
            </a:r>
            <a:r>
              <a:rPr lang="nl-NL" sz="900" i="1" dirty="0" err="1">
                <a:latin typeface="Arial" panose="020B0604020202020204" pitchFamily="34" charset="0"/>
                <a:cs typeface="Arial" panose="020B0604020202020204" pitchFamily="34" charset="0"/>
              </a:rPr>
              <a:t>rules</a:t>
            </a:r>
            <a:r>
              <a:rPr lang="nl-NL" sz="900" i="1" dirty="0">
                <a:latin typeface="Arial" panose="020B0604020202020204" pitchFamily="34" charset="0"/>
                <a:cs typeface="Arial" panose="020B0604020202020204" pitchFamily="34" charset="0"/>
              </a:rPr>
              <a:t> in </a:t>
            </a:r>
            <a:r>
              <a:rPr lang="nl-NL" sz="900" i="1" dirty="0" err="1">
                <a:latin typeface="Arial" panose="020B0604020202020204" pitchFamily="34" charset="0"/>
                <a:cs typeface="Arial" panose="020B0604020202020204" pitchFamily="34" charset="0"/>
              </a:rPr>
              <a:t>the</a:t>
            </a:r>
            <a:r>
              <a:rPr lang="nl-NL" sz="900" i="1" dirty="0">
                <a:latin typeface="Arial" panose="020B0604020202020204" pitchFamily="34" charset="0"/>
                <a:cs typeface="Arial" panose="020B0604020202020204" pitchFamily="34" charset="0"/>
              </a:rPr>
              <a:t> assessment</a:t>
            </a:r>
          </a:p>
        </p:txBody>
      </p:sp>
    </p:spTree>
    <p:extLst>
      <p:ext uri="{BB962C8B-B14F-4D97-AF65-F5344CB8AC3E}">
        <p14:creationId xmlns:p14="http://schemas.microsoft.com/office/powerpoint/2010/main" val="30758097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146&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f2fFuQ2cmVrflg81mNOrq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jZdFC9ZmA1c3W0ZZGyZahw"/>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zLHY9zY9_V6RrMOEgeKeE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Z6U2HC7FTF6PyUnxTQv.j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_dlmoS3hcx.YAFRCtuBN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_dlmoS3hcx.YAFRCtuBN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DQ1LcaOYtxrK_wr3HbMQU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DQ1LcaOYtxrK_wr3HbMQU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0b83vKAoqkM_g27zIo0z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0b83vKAoqkM_g27zIo0z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qCsI1Jr4K04KrogBth6ms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qCsI1Jr4K04KrogBth6ms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bYX.V9dsi0bMx03clPE5u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TVmP4JVt46U4mvCvMWyC8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7Glmpgi3geBMsFpOgqLFe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8ivxG7v2wgst2lbJRyq6c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qX0IBOvWZXDU4yiF__VHR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UdFasqe2k.RpqJyHr5z.f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Pp.kmHTmjmskOAaAbsgL_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Aq.EhV4WCS_nhvf__Xp42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_f3GSMLfMCP7DIyWFW1kLA"/>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Am4Nz0LnfuPsnxpJoJouy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6LT6elI6jC_VcspJTX_TP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9gjJS9JwI6leGLEVSEx98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9gjJS9JwI6leGLEVSEx98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Aq.EhV4WCS_nhvf__Xp42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j3YWBNmktbbSpGbVNe7uk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j3YWBNmktbbSpGbVNe7uk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uBOVHnLLiEgi6f3BKEbC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uBOVHnLLiEgi6f3BKEbC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ukJ8gZunW1ckWrNgK4gZP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S15scIHiENShxqEieoiVgw"/>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ukJ8gZunW1ckWrNgK4gZP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3OnCFagaxTTXOhkeeElC2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3OnCFagaxTTXOhkeeElC2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lOlKqHor8b.ON7PzvrooX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lOlKqHor8b.ON7PzvrooX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Aq.EhV4WCS_nhvf__Xp42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piN6f0qTGW8tBfOwvfZjT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piN6f0qTGW8tBfOwvfZjT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QEu0B2TWn4rj2BxGahVbX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QEu0B2TWn4rj2BxGahVbX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XV8sprtBBexdu4MzwLbYO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Aq.EhV4WCS_nhvf__Xp42A"/>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XV8sprtBBexdu4MzwLbYO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m4_g6pAk.XWiC0rQ5rqk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m4_g6pAk.XWiC0rQ5rqk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oYsDjUavpFgZlI7wqe.oE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oYsDjUavpFgZlI7wqe.oE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S15scIHiENShxqEieoiVg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yxqE9qMfqA9X7bQSqecAp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yxqE9qMfqA9X7bQSqecAp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K99HzaHY17fLWoNTSItOu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K99HzaHY17fLWoNTSItOu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3D94bd4n6U3TSon3d0iO8g"/>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Brand Theme 2022 A4">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spAutoFit/>
      </a:bodyPr>
      <a:lstStyle>
        <a:defPPr algn="l">
          <a:spcBef>
            <a:spcPts val="600"/>
          </a:spcBef>
          <a:buSzPct val="100000"/>
          <a:defRPr sz="1400"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TimesaverA4" id="{C054BFB5-D9F2-4883-BE0B-CB284A67BA38}" vid="{CEC2D2E8-A646-4288-BBA6-84BDC22EC6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D9D9FF40B5D554996E03E209FEC0AA4" ma:contentTypeVersion="15" ma:contentTypeDescription="Create a new document." ma:contentTypeScope="" ma:versionID="30047f00f8f2c940b30729f40bce8f46">
  <xsd:schema xmlns:xsd="http://www.w3.org/2001/XMLSchema" xmlns:xs="http://www.w3.org/2001/XMLSchema" xmlns:p="http://schemas.microsoft.com/office/2006/metadata/properties" xmlns:ns2="faa58192-15bd-44df-8e88-2eff107ade6e" xmlns:ns3="b6bd7871-8643-4c91-91fa-82c67b118caa" targetNamespace="http://schemas.microsoft.com/office/2006/metadata/properties" ma:root="true" ma:fieldsID="e08d4e3ff5fe6687bd7c48ef131f1756" ns2:_="" ns3:_="">
    <xsd:import namespace="faa58192-15bd-44df-8e88-2eff107ade6e"/>
    <xsd:import namespace="b6bd7871-8643-4c91-91fa-82c67b118ca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a58192-15bd-44df-8e88-2eff107ade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6bd7871-8643-4c91-91fa-82c67b118ca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ef6fb499-ca61-49d1-9cde-262389328aec}" ma:internalName="TaxCatchAll" ma:showField="CatchAllData" ma:web="b6bd7871-8643-4c91-91fa-82c67b118ca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b6bd7871-8643-4c91-91fa-82c67b118caa">
      <UserInfo>
        <DisplayName>van Doorn, Margot</DisplayName>
        <AccountId>13</AccountId>
        <AccountType/>
      </UserInfo>
      <UserInfo>
        <DisplayName>van der Loo, Pascal</DisplayName>
        <AccountId>14</AccountId>
        <AccountType/>
      </UserInfo>
      <UserInfo>
        <DisplayName>Reurings, Julien</DisplayName>
        <AccountId>12</AccountId>
        <AccountType/>
      </UserInfo>
    </SharedWithUsers>
    <TaxCatchAll xmlns="b6bd7871-8643-4c91-91fa-82c67b118caa" xsi:nil="true"/>
    <lcf76f155ced4ddcb4097134ff3c332f xmlns="faa58192-15bd-44df-8e88-2eff107ade6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3D010B8-0463-41B4-A714-E0241F514CCF}">
  <ds:schemaRefs>
    <ds:schemaRef ds:uri="http://schemas.microsoft.com/sharepoint/v3/contenttype/forms"/>
  </ds:schemaRefs>
</ds:datastoreItem>
</file>

<file path=customXml/itemProps2.xml><?xml version="1.0" encoding="utf-8"?>
<ds:datastoreItem xmlns:ds="http://schemas.openxmlformats.org/officeDocument/2006/customXml" ds:itemID="{199F8455-BB6E-47A4-82BA-C9D6AB311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a58192-15bd-44df-8e88-2eff107ade6e"/>
    <ds:schemaRef ds:uri="b6bd7871-8643-4c91-91fa-82c67b118c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6A6B420-AF9D-4227-B68A-66F77FC4E89E}">
  <ds:schemaRefs>
    <ds:schemaRef ds:uri="http://purl.org/dc/dcmitype/"/>
    <ds:schemaRef ds:uri="http://www.w3.org/XML/1998/namespace"/>
    <ds:schemaRef ds:uri="http://schemas.microsoft.com/office/infopath/2007/PartnerControls"/>
    <ds:schemaRef ds:uri="faa58192-15bd-44df-8e88-2eff107ade6e"/>
    <ds:schemaRef ds:uri="http://purl.org/dc/terms/"/>
    <ds:schemaRef ds:uri="http://schemas.openxmlformats.org/package/2006/metadata/core-properties"/>
    <ds:schemaRef ds:uri="http://purl.org/dc/elements/1.1/"/>
    <ds:schemaRef ds:uri="http://schemas.microsoft.com/office/2006/documentManagement/types"/>
    <ds:schemaRef ds:uri="b6bd7871-8643-4c91-91fa-82c67b118ca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538</TotalTime>
  <Words>884</Words>
  <Application>Microsoft Office PowerPoint</Application>
  <PresentationFormat>Widescreen</PresentationFormat>
  <Paragraphs>166</Paragraphs>
  <Slides>6</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5" baseType="lpstr">
      <vt:lpstr>Arial</vt:lpstr>
      <vt:lpstr>Calibri</vt:lpstr>
      <vt:lpstr>Calibri Light</vt:lpstr>
      <vt:lpstr>Open Sans</vt:lpstr>
      <vt:lpstr>Verdana</vt:lpstr>
      <vt:lpstr>Wingdings</vt:lpstr>
      <vt:lpstr>Wingdings 2</vt:lpstr>
      <vt:lpstr>Deloitte Brand Theme 2022 A4</vt:lpstr>
      <vt:lpstr>think-cell Slide</vt:lpstr>
      <vt:lpstr>SpikeUp AI Graduation Project – Data Quality Assessment</vt:lpstr>
      <vt:lpstr>At Deloitte, we have developed an integrated end-to-end approach for setting requirements, locating and sourcing the right data elements and continuously checking data quality</vt:lpstr>
      <vt:lpstr>PowerPoint Presentation</vt:lpstr>
      <vt:lpstr>PowerPoint Presentation</vt:lpstr>
      <vt:lpstr>SpikeUP AI Graduation Project – Data Quality Assessment</vt:lpstr>
      <vt:lpstr>CMMI Data Management Maturity Levels</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creator>Andre Assenmacher</dc:creator>
  <cp:lastModifiedBy>Kasmi, Majda</cp:lastModifiedBy>
  <cp:revision>9</cp:revision>
  <cp:lastPrinted>2014-06-25T02:16:22Z</cp:lastPrinted>
  <dcterms:created xsi:type="dcterms:W3CDTF">2016-06-05T14:00:48Z</dcterms:created>
  <dcterms:modified xsi:type="dcterms:W3CDTF">2023-08-04T09:39:55Z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0x0101006D9D9FF40B5D554996E03E209FEC0AA4</vt:lpwstr>
  </property>
  <property fmtid="{D5CDD505-2E9C-101B-9397-08002B2CF9AE}" pid="3" name="MSIP_Label_ea60d57e-af5b-4752-ac57-3e4f28ca11dc_Enabled">
    <vt:lpwstr>true</vt:lpwstr>
  </property>
  <property fmtid="{D5CDD505-2E9C-101B-9397-08002B2CF9AE}" pid="4" name="MSIP_Label_ea60d57e-af5b-4752-ac57-3e4f28ca11dc_SetDate">
    <vt:lpwstr>2022-05-04T19:09:49Z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aa8d7ab5-0257-445a-ad0d-854c0cec06bd</vt:lpwstr>
  </property>
  <property fmtid="{D5CDD505-2E9C-101B-9397-08002B2CF9AE}" pid="9" name="MSIP_Label_ea60d57e-af5b-4752-ac57-3e4f28ca11dc_ContentBits">
    <vt:lpwstr>0</vt:lpwstr>
  </property>
  <property fmtid="{D5CDD505-2E9C-101B-9397-08002B2CF9AE}" pid="10" name="MediaServiceImageTags">
    <vt:lpwstr/>
  </property>
</Properties>
</file>