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97.xml" ContentType="application/vnd.openxmlformats-officedocument.presentationml.tags+xml"/>
  <Override PartName="/ppt/tags/tag98.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3"/>
  </p:notesMasterIdLst>
  <p:handoutMasterIdLst>
    <p:handoutMasterId r:id="rId14"/>
  </p:handoutMasterIdLst>
  <p:sldIdLst>
    <p:sldId id="448" r:id="rId2"/>
    <p:sldId id="16602838" r:id="rId3"/>
    <p:sldId id="16602824" r:id="rId4"/>
    <p:sldId id="16602823" r:id="rId5"/>
    <p:sldId id="16602822" r:id="rId6"/>
    <p:sldId id="16602819" r:id="rId7"/>
    <p:sldId id="16602825" r:id="rId8"/>
    <p:sldId id="16602841" r:id="rId9"/>
    <p:sldId id="16602827" r:id="rId10"/>
    <p:sldId id="16602832" r:id="rId11"/>
    <p:sldId id="16602834" r:id="rId12"/>
  </p:sldIdLst>
  <p:sldSz cx="12192000" cy="6858000"/>
  <p:notesSz cx="7315200" cy="9601200"/>
  <p:custDataLst>
    <p:tags r:id="rId15"/>
  </p:custDataLst>
  <p:defaultTex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949E97-9D9A-4F01-85A2-3234EEFDC050}">
          <p14:sldIdLst>
            <p14:sldId id="448"/>
            <p14:sldId id="16602838"/>
            <p14:sldId id="16602824"/>
            <p14:sldId id="16602823"/>
            <p14:sldId id="16602822"/>
            <p14:sldId id="16602819"/>
            <p14:sldId id="16602825"/>
            <p14:sldId id="16602841"/>
            <p14:sldId id="16602827"/>
            <p14:sldId id="16602832"/>
            <p14:sldId id="16602834"/>
          </p14:sldIdLst>
        </p14:section>
      </p14:sectionLst>
    </p:ext>
    <p:ext uri="{EFAFB233-063F-42B5-8137-9DF3F51BA10A}">
      <p15:sldGuideLst xmlns:p15="http://schemas.microsoft.com/office/powerpoint/2012/main">
        <p15:guide id="1" userDrawn="1">
          <p15:clr>
            <a:srgbClr val="A4A3A4"/>
          </p15:clr>
        </p15:guide>
        <p15:guide id="2" orient="horz" pos="2024"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B00"/>
    <a:srgbClr val="B2B2B2"/>
    <a:srgbClr val="FF00FF"/>
    <a:srgbClr val="FFCD00"/>
    <a:srgbClr val="D0CECE"/>
    <a:srgbClr val="000000"/>
    <a:srgbClr val="E6E6E6"/>
    <a:srgbClr val="FF9900"/>
    <a:srgbClr val="DB291C"/>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showGuides="1">
      <p:cViewPr varScale="1">
        <p:scale>
          <a:sx n="73" d="100"/>
          <a:sy n="73" d="100"/>
        </p:scale>
        <p:origin x="276" y="36"/>
      </p:cViewPr>
      <p:guideLst>
        <p:guide/>
        <p:guide orient="horz" pos="2024"/>
      </p:guideLst>
    </p:cSldViewPr>
  </p:slideViewPr>
  <p:notesTextViewPr>
    <p:cViewPr>
      <p:scale>
        <a:sx n="1" d="1"/>
        <a:sy n="1" d="1"/>
      </p:scale>
      <p:origin x="0" y="0"/>
    </p:cViewPr>
  </p:notesTextViewPr>
  <p:notesViewPr>
    <p:cSldViewPr snapToGrid="0">
      <p:cViewPr>
        <p:scale>
          <a:sx n="1" d="2"/>
          <a:sy n="1" d="2"/>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536F516-F75D-4300-B3EC-0C428237145C}" type="doc">
      <dgm:prSet loTypeId="urn:microsoft.com/office/officeart/2005/8/layout/pyramid2#1" loCatId="list" qsTypeId="urn:microsoft.com/office/officeart/2005/8/quickstyle/simple1#1" qsCatId="simple" csTypeId="urn:microsoft.com/office/officeart/2005/8/colors/accent1_2#1" csCatId="accent1" phldr="1"/>
      <dgm:spPr/>
    </dgm:pt>
    <dgm:pt modelId="{2FFB30FB-3147-4B26-AAAE-046B4F08D99A}">
      <dgm:prSet phldrT="[Text]" custT="1"/>
      <dgm:spPr/>
      <dgm:t>
        <a:bodyPr/>
        <a:lstStyle/>
        <a:p>
          <a:pPr algn="l"/>
          <a:r>
            <a:rPr lang="en-US" sz="2400" dirty="0"/>
            <a:t>1-What is the Data Quality </a:t>
          </a:r>
        </a:p>
      </dgm:t>
    </dgm:pt>
    <dgm:pt modelId="{35D05C0D-023E-4410-A78C-32C71A0F421F}" type="parTrans" cxnId="{614A1948-DBB5-4034-9DF7-550E5FA8D3D4}">
      <dgm:prSet/>
      <dgm:spPr/>
      <dgm:t>
        <a:bodyPr/>
        <a:lstStyle/>
        <a:p>
          <a:pPr algn="l"/>
          <a:endParaRPr lang="en-US" sz="3600"/>
        </a:p>
      </dgm:t>
    </dgm:pt>
    <dgm:pt modelId="{CB266F17-6242-4325-AC96-F8CAC52FEFB6}" type="sibTrans" cxnId="{614A1948-DBB5-4034-9DF7-550E5FA8D3D4}">
      <dgm:prSet/>
      <dgm:spPr/>
      <dgm:t>
        <a:bodyPr/>
        <a:lstStyle/>
        <a:p>
          <a:pPr algn="l"/>
          <a:endParaRPr lang="en-US" sz="3600"/>
        </a:p>
      </dgm:t>
    </dgm:pt>
    <dgm:pt modelId="{6B49048E-8AF8-4A44-B83B-E3E03B37065F}">
      <dgm:prSet custT="1"/>
      <dgm:spPr/>
      <dgm:t>
        <a:bodyPr/>
        <a:lstStyle/>
        <a:p>
          <a:pPr algn="l"/>
          <a:r>
            <a:rPr lang="en-US" sz="2400"/>
            <a:t>2-Client Situation</a:t>
          </a:r>
        </a:p>
      </dgm:t>
    </dgm:pt>
    <dgm:pt modelId="{67064C57-C47F-485D-81EC-BD48290859B9}" type="parTrans" cxnId="{E4713DBA-06BD-450E-AE2D-5F004C5EC56F}">
      <dgm:prSet/>
      <dgm:spPr/>
      <dgm:t>
        <a:bodyPr/>
        <a:lstStyle/>
        <a:p>
          <a:pPr algn="l"/>
          <a:endParaRPr lang="en-US" sz="3600"/>
        </a:p>
      </dgm:t>
    </dgm:pt>
    <dgm:pt modelId="{D2429B95-E9AF-4B3C-9A8C-3B58135BA48F}" type="sibTrans" cxnId="{E4713DBA-06BD-450E-AE2D-5F004C5EC56F}">
      <dgm:prSet/>
      <dgm:spPr/>
      <dgm:t>
        <a:bodyPr/>
        <a:lstStyle/>
        <a:p>
          <a:pPr algn="l"/>
          <a:endParaRPr lang="en-US" sz="3600"/>
        </a:p>
      </dgm:t>
    </dgm:pt>
    <dgm:pt modelId="{2530CC7B-B261-4432-A307-C817BDB8257D}">
      <dgm:prSet custT="1"/>
      <dgm:spPr/>
      <dgm:t>
        <a:bodyPr/>
        <a:lstStyle/>
        <a:p>
          <a:pPr algn="l"/>
          <a:r>
            <a:rPr lang="en-US" sz="2400" dirty="0"/>
            <a:t>3- Approach of Solution </a:t>
          </a:r>
        </a:p>
      </dgm:t>
    </dgm:pt>
    <dgm:pt modelId="{5689A2AD-D8D7-4B21-8B7C-1B11A3D12297}" type="parTrans" cxnId="{C32410AD-AB30-45DC-B517-AE1E95B2D96E}">
      <dgm:prSet/>
      <dgm:spPr/>
      <dgm:t>
        <a:bodyPr/>
        <a:lstStyle/>
        <a:p>
          <a:pPr algn="l"/>
          <a:endParaRPr lang="en-US" sz="3600"/>
        </a:p>
      </dgm:t>
    </dgm:pt>
    <dgm:pt modelId="{00B5F905-E005-49A1-B2DF-D16091848702}" type="sibTrans" cxnId="{C32410AD-AB30-45DC-B517-AE1E95B2D96E}">
      <dgm:prSet/>
      <dgm:spPr/>
      <dgm:t>
        <a:bodyPr/>
        <a:lstStyle/>
        <a:p>
          <a:pPr algn="l"/>
          <a:endParaRPr lang="en-US" sz="3600"/>
        </a:p>
      </dgm:t>
    </dgm:pt>
    <dgm:pt modelId="{3A6818BA-1018-446E-9C25-FD325188EB90}">
      <dgm:prSet custT="1"/>
      <dgm:spPr/>
      <dgm:t>
        <a:bodyPr/>
        <a:lstStyle/>
        <a:p>
          <a:pPr algn="l"/>
          <a:r>
            <a:rPr lang="en-US" sz="2400" dirty="0"/>
            <a:t>4-Critical Data Elements (CDEs)</a:t>
          </a:r>
        </a:p>
      </dgm:t>
    </dgm:pt>
    <dgm:pt modelId="{76BEC48E-F181-417A-9852-BFA71C80C22E}" type="parTrans" cxnId="{D844AF33-5CB6-4B7A-94EA-35AA2E41921D}">
      <dgm:prSet/>
      <dgm:spPr/>
      <dgm:t>
        <a:bodyPr/>
        <a:lstStyle/>
        <a:p>
          <a:pPr algn="l"/>
          <a:endParaRPr lang="en-US" sz="3600"/>
        </a:p>
      </dgm:t>
    </dgm:pt>
    <dgm:pt modelId="{8C172DDF-1AFB-4136-8444-F5088E42D1E1}" type="sibTrans" cxnId="{D844AF33-5CB6-4B7A-94EA-35AA2E41921D}">
      <dgm:prSet/>
      <dgm:spPr/>
      <dgm:t>
        <a:bodyPr/>
        <a:lstStyle/>
        <a:p>
          <a:pPr algn="l"/>
          <a:endParaRPr lang="en-US" sz="3600"/>
        </a:p>
      </dgm:t>
    </dgm:pt>
    <dgm:pt modelId="{7857213A-99F1-4374-B4FF-D877C3A45C96}">
      <dgm:prSet custT="1"/>
      <dgm:spPr/>
      <dgm:t>
        <a:bodyPr/>
        <a:lstStyle/>
        <a:p>
          <a:pPr algn="l"/>
          <a:r>
            <a:rPr lang="en-US" sz="2400" dirty="0"/>
            <a:t>5- Rules and Thresholds</a:t>
          </a:r>
        </a:p>
      </dgm:t>
    </dgm:pt>
    <dgm:pt modelId="{AC179760-B99B-43B0-AD31-F679E6DE814D}" type="parTrans" cxnId="{8EFE193D-D50D-441A-ADC1-EA6AC52BE581}">
      <dgm:prSet/>
      <dgm:spPr/>
      <dgm:t>
        <a:bodyPr/>
        <a:lstStyle/>
        <a:p>
          <a:pPr algn="l"/>
          <a:endParaRPr lang="en-US" sz="3600"/>
        </a:p>
      </dgm:t>
    </dgm:pt>
    <dgm:pt modelId="{EE0B60DA-133B-47C1-AC83-B48627BF712A}" type="sibTrans" cxnId="{8EFE193D-D50D-441A-ADC1-EA6AC52BE581}">
      <dgm:prSet/>
      <dgm:spPr/>
      <dgm:t>
        <a:bodyPr/>
        <a:lstStyle/>
        <a:p>
          <a:pPr algn="l"/>
          <a:endParaRPr lang="en-US" sz="3600"/>
        </a:p>
      </dgm:t>
    </dgm:pt>
    <dgm:pt modelId="{5DCB93CA-E2AA-4B33-8182-84CE92F64F69}">
      <dgm:prSet custT="1"/>
      <dgm:spPr/>
      <dgm:t>
        <a:bodyPr/>
        <a:lstStyle/>
        <a:p>
          <a:pPr algn="l"/>
          <a:r>
            <a:rPr lang="en-US" sz="2400" dirty="0"/>
            <a:t>6- Tools and software </a:t>
          </a:r>
        </a:p>
      </dgm:t>
    </dgm:pt>
    <dgm:pt modelId="{151EE32E-92EA-4DAB-9C5F-06CBD80215C7}" type="parTrans" cxnId="{6209519D-B9E4-46DE-B3A4-A7F9B0DE669E}">
      <dgm:prSet/>
      <dgm:spPr/>
      <dgm:t>
        <a:bodyPr/>
        <a:lstStyle/>
        <a:p>
          <a:pPr algn="l"/>
          <a:endParaRPr lang="en-US" sz="3600"/>
        </a:p>
      </dgm:t>
    </dgm:pt>
    <dgm:pt modelId="{2CF3970E-9BCD-4CCB-8EA5-A93A65838E20}" type="sibTrans" cxnId="{6209519D-B9E4-46DE-B3A4-A7F9B0DE669E}">
      <dgm:prSet/>
      <dgm:spPr/>
      <dgm:t>
        <a:bodyPr/>
        <a:lstStyle/>
        <a:p>
          <a:pPr algn="l"/>
          <a:endParaRPr lang="en-US" sz="3600"/>
        </a:p>
      </dgm:t>
    </dgm:pt>
    <dgm:pt modelId="{BA96A49D-E5DF-4862-947F-8F759C249051}">
      <dgm:prSet custT="1"/>
      <dgm:spPr/>
      <dgm:t>
        <a:bodyPr/>
        <a:lstStyle/>
        <a:p>
          <a:pPr algn="l"/>
          <a:r>
            <a:rPr lang="en-US" sz="2400" dirty="0"/>
            <a:t>7- Data Quality Evaluation</a:t>
          </a:r>
        </a:p>
      </dgm:t>
    </dgm:pt>
    <dgm:pt modelId="{C7A64F76-6897-4BCA-B2C5-E6E22292377A}" type="parTrans" cxnId="{DDC7B0AE-24F2-4DA8-9E0D-03891E86663A}">
      <dgm:prSet/>
      <dgm:spPr/>
      <dgm:t>
        <a:bodyPr/>
        <a:lstStyle/>
        <a:p>
          <a:pPr algn="l"/>
          <a:endParaRPr lang="en-US" sz="3600"/>
        </a:p>
      </dgm:t>
    </dgm:pt>
    <dgm:pt modelId="{48C8BE3B-C09A-4032-BBEB-55734C1C3101}" type="sibTrans" cxnId="{DDC7B0AE-24F2-4DA8-9E0D-03891E86663A}">
      <dgm:prSet/>
      <dgm:spPr/>
      <dgm:t>
        <a:bodyPr/>
        <a:lstStyle/>
        <a:p>
          <a:pPr algn="l"/>
          <a:endParaRPr lang="en-US" sz="3600"/>
        </a:p>
      </dgm:t>
    </dgm:pt>
    <dgm:pt modelId="{97054502-3226-4407-9836-991976B22B30}">
      <dgm:prSet custT="1"/>
      <dgm:spPr/>
      <dgm:t>
        <a:bodyPr/>
        <a:lstStyle/>
        <a:p>
          <a:pPr algn="l"/>
          <a:r>
            <a:rPr lang="en-US" sz="2400" dirty="0"/>
            <a:t>8-The Visualization  Reports</a:t>
          </a:r>
        </a:p>
      </dgm:t>
    </dgm:pt>
    <dgm:pt modelId="{39114AF5-ADE4-492D-B378-598BF4302E69}" type="parTrans" cxnId="{D0DFFE65-5111-442D-8A02-7E6CB63CE158}">
      <dgm:prSet/>
      <dgm:spPr/>
      <dgm:t>
        <a:bodyPr/>
        <a:lstStyle/>
        <a:p>
          <a:pPr algn="l"/>
          <a:endParaRPr lang="en-US" sz="3600"/>
        </a:p>
      </dgm:t>
    </dgm:pt>
    <dgm:pt modelId="{9FB49FFA-F7E8-487F-A65A-C02D4149F299}" type="sibTrans" cxnId="{D0DFFE65-5111-442D-8A02-7E6CB63CE158}">
      <dgm:prSet/>
      <dgm:spPr/>
      <dgm:t>
        <a:bodyPr/>
        <a:lstStyle/>
        <a:p>
          <a:pPr algn="l"/>
          <a:endParaRPr lang="en-US" sz="3600"/>
        </a:p>
      </dgm:t>
    </dgm:pt>
    <dgm:pt modelId="{8FDED768-4F5F-41AD-A960-274EE9D4FFA4}" type="pres">
      <dgm:prSet presAssocID="{D536F516-F75D-4300-B3EC-0C428237145C}" presName="compositeShape" presStyleCnt="0">
        <dgm:presLayoutVars>
          <dgm:dir/>
          <dgm:resizeHandles/>
        </dgm:presLayoutVars>
      </dgm:prSet>
      <dgm:spPr/>
    </dgm:pt>
    <dgm:pt modelId="{9602B083-3B30-484D-AA1A-D433D94CA2BD}" type="pres">
      <dgm:prSet presAssocID="{D536F516-F75D-4300-B3EC-0C428237145C}" presName="pyramid" presStyleLbl="node1" presStyleIdx="0" presStyleCnt="1"/>
      <dgm:spPr/>
    </dgm:pt>
    <dgm:pt modelId="{F0A69894-39B0-4DB4-8661-7A2591B6E301}" type="pres">
      <dgm:prSet presAssocID="{D536F516-F75D-4300-B3EC-0C428237145C}" presName="theList" presStyleCnt="0"/>
      <dgm:spPr/>
    </dgm:pt>
    <dgm:pt modelId="{DB390CBB-3B78-40AD-B880-81D4E7E26E73}" type="pres">
      <dgm:prSet presAssocID="{2FFB30FB-3147-4B26-AAAE-046B4F08D99A}" presName="aNode" presStyleLbl="fgAcc1" presStyleIdx="0" presStyleCnt="8" custScaleX="144259" custScaleY="79721" custLinFactY="11075" custLinFactNeighborX="21522" custLinFactNeighborY="100000">
        <dgm:presLayoutVars>
          <dgm:bulletEnabled val="1"/>
        </dgm:presLayoutVars>
      </dgm:prSet>
      <dgm:spPr/>
    </dgm:pt>
    <dgm:pt modelId="{17157919-4F75-4BF1-B13C-8499C550FE1C}" type="pres">
      <dgm:prSet presAssocID="{2FFB30FB-3147-4B26-AAAE-046B4F08D99A}" presName="aSpace" presStyleCnt="0"/>
      <dgm:spPr/>
    </dgm:pt>
    <dgm:pt modelId="{740404B8-FABF-4B3D-9DD2-4667F2261775}" type="pres">
      <dgm:prSet presAssocID="{6B49048E-8AF8-4A44-B83B-E3E03B37065F}" presName="aNode" presStyleLbl="fgAcc1" presStyleIdx="1" presStyleCnt="8" custScaleX="144259" custScaleY="79721" custLinFactY="11075" custLinFactNeighborX="21522" custLinFactNeighborY="100000">
        <dgm:presLayoutVars>
          <dgm:bulletEnabled val="1"/>
        </dgm:presLayoutVars>
      </dgm:prSet>
      <dgm:spPr/>
    </dgm:pt>
    <dgm:pt modelId="{DFEC082A-5834-4A26-9D73-FEB992956737}" type="pres">
      <dgm:prSet presAssocID="{6B49048E-8AF8-4A44-B83B-E3E03B37065F}" presName="aSpace" presStyleCnt="0"/>
      <dgm:spPr/>
    </dgm:pt>
    <dgm:pt modelId="{0C68DC76-1E27-477E-B0E5-A55971130ACA}" type="pres">
      <dgm:prSet presAssocID="{2530CC7B-B261-4432-A307-C817BDB8257D}" presName="aNode" presStyleLbl="fgAcc1" presStyleIdx="2" presStyleCnt="8" custScaleX="144259" custScaleY="79721" custLinFactY="11075" custLinFactNeighborX="21522" custLinFactNeighborY="100000">
        <dgm:presLayoutVars>
          <dgm:bulletEnabled val="1"/>
        </dgm:presLayoutVars>
      </dgm:prSet>
      <dgm:spPr/>
    </dgm:pt>
    <dgm:pt modelId="{08E58249-98C3-4E3D-8BB1-454A57ABC7D0}" type="pres">
      <dgm:prSet presAssocID="{2530CC7B-B261-4432-A307-C817BDB8257D}" presName="aSpace" presStyleCnt="0"/>
      <dgm:spPr/>
    </dgm:pt>
    <dgm:pt modelId="{4D9B5CE9-6D40-41BF-A27E-C53B0FC36C73}" type="pres">
      <dgm:prSet presAssocID="{3A6818BA-1018-446E-9C25-FD325188EB90}" presName="aNode" presStyleLbl="fgAcc1" presStyleIdx="3" presStyleCnt="8" custScaleX="144259" custScaleY="79721" custLinFactY="7063" custLinFactNeighborX="21522" custLinFactNeighborY="100000">
        <dgm:presLayoutVars>
          <dgm:bulletEnabled val="1"/>
        </dgm:presLayoutVars>
      </dgm:prSet>
      <dgm:spPr/>
    </dgm:pt>
    <dgm:pt modelId="{8E34FB09-F154-443B-A369-A1DE1A894C5B}" type="pres">
      <dgm:prSet presAssocID="{3A6818BA-1018-446E-9C25-FD325188EB90}" presName="aSpace" presStyleCnt="0"/>
      <dgm:spPr/>
    </dgm:pt>
    <dgm:pt modelId="{04CB310D-2DC4-420E-B295-104760B1E14E}" type="pres">
      <dgm:prSet presAssocID="{7857213A-99F1-4374-B4FF-D877C3A45C96}" presName="aNode" presStyleLbl="fgAcc1" presStyleIdx="4" presStyleCnt="8" custScaleX="144259" custScaleY="79721" custLinFactY="46" custLinFactNeighborX="21522" custLinFactNeighborY="100000">
        <dgm:presLayoutVars>
          <dgm:bulletEnabled val="1"/>
        </dgm:presLayoutVars>
      </dgm:prSet>
      <dgm:spPr/>
    </dgm:pt>
    <dgm:pt modelId="{77171166-D958-45C7-B15A-102D5798E824}" type="pres">
      <dgm:prSet presAssocID="{7857213A-99F1-4374-B4FF-D877C3A45C96}" presName="aSpace" presStyleCnt="0"/>
      <dgm:spPr/>
    </dgm:pt>
    <dgm:pt modelId="{6B0C1CA8-55FE-4E2F-84C6-D9CF497A3E61}" type="pres">
      <dgm:prSet presAssocID="{5DCB93CA-E2AA-4B33-8182-84CE92F64F69}" presName="aNode" presStyleLbl="fgAcc1" presStyleIdx="5" presStyleCnt="8" custScaleX="144259" custScaleY="79721" custLinFactY="46" custLinFactNeighborX="21522" custLinFactNeighborY="100000">
        <dgm:presLayoutVars>
          <dgm:bulletEnabled val="1"/>
        </dgm:presLayoutVars>
      </dgm:prSet>
      <dgm:spPr/>
    </dgm:pt>
    <dgm:pt modelId="{57218089-0B6B-45E6-BF9C-F95B8DAAB0B8}" type="pres">
      <dgm:prSet presAssocID="{5DCB93CA-E2AA-4B33-8182-84CE92F64F69}" presName="aSpace" presStyleCnt="0"/>
      <dgm:spPr/>
    </dgm:pt>
    <dgm:pt modelId="{2998C62D-0F1C-425D-B056-F2F5363AC29E}" type="pres">
      <dgm:prSet presAssocID="{BA96A49D-E5DF-4862-947F-8F759C249051}" presName="aNode" presStyleLbl="fgAcc1" presStyleIdx="6" presStyleCnt="8" custScaleX="144259" custScaleY="79721" custLinFactY="46" custLinFactNeighborX="21790" custLinFactNeighborY="100000">
        <dgm:presLayoutVars>
          <dgm:bulletEnabled val="1"/>
        </dgm:presLayoutVars>
      </dgm:prSet>
      <dgm:spPr/>
    </dgm:pt>
    <dgm:pt modelId="{045383AB-FF21-4749-9D06-2CC3DD9350F4}" type="pres">
      <dgm:prSet presAssocID="{BA96A49D-E5DF-4862-947F-8F759C249051}" presName="aSpace" presStyleCnt="0"/>
      <dgm:spPr/>
    </dgm:pt>
    <dgm:pt modelId="{8094031B-A16C-441F-968D-F6ADB0E7012E}" type="pres">
      <dgm:prSet presAssocID="{97054502-3226-4407-9836-991976B22B30}" presName="aNode" presStyleLbl="fgAcc1" presStyleIdx="7" presStyleCnt="8" custScaleX="144259" custScaleY="79721" custLinFactY="46" custLinFactNeighborX="21522" custLinFactNeighborY="100000">
        <dgm:presLayoutVars>
          <dgm:bulletEnabled val="1"/>
        </dgm:presLayoutVars>
      </dgm:prSet>
      <dgm:spPr/>
    </dgm:pt>
    <dgm:pt modelId="{76750AF6-44CC-4E0C-B0DF-E32D8F0833B5}" type="pres">
      <dgm:prSet presAssocID="{97054502-3226-4407-9836-991976B22B30}" presName="aSpace" presStyleCnt="0"/>
      <dgm:spPr/>
    </dgm:pt>
  </dgm:ptLst>
  <dgm:cxnLst>
    <dgm:cxn modelId="{9DC4BA27-748C-46BF-9B21-702B62BFCBDD}" type="presOf" srcId="{6B49048E-8AF8-4A44-B83B-E3E03B37065F}" destId="{740404B8-FABF-4B3D-9DD2-4667F2261775}" srcOrd="0" destOrd="0" presId="urn:microsoft.com/office/officeart/2005/8/layout/pyramid2#1"/>
    <dgm:cxn modelId="{42D7AE2E-337F-4A81-850E-8B65BD90A3A5}" type="presOf" srcId="{2530CC7B-B261-4432-A307-C817BDB8257D}" destId="{0C68DC76-1E27-477E-B0E5-A55971130ACA}" srcOrd="0" destOrd="0" presId="urn:microsoft.com/office/officeart/2005/8/layout/pyramid2#1"/>
    <dgm:cxn modelId="{D844AF33-5CB6-4B7A-94EA-35AA2E41921D}" srcId="{D536F516-F75D-4300-B3EC-0C428237145C}" destId="{3A6818BA-1018-446E-9C25-FD325188EB90}" srcOrd="3" destOrd="0" parTransId="{76BEC48E-F181-417A-9852-BFA71C80C22E}" sibTransId="{8C172DDF-1AFB-4136-8444-F5088E42D1E1}"/>
    <dgm:cxn modelId="{8EFE193D-D50D-441A-ADC1-EA6AC52BE581}" srcId="{D536F516-F75D-4300-B3EC-0C428237145C}" destId="{7857213A-99F1-4374-B4FF-D877C3A45C96}" srcOrd="4" destOrd="0" parTransId="{AC179760-B99B-43B0-AD31-F679E6DE814D}" sibTransId="{EE0B60DA-133B-47C1-AC83-B48627BF712A}"/>
    <dgm:cxn modelId="{C18ACF40-B6C1-4B24-BC31-B872AE187C51}" type="presOf" srcId="{D536F516-F75D-4300-B3EC-0C428237145C}" destId="{8FDED768-4F5F-41AD-A960-274EE9D4FFA4}" srcOrd="0" destOrd="0" presId="urn:microsoft.com/office/officeart/2005/8/layout/pyramid2#1"/>
    <dgm:cxn modelId="{D0DFFE65-5111-442D-8A02-7E6CB63CE158}" srcId="{D536F516-F75D-4300-B3EC-0C428237145C}" destId="{97054502-3226-4407-9836-991976B22B30}" srcOrd="7" destOrd="0" parTransId="{39114AF5-ADE4-492D-B378-598BF4302E69}" sibTransId="{9FB49FFA-F7E8-487F-A65A-C02D4149F299}"/>
    <dgm:cxn modelId="{AA65FD46-6A05-4958-B64F-804E4F7242BC}" type="presOf" srcId="{3A6818BA-1018-446E-9C25-FD325188EB90}" destId="{4D9B5CE9-6D40-41BF-A27E-C53B0FC36C73}" srcOrd="0" destOrd="0" presId="urn:microsoft.com/office/officeart/2005/8/layout/pyramid2#1"/>
    <dgm:cxn modelId="{614A1948-DBB5-4034-9DF7-550E5FA8D3D4}" srcId="{D536F516-F75D-4300-B3EC-0C428237145C}" destId="{2FFB30FB-3147-4B26-AAAE-046B4F08D99A}" srcOrd="0" destOrd="0" parTransId="{35D05C0D-023E-4410-A78C-32C71A0F421F}" sibTransId="{CB266F17-6242-4325-AC96-F8CAC52FEFB6}"/>
    <dgm:cxn modelId="{9C33D86B-32EF-4896-B387-63343F524C1B}" type="presOf" srcId="{7857213A-99F1-4374-B4FF-D877C3A45C96}" destId="{04CB310D-2DC4-420E-B295-104760B1E14E}" srcOrd="0" destOrd="0" presId="urn:microsoft.com/office/officeart/2005/8/layout/pyramid2#1"/>
    <dgm:cxn modelId="{909DF56F-2D56-4654-AA4D-E5E8D4950665}" type="presOf" srcId="{2FFB30FB-3147-4B26-AAAE-046B4F08D99A}" destId="{DB390CBB-3B78-40AD-B880-81D4E7E26E73}" srcOrd="0" destOrd="0" presId="urn:microsoft.com/office/officeart/2005/8/layout/pyramid2#1"/>
    <dgm:cxn modelId="{CE6E9C85-4426-4EF3-B9E7-9AC16DEBF809}" type="presOf" srcId="{5DCB93CA-E2AA-4B33-8182-84CE92F64F69}" destId="{6B0C1CA8-55FE-4E2F-84C6-D9CF497A3E61}" srcOrd="0" destOrd="0" presId="urn:microsoft.com/office/officeart/2005/8/layout/pyramid2#1"/>
    <dgm:cxn modelId="{6209519D-B9E4-46DE-B3A4-A7F9B0DE669E}" srcId="{D536F516-F75D-4300-B3EC-0C428237145C}" destId="{5DCB93CA-E2AA-4B33-8182-84CE92F64F69}" srcOrd="5" destOrd="0" parTransId="{151EE32E-92EA-4DAB-9C5F-06CBD80215C7}" sibTransId="{2CF3970E-9BCD-4CCB-8EA5-A93A65838E20}"/>
    <dgm:cxn modelId="{C32410AD-AB30-45DC-B517-AE1E95B2D96E}" srcId="{D536F516-F75D-4300-B3EC-0C428237145C}" destId="{2530CC7B-B261-4432-A307-C817BDB8257D}" srcOrd="2" destOrd="0" parTransId="{5689A2AD-D8D7-4B21-8B7C-1B11A3D12297}" sibTransId="{00B5F905-E005-49A1-B2DF-D16091848702}"/>
    <dgm:cxn modelId="{DDC7B0AE-24F2-4DA8-9E0D-03891E86663A}" srcId="{D536F516-F75D-4300-B3EC-0C428237145C}" destId="{BA96A49D-E5DF-4862-947F-8F759C249051}" srcOrd="6" destOrd="0" parTransId="{C7A64F76-6897-4BCA-B2C5-E6E22292377A}" sibTransId="{48C8BE3B-C09A-4032-BBEB-55734C1C3101}"/>
    <dgm:cxn modelId="{5EC9F8B0-E1EA-45D5-B8DE-5B6ACE2D96A7}" type="presOf" srcId="{97054502-3226-4407-9836-991976B22B30}" destId="{8094031B-A16C-441F-968D-F6ADB0E7012E}" srcOrd="0" destOrd="0" presId="urn:microsoft.com/office/officeart/2005/8/layout/pyramid2#1"/>
    <dgm:cxn modelId="{E4713DBA-06BD-450E-AE2D-5F004C5EC56F}" srcId="{D536F516-F75D-4300-B3EC-0C428237145C}" destId="{6B49048E-8AF8-4A44-B83B-E3E03B37065F}" srcOrd="1" destOrd="0" parTransId="{67064C57-C47F-485D-81EC-BD48290859B9}" sibTransId="{D2429B95-E9AF-4B3C-9A8C-3B58135BA48F}"/>
    <dgm:cxn modelId="{54927DFF-8031-4B84-9B15-762B39E3A6C9}" type="presOf" srcId="{BA96A49D-E5DF-4862-947F-8F759C249051}" destId="{2998C62D-0F1C-425D-B056-F2F5363AC29E}" srcOrd="0" destOrd="0" presId="urn:microsoft.com/office/officeart/2005/8/layout/pyramid2#1"/>
    <dgm:cxn modelId="{3D776A5F-38EC-4AB3-812F-98C1326CD547}" type="presParOf" srcId="{8FDED768-4F5F-41AD-A960-274EE9D4FFA4}" destId="{9602B083-3B30-484D-AA1A-D433D94CA2BD}" srcOrd="0" destOrd="0" presId="urn:microsoft.com/office/officeart/2005/8/layout/pyramid2#1"/>
    <dgm:cxn modelId="{479463C0-449E-4284-9B3A-50E05118684F}" type="presParOf" srcId="{8FDED768-4F5F-41AD-A960-274EE9D4FFA4}" destId="{F0A69894-39B0-4DB4-8661-7A2591B6E301}" srcOrd="1" destOrd="0" presId="urn:microsoft.com/office/officeart/2005/8/layout/pyramid2#1"/>
    <dgm:cxn modelId="{9F93D559-971E-4391-A3A9-45E88A80ACEF}" type="presParOf" srcId="{F0A69894-39B0-4DB4-8661-7A2591B6E301}" destId="{DB390CBB-3B78-40AD-B880-81D4E7E26E73}" srcOrd="0" destOrd="0" presId="urn:microsoft.com/office/officeart/2005/8/layout/pyramid2#1"/>
    <dgm:cxn modelId="{51F02C21-47F7-48AC-BC5F-BE01E8F55265}" type="presParOf" srcId="{F0A69894-39B0-4DB4-8661-7A2591B6E301}" destId="{17157919-4F75-4BF1-B13C-8499C550FE1C}" srcOrd="1" destOrd="0" presId="urn:microsoft.com/office/officeart/2005/8/layout/pyramid2#1"/>
    <dgm:cxn modelId="{D0B06549-22B3-47CB-A68B-BBA6D5BC0145}" type="presParOf" srcId="{F0A69894-39B0-4DB4-8661-7A2591B6E301}" destId="{740404B8-FABF-4B3D-9DD2-4667F2261775}" srcOrd="2" destOrd="0" presId="urn:microsoft.com/office/officeart/2005/8/layout/pyramid2#1"/>
    <dgm:cxn modelId="{B08FBF4D-248A-45A8-9245-9DB19D4EF521}" type="presParOf" srcId="{F0A69894-39B0-4DB4-8661-7A2591B6E301}" destId="{DFEC082A-5834-4A26-9D73-FEB992956737}" srcOrd="3" destOrd="0" presId="urn:microsoft.com/office/officeart/2005/8/layout/pyramid2#1"/>
    <dgm:cxn modelId="{5510018E-A449-4945-9F26-1F8D4770EC02}" type="presParOf" srcId="{F0A69894-39B0-4DB4-8661-7A2591B6E301}" destId="{0C68DC76-1E27-477E-B0E5-A55971130ACA}" srcOrd="4" destOrd="0" presId="urn:microsoft.com/office/officeart/2005/8/layout/pyramid2#1"/>
    <dgm:cxn modelId="{DC51B886-097A-474D-92C2-22C7494F1F06}" type="presParOf" srcId="{F0A69894-39B0-4DB4-8661-7A2591B6E301}" destId="{08E58249-98C3-4E3D-8BB1-454A57ABC7D0}" srcOrd="5" destOrd="0" presId="urn:microsoft.com/office/officeart/2005/8/layout/pyramid2#1"/>
    <dgm:cxn modelId="{B603026A-0715-4423-918B-946189301B7D}" type="presParOf" srcId="{F0A69894-39B0-4DB4-8661-7A2591B6E301}" destId="{4D9B5CE9-6D40-41BF-A27E-C53B0FC36C73}" srcOrd="6" destOrd="0" presId="urn:microsoft.com/office/officeart/2005/8/layout/pyramid2#1"/>
    <dgm:cxn modelId="{B6D38E0E-0B9C-4923-A9C9-D9A7AB710EEC}" type="presParOf" srcId="{F0A69894-39B0-4DB4-8661-7A2591B6E301}" destId="{8E34FB09-F154-443B-A369-A1DE1A894C5B}" srcOrd="7" destOrd="0" presId="urn:microsoft.com/office/officeart/2005/8/layout/pyramid2#1"/>
    <dgm:cxn modelId="{FEFD0D1F-49FB-4225-B96F-47287DF03857}" type="presParOf" srcId="{F0A69894-39B0-4DB4-8661-7A2591B6E301}" destId="{04CB310D-2DC4-420E-B295-104760B1E14E}" srcOrd="8" destOrd="0" presId="urn:microsoft.com/office/officeart/2005/8/layout/pyramid2#1"/>
    <dgm:cxn modelId="{7BAD8F4C-5F17-465B-9E15-A2171CEED5C8}" type="presParOf" srcId="{F0A69894-39B0-4DB4-8661-7A2591B6E301}" destId="{77171166-D958-45C7-B15A-102D5798E824}" srcOrd="9" destOrd="0" presId="urn:microsoft.com/office/officeart/2005/8/layout/pyramid2#1"/>
    <dgm:cxn modelId="{1D6D5A80-A77D-4E05-A31C-0DE2BC70D06A}" type="presParOf" srcId="{F0A69894-39B0-4DB4-8661-7A2591B6E301}" destId="{6B0C1CA8-55FE-4E2F-84C6-D9CF497A3E61}" srcOrd="10" destOrd="0" presId="urn:microsoft.com/office/officeart/2005/8/layout/pyramid2#1"/>
    <dgm:cxn modelId="{E4EA8229-65E1-49DE-9261-41F83BB9A5DF}" type="presParOf" srcId="{F0A69894-39B0-4DB4-8661-7A2591B6E301}" destId="{57218089-0B6B-45E6-BF9C-F95B8DAAB0B8}" srcOrd="11" destOrd="0" presId="urn:microsoft.com/office/officeart/2005/8/layout/pyramid2#1"/>
    <dgm:cxn modelId="{70B07036-A5C1-4F2B-919D-F545864A70D0}" type="presParOf" srcId="{F0A69894-39B0-4DB4-8661-7A2591B6E301}" destId="{2998C62D-0F1C-425D-B056-F2F5363AC29E}" srcOrd="12" destOrd="0" presId="urn:microsoft.com/office/officeart/2005/8/layout/pyramid2#1"/>
    <dgm:cxn modelId="{EEA1997E-7A38-4DB0-B8F5-5F467677483F}" type="presParOf" srcId="{F0A69894-39B0-4DB4-8661-7A2591B6E301}" destId="{045383AB-FF21-4749-9D06-2CC3DD9350F4}" srcOrd="13" destOrd="0" presId="urn:microsoft.com/office/officeart/2005/8/layout/pyramid2#1"/>
    <dgm:cxn modelId="{EC7355A1-8121-4C50-A485-7767BD96C6B1}" type="presParOf" srcId="{F0A69894-39B0-4DB4-8661-7A2591B6E301}" destId="{8094031B-A16C-441F-968D-F6ADB0E7012E}" srcOrd="14" destOrd="0" presId="urn:microsoft.com/office/officeart/2005/8/layout/pyramid2#1"/>
    <dgm:cxn modelId="{791A1F18-CE03-4DA1-94B3-26EB1598B8D3}" type="presParOf" srcId="{F0A69894-39B0-4DB4-8661-7A2591B6E301}" destId="{76750AF6-44CC-4E0C-B0DF-E32D8F0833B5}" srcOrd="15" destOrd="0" presId="urn:microsoft.com/office/officeart/2005/8/layout/pyramid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2B083-3B30-484D-AA1A-D433D94CA2BD}">
      <dsp:nvSpPr>
        <dsp:cNvPr id="0" name=""/>
        <dsp:cNvSpPr/>
      </dsp:nvSpPr>
      <dsp:spPr>
        <a:xfrm>
          <a:off x="1172251" y="0"/>
          <a:ext cx="6259286" cy="6259286"/>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390CBB-3B78-40AD-B880-81D4E7E26E73}">
      <dsp:nvSpPr>
        <dsp:cNvPr id="0" name=""/>
        <dsp:cNvSpPr/>
      </dsp:nvSpPr>
      <dsp:spPr bwMode="white">
        <a:xfrm>
          <a:off x="4277178" y="786732"/>
          <a:ext cx="5869230" cy="540904"/>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1-What is the Data Quality </a:t>
          </a:r>
        </a:p>
      </dsp:txBody>
      <dsp:txXfrm>
        <a:off x="4303583" y="813137"/>
        <a:ext cx="5816420" cy="488094"/>
      </dsp:txXfrm>
    </dsp:sp>
    <dsp:sp modelId="{740404B8-FABF-4B3D-9DD2-4667F2261775}">
      <dsp:nvSpPr>
        <dsp:cNvPr id="0" name=""/>
        <dsp:cNvSpPr/>
      </dsp:nvSpPr>
      <dsp:spPr bwMode="white">
        <a:xfrm>
          <a:off x="4277178" y="1412449"/>
          <a:ext cx="5869230" cy="540904"/>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2-Client Situation</a:t>
          </a:r>
        </a:p>
      </dsp:txBody>
      <dsp:txXfrm>
        <a:off x="4303583" y="1438854"/>
        <a:ext cx="5816420" cy="488094"/>
      </dsp:txXfrm>
    </dsp:sp>
    <dsp:sp modelId="{0C68DC76-1E27-477E-B0E5-A55971130ACA}">
      <dsp:nvSpPr>
        <dsp:cNvPr id="0" name=""/>
        <dsp:cNvSpPr/>
      </dsp:nvSpPr>
      <dsp:spPr bwMode="white">
        <a:xfrm>
          <a:off x="4277178" y="2038165"/>
          <a:ext cx="5869230" cy="540904"/>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3- Approach of Solution </a:t>
          </a:r>
        </a:p>
      </dsp:txBody>
      <dsp:txXfrm>
        <a:off x="4303583" y="2064570"/>
        <a:ext cx="5816420" cy="488094"/>
      </dsp:txXfrm>
    </dsp:sp>
    <dsp:sp modelId="{4D9B5CE9-6D40-41BF-A27E-C53B0FC36C73}">
      <dsp:nvSpPr>
        <dsp:cNvPr id="0" name=""/>
        <dsp:cNvSpPr/>
      </dsp:nvSpPr>
      <dsp:spPr bwMode="white">
        <a:xfrm>
          <a:off x="4277178" y="2636661"/>
          <a:ext cx="5869230" cy="540904"/>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4-Critical Data Elements (CDEs)</a:t>
          </a:r>
        </a:p>
      </dsp:txBody>
      <dsp:txXfrm>
        <a:off x="4303583" y="2663066"/>
        <a:ext cx="5816420" cy="488094"/>
      </dsp:txXfrm>
    </dsp:sp>
    <dsp:sp modelId="{04CB310D-2DC4-420E-B295-104760B1E14E}">
      <dsp:nvSpPr>
        <dsp:cNvPr id="0" name=""/>
        <dsp:cNvSpPr/>
      </dsp:nvSpPr>
      <dsp:spPr bwMode="white">
        <a:xfrm>
          <a:off x="4277178" y="3214767"/>
          <a:ext cx="5869230" cy="540904"/>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5- Rules and Thresholds</a:t>
          </a:r>
        </a:p>
      </dsp:txBody>
      <dsp:txXfrm>
        <a:off x="4303583" y="3241172"/>
        <a:ext cx="5816420" cy="488094"/>
      </dsp:txXfrm>
    </dsp:sp>
    <dsp:sp modelId="{6B0C1CA8-55FE-4E2F-84C6-D9CF497A3E61}">
      <dsp:nvSpPr>
        <dsp:cNvPr id="0" name=""/>
        <dsp:cNvSpPr/>
      </dsp:nvSpPr>
      <dsp:spPr bwMode="white">
        <a:xfrm>
          <a:off x="4277178" y="3840484"/>
          <a:ext cx="5869230" cy="540904"/>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6- Tools and software </a:t>
          </a:r>
        </a:p>
      </dsp:txBody>
      <dsp:txXfrm>
        <a:off x="4303583" y="3866889"/>
        <a:ext cx="5816420" cy="488094"/>
      </dsp:txXfrm>
    </dsp:sp>
    <dsp:sp modelId="{2998C62D-0F1C-425D-B056-F2F5363AC29E}">
      <dsp:nvSpPr>
        <dsp:cNvPr id="0" name=""/>
        <dsp:cNvSpPr/>
      </dsp:nvSpPr>
      <dsp:spPr bwMode="white">
        <a:xfrm>
          <a:off x="4288081" y="4466201"/>
          <a:ext cx="5869230" cy="540904"/>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7- Data Quality Evaluation</a:t>
          </a:r>
        </a:p>
      </dsp:txBody>
      <dsp:txXfrm>
        <a:off x="4314486" y="4492606"/>
        <a:ext cx="5816420" cy="488094"/>
      </dsp:txXfrm>
    </dsp:sp>
    <dsp:sp modelId="{8094031B-A16C-441F-968D-F6ADB0E7012E}">
      <dsp:nvSpPr>
        <dsp:cNvPr id="0" name=""/>
        <dsp:cNvSpPr/>
      </dsp:nvSpPr>
      <dsp:spPr bwMode="white">
        <a:xfrm>
          <a:off x="4277178" y="5091917"/>
          <a:ext cx="5869230" cy="540904"/>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8-The Visualization  Reports</a:t>
          </a:r>
        </a:p>
      </dsp:txBody>
      <dsp:txXfrm>
        <a:off x="4303583" y="5118322"/>
        <a:ext cx="5816420" cy="488094"/>
      </dsp:txXfrm>
    </dsp:sp>
  </dsp:spTree>
</dsp:drawing>
</file>

<file path=ppt/diagrams/layout1.xml><?xml version="1.0" encoding="utf-8"?>
<dgm:layoutDef xmlns:dgm="http://schemas.openxmlformats.org/drawingml/2006/diagram" xmlns:a="http://schemas.openxmlformats.org/drawingml/2006/main" uniqueId="urn:microsoft.com/office/officeart/2005/8/layout/pyramid2#1">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varLst>
      <dgm:dir/>
      <dgm:resizeHandles/>
    </dgm:varLst>
    <dgm:alg type="composite"/>
    <dgm:shape xmlns:r="http://schemas.openxmlformats.org/officeDocument/2006/relationships" r:blip="">
      <dgm:adjLst/>
    </dgm:shape>
    <dgm:presOf/>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9/8/2023</a:t>
            </a:fld>
            <a:endParaRPr lang="en-US">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a:latin typeface="Arial" panose="020B0604020202020204"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t>9/8/2023</a:t>
            </a:fld>
            <a:endParaRPr lang="en-US"/>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US"/>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1219200" rtl="0" eaLnBrk="1" latinLnBrk="0" hangingPunct="1">
      <a:defRPr sz="1600" kern="1200">
        <a:solidFill>
          <a:schemeClr val="tx1"/>
        </a:solidFill>
        <a:latin typeface="Arial" panose="020B0604020202020204" pitchFamily="34" charset="0"/>
        <a:ea typeface="+mn-ea"/>
        <a:cs typeface="+mn-cs"/>
      </a:defRPr>
    </a:lvl1pPr>
    <a:lvl2pPr marL="609600" algn="l" defTabSz="1219200" rtl="0" eaLnBrk="1" latinLnBrk="0" hangingPunct="1">
      <a:defRPr sz="1600" kern="1200">
        <a:solidFill>
          <a:schemeClr val="tx1"/>
        </a:solidFill>
        <a:latin typeface="Arial" panose="020B0604020202020204" pitchFamily="34" charset="0"/>
        <a:ea typeface="+mn-ea"/>
        <a:cs typeface="+mn-cs"/>
      </a:defRPr>
    </a:lvl2pPr>
    <a:lvl3pPr marL="1219200" algn="l" defTabSz="1219200" rtl="0" eaLnBrk="1" latinLnBrk="0" hangingPunct="1">
      <a:defRPr sz="1600" kern="1200">
        <a:solidFill>
          <a:schemeClr val="tx1"/>
        </a:solidFill>
        <a:latin typeface="Arial" panose="020B0604020202020204" pitchFamily="34" charset="0"/>
        <a:ea typeface="+mn-ea"/>
        <a:cs typeface="+mn-cs"/>
      </a:defRPr>
    </a:lvl3pPr>
    <a:lvl4pPr marL="1828800" algn="l" defTabSz="1219200" rtl="0" eaLnBrk="1" latinLnBrk="0" hangingPunct="1">
      <a:defRPr sz="1600" kern="1200">
        <a:solidFill>
          <a:schemeClr val="tx1"/>
        </a:solidFill>
        <a:latin typeface="Arial" panose="020B0604020202020204" pitchFamily="34" charset="0"/>
        <a:ea typeface="+mn-ea"/>
        <a:cs typeface="+mn-cs"/>
      </a:defRPr>
    </a:lvl4pPr>
    <a:lvl5pPr marL="2438400" algn="l" defTabSz="1219200" rtl="0" eaLnBrk="1" latinLnBrk="0" hangingPunct="1">
      <a:defRPr sz="1600" kern="1200">
        <a:solidFill>
          <a:schemeClr val="tx1"/>
        </a:solidFill>
        <a:latin typeface="Arial" panose="020B0604020202020204" pitchFamily="34" charset="0"/>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2.xml"/><Relationship Id="rId7" Type="http://schemas.openxmlformats.org/officeDocument/2006/relationships/image" Target="../media/image2.emf"/><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2.emf"/><Relationship Id="rId4"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16.xml"/><Relationship Id="rId7" Type="http://schemas.openxmlformats.org/officeDocument/2006/relationships/image" Target="../media/image2.emf"/><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7.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40.xml"/><Relationship Id="rId7" Type="http://schemas.openxmlformats.org/officeDocument/2006/relationships/oleObject" Target="../embeddings/oleObject17.bin"/><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2.emf"/><Relationship Id="rId5" Type="http://schemas.openxmlformats.org/officeDocument/2006/relationships/oleObject" Target="../embeddings/oleObject16.bin"/><Relationship Id="rId4"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tags" Target="../tags/tag43.xml"/><Relationship Id="rId7" Type="http://schemas.openxmlformats.org/officeDocument/2006/relationships/image" Target="../media/image2.emf"/><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oleObject" Target="../embeddings/oleObject18.bin"/><Relationship Id="rId5" Type="http://schemas.openxmlformats.org/officeDocument/2006/relationships/slideMaster" Target="../slideMasters/slideMaster1.xml"/><Relationship Id="rId4" Type="http://schemas.openxmlformats.org/officeDocument/2006/relationships/tags" Target="../tags/tag4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tags" Target="../tags/tag47.xml"/><Relationship Id="rId7" Type="http://schemas.openxmlformats.org/officeDocument/2006/relationships/image" Target="../media/image2.emf"/><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oleObject" Target="../embeddings/oleObject20.bin"/><Relationship Id="rId5" Type="http://schemas.openxmlformats.org/officeDocument/2006/relationships/slideMaster" Target="../slideMasters/slideMaster1.xml"/><Relationship Id="rId4" Type="http://schemas.openxmlformats.org/officeDocument/2006/relationships/tags" Target="../tags/tag48.xml"/></Relationships>
</file>

<file path=ppt/slideLayouts/_rels/slideLayout28.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tags" Target="../tags/tag51.xml"/><Relationship Id="rId7" Type="http://schemas.openxmlformats.org/officeDocument/2006/relationships/image" Target="../media/image2.emf"/><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oleObject" Target="../embeddings/oleObject22.bin"/><Relationship Id="rId5" Type="http://schemas.openxmlformats.org/officeDocument/2006/relationships/slideMaster" Target="../slideMasters/slideMaster1.xml"/><Relationship Id="rId4" Type="http://schemas.openxmlformats.org/officeDocument/2006/relationships/tags" Target="../tags/tag52.xml"/></Relationships>
</file>

<file path=ppt/slideLayouts/_rels/slideLayout29.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tags" Target="../tags/tag55.xml"/><Relationship Id="rId7" Type="http://schemas.openxmlformats.org/officeDocument/2006/relationships/image" Target="../media/image2.emf"/><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oleObject" Target="../embeddings/oleObject24.bin"/><Relationship Id="rId5" Type="http://schemas.openxmlformats.org/officeDocument/2006/relationships/slideMaster" Target="../slideMasters/slideMaster1.xml"/><Relationship Id="rId4" Type="http://schemas.openxmlformats.org/officeDocument/2006/relationships/tags" Target="../tags/tag56.xml"/></Relationships>
</file>

<file path=ppt/slideLayouts/_rels/slideLayout3.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tags" Target="../tags/tag20.xml"/><Relationship Id="rId7" Type="http://schemas.openxmlformats.org/officeDocument/2006/relationships/image" Target="../media/image2.emf"/><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21.xml"/></Relationships>
</file>

<file path=ppt/slideLayouts/_rels/slideLayout30.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tags" Target="../tags/tag59.xml"/><Relationship Id="rId7" Type="http://schemas.openxmlformats.org/officeDocument/2006/relationships/image" Target="../media/image2.emf"/><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oleObject" Target="../embeddings/oleObject26.bin"/><Relationship Id="rId5" Type="http://schemas.openxmlformats.org/officeDocument/2006/relationships/slideMaster" Target="../slideMasters/slideMaster1.xml"/><Relationship Id="rId4" Type="http://schemas.openxmlformats.org/officeDocument/2006/relationships/tags" Target="../tags/tag6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tags" Target="../tags/tag63.xml"/><Relationship Id="rId7" Type="http://schemas.openxmlformats.org/officeDocument/2006/relationships/image" Target="../media/image2.emf"/><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oleObject" Target="../embeddings/oleObject28.bin"/><Relationship Id="rId5" Type="http://schemas.openxmlformats.org/officeDocument/2006/relationships/slideMaster" Target="../slideMasters/slideMaster1.xml"/><Relationship Id="rId4" Type="http://schemas.openxmlformats.org/officeDocument/2006/relationships/tags" Target="../tags/tag64.xml"/></Relationships>
</file>

<file path=ppt/slideLayouts/_rels/slideLayout33.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tags" Target="../tags/tag67.xml"/><Relationship Id="rId7" Type="http://schemas.openxmlformats.org/officeDocument/2006/relationships/image" Target="../media/image2.emf"/><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oleObject" Target="../embeddings/oleObject30.bin"/><Relationship Id="rId5" Type="http://schemas.openxmlformats.org/officeDocument/2006/relationships/slideMaster" Target="../slideMasters/slideMaster1.xml"/><Relationship Id="rId4" Type="http://schemas.openxmlformats.org/officeDocument/2006/relationships/tags" Target="../tags/tag68.xml"/></Relationships>
</file>

<file path=ppt/slideLayouts/_rels/slideLayout34.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tags" Target="../tags/tag71.xml"/><Relationship Id="rId7" Type="http://schemas.openxmlformats.org/officeDocument/2006/relationships/image" Target="../media/image2.emf"/><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oleObject" Target="../embeddings/oleObject32.bin"/><Relationship Id="rId5" Type="http://schemas.openxmlformats.org/officeDocument/2006/relationships/slideMaster" Target="../slideMasters/slideMaster1.xml"/><Relationship Id="rId4" Type="http://schemas.openxmlformats.org/officeDocument/2006/relationships/tags" Target="../tags/tag7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tags" Target="../tags/tag75.xml"/><Relationship Id="rId7" Type="http://schemas.openxmlformats.org/officeDocument/2006/relationships/image" Target="../media/image2.emf"/><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oleObject" Target="../embeddings/oleObject34.bin"/><Relationship Id="rId5" Type="http://schemas.openxmlformats.org/officeDocument/2006/relationships/slideMaster" Target="../slideMasters/slideMaster1.xml"/><Relationship Id="rId4" Type="http://schemas.openxmlformats.org/officeDocument/2006/relationships/tags" Target="../tags/tag76.xml"/></Relationships>
</file>

<file path=ppt/slideLayouts/_rels/slideLayout37.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tags" Target="../tags/tag79.xml"/><Relationship Id="rId7" Type="http://schemas.openxmlformats.org/officeDocument/2006/relationships/image" Target="../media/image2.emf"/><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oleObject" Target="../embeddings/oleObject36.bin"/><Relationship Id="rId5" Type="http://schemas.openxmlformats.org/officeDocument/2006/relationships/slideMaster" Target="../slideMasters/slideMaster1.xml"/><Relationship Id="rId4" Type="http://schemas.openxmlformats.org/officeDocument/2006/relationships/tags" Target="../tags/tag80.xml"/></Relationships>
</file>

<file path=ppt/slideLayouts/_rels/slideLayout38.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tags" Target="../tags/tag83.xml"/><Relationship Id="rId7" Type="http://schemas.openxmlformats.org/officeDocument/2006/relationships/image" Target="../media/image2.emf"/><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oleObject" Target="../embeddings/oleObject38.bin"/><Relationship Id="rId5" Type="http://schemas.openxmlformats.org/officeDocument/2006/relationships/slideMaster" Target="../slideMasters/slideMaster1.xml"/><Relationship Id="rId4" Type="http://schemas.openxmlformats.org/officeDocument/2006/relationships/tags" Target="../tags/tag84.xml"/></Relationships>
</file>

<file path=ppt/slideLayouts/_rels/slideLayout39.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tags" Target="../tags/tag87.xml"/><Relationship Id="rId7" Type="http://schemas.openxmlformats.org/officeDocument/2006/relationships/image" Target="../media/image2.emf"/><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oleObject" Target="../embeddings/oleObject40.bin"/><Relationship Id="rId5" Type="http://schemas.openxmlformats.org/officeDocument/2006/relationships/slideMaster" Target="../slideMasters/slideMaster1.xml"/><Relationship Id="rId4" Type="http://schemas.openxmlformats.org/officeDocument/2006/relationships/tags" Target="../tags/tag8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tags" Target="../tags/tag91.xml"/><Relationship Id="rId7" Type="http://schemas.openxmlformats.org/officeDocument/2006/relationships/image" Target="../media/image2.emf"/><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oleObject" Target="../embeddings/oleObject42.bin"/><Relationship Id="rId5" Type="http://schemas.openxmlformats.org/officeDocument/2006/relationships/slideMaster" Target="../slideMasters/slideMaster1.xml"/><Relationship Id="rId4" Type="http://schemas.openxmlformats.org/officeDocument/2006/relationships/tags" Target="../tags/tag9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tags" Target="../tags/tag95.xml"/><Relationship Id="rId7" Type="http://schemas.openxmlformats.org/officeDocument/2006/relationships/image" Target="../media/image2.emf"/><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oleObject" Target="../embeddings/oleObject44.bin"/><Relationship Id="rId5" Type="http://schemas.openxmlformats.org/officeDocument/2006/relationships/slideMaster" Target="../slideMasters/slideMaster1.xml"/><Relationship Id="rId4" Type="http://schemas.openxmlformats.org/officeDocument/2006/relationships/tags" Target="../tags/tag9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hyperlink" Target="http://www.deloitte.com/" TargetMode="External"/><Relationship Id="rId2" Type="http://schemas.openxmlformats.org/officeDocument/2006/relationships/hyperlink" Target="http://www.deloitte.com/about" TargetMode="External"/><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hyperlink" Target="http://www.deloitte.com/" TargetMode="External"/><Relationship Id="rId2" Type="http://schemas.openxmlformats.org/officeDocument/2006/relationships/hyperlink" Target="http://www.deloitte.com/about" TargetMode="External"/><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hyperlink" Target="http://www.deloitte.com/" TargetMode="External"/><Relationship Id="rId2" Type="http://schemas.openxmlformats.org/officeDocument/2006/relationships/hyperlink" Target="http://www.deloitte.com/about" TargetMode="External"/><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hyperlink" Target="http://www.deloitte.com/" TargetMode="External"/><Relationship Id="rId2" Type="http://schemas.openxmlformats.org/officeDocument/2006/relationships/hyperlink" Target="http://www.deloitte.com/about"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24.xml"/><Relationship Id="rId7" Type="http://schemas.openxmlformats.org/officeDocument/2006/relationships/image" Target="../media/image2.emf"/><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25.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2.emf"/><Relationship Id="rId4" Type="http://schemas.openxmlformats.org/officeDocument/2006/relationships/oleObject" Target="../embeddings/oleObject11.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9.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tags" Target="../tags/tag34.xml"/><Relationship Id="rId7" Type="http://schemas.openxmlformats.org/officeDocument/2006/relationships/image" Target="../media/image2.emf"/><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oleObject" Target="../embeddings/oleObject13.bin"/><Relationship Id="rId5" Type="http://schemas.openxmlformats.org/officeDocument/2006/relationships/slideMaster" Target="../slideMasters/slideMaster1.xml"/><Relationship Id="rId4" Type="http://schemas.openxmlformats.org/officeDocument/2006/relationships/tags" Target="../tags/tag3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White">
    <p:bg bwMode="gray">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6" imgW="5715" imgH="5715" progId="TCLayout.ActiveDocument.1">
                  <p:embed/>
                </p:oleObj>
              </mc:Choice>
              <mc:Fallback>
                <p:oleObj name="think-cell Slide" r:id="rId6" imgW="5715" imgH="5715" progId="TCLayout.ActiveDocument.1">
                  <p:embed/>
                  <p:pic>
                    <p:nvPicPr>
                      <p:cNvPr id="0" name="Object 2" hidden="1"/>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2" name="Rectangle 1" hidden="1"/>
          <p:cNvSpPr/>
          <p:nvPr>
            <p:custDataLst>
              <p:tags r:id="rId2"/>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3200" b="0" i="0" baseline="0" dirty="0">
              <a:solidFill>
                <a:schemeClr val="bg1"/>
              </a:solidFill>
              <a:latin typeface="Calibri Light" panose="020F0302020204030204" pitchFamily="34" charset="0"/>
              <a:cs typeface="Calibri Light" panose="020F0302020204030204" pitchFamily="34" charset="0"/>
              <a:sym typeface="Calibri Light" panose="020F0302020204030204" pitchFamily="34" charset="0"/>
            </a:endParaRPr>
          </a:p>
        </p:txBody>
      </p:sp>
      <p:sp>
        <p:nvSpPr>
          <p:cNvPr id="43" name="Text Placeholder 4"/>
          <p:cNvSpPr>
            <a:spLocks noGrp="1"/>
          </p:cNvSpPr>
          <p:nvPr>
            <p:ph type="body" sz="quarter" idx="10"/>
          </p:nvPr>
        </p:nvSpPr>
        <p:spPr>
          <a:xfrm>
            <a:off x="501651" y="6381750"/>
            <a:ext cx="4446270" cy="273050"/>
          </a:xfrm>
          <a:prstGeom prst="rect">
            <a:avLst/>
          </a:prstGeom>
        </p:spPr>
        <p:txBody>
          <a:bodyPr vert="horz" lIns="0" tIns="0" rIns="0" bIns="0" rtlCol="0" anchor="b">
            <a:noAutofit/>
          </a:bodyPr>
          <a:lstStyle>
            <a:lvl1pPr>
              <a:defRPr lang="en-US" sz="1400" b="1" noProof="0" smtClean="0">
                <a:latin typeface="Calibri" panose="020F0502020204030204" pitchFamily="34" charset="0"/>
                <a:cs typeface="Calibri" panose="020F0502020204030204" pitchFamily="34" charset="0"/>
              </a:defRPr>
            </a:lvl1pPr>
          </a:lstStyle>
          <a:p>
            <a:pPr lvl="0" defTabSz="727710">
              <a:spcAft>
                <a:spcPts val="0"/>
              </a:spcAft>
            </a:pPr>
            <a:r>
              <a:rPr lang="en-US" noProof="0"/>
              <a:t>Click to edit Master text styles</a:t>
            </a:r>
          </a:p>
        </p:txBody>
      </p:sp>
      <p:grpSp>
        <p:nvGrpSpPr>
          <p:cNvPr id="27" name="Group 26"/>
          <p:cNvGrpSpPr>
            <a:grpSpLocks noChangeAspect="1"/>
          </p:cNvGrpSpPr>
          <p:nvPr userDrawn="1"/>
        </p:nvGrpSpPr>
        <p:grpSpPr>
          <a:xfrm>
            <a:off x="465220" y="377999"/>
            <a:ext cx="2475914" cy="382438"/>
            <a:chOff x="398463" y="404813"/>
            <a:chExt cx="1627187" cy="307976"/>
          </a:xfrm>
          <a:solidFill>
            <a:schemeClr val="tx1"/>
          </a:solidFill>
        </p:grpSpPr>
        <p:sp>
          <p:nvSpPr>
            <p:cNvPr id="28"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400" noProof="0" dirty="0">
                <a:solidFill>
                  <a:schemeClr val="bg1"/>
                </a:solidFill>
              </a:endParaRPr>
            </a:p>
          </p:txBody>
        </p:sp>
        <p:sp>
          <p:nvSpPr>
            <p:cNvPr id="29"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400" noProof="0" dirty="0">
                <a:solidFill>
                  <a:schemeClr val="bg1"/>
                </a:solidFill>
              </a:endParaRPr>
            </a:p>
          </p:txBody>
        </p:sp>
        <p:sp>
          <p:nvSpPr>
            <p:cNvPr id="44"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2400" noProof="0" dirty="0">
                <a:solidFill>
                  <a:schemeClr val="bg1"/>
                </a:solidFill>
              </a:endParaRPr>
            </a:p>
          </p:txBody>
        </p:sp>
        <p:sp>
          <p:nvSpPr>
            <p:cNvPr id="45"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400" noProof="0" dirty="0">
                <a:solidFill>
                  <a:schemeClr val="bg1"/>
                </a:solidFill>
              </a:endParaRPr>
            </a:p>
          </p:txBody>
        </p:sp>
        <p:sp>
          <p:nvSpPr>
            <p:cNvPr id="46"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2400" noProof="0" dirty="0">
                <a:solidFill>
                  <a:schemeClr val="bg1"/>
                </a:solidFill>
              </a:endParaRPr>
            </a:p>
          </p:txBody>
        </p:sp>
        <p:sp>
          <p:nvSpPr>
            <p:cNvPr id="47"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2400" noProof="0" dirty="0">
                <a:solidFill>
                  <a:schemeClr val="bg1"/>
                </a:solidFill>
              </a:endParaRPr>
            </a:p>
          </p:txBody>
        </p:sp>
        <p:sp>
          <p:nvSpPr>
            <p:cNvPr id="48" name="Freeform 11"/>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400" noProof="0" dirty="0">
                <a:solidFill>
                  <a:schemeClr val="bg1"/>
                </a:solidFill>
              </a:endParaRPr>
            </a:p>
          </p:txBody>
        </p:sp>
        <p:sp>
          <p:nvSpPr>
            <p:cNvPr id="49" name="Freeform 12"/>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400" noProof="0" dirty="0">
                <a:solidFill>
                  <a:schemeClr val="bg1"/>
                </a:solidFill>
              </a:endParaRPr>
            </a:p>
          </p:txBody>
        </p:sp>
        <p:sp>
          <p:nvSpPr>
            <p:cNvPr id="50"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400" noProof="0" dirty="0">
                <a:solidFill>
                  <a:schemeClr val="bg1"/>
                </a:solidFill>
              </a:endParaRPr>
            </a:p>
          </p:txBody>
        </p:sp>
        <p:sp>
          <p:nvSpPr>
            <p:cNvPr id="51"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400" noProof="0" dirty="0">
                <a:solidFill>
                  <a:schemeClr val="bg1"/>
                </a:solidFill>
              </a:endParaRPr>
            </a:p>
          </p:txBody>
        </p:sp>
      </p:grpSp>
      <p:sp>
        <p:nvSpPr>
          <p:cNvPr id="52" name="Picture Placeholder 8"/>
          <p:cNvSpPr>
            <a:spLocks noGrp="1"/>
          </p:cNvSpPr>
          <p:nvPr>
            <p:ph type="pic" sz="quarter" idx="11"/>
          </p:nvPr>
        </p:nvSpPr>
        <p:spPr>
          <a:xfrm>
            <a:off x="2851578" y="806196"/>
            <a:ext cx="6651205" cy="5404104"/>
          </a:xfrm>
          <a:prstGeom prst="rect">
            <a:avLst/>
          </a:prstGeom>
        </p:spPr>
        <p:txBody>
          <a:bodyPr/>
          <a:lstStyle/>
          <a:p>
            <a:r>
              <a:rPr lang="en-US" noProof="0"/>
              <a:t>Click icon to add picture</a:t>
            </a:r>
            <a:endParaRPr lang="en-US" noProof="0" dirty="0"/>
          </a:p>
        </p:txBody>
      </p:sp>
      <p:sp>
        <p:nvSpPr>
          <p:cNvPr id="42" name="Title 1"/>
          <p:cNvSpPr>
            <a:spLocks noGrp="1"/>
          </p:cNvSpPr>
          <p:nvPr>
            <p:ph type="ctrTitle"/>
          </p:nvPr>
        </p:nvSpPr>
        <p:spPr bwMode="gray">
          <a:xfrm>
            <a:off x="501651" y="5186209"/>
            <a:ext cx="4446270" cy="895983"/>
          </a:xfrm>
          <a:prstGeom prst="rect">
            <a:avLst/>
          </a:prstGeom>
        </p:spPr>
        <p:txBody>
          <a:bodyPr vert="horz" lIns="0" tIns="0" rIns="0" bIns="0" rtlCol="0" anchor="b" anchorCtr="0">
            <a:noAutofit/>
          </a:bodyPr>
          <a:lstStyle>
            <a:lvl1pPr>
              <a:defRPr lang="en-US" sz="3200" b="0" noProof="0" dirty="0">
                <a:solidFill>
                  <a:schemeClr val="accent1"/>
                </a:solidFill>
                <a:latin typeface="Calibri Light" panose="020F0302020204030204" pitchFamily="34" charset="0"/>
                <a:ea typeface="Open Sans" panose="020B0606030504020204" pitchFamily="34" charset="0"/>
              </a:defRPr>
            </a:lvl1pPr>
          </a:lstStyle>
          <a:p>
            <a:pPr lvl="0" defTabSz="727710">
              <a:lnSpc>
                <a:spcPts val="3200"/>
              </a:lnSpc>
            </a:pPr>
            <a:r>
              <a:rPr lang="en-US" noProof="0"/>
              <a:t>Click to edit Master title style</a:t>
            </a:r>
            <a:endParaRPr lang="en-US" noProof="0" dirty="0"/>
          </a:p>
        </p:txBody>
      </p:sp>
      <p:graphicFrame>
        <p:nvGraphicFramePr>
          <p:cNvPr id="18" name="Object 17" hidden="1"/>
          <p:cNvGraphicFramePr>
            <a:graphicFrameLocks noChangeAspect="1"/>
          </p:cNvGraphicFramePr>
          <p:nvPr userDrawn="1">
            <p:custDataLst>
              <p:tags r:id="rId3"/>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8" imgW="5715" imgH="5715" progId="TCLayout.ActiveDocument.1">
                  <p:embed/>
                </p:oleObj>
              </mc:Choice>
              <mc:Fallback>
                <p:oleObj name="think-cell Slide" r:id="rId8" imgW="5715" imgH="5715" progId="TCLayout.ActiveDocument.1">
                  <p:embed/>
                  <p:pic>
                    <p:nvPicPr>
                      <p:cNvPr id="0" name="Object 17" hidden="1"/>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19" name="Rectangle 18" hidden="1"/>
          <p:cNvSpPr/>
          <p:nvPr userDrawn="1">
            <p:custDataLst>
              <p:tags r:id="rId4"/>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3200" b="0" i="0" baseline="0" dirty="0">
              <a:solidFill>
                <a:schemeClr val="bg1"/>
              </a:solidFill>
              <a:latin typeface="Calibri Light" panose="020F0302020204030204" pitchFamily="34" charset="0"/>
              <a:cs typeface="Calibri Light" panose="020F0302020204030204" pitchFamily="34" charset="0"/>
              <a:sym typeface="Calibri Light" panose="020F0302020204030204" pitchFamily="34" charset="0"/>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Key statement Green 2">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65288"/>
            <a:ext cx="9277349" cy="4716462"/>
          </a:xfrm>
          <a:prstGeom prst="rect">
            <a:avLst/>
          </a:prstGeom>
        </p:spPr>
        <p:txBody>
          <a:bodyPr vert="horz" lIns="0" tIns="0" rIns="0" bIns="0" rtlCol="0">
            <a:noAutofit/>
          </a:bodyPr>
          <a:lstStyle>
            <a:lvl1pPr>
              <a:defRPr lang="en-US" sz="3600" noProof="0" smtClean="0"/>
            </a:lvl1pPr>
          </a:lstStyle>
          <a:p>
            <a:pPr lvl="0" defTabSz="727710">
              <a:spcBef>
                <a:spcPts val="2865"/>
              </a:spcBef>
              <a:spcAft>
                <a:spcPts val="795"/>
              </a:spcAft>
            </a:pPr>
            <a:r>
              <a:rPr lang="en-US" noProof="0"/>
              <a:t>Click to edit Master text styles</a:t>
            </a:r>
          </a:p>
        </p:txBody>
      </p:sp>
      <p:sp>
        <p:nvSpPr>
          <p:cNvPr id="3" name="Footer Placeholder 2"/>
          <p:cNvSpPr>
            <a:spLocks noGrp="1"/>
          </p:cNvSpPr>
          <p:nvPr>
            <p:ph type="ftr" sz="quarter" idx="12"/>
          </p:nvPr>
        </p:nvSpPr>
        <p:spPr/>
        <p:txBody>
          <a:bodyPr/>
          <a:lstStyle/>
          <a:p>
            <a:endParaRPr lang="nl-NL" dirty="0"/>
          </a:p>
        </p:txBody>
      </p:sp>
      <p:sp>
        <p:nvSpPr>
          <p:cNvPr id="5" name="Slide Number Placeholder 4"/>
          <p:cNvSpPr>
            <a:spLocks noGrp="1"/>
          </p:cNvSpPr>
          <p:nvPr>
            <p:ph type="sldNum" sz="quarter" idx="13"/>
          </p:nvPr>
        </p:nvSpPr>
        <p:spPr/>
        <p:txBody>
          <a:bodyPr/>
          <a:lstStyle/>
          <a:p>
            <a:fld id="{E1285774-241F-486E-B8E4-963DBBF2BAEB}" type="slidenum">
              <a:rPr lang="nl-NL" smtClean="0"/>
              <a:t>‹#›</a:t>
            </a:fld>
            <a:endParaRPr lang="nl-NL"/>
          </a:p>
        </p:txBody>
      </p:sp>
    </p:spTree>
  </p:cSld>
  <p:clrMapOvr>
    <a:overrideClrMapping bg1="lt1" tx1="dk1" bg2="lt2" tx2="dk2" accent1="accent1" accent2="accent2" accent3="accent3" accent4="accent4" accent5="accent5" accent6="accent6" hlink="hlink" folHlink="folHlink"/>
  </p:clrMapOvr>
  <p:transition>
    <p:fade/>
  </p:transition>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Key statement Green 4">
    <p:bg>
      <p:bgPr>
        <a:solidFill>
          <a:schemeClr val="accent4"/>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65288"/>
            <a:ext cx="9277349" cy="4716462"/>
          </a:xfrm>
          <a:prstGeom prst="rect">
            <a:avLst/>
          </a:prstGeom>
        </p:spPr>
        <p:txBody>
          <a:bodyPr vert="horz" lIns="0" tIns="0" rIns="0" bIns="0" rtlCol="0">
            <a:noAutofit/>
          </a:bodyPr>
          <a:lstStyle>
            <a:lvl1pPr>
              <a:defRPr lang="en-US" sz="3600" noProof="0" smtClean="0"/>
            </a:lvl1pPr>
          </a:lstStyle>
          <a:p>
            <a:pPr lvl="0" defTabSz="727710">
              <a:spcBef>
                <a:spcPts val="2865"/>
              </a:spcBef>
              <a:spcAft>
                <a:spcPts val="795"/>
              </a:spcAft>
            </a:pPr>
            <a:r>
              <a:rPr lang="en-US" noProof="0"/>
              <a:t>Click to edit Master text styles</a:t>
            </a:r>
          </a:p>
        </p:txBody>
      </p:sp>
      <p:sp>
        <p:nvSpPr>
          <p:cNvPr id="3" name="Footer Placeholder 2"/>
          <p:cNvSpPr>
            <a:spLocks noGrp="1"/>
          </p:cNvSpPr>
          <p:nvPr>
            <p:ph type="ftr" sz="quarter" idx="12"/>
          </p:nvPr>
        </p:nvSpPr>
        <p:spPr/>
        <p:txBody>
          <a:bodyPr/>
          <a:lstStyle/>
          <a:p>
            <a:endParaRPr lang="nl-NL" dirty="0"/>
          </a:p>
        </p:txBody>
      </p:sp>
      <p:sp>
        <p:nvSpPr>
          <p:cNvPr id="5" name="Slide Number Placeholder 4"/>
          <p:cNvSpPr>
            <a:spLocks noGrp="1"/>
          </p:cNvSpPr>
          <p:nvPr>
            <p:ph type="sldNum" sz="quarter" idx="13"/>
          </p:nvPr>
        </p:nvSpPr>
        <p:spPr/>
        <p:txBody>
          <a:bodyPr/>
          <a:lstStyle/>
          <a:p>
            <a:fld id="{E1285774-241F-486E-B8E4-963DBBF2BAEB}" type="slidenum">
              <a:rPr lang="nl-NL" smtClean="0"/>
              <a:t>‹#›</a:t>
            </a:fld>
            <a:endParaRPr lang="nl-NL"/>
          </a:p>
        </p:txBody>
      </p:sp>
    </p:spTree>
  </p:cSld>
  <p:clrMapOvr>
    <a:overrideClrMapping bg1="lt1" tx1="dk1" bg2="lt2" tx2="dk2" accent1="accent1" accent2="accent2" accent3="accent3" accent4="accent4" accent5="accent5" accent6="accent6" hlink="hlink" folHlink="folHlink"/>
  </p:clrMapOvr>
  <p:transition>
    <p:fade/>
  </p:transition>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ey statement Dark Teal 5">
    <p:bg>
      <p:bgPr>
        <a:solidFill>
          <a:schemeClr val="accent5"/>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65288"/>
            <a:ext cx="9277349" cy="4716462"/>
          </a:xfrm>
          <a:prstGeom prst="rect">
            <a:avLst/>
          </a:prstGeom>
        </p:spPr>
        <p:txBody>
          <a:bodyPr vert="horz" lIns="0" tIns="0" rIns="0" bIns="0" rtlCol="0">
            <a:noAutofit/>
          </a:bodyPr>
          <a:lstStyle>
            <a:lvl1pPr>
              <a:defRPr lang="en-US" sz="3600" noProof="0" smtClean="0"/>
            </a:lvl1pPr>
          </a:lstStyle>
          <a:p>
            <a:pPr lvl="0" defTabSz="727710">
              <a:spcBef>
                <a:spcPts val="2865"/>
              </a:spcBef>
              <a:spcAft>
                <a:spcPts val="795"/>
              </a:spcAft>
            </a:pPr>
            <a:r>
              <a:rPr lang="en-US" noProof="0"/>
              <a:t>Click to edit Master text styles</a:t>
            </a:r>
          </a:p>
        </p:txBody>
      </p:sp>
      <p:sp>
        <p:nvSpPr>
          <p:cNvPr id="3" name="Footer Placeholder 2"/>
          <p:cNvSpPr>
            <a:spLocks noGrp="1"/>
          </p:cNvSpPr>
          <p:nvPr>
            <p:ph type="ftr" sz="quarter" idx="12"/>
          </p:nvPr>
        </p:nvSpPr>
        <p:spPr/>
        <p:txBody>
          <a:bodyPr/>
          <a:lstStyle/>
          <a:p>
            <a:endParaRPr lang="nl-NL" dirty="0"/>
          </a:p>
        </p:txBody>
      </p:sp>
      <p:sp>
        <p:nvSpPr>
          <p:cNvPr id="5" name="Slide Number Placeholder 4"/>
          <p:cNvSpPr>
            <a:spLocks noGrp="1"/>
          </p:cNvSpPr>
          <p:nvPr>
            <p:ph type="sldNum" sz="quarter" idx="13"/>
          </p:nvPr>
        </p:nvSpPr>
        <p:spPr/>
        <p:txBody>
          <a:bodyPr/>
          <a:lstStyle/>
          <a:p>
            <a:fld id="{E1285774-241F-486E-B8E4-963DBBF2BAEB}" type="slidenum">
              <a:rPr lang="nl-NL" smtClean="0"/>
              <a:t>‹#›</a:t>
            </a:fld>
            <a:endParaRPr lang="nl-NL"/>
          </a:p>
        </p:txBody>
      </p:sp>
    </p:spTree>
  </p:cSld>
  <p:clrMapOvr>
    <a:overrideClrMapping bg1="lt1" tx1="dk1" bg2="lt2" tx2="dk2" accent1="accent1" accent2="accent2" accent3="accent3" accent4="accent4" accent5="accent5" accent6="accent6" hlink="hlink" folHlink="folHlink"/>
  </p:clrMapOvr>
  <p:transition>
    <p:fade/>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ey statement Black">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65288"/>
            <a:ext cx="9277349" cy="4716462"/>
          </a:xfrm>
          <a:prstGeom prst="rect">
            <a:avLst/>
          </a:prstGeom>
        </p:spPr>
        <p:txBody>
          <a:bodyPr vert="horz" lIns="0" tIns="0" rIns="0" bIns="0" rtlCol="0">
            <a:noAutofit/>
          </a:bodyPr>
          <a:lstStyle>
            <a:lvl1pPr>
              <a:defRPr lang="en-US" sz="3600" noProof="0" smtClean="0">
                <a:solidFill>
                  <a:schemeClr val="bg1"/>
                </a:solidFill>
              </a:defRPr>
            </a:lvl1pPr>
          </a:lstStyle>
          <a:p>
            <a:pPr lvl="0" defTabSz="727710">
              <a:spcBef>
                <a:spcPts val="2865"/>
              </a:spcBef>
              <a:spcAft>
                <a:spcPts val="795"/>
              </a:spcAft>
            </a:pPr>
            <a:r>
              <a:rPr lang="en-US" noProof="0"/>
              <a:t>Click to edit Master text styles</a:t>
            </a:r>
          </a:p>
        </p:txBody>
      </p:sp>
      <p:sp>
        <p:nvSpPr>
          <p:cNvPr id="3" name="Footer Placeholder 2"/>
          <p:cNvSpPr>
            <a:spLocks noGrp="1"/>
          </p:cNvSpPr>
          <p:nvPr>
            <p:ph type="ftr" sz="quarter" idx="12"/>
          </p:nvPr>
        </p:nvSpPr>
        <p:spPr/>
        <p:txBody>
          <a:bodyPr/>
          <a:lstStyle>
            <a:lvl1pPr>
              <a:defRPr>
                <a:solidFill>
                  <a:schemeClr val="bg1"/>
                </a:solidFill>
              </a:defRPr>
            </a:lvl1pPr>
          </a:lstStyle>
          <a:p>
            <a:endParaRPr lang="nl-NL" dirty="0"/>
          </a:p>
        </p:txBody>
      </p:sp>
      <p:sp>
        <p:nvSpPr>
          <p:cNvPr id="5" name="Slide Number Placeholder 4"/>
          <p:cNvSpPr>
            <a:spLocks noGrp="1"/>
          </p:cNvSpPr>
          <p:nvPr>
            <p:ph type="sldNum" sz="quarter" idx="13"/>
          </p:nvPr>
        </p:nvSpPr>
        <p:spPr/>
        <p:txBody>
          <a:bodyPr/>
          <a:lstStyle>
            <a:lvl1pPr>
              <a:defRPr>
                <a:solidFill>
                  <a:schemeClr val="bg1"/>
                </a:solidFill>
              </a:defRPr>
            </a:lvl1pPr>
          </a:lstStyle>
          <a:p>
            <a:fld id="{E1285774-241F-486E-B8E4-963DBBF2BAEB}" type="slidenum">
              <a:rPr lang="nl-NL" smtClean="0"/>
              <a:t>‹#›</a:t>
            </a:fld>
            <a:endParaRPr lang="nl-NL"/>
          </a:p>
        </p:txBody>
      </p:sp>
    </p:spTree>
  </p:cSld>
  <p:clrMapOvr>
    <a:overrideClrMapping bg1="lt1" tx1="dk1" bg2="lt2" tx2="dk2" accent1="accent1" accent2="accent2" accent3="accent3" accent4="accent4" accent5="accent5" accent6="accent6" hlink="hlink" folHlink="folHlink"/>
  </p:clrMapOvr>
  <p:transition>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65288"/>
            <a:ext cx="9277349" cy="4716462"/>
          </a:xfrm>
          <a:prstGeom prst="rect">
            <a:avLst/>
          </a:prstGeom>
        </p:spPr>
        <p:txBody>
          <a:bodyPr vert="horz" lIns="0" tIns="0" rIns="0" bIns="0" rtlCol="0">
            <a:noAutofit/>
          </a:bodyPr>
          <a:lstStyle>
            <a:lvl1pPr>
              <a:defRPr lang="en-US" sz="3600" noProof="0" smtClean="0"/>
            </a:lvl1pPr>
          </a:lstStyle>
          <a:p>
            <a:pPr lvl="0" defTabSz="727710">
              <a:spcBef>
                <a:spcPts val="2865"/>
              </a:spcBef>
              <a:spcAft>
                <a:spcPts val="795"/>
              </a:spcAft>
            </a:pPr>
            <a:r>
              <a:rPr lang="en-US" noProof="0"/>
              <a:t>Click to edit Master text styles</a:t>
            </a:r>
          </a:p>
        </p:txBody>
      </p:sp>
      <p:sp>
        <p:nvSpPr>
          <p:cNvPr id="3" name="Footer Placeholder 2"/>
          <p:cNvSpPr>
            <a:spLocks noGrp="1"/>
          </p:cNvSpPr>
          <p:nvPr>
            <p:ph type="ftr" sz="quarter" idx="12"/>
          </p:nvPr>
        </p:nvSpPr>
        <p:spPr/>
        <p:txBody>
          <a:bodyPr/>
          <a:lstStyle/>
          <a:p>
            <a:endParaRPr lang="nl-NL"/>
          </a:p>
        </p:txBody>
      </p:sp>
      <p:sp>
        <p:nvSpPr>
          <p:cNvPr id="5" name="Slide Number Placeholder 4"/>
          <p:cNvSpPr>
            <a:spLocks noGrp="1"/>
          </p:cNvSpPr>
          <p:nvPr>
            <p:ph type="sldNum" sz="quarter" idx="13"/>
          </p:nvPr>
        </p:nvSpPr>
        <p:spPr/>
        <p:txBody>
          <a:bodyPr/>
          <a:lstStyle/>
          <a:p>
            <a:fld id="{E1285774-241F-486E-B8E4-963DBBF2BAEB}" type="slidenum">
              <a:rPr lang="nl-NL" smtClean="0"/>
              <a:t>‹#›</a:t>
            </a:fld>
            <a:endParaRPr lang="nl-NL"/>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Letter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8862256" y="405930"/>
            <a:ext cx="2834444" cy="1027760"/>
          </a:xfrm>
        </p:spPr>
        <p:txBody>
          <a:bodyPr>
            <a:noAutofit/>
          </a:bodyPr>
          <a:lstStyle>
            <a:lvl1pPr>
              <a:spcBef>
                <a:spcPts val="145"/>
              </a:spcBef>
              <a:defRPr sz="900">
                <a:solidFill>
                  <a:schemeClr val="tx1"/>
                </a:solidFill>
              </a:defRPr>
            </a:lvl1pPr>
            <a:lvl2pPr>
              <a:defRPr sz="770">
                <a:solidFill>
                  <a:schemeClr val="tx2"/>
                </a:solidFill>
              </a:defRPr>
            </a:lvl2pPr>
            <a:lvl3pPr>
              <a:defRPr sz="770">
                <a:solidFill>
                  <a:schemeClr val="tx2"/>
                </a:solidFill>
              </a:defRPr>
            </a:lvl3pPr>
            <a:lvl4pPr>
              <a:defRPr sz="735">
                <a:solidFill>
                  <a:schemeClr val="tx2"/>
                </a:solidFill>
              </a:defRPr>
            </a:lvl4pPr>
            <a:lvl5pPr>
              <a:defRPr sz="735">
                <a:solidFill>
                  <a:schemeClr val="tx2"/>
                </a:solidFill>
              </a:defRPr>
            </a:lvl5pPr>
          </a:lstStyle>
          <a:p>
            <a:pPr lvl="0"/>
            <a:r>
              <a:rPr lang="en-US"/>
              <a:t>Click to edit Master text styles</a:t>
            </a:r>
          </a:p>
        </p:txBody>
      </p:sp>
      <p:sp>
        <p:nvSpPr>
          <p:cNvPr id="7" name="Text Placeholder 6"/>
          <p:cNvSpPr>
            <a:spLocks noGrp="1"/>
          </p:cNvSpPr>
          <p:nvPr>
            <p:ph type="body" sz="quarter" idx="11"/>
          </p:nvPr>
        </p:nvSpPr>
        <p:spPr>
          <a:xfrm>
            <a:off x="495303" y="1665288"/>
            <a:ext cx="2796540" cy="4716462"/>
          </a:xfrm>
        </p:spPr>
        <p:txBody>
          <a:bodyPr>
            <a:noAutofit/>
          </a:bodyPr>
          <a:lstStyle>
            <a:lvl1pPr>
              <a:spcBef>
                <a:spcPts val="0"/>
              </a:spcBef>
              <a:spcAft>
                <a:spcPts val="440"/>
              </a:spcAft>
              <a:defRPr sz="1400"/>
            </a:lvl1pPr>
            <a:lvl2pPr>
              <a:spcBef>
                <a:spcPts val="220"/>
              </a:spcBef>
              <a:defRPr/>
            </a:lvl2pPr>
            <a:lvl3pPr>
              <a:spcBef>
                <a:spcPts val="220"/>
              </a:spcBef>
              <a:defRPr/>
            </a:lvl3pPr>
            <a:lvl4pPr>
              <a:spcBef>
                <a:spcPts val="220"/>
              </a:spcBef>
              <a:defRPr/>
            </a:lvl4pPr>
            <a:lvl5pPr>
              <a:spcBef>
                <a:spcPts val="220"/>
              </a:spcBef>
              <a:defRPr/>
            </a:lvl5pPr>
          </a:lstStyle>
          <a:p>
            <a:pPr lvl="0"/>
            <a:r>
              <a:rPr lang="en-US"/>
              <a:t>Click to edit Master text styles</a:t>
            </a:r>
          </a:p>
        </p:txBody>
      </p:sp>
      <p:sp>
        <p:nvSpPr>
          <p:cNvPr id="9" name="Text Placeholder 8"/>
          <p:cNvSpPr>
            <a:spLocks noGrp="1"/>
          </p:cNvSpPr>
          <p:nvPr>
            <p:ph type="body" sz="quarter" idx="12"/>
          </p:nvPr>
        </p:nvSpPr>
        <p:spPr>
          <a:xfrm>
            <a:off x="3780370" y="1665289"/>
            <a:ext cx="7916331" cy="4716461"/>
          </a:xfrm>
        </p:spPr>
        <p:txBody>
          <a:bodyPr>
            <a:noAutofit/>
          </a:bodyPr>
          <a:lstStyle>
            <a:lvl1pPr marL="0" indent="0" algn="l">
              <a:spcBef>
                <a:spcPts val="1325"/>
              </a:spcBef>
              <a:buFontTx/>
              <a:buNone/>
              <a:defRPr sz="1400"/>
            </a:lvl1pPr>
            <a:lvl2pPr marL="111125" indent="-111125" algn="l">
              <a:buClrTx/>
              <a:buSzPct val="100000"/>
              <a:buFont typeface="Arial" panose="020B0604020202020204" pitchFamily="34" charset="0"/>
              <a:buChar char="•"/>
              <a:defRPr sz="1400"/>
            </a:lvl2pPr>
            <a:lvl3pPr marL="242570" indent="-111125" algn="l">
              <a:buClrTx/>
              <a:buSzPct val="100000"/>
              <a:buFont typeface="Arial" panose="020B0604020202020204" pitchFamily="34" charset="0"/>
              <a:buChar char="−"/>
              <a:defRPr sz="1400"/>
            </a:lvl3pPr>
            <a:lvl4pPr marL="374015" indent="-111125" algn="l">
              <a:buClrTx/>
              <a:buSzPct val="100000"/>
              <a:buFont typeface="Arial" panose="020B0604020202020204" pitchFamily="34" charset="0"/>
              <a:buChar char="◦"/>
              <a:defRPr sz="1400"/>
            </a:lvl4pPr>
            <a:lvl5pPr marL="505460" indent="-111125" algn="l">
              <a:buClrTx/>
              <a:buSzPct val="10000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noProof="0" dirty="0"/>
          </a:p>
        </p:txBody>
      </p:sp>
      <p:grpSp>
        <p:nvGrpSpPr>
          <p:cNvPr id="20" name="Group 19"/>
          <p:cNvGrpSpPr>
            <a:grpSpLocks noChangeAspect="1"/>
          </p:cNvGrpSpPr>
          <p:nvPr userDrawn="1"/>
        </p:nvGrpSpPr>
        <p:grpSpPr>
          <a:xfrm>
            <a:off x="431028" y="342915"/>
            <a:ext cx="2293942" cy="346941"/>
            <a:chOff x="398463" y="404813"/>
            <a:chExt cx="1627187" cy="307976"/>
          </a:xfrm>
          <a:solidFill>
            <a:schemeClr val="tx1"/>
          </a:solidFill>
        </p:grpSpPr>
        <p:sp>
          <p:nvSpPr>
            <p:cNvPr id="21"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2"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3"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4"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5"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6"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7" name="Freeform 11"/>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8" name="Freeform 12"/>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9"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30"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500" noProof="0" dirty="0">
                <a:solidFill>
                  <a:schemeClr val="bg1"/>
                </a:solidFill>
              </a:endParaRPr>
            </a:p>
          </p:txBody>
        </p:sp>
      </p:gr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ubtitle &amp; 1 column large">
    <p:spTree>
      <p:nvGrpSpPr>
        <p:cNvPr id="1" name=""/>
        <p:cNvGrpSpPr/>
        <p:nvPr/>
      </p:nvGrpSpPr>
      <p:grpSpPr>
        <a:xfrm>
          <a:off x="0" y="0"/>
          <a:ext cx="0" cy="0"/>
          <a:chOff x="0" y="0"/>
          <a:chExt cx="0" cy="0"/>
        </a:xfrm>
      </p:grpSpPr>
      <p:sp>
        <p:nvSpPr>
          <p:cNvPr id="14" name="Text Placeholder 18"/>
          <p:cNvSpPr>
            <a:spLocks noGrp="1"/>
          </p:cNvSpPr>
          <p:nvPr>
            <p:ph idx="1"/>
          </p:nvPr>
        </p:nvSpPr>
        <p:spPr>
          <a:xfrm>
            <a:off x="501652" y="1665290"/>
            <a:ext cx="11188700" cy="4716460"/>
          </a:xfrm>
          <a:prstGeom prst="rect">
            <a:avLst/>
          </a:prstGeom>
        </p:spPr>
        <p:txBody>
          <a:bodyPr vert="horz" lIns="0" tIns="0" rIns="0" bIns="0" rtlCol="0">
            <a:no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1" hasCustomPrompt="1"/>
          </p:nvPr>
        </p:nvSpPr>
        <p:spPr>
          <a:xfrm>
            <a:off x="501654" y="651602"/>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8" name="Title Placeholder 1"/>
          <p:cNvSpPr>
            <a:spLocks noGrp="1"/>
          </p:cNvSpPr>
          <p:nvPr>
            <p:ph type="title" hasCustomPrompt="1"/>
          </p:nvPr>
        </p:nvSpPr>
        <p:spPr>
          <a:xfrm>
            <a:off x="501654" y="317504"/>
            <a:ext cx="11188700" cy="334099"/>
          </a:xfrm>
          <a:prstGeom prst="rect">
            <a:avLst/>
          </a:prstGeom>
        </p:spPr>
        <p:txBody>
          <a:bodyPr vert="horz" lIns="0" tIns="0" rIns="0" bIns="0" rtlCol="0" anchor="t" anchorCtr="0">
            <a:noAutofit/>
          </a:bodyPr>
          <a:lstStyle>
            <a:lvl1pPr>
              <a:defRPr sz="2100">
                <a:latin typeface="+mj-lt"/>
              </a:defRPr>
            </a:lvl1pPr>
          </a:lstStyle>
          <a:p>
            <a:r>
              <a:rPr lang="en-US" dirty="0"/>
              <a:t>Click to add title</a:t>
            </a:r>
          </a:p>
        </p:txBody>
      </p:sp>
      <p:sp>
        <p:nvSpPr>
          <p:cNvPr id="3" name="Footer Placeholder 2"/>
          <p:cNvSpPr>
            <a:spLocks noGrp="1"/>
          </p:cNvSpPr>
          <p:nvPr>
            <p:ph type="ftr" sz="quarter" idx="23"/>
          </p:nvPr>
        </p:nvSpPr>
        <p:spPr/>
        <p:txBody>
          <a:bodyPr/>
          <a:lstStyle/>
          <a:p>
            <a:endParaRPr lang="nl-NL" dirty="0"/>
          </a:p>
        </p:txBody>
      </p:sp>
      <p:sp>
        <p:nvSpPr>
          <p:cNvPr id="4" name="Slide Number Placeholder 3"/>
          <p:cNvSpPr>
            <a:spLocks noGrp="1"/>
          </p:cNvSpPr>
          <p:nvPr>
            <p:ph type="sldNum" sz="quarter" idx="24"/>
          </p:nvPr>
        </p:nvSpPr>
        <p:spPr/>
        <p:txBody>
          <a:bodyPr/>
          <a:lstStyle/>
          <a:p>
            <a:fld id="{E1285774-241F-486E-B8E4-963DBBF2BAEB}" type="slidenum">
              <a:rPr lang="nl-NL" smtClean="0"/>
              <a:t>‹#›</a:t>
            </a:fld>
            <a:endParaRPr lang="nl-NL"/>
          </a:p>
        </p:txBody>
      </p:sp>
    </p:spTree>
  </p:cSld>
  <p:clrMapOvr>
    <a:masterClrMapping/>
  </p:clrMapOvr>
  <p:transition>
    <p:fade/>
  </p:transition>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ubtitle, 1 column large - Black">
    <p:bg>
      <p:bgRef idx="1001">
        <a:schemeClr val="bg1"/>
      </p:bgRef>
    </p:bg>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502921"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dirty="0"/>
              <a:t>Click to add subtitle</a:t>
            </a:r>
          </a:p>
        </p:txBody>
      </p:sp>
      <p:sp>
        <p:nvSpPr>
          <p:cNvPr id="9" name="Title Placeholder 1"/>
          <p:cNvSpPr>
            <a:spLocks noGrp="1"/>
          </p:cNvSpPr>
          <p:nvPr>
            <p:ph type="title" hasCustomPrompt="1"/>
          </p:nvPr>
        </p:nvSpPr>
        <p:spPr>
          <a:xfrm>
            <a:off x="502921" y="320040"/>
            <a:ext cx="11136000" cy="331560"/>
          </a:xfrm>
          <a:prstGeom prst="rect">
            <a:avLst/>
          </a:prstGeom>
        </p:spPr>
        <p:txBody>
          <a:bodyPr vert="horz" lIns="0" tIns="0" rIns="0" bIns="0" rtlCol="0" anchor="t" anchorCtr="0">
            <a:noAutofit/>
          </a:bodyPr>
          <a:lstStyle>
            <a:lvl1pPr>
              <a:defRPr sz="2100"/>
            </a:lvl1pPr>
          </a:lstStyle>
          <a:p>
            <a:r>
              <a:rPr lang="en-US" dirty="0"/>
              <a:t>Click to add title</a:t>
            </a:r>
          </a:p>
        </p:txBody>
      </p:sp>
      <p:sp>
        <p:nvSpPr>
          <p:cNvPr id="10" name="Text Placeholder 18"/>
          <p:cNvSpPr>
            <a:spLocks noGrp="1"/>
          </p:cNvSpPr>
          <p:nvPr>
            <p:ph idx="1"/>
          </p:nvPr>
        </p:nvSpPr>
        <p:spPr>
          <a:xfrm>
            <a:off x="502921" y="1700213"/>
            <a:ext cx="11164146" cy="4681538"/>
          </a:xfrm>
          <a:prstGeom prst="rect">
            <a:avLst/>
          </a:prstGeom>
        </p:spPr>
        <p:txBody>
          <a:bodyPr vert="horz" lIns="0" tIns="0" rIns="0" bIns="0" rtlCol="0">
            <a:normAutofit/>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Footer Placeholder 1"/>
          <p:cNvSpPr>
            <a:spLocks noGrp="1"/>
          </p:cNvSpPr>
          <p:nvPr>
            <p:ph type="ftr" sz="quarter" idx="14"/>
          </p:nvPr>
        </p:nvSpPr>
        <p:spPr/>
        <p:txBody>
          <a:bodyPr/>
          <a:lstStyle/>
          <a:p>
            <a:endParaRPr lang="nl-NL" dirty="0"/>
          </a:p>
        </p:txBody>
      </p:sp>
      <p:sp>
        <p:nvSpPr>
          <p:cNvPr id="3" name="Slide Number Placeholder 2"/>
          <p:cNvSpPr>
            <a:spLocks noGrp="1"/>
          </p:cNvSpPr>
          <p:nvPr>
            <p:ph type="sldNum" sz="quarter" idx="15"/>
          </p:nvPr>
        </p:nvSpPr>
        <p:spPr/>
        <p:txBody>
          <a:bodyPr/>
          <a:lstStyle/>
          <a:p>
            <a:fld id="{E1285774-241F-486E-B8E4-963DBBF2BAEB}" type="slidenum">
              <a:rPr lang="nl-NL" smtClean="0"/>
              <a:t>‹#›</a:t>
            </a:fld>
            <a:endParaRPr lang="nl-NL"/>
          </a:p>
        </p:txBody>
      </p:sp>
    </p:spTree>
  </p:cSld>
  <p:clrMapOvr>
    <a:overrideClrMapping bg1="dk1" tx1="lt1" bg2="dk2" tx2="lt2" accent1="accent1" accent2="accent2" accent3="accent3" accent4="accent4" accent5="accent5" accent6="accent6" hlink="hlink" folHlink="folHlink"/>
  </p:clrMapOvr>
  <p:transition>
    <p:fade/>
  </p:transition>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mp; 1 column - larg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73486" y="1665290"/>
            <a:ext cx="11180233" cy="4716463"/>
          </a:xfrm>
          <a:prstGeom prst="rect">
            <a:avLst/>
          </a:prstGeom>
        </p:spPr>
        <p:txBody>
          <a:bodyPr>
            <a:noAutofit/>
          </a:bodyPr>
          <a:lstStyle>
            <a:lvl1pPr marL="0" indent="0" algn="l">
              <a:buFontTx/>
              <a:buNone/>
              <a:tabLst>
                <a:tab pos="5353685" algn="r"/>
              </a:tabLst>
              <a:defRPr sz="1400">
                <a:latin typeface="+mn-lt"/>
              </a:defRPr>
            </a:lvl1pPr>
            <a:lvl2pPr marL="111125" indent="-111125" algn="l">
              <a:buClrTx/>
              <a:buSzPct val="100000"/>
              <a:buFont typeface="Arial" panose="020B0604020202020204" pitchFamily="34" charset="0"/>
              <a:buChar char="•"/>
              <a:tabLst>
                <a:tab pos="5353685" algn="r"/>
              </a:tabLst>
              <a:defRPr sz="1400">
                <a:latin typeface="+mj-lt"/>
              </a:defRPr>
            </a:lvl2pPr>
            <a:lvl3pPr marL="242570" indent="-111125" algn="l">
              <a:buClrTx/>
              <a:buSzPct val="100000"/>
              <a:buFont typeface="Arial" panose="020B0604020202020204" pitchFamily="34" charset="0"/>
              <a:buChar char="−"/>
              <a:tabLst>
                <a:tab pos="5353685" algn="r"/>
              </a:tabLst>
              <a:defRPr sz="1400">
                <a:latin typeface="+mn-lt"/>
              </a:defRPr>
            </a:lvl3pPr>
            <a:lvl4pPr marL="374015" indent="-111125" algn="l">
              <a:buClrTx/>
              <a:buSzPct val="100000"/>
              <a:buFont typeface="Arial" panose="020B0604020202020204" pitchFamily="34" charset="0"/>
              <a:buChar char="◦"/>
              <a:tabLst>
                <a:tab pos="5353685" algn="r"/>
              </a:tabLst>
              <a:defRPr sz="1400">
                <a:latin typeface="+mn-lt"/>
              </a:defRPr>
            </a:lvl4pPr>
            <a:lvl5pPr marL="505460" indent="-111125" algn="l">
              <a:buClrTx/>
              <a:buSzPct val="100000"/>
              <a:buFont typeface="Arial" panose="020B0604020202020204" pitchFamily="34" charset="0"/>
              <a:buChar char="−"/>
              <a:tabLst>
                <a:tab pos="4001135" algn="r"/>
              </a:tabLst>
              <a:defRPr sz="1400" baseline="0">
                <a:latin typeface="+mn-lt"/>
              </a:defRPr>
            </a:lvl5pPr>
            <a:lvl6pPr>
              <a:tabLst>
                <a:tab pos="5353685" algn="r"/>
              </a:tabLst>
              <a:defRPr/>
            </a:lvl6pPr>
            <a:lvl7pPr>
              <a:tabLst>
                <a:tab pos="5353685" algn="r"/>
              </a:tabLst>
              <a:defRPr/>
            </a:lvl7pPr>
            <a:lvl8pPr>
              <a:tabLst>
                <a:tab pos="5353685" algn="r"/>
              </a:tabLst>
              <a:defRPr/>
            </a:lvl8pPr>
            <a:lvl9pPr>
              <a:tabLst>
                <a:tab pos="5353685"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573486" y="290335"/>
            <a:ext cx="11180233" cy="698501"/>
          </a:xfrm>
          <a:prstGeom prst="rect">
            <a:avLst/>
          </a:prstGeom>
        </p:spPr>
        <p:txBody>
          <a:bodyPr vert="horz" lIns="0" tIns="0" rIns="0" bIns="0" rtlCol="0" anchor="t" anchorCtr="0">
            <a:noAutofit/>
          </a:bodyPr>
          <a:lstStyle>
            <a:lvl1pPr>
              <a:defRPr sz="2100"/>
            </a:lvl1pPr>
          </a:lstStyle>
          <a:p>
            <a:r>
              <a:rPr lang="en-US" dirty="0"/>
              <a:t>Click to add title</a:t>
            </a:r>
          </a:p>
        </p:txBody>
      </p:sp>
      <p:sp>
        <p:nvSpPr>
          <p:cNvPr id="5" name="Footer Placeholder 4"/>
          <p:cNvSpPr>
            <a:spLocks noGrp="1"/>
          </p:cNvSpPr>
          <p:nvPr>
            <p:ph type="ftr" sz="quarter" idx="11"/>
          </p:nvPr>
        </p:nvSpPr>
        <p:spPr/>
        <p:txBody>
          <a:bodyPr/>
          <a:lstStyle/>
          <a:p>
            <a:endParaRPr lang="nl-NL" dirty="0"/>
          </a:p>
        </p:txBody>
      </p:sp>
      <p:sp>
        <p:nvSpPr>
          <p:cNvPr id="6" name="Slide Number Placeholder 5"/>
          <p:cNvSpPr>
            <a:spLocks noGrp="1"/>
          </p:cNvSpPr>
          <p:nvPr>
            <p:ph type="sldNum" sz="quarter" idx="12"/>
          </p:nvPr>
        </p:nvSpPr>
        <p:spPr/>
        <p:txBody>
          <a:bodyPr/>
          <a:lstStyle/>
          <a:p>
            <a:fld id="{E1285774-241F-486E-B8E4-963DBBF2BAEB}" type="slidenum">
              <a:rPr lang="nl-NL" smtClean="0"/>
              <a:t>‹#›</a:t>
            </a:fld>
            <a:endParaRPr lang="nl-NL"/>
          </a:p>
        </p:txBody>
      </p:sp>
    </p:spTree>
  </p:cSld>
  <p:clrMapOvr>
    <a:masterClrMapping/>
  </p:clrMapOvr>
  <p:transition>
    <p:fade/>
  </p:transition>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1 column large - Black">
    <p:bg>
      <p:bgRef idx="1001">
        <a:schemeClr val="bg1"/>
      </p:bgRef>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4" imgW="5715" imgH="5715" progId="TCLayout.ActiveDocument.1">
                  <p:embed/>
                </p:oleObj>
              </mc:Choice>
              <mc:Fallback>
                <p:oleObj name="think-cell Slide" r:id="rId4" imgW="5715" imgH="5715" progId="TCLayout.ActiveDocument.1">
                  <p:embed/>
                  <p:pic>
                    <p:nvPicPr>
                      <p:cNvPr id="0" name="Object 4" hidden="1"/>
                      <p:cNvPicPr/>
                      <p:nvPr/>
                    </p:nvPicPr>
                    <p:blipFill>
                      <a:blip r:embed="rId5"/>
                      <a:stretch>
                        <a:fillRect/>
                      </a:stretch>
                    </p:blipFill>
                    <p:spPr>
                      <a:xfrm>
                        <a:off x="1955" y="1588"/>
                        <a:ext cx="1954" cy="1588"/>
                      </a:xfrm>
                      <a:prstGeom prst="rect">
                        <a:avLst/>
                      </a:prstGeom>
                    </p:spPr>
                  </p:pic>
                </p:oleObj>
              </mc:Fallback>
            </mc:AlternateContent>
          </a:graphicData>
        </a:graphic>
      </p:graphicFrame>
      <p:sp>
        <p:nvSpPr>
          <p:cNvPr id="4" name="Rectangle 3" hidden="1"/>
          <p:cNvSpPr/>
          <p:nvPr>
            <p:custDataLst>
              <p:tags r:id="rId2"/>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9" name="Title Placeholder 1"/>
          <p:cNvSpPr>
            <a:spLocks noGrp="1"/>
          </p:cNvSpPr>
          <p:nvPr>
            <p:ph type="title" hasCustomPrompt="1"/>
          </p:nvPr>
        </p:nvSpPr>
        <p:spPr>
          <a:xfrm>
            <a:off x="502921" y="320040"/>
            <a:ext cx="11136000" cy="684000"/>
          </a:xfrm>
          <a:prstGeom prst="rect">
            <a:avLst/>
          </a:prstGeom>
        </p:spPr>
        <p:txBody>
          <a:bodyPr vert="horz" lIns="0" tIns="0" rIns="0" bIns="0" rtlCol="0" anchor="t" anchorCtr="0">
            <a:noAutofit/>
          </a:bodyPr>
          <a:lstStyle>
            <a:lvl1pPr>
              <a:defRPr sz="2100"/>
            </a:lvl1pPr>
          </a:lstStyle>
          <a:p>
            <a:r>
              <a:rPr lang="en-US" dirty="0"/>
              <a:t>Click to add title</a:t>
            </a:r>
          </a:p>
        </p:txBody>
      </p:sp>
      <p:sp>
        <p:nvSpPr>
          <p:cNvPr id="10" name="Text Placeholder 18"/>
          <p:cNvSpPr>
            <a:spLocks noGrp="1"/>
          </p:cNvSpPr>
          <p:nvPr>
            <p:ph idx="1"/>
          </p:nvPr>
        </p:nvSpPr>
        <p:spPr>
          <a:xfrm>
            <a:off x="502921" y="1700213"/>
            <a:ext cx="11164146" cy="4681538"/>
          </a:xfrm>
          <a:prstGeom prst="rect">
            <a:avLst/>
          </a:prstGeom>
        </p:spPr>
        <p:txBody>
          <a:bodyPr vert="horz" lIns="0" tIns="0" rIns="0" bIns="0" rtlCol="0">
            <a:normAutofit/>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Footer Placeholder 1"/>
          <p:cNvSpPr>
            <a:spLocks noGrp="1"/>
          </p:cNvSpPr>
          <p:nvPr>
            <p:ph type="ftr" sz="quarter" idx="14"/>
          </p:nvPr>
        </p:nvSpPr>
        <p:spPr/>
        <p:txBody>
          <a:bodyPr/>
          <a:lstStyle/>
          <a:p>
            <a:endParaRPr lang="nl-NL" dirty="0"/>
          </a:p>
        </p:txBody>
      </p:sp>
      <p:sp>
        <p:nvSpPr>
          <p:cNvPr id="3" name="Slide Number Placeholder 2"/>
          <p:cNvSpPr>
            <a:spLocks noGrp="1"/>
          </p:cNvSpPr>
          <p:nvPr>
            <p:ph type="sldNum" sz="quarter" idx="15"/>
          </p:nvPr>
        </p:nvSpPr>
        <p:spPr/>
        <p:txBody>
          <a:bodyPr/>
          <a:lstStyle/>
          <a:p>
            <a:fld id="{E1285774-241F-486E-B8E4-963DBBF2BAEB}" type="slidenum">
              <a:rPr lang="nl-NL" smtClean="0"/>
              <a:t>‹#›</a:t>
            </a:fld>
            <a:endParaRPr lang="nl-NL"/>
          </a:p>
        </p:txBody>
      </p:sp>
    </p:spTree>
  </p:cSld>
  <p:clrMapOvr>
    <a:overrideClrMapping bg1="dk1" tx1="lt1" bg2="dk2" tx2="lt2" accent1="accent1" accent2="accent2" accent3="accent3" accent4="accent4" accent5="accent5" accent6="accent6" hlink="hlink" folHlink="folHlink"/>
  </p:clrMapOvr>
  <p:transition>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Black">
    <p:bg bwMode="gray">
      <p:bgPr>
        <a:solidFill>
          <a:schemeClr val="tx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6" imgW="5715" imgH="5715" progId="TCLayout.ActiveDocument.1">
                  <p:embed/>
                </p:oleObj>
              </mc:Choice>
              <mc:Fallback>
                <p:oleObj name="think-cell Slide" r:id="rId6" imgW="5715" imgH="5715" progId="TCLayout.ActiveDocument.1">
                  <p:embed/>
                  <p:pic>
                    <p:nvPicPr>
                      <p:cNvPr id="0" name="Object 2" hidden="1"/>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2" name="Rectangle 1" hidden="1"/>
          <p:cNvSpPr/>
          <p:nvPr>
            <p:custDataLst>
              <p:tags r:id="rId2"/>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3200" b="0" i="0" baseline="0" dirty="0">
              <a:solidFill>
                <a:schemeClr val="bg1"/>
              </a:solidFill>
              <a:latin typeface="Calibri Light" panose="020F0302020204030204" pitchFamily="34" charset="0"/>
              <a:cs typeface="Calibri Light" panose="020F0302020204030204" pitchFamily="34" charset="0"/>
              <a:sym typeface="Calibri Light" panose="020F0302020204030204" pitchFamily="34" charset="0"/>
            </a:endParaRPr>
          </a:p>
        </p:txBody>
      </p:sp>
      <p:sp>
        <p:nvSpPr>
          <p:cNvPr id="43" name="Text Placeholder 4"/>
          <p:cNvSpPr>
            <a:spLocks noGrp="1"/>
          </p:cNvSpPr>
          <p:nvPr>
            <p:ph type="body" sz="quarter" idx="10"/>
          </p:nvPr>
        </p:nvSpPr>
        <p:spPr>
          <a:xfrm>
            <a:off x="501651" y="6381750"/>
            <a:ext cx="4446270" cy="273050"/>
          </a:xfrm>
          <a:prstGeom prst="rect">
            <a:avLst/>
          </a:prstGeom>
        </p:spPr>
        <p:txBody>
          <a:bodyPr vert="horz" lIns="0" tIns="0" rIns="0" bIns="0" rtlCol="0" anchor="b">
            <a:noAutofit/>
          </a:bodyPr>
          <a:lstStyle>
            <a:lvl1pPr>
              <a:defRPr lang="en-US" sz="1400" b="1" noProof="0" smtClean="0">
                <a:solidFill>
                  <a:schemeClr val="bg1"/>
                </a:solidFill>
                <a:latin typeface="Calibri" panose="020F0502020204030204" pitchFamily="34" charset="0"/>
                <a:cs typeface="Calibri" panose="020F0502020204030204" pitchFamily="34" charset="0"/>
              </a:defRPr>
            </a:lvl1pPr>
          </a:lstStyle>
          <a:p>
            <a:pPr lvl="0" defTabSz="727710">
              <a:spcAft>
                <a:spcPts val="0"/>
              </a:spcAft>
            </a:pPr>
            <a:r>
              <a:rPr lang="en-US" noProof="0"/>
              <a:t>Click to edit Master text styles</a:t>
            </a:r>
          </a:p>
        </p:txBody>
      </p:sp>
      <p:grpSp>
        <p:nvGrpSpPr>
          <p:cNvPr id="27" name="Group 26"/>
          <p:cNvGrpSpPr>
            <a:grpSpLocks noChangeAspect="1"/>
          </p:cNvGrpSpPr>
          <p:nvPr userDrawn="1"/>
        </p:nvGrpSpPr>
        <p:grpSpPr>
          <a:xfrm>
            <a:off x="465220" y="377999"/>
            <a:ext cx="2475914" cy="382438"/>
            <a:chOff x="398463" y="404813"/>
            <a:chExt cx="1627187" cy="307976"/>
          </a:xfrm>
          <a:solidFill>
            <a:schemeClr val="bg1"/>
          </a:solidFill>
        </p:grpSpPr>
        <p:sp>
          <p:nvSpPr>
            <p:cNvPr id="28"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400" noProof="0" dirty="0">
                <a:solidFill>
                  <a:schemeClr val="bg1"/>
                </a:solidFill>
              </a:endParaRPr>
            </a:p>
          </p:txBody>
        </p:sp>
        <p:sp>
          <p:nvSpPr>
            <p:cNvPr id="29"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400" noProof="0" dirty="0">
                <a:solidFill>
                  <a:schemeClr val="bg1"/>
                </a:solidFill>
              </a:endParaRPr>
            </a:p>
          </p:txBody>
        </p:sp>
        <p:sp>
          <p:nvSpPr>
            <p:cNvPr id="44"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2400" noProof="0" dirty="0">
                <a:solidFill>
                  <a:schemeClr val="bg1"/>
                </a:solidFill>
              </a:endParaRPr>
            </a:p>
          </p:txBody>
        </p:sp>
        <p:sp>
          <p:nvSpPr>
            <p:cNvPr id="45"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400" noProof="0" dirty="0">
                <a:solidFill>
                  <a:schemeClr val="bg1"/>
                </a:solidFill>
              </a:endParaRPr>
            </a:p>
          </p:txBody>
        </p:sp>
        <p:sp>
          <p:nvSpPr>
            <p:cNvPr id="46"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2400" noProof="0" dirty="0">
                <a:solidFill>
                  <a:schemeClr val="bg1"/>
                </a:solidFill>
              </a:endParaRPr>
            </a:p>
          </p:txBody>
        </p:sp>
        <p:sp>
          <p:nvSpPr>
            <p:cNvPr id="47"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2400" noProof="0" dirty="0">
                <a:solidFill>
                  <a:schemeClr val="bg1"/>
                </a:solidFill>
              </a:endParaRPr>
            </a:p>
          </p:txBody>
        </p:sp>
        <p:sp>
          <p:nvSpPr>
            <p:cNvPr id="48" name="Freeform 11"/>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400" noProof="0" dirty="0">
                <a:solidFill>
                  <a:schemeClr val="bg1"/>
                </a:solidFill>
              </a:endParaRPr>
            </a:p>
          </p:txBody>
        </p:sp>
        <p:sp>
          <p:nvSpPr>
            <p:cNvPr id="49" name="Freeform 12"/>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400" noProof="0" dirty="0">
                <a:solidFill>
                  <a:schemeClr val="bg1"/>
                </a:solidFill>
              </a:endParaRPr>
            </a:p>
          </p:txBody>
        </p:sp>
        <p:sp>
          <p:nvSpPr>
            <p:cNvPr id="50"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400" noProof="0" dirty="0">
                <a:solidFill>
                  <a:schemeClr val="bg1"/>
                </a:solidFill>
              </a:endParaRPr>
            </a:p>
          </p:txBody>
        </p:sp>
        <p:sp>
          <p:nvSpPr>
            <p:cNvPr id="51"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400" noProof="0" dirty="0">
                <a:solidFill>
                  <a:schemeClr val="bg1"/>
                </a:solidFill>
              </a:endParaRPr>
            </a:p>
          </p:txBody>
        </p:sp>
      </p:grpSp>
      <p:sp>
        <p:nvSpPr>
          <p:cNvPr id="52" name="Picture Placeholder 8"/>
          <p:cNvSpPr>
            <a:spLocks noGrp="1"/>
          </p:cNvSpPr>
          <p:nvPr>
            <p:ph type="pic" sz="quarter" idx="11"/>
          </p:nvPr>
        </p:nvSpPr>
        <p:spPr>
          <a:xfrm>
            <a:off x="2851578" y="806196"/>
            <a:ext cx="6651205" cy="5404104"/>
          </a:xfrm>
          <a:prstGeom prst="rect">
            <a:avLst/>
          </a:prstGeom>
        </p:spPr>
        <p:txBody>
          <a:bodyPr/>
          <a:lstStyle/>
          <a:p>
            <a:r>
              <a:rPr lang="en-US" noProof="0"/>
              <a:t>Click icon to add picture</a:t>
            </a:r>
            <a:endParaRPr lang="en-US" noProof="0" dirty="0"/>
          </a:p>
        </p:txBody>
      </p:sp>
      <p:sp>
        <p:nvSpPr>
          <p:cNvPr id="42" name="Title 1"/>
          <p:cNvSpPr>
            <a:spLocks noGrp="1"/>
          </p:cNvSpPr>
          <p:nvPr>
            <p:ph type="ctrTitle"/>
          </p:nvPr>
        </p:nvSpPr>
        <p:spPr bwMode="gray">
          <a:xfrm>
            <a:off x="501651" y="5186209"/>
            <a:ext cx="4446270" cy="895983"/>
          </a:xfrm>
          <a:prstGeom prst="rect">
            <a:avLst/>
          </a:prstGeom>
        </p:spPr>
        <p:txBody>
          <a:bodyPr vert="horz" lIns="0" tIns="0" rIns="0" bIns="0" rtlCol="0" anchor="b" anchorCtr="0">
            <a:noAutofit/>
          </a:bodyPr>
          <a:lstStyle>
            <a:lvl1pPr>
              <a:defRPr lang="en-US" sz="3200" b="0" noProof="0" dirty="0">
                <a:solidFill>
                  <a:schemeClr val="accent1"/>
                </a:solidFill>
                <a:latin typeface="Calibri Light" panose="020F0302020204030204" pitchFamily="34" charset="0"/>
                <a:ea typeface="Open Sans" panose="020B0606030504020204" pitchFamily="34" charset="0"/>
              </a:defRPr>
            </a:lvl1pPr>
          </a:lstStyle>
          <a:p>
            <a:pPr lvl="0" defTabSz="727710">
              <a:lnSpc>
                <a:spcPts val="3200"/>
              </a:lnSpc>
            </a:pPr>
            <a:r>
              <a:rPr lang="en-US" noProof="0"/>
              <a:t>Click to edit Master title style</a:t>
            </a:r>
            <a:endParaRPr lang="en-US" noProof="0" dirty="0"/>
          </a:p>
        </p:txBody>
      </p:sp>
      <p:graphicFrame>
        <p:nvGraphicFramePr>
          <p:cNvPr id="18" name="Object 17" hidden="1"/>
          <p:cNvGraphicFramePr>
            <a:graphicFrameLocks noChangeAspect="1"/>
          </p:cNvGraphicFramePr>
          <p:nvPr userDrawn="1">
            <p:custDataLst>
              <p:tags r:id="rId3"/>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8" imgW="5715" imgH="5715" progId="TCLayout.ActiveDocument.1">
                  <p:embed/>
                </p:oleObj>
              </mc:Choice>
              <mc:Fallback>
                <p:oleObj name="think-cell Slide" r:id="rId8" imgW="5715" imgH="5715" progId="TCLayout.ActiveDocument.1">
                  <p:embed/>
                  <p:pic>
                    <p:nvPicPr>
                      <p:cNvPr id="0" name="Object 17" hidden="1"/>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19" name="Rectangle 18" hidden="1"/>
          <p:cNvSpPr/>
          <p:nvPr userDrawn="1">
            <p:custDataLst>
              <p:tags r:id="rId4"/>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3200" b="0" i="0" baseline="0" dirty="0">
              <a:solidFill>
                <a:schemeClr val="bg1"/>
              </a:solidFill>
              <a:latin typeface="Calibri Light" panose="020F0302020204030204" pitchFamily="34" charset="0"/>
              <a:cs typeface="Calibri Light" panose="020F0302020204030204" pitchFamily="34" charset="0"/>
              <a:sym typeface="Calibri Light" panose="020F0302020204030204" pitchFamily="34" charset="0"/>
            </a:endParaRP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5" imgW="5715" imgH="5715" progId="TCLayout.ActiveDocument.1">
                  <p:embed/>
                </p:oleObj>
              </mc:Choice>
              <mc:Fallback>
                <p:oleObj name="think-cell Slide" r:id="rId5" imgW="5715" imgH="5715" progId="TCLayout.ActiveDocument.1">
                  <p:embed/>
                  <p:pic>
                    <p:nvPicPr>
                      <p:cNvPr id="0" name="Object 7" hidden="1"/>
                      <p:cNvPicPr/>
                      <p:nvPr/>
                    </p:nvPicPr>
                    <p:blipFill>
                      <a:blip r:embed="rId6"/>
                      <a:stretch>
                        <a:fillRect/>
                      </a:stretch>
                    </p:blipFill>
                    <p:spPr>
                      <a:xfrm>
                        <a:off x="1955" y="1588"/>
                        <a:ext cx="1954" cy="1588"/>
                      </a:xfrm>
                      <a:prstGeom prst="rect">
                        <a:avLst/>
                      </a:prstGeom>
                    </p:spPr>
                  </p:pic>
                </p:oleObj>
              </mc:Fallback>
            </mc:AlternateContent>
          </a:graphicData>
        </a:graphic>
      </p:graphicFrame>
      <p:sp>
        <p:nvSpPr>
          <p:cNvPr id="7" name="Rectangle 6" hidden="1"/>
          <p:cNvSpPr/>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10" name="Text Placeholder 8"/>
          <p:cNvSpPr>
            <a:spLocks noGrp="1"/>
          </p:cNvSpPr>
          <p:nvPr>
            <p:ph type="body" sz="quarter" idx="13" hasCustomPrompt="1"/>
          </p:nvPr>
        </p:nvSpPr>
        <p:spPr>
          <a:xfrm>
            <a:off x="501651" y="588966"/>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501651" y="290334"/>
            <a:ext cx="11188700" cy="298630"/>
          </a:xfrm>
          <a:prstGeom prst="rect">
            <a:avLst/>
          </a:prstGeom>
        </p:spPr>
        <p:txBody>
          <a:bodyPr vert="horz" lIns="0" tIns="0" rIns="0" bIns="0" rtlCol="0" anchor="t" anchorCtr="0">
            <a:noAutofit/>
          </a:bodyPr>
          <a:lstStyle>
            <a:lvl1pPr>
              <a:defRPr sz="2100"/>
            </a:lvl1pPr>
          </a:lstStyle>
          <a:p>
            <a:r>
              <a:rPr lang="en-US" noProof="0" dirty="0"/>
              <a:t>Click to add title</a:t>
            </a:r>
          </a:p>
        </p:txBody>
      </p:sp>
      <p:sp>
        <p:nvSpPr>
          <p:cNvPr id="3" name="Footer Placeholder 2"/>
          <p:cNvSpPr>
            <a:spLocks noGrp="1"/>
          </p:cNvSpPr>
          <p:nvPr>
            <p:ph type="ftr" sz="quarter" idx="15"/>
          </p:nvPr>
        </p:nvSpPr>
        <p:spPr/>
        <p:txBody>
          <a:bodyPr/>
          <a:lstStyle/>
          <a:p>
            <a:endParaRPr lang="nl-NL"/>
          </a:p>
        </p:txBody>
      </p:sp>
      <p:sp>
        <p:nvSpPr>
          <p:cNvPr id="4" name="Slide Number Placeholder 3"/>
          <p:cNvSpPr>
            <a:spLocks noGrp="1"/>
          </p:cNvSpPr>
          <p:nvPr>
            <p:ph type="sldNum" sz="quarter" idx="16"/>
          </p:nvPr>
        </p:nvSpPr>
        <p:spPr/>
        <p:txBody>
          <a:bodyPr/>
          <a:lstStyle/>
          <a:p>
            <a:fld id="{E1285774-241F-486E-B8E4-963DBBF2BAEB}" type="slidenum">
              <a:rPr lang="nl-NL" smtClean="0"/>
              <a:t>‹#›</a:t>
            </a:fld>
            <a:endParaRPr lang="nl-NL"/>
          </a:p>
        </p:txBody>
      </p:sp>
      <p:graphicFrame>
        <p:nvGraphicFramePr>
          <p:cNvPr id="9" name="Object 8" hidden="1"/>
          <p:cNvGraphicFramePr>
            <a:graphicFrameLocks noChangeAspect="1"/>
          </p:cNvGraphicFramePr>
          <p:nvPr>
            <p:custDataLst>
              <p:tags r:id="rId2"/>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7" imgW="5715" imgH="5715" progId="TCLayout.ActiveDocument.1">
                  <p:embed/>
                </p:oleObj>
              </mc:Choice>
              <mc:Fallback>
                <p:oleObj name="think-cell Slide" r:id="rId7" imgW="5715" imgH="5715" progId="TCLayout.ActiveDocument.1">
                  <p:embed/>
                  <p:pic>
                    <p:nvPicPr>
                      <p:cNvPr id="0" name="Object 8" hidden="1"/>
                      <p:cNvPicPr/>
                      <p:nvPr/>
                    </p:nvPicPr>
                    <p:blipFill>
                      <a:blip r:embed="rId6"/>
                      <a:stretch>
                        <a:fillRect/>
                      </a:stretch>
                    </p:blipFill>
                    <p:spPr>
                      <a:xfrm>
                        <a:off x="1955" y="1588"/>
                        <a:ext cx="1954" cy="1588"/>
                      </a:xfrm>
                      <a:prstGeom prst="rect">
                        <a:avLst/>
                      </a:prstGeom>
                    </p:spPr>
                  </p:pic>
                </p:oleObj>
              </mc:Fallback>
            </mc:AlternateContent>
          </a:graphicData>
        </a:graphic>
      </p:graphicFrame>
      <p:sp>
        <p:nvSpPr>
          <p:cNvPr id="12" name="Rectangle 11" hidden="1"/>
          <p:cNvSpPr/>
          <p:nvPr>
            <p:custDataLst>
              <p:tags r:id="rId3"/>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mp; subtitle - Black">
    <p:bg>
      <p:bgRef idx="1001">
        <a:schemeClr val="bg1"/>
      </p:bgRef>
    </p:bg>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2800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dirty="0"/>
              <a:t>Click to add subtitle</a:t>
            </a:r>
          </a:p>
        </p:txBody>
      </p:sp>
      <p:sp>
        <p:nvSpPr>
          <p:cNvPr id="11" name="Title Placeholder 1"/>
          <p:cNvSpPr>
            <a:spLocks noGrp="1"/>
          </p:cNvSpPr>
          <p:nvPr>
            <p:ph type="title" hasCustomPrompt="1"/>
          </p:nvPr>
        </p:nvSpPr>
        <p:spPr>
          <a:xfrm>
            <a:off x="528000" y="295683"/>
            <a:ext cx="11136000" cy="355917"/>
          </a:xfrm>
          <a:prstGeom prst="rect">
            <a:avLst/>
          </a:prstGeom>
        </p:spPr>
        <p:txBody>
          <a:bodyPr vert="horz" lIns="0" tIns="0" rIns="0" bIns="0" rtlCol="0" anchor="t" anchorCtr="0">
            <a:noAutofit/>
          </a:bodyPr>
          <a:lstStyle>
            <a:lvl1pPr>
              <a:defRPr sz="2100">
                <a:solidFill>
                  <a:schemeClr val="tx1"/>
                </a:solidFill>
              </a:defRPr>
            </a:lvl1pPr>
          </a:lstStyle>
          <a:p>
            <a:r>
              <a:rPr lang="en-US" dirty="0"/>
              <a:t>Click to add title</a:t>
            </a:r>
          </a:p>
        </p:txBody>
      </p:sp>
      <p:sp>
        <p:nvSpPr>
          <p:cNvPr id="2" name="Footer Placeholder 1"/>
          <p:cNvSpPr>
            <a:spLocks noGrp="1"/>
          </p:cNvSpPr>
          <p:nvPr>
            <p:ph type="ftr" sz="quarter" idx="14"/>
          </p:nvPr>
        </p:nvSpPr>
        <p:spPr/>
        <p:txBody>
          <a:bodyPr/>
          <a:lstStyle/>
          <a:p>
            <a:endParaRPr lang="nl-NL" dirty="0"/>
          </a:p>
        </p:txBody>
      </p:sp>
      <p:sp>
        <p:nvSpPr>
          <p:cNvPr id="3" name="Slide Number Placeholder 2"/>
          <p:cNvSpPr>
            <a:spLocks noGrp="1"/>
          </p:cNvSpPr>
          <p:nvPr>
            <p:ph type="sldNum" sz="quarter" idx="15"/>
          </p:nvPr>
        </p:nvSpPr>
        <p:spPr/>
        <p:txBody>
          <a:bodyPr/>
          <a:lstStyle/>
          <a:p>
            <a:fld id="{E1285774-241F-486E-B8E4-963DBBF2BAEB}" type="slidenum">
              <a:rPr lang="nl-NL" smtClean="0"/>
              <a:t>‹#›</a:t>
            </a:fld>
            <a:endParaRPr lang="nl-NL"/>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01652" y="317503"/>
            <a:ext cx="11188700" cy="334099"/>
          </a:xfrm>
          <a:prstGeom prst="rect">
            <a:avLst/>
          </a:prstGeom>
        </p:spPr>
        <p:txBody>
          <a:bodyPr vert="horz" lIns="0" tIns="0" rIns="0" bIns="0" rtlCol="0" anchor="t" anchorCtr="0">
            <a:noAutofit/>
          </a:bodyPr>
          <a:lstStyle>
            <a:lvl1pPr>
              <a:defRPr sz="2100">
                <a:latin typeface="+mj-lt"/>
              </a:defRPr>
            </a:lvl1pPr>
          </a:lstStyle>
          <a:p>
            <a:r>
              <a:rPr lang="en-US" dirty="0"/>
              <a:t>Click to add title</a:t>
            </a:r>
          </a:p>
        </p:txBody>
      </p:sp>
      <p:sp>
        <p:nvSpPr>
          <p:cNvPr id="5" name="Footer Placeholder 4"/>
          <p:cNvSpPr>
            <a:spLocks noGrp="1"/>
          </p:cNvSpPr>
          <p:nvPr>
            <p:ph type="ftr" sz="quarter" idx="10"/>
          </p:nvPr>
        </p:nvSpPr>
        <p:spPr/>
        <p:txBody>
          <a:bodyPr/>
          <a:lstStyle/>
          <a:p>
            <a:endParaRPr lang="nl-NL" dirty="0"/>
          </a:p>
        </p:txBody>
      </p:sp>
      <p:sp>
        <p:nvSpPr>
          <p:cNvPr id="6" name="Slide Number Placeholder 5"/>
          <p:cNvSpPr>
            <a:spLocks noGrp="1"/>
          </p:cNvSpPr>
          <p:nvPr>
            <p:ph type="sldNum" sz="quarter" idx="11"/>
          </p:nvPr>
        </p:nvSpPr>
        <p:spPr/>
        <p:txBody>
          <a:bodyPr/>
          <a:lstStyle/>
          <a:p>
            <a:fld id="{E1285774-241F-486E-B8E4-963DBBF2BAEB}" type="slidenum">
              <a:rPr lang="nl-NL" smtClean="0"/>
              <a:t>‹#›</a:t>
            </a:fld>
            <a:endParaRPr lang="nl-NL"/>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 Black">
    <p:bg>
      <p:bgRef idx="1001">
        <a:schemeClr val="bg1"/>
      </p:bgRef>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6" imgW="5715" imgH="5715" progId="TCLayout.ActiveDocument.1">
                  <p:embed/>
                </p:oleObj>
              </mc:Choice>
              <mc:Fallback>
                <p:oleObj name="think-cell Slide" r:id="rId6" imgW="5715" imgH="5715" progId="TCLayout.ActiveDocument.1">
                  <p:embed/>
                  <p:pic>
                    <p:nvPicPr>
                      <p:cNvPr id="0" name="Object 4" hidden="1"/>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3" name="Rectangle 2" hidden="1"/>
          <p:cNvSpPr/>
          <p:nvPr>
            <p:custDataLst>
              <p:tags r:id="rId2"/>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4" name="Title Placeholder 1"/>
          <p:cNvSpPr>
            <a:spLocks noGrp="1"/>
          </p:cNvSpPr>
          <p:nvPr>
            <p:ph type="title" hasCustomPrompt="1"/>
          </p:nvPr>
        </p:nvSpPr>
        <p:spPr>
          <a:xfrm>
            <a:off x="501652" y="317503"/>
            <a:ext cx="11188700" cy="334099"/>
          </a:xfrm>
          <a:prstGeom prst="rect">
            <a:avLst/>
          </a:prstGeom>
        </p:spPr>
        <p:txBody>
          <a:bodyPr vert="horz" lIns="0" tIns="0" rIns="0" bIns="0" rtlCol="0" anchor="t" anchorCtr="0">
            <a:noAutofit/>
          </a:bodyPr>
          <a:lstStyle>
            <a:lvl1pPr>
              <a:defRPr sz="2100">
                <a:solidFill>
                  <a:schemeClr val="tx1"/>
                </a:solidFill>
                <a:latin typeface="+mj-lt"/>
              </a:defRPr>
            </a:lvl1pPr>
          </a:lstStyle>
          <a:p>
            <a:r>
              <a:rPr lang="en-US" dirty="0"/>
              <a:t>Click to add title</a:t>
            </a:r>
          </a:p>
        </p:txBody>
      </p:sp>
      <p:sp>
        <p:nvSpPr>
          <p:cNvPr id="2" name="Footer Placeholder 1"/>
          <p:cNvSpPr>
            <a:spLocks noGrp="1"/>
          </p:cNvSpPr>
          <p:nvPr>
            <p:ph type="ftr" sz="quarter" idx="10"/>
          </p:nvPr>
        </p:nvSpPr>
        <p:spPr/>
        <p:txBody>
          <a:bodyPr/>
          <a:lstStyle>
            <a:lvl1pPr>
              <a:defRPr>
                <a:solidFill>
                  <a:schemeClr val="tx1"/>
                </a:solidFill>
              </a:defRPr>
            </a:lvl1pPr>
          </a:lstStyle>
          <a:p>
            <a:endParaRPr lang="nl-NL" dirty="0"/>
          </a:p>
        </p:txBody>
      </p:sp>
      <p:sp>
        <p:nvSpPr>
          <p:cNvPr id="7" name="Slide Number Placeholder 6"/>
          <p:cNvSpPr>
            <a:spLocks noGrp="1"/>
          </p:cNvSpPr>
          <p:nvPr>
            <p:ph type="sldNum" sz="quarter" idx="11"/>
          </p:nvPr>
        </p:nvSpPr>
        <p:spPr/>
        <p:txBody>
          <a:bodyPr/>
          <a:lstStyle>
            <a:lvl1pPr>
              <a:defRPr>
                <a:solidFill>
                  <a:schemeClr val="tx1"/>
                </a:solidFill>
              </a:defRPr>
            </a:lvl1pPr>
          </a:lstStyle>
          <a:p>
            <a:fld id="{E1285774-241F-486E-B8E4-963DBBF2BAEB}" type="slidenum">
              <a:rPr lang="nl-NL" smtClean="0"/>
              <a:t>‹#›</a:t>
            </a:fld>
            <a:endParaRPr lang="nl-NL"/>
          </a:p>
        </p:txBody>
      </p:sp>
      <p:graphicFrame>
        <p:nvGraphicFramePr>
          <p:cNvPr id="8" name="Object 7" hidden="1"/>
          <p:cNvGraphicFramePr>
            <a:graphicFrameLocks noChangeAspect="1"/>
          </p:cNvGraphicFramePr>
          <p:nvPr userDrawn="1">
            <p:custDataLst>
              <p:tags r:id="rId3"/>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8" imgW="5715" imgH="5715" progId="TCLayout.ActiveDocument.1">
                  <p:embed/>
                </p:oleObj>
              </mc:Choice>
              <mc:Fallback>
                <p:oleObj name="think-cell Slide" r:id="rId8" imgW="5715" imgH="5715" progId="TCLayout.ActiveDocument.1">
                  <p:embed/>
                  <p:pic>
                    <p:nvPicPr>
                      <p:cNvPr id="0" name="Object 7" hidden="1"/>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9" name="Rectangle 8" hidden="1"/>
          <p:cNvSpPr/>
          <p:nvPr userDrawn="1">
            <p:custDataLst>
              <p:tags r:id="rId4"/>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ubtitle &amp; contents">
    <p:spTree>
      <p:nvGrpSpPr>
        <p:cNvPr id="1" name=""/>
        <p:cNvGrpSpPr/>
        <p:nvPr/>
      </p:nvGrpSpPr>
      <p:grpSpPr>
        <a:xfrm>
          <a:off x="0" y="0"/>
          <a:ext cx="0" cy="0"/>
          <a:chOff x="0" y="0"/>
          <a:chExt cx="0" cy="0"/>
        </a:xfrm>
      </p:grpSpPr>
      <p:sp>
        <p:nvSpPr>
          <p:cNvPr id="10" name="Text Placeholder 18"/>
          <p:cNvSpPr>
            <a:spLocks noGrp="1"/>
          </p:cNvSpPr>
          <p:nvPr>
            <p:ph idx="1"/>
          </p:nvPr>
        </p:nvSpPr>
        <p:spPr>
          <a:xfrm>
            <a:off x="501652" y="1665289"/>
            <a:ext cx="9168037" cy="4716463"/>
          </a:xfrm>
          <a:prstGeom prst="rect">
            <a:avLst/>
          </a:prstGeom>
        </p:spPr>
        <p:txBody>
          <a:bodyPr vert="horz" lIns="0" tIns="0" rIns="0" bIns="0" rtlCol="0">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p:cNvSpPr>
            <a:spLocks noGrp="1"/>
          </p:cNvSpPr>
          <p:nvPr>
            <p:ph type="body" sz="quarter" idx="13" hasCustomPrompt="1"/>
          </p:nvPr>
        </p:nvSpPr>
        <p:spPr>
          <a:xfrm>
            <a:off x="501652"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6" name="Title Placeholder 1"/>
          <p:cNvSpPr>
            <a:spLocks noGrp="1"/>
          </p:cNvSpPr>
          <p:nvPr>
            <p:ph type="title" hasCustomPrompt="1"/>
          </p:nvPr>
        </p:nvSpPr>
        <p:spPr>
          <a:xfrm>
            <a:off x="501652" y="317503"/>
            <a:ext cx="11188700" cy="334099"/>
          </a:xfrm>
          <a:prstGeom prst="rect">
            <a:avLst/>
          </a:prstGeom>
        </p:spPr>
        <p:txBody>
          <a:bodyPr vert="horz" lIns="0" tIns="0" rIns="0" bIns="0" rtlCol="0" anchor="t" anchorCtr="0">
            <a:noAutofit/>
          </a:bodyPr>
          <a:lstStyle>
            <a:lvl1pPr>
              <a:defRPr sz="2100">
                <a:latin typeface="+mj-lt"/>
              </a:defRPr>
            </a:lvl1pPr>
          </a:lstStyle>
          <a:p>
            <a:r>
              <a:rPr lang="en-US" dirty="0"/>
              <a:t>Click to add title</a:t>
            </a:r>
          </a:p>
        </p:txBody>
      </p:sp>
      <p:sp>
        <p:nvSpPr>
          <p:cNvPr id="2" name="Footer Placeholder 1"/>
          <p:cNvSpPr>
            <a:spLocks noGrp="1"/>
          </p:cNvSpPr>
          <p:nvPr>
            <p:ph type="ftr" sz="quarter" idx="14"/>
          </p:nvPr>
        </p:nvSpPr>
        <p:spPr/>
        <p:txBody>
          <a:bodyPr/>
          <a:lstStyle/>
          <a:p>
            <a:endParaRPr lang="nl-NL" dirty="0"/>
          </a:p>
        </p:txBody>
      </p:sp>
      <p:sp>
        <p:nvSpPr>
          <p:cNvPr id="3" name="Slide Number Placeholder 2"/>
          <p:cNvSpPr>
            <a:spLocks noGrp="1"/>
          </p:cNvSpPr>
          <p:nvPr>
            <p:ph type="sldNum" sz="quarter" idx="15"/>
          </p:nvPr>
        </p:nvSpPr>
        <p:spPr/>
        <p:txBody>
          <a:bodyPr/>
          <a:lstStyle/>
          <a:p>
            <a:fld id="{E1285774-241F-486E-B8E4-963DBBF2BAEB}" type="slidenum">
              <a:rPr lang="nl-NL" smtClean="0"/>
              <a:t>‹#›</a:t>
            </a:fld>
            <a:endParaRPr lang="nl-NL"/>
          </a:p>
        </p:txBody>
      </p:sp>
    </p:spTree>
  </p:cSld>
  <p:clrMapOvr>
    <a:masterClrMapping/>
  </p:clrMapOvr>
  <p:transition>
    <p:fade/>
  </p:transition>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1" y="651600"/>
            <a:ext cx="11188700" cy="757255"/>
          </a:xfrm>
          <a:prstGeom prst="rect">
            <a:avLst/>
          </a:prstGeom>
        </p:spPr>
        <p:txBody>
          <a:bodyPr vert="horz" lIns="0" tIns="0" rIns="0" bIns="0" rtlCol="0">
            <a:noAutofit/>
          </a:bodyPr>
          <a:lstStyle>
            <a:lvl1pPr>
              <a:defRPr lang="en-US" sz="1800" dirty="0">
                <a:solidFill>
                  <a:srgbClr val="575757"/>
                </a:solidFill>
              </a:defRPr>
            </a:lvl1pPr>
          </a:lstStyle>
          <a:p>
            <a:pPr lvl="0" defTabSz="727710">
              <a:spcAft>
                <a:spcPts val="795"/>
              </a:spcAft>
            </a:pPr>
            <a:r>
              <a:rPr lang="en-US" dirty="0"/>
              <a:t>Click to add subtitle</a:t>
            </a:r>
          </a:p>
        </p:txBody>
      </p:sp>
      <p:sp>
        <p:nvSpPr>
          <p:cNvPr id="17" name="Chart Placeholder 3"/>
          <p:cNvSpPr>
            <a:spLocks noGrp="1"/>
          </p:cNvSpPr>
          <p:nvPr>
            <p:ph type="chart" sz="quarter" idx="15" hasCustomPrompt="1"/>
          </p:nvPr>
        </p:nvSpPr>
        <p:spPr>
          <a:xfrm>
            <a:off x="491422" y="2052002"/>
            <a:ext cx="11188699" cy="4069013"/>
          </a:xfrm>
          <a:prstGeom prst="rect">
            <a:avLst/>
          </a:prstGeom>
        </p:spPr>
        <p:txBody>
          <a:bodyPr vert="horz" lIns="0" tIns="0" rIns="0" bIns="0" rtlCol="0">
            <a:noAutofit/>
          </a:bodyPr>
          <a:lstStyle>
            <a:lvl1pPr>
              <a:defRPr lang="en-GB" sz="1400" dirty="0"/>
            </a:lvl1pPr>
          </a:lstStyle>
          <a:p>
            <a:pPr lvl="0" defTabSz="727710">
              <a:spcAft>
                <a:spcPts val="795"/>
              </a:spcAft>
            </a:pPr>
            <a:r>
              <a:rPr lang="en-US"/>
              <a:t>Click icon to add chart</a:t>
            </a:r>
            <a:endParaRPr lang="en-GB" dirty="0"/>
          </a:p>
        </p:txBody>
      </p:sp>
      <p:sp>
        <p:nvSpPr>
          <p:cNvPr id="18" name="Text Placeholder 8"/>
          <p:cNvSpPr>
            <a:spLocks noGrp="1"/>
          </p:cNvSpPr>
          <p:nvPr>
            <p:ph type="body" sz="quarter" idx="18"/>
          </p:nvPr>
        </p:nvSpPr>
        <p:spPr>
          <a:xfrm>
            <a:off x="491422" y="1674088"/>
            <a:ext cx="11188699" cy="357187"/>
          </a:xfrm>
        </p:spPr>
        <p:txBody>
          <a:bodyPr vert="horz" lIns="0" tIns="0" rIns="0" bIns="0" rtlCol="0">
            <a:noAutofit/>
          </a:bodyPr>
          <a:lstStyle>
            <a:lvl1pPr>
              <a:defRPr lang="en-US" sz="1400" noProof="0" smtClean="0"/>
            </a:lvl1pPr>
          </a:lstStyle>
          <a:p>
            <a:pPr lvl="0" defTabSz="727710">
              <a:spcAft>
                <a:spcPts val="795"/>
              </a:spcAft>
            </a:pPr>
            <a:r>
              <a:rPr lang="en-US" noProof="0"/>
              <a:t>Click to edit Master text styles</a:t>
            </a:r>
          </a:p>
        </p:txBody>
      </p:sp>
      <p:sp>
        <p:nvSpPr>
          <p:cNvPr id="19" name="Text Placeholder 7"/>
          <p:cNvSpPr>
            <a:spLocks noGrp="1"/>
          </p:cNvSpPr>
          <p:nvPr>
            <p:ph type="body" sz="quarter" idx="23"/>
          </p:nvPr>
        </p:nvSpPr>
        <p:spPr>
          <a:xfrm>
            <a:off x="491420" y="6121016"/>
            <a:ext cx="11188700" cy="260737"/>
          </a:xfrm>
        </p:spPr>
        <p:txBody>
          <a:bodyPr vert="horz" lIns="0" tIns="0" rIns="0" bIns="0" rtlCol="0">
            <a:noAutofit/>
          </a:bodyPr>
          <a:lstStyle>
            <a:lvl1pPr>
              <a:defRPr lang="en-US" sz="1000" smtClean="0"/>
            </a:lvl1pPr>
          </a:lstStyle>
          <a:p>
            <a:pPr lvl="0" defTabSz="727710">
              <a:spcAft>
                <a:spcPts val="0"/>
              </a:spcAft>
            </a:pPr>
            <a:r>
              <a:rPr lang="en-US"/>
              <a:t>Click to edit Master text styles</a:t>
            </a:r>
          </a:p>
        </p:txBody>
      </p:sp>
      <p:sp>
        <p:nvSpPr>
          <p:cNvPr id="7" name="Title Placeholder 1"/>
          <p:cNvSpPr>
            <a:spLocks noGrp="1"/>
          </p:cNvSpPr>
          <p:nvPr>
            <p:ph type="title" hasCustomPrompt="1"/>
          </p:nvPr>
        </p:nvSpPr>
        <p:spPr>
          <a:xfrm>
            <a:off x="501651" y="317502"/>
            <a:ext cx="11188700" cy="334099"/>
          </a:xfrm>
          <a:prstGeom prst="rect">
            <a:avLst/>
          </a:prstGeom>
        </p:spPr>
        <p:txBody>
          <a:bodyPr vert="horz" lIns="0" tIns="0" rIns="0" bIns="0" rtlCol="0" anchor="t" anchorCtr="0">
            <a:noAutofit/>
          </a:bodyPr>
          <a:lstStyle>
            <a:lvl1pPr>
              <a:defRPr lang="en-US" sz="2100" dirty="0">
                <a:latin typeface="+mj-lt"/>
              </a:defRPr>
            </a:lvl1pPr>
          </a:lstStyle>
          <a:p>
            <a:pPr lvl="0" defTabSz="727710"/>
            <a:r>
              <a:rPr lang="en-US" dirty="0"/>
              <a:t>Click to add title</a:t>
            </a:r>
          </a:p>
        </p:txBody>
      </p:sp>
      <p:sp>
        <p:nvSpPr>
          <p:cNvPr id="6" name="Footer Placeholder 5"/>
          <p:cNvSpPr>
            <a:spLocks noGrp="1"/>
          </p:cNvSpPr>
          <p:nvPr>
            <p:ph type="ftr" sz="quarter" idx="25"/>
          </p:nvPr>
        </p:nvSpPr>
        <p:spPr/>
        <p:txBody>
          <a:bodyPr/>
          <a:lstStyle/>
          <a:p>
            <a:endParaRPr lang="nl-NL"/>
          </a:p>
        </p:txBody>
      </p:sp>
      <p:sp>
        <p:nvSpPr>
          <p:cNvPr id="8" name="Slide Number Placeholder 7"/>
          <p:cNvSpPr>
            <a:spLocks noGrp="1"/>
          </p:cNvSpPr>
          <p:nvPr>
            <p:ph type="sldNum" sz="quarter" idx="26"/>
          </p:nvPr>
        </p:nvSpPr>
        <p:spPr/>
        <p:txBody>
          <a:bodyPr/>
          <a:lstStyle/>
          <a:p>
            <a:fld id="{E1285774-241F-486E-B8E4-963DBBF2BAEB}" type="slidenum">
              <a:rPr lang="nl-NL" smtClean="0"/>
              <a:t>‹#›</a:t>
            </a:fld>
            <a:endParaRPr lang="nl-NL"/>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ubtitle &amp; chart - Black">
    <p:bg>
      <p:bgRef idx="1001">
        <a:schemeClr val="bg1"/>
      </p:bgRef>
    </p:bg>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2921"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dirty="0"/>
              <a:t>Click to add subtitle</a:t>
            </a:r>
          </a:p>
        </p:txBody>
      </p:sp>
      <p:sp>
        <p:nvSpPr>
          <p:cNvPr id="16" name="Title Placeholder 1"/>
          <p:cNvSpPr>
            <a:spLocks noGrp="1"/>
          </p:cNvSpPr>
          <p:nvPr>
            <p:ph type="title" hasCustomPrompt="1"/>
          </p:nvPr>
        </p:nvSpPr>
        <p:spPr>
          <a:xfrm>
            <a:off x="502921" y="320042"/>
            <a:ext cx="11136000" cy="331559"/>
          </a:xfrm>
          <a:prstGeom prst="rect">
            <a:avLst/>
          </a:prstGeom>
        </p:spPr>
        <p:txBody>
          <a:bodyPr vert="horz" lIns="0" tIns="0" rIns="0" bIns="0" rtlCol="0" anchor="t" anchorCtr="0">
            <a:noAutofit/>
          </a:bodyPr>
          <a:lstStyle>
            <a:lvl1pPr>
              <a:defRPr sz="2100"/>
            </a:lvl1pPr>
          </a:lstStyle>
          <a:p>
            <a:r>
              <a:rPr lang="en-US" dirty="0"/>
              <a:t>Click to add title</a:t>
            </a:r>
          </a:p>
        </p:txBody>
      </p:sp>
      <p:sp>
        <p:nvSpPr>
          <p:cNvPr id="17" name="Chart Placeholder 3"/>
          <p:cNvSpPr>
            <a:spLocks noGrp="1"/>
          </p:cNvSpPr>
          <p:nvPr>
            <p:ph type="chart" sz="quarter" idx="15" hasCustomPrompt="1"/>
          </p:nvPr>
        </p:nvSpPr>
        <p:spPr>
          <a:xfrm>
            <a:off x="502921" y="2052003"/>
            <a:ext cx="11145628" cy="4069013"/>
          </a:xfrm>
          <a:prstGeom prst="rect">
            <a:avLst/>
          </a:prstGeom>
        </p:spPr>
        <p:txBody>
          <a:bodyPr>
            <a:normAutofit/>
          </a:bodyPr>
          <a:lstStyle>
            <a:lvl1pPr>
              <a:defRPr sz="1400"/>
            </a:lvl1pPr>
          </a:lstStyle>
          <a:p>
            <a:r>
              <a:rPr lang="en-US"/>
              <a:t>Click icon to add chart</a:t>
            </a:r>
            <a:endParaRPr lang="en-GB" dirty="0"/>
          </a:p>
        </p:txBody>
      </p:sp>
      <p:sp>
        <p:nvSpPr>
          <p:cNvPr id="18" name="Text Placeholder 8"/>
          <p:cNvSpPr>
            <a:spLocks noGrp="1"/>
          </p:cNvSpPr>
          <p:nvPr>
            <p:ph type="body" sz="quarter" idx="18"/>
          </p:nvPr>
        </p:nvSpPr>
        <p:spPr>
          <a:xfrm>
            <a:off x="502921" y="1700217"/>
            <a:ext cx="11136001" cy="357187"/>
          </a:xfrm>
        </p:spPr>
        <p:txBody>
          <a:bodyPr>
            <a:normAutofit/>
          </a:bodyPr>
          <a:lstStyle>
            <a:lvl1pPr>
              <a:defRPr sz="1400"/>
            </a:lvl1pPr>
          </a:lstStyle>
          <a:p>
            <a:pPr lvl="0"/>
            <a:r>
              <a:rPr lang="en-US"/>
              <a:t>Click to edit Master text styles</a:t>
            </a:r>
          </a:p>
        </p:txBody>
      </p:sp>
      <p:sp>
        <p:nvSpPr>
          <p:cNvPr id="19" name="Text Placeholder 7"/>
          <p:cNvSpPr>
            <a:spLocks noGrp="1"/>
          </p:cNvSpPr>
          <p:nvPr>
            <p:ph type="body" sz="quarter" idx="23"/>
          </p:nvPr>
        </p:nvSpPr>
        <p:spPr>
          <a:xfrm>
            <a:off x="502921" y="6121017"/>
            <a:ext cx="11145627" cy="256647"/>
          </a:xfrm>
        </p:spPr>
        <p:txBody>
          <a:bodyPr>
            <a:normAutofit/>
          </a:bodyPr>
          <a:lstStyle>
            <a:lvl1pPr>
              <a:spcAft>
                <a:spcPts val="0"/>
              </a:spcAft>
              <a:defRPr sz="1000"/>
            </a:lvl1pPr>
          </a:lstStyle>
          <a:p>
            <a:pPr lvl="0"/>
            <a:r>
              <a:rPr lang="en-US"/>
              <a:t>Click to edit Master text styles</a:t>
            </a:r>
          </a:p>
        </p:txBody>
      </p:sp>
      <p:sp>
        <p:nvSpPr>
          <p:cNvPr id="2" name="Footer Placeholder 1"/>
          <p:cNvSpPr>
            <a:spLocks noGrp="1"/>
          </p:cNvSpPr>
          <p:nvPr>
            <p:ph type="ftr" sz="quarter" idx="24"/>
          </p:nvPr>
        </p:nvSpPr>
        <p:spPr/>
        <p:txBody>
          <a:bodyPr/>
          <a:lstStyle/>
          <a:p>
            <a:endParaRPr lang="nl-NL" dirty="0"/>
          </a:p>
        </p:txBody>
      </p:sp>
      <p:sp>
        <p:nvSpPr>
          <p:cNvPr id="3" name="Slide Number Placeholder 2"/>
          <p:cNvSpPr>
            <a:spLocks noGrp="1"/>
          </p:cNvSpPr>
          <p:nvPr>
            <p:ph type="sldNum" sz="quarter" idx="25"/>
          </p:nvPr>
        </p:nvSpPr>
        <p:spPr/>
        <p:txBody>
          <a:bodyPr/>
          <a:lstStyle/>
          <a:p>
            <a:fld id="{E1285774-241F-486E-B8E4-963DBBF2BAEB}" type="slidenum">
              <a:rPr lang="nl-NL" smtClean="0"/>
              <a:t>‹#›</a:t>
            </a:fld>
            <a:endParaRPr lang="nl-NL"/>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s with image">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6" imgW="5715" imgH="5715" progId="TCLayout.ActiveDocument.1">
                  <p:embed/>
                </p:oleObj>
              </mc:Choice>
              <mc:Fallback>
                <p:oleObj name="think-cell Slide" r:id="rId6" imgW="5715" imgH="5715" progId="TCLayout.ActiveDocument.1">
                  <p:embed/>
                  <p:pic>
                    <p:nvPicPr>
                      <p:cNvPr id="0" name="Object 7" hidden="1"/>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11" name="Rectangle 10" hidden="1"/>
          <p:cNvSpPr/>
          <p:nvPr>
            <p:custDataLst>
              <p:tags r:id="rId2"/>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5" name="Picture Placeholder 9"/>
          <p:cNvSpPr>
            <a:spLocks noGrp="1"/>
          </p:cNvSpPr>
          <p:nvPr>
            <p:ph type="pic" sz="quarter" idx="15"/>
          </p:nvPr>
        </p:nvSpPr>
        <p:spPr>
          <a:xfrm>
            <a:off x="5378731" y="1665289"/>
            <a:ext cx="6311835" cy="4716463"/>
          </a:xfrm>
        </p:spPr>
        <p:txBody>
          <a:bodyPr>
            <a:noAutofit/>
          </a:bodyPr>
          <a:lstStyle>
            <a:lvl1pPr>
              <a:defRPr sz="1400"/>
            </a:lvl1pPr>
          </a:lstStyle>
          <a:p>
            <a:r>
              <a:rPr lang="en-US" noProof="0"/>
              <a:t>Click icon to add picture</a:t>
            </a:r>
            <a:endParaRPr lang="en-US" noProof="0" dirty="0"/>
          </a:p>
        </p:txBody>
      </p:sp>
      <p:sp>
        <p:nvSpPr>
          <p:cNvPr id="6" name="Content Placeholder 3"/>
          <p:cNvSpPr>
            <a:spLocks noGrp="1"/>
          </p:cNvSpPr>
          <p:nvPr>
            <p:ph sz="quarter" idx="10"/>
          </p:nvPr>
        </p:nvSpPr>
        <p:spPr>
          <a:xfrm>
            <a:off x="501866" y="1665290"/>
            <a:ext cx="4456430" cy="4716463"/>
          </a:xfrm>
          <a:prstGeom prst="rect">
            <a:avLst/>
          </a:prstGeom>
        </p:spPr>
        <p:txBody>
          <a:bodyPr>
            <a:noAutofit/>
          </a:bodyPr>
          <a:lstStyle>
            <a:lvl1pPr marL="0" indent="0" algn="l">
              <a:buFontTx/>
              <a:buNone/>
              <a:tabLst>
                <a:tab pos="4001135" algn="r"/>
              </a:tabLst>
              <a:defRPr sz="1400">
                <a:latin typeface="+mn-lt"/>
              </a:defRPr>
            </a:lvl1pPr>
            <a:lvl2pPr marL="111125" indent="-111125" algn="l">
              <a:buClrTx/>
              <a:buSzPct val="100000"/>
              <a:buFont typeface="Arial" panose="020B0604020202020204" pitchFamily="34" charset="0"/>
              <a:buChar char="•"/>
              <a:tabLst>
                <a:tab pos="4001135" algn="r"/>
              </a:tabLst>
              <a:defRPr sz="1400">
                <a:latin typeface="+mj-lt"/>
              </a:defRPr>
            </a:lvl2pPr>
            <a:lvl3pPr marL="242570" indent="-111125" algn="l">
              <a:buClrTx/>
              <a:buSzPct val="100000"/>
              <a:buFont typeface="Arial" panose="020B0604020202020204" pitchFamily="34" charset="0"/>
              <a:buChar char="−"/>
              <a:tabLst>
                <a:tab pos="4001135" algn="r"/>
              </a:tabLst>
              <a:defRPr sz="1400">
                <a:latin typeface="+mn-lt"/>
              </a:defRPr>
            </a:lvl3pPr>
            <a:lvl4pPr marL="374015" indent="-111125" algn="l">
              <a:buClrTx/>
              <a:buSzPct val="100000"/>
              <a:buFont typeface="Arial" panose="020B0604020202020204" pitchFamily="34" charset="0"/>
              <a:buChar char="◦"/>
              <a:tabLst>
                <a:tab pos="4001135" algn="r"/>
              </a:tabLst>
              <a:defRPr sz="1400">
                <a:latin typeface="+mn-lt"/>
              </a:defRPr>
            </a:lvl4pPr>
            <a:lvl5pPr marL="505460" indent="-111125" algn="l">
              <a:buClrTx/>
              <a:buSzPct val="100000"/>
              <a:buFont typeface="Arial" panose="020B0604020202020204" pitchFamily="34" charset="0"/>
              <a:buChar char="−"/>
              <a:tabLst>
                <a:tab pos="4001135" algn="r"/>
              </a:tabLst>
              <a:defRPr sz="140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Footer Placeholder 2"/>
          <p:cNvSpPr>
            <a:spLocks noGrp="1"/>
          </p:cNvSpPr>
          <p:nvPr>
            <p:ph type="ftr" sz="quarter" idx="17"/>
          </p:nvPr>
        </p:nvSpPr>
        <p:spPr/>
        <p:txBody>
          <a:bodyPr/>
          <a:lstStyle/>
          <a:p>
            <a:endParaRPr lang="nl-NL"/>
          </a:p>
        </p:txBody>
      </p:sp>
      <p:sp>
        <p:nvSpPr>
          <p:cNvPr id="4" name="Slide Number Placeholder 3"/>
          <p:cNvSpPr>
            <a:spLocks noGrp="1"/>
          </p:cNvSpPr>
          <p:nvPr>
            <p:ph type="sldNum" sz="quarter" idx="18"/>
          </p:nvPr>
        </p:nvSpPr>
        <p:spPr/>
        <p:txBody>
          <a:bodyPr/>
          <a:lstStyle/>
          <a:p>
            <a:fld id="{E1285774-241F-486E-B8E4-963DBBF2BAEB}" type="slidenum">
              <a:rPr lang="nl-NL" smtClean="0"/>
              <a:t>‹#›</a:t>
            </a:fld>
            <a:endParaRPr lang="nl-NL"/>
          </a:p>
        </p:txBody>
      </p:sp>
      <p:sp>
        <p:nvSpPr>
          <p:cNvPr id="9" name="Text Placeholder 8"/>
          <p:cNvSpPr>
            <a:spLocks noGrp="1"/>
          </p:cNvSpPr>
          <p:nvPr>
            <p:ph type="body" sz="quarter" idx="13" hasCustomPrompt="1"/>
          </p:nvPr>
        </p:nvSpPr>
        <p:spPr>
          <a:xfrm>
            <a:off x="501651" y="588966"/>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0" name="Title Placeholder 1"/>
          <p:cNvSpPr>
            <a:spLocks noGrp="1"/>
          </p:cNvSpPr>
          <p:nvPr>
            <p:ph type="title" hasCustomPrompt="1"/>
          </p:nvPr>
        </p:nvSpPr>
        <p:spPr>
          <a:xfrm>
            <a:off x="501651" y="290334"/>
            <a:ext cx="11188700" cy="298630"/>
          </a:xfrm>
          <a:prstGeom prst="rect">
            <a:avLst/>
          </a:prstGeom>
        </p:spPr>
        <p:txBody>
          <a:bodyPr vert="horz" lIns="0" tIns="0" rIns="0" bIns="0" rtlCol="0" anchor="t" anchorCtr="0">
            <a:noAutofit/>
          </a:bodyPr>
          <a:lstStyle>
            <a:lvl1pPr>
              <a:defRPr sz="2100">
                <a:latin typeface="+mj-lt"/>
              </a:defRPr>
            </a:lvl1pPr>
          </a:lstStyle>
          <a:p>
            <a:r>
              <a:rPr lang="en-US" dirty="0"/>
              <a:t>Click to add title</a:t>
            </a:r>
          </a:p>
        </p:txBody>
      </p:sp>
      <p:graphicFrame>
        <p:nvGraphicFramePr>
          <p:cNvPr id="12" name="Object 11" hidden="1"/>
          <p:cNvGraphicFramePr>
            <a:graphicFrameLocks noChangeAspect="1"/>
          </p:cNvGraphicFramePr>
          <p:nvPr>
            <p:custDataLst>
              <p:tags r:id="rId3"/>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8" imgW="5715" imgH="5715" progId="TCLayout.ActiveDocument.1">
                  <p:embed/>
                </p:oleObj>
              </mc:Choice>
              <mc:Fallback>
                <p:oleObj name="think-cell Slide" r:id="rId8" imgW="5715" imgH="5715" progId="TCLayout.ActiveDocument.1">
                  <p:embed/>
                  <p:pic>
                    <p:nvPicPr>
                      <p:cNvPr id="0" name="Object 11" hidden="1"/>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13" name="Rectangle 12" hidden="1"/>
          <p:cNvSpPr/>
          <p:nvPr>
            <p:custDataLst>
              <p:tags r:id="rId4"/>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 columns of text">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6" imgW="5715" imgH="5715" progId="TCLayout.ActiveDocument.1">
                  <p:embed/>
                </p:oleObj>
              </mc:Choice>
              <mc:Fallback>
                <p:oleObj name="think-cell Slide" r:id="rId6" imgW="5715" imgH="5715" progId="TCLayout.ActiveDocument.1">
                  <p:embed/>
                  <p:pic>
                    <p:nvPicPr>
                      <p:cNvPr id="0" name="Object 7" hidden="1"/>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5" name="Rectangle 4" hidden="1"/>
          <p:cNvSpPr/>
          <p:nvPr>
            <p:custDataLst>
              <p:tags r:id="rId2"/>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13" name="Content Placeholder 3"/>
          <p:cNvSpPr>
            <a:spLocks noGrp="1"/>
          </p:cNvSpPr>
          <p:nvPr>
            <p:ph sz="quarter" idx="10"/>
          </p:nvPr>
        </p:nvSpPr>
        <p:spPr>
          <a:xfrm>
            <a:off x="532561" y="1665290"/>
            <a:ext cx="5305579" cy="4716461"/>
          </a:xfrm>
          <a:prstGeom prst="rect">
            <a:avLst/>
          </a:prstGeom>
        </p:spPr>
        <p:txBody>
          <a:bodyPr>
            <a:noAutofit/>
          </a:bodyPr>
          <a:lstStyle>
            <a:lvl1pPr marL="0" indent="0" algn="l">
              <a:buFontTx/>
              <a:buNone/>
              <a:tabLst>
                <a:tab pos="4001135" algn="r"/>
              </a:tabLst>
              <a:defRPr sz="1400"/>
            </a:lvl1pPr>
            <a:lvl2pPr marL="111125" indent="-111125" algn="l">
              <a:buClrTx/>
              <a:buSzPct val="100000"/>
              <a:buFont typeface="Arial" panose="020B0604020202020204" pitchFamily="34" charset="0"/>
              <a:buChar char="•"/>
              <a:tabLst>
                <a:tab pos="4001135" algn="r"/>
              </a:tabLst>
              <a:defRPr sz="1400"/>
            </a:lvl2pPr>
            <a:lvl3pPr marL="242570" indent="-111125" algn="l">
              <a:buClrTx/>
              <a:buSzPct val="100000"/>
              <a:buFont typeface="Arial" panose="020B0604020202020204" pitchFamily="34" charset="0"/>
              <a:buChar char="−"/>
              <a:tabLst>
                <a:tab pos="4001135" algn="r"/>
              </a:tabLst>
              <a:defRPr sz="1400"/>
            </a:lvl3pPr>
            <a:lvl4pPr marL="374015" indent="-111125" algn="l">
              <a:buClrTx/>
              <a:buSzPct val="100000"/>
              <a:buFont typeface="Arial" panose="020B0604020202020204" pitchFamily="34" charset="0"/>
              <a:buChar char="◦"/>
              <a:tabLst>
                <a:tab pos="4001135" algn="r"/>
              </a:tabLst>
              <a:defRPr sz="1400"/>
            </a:lvl4pPr>
            <a:lvl5pPr marL="505460" indent="-111125" algn="l">
              <a:buClrTx/>
              <a:buSzPct val="100000"/>
              <a:buFont typeface="Arial" panose="020B0604020202020204" pitchFamily="34" charset="0"/>
              <a:buChar char="−"/>
              <a:tabLst>
                <a:tab pos="4001135" algn="r"/>
              </a:tabLst>
              <a:defRPr sz="14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40614" y="1665290"/>
            <a:ext cx="5322782" cy="4716461"/>
          </a:xfrm>
          <a:prstGeom prst="rect">
            <a:avLst/>
          </a:prstGeom>
        </p:spPr>
        <p:txBody>
          <a:bodyPr>
            <a:noAutofit/>
          </a:bodyPr>
          <a:lstStyle>
            <a:lvl1pPr marL="0" indent="0" algn="l">
              <a:buFontTx/>
              <a:buNone/>
              <a:tabLst>
                <a:tab pos="4001135" algn="r"/>
              </a:tabLst>
              <a:defRPr sz="1400"/>
            </a:lvl1pPr>
            <a:lvl2pPr marL="111125" indent="-111125" algn="l">
              <a:buClrTx/>
              <a:buSzPct val="100000"/>
              <a:buFont typeface="Arial" panose="020B0604020202020204" pitchFamily="34" charset="0"/>
              <a:buChar char="•"/>
              <a:tabLst>
                <a:tab pos="4001135" algn="r"/>
              </a:tabLst>
              <a:defRPr sz="1400"/>
            </a:lvl2pPr>
            <a:lvl3pPr marL="242570" indent="-111125" algn="l">
              <a:buClrTx/>
              <a:buSzPct val="100000"/>
              <a:buFont typeface="Arial" panose="020B0604020202020204" pitchFamily="34" charset="0"/>
              <a:buChar char="−"/>
              <a:tabLst>
                <a:tab pos="4001135" algn="r"/>
              </a:tabLst>
              <a:defRPr sz="1400"/>
            </a:lvl3pPr>
            <a:lvl4pPr marL="374015" indent="-111125" algn="l">
              <a:buClrTx/>
              <a:buSzPct val="100000"/>
              <a:buFont typeface="Arial" panose="020B0604020202020204" pitchFamily="34" charset="0"/>
              <a:buChar char="◦"/>
              <a:tabLst>
                <a:tab pos="4001135" algn="r"/>
              </a:tabLst>
              <a:defRPr sz="1400"/>
            </a:lvl4pPr>
            <a:lvl5pPr marL="505460" indent="-111125" algn="l">
              <a:buClrTx/>
              <a:buSzPct val="100000"/>
              <a:buFont typeface="Arial" panose="020B0604020202020204" pitchFamily="34" charset="0"/>
              <a:buChar char="−"/>
              <a:tabLst>
                <a:tab pos="4001135" algn="r"/>
              </a:tabLst>
              <a:defRPr sz="14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501651" y="588966"/>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7" name="Title Placeholder 1"/>
          <p:cNvSpPr>
            <a:spLocks noGrp="1"/>
          </p:cNvSpPr>
          <p:nvPr>
            <p:ph type="title" hasCustomPrompt="1"/>
          </p:nvPr>
        </p:nvSpPr>
        <p:spPr>
          <a:xfrm>
            <a:off x="501651" y="290334"/>
            <a:ext cx="11188700" cy="298630"/>
          </a:xfrm>
          <a:prstGeom prst="rect">
            <a:avLst/>
          </a:prstGeom>
        </p:spPr>
        <p:txBody>
          <a:bodyPr vert="horz" lIns="0" tIns="0" rIns="0" bIns="0" rtlCol="0" anchor="t" anchorCtr="0">
            <a:noAutofit/>
          </a:bodyPr>
          <a:lstStyle>
            <a:lvl1pPr>
              <a:defRPr sz="2100">
                <a:latin typeface="+mj-lt"/>
              </a:defRPr>
            </a:lvl1pPr>
          </a:lstStyle>
          <a:p>
            <a:r>
              <a:rPr lang="en-US" dirty="0"/>
              <a:t>Click to add title</a:t>
            </a:r>
          </a:p>
        </p:txBody>
      </p:sp>
      <p:sp>
        <p:nvSpPr>
          <p:cNvPr id="3" name="Footer Placeholder 2"/>
          <p:cNvSpPr>
            <a:spLocks noGrp="1"/>
          </p:cNvSpPr>
          <p:nvPr>
            <p:ph type="ftr" sz="quarter" idx="22"/>
          </p:nvPr>
        </p:nvSpPr>
        <p:spPr/>
        <p:txBody>
          <a:bodyPr/>
          <a:lstStyle/>
          <a:p>
            <a:endParaRPr lang="nl-NL"/>
          </a:p>
        </p:txBody>
      </p:sp>
      <p:sp>
        <p:nvSpPr>
          <p:cNvPr id="4" name="Slide Number Placeholder 3"/>
          <p:cNvSpPr>
            <a:spLocks noGrp="1"/>
          </p:cNvSpPr>
          <p:nvPr>
            <p:ph type="sldNum" sz="quarter" idx="23"/>
          </p:nvPr>
        </p:nvSpPr>
        <p:spPr/>
        <p:txBody>
          <a:bodyPr/>
          <a:lstStyle/>
          <a:p>
            <a:fld id="{E1285774-241F-486E-B8E4-963DBBF2BAEB}" type="slidenum">
              <a:rPr lang="nl-NL" smtClean="0"/>
              <a:t>‹#›</a:t>
            </a:fld>
            <a:endParaRPr lang="nl-NL"/>
          </a:p>
        </p:txBody>
      </p:sp>
      <p:graphicFrame>
        <p:nvGraphicFramePr>
          <p:cNvPr id="10" name="Object 9" hidden="1"/>
          <p:cNvGraphicFramePr>
            <a:graphicFrameLocks noChangeAspect="1"/>
          </p:cNvGraphicFramePr>
          <p:nvPr>
            <p:custDataLst>
              <p:tags r:id="rId3"/>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8" imgW="5715" imgH="5715" progId="TCLayout.ActiveDocument.1">
                  <p:embed/>
                </p:oleObj>
              </mc:Choice>
              <mc:Fallback>
                <p:oleObj name="think-cell Slide" r:id="rId8" imgW="5715" imgH="5715" progId="TCLayout.ActiveDocument.1">
                  <p:embed/>
                  <p:pic>
                    <p:nvPicPr>
                      <p:cNvPr id="0" name="Object 9" hidden="1"/>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11" name="Rectangle 10" hidden="1"/>
          <p:cNvSpPr/>
          <p:nvPr>
            <p:custDataLst>
              <p:tags r:id="rId4"/>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6" imgW="5715" imgH="5715" progId="TCLayout.ActiveDocument.1">
                  <p:embed/>
                </p:oleObj>
              </mc:Choice>
              <mc:Fallback>
                <p:oleObj name="think-cell Slide" r:id="rId6" imgW="5715" imgH="5715" progId="TCLayout.ActiveDocument.1">
                  <p:embed/>
                  <p:pic>
                    <p:nvPicPr>
                      <p:cNvPr id="0" name="Object 10" hidden="1"/>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7" name="Rectangle 6" hidden="1"/>
          <p:cNvSpPr/>
          <p:nvPr>
            <p:custDataLst>
              <p:tags r:id="rId2"/>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10" name="Content Placeholder 3"/>
          <p:cNvSpPr>
            <a:spLocks noGrp="1"/>
          </p:cNvSpPr>
          <p:nvPr>
            <p:ph sz="quarter" idx="10"/>
          </p:nvPr>
        </p:nvSpPr>
        <p:spPr>
          <a:xfrm>
            <a:off x="532560" y="1665290"/>
            <a:ext cx="5355166" cy="4455725"/>
          </a:xfrm>
          <a:prstGeom prst="rect">
            <a:avLst/>
          </a:prstGeom>
        </p:spPr>
        <p:txBody>
          <a:bodyPr>
            <a:noAutofit/>
          </a:bodyPr>
          <a:lstStyle>
            <a:lvl1pPr marL="0" indent="0" algn="l">
              <a:buFontTx/>
              <a:buNone/>
              <a:tabLst>
                <a:tab pos="4001135" algn="r"/>
              </a:tabLst>
              <a:defRPr sz="1400"/>
            </a:lvl1pPr>
            <a:lvl2pPr marL="111125" indent="-111125" algn="l">
              <a:buClrTx/>
              <a:buSzPct val="100000"/>
              <a:buFont typeface="Arial" panose="020B0604020202020204" pitchFamily="34" charset="0"/>
              <a:buChar char="•"/>
              <a:tabLst>
                <a:tab pos="4001135" algn="r"/>
              </a:tabLst>
              <a:defRPr sz="1400"/>
            </a:lvl2pPr>
            <a:lvl3pPr marL="242570" indent="-111125" algn="l">
              <a:buClrTx/>
              <a:buSzPct val="100000"/>
              <a:buFont typeface="Arial" panose="020B0604020202020204" pitchFamily="34" charset="0"/>
              <a:buChar char="−"/>
              <a:tabLst>
                <a:tab pos="4001135" algn="r"/>
              </a:tabLst>
              <a:defRPr sz="1400"/>
            </a:lvl3pPr>
            <a:lvl4pPr marL="374015" indent="-111125" algn="l">
              <a:buClrTx/>
              <a:buSzPct val="100000"/>
              <a:buFont typeface="Arial" panose="020B0604020202020204" pitchFamily="34" charset="0"/>
              <a:buChar char="◦"/>
              <a:tabLst>
                <a:tab pos="4001135" algn="r"/>
              </a:tabLst>
              <a:defRPr sz="1400"/>
            </a:lvl4pPr>
            <a:lvl5pPr marL="505460" indent="-111125" algn="l">
              <a:buClrTx/>
              <a:buSzPct val="100000"/>
              <a:buFont typeface="Arial" panose="020B0604020202020204" pitchFamily="34" charset="0"/>
              <a:buChar char="−"/>
              <a:tabLst>
                <a:tab pos="4001135" algn="r"/>
              </a:tabLst>
              <a:defRPr sz="14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hasCustomPrompt="1"/>
          </p:nvPr>
        </p:nvSpPr>
        <p:spPr>
          <a:xfrm>
            <a:off x="6300297" y="2125013"/>
            <a:ext cx="5349129" cy="3996000"/>
          </a:xfrm>
        </p:spPr>
        <p:txBody>
          <a:bodyPr>
            <a:noAutofit/>
          </a:bodyPr>
          <a:lstStyle>
            <a:lvl1pPr>
              <a:defRPr sz="1400"/>
            </a:lvl1pPr>
          </a:lstStyle>
          <a:p>
            <a:r>
              <a:rPr lang="en-US" noProof="0"/>
              <a:t>Click icon to add chart</a:t>
            </a:r>
            <a:endParaRPr lang="en-US" noProof="0" dirty="0"/>
          </a:p>
        </p:txBody>
      </p:sp>
      <p:sp>
        <p:nvSpPr>
          <p:cNvPr id="6" name="Text Placeholder 5"/>
          <p:cNvSpPr>
            <a:spLocks noGrp="1"/>
          </p:cNvSpPr>
          <p:nvPr>
            <p:ph type="body" sz="quarter" idx="22"/>
          </p:nvPr>
        </p:nvSpPr>
        <p:spPr>
          <a:xfrm>
            <a:off x="6300297" y="1665290"/>
            <a:ext cx="5349129" cy="420687"/>
          </a:xfrm>
        </p:spPr>
        <p:txBody>
          <a:bodyPr>
            <a:noAutofit/>
          </a:bodyPr>
          <a:lstStyle>
            <a:lvl1pPr>
              <a:defRPr sz="1400"/>
            </a:lvl1pPr>
          </a:lstStyle>
          <a:p>
            <a:pPr lvl="0"/>
            <a:r>
              <a:rPr lang="en-US" noProof="0"/>
              <a:t>Click to edit Master text styles</a:t>
            </a:r>
          </a:p>
        </p:txBody>
      </p:sp>
      <p:sp>
        <p:nvSpPr>
          <p:cNvPr id="15" name="Text Placeholder 7"/>
          <p:cNvSpPr>
            <a:spLocks noGrp="1"/>
          </p:cNvSpPr>
          <p:nvPr>
            <p:ph type="body" sz="quarter" idx="23"/>
          </p:nvPr>
        </p:nvSpPr>
        <p:spPr>
          <a:xfrm>
            <a:off x="532561" y="6121015"/>
            <a:ext cx="11188700" cy="260737"/>
          </a:xfrm>
        </p:spPr>
        <p:txBody>
          <a:bodyPr>
            <a:noAutofit/>
          </a:bodyPr>
          <a:lstStyle>
            <a:lvl1pPr>
              <a:spcAft>
                <a:spcPts val="0"/>
              </a:spcAft>
              <a:defRPr sz="1000"/>
            </a:lvl1pPr>
          </a:lstStyle>
          <a:p>
            <a:pPr lvl="0"/>
            <a:r>
              <a:rPr lang="en-US"/>
              <a:t>Click to edit Master text styles</a:t>
            </a:r>
          </a:p>
        </p:txBody>
      </p:sp>
      <p:sp>
        <p:nvSpPr>
          <p:cNvPr id="8" name="Text Placeholder 8"/>
          <p:cNvSpPr>
            <a:spLocks noGrp="1"/>
          </p:cNvSpPr>
          <p:nvPr>
            <p:ph type="body" sz="quarter" idx="13" hasCustomPrompt="1"/>
          </p:nvPr>
        </p:nvSpPr>
        <p:spPr>
          <a:xfrm>
            <a:off x="501651" y="588966"/>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9" name="Title Placeholder 1"/>
          <p:cNvSpPr>
            <a:spLocks noGrp="1"/>
          </p:cNvSpPr>
          <p:nvPr>
            <p:ph type="title" hasCustomPrompt="1"/>
          </p:nvPr>
        </p:nvSpPr>
        <p:spPr>
          <a:xfrm>
            <a:off x="501651" y="290334"/>
            <a:ext cx="11188700" cy="298628"/>
          </a:xfrm>
          <a:prstGeom prst="rect">
            <a:avLst/>
          </a:prstGeom>
        </p:spPr>
        <p:txBody>
          <a:bodyPr vert="horz" lIns="0" tIns="0" rIns="0" bIns="0" rtlCol="0" anchor="t" anchorCtr="0">
            <a:noAutofit/>
          </a:bodyPr>
          <a:lstStyle>
            <a:lvl1pPr>
              <a:defRPr sz="2100">
                <a:latin typeface="+mj-lt"/>
              </a:defRPr>
            </a:lvl1pPr>
          </a:lstStyle>
          <a:p>
            <a:r>
              <a:rPr lang="en-US" dirty="0"/>
              <a:t>Click to add title</a:t>
            </a:r>
          </a:p>
        </p:txBody>
      </p:sp>
      <p:sp>
        <p:nvSpPr>
          <p:cNvPr id="4" name="Footer Placeholder 3"/>
          <p:cNvSpPr>
            <a:spLocks noGrp="1"/>
          </p:cNvSpPr>
          <p:nvPr>
            <p:ph type="ftr" sz="quarter" idx="25"/>
          </p:nvPr>
        </p:nvSpPr>
        <p:spPr/>
        <p:txBody>
          <a:bodyPr/>
          <a:lstStyle/>
          <a:p>
            <a:endParaRPr lang="nl-NL"/>
          </a:p>
        </p:txBody>
      </p:sp>
      <p:sp>
        <p:nvSpPr>
          <p:cNvPr id="5" name="Slide Number Placeholder 4"/>
          <p:cNvSpPr>
            <a:spLocks noGrp="1"/>
          </p:cNvSpPr>
          <p:nvPr>
            <p:ph type="sldNum" sz="quarter" idx="26"/>
          </p:nvPr>
        </p:nvSpPr>
        <p:spPr/>
        <p:txBody>
          <a:bodyPr/>
          <a:lstStyle/>
          <a:p>
            <a:fld id="{E1285774-241F-486E-B8E4-963DBBF2BAEB}" type="slidenum">
              <a:rPr lang="nl-NL" smtClean="0"/>
              <a:t>‹#›</a:t>
            </a:fld>
            <a:endParaRPr lang="nl-NL"/>
          </a:p>
        </p:txBody>
      </p:sp>
      <p:graphicFrame>
        <p:nvGraphicFramePr>
          <p:cNvPr id="12" name="Object 11" hidden="1"/>
          <p:cNvGraphicFramePr>
            <a:graphicFrameLocks noChangeAspect="1"/>
          </p:cNvGraphicFramePr>
          <p:nvPr>
            <p:custDataLst>
              <p:tags r:id="rId3"/>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8" imgW="5715" imgH="5715" progId="TCLayout.ActiveDocument.1">
                  <p:embed/>
                </p:oleObj>
              </mc:Choice>
              <mc:Fallback>
                <p:oleObj name="think-cell Slide" r:id="rId8" imgW="5715" imgH="5715" progId="TCLayout.ActiveDocument.1">
                  <p:embed/>
                  <p:pic>
                    <p:nvPicPr>
                      <p:cNvPr id="0" name="Object 11" hidden="1"/>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13" name="Rectangle 12" hidden="1"/>
          <p:cNvSpPr/>
          <p:nvPr>
            <p:custDataLst>
              <p:tags r:id="rId4"/>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Black Page Image">
    <p:bg bwMode="gray">
      <p:bgPr>
        <a:solidFill>
          <a:schemeClr val="tx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6" imgW="5715" imgH="5715" progId="TCLayout.ActiveDocument.1">
                  <p:embed/>
                </p:oleObj>
              </mc:Choice>
              <mc:Fallback>
                <p:oleObj name="think-cell Slide" r:id="rId6" imgW="5715" imgH="5715" progId="TCLayout.ActiveDocument.1">
                  <p:embed/>
                  <p:pic>
                    <p:nvPicPr>
                      <p:cNvPr id="0" name="Object 2" hidden="1"/>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2" name="Rectangle 1" hidden="1"/>
          <p:cNvSpPr/>
          <p:nvPr>
            <p:custDataLst>
              <p:tags r:id="rId2"/>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3200" b="0" i="0" baseline="0" dirty="0">
              <a:solidFill>
                <a:schemeClr val="bg1"/>
              </a:solidFill>
              <a:latin typeface="Calibri Light" panose="020F0302020204030204" pitchFamily="34" charset="0"/>
              <a:cs typeface="Calibri Light" panose="020F0302020204030204" pitchFamily="34" charset="0"/>
              <a:sym typeface="Calibri Light" panose="020F0302020204030204" pitchFamily="34" charset="0"/>
            </a:endParaRPr>
          </a:p>
        </p:txBody>
      </p:sp>
      <p:sp>
        <p:nvSpPr>
          <p:cNvPr id="17" name="Picture Placeholder 8"/>
          <p:cNvSpPr>
            <a:spLocks noGrp="1"/>
          </p:cNvSpPr>
          <p:nvPr>
            <p:ph type="pic" sz="quarter" idx="11"/>
          </p:nvPr>
        </p:nvSpPr>
        <p:spPr>
          <a:xfrm>
            <a:off x="0" y="0"/>
            <a:ext cx="12192000" cy="6858000"/>
          </a:xfrm>
          <a:prstGeom prst="rect">
            <a:avLst/>
          </a:prstGeom>
        </p:spPr>
        <p:txBody>
          <a:bodyPr anchor="ctr"/>
          <a:lstStyle>
            <a:lvl1pPr algn="ctr">
              <a:defRPr>
                <a:solidFill>
                  <a:schemeClr val="bg1"/>
                </a:solidFill>
              </a:defRPr>
            </a:lvl1pPr>
          </a:lstStyle>
          <a:p>
            <a:r>
              <a:rPr lang="en-US" noProof="0"/>
              <a:t>Click icon to add picture</a:t>
            </a:r>
            <a:endParaRPr lang="en-US" noProof="0" dirty="0"/>
          </a:p>
        </p:txBody>
      </p:sp>
      <p:sp>
        <p:nvSpPr>
          <p:cNvPr id="41" name="Text Placeholder 4"/>
          <p:cNvSpPr>
            <a:spLocks noGrp="1"/>
          </p:cNvSpPr>
          <p:nvPr>
            <p:ph type="body" sz="quarter" idx="10"/>
          </p:nvPr>
        </p:nvSpPr>
        <p:spPr>
          <a:xfrm>
            <a:off x="501651" y="6381750"/>
            <a:ext cx="4446270" cy="273050"/>
          </a:xfrm>
          <a:prstGeom prst="rect">
            <a:avLst/>
          </a:prstGeom>
        </p:spPr>
        <p:txBody>
          <a:bodyPr vert="horz" lIns="0" tIns="0" rIns="0" bIns="0" rtlCol="0" anchor="b">
            <a:noAutofit/>
          </a:bodyPr>
          <a:lstStyle>
            <a:lvl1pPr>
              <a:defRPr lang="en-US" sz="1400" b="1" noProof="0" smtClean="0">
                <a:solidFill>
                  <a:schemeClr val="bg1"/>
                </a:solidFill>
                <a:latin typeface="Calibri" panose="020F0502020204030204" pitchFamily="34" charset="0"/>
                <a:cs typeface="Calibri" panose="020F0502020204030204" pitchFamily="34" charset="0"/>
              </a:defRPr>
            </a:lvl1pPr>
          </a:lstStyle>
          <a:p>
            <a:pPr lvl="0" defTabSz="727710">
              <a:spcAft>
                <a:spcPts val="0"/>
              </a:spcAft>
            </a:pPr>
            <a:r>
              <a:rPr lang="en-US" noProof="0"/>
              <a:t>Click to edit Master text styles</a:t>
            </a:r>
          </a:p>
        </p:txBody>
      </p:sp>
      <p:grpSp>
        <p:nvGrpSpPr>
          <p:cNvPr id="6" name="Group 5"/>
          <p:cNvGrpSpPr>
            <a:grpSpLocks noChangeAspect="1"/>
          </p:cNvGrpSpPr>
          <p:nvPr userDrawn="1"/>
        </p:nvGrpSpPr>
        <p:grpSpPr>
          <a:xfrm>
            <a:off x="465220" y="377999"/>
            <a:ext cx="2475914" cy="382438"/>
            <a:chOff x="398463" y="404813"/>
            <a:chExt cx="1627187" cy="307976"/>
          </a:xfrm>
          <a:solidFill>
            <a:schemeClr val="bg1"/>
          </a:solidFill>
        </p:grpSpPr>
        <p:sp>
          <p:nvSpPr>
            <p:cNvPr id="7"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400" noProof="0" dirty="0">
                <a:solidFill>
                  <a:schemeClr val="bg1"/>
                </a:solidFill>
              </a:endParaRPr>
            </a:p>
          </p:txBody>
        </p:sp>
        <p:sp>
          <p:nvSpPr>
            <p:cNvPr id="8"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400" noProof="0" dirty="0">
                <a:solidFill>
                  <a:schemeClr val="bg1"/>
                </a:solidFill>
              </a:endParaRPr>
            </a:p>
          </p:txBody>
        </p:sp>
        <p:sp>
          <p:nvSpPr>
            <p:cNvPr id="9"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2400" noProof="0" dirty="0">
                <a:solidFill>
                  <a:schemeClr val="bg1"/>
                </a:solidFill>
              </a:endParaRPr>
            </a:p>
          </p:txBody>
        </p:sp>
        <p:sp>
          <p:nvSpPr>
            <p:cNvPr id="10"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400" noProof="0" dirty="0">
                <a:solidFill>
                  <a:schemeClr val="bg1"/>
                </a:solidFill>
              </a:endParaRPr>
            </a:p>
          </p:txBody>
        </p:sp>
        <p:sp>
          <p:nvSpPr>
            <p:cNvPr id="11"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2400" noProof="0" dirty="0">
                <a:solidFill>
                  <a:schemeClr val="bg1"/>
                </a:solidFill>
              </a:endParaRPr>
            </a:p>
          </p:txBody>
        </p:sp>
        <p:sp>
          <p:nvSpPr>
            <p:cNvPr id="12"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2400" noProof="0" dirty="0">
                <a:solidFill>
                  <a:schemeClr val="bg1"/>
                </a:solidFill>
              </a:endParaRPr>
            </a:p>
          </p:txBody>
        </p:sp>
        <p:sp>
          <p:nvSpPr>
            <p:cNvPr id="13" name="Freeform 11"/>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400" noProof="0" dirty="0">
                <a:solidFill>
                  <a:schemeClr val="bg1"/>
                </a:solidFill>
              </a:endParaRPr>
            </a:p>
          </p:txBody>
        </p:sp>
        <p:sp>
          <p:nvSpPr>
            <p:cNvPr id="14" name="Freeform 12"/>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400" noProof="0" dirty="0">
                <a:solidFill>
                  <a:schemeClr val="bg1"/>
                </a:solidFill>
              </a:endParaRPr>
            </a:p>
          </p:txBody>
        </p:sp>
        <p:sp>
          <p:nvSpPr>
            <p:cNvPr id="15"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400" noProof="0" dirty="0">
                <a:solidFill>
                  <a:schemeClr val="bg1"/>
                </a:solidFill>
              </a:endParaRPr>
            </a:p>
          </p:txBody>
        </p:sp>
        <p:sp>
          <p:nvSpPr>
            <p:cNvPr id="16"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400" noProof="0" dirty="0">
                <a:solidFill>
                  <a:schemeClr val="bg1"/>
                </a:solidFill>
              </a:endParaRPr>
            </a:p>
          </p:txBody>
        </p:sp>
      </p:grpSp>
      <p:sp>
        <p:nvSpPr>
          <p:cNvPr id="5" name="Title 1"/>
          <p:cNvSpPr>
            <a:spLocks noGrp="1"/>
          </p:cNvSpPr>
          <p:nvPr>
            <p:ph type="ctrTitle"/>
          </p:nvPr>
        </p:nvSpPr>
        <p:spPr bwMode="gray">
          <a:xfrm>
            <a:off x="501651" y="5186209"/>
            <a:ext cx="4446270" cy="895983"/>
          </a:xfrm>
          <a:prstGeom prst="rect">
            <a:avLst/>
          </a:prstGeom>
        </p:spPr>
        <p:txBody>
          <a:bodyPr vert="horz" lIns="0" tIns="0" rIns="0" bIns="0" rtlCol="0" anchor="b" anchorCtr="0">
            <a:noAutofit/>
          </a:bodyPr>
          <a:lstStyle>
            <a:lvl1pPr>
              <a:defRPr lang="en-US" sz="3200" b="0" noProof="0" dirty="0">
                <a:solidFill>
                  <a:schemeClr val="accent1"/>
                </a:solidFill>
                <a:latin typeface="Calibri Light" panose="020F0302020204030204" pitchFamily="34" charset="0"/>
                <a:ea typeface="Open Sans" panose="020B0606030504020204" pitchFamily="34" charset="0"/>
              </a:defRPr>
            </a:lvl1pPr>
          </a:lstStyle>
          <a:p>
            <a:pPr lvl="0" defTabSz="727710">
              <a:lnSpc>
                <a:spcPts val="3200"/>
              </a:lnSpc>
            </a:pPr>
            <a:r>
              <a:rPr lang="en-US" noProof="0"/>
              <a:t>Click to edit Master title style</a:t>
            </a:r>
            <a:endParaRPr lang="en-US" noProof="0" dirty="0"/>
          </a:p>
        </p:txBody>
      </p:sp>
      <p:graphicFrame>
        <p:nvGraphicFramePr>
          <p:cNvPr id="40" name="Object 39" hidden="1"/>
          <p:cNvGraphicFramePr>
            <a:graphicFrameLocks noChangeAspect="1"/>
          </p:cNvGraphicFramePr>
          <p:nvPr userDrawn="1">
            <p:custDataLst>
              <p:tags r:id="rId3"/>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8" imgW="5715" imgH="5715" progId="TCLayout.ActiveDocument.1">
                  <p:embed/>
                </p:oleObj>
              </mc:Choice>
              <mc:Fallback>
                <p:oleObj name="think-cell Slide" r:id="rId8" imgW="5715" imgH="5715" progId="TCLayout.ActiveDocument.1">
                  <p:embed/>
                  <p:pic>
                    <p:nvPicPr>
                      <p:cNvPr id="0" name="Object 39" hidden="1"/>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42" name="Rectangle 41" hidden="1"/>
          <p:cNvSpPr/>
          <p:nvPr userDrawn="1">
            <p:custDataLst>
              <p:tags r:id="rId4"/>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3200" b="0" i="0" baseline="0" dirty="0">
              <a:solidFill>
                <a:schemeClr val="bg1"/>
              </a:solidFill>
              <a:latin typeface="Calibri Light" panose="020F0302020204030204" pitchFamily="34" charset="0"/>
              <a:cs typeface="Calibri Light" panose="020F0302020204030204" pitchFamily="34" charset="0"/>
              <a:sym typeface="Calibri Light" panose="020F0302020204030204" pitchFamily="34" charset="0"/>
            </a:endParaRPr>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 chart">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6" imgW="5715" imgH="5715" progId="TCLayout.ActiveDocument.1">
                  <p:embed/>
                </p:oleObj>
              </mc:Choice>
              <mc:Fallback>
                <p:oleObj name="think-cell Slide" r:id="rId6" imgW="5715" imgH="5715" progId="TCLayout.ActiveDocument.1">
                  <p:embed/>
                  <p:pic>
                    <p:nvPicPr>
                      <p:cNvPr id="0" name="Object 7" hidden="1"/>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7" name="Rectangle 6" hidden="1"/>
          <p:cNvSpPr/>
          <p:nvPr>
            <p:custDataLst>
              <p:tags r:id="rId2"/>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3" name="Chart Placeholder 2"/>
          <p:cNvSpPr>
            <a:spLocks noGrp="1"/>
          </p:cNvSpPr>
          <p:nvPr>
            <p:ph type="chart" sz="quarter" idx="21" hasCustomPrompt="1"/>
          </p:nvPr>
        </p:nvSpPr>
        <p:spPr>
          <a:xfrm>
            <a:off x="6290064" y="2125013"/>
            <a:ext cx="5349130" cy="3996000"/>
          </a:xfrm>
        </p:spPr>
        <p:txBody>
          <a:bodyPr>
            <a:noAutofit/>
          </a:bodyPr>
          <a:lstStyle>
            <a:lvl1pPr>
              <a:defRPr sz="1400"/>
            </a:lvl1pPr>
          </a:lstStyle>
          <a:p>
            <a:r>
              <a:rPr lang="en-US"/>
              <a:t>Click icon to add chart</a:t>
            </a:r>
            <a:endParaRPr lang="en-GB" dirty="0"/>
          </a:p>
        </p:txBody>
      </p:sp>
      <p:sp>
        <p:nvSpPr>
          <p:cNvPr id="6" name="Text Placeholder 5"/>
          <p:cNvSpPr>
            <a:spLocks noGrp="1"/>
          </p:cNvSpPr>
          <p:nvPr>
            <p:ph type="body" sz="quarter" idx="22"/>
          </p:nvPr>
        </p:nvSpPr>
        <p:spPr>
          <a:xfrm>
            <a:off x="6290065" y="1665290"/>
            <a:ext cx="5349130" cy="420687"/>
          </a:xfrm>
        </p:spPr>
        <p:txBody>
          <a:bodyPr>
            <a:noAutofit/>
          </a:bodyPr>
          <a:lstStyle>
            <a:lvl1pPr>
              <a:defRPr sz="1400"/>
            </a:lvl1pPr>
          </a:lstStyle>
          <a:p>
            <a:pPr lvl="0"/>
            <a:r>
              <a:rPr lang="en-US" noProof="0"/>
              <a:t>Click to edit Master text styles</a:t>
            </a:r>
          </a:p>
        </p:txBody>
      </p:sp>
      <p:sp>
        <p:nvSpPr>
          <p:cNvPr id="15" name="Text Placeholder 7"/>
          <p:cNvSpPr>
            <a:spLocks noGrp="1"/>
          </p:cNvSpPr>
          <p:nvPr>
            <p:ph type="body" sz="quarter" idx="23"/>
          </p:nvPr>
        </p:nvSpPr>
        <p:spPr>
          <a:xfrm>
            <a:off x="522329" y="6121015"/>
            <a:ext cx="11188700" cy="260737"/>
          </a:xfrm>
        </p:spPr>
        <p:txBody>
          <a:bodyPr>
            <a:noAutofit/>
          </a:bodyPr>
          <a:lstStyle>
            <a:lvl1pPr>
              <a:spcAft>
                <a:spcPts val="0"/>
              </a:spcAft>
              <a:defRPr sz="1000"/>
            </a:lvl1pPr>
          </a:lstStyle>
          <a:p>
            <a:pPr lvl="0"/>
            <a:r>
              <a:rPr lang="en-US"/>
              <a:t>Click to edit Master text styles</a:t>
            </a:r>
          </a:p>
        </p:txBody>
      </p:sp>
      <p:sp>
        <p:nvSpPr>
          <p:cNvPr id="9" name="Chart Placeholder 2"/>
          <p:cNvSpPr>
            <a:spLocks noGrp="1"/>
          </p:cNvSpPr>
          <p:nvPr>
            <p:ph type="chart" sz="quarter" idx="24" hasCustomPrompt="1"/>
          </p:nvPr>
        </p:nvSpPr>
        <p:spPr>
          <a:xfrm>
            <a:off x="522328" y="2125013"/>
            <a:ext cx="5349241" cy="3996000"/>
          </a:xfrm>
        </p:spPr>
        <p:txBody>
          <a:bodyPr>
            <a:noAutofit/>
          </a:bodyPr>
          <a:lstStyle>
            <a:lvl1pPr>
              <a:defRPr sz="1400"/>
            </a:lvl1pPr>
          </a:lstStyle>
          <a:p>
            <a:r>
              <a:rPr lang="en-US"/>
              <a:t>Click icon to add chart</a:t>
            </a:r>
            <a:endParaRPr lang="en-GB" dirty="0"/>
          </a:p>
        </p:txBody>
      </p:sp>
      <p:sp>
        <p:nvSpPr>
          <p:cNvPr id="12" name="Text Placeholder 5"/>
          <p:cNvSpPr>
            <a:spLocks noGrp="1"/>
          </p:cNvSpPr>
          <p:nvPr>
            <p:ph type="body" sz="quarter" idx="25"/>
          </p:nvPr>
        </p:nvSpPr>
        <p:spPr>
          <a:xfrm>
            <a:off x="522328" y="1665290"/>
            <a:ext cx="5349241" cy="420687"/>
          </a:xfrm>
        </p:spPr>
        <p:txBody>
          <a:bodyPr>
            <a:noAutofit/>
          </a:bodyPr>
          <a:lstStyle>
            <a:lvl1pPr>
              <a:defRPr sz="1400"/>
            </a:lvl1pPr>
          </a:lstStyle>
          <a:p>
            <a:pPr lvl="0"/>
            <a:r>
              <a:rPr lang="en-US" noProof="0"/>
              <a:t>Click to edit Master text styles</a:t>
            </a:r>
          </a:p>
        </p:txBody>
      </p:sp>
      <p:sp>
        <p:nvSpPr>
          <p:cNvPr id="10" name="Text Placeholder 8"/>
          <p:cNvSpPr>
            <a:spLocks noGrp="1"/>
          </p:cNvSpPr>
          <p:nvPr>
            <p:ph type="body" sz="quarter" idx="13" hasCustomPrompt="1"/>
          </p:nvPr>
        </p:nvSpPr>
        <p:spPr>
          <a:xfrm>
            <a:off x="501651" y="588966"/>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4" name="Title Placeholder 1"/>
          <p:cNvSpPr>
            <a:spLocks noGrp="1"/>
          </p:cNvSpPr>
          <p:nvPr>
            <p:ph type="title" hasCustomPrompt="1"/>
          </p:nvPr>
        </p:nvSpPr>
        <p:spPr>
          <a:xfrm>
            <a:off x="501651" y="290334"/>
            <a:ext cx="11188700" cy="298628"/>
          </a:xfrm>
          <a:prstGeom prst="rect">
            <a:avLst/>
          </a:prstGeom>
        </p:spPr>
        <p:txBody>
          <a:bodyPr vert="horz" lIns="0" tIns="0" rIns="0" bIns="0" rtlCol="0" anchor="t" anchorCtr="0">
            <a:noAutofit/>
          </a:bodyPr>
          <a:lstStyle>
            <a:lvl1pPr>
              <a:defRPr sz="2100">
                <a:latin typeface="+mj-lt"/>
              </a:defRPr>
            </a:lvl1pPr>
          </a:lstStyle>
          <a:p>
            <a:r>
              <a:rPr lang="en-US" dirty="0"/>
              <a:t>Click to add title</a:t>
            </a:r>
          </a:p>
        </p:txBody>
      </p:sp>
      <p:sp>
        <p:nvSpPr>
          <p:cNvPr id="4" name="Footer Placeholder 3"/>
          <p:cNvSpPr>
            <a:spLocks noGrp="1"/>
          </p:cNvSpPr>
          <p:nvPr>
            <p:ph type="ftr" sz="quarter" idx="27"/>
          </p:nvPr>
        </p:nvSpPr>
        <p:spPr/>
        <p:txBody>
          <a:bodyPr/>
          <a:lstStyle/>
          <a:p>
            <a:endParaRPr lang="nl-NL"/>
          </a:p>
        </p:txBody>
      </p:sp>
      <p:sp>
        <p:nvSpPr>
          <p:cNvPr id="5" name="Slide Number Placeholder 4"/>
          <p:cNvSpPr>
            <a:spLocks noGrp="1"/>
          </p:cNvSpPr>
          <p:nvPr>
            <p:ph type="sldNum" sz="quarter" idx="28"/>
          </p:nvPr>
        </p:nvSpPr>
        <p:spPr/>
        <p:txBody>
          <a:bodyPr/>
          <a:lstStyle/>
          <a:p>
            <a:fld id="{E1285774-241F-486E-B8E4-963DBBF2BAEB}" type="slidenum">
              <a:rPr lang="nl-NL" smtClean="0"/>
              <a:t>‹#›</a:t>
            </a:fld>
            <a:endParaRPr lang="nl-NL"/>
          </a:p>
        </p:txBody>
      </p:sp>
      <p:graphicFrame>
        <p:nvGraphicFramePr>
          <p:cNvPr id="13" name="Object 12" hidden="1"/>
          <p:cNvGraphicFramePr>
            <a:graphicFrameLocks noChangeAspect="1"/>
          </p:cNvGraphicFramePr>
          <p:nvPr>
            <p:custDataLst>
              <p:tags r:id="rId3"/>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8" imgW="5715" imgH="5715" progId="TCLayout.ActiveDocument.1">
                  <p:embed/>
                </p:oleObj>
              </mc:Choice>
              <mc:Fallback>
                <p:oleObj name="think-cell Slide" r:id="rId8" imgW="5715" imgH="5715" progId="TCLayout.ActiveDocument.1">
                  <p:embed/>
                  <p:pic>
                    <p:nvPicPr>
                      <p:cNvPr id="0" name="Object 12" hidden="1"/>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16" name="Rectangle 15" hidden="1"/>
          <p:cNvSpPr/>
          <p:nvPr>
            <p:custDataLst>
              <p:tags r:id="rId4"/>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2 chart - Black">
    <p:bg>
      <p:bgRef idx="1001">
        <a:schemeClr val="bg1"/>
      </p:bgRef>
    </p:bg>
    <p:spTree>
      <p:nvGrpSpPr>
        <p:cNvPr id="1" name=""/>
        <p:cNvGrpSpPr/>
        <p:nvPr/>
      </p:nvGrpSpPr>
      <p:grpSpPr>
        <a:xfrm>
          <a:off x="0" y="0"/>
          <a:ext cx="0" cy="0"/>
          <a:chOff x="0" y="0"/>
          <a:chExt cx="0" cy="0"/>
        </a:xfrm>
      </p:grpSpPr>
      <p:sp>
        <p:nvSpPr>
          <p:cNvPr id="11" name="Text Placeholder 8"/>
          <p:cNvSpPr>
            <a:spLocks noGrp="1"/>
          </p:cNvSpPr>
          <p:nvPr>
            <p:ph type="body" sz="quarter" idx="13" hasCustomPrompt="1"/>
          </p:nvPr>
        </p:nvSpPr>
        <p:spPr>
          <a:xfrm>
            <a:off x="502921"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dirty="0"/>
              <a:t>Click to add subtitle</a:t>
            </a:r>
          </a:p>
        </p:txBody>
      </p:sp>
      <p:sp>
        <p:nvSpPr>
          <p:cNvPr id="2" name="Title 1"/>
          <p:cNvSpPr>
            <a:spLocks noGrp="1"/>
          </p:cNvSpPr>
          <p:nvPr>
            <p:ph type="title"/>
          </p:nvPr>
        </p:nvSpPr>
        <p:spPr/>
        <p:txBody>
          <a:bodyPr/>
          <a:lstStyle>
            <a:lvl1pPr>
              <a:defRPr sz="2100">
                <a:solidFill>
                  <a:schemeClr val="tx1"/>
                </a:solidFill>
              </a:defRPr>
            </a:lvl1pPr>
          </a:lstStyle>
          <a:p>
            <a:r>
              <a:rPr lang="en-US"/>
              <a:t>Click to edit Master title style</a:t>
            </a:r>
            <a:endParaRPr lang="en-US" dirty="0"/>
          </a:p>
        </p:txBody>
      </p:sp>
      <p:sp>
        <p:nvSpPr>
          <p:cNvPr id="3" name="Chart Placeholder 2"/>
          <p:cNvSpPr>
            <a:spLocks noGrp="1"/>
          </p:cNvSpPr>
          <p:nvPr>
            <p:ph type="chart" sz="quarter" idx="21" hasCustomPrompt="1"/>
          </p:nvPr>
        </p:nvSpPr>
        <p:spPr>
          <a:xfrm>
            <a:off x="6338157" y="2125013"/>
            <a:ext cx="5325845" cy="3996000"/>
          </a:xfrm>
        </p:spPr>
        <p:txBody>
          <a:bodyPr>
            <a:normAutofit/>
          </a:bodyPr>
          <a:lstStyle>
            <a:lvl1pPr>
              <a:defRPr sz="1400"/>
            </a:lvl1pPr>
          </a:lstStyle>
          <a:p>
            <a:r>
              <a:rPr lang="en-US"/>
              <a:t>Click icon to add chart</a:t>
            </a:r>
            <a:endParaRPr lang="en-GB" dirty="0"/>
          </a:p>
        </p:txBody>
      </p:sp>
      <p:sp>
        <p:nvSpPr>
          <p:cNvPr id="6" name="Text Placeholder 5"/>
          <p:cNvSpPr>
            <a:spLocks noGrp="1"/>
          </p:cNvSpPr>
          <p:nvPr>
            <p:ph type="body" sz="quarter" idx="22"/>
          </p:nvPr>
        </p:nvSpPr>
        <p:spPr>
          <a:xfrm>
            <a:off x="6338159" y="1700213"/>
            <a:ext cx="5325844" cy="385762"/>
          </a:xfrm>
        </p:spPr>
        <p:txBody>
          <a:bodyPr>
            <a:normAutofit/>
          </a:bodyPr>
          <a:lstStyle>
            <a:lvl1pPr>
              <a:defRPr sz="1400"/>
            </a:lvl1pPr>
          </a:lstStyle>
          <a:p>
            <a:pPr lvl="0"/>
            <a:r>
              <a:rPr lang="en-US"/>
              <a:t>Click to edit Master text styles</a:t>
            </a:r>
          </a:p>
        </p:txBody>
      </p:sp>
      <p:sp>
        <p:nvSpPr>
          <p:cNvPr id="15" name="Text Placeholder 7"/>
          <p:cNvSpPr>
            <a:spLocks noGrp="1"/>
          </p:cNvSpPr>
          <p:nvPr>
            <p:ph type="body" sz="quarter" idx="23"/>
          </p:nvPr>
        </p:nvSpPr>
        <p:spPr>
          <a:xfrm>
            <a:off x="502921" y="6121017"/>
            <a:ext cx="11145627" cy="256647"/>
          </a:xfrm>
        </p:spPr>
        <p:txBody>
          <a:bodyPr>
            <a:normAutofit/>
          </a:bodyPr>
          <a:lstStyle>
            <a:lvl1pPr>
              <a:spcAft>
                <a:spcPts val="0"/>
              </a:spcAft>
              <a:defRPr sz="900"/>
            </a:lvl1pPr>
          </a:lstStyle>
          <a:p>
            <a:pPr lvl="0"/>
            <a:r>
              <a:rPr lang="en-US"/>
              <a:t>Click to edit Master text styles</a:t>
            </a:r>
          </a:p>
        </p:txBody>
      </p:sp>
      <p:sp>
        <p:nvSpPr>
          <p:cNvPr id="9" name="Chart Placeholder 2"/>
          <p:cNvSpPr>
            <a:spLocks noGrp="1"/>
          </p:cNvSpPr>
          <p:nvPr>
            <p:ph type="chart" sz="quarter" idx="24" hasCustomPrompt="1"/>
          </p:nvPr>
        </p:nvSpPr>
        <p:spPr>
          <a:xfrm>
            <a:off x="502921" y="2125013"/>
            <a:ext cx="5316826" cy="3996000"/>
          </a:xfrm>
        </p:spPr>
        <p:txBody>
          <a:bodyPr>
            <a:normAutofit/>
          </a:bodyPr>
          <a:lstStyle>
            <a:lvl1pPr>
              <a:defRPr sz="1400"/>
            </a:lvl1pPr>
          </a:lstStyle>
          <a:p>
            <a:r>
              <a:rPr lang="en-US"/>
              <a:t>Click icon to add chart</a:t>
            </a:r>
            <a:endParaRPr lang="en-GB" dirty="0"/>
          </a:p>
        </p:txBody>
      </p:sp>
      <p:sp>
        <p:nvSpPr>
          <p:cNvPr id="12" name="Text Placeholder 5"/>
          <p:cNvSpPr>
            <a:spLocks noGrp="1"/>
          </p:cNvSpPr>
          <p:nvPr>
            <p:ph type="body" sz="quarter" idx="25"/>
          </p:nvPr>
        </p:nvSpPr>
        <p:spPr>
          <a:xfrm>
            <a:off x="502920" y="1700213"/>
            <a:ext cx="5319273" cy="385762"/>
          </a:xfrm>
        </p:spPr>
        <p:txBody>
          <a:bodyPr>
            <a:normAutofit/>
          </a:bodyPr>
          <a:lstStyle>
            <a:lvl1pPr>
              <a:defRPr sz="1400"/>
            </a:lvl1pPr>
          </a:lstStyle>
          <a:p>
            <a:pPr lvl="0"/>
            <a:r>
              <a:rPr lang="en-US"/>
              <a:t>Click to edit Master text styles</a:t>
            </a:r>
          </a:p>
        </p:txBody>
      </p:sp>
      <p:sp>
        <p:nvSpPr>
          <p:cNvPr id="4" name="Footer Placeholder 3"/>
          <p:cNvSpPr>
            <a:spLocks noGrp="1"/>
          </p:cNvSpPr>
          <p:nvPr>
            <p:ph type="ftr" sz="quarter" idx="26"/>
          </p:nvPr>
        </p:nvSpPr>
        <p:spPr/>
        <p:txBody>
          <a:bodyPr/>
          <a:lstStyle/>
          <a:p>
            <a:endParaRPr lang="nl-NL" dirty="0"/>
          </a:p>
        </p:txBody>
      </p:sp>
      <p:sp>
        <p:nvSpPr>
          <p:cNvPr id="5" name="Slide Number Placeholder 4"/>
          <p:cNvSpPr>
            <a:spLocks noGrp="1"/>
          </p:cNvSpPr>
          <p:nvPr>
            <p:ph type="sldNum" sz="quarter" idx="27"/>
          </p:nvPr>
        </p:nvSpPr>
        <p:spPr/>
        <p:txBody>
          <a:bodyPr/>
          <a:lstStyle/>
          <a:p>
            <a:fld id="{E1285774-241F-486E-B8E4-963DBBF2BAEB}" type="slidenum">
              <a:rPr lang="nl-NL" smtClean="0"/>
              <a:t>‹#›</a:t>
            </a:fld>
            <a:endParaRPr lang="nl-NL"/>
          </a:p>
        </p:txBody>
      </p:sp>
    </p:spTree>
  </p:cSld>
  <p:clrMapOvr>
    <a:overrideClrMapping bg1="dk1" tx1="lt1" bg2="dk2" tx2="lt2" accent1="accent1" accent2="accent2" accent3="accent3" accent4="accent4" accent5="accent5" accent6="accent6" hlink="hlink" folHlink="folHlink"/>
  </p:clrMapOvr>
  <p:transition>
    <p:fade/>
  </p:transition>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2 column content">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6" imgW="5715" imgH="5715" progId="TCLayout.ActiveDocument.1">
                  <p:embed/>
                </p:oleObj>
              </mc:Choice>
              <mc:Fallback>
                <p:oleObj name="think-cell Slide" r:id="rId6" imgW="5715" imgH="5715" progId="TCLayout.ActiveDocument.1">
                  <p:embed/>
                  <p:pic>
                    <p:nvPicPr>
                      <p:cNvPr id="0" name="Object 6" hidden="1"/>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5" name="Rectangle 4" hidden="1"/>
          <p:cNvSpPr/>
          <p:nvPr>
            <p:custDataLst>
              <p:tags r:id="rId2"/>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6" name="Content Placeholder 3"/>
          <p:cNvSpPr>
            <a:spLocks noGrp="1"/>
          </p:cNvSpPr>
          <p:nvPr>
            <p:ph sz="quarter" idx="10"/>
          </p:nvPr>
        </p:nvSpPr>
        <p:spPr>
          <a:xfrm>
            <a:off x="532560" y="1665290"/>
            <a:ext cx="4431857" cy="4716463"/>
          </a:xfrm>
          <a:prstGeom prst="rect">
            <a:avLst/>
          </a:prstGeom>
        </p:spPr>
        <p:txBody>
          <a:bodyPr>
            <a:noAutofit/>
          </a:bodyPr>
          <a:lstStyle>
            <a:lvl1pPr marL="0" indent="0" algn="l">
              <a:buFontTx/>
              <a:buNone/>
              <a:tabLst>
                <a:tab pos="4001135" algn="r"/>
              </a:tabLst>
              <a:defRPr sz="1400"/>
            </a:lvl1pPr>
            <a:lvl2pPr marL="111125" indent="-111125" algn="l">
              <a:buClrTx/>
              <a:buSzPct val="100000"/>
              <a:buFont typeface="Arial" panose="020B0604020202020204" pitchFamily="34" charset="0"/>
              <a:buChar char="•"/>
              <a:tabLst>
                <a:tab pos="4001135" algn="r"/>
              </a:tabLst>
              <a:defRPr sz="1400"/>
            </a:lvl2pPr>
            <a:lvl3pPr marL="242570" indent="-111125" algn="l">
              <a:buClrTx/>
              <a:buSzPct val="100000"/>
              <a:buFont typeface="Arial" panose="020B0604020202020204" pitchFamily="34" charset="0"/>
              <a:buChar char="−"/>
              <a:tabLst>
                <a:tab pos="4001135" algn="r"/>
              </a:tabLst>
              <a:defRPr sz="1400"/>
            </a:lvl3pPr>
            <a:lvl4pPr marL="374015" indent="-111125" algn="l">
              <a:buClrTx/>
              <a:buSzPct val="100000"/>
              <a:buFont typeface="Arial" panose="020B0604020202020204" pitchFamily="34" charset="0"/>
              <a:buChar char="◦"/>
              <a:tabLst>
                <a:tab pos="4001135" algn="r"/>
              </a:tabLst>
              <a:defRPr sz="1400"/>
            </a:lvl4pPr>
            <a:lvl5pPr marL="505460" indent="-111125" algn="l">
              <a:buClrTx/>
              <a:buSzPct val="100000"/>
              <a:buFont typeface="Arial" panose="020B0604020202020204" pitchFamily="34" charset="0"/>
              <a:buChar char="−"/>
              <a:tabLst>
                <a:tab pos="4001135" algn="r"/>
              </a:tabLst>
              <a:defRPr sz="14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09424" y="1665290"/>
            <a:ext cx="6240000" cy="4716463"/>
          </a:xfrm>
          <a:prstGeom prst="rect">
            <a:avLst/>
          </a:prstGeom>
        </p:spPr>
        <p:txBody>
          <a:bodyPr>
            <a:noAutofit/>
          </a:bodyPr>
          <a:lstStyle>
            <a:lvl1pPr marL="0" indent="0" algn="l">
              <a:buFontTx/>
              <a:buNone/>
              <a:tabLst>
                <a:tab pos="4001135" algn="r"/>
              </a:tabLst>
              <a:defRPr sz="1400"/>
            </a:lvl1pPr>
            <a:lvl2pPr marL="111125" indent="-111125" algn="l">
              <a:buClrTx/>
              <a:buSzPct val="100000"/>
              <a:buFont typeface="Arial" panose="020B0604020202020204" pitchFamily="34" charset="0"/>
              <a:buChar char="•"/>
              <a:tabLst>
                <a:tab pos="4001135" algn="r"/>
              </a:tabLst>
              <a:defRPr sz="1400"/>
            </a:lvl2pPr>
            <a:lvl3pPr marL="242570" indent="-111125" algn="l">
              <a:buClrTx/>
              <a:buSzPct val="100000"/>
              <a:buFont typeface="Arial" panose="020B0604020202020204" pitchFamily="34" charset="0"/>
              <a:buChar char="−"/>
              <a:tabLst>
                <a:tab pos="4001135" algn="r"/>
              </a:tabLst>
              <a:defRPr sz="1400"/>
            </a:lvl3pPr>
            <a:lvl4pPr marL="374015" indent="-111125" algn="l">
              <a:buClrTx/>
              <a:buSzPct val="100000"/>
              <a:buFont typeface="Arial" panose="020B0604020202020204" pitchFamily="34" charset="0"/>
              <a:buChar char="◦"/>
              <a:tabLst>
                <a:tab pos="4001135" algn="r"/>
              </a:tabLst>
              <a:defRPr sz="1400"/>
            </a:lvl4pPr>
            <a:lvl5pPr marL="505460" indent="-111125" algn="l">
              <a:buClrTx/>
              <a:buSzPct val="100000"/>
              <a:buFont typeface="Arial" panose="020B0604020202020204" pitchFamily="34" charset="0"/>
              <a:buChar char="−"/>
              <a:tabLst>
                <a:tab pos="4001135" algn="r"/>
              </a:tabLst>
              <a:defRPr sz="14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501651" y="588966"/>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1" name="Title Placeholder 1"/>
          <p:cNvSpPr>
            <a:spLocks noGrp="1"/>
          </p:cNvSpPr>
          <p:nvPr>
            <p:ph type="title" hasCustomPrompt="1"/>
          </p:nvPr>
        </p:nvSpPr>
        <p:spPr>
          <a:xfrm>
            <a:off x="501651" y="290334"/>
            <a:ext cx="11188700" cy="298630"/>
          </a:xfrm>
          <a:prstGeom prst="rect">
            <a:avLst/>
          </a:prstGeom>
        </p:spPr>
        <p:txBody>
          <a:bodyPr vert="horz" lIns="0" tIns="0" rIns="0" bIns="0" rtlCol="0" anchor="t" anchorCtr="0">
            <a:noAutofit/>
          </a:bodyPr>
          <a:lstStyle>
            <a:lvl1pPr>
              <a:defRPr sz="2100">
                <a:latin typeface="+mj-lt"/>
              </a:defRPr>
            </a:lvl1pPr>
          </a:lstStyle>
          <a:p>
            <a:r>
              <a:rPr lang="en-US" dirty="0"/>
              <a:t>Click to add title</a:t>
            </a:r>
          </a:p>
        </p:txBody>
      </p:sp>
      <p:sp>
        <p:nvSpPr>
          <p:cNvPr id="3" name="Footer Placeholder 2"/>
          <p:cNvSpPr>
            <a:spLocks noGrp="1"/>
          </p:cNvSpPr>
          <p:nvPr>
            <p:ph type="ftr" sz="quarter" idx="18"/>
          </p:nvPr>
        </p:nvSpPr>
        <p:spPr/>
        <p:txBody>
          <a:bodyPr/>
          <a:lstStyle/>
          <a:p>
            <a:endParaRPr lang="nl-NL"/>
          </a:p>
        </p:txBody>
      </p:sp>
      <p:sp>
        <p:nvSpPr>
          <p:cNvPr id="4" name="Slide Number Placeholder 3"/>
          <p:cNvSpPr>
            <a:spLocks noGrp="1"/>
          </p:cNvSpPr>
          <p:nvPr>
            <p:ph type="sldNum" sz="quarter" idx="19"/>
          </p:nvPr>
        </p:nvSpPr>
        <p:spPr/>
        <p:txBody>
          <a:bodyPr/>
          <a:lstStyle/>
          <a:p>
            <a:fld id="{E1285774-241F-486E-B8E4-963DBBF2BAEB}" type="slidenum">
              <a:rPr lang="nl-NL" smtClean="0"/>
              <a:t>‹#›</a:t>
            </a:fld>
            <a:endParaRPr lang="nl-NL"/>
          </a:p>
        </p:txBody>
      </p:sp>
      <p:graphicFrame>
        <p:nvGraphicFramePr>
          <p:cNvPr id="12" name="Object 11" hidden="1"/>
          <p:cNvGraphicFramePr>
            <a:graphicFrameLocks noChangeAspect="1"/>
          </p:cNvGraphicFramePr>
          <p:nvPr>
            <p:custDataLst>
              <p:tags r:id="rId3"/>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8" imgW="5715" imgH="5715" progId="TCLayout.ActiveDocument.1">
                  <p:embed/>
                </p:oleObj>
              </mc:Choice>
              <mc:Fallback>
                <p:oleObj name="think-cell Slide" r:id="rId8" imgW="5715" imgH="5715" progId="TCLayout.ActiveDocument.1">
                  <p:embed/>
                  <p:pic>
                    <p:nvPicPr>
                      <p:cNvPr id="0" name="Object 11" hidden="1"/>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13" name="Rectangle 12" hidden="1"/>
          <p:cNvSpPr/>
          <p:nvPr>
            <p:custDataLst>
              <p:tags r:id="rId4"/>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 content with quote ">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6" imgW="5715" imgH="5715" progId="TCLayout.ActiveDocument.1">
                  <p:embed/>
                </p:oleObj>
              </mc:Choice>
              <mc:Fallback>
                <p:oleObj name="think-cell Slide" r:id="rId6" imgW="5715" imgH="5715" progId="TCLayout.ActiveDocument.1">
                  <p:embed/>
                  <p:pic>
                    <p:nvPicPr>
                      <p:cNvPr id="0" name="Object 6" hidden="1"/>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5" name="Rectangle 4" hidden="1"/>
          <p:cNvSpPr/>
          <p:nvPr>
            <p:custDataLst>
              <p:tags r:id="rId2"/>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6" name="Content Placeholder 3"/>
          <p:cNvSpPr>
            <a:spLocks noGrp="1"/>
          </p:cNvSpPr>
          <p:nvPr>
            <p:ph sz="quarter" idx="10"/>
          </p:nvPr>
        </p:nvSpPr>
        <p:spPr>
          <a:xfrm>
            <a:off x="7536957" y="1658680"/>
            <a:ext cx="4112468" cy="4723072"/>
          </a:xfrm>
          <a:prstGeom prst="rect">
            <a:avLst/>
          </a:prstGeom>
        </p:spPr>
        <p:txBody>
          <a:bodyPr>
            <a:noAutofit/>
          </a:bodyPr>
          <a:lstStyle>
            <a:lvl1pPr>
              <a:tabLst>
                <a:tab pos="4001135" algn="r"/>
              </a:tabLst>
              <a:defRPr sz="1800">
                <a:solidFill>
                  <a:schemeClr val="accent3"/>
                </a:solidFill>
              </a:defRPr>
            </a:lvl1pPr>
            <a:lvl2pPr>
              <a:tabLst>
                <a:tab pos="4001135" algn="r"/>
              </a:tabLst>
              <a:defRPr/>
            </a:lvl2pPr>
            <a:lvl3pPr>
              <a:tabLst>
                <a:tab pos="4001135" algn="r"/>
              </a:tabLst>
              <a:defRPr/>
            </a:lvl3pPr>
            <a:lvl4pPr>
              <a:tabLst>
                <a:tab pos="4001135" algn="r"/>
              </a:tabLst>
              <a:defRPr/>
            </a:lvl4pPr>
            <a:lvl5pPr>
              <a:tabLst>
                <a:tab pos="4001135"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532561" y="1665288"/>
            <a:ext cx="6506347" cy="4716462"/>
          </a:xfrm>
          <a:prstGeom prst="rect">
            <a:avLst/>
          </a:prstGeom>
        </p:spPr>
        <p:txBody>
          <a:bodyPr>
            <a:noAutofit/>
          </a:bodyPr>
          <a:lstStyle>
            <a:lvl1pPr marL="0" indent="0" algn="l">
              <a:buFontTx/>
              <a:buNone/>
              <a:tabLst>
                <a:tab pos="4001135" algn="r"/>
              </a:tabLst>
              <a:defRPr sz="1400"/>
            </a:lvl1pPr>
            <a:lvl2pPr marL="111125" indent="-111125" algn="l">
              <a:buClrTx/>
              <a:buSzPct val="100000"/>
              <a:buFont typeface="Arial" panose="020B0604020202020204" pitchFamily="34" charset="0"/>
              <a:buChar char="•"/>
              <a:tabLst>
                <a:tab pos="4001135" algn="r"/>
              </a:tabLst>
              <a:defRPr sz="1400"/>
            </a:lvl2pPr>
            <a:lvl3pPr marL="242570" indent="-111125" algn="l">
              <a:buClrTx/>
              <a:buSzPct val="100000"/>
              <a:buFont typeface="Arial" panose="020B0604020202020204" pitchFamily="34" charset="0"/>
              <a:buChar char="−"/>
              <a:tabLst>
                <a:tab pos="4001135" algn="r"/>
              </a:tabLst>
              <a:defRPr sz="1400"/>
            </a:lvl3pPr>
            <a:lvl4pPr marL="374015" indent="-111125" algn="l">
              <a:buClrTx/>
              <a:buSzPct val="100000"/>
              <a:buFont typeface="Arial" panose="020B0604020202020204" pitchFamily="34" charset="0"/>
              <a:buChar char="◦"/>
              <a:tabLst>
                <a:tab pos="4001135" algn="r"/>
              </a:tabLst>
              <a:defRPr sz="1400"/>
            </a:lvl4pPr>
            <a:lvl5pPr marL="505460" indent="-111125" algn="l">
              <a:buClrTx/>
              <a:buSzPct val="100000"/>
              <a:buFont typeface="Arial" panose="020B0604020202020204" pitchFamily="34" charset="0"/>
              <a:buChar char="−"/>
              <a:tabLst>
                <a:tab pos="4001135" algn="r"/>
              </a:tabLst>
              <a:defRPr sz="14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501651" y="588966"/>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1" name="Title Placeholder 1"/>
          <p:cNvSpPr>
            <a:spLocks noGrp="1"/>
          </p:cNvSpPr>
          <p:nvPr>
            <p:ph type="title" hasCustomPrompt="1"/>
          </p:nvPr>
        </p:nvSpPr>
        <p:spPr>
          <a:xfrm>
            <a:off x="501651" y="290334"/>
            <a:ext cx="11188700" cy="298630"/>
          </a:xfrm>
          <a:prstGeom prst="rect">
            <a:avLst/>
          </a:prstGeom>
        </p:spPr>
        <p:txBody>
          <a:bodyPr vert="horz" lIns="0" tIns="0" rIns="0" bIns="0" rtlCol="0" anchor="t" anchorCtr="0">
            <a:noAutofit/>
          </a:bodyPr>
          <a:lstStyle>
            <a:lvl1pPr>
              <a:defRPr sz="2100">
                <a:latin typeface="+mj-lt"/>
              </a:defRPr>
            </a:lvl1pPr>
          </a:lstStyle>
          <a:p>
            <a:r>
              <a:rPr lang="en-US" dirty="0"/>
              <a:t>Click to add title</a:t>
            </a:r>
          </a:p>
        </p:txBody>
      </p:sp>
      <p:sp>
        <p:nvSpPr>
          <p:cNvPr id="3" name="Footer Placeholder 2"/>
          <p:cNvSpPr>
            <a:spLocks noGrp="1"/>
          </p:cNvSpPr>
          <p:nvPr>
            <p:ph type="ftr" sz="quarter" idx="18"/>
          </p:nvPr>
        </p:nvSpPr>
        <p:spPr/>
        <p:txBody>
          <a:bodyPr/>
          <a:lstStyle/>
          <a:p>
            <a:endParaRPr lang="nl-NL"/>
          </a:p>
        </p:txBody>
      </p:sp>
      <p:sp>
        <p:nvSpPr>
          <p:cNvPr id="4" name="Slide Number Placeholder 3"/>
          <p:cNvSpPr>
            <a:spLocks noGrp="1"/>
          </p:cNvSpPr>
          <p:nvPr>
            <p:ph type="sldNum" sz="quarter" idx="19"/>
          </p:nvPr>
        </p:nvSpPr>
        <p:spPr/>
        <p:txBody>
          <a:bodyPr/>
          <a:lstStyle/>
          <a:p>
            <a:fld id="{E1285774-241F-486E-B8E4-963DBBF2BAEB}" type="slidenum">
              <a:rPr lang="nl-NL" smtClean="0"/>
              <a:t>‹#›</a:t>
            </a:fld>
            <a:endParaRPr lang="nl-NL"/>
          </a:p>
        </p:txBody>
      </p:sp>
      <p:graphicFrame>
        <p:nvGraphicFramePr>
          <p:cNvPr id="12" name="Object 11" hidden="1"/>
          <p:cNvGraphicFramePr>
            <a:graphicFrameLocks noChangeAspect="1"/>
          </p:cNvGraphicFramePr>
          <p:nvPr>
            <p:custDataLst>
              <p:tags r:id="rId3"/>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8" imgW="5715" imgH="5715" progId="TCLayout.ActiveDocument.1">
                  <p:embed/>
                </p:oleObj>
              </mc:Choice>
              <mc:Fallback>
                <p:oleObj name="think-cell Slide" r:id="rId8" imgW="5715" imgH="5715" progId="TCLayout.ActiveDocument.1">
                  <p:embed/>
                  <p:pic>
                    <p:nvPicPr>
                      <p:cNvPr id="0" name="Object 11" hidden="1"/>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13" name="Rectangle 12" hidden="1"/>
          <p:cNvSpPr/>
          <p:nvPr>
            <p:custDataLst>
              <p:tags r:id="rId4"/>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 chart">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6" imgW="5715" imgH="5715" progId="TCLayout.ActiveDocument.1">
                  <p:embed/>
                </p:oleObj>
              </mc:Choice>
              <mc:Fallback>
                <p:oleObj name="think-cell Slide" r:id="rId6" imgW="5715" imgH="5715" progId="TCLayout.ActiveDocument.1">
                  <p:embed/>
                  <p:pic>
                    <p:nvPicPr>
                      <p:cNvPr id="0" name="Object 5" hidden="1"/>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5" name="Rectangle 4" hidden="1"/>
          <p:cNvSpPr/>
          <p:nvPr>
            <p:custDataLst>
              <p:tags r:id="rId2"/>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17" name="Chart Placeholder 3"/>
          <p:cNvSpPr>
            <a:spLocks noGrp="1"/>
          </p:cNvSpPr>
          <p:nvPr>
            <p:ph type="chart" sz="quarter" idx="15" hasCustomPrompt="1"/>
          </p:nvPr>
        </p:nvSpPr>
        <p:spPr>
          <a:xfrm>
            <a:off x="532560" y="2051999"/>
            <a:ext cx="3549548" cy="4069014"/>
          </a:xfrm>
          <a:prstGeom prst="rect">
            <a:avLst/>
          </a:prstGeom>
        </p:spPr>
        <p:txBody>
          <a:bodyPr>
            <a:noAutofit/>
          </a:bodyPr>
          <a:lstStyle>
            <a:lvl1pPr>
              <a:defRPr sz="1400"/>
            </a:lvl1pPr>
          </a:lstStyle>
          <a:p>
            <a:r>
              <a:rPr lang="en-US" noProof="0"/>
              <a:t>Click icon to add chart</a:t>
            </a:r>
            <a:endParaRPr lang="en-US" noProof="0" dirty="0"/>
          </a:p>
        </p:txBody>
      </p:sp>
      <p:sp>
        <p:nvSpPr>
          <p:cNvPr id="18" name="Text Placeholder 8"/>
          <p:cNvSpPr>
            <a:spLocks noGrp="1"/>
          </p:cNvSpPr>
          <p:nvPr>
            <p:ph type="body" sz="quarter" idx="18"/>
          </p:nvPr>
        </p:nvSpPr>
        <p:spPr>
          <a:xfrm>
            <a:off x="532560" y="1659145"/>
            <a:ext cx="3549548" cy="392112"/>
          </a:xfrm>
        </p:spPr>
        <p:txBody>
          <a:bodyPr>
            <a:noAutofit/>
          </a:bodyPr>
          <a:lstStyle>
            <a:lvl1pPr>
              <a:defRPr sz="1400"/>
            </a:lvl1pPr>
          </a:lstStyle>
          <a:p>
            <a:pPr lvl="0"/>
            <a:r>
              <a:rPr lang="en-US" noProof="0"/>
              <a:t>Click to edit Master text styles</a:t>
            </a:r>
          </a:p>
        </p:txBody>
      </p:sp>
      <p:sp>
        <p:nvSpPr>
          <p:cNvPr id="7" name="Chart Placeholder 3"/>
          <p:cNvSpPr>
            <a:spLocks noGrp="1"/>
          </p:cNvSpPr>
          <p:nvPr>
            <p:ph type="chart" sz="quarter" idx="19" hasCustomPrompt="1"/>
          </p:nvPr>
        </p:nvSpPr>
        <p:spPr>
          <a:xfrm>
            <a:off x="4324922" y="2051999"/>
            <a:ext cx="3549548" cy="4069014"/>
          </a:xfrm>
          <a:prstGeom prst="rect">
            <a:avLst/>
          </a:prstGeom>
        </p:spPr>
        <p:txBody>
          <a:bodyPr>
            <a:noAutofit/>
          </a:bodyPr>
          <a:lstStyle>
            <a:lvl1pPr>
              <a:defRPr sz="1400"/>
            </a:lvl1pPr>
          </a:lstStyle>
          <a:p>
            <a:r>
              <a:rPr lang="en-US" noProof="0"/>
              <a:t>Click icon to add chart</a:t>
            </a:r>
            <a:endParaRPr lang="en-US" noProof="0" dirty="0"/>
          </a:p>
        </p:txBody>
      </p:sp>
      <p:sp>
        <p:nvSpPr>
          <p:cNvPr id="8" name="Text Placeholder 8"/>
          <p:cNvSpPr>
            <a:spLocks noGrp="1"/>
          </p:cNvSpPr>
          <p:nvPr>
            <p:ph type="body" sz="quarter" idx="20"/>
          </p:nvPr>
        </p:nvSpPr>
        <p:spPr>
          <a:xfrm>
            <a:off x="4323747" y="1659145"/>
            <a:ext cx="3549548" cy="392112"/>
          </a:xfrm>
        </p:spPr>
        <p:txBody>
          <a:bodyPr>
            <a:noAutofit/>
          </a:bodyPr>
          <a:lstStyle>
            <a:lvl1pPr>
              <a:defRPr sz="1400"/>
            </a:lvl1pPr>
          </a:lstStyle>
          <a:p>
            <a:pPr lvl="0"/>
            <a:r>
              <a:rPr lang="en-US" noProof="0"/>
              <a:t>Click to edit Master text styles</a:t>
            </a:r>
          </a:p>
        </p:txBody>
      </p:sp>
      <p:sp>
        <p:nvSpPr>
          <p:cNvPr id="9" name="Chart Placeholder 3"/>
          <p:cNvSpPr>
            <a:spLocks noGrp="1"/>
          </p:cNvSpPr>
          <p:nvPr>
            <p:ph type="chart" sz="quarter" idx="21" hasCustomPrompt="1"/>
          </p:nvPr>
        </p:nvSpPr>
        <p:spPr>
          <a:xfrm>
            <a:off x="8099877" y="2051999"/>
            <a:ext cx="3549548" cy="4069014"/>
          </a:xfrm>
          <a:prstGeom prst="rect">
            <a:avLst/>
          </a:prstGeom>
        </p:spPr>
        <p:txBody>
          <a:bodyPr>
            <a:noAutofit/>
          </a:bodyPr>
          <a:lstStyle>
            <a:lvl1pPr>
              <a:defRPr sz="1400"/>
            </a:lvl1pPr>
          </a:lstStyle>
          <a:p>
            <a:r>
              <a:rPr lang="en-US" noProof="0"/>
              <a:t>Click icon to add chart</a:t>
            </a:r>
            <a:endParaRPr lang="en-US" noProof="0" dirty="0"/>
          </a:p>
        </p:txBody>
      </p:sp>
      <p:sp>
        <p:nvSpPr>
          <p:cNvPr id="10" name="Text Placeholder 8"/>
          <p:cNvSpPr>
            <a:spLocks noGrp="1"/>
          </p:cNvSpPr>
          <p:nvPr>
            <p:ph type="body" sz="quarter" idx="22"/>
          </p:nvPr>
        </p:nvSpPr>
        <p:spPr>
          <a:xfrm>
            <a:off x="8099877" y="1659145"/>
            <a:ext cx="3549548" cy="398256"/>
          </a:xfrm>
        </p:spPr>
        <p:txBody>
          <a:bodyPr>
            <a:noAutofit/>
          </a:bodyPr>
          <a:lstStyle>
            <a:lvl1pPr>
              <a:defRPr sz="1400"/>
            </a:lvl1pPr>
          </a:lstStyle>
          <a:p>
            <a:pPr lvl="0"/>
            <a:r>
              <a:rPr lang="en-US" noProof="0"/>
              <a:t>Click to edit Master text styles</a:t>
            </a:r>
          </a:p>
        </p:txBody>
      </p:sp>
      <p:sp>
        <p:nvSpPr>
          <p:cNvPr id="12" name="Text Placeholder 7"/>
          <p:cNvSpPr>
            <a:spLocks noGrp="1"/>
          </p:cNvSpPr>
          <p:nvPr>
            <p:ph type="body" sz="quarter" idx="23"/>
          </p:nvPr>
        </p:nvSpPr>
        <p:spPr>
          <a:xfrm>
            <a:off x="532561" y="6121015"/>
            <a:ext cx="11165419" cy="260737"/>
          </a:xfrm>
        </p:spPr>
        <p:txBody>
          <a:bodyPr>
            <a:noAutofit/>
          </a:bodyPr>
          <a:lstStyle>
            <a:lvl1pPr>
              <a:spcAft>
                <a:spcPts val="0"/>
              </a:spcAft>
              <a:defRPr sz="900"/>
            </a:lvl1pPr>
          </a:lstStyle>
          <a:p>
            <a:pPr lvl="0"/>
            <a:r>
              <a:rPr lang="en-US" noProof="0"/>
              <a:t>Click to edit Master text styles</a:t>
            </a:r>
          </a:p>
        </p:txBody>
      </p:sp>
      <p:sp>
        <p:nvSpPr>
          <p:cNvPr id="11" name="Text Placeholder 8"/>
          <p:cNvSpPr>
            <a:spLocks noGrp="1"/>
          </p:cNvSpPr>
          <p:nvPr>
            <p:ph type="body" sz="quarter" idx="13" hasCustomPrompt="1"/>
          </p:nvPr>
        </p:nvSpPr>
        <p:spPr>
          <a:xfrm>
            <a:off x="501651" y="588966"/>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3" name="Title Placeholder 1"/>
          <p:cNvSpPr>
            <a:spLocks noGrp="1"/>
          </p:cNvSpPr>
          <p:nvPr>
            <p:ph type="title" hasCustomPrompt="1"/>
          </p:nvPr>
        </p:nvSpPr>
        <p:spPr>
          <a:xfrm>
            <a:off x="501651" y="290334"/>
            <a:ext cx="11188700" cy="297888"/>
          </a:xfrm>
          <a:prstGeom prst="rect">
            <a:avLst/>
          </a:prstGeom>
        </p:spPr>
        <p:txBody>
          <a:bodyPr vert="horz" lIns="0" tIns="0" rIns="0" bIns="0" rtlCol="0" anchor="t" anchorCtr="0">
            <a:noAutofit/>
          </a:bodyPr>
          <a:lstStyle>
            <a:lvl1pPr>
              <a:defRPr sz="2100">
                <a:latin typeface="+mj-lt"/>
              </a:defRPr>
            </a:lvl1pPr>
          </a:lstStyle>
          <a:p>
            <a:r>
              <a:rPr lang="en-US" dirty="0"/>
              <a:t>Click to add title</a:t>
            </a:r>
          </a:p>
        </p:txBody>
      </p:sp>
      <p:sp>
        <p:nvSpPr>
          <p:cNvPr id="3" name="Footer Placeholder 2"/>
          <p:cNvSpPr>
            <a:spLocks noGrp="1"/>
          </p:cNvSpPr>
          <p:nvPr>
            <p:ph type="ftr" sz="quarter" idx="25"/>
          </p:nvPr>
        </p:nvSpPr>
        <p:spPr/>
        <p:txBody>
          <a:bodyPr/>
          <a:lstStyle/>
          <a:p>
            <a:endParaRPr lang="nl-NL"/>
          </a:p>
        </p:txBody>
      </p:sp>
      <p:sp>
        <p:nvSpPr>
          <p:cNvPr id="4" name="Slide Number Placeholder 3"/>
          <p:cNvSpPr>
            <a:spLocks noGrp="1"/>
          </p:cNvSpPr>
          <p:nvPr>
            <p:ph type="sldNum" sz="quarter" idx="26"/>
          </p:nvPr>
        </p:nvSpPr>
        <p:spPr/>
        <p:txBody>
          <a:bodyPr/>
          <a:lstStyle/>
          <a:p>
            <a:fld id="{E1285774-241F-486E-B8E4-963DBBF2BAEB}" type="slidenum">
              <a:rPr lang="nl-NL" smtClean="0"/>
              <a:t>‹#›</a:t>
            </a:fld>
            <a:endParaRPr lang="nl-NL"/>
          </a:p>
        </p:txBody>
      </p:sp>
      <p:graphicFrame>
        <p:nvGraphicFramePr>
          <p:cNvPr id="15" name="Object 14" hidden="1"/>
          <p:cNvGraphicFramePr>
            <a:graphicFrameLocks noChangeAspect="1"/>
          </p:cNvGraphicFramePr>
          <p:nvPr>
            <p:custDataLst>
              <p:tags r:id="rId3"/>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8" imgW="5715" imgH="5715" progId="TCLayout.ActiveDocument.1">
                  <p:embed/>
                </p:oleObj>
              </mc:Choice>
              <mc:Fallback>
                <p:oleObj name="think-cell Slide" r:id="rId8" imgW="5715" imgH="5715" progId="TCLayout.ActiveDocument.1">
                  <p:embed/>
                  <p:pic>
                    <p:nvPicPr>
                      <p:cNvPr id="0" name="Object 14" hidden="1"/>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16" name="Rectangle 15" hidden="1"/>
          <p:cNvSpPr/>
          <p:nvPr>
            <p:custDataLst>
              <p:tags r:id="rId4"/>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 chart - Black">
    <p:bg>
      <p:bgRef idx="1001">
        <a:schemeClr val="bg1"/>
      </p:bgRef>
    </p:bg>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2921"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dirty="0"/>
              <a:t>Click to add subtitle</a:t>
            </a:r>
          </a:p>
        </p:txBody>
      </p:sp>
      <p:sp>
        <p:nvSpPr>
          <p:cNvPr id="16" name="Title Placeholder 1"/>
          <p:cNvSpPr>
            <a:spLocks noGrp="1"/>
          </p:cNvSpPr>
          <p:nvPr>
            <p:ph type="title" hasCustomPrompt="1"/>
          </p:nvPr>
        </p:nvSpPr>
        <p:spPr>
          <a:xfrm>
            <a:off x="502921" y="320042"/>
            <a:ext cx="11136000" cy="331559"/>
          </a:xfrm>
          <a:prstGeom prst="rect">
            <a:avLst/>
          </a:prstGeom>
        </p:spPr>
        <p:txBody>
          <a:bodyPr vert="horz" lIns="0" tIns="0" rIns="0" bIns="0" rtlCol="0" anchor="t" anchorCtr="0">
            <a:noAutofit/>
          </a:bodyPr>
          <a:lstStyle>
            <a:lvl1pPr>
              <a:defRPr sz="2100"/>
            </a:lvl1pPr>
          </a:lstStyle>
          <a:p>
            <a:r>
              <a:rPr lang="en-US" dirty="0"/>
              <a:t>Click to add title</a:t>
            </a:r>
          </a:p>
        </p:txBody>
      </p:sp>
      <p:sp>
        <p:nvSpPr>
          <p:cNvPr id="17" name="Chart Placeholder 3"/>
          <p:cNvSpPr>
            <a:spLocks noGrp="1"/>
          </p:cNvSpPr>
          <p:nvPr>
            <p:ph type="chart" sz="quarter" idx="15" hasCustomPrompt="1"/>
          </p:nvPr>
        </p:nvSpPr>
        <p:spPr>
          <a:xfrm>
            <a:off x="502919" y="2051999"/>
            <a:ext cx="3522777" cy="4069014"/>
          </a:xfrm>
          <a:prstGeom prst="rect">
            <a:avLst/>
          </a:prstGeom>
        </p:spPr>
        <p:txBody>
          <a:bodyPr>
            <a:normAutofit/>
          </a:bodyPr>
          <a:lstStyle>
            <a:lvl1pPr>
              <a:defRPr sz="1400"/>
            </a:lvl1pPr>
          </a:lstStyle>
          <a:p>
            <a:r>
              <a:rPr lang="en-US"/>
              <a:t>Click icon to add chart</a:t>
            </a:r>
            <a:endParaRPr lang="en-GB" dirty="0"/>
          </a:p>
        </p:txBody>
      </p:sp>
      <p:sp>
        <p:nvSpPr>
          <p:cNvPr id="18" name="Text Placeholder 8"/>
          <p:cNvSpPr>
            <a:spLocks noGrp="1"/>
          </p:cNvSpPr>
          <p:nvPr>
            <p:ph type="body" sz="quarter" idx="18"/>
          </p:nvPr>
        </p:nvSpPr>
        <p:spPr>
          <a:xfrm>
            <a:off x="502921" y="1700217"/>
            <a:ext cx="3537600" cy="357187"/>
          </a:xfrm>
        </p:spPr>
        <p:txBody>
          <a:bodyPr>
            <a:normAutofit/>
          </a:bodyPr>
          <a:lstStyle>
            <a:lvl1pPr>
              <a:defRPr sz="1400"/>
            </a:lvl1pPr>
          </a:lstStyle>
          <a:p>
            <a:pPr lvl="0"/>
            <a:r>
              <a:rPr lang="en-US"/>
              <a:t>Click to edit Master text styles</a:t>
            </a:r>
          </a:p>
        </p:txBody>
      </p:sp>
      <p:sp>
        <p:nvSpPr>
          <p:cNvPr id="7" name="Chart Placeholder 3"/>
          <p:cNvSpPr>
            <a:spLocks noGrp="1"/>
          </p:cNvSpPr>
          <p:nvPr>
            <p:ph type="chart" sz="quarter" idx="19" hasCustomPrompt="1"/>
          </p:nvPr>
        </p:nvSpPr>
        <p:spPr>
          <a:xfrm>
            <a:off x="4327200" y="2051999"/>
            <a:ext cx="3537600" cy="4069014"/>
          </a:xfrm>
          <a:prstGeom prst="rect">
            <a:avLst/>
          </a:prstGeom>
        </p:spPr>
        <p:txBody>
          <a:bodyPr>
            <a:normAutofit/>
          </a:bodyPr>
          <a:lstStyle>
            <a:lvl1pPr>
              <a:defRPr sz="1400"/>
            </a:lvl1pPr>
          </a:lstStyle>
          <a:p>
            <a:r>
              <a:rPr lang="en-US"/>
              <a:t>Click icon to add chart</a:t>
            </a:r>
            <a:endParaRPr lang="en-GB" dirty="0"/>
          </a:p>
        </p:txBody>
      </p:sp>
      <p:sp>
        <p:nvSpPr>
          <p:cNvPr id="8" name="Text Placeholder 8"/>
          <p:cNvSpPr>
            <a:spLocks noGrp="1"/>
          </p:cNvSpPr>
          <p:nvPr>
            <p:ph type="body" sz="quarter" idx="20"/>
          </p:nvPr>
        </p:nvSpPr>
        <p:spPr>
          <a:xfrm>
            <a:off x="4327199" y="1700217"/>
            <a:ext cx="3537600" cy="357187"/>
          </a:xfrm>
        </p:spPr>
        <p:txBody>
          <a:bodyPr>
            <a:normAutofit/>
          </a:bodyPr>
          <a:lstStyle>
            <a:lvl1pPr>
              <a:defRPr sz="1400"/>
            </a:lvl1pPr>
          </a:lstStyle>
          <a:p>
            <a:pPr lvl="0"/>
            <a:r>
              <a:rPr lang="en-US"/>
              <a:t>Click to edit Master text styles</a:t>
            </a:r>
          </a:p>
        </p:txBody>
      </p:sp>
      <p:sp>
        <p:nvSpPr>
          <p:cNvPr id="9" name="Chart Placeholder 3"/>
          <p:cNvSpPr>
            <a:spLocks noGrp="1"/>
          </p:cNvSpPr>
          <p:nvPr>
            <p:ph type="chart" sz="quarter" idx="21" hasCustomPrompt="1"/>
          </p:nvPr>
        </p:nvSpPr>
        <p:spPr>
          <a:xfrm>
            <a:off x="8144287" y="2051999"/>
            <a:ext cx="3522782" cy="4069014"/>
          </a:xfrm>
          <a:prstGeom prst="rect">
            <a:avLst/>
          </a:prstGeom>
        </p:spPr>
        <p:txBody>
          <a:bodyPr>
            <a:normAutofit/>
          </a:bodyPr>
          <a:lstStyle>
            <a:lvl1pPr>
              <a:defRPr sz="1400"/>
            </a:lvl1pPr>
          </a:lstStyle>
          <a:p>
            <a:r>
              <a:rPr lang="en-US"/>
              <a:t>Click icon to add chart</a:t>
            </a:r>
            <a:endParaRPr lang="en-GB" dirty="0"/>
          </a:p>
        </p:txBody>
      </p:sp>
      <p:sp>
        <p:nvSpPr>
          <p:cNvPr id="10" name="Text Placeholder 8"/>
          <p:cNvSpPr>
            <a:spLocks noGrp="1"/>
          </p:cNvSpPr>
          <p:nvPr>
            <p:ph type="body" sz="quarter" idx="22"/>
          </p:nvPr>
        </p:nvSpPr>
        <p:spPr>
          <a:xfrm>
            <a:off x="8144287" y="1700217"/>
            <a:ext cx="3540671" cy="357187"/>
          </a:xfrm>
        </p:spPr>
        <p:txBody>
          <a:bodyPr>
            <a:normAutofit/>
          </a:bodyPr>
          <a:lstStyle>
            <a:lvl1pPr>
              <a:defRPr sz="1400"/>
            </a:lvl1pPr>
          </a:lstStyle>
          <a:p>
            <a:pPr lvl="0"/>
            <a:r>
              <a:rPr lang="en-US"/>
              <a:t>Click to edit Master text styles</a:t>
            </a:r>
          </a:p>
        </p:txBody>
      </p:sp>
      <p:sp>
        <p:nvSpPr>
          <p:cNvPr id="12" name="Text Placeholder 7"/>
          <p:cNvSpPr>
            <a:spLocks noGrp="1"/>
          </p:cNvSpPr>
          <p:nvPr>
            <p:ph type="body" sz="quarter" idx="23"/>
          </p:nvPr>
        </p:nvSpPr>
        <p:spPr>
          <a:xfrm>
            <a:off x="502921" y="6121017"/>
            <a:ext cx="11145627" cy="256647"/>
          </a:xfrm>
        </p:spPr>
        <p:txBody>
          <a:bodyPr>
            <a:normAutofit/>
          </a:bodyPr>
          <a:lstStyle>
            <a:lvl1pPr>
              <a:spcAft>
                <a:spcPts val="0"/>
              </a:spcAft>
              <a:defRPr sz="900"/>
            </a:lvl1pPr>
          </a:lstStyle>
          <a:p>
            <a:pPr lvl="0"/>
            <a:r>
              <a:rPr lang="en-US"/>
              <a:t>Click to edit Master text styles</a:t>
            </a:r>
          </a:p>
        </p:txBody>
      </p:sp>
      <p:sp>
        <p:nvSpPr>
          <p:cNvPr id="2" name="Footer Placeholder 1"/>
          <p:cNvSpPr>
            <a:spLocks noGrp="1"/>
          </p:cNvSpPr>
          <p:nvPr>
            <p:ph type="ftr" sz="quarter" idx="24"/>
          </p:nvPr>
        </p:nvSpPr>
        <p:spPr/>
        <p:txBody>
          <a:bodyPr/>
          <a:lstStyle/>
          <a:p>
            <a:endParaRPr lang="nl-NL" dirty="0"/>
          </a:p>
        </p:txBody>
      </p:sp>
      <p:sp>
        <p:nvSpPr>
          <p:cNvPr id="3" name="Slide Number Placeholder 2"/>
          <p:cNvSpPr>
            <a:spLocks noGrp="1"/>
          </p:cNvSpPr>
          <p:nvPr>
            <p:ph type="sldNum" sz="quarter" idx="25"/>
          </p:nvPr>
        </p:nvSpPr>
        <p:spPr/>
        <p:txBody>
          <a:bodyPr/>
          <a:lstStyle/>
          <a:p>
            <a:fld id="{E1285774-241F-486E-B8E4-963DBBF2BAEB}" type="slidenum">
              <a:rPr lang="nl-NL" smtClean="0"/>
              <a:t>‹#›</a:t>
            </a:fld>
            <a:endParaRPr lang="nl-NL"/>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eam profile ">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6" imgW="5715" imgH="5715" progId="TCLayout.ActiveDocument.1">
                  <p:embed/>
                </p:oleObj>
              </mc:Choice>
              <mc:Fallback>
                <p:oleObj name="think-cell Slide" r:id="rId6" imgW="5715" imgH="5715" progId="TCLayout.ActiveDocument.1">
                  <p:embed/>
                  <p:pic>
                    <p:nvPicPr>
                      <p:cNvPr id="0" name="Object 11" hidden="1"/>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5" name="Rectangle 4" hidden="1"/>
          <p:cNvSpPr/>
          <p:nvPr>
            <p:custDataLst>
              <p:tags r:id="rId2"/>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6" name="Rectangle 5"/>
          <p:cNvSpPr/>
          <p:nvPr/>
        </p:nvSpPr>
        <p:spPr>
          <a:xfrm>
            <a:off x="473306"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875" dirty="0">
              <a:solidFill>
                <a:schemeClr val="bg1"/>
              </a:solidFill>
            </a:endParaRPr>
          </a:p>
        </p:txBody>
      </p:sp>
      <p:sp>
        <p:nvSpPr>
          <p:cNvPr id="7" name="Rectangle 6"/>
          <p:cNvSpPr/>
          <p:nvPr/>
        </p:nvSpPr>
        <p:spPr>
          <a:xfrm>
            <a:off x="6193392"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875" dirty="0">
              <a:solidFill>
                <a:schemeClr val="bg1"/>
              </a:solidFill>
            </a:endParaRPr>
          </a:p>
        </p:txBody>
      </p:sp>
      <p:sp>
        <p:nvSpPr>
          <p:cNvPr id="8" name="Picture Placeholder 11"/>
          <p:cNvSpPr>
            <a:spLocks noGrp="1"/>
          </p:cNvSpPr>
          <p:nvPr>
            <p:ph type="pic" sz="quarter" idx="25"/>
          </p:nvPr>
        </p:nvSpPr>
        <p:spPr>
          <a:xfrm>
            <a:off x="542791" y="1845377"/>
            <a:ext cx="1968000" cy="1476000"/>
          </a:xfrm>
        </p:spPr>
        <p:txBody>
          <a:bodyPr/>
          <a:lstStyle>
            <a:lvl1pPr algn="ctr">
              <a:defRPr/>
            </a:lvl1pPr>
          </a:lstStyle>
          <a:p>
            <a:r>
              <a:rPr lang="en-US"/>
              <a:t>Click icon to add picture</a:t>
            </a:r>
            <a:endParaRPr lang="en-GB" dirty="0"/>
          </a:p>
        </p:txBody>
      </p:sp>
      <p:sp>
        <p:nvSpPr>
          <p:cNvPr id="9" name="Picture Placeholder 11"/>
          <p:cNvSpPr>
            <a:spLocks noGrp="1"/>
          </p:cNvSpPr>
          <p:nvPr>
            <p:ph type="pic" sz="quarter" idx="27"/>
          </p:nvPr>
        </p:nvSpPr>
        <p:spPr>
          <a:xfrm>
            <a:off x="6193391" y="1845377"/>
            <a:ext cx="1968000" cy="1476000"/>
          </a:xfrm>
        </p:spPr>
        <p:txBody>
          <a:bodyPr/>
          <a:lstStyle>
            <a:lvl1pPr algn="ctr">
              <a:defRPr/>
            </a:lvl1pPr>
          </a:lstStyle>
          <a:p>
            <a:r>
              <a:rPr lang="en-US"/>
              <a:t>Click icon to add picture</a:t>
            </a:r>
            <a:endParaRPr lang="en-GB" dirty="0"/>
          </a:p>
        </p:txBody>
      </p:sp>
      <p:sp>
        <p:nvSpPr>
          <p:cNvPr id="10" name="Picture Placeholder 11"/>
          <p:cNvSpPr>
            <a:spLocks noGrp="1"/>
          </p:cNvSpPr>
          <p:nvPr>
            <p:ph type="pic" sz="quarter" idx="29"/>
          </p:nvPr>
        </p:nvSpPr>
        <p:spPr>
          <a:xfrm>
            <a:off x="542791" y="4256213"/>
            <a:ext cx="1968000" cy="1476000"/>
          </a:xfrm>
        </p:spPr>
        <p:txBody>
          <a:bodyPr/>
          <a:lstStyle>
            <a:lvl1pPr algn="ctr">
              <a:defRPr/>
            </a:lvl1pPr>
          </a:lstStyle>
          <a:p>
            <a:r>
              <a:rPr lang="en-US"/>
              <a:t>Click icon to add picture</a:t>
            </a:r>
            <a:endParaRPr lang="en-GB" dirty="0"/>
          </a:p>
        </p:txBody>
      </p:sp>
      <p:sp>
        <p:nvSpPr>
          <p:cNvPr id="11" name="Picture Placeholder 11"/>
          <p:cNvSpPr>
            <a:spLocks noGrp="1"/>
          </p:cNvSpPr>
          <p:nvPr>
            <p:ph type="pic" sz="quarter" idx="31"/>
          </p:nvPr>
        </p:nvSpPr>
        <p:spPr>
          <a:xfrm>
            <a:off x="6193391" y="4256213"/>
            <a:ext cx="1968000" cy="1476000"/>
          </a:xfrm>
        </p:spPr>
        <p:txBody>
          <a:bodyPr/>
          <a:lstStyle>
            <a:lvl1pPr algn="ctr">
              <a:defRPr/>
            </a:lvl1pPr>
          </a:lstStyle>
          <a:p>
            <a:r>
              <a:rPr lang="en-US"/>
              <a:t>Click icon to add picture</a:t>
            </a:r>
            <a:endParaRPr lang="en-GB" dirty="0"/>
          </a:p>
        </p:txBody>
      </p:sp>
      <p:sp>
        <p:nvSpPr>
          <p:cNvPr id="13" name="Text Placeholder 12"/>
          <p:cNvSpPr>
            <a:spLocks noGrp="1"/>
          </p:cNvSpPr>
          <p:nvPr>
            <p:ph type="body" sz="quarter" idx="32"/>
          </p:nvPr>
        </p:nvSpPr>
        <p:spPr>
          <a:xfrm>
            <a:off x="2652789" y="1845377"/>
            <a:ext cx="3288000" cy="1944000"/>
          </a:xfrm>
        </p:spPr>
        <p:txBody>
          <a:bodyPr>
            <a:noAutofit/>
          </a:bodyPr>
          <a:lstStyle>
            <a:lvl1pPr marL="0" indent="0" algn="l">
              <a:spcAft>
                <a:spcPts val="0"/>
              </a:spcAft>
              <a:buFontTx/>
              <a:buNone/>
              <a:defRPr sz="1400" b="1"/>
            </a:lvl1pPr>
            <a:lvl2pPr marL="111125" indent="-111125" algn="l">
              <a:spcAft>
                <a:spcPts val="0"/>
              </a:spcAft>
              <a:buClrTx/>
              <a:buSzPct val="100000"/>
              <a:buFont typeface="Arial" panose="020B0604020202020204" pitchFamily="34" charset="0"/>
              <a:buChar char="•"/>
              <a:defRPr sz="1400" b="0"/>
            </a:lvl2pPr>
          </a:lstStyle>
          <a:p>
            <a:pPr lvl="0"/>
            <a:r>
              <a:rPr lang="en-US"/>
              <a:t>Click to edit Master text styles</a:t>
            </a:r>
          </a:p>
          <a:p>
            <a:pPr lvl="1"/>
            <a:r>
              <a:rPr lang="en-US"/>
              <a:t>Second level</a:t>
            </a:r>
          </a:p>
        </p:txBody>
      </p:sp>
      <p:sp>
        <p:nvSpPr>
          <p:cNvPr id="14" name="Text Placeholder 12"/>
          <p:cNvSpPr>
            <a:spLocks noGrp="1"/>
          </p:cNvSpPr>
          <p:nvPr>
            <p:ph type="body" sz="quarter" idx="33"/>
          </p:nvPr>
        </p:nvSpPr>
        <p:spPr>
          <a:xfrm>
            <a:off x="8365867" y="1845377"/>
            <a:ext cx="3302592" cy="1944000"/>
          </a:xfrm>
        </p:spPr>
        <p:txBody>
          <a:bodyPr>
            <a:noAutofit/>
          </a:bodyPr>
          <a:lstStyle>
            <a:lvl1pPr marL="0" indent="0" algn="l">
              <a:spcAft>
                <a:spcPts val="0"/>
              </a:spcAft>
              <a:buFontTx/>
              <a:buNone/>
              <a:defRPr sz="1400" b="1"/>
            </a:lvl1pPr>
            <a:lvl2pPr marL="111125" indent="-111125" algn="l">
              <a:spcAft>
                <a:spcPts val="0"/>
              </a:spcAft>
              <a:buClrTx/>
              <a:buSzPct val="100000"/>
              <a:buFont typeface="Arial" panose="020B0604020202020204" pitchFamily="34" charset="0"/>
              <a:buChar char="•"/>
              <a:defRPr sz="1400" b="0"/>
            </a:lvl2pPr>
          </a:lstStyle>
          <a:p>
            <a:pPr lvl="0"/>
            <a:r>
              <a:rPr lang="en-US"/>
              <a:t>Click to edit Master text styles</a:t>
            </a:r>
          </a:p>
          <a:p>
            <a:pPr lvl="1"/>
            <a:r>
              <a:rPr lang="en-US"/>
              <a:t>Second level</a:t>
            </a:r>
          </a:p>
        </p:txBody>
      </p:sp>
      <p:sp>
        <p:nvSpPr>
          <p:cNvPr id="15" name="Text Placeholder 12"/>
          <p:cNvSpPr>
            <a:spLocks noGrp="1"/>
          </p:cNvSpPr>
          <p:nvPr>
            <p:ph type="body" sz="quarter" idx="34"/>
          </p:nvPr>
        </p:nvSpPr>
        <p:spPr>
          <a:xfrm>
            <a:off x="2652789" y="4256213"/>
            <a:ext cx="3288000" cy="1944000"/>
          </a:xfrm>
        </p:spPr>
        <p:txBody>
          <a:bodyPr>
            <a:noAutofit/>
          </a:bodyPr>
          <a:lstStyle>
            <a:lvl1pPr marL="0" indent="0" algn="l">
              <a:spcAft>
                <a:spcPts val="0"/>
              </a:spcAft>
              <a:buFontTx/>
              <a:buNone/>
              <a:defRPr sz="1400" b="1"/>
            </a:lvl1pPr>
            <a:lvl2pPr marL="111125" indent="-111125" algn="l">
              <a:spcAft>
                <a:spcPts val="0"/>
              </a:spcAft>
              <a:buClrTx/>
              <a:buSzPct val="100000"/>
              <a:buFont typeface="Arial" panose="020B0604020202020204" pitchFamily="34" charset="0"/>
              <a:buChar char="•"/>
              <a:defRPr sz="1400" b="0"/>
            </a:lvl2pPr>
          </a:lstStyle>
          <a:p>
            <a:pPr lvl="0"/>
            <a:r>
              <a:rPr lang="en-US"/>
              <a:t>Click to edit Master text styles</a:t>
            </a:r>
          </a:p>
          <a:p>
            <a:pPr lvl="1"/>
            <a:r>
              <a:rPr lang="en-US"/>
              <a:t>Second level</a:t>
            </a:r>
          </a:p>
        </p:txBody>
      </p:sp>
      <p:sp>
        <p:nvSpPr>
          <p:cNvPr id="16" name="Text Placeholder 12"/>
          <p:cNvSpPr>
            <a:spLocks noGrp="1"/>
          </p:cNvSpPr>
          <p:nvPr>
            <p:ph type="body" sz="quarter" idx="35"/>
          </p:nvPr>
        </p:nvSpPr>
        <p:spPr>
          <a:xfrm>
            <a:off x="8365867" y="4256213"/>
            <a:ext cx="3302592" cy="1944000"/>
          </a:xfrm>
        </p:spPr>
        <p:txBody>
          <a:bodyPr>
            <a:noAutofit/>
          </a:bodyPr>
          <a:lstStyle>
            <a:lvl1pPr marL="0" indent="0" algn="l">
              <a:spcAft>
                <a:spcPts val="0"/>
              </a:spcAft>
              <a:buFontTx/>
              <a:buNone/>
              <a:defRPr sz="1400" b="1"/>
            </a:lvl1pPr>
            <a:lvl2pPr marL="111125" indent="-111125" algn="l">
              <a:spcAft>
                <a:spcPts val="0"/>
              </a:spcAft>
              <a:buClrTx/>
              <a:buSzPct val="100000"/>
              <a:buFont typeface="Arial" panose="020B0604020202020204" pitchFamily="34" charset="0"/>
              <a:buChar char="•"/>
              <a:defRPr sz="1400" b="0"/>
            </a:lvl2pPr>
          </a:lstStyle>
          <a:p>
            <a:pPr lvl="0"/>
            <a:r>
              <a:rPr lang="en-US"/>
              <a:t>Click to edit Master text styles</a:t>
            </a:r>
          </a:p>
          <a:p>
            <a:pPr lvl="1"/>
            <a:r>
              <a:rPr lang="en-US"/>
              <a:t>Second level</a:t>
            </a:r>
          </a:p>
        </p:txBody>
      </p:sp>
      <p:sp>
        <p:nvSpPr>
          <p:cNvPr id="20" name="Rectangle 19"/>
          <p:cNvSpPr/>
          <p:nvPr/>
        </p:nvSpPr>
        <p:spPr>
          <a:xfrm>
            <a:off x="439205"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70" noProof="0" dirty="0">
              <a:solidFill>
                <a:schemeClr val="bg1"/>
              </a:solidFill>
            </a:endParaRPr>
          </a:p>
        </p:txBody>
      </p:sp>
      <p:sp>
        <p:nvSpPr>
          <p:cNvPr id="21" name="Rectangle 20"/>
          <p:cNvSpPr/>
          <p:nvPr/>
        </p:nvSpPr>
        <p:spPr>
          <a:xfrm>
            <a:off x="6154206"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70" noProof="0" dirty="0">
              <a:solidFill>
                <a:schemeClr val="bg1"/>
              </a:solidFill>
            </a:endParaRPr>
          </a:p>
        </p:txBody>
      </p:sp>
      <p:sp>
        <p:nvSpPr>
          <p:cNvPr id="22" name="Text Placeholder 8"/>
          <p:cNvSpPr>
            <a:spLocks noGrp="1"/>
          </p:cNvSpPr>
          <p:nvPr>
            <p:ph type="body" sz="quarter" idx="13" hasCustomPrompt="1"/>
          </p:nvPr>
        </p:nvSpPr>
        <p:spPr>
          <a:xfrm>
            <a:off x="501651" y="588966"/>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23" name="Title Placeholder 1"/>
          <p:cNvSpPr>
            <a:spLocks noGrp="1"/>
          </p:cNvSpPr>
          <p:nvPr>
            <p:ph type="title" hasCustomPrompt="1"/>
          </p:nvPr>
        </p:nvSpPr>
        <p:spPr>
          <a:xfrm>
            <a:off x="501651" y="290334"/>
            <a:ext cx="11188700" cy="298630"/>
          </a:xfrm>
          <a:prstGeom prst="rect">
            <a:avLst/>
          </a:prstGeom>
        </p:spPr>
        <p:txBody>
          <a:bodyPr vert="horz" lIns="0" tIns="0" rIns="0" bIns="0" rtlCol="0" anchor="t" anchorCtr="0">
            <a:noAutofit/>
          </a:bodyPr>
          <a:lstStyle>
            <a:lvl1pPr>
              <a:defRPr sz="2100">
                <a:latin typeface="+mj-lt"/>
              </a:defRPr>
            </a:lvl1pPr>
          </a:lstStyle>
          <a:p>
            <a:r>
              <a:rPr lang="en-US" dirty="0"/>
              <a:t>Click to add title</a:t>
            </a:r>
          </a:p>
        </p:txBody>
      </p:sp>
      <p:sp>
        <p:nvSpPr>
          <p:cNvPr id="24" name="Rectangle 23"/>
          <p:cNvSpPr/>
          <p:nvPr/>
        </p:nvSpPr>
        <p:spPr>
          <a:xfrm>
            <a:off x="542793" y="1707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5" noProof="0" dirty="0">
              <a:solidFill>
                <a:schemeClr val="bg1"/>
              </a:solidFill>
            </a:endParaRPr>
          </a:p>
        </p:txBody>
      </p:sp>
      <p:sp>
        <p:nvSpPr>
          <p:cNvPr id="26" name="Rectangle 25"/>
          <p:cNvSpPr/>
          <p:nvPr/>
        </p:nvSpPr>
        <p:spPr>
          <a:xfrm>
            <a:off x="542793"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5" noProof="0" dirty="0">
              <a:solidFill>
                <a:schemeClr val="bg1"/>
              </a:solidFill>
            </a:endParaRPr>
          </a:p>
        </p:txBody>
      </p:sp>
      <p:sp>
        <p:nvSpPr>
          <p:cNvPr id="27" name="Rectangle 26"/>
          <p:cNvSpPr/>
          <p:nvPr/>
        </p:nvSpPr>
        <p:spPr>
          <a:xfrm>
            <a:off x="6193392"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5" noProof="0" dirty="0">
              <a:solidFill>
                <a:schemeClr val="bg1"/>
              </a:solidFill>
            </a:endParaRPr>
          </a:p>
        </p:txBody>
      </p:sp>
      <p:sp>
        <p:nvSpPr>
          <p:cNvPr id="28" name="Rectangle 27"/>
          <p:cNvSpPr/>
          <p:nvPr/>
        </p:nvSpPr>
        <p:spPr>
          <a:xfrm>
            <a:off x="6154207" y="1707634"/>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5" noProof="0" dirty="0">
              <a:solidFill>
                <a:schemeClr val="bg1"/>
              </a:solidFill>
            </a:endParaRPr>
          </a:p>
        </p:txBody>
      </p:sp>
      <p:sp>
        <p:nvSpPr>
          <p:cNvPr id="3" name="Footer Placeholder 2"/>
          <p:cNvSpPr>
            <a:spLocks noGrp="1"/>
          </p:cNvSpPr>
          <p:nvPr>
            <p:ph type="ftr" sz="quarter" idx="37"/>
          </p:nvPr>
        </p:nvSpPr>
        <p:spPr/>
        <p:txBody>
          <a:bodyPr/>
          <a:lstStyle/>
          <a:p>
            <a:endParaRPr lang="nl-NL"/>
          </a:p>
        </p:txBody>
      </p:sp>
      <p:sp>
        <p:nvSpPr>
          <p:cNvPr id="4" name="Slide Number Placeholder 3"/>
          <p:cNvSpPr>
            <a:spLocks noGrp="1"/>
          </p:cNvSpPr>
          <p:nvPr>
            <p:ph type="sldNum" sz="quarter" idx="38"/>
          </p:nvPr>
        </p:nvSpPr>
        <p:spPr/>
        <p:txBody>
          <a:bodyPr/>
          <a:lstStyle/>
          <a:p>
            <a:fld id="{E1285774-241F-486E-B8E4-963DBBF2BAEB}" type="slidenum">
              <a:rPr lang="nl-NL" smtClean="0"/>
              <a:t>‹#›</a:t>
            </a:fld>
            <a:endParaRPr lang="nl-NL"/>
          </a:p>
        </p:txBody>
      </p:sp>
      <p:sp>
        <p:nvSpPr>
          <p:cNvPr id="25" name="Rectangle 24"/>
          <p:cNvSpPr/>
          <p:nvPr/>
        </p:nvSpPr>
        <p:spPr>
          <a:xfrm>
            <a:off x="573487" y="1707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5" noProof="0" dirty="0">
              <a:solidFill>
                <a:schemeClr val="bg1"/>
              </a:solidFill>
            </a:endParaRPr>
          </a:p>
        </p:txBody>
      </p:sp>
      <p:sp>
        <p:nvSpPr>
          <p:cNvPr id="29" name="Rectangle 28"/>
          <p:cNvSpPr/>
          <p:nvPr/>
        </p:nvSpPr>
        <p:spPr>
          <a:xfrm>
            <a:off x="573487"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5" noProof="0" dirty="0">
              <a:solidFill>
                <a:schemeClr val="bg1"/>
              </a:solidFill>
            </a:endParaRPr>
          </a:p>
        </p:txBody>
      </p:sp>
      <p:sp>
        <p:nvSpPr>
          <p:cNvPr id="30" name="Rectangle 29"/>
          <p:cNvSpPr/>
          <p:nvPr/>
        </p:nvSpPr>
        <p:spPr>
          <a:xfrm>
            <a:off x="6224086"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5" noProof="0" dirty="0">
              <a:solidFill>
                <a:schemeClr val="bg1"/>
              </a:solidFill>
            </a:endParaRPr>
          </a:p>
        </p:txBody>
      </p:sp>
      <p:sp>
        <p:nvSpPr>
          <p:cNvPr id="31" name="Rectangle 30"/>
          <p:cNvSpPr/>
          <p:nvPr/>
        </p:nvSpPr>
        <p:spPr>
          <a:xfrm>
            <a:off x="6184901" y="1707634"/>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5" noProof="0" dirty="0">
              <a:solidFill>
                <a:schemeClr val="bg1"/>
              </a:solidFill>
            </a:endParaRPr>
          </a:p>
        </p:txBody>
      </p:sp>
      <p:graphicFrame>
        <p:nvGraphicFramePr>
          <p:cNvPr id="32" name="Object 31" hidden="1"/>
          <p:cNvGraphicFramePr>
            <a:graphicFrameLocks noChangeAspect="1"/>
          </p:cNvGraphicFramePr>
          <p:nvPr>
            <p:custDataLst>
              <p:tags r:id="rId3"/>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8" imgW="5715" imgH="5715" progId="TCLayout.ActiveDocument.1">
                  <p:embed/>
                </p:oleObj>
              </mc:Choice>
              <mc:Fallback>
                <p:oleObj name="think-cell Slide" r:id="rId8" imgW="5715" imgH="5715" progId="TCLayout.ActiveDocument.1">
                  <p:embed/>
                  <p:pic>
                    <p:nvPicPr>
                      <p:cNvPr id="0" name="Object 31" hidden="1"/>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33" name="Rectangle 32" hidden="1"/>
          <p:cNvSpPr/>
          <p:nvPr>
            <p:custDataLst>
              <p:tags r:id="rId4"/>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34" name="Rectangle 33"/>
          <p:cNvSpPr/>
          <p:nvPr/>
        </p:nvSpPr>
        <p:spPr>
          <a:xfrm>
            <a:off x="542793" y="1707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5" noProof="0" dirty="0">
              <a:solidFill>
                <a:schemeClr val="bg1"/>
              </a:solidFill>
            </a:endParaRPr>
          </a:p>
        </p:txBody>
      </p:sp>
      <p:sp>
        <p:nvSpPr>
          <p:cNvPr id="35" name="Rectangle 34"/>
          <p:cNvSpPr/>
          <p:nvPr/>
        </p:nvSpPr>
        <p:spPr>
          <a:xfrm>
            <a:off x="542793"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5" noProof="0" dirty="0">
              <a:solidFill>
                <a:schemeClr val="bg1"/>
              </a:solidFill>
            </a:endParaRPr>
          </a:p>
        </p:txBody>
      </p:sp>
      <p:sp>
        <p:nvSpPr>
          <p:cNvPr id="36" name="Rectangle 35"/>
          <p:cNvSpPr/>
          <p:nvPr/>
        </p:nvSpPr>
        <p:spPr>
          <a:xfrm>
            <a:off x="6193392"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5" noProof="0" dirty="0">
              <a:solidFill>
                <a:schemeClr val="bg1"/>
              </a:solidFill>
            </a:endParaRPr>
          </a:p>
        </p:txBody>
      </p:sp>
      <p:sp>
        <p:nvSpPr>
          <p:cNvPr id="37" name="Rectangle 36"/>
          <p:cNvSpPr/>
          <p:nvPr/>
        </p:nvSpPr>
        <p:spPr>
          <a:xfrm>
            <a:off x="6154207" y="1707634"/>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5" noProof="0" dirty="0">
              <a:solidFill>
                <a:schemeClr val="bg1"/>
              </a:solidFill>
            </a:endParaRPr>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eam profile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6" imgW="5715" imgH="5715" progId="TCLayout.ActiveDocument.1">
                  <p:embed/>
                </p:oleObj>
              </mc:Choice>
              <mc:Fallback>
                <p:oleObj name="think-cell Slide" r:id="rId6" imgW="5715" imgH="5715" progId="TCLayout.ActiveDocument.1">
                  <p:embed/>
                  <p:pic>
                    <p:nvPicPr>
                      <p:cNvPr id="0" name="Object 14" hidden="1"/>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14" name="Rectangle 13" hidden="1"/>
          <p:cNvSpPr/>
          <p:nvPr>
            <p:custDataLst>
              <p:tags r:id="rId2"/>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2" name="Title 1"/>
          <p:cNvSpPr>
            <a:spLocks noGrp="1"/>
          </p:cNvSpPr>
          <p:nvPr>
            <p:ph type="title"/>
          </p:nvPr>
        </p:nvSpPr>
        <p:spPr>
          <a:xfrm>
            <a:off x="501651" y="290335"/>
            <a:ext cx="11188700" cy="298630"/>
          </a:xfrm>
        </p:spPr>
        <p:txBody>
          <a:bodyPr/>
          <a:lstStyle>
            <a:lvl1pPr>
              <a:defRPr sz="2100"/>
            </a:lvl1pPr>
          </a:lstStyle>
          <a:p>
            <a:r>
              <a:rPr lang="en-US" noProof="0"/>
              <a:t>Click to edit Master title style</a:t>
            </a:r>
            <a:endParaRPr lang="en-US" noProof="0" dirty="0"/>
          </a:p>
        </p:txBody>
      </p:sp>
      <p:sp>
        <p:nvSpPr>
          <p:cNvPr id="4" name="Rectangle 3"/>
          <p:cNvSpPr/>
          <p:nvPr/>
        </p:nvSpPr>
        <p:spPr>
          <a:xfrm>
            <a:off x="542793" y="1707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5" noProof="0" dirty="0">
              <a:solidFill>
                <a:schemeClr val="bg1"/>
              </a:solidFill>
            </a:endParaRPr>
          </a:p>
        </p:txBody>
      </p:sp>
      <p:sp>
        <p:nvSpPr>
          <p:cNvPr id="5" name="Rectangle 4"/>
          <p:cNvSpPr/>
          <p:nvPr/>
        </p:nvSpPr>
        <p:spPr>
          <a:xfrm>
            <a:off x="6193392" y="1700213"/>
            <a:ext cx="5475067"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5" noProof="0" dirty="0">
              <a:solidFill>
                <a:schemeClr val="bg1"/>
              </a:solidFill>
            </a:endParaRPr>
          </a:p>
        </p:txBody>
      </p:sp>
      <p:sp>
        <p:nvSpPr>
          <p:cNvPr id="6" name="Rectangle 5"/>
          <p:cNvSpPr/>
          <p:nvPr/>
        </p:nvSpPr>
        <p:spPr>
          <a:xfrm>
            <a:off x="542793"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5" noProof="0" dirty="0">
              <a:solidFill>
                <a:schemeClr val="bg1"/>
              </a:solidFill>
            </a:endParaRPr>
          </a:p>
        </p:txBody>
      </p:sp>
      <p:sp>
        <p:nvSpPr>
          <p:cNvPr id="7" name="Rectangle 6"/>
          <p:cNvSpPr/>
          <p:nvPr/>
        </p:nvSpPr>
        <p:spPr>
          <a:xfrm>
            <a:off x="6193392"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5" noProof="0" dirty="0">
              <a:solidFill>
                <a:schemeClr val="bg1"/>
              </a:solidFill>
            </a:endParaRPr>
          </a:p>
        </p:txBody>
      </p:sp>
      <p:sp>
        <p:nvSpPr>
          <p:cNvPr id="8" name="Picture Placeholder 11"/>
          <p:cNvSpPr>
            <a:spLocks noGrp="1"/>
          </p:cNvSpPr>
          <p:nvPr>
            <p:ph type="pic" sz="quarter" idx="25"/>
          </p:nvPr>
        </p:nvSpPr>
        <p:spPr>
          <a:xfrm>
            <a:off x="542791" y="1851442"/>
            <a:ext cx="1968000" cy="1476000"/>
          </a:xfrm>
        </p:spPr>
        <p:txBody>
          <a:bodyPr/>
          <a:lstStyle>
            <a:lvl1pPr algn="ctr">
              <a:defRPr/>
            </a:lvl1pPr>
          </a:lstStyle>
          <a:p>
            <a:r>
              <a:rPr lang="en-US" noProof="0"/>
              <a:t>Click icon to add picture</a:t>
            </a:r>
            <a:endParaRPr lang="en-US" noProof="0" dirty="0"/>
          </a:p>
        </p:txBody>
      </p:sp>
      <p:sp>
        <p:nvSpPr>
          <p:cNvPr id="9" name="Picture Placeholder 11"/>
          <p:cNvSpPr>
            <a:spLocks noGrp="1"/>
          </p:cNvSpPr>
          <p:nvPr>
            <p:ph type="pic" sz="quarter" idx="27"/>
          </p:nvPr>
        </p:nvSpPr>
        <p:spPr>
          <a:xfrm>
            <a:off x="6193391" y="1851442"/>
            <a:ext cx="1968000" cy="1476000"/>
          </a:xfrm>
        </p:spPr>
        <p:txBody>
          <a:bodyPr/>
          <a:lstStyle>
            <a:lvl1pPr algn="ctr">
              <a:defRPr/>
            </a:lvl1pPr>
          </a:lstStyle>
          <a:p>
            <a:r>
              <a:rPr lang="en-US" noProof="0"/>
              <a:t>Click icon to add picture</a:t>
            </a:r>
            <a:endParaRPr lang="en-US" noProof="0" dirty="0"/>
          </a:p>
        </p:txBody>
      </p:sp>
      <p:sp>
        <p:nvSpPr>
          <p:cNvPr id="10" name="Picture Placeholder 11"/>
          <p:cNvSpPr>
            <a:spLocks noGrp="1"/>
          </p:cNvSpPr>
          <p:nvPr>
            <p:ph type="pic" sz="quarter" idx="29"/>
          </p:nvPr>
        </p:nvSpPr>
        <p:spPr>
          <a:xfrm>
            <a:off x="542791" y="4256213"/>
            <a:ext cx="1968000" cy="1476000"/>
          </a:xfrm>
        </p:spPr>
        <p:txBody>
          <a:bodyPr/>
          <a:lstStyle>
            <a:lvl1pPr algn="ctr">
              <a:defRPr/>
            </a:lvl1pPr>
          </a:lstStyle>
          <a:p>
            <a:r>
              <a:rPr lang="en-US" noProof="0"/>
              <a:t>Click icon to add picture</a:t>
            </a:r>
            <a:endParaRPr lang="en-US" noProof="0" dirty="0"/>
          </a:p>
        </p:txBody>
      </p:sp>
      <p:sp>
        <p:nvSpPr>
          <p:cNvPr id="11" name="Picture Placeholder 11"/>
          <p:cNvSpPr>
            <a:spLocks noGrp="1"/>
          </p:cNvSpPr>
          <p:nvPr>
            <p:ph type="pic" sz="quarter" idx="31"/>
          </p:nvPr>
        </p:nvSpPr>
        <p:spPr>
          <a:xfrm>
            <a:off x="6193391" y="4256213"/>
            <a:ext cx="1968000" cy="1476000"/>
          </a:xfrm>
        </p:spPr>
        <p:txBody>
          <a:bodyPr/>
          <a:lstStyle>
            <a:lvl1pPr algn="ctr">
              <a:defRPr/>
            </a:lvl1pPr>
          </a:lstStyle>
          <a:p>
            <a:r>
              <a:rPr lang="en-US" noProof="0"/>
              <a:t>Click icon to add picture</a:t>
            </a:r>
            <a:endParaRPr lang="en-US" noProof="0" dirty="0"/>
          </a:p>
        </p:txBody>
      </p:sp>
      <p:sp>
        <p:nvSpPr>
          <p:cNvPr id="17" name="Text Placeholder 8"/>
          <p:cNvSpPr>
            <a:spLocks noGrp="1"/>
          </p:cNvSpPr>
          <p:nvPr>
            <p:ph type="body" sz="quarter" idx="13" hasCustomPrompt="1"/>
          </p:nvPr>
        </p:nvSpPr>
        <p:spPr>
          <a:xfrm>
            <a:off x="514826" y="588966"/>
            <a:ext cx="1116235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8" name="Text Placeholder 8"/>
          <p:cNvSpPr>
            <a:spLocks noGrp="1"/>
          </p:cNvSpPr>
          <p:nvPr>
            <p:ph type="body" sz="quarter" idx="26"/>
          </p:nvPr>
        </p:nvSpPr>
        <p:spPr>
          <a:xfrm>
            <a:off x="2684914" y="1851441"/>
            <a:ext cx="3302592" cy="1944000"/>
          </a:xfrm>
        </p:spPr>
        <p:txBody>
          <a:bodyPr>
            <a:noAutofit/>
          </a:bodyPr>
          <a:lstStyle>
            <a:lvl1pPr marL="0" indent="0" algn="l">
              <a:buFontTx/>
              <a:buNone/>
              <a:defRPr sz="1400" b="1">
                <a:solidFill>
                  <a:schemeClr val="accent1"/>
                </a:solidFill>
              </a:defRPr>
            </a:lvl1pPr>
            <a:lvl2pPr marL="111125" indent="-111125" algn="l">
              <a:spcAft>
                <a:spcPts val="795"/>
              </a:spcAft>
              <a:buClrTx/>
              <a:buSzPct val="100000"/>
              <a:buFont typeface="Arial" panose="020B0604020202020204" pitchFamily="34" charset="0"/>
              <a:buChar char="•"/>
              <a:defRPr sz="1400"/>
            </a:lvl2pPr>
            <a:lvl3pPr marL="242570" indent="-111125" algn="l">
              <a:spcAft>
                <a:spcPts val="795"/>
              </a:spcAft>
              <a:buClrTx/>
              <a:buSzPct val="100000"/>
              <a:buFont typeface="Arial" panose="020B0604020202020204" pitchFamily="34" charset="0"/>
              <a:buChar char="−"/>
              <a:defRPr sz="1400"/>
            </a:lvl3pPr>
            <a:lvl4pPr marL="374015" indent="-111125" algn="l">
              <a:spcAft>
                <a:spcPts val="795"/>
              </a:spcAft>
              <a:buClrTx/>
              <a:buSzPct val="100000"/>
              <a:buFont typeface="Arial" panose="020B0604020202020204" pitchFamily="34" charset="0"/>
              <a:buChar char="◦"/>
              <a:defRPr sz="1400"/>
            </a:lvl4pPr>
            <a:lvl5pPr marL="505460" indent="-111125" algn="l">
              <a:spcAft>
                <a:spcPts val="795"/>
              </a:spcAft>
              <a:buClrTx/>
              <a:buSzPct val="100000"/>
              <a:buFont typeface="Arial" panose="020B0604020202020204" pitchFamily="34" charset="0"/>
              <a:buChar char="−"/>
              <a:defRPr sz="1400" baseline="0"/>
            </a:lvl5pPr>
            <a:lvl6pPr marL="283845" indent="-140335">
              <a:spcAft>
                <a:spcPts val="795"/>
              </a:spcAft>
              <a:buFont typeface="Verdana" panose="020B0604030504040204" pitchFamily="34" charset="0"/>
              <a:buChar char="−"/>
              <a:defRPr/>
            </a:lvl6pPr>
            <a:lvl7pPr marL="283845" indent="-140335">
              <a:spcAft>
                <a:spcPts val="795"/>
              </a:spcAft>
              <a:defRPr/>
            </a:lvl7pPr>
            <a:lvl8pPr marL="283845" indent="-140335">
              <a:spcAft>
                <a:spcPts val="795"/>
              </a:spcAft>
              <a:defRPr/>
            </a:lvl8pPr>
            <a:lvl9pPr marL="283845" indent="-140335">
              <a:spcAft>
                <a:spcPts val="795"/>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ext Placeholder 8"/>
          <p:cNvSpPr>
            <a:spLocks noGrp="1"/>
          </p:cNvSpPr>
          <p:nvPr>
            <p:ph type="body" sz="quarter" idx="36"/>
          </p:nvPr>
        </p:nvSpPr>
        <p:spPr>
          <a:xfrm>
            <a:off x="8365867" y="1851441"/>
            <a:ext cx="3302592" cy="1944000"/>
          </a:xfrm>
        </p:spPr>
        <p:txBody>
          <a:bodyPr>
            <a:noAutofit/>
          </a:bodyPr>
          <a:lstStyle>
            <a:lvl1pPr marL="0" indent="0" algn="l">
              <a:buFontTx/>
              <a:buNone/>
              <a:defRPr sz="1400" b="1">
                <a:solidFill>
                  <a:schemeClr val="accent1"/>
                </a:solidFill>
              </a:defRPr>
            </a:lvl1pPr>
            <a:lvl2pPr marL="111125" indent="-111125" algn="l">
              <a:spcAft>
                <a:spcPts val="795"/>
              </a:spcAft>
              <a:buClrTx/>
              <a:buSzPct val="100000"/>
              <a:buFont typeface="Arial" panose="020B0604020202020204" pitchFamily="34" charset="0"/>
              <a:buChar char="•"/>
              <a:defRPr sz="1400"/>
            </a:lvl2pPr>
            <a:lvl3pPr marL="242570" indent="-111125" algn="l">
              <a:spcAft>
                <a:spcPts val="795"/>
              </a:spcAft>
              <a:buClrTx/>
              <a:buSzPct val="100000"/>
              <a:buFont typeface="Arial" panose="020B0604020202020204" pitchFamily="34" charset="0"/>
              <a:buChar char="−"/>
              <a:defRPr sz="1400"/>
            </a:lvl3pPr>
            <a:lvl4pPr marL="374015" indent="-111125" algn="l">
              <a:spcAft>
                <a:spcPts val="795"/>
              </a:spcAft>
              <a:buClrTx/>
              <a:buSzPct val="100000"/>
              <a:buFont typeface="Arial" panose="020B0604020202020204" pitchFamily="34" charset="0"/>
              <a:buChar char="◦"/>
              <a:defRPr sz="1400"/>
            </a:lvl4pPr>
            <a:lvl5pPr marL="505460" indent="-111125" algn="l">
              <a:spcAft>
                <a:spcPts val="795"/>
              </a:spcAft>
              <a:buClrTx/>
              <a:buSzPct val="100000"/>
              <a:buFont typeface="Arial" panose="020B0604020202020204" pitchFamily="34" charset="0"/>
              <a:buChar char="−"/>
              <a:defRPr sz="1400" baseline="0"/>
            </a:lvl5pPr>
            <a:lvl6pPr marL="283845" indent="-140335">
              <a:spcAft>
                <a:spcPts val="795"/>
              </a:spcAft>
              <a:buFont typeface="Verdana" panose="020B0604030504040204" pitchFamily="34" charset="0"/>
              <a:buChar char="−"/>
              <a:defRPr/>
            </a:lvl6pPr>
            <a:lvl7pPr marL="283845" indent="-140335">
              <a:spcAft>
                <a:spcPts val="795"/>
              </a:spcAft>
              <a:defRPr/>
            </a:lvl7pPr>
            <a:lvl8pPr marL="283845" indent="-140335">
              <a:spcAft>
                <a:spcPts val="795"/>
              </a:spcAft>
              <a:defRPr/>
            </a:lvl8pPr>
            <a:lvl9pPr marL="283845" indent="-140335">
              <a:spcAft>
                <a:spcPts val="795"/>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0" name="Text Placeholder 8"/>
          <p:cNvSpPr>
            <a:spLocks noGrp="1"/>
          </p:cNvSpPr>
          <p:nvPr>
            <p:ph type="body" sz="quarter" idx="37"/>
          </p:nvPr>
        </p:nvSpPr>
        <p:spPr>
          <a:xfrm>
            <a:off x="2684914" y="4256212"/>
            <a:ext cx="3302592" cy="1944000"/>
          </a:xfrm>
        </p:spPr>
        <p:txBody>
          <a:bodyPr>
            <a:noAutofit/>
          </a:bodyPr>
          <a:lstStyle>
            <a:lvl1pPr marL="0" indent="0" algn="l">
              <a:buFontTx/>
              <a:buNone/>
              <a:defRPr sz="1400" b="1">
                <a:solidFill>
                  <a:schemeClr val="accent1"/>
                </a:solidFill>
              </a:defRPr>
            </a:lvl1pPr>
            <a:lvl2pPr marL="111125" indent="-111125" algn="l">
              <a:spcAft>
                <a:spcPts val="795"/>
              </a:spcAft>
              <a:buClrTx/>
              <a:buSzPct val="100000"/>
              <a:buFont typeface="Arial" panose="020B0604020202020204" pitchFamily="34" charset="0"/>
              <a:buChar char="•"/>
              <a:defRPr sz="1400"/>
            </a:lvl2pPr>
            <a:lvl3pPr marL="242570" indent="-111125" algn="l">
              <a:spcAft>
                <a:spcPts val="795"/>
              </a:spcAft>
              <a:buClrTx/>
              <a:buSzPct val="100000"/>
              <a:buFont typeface="Arial" panose="020B0604020202020204" pitchFamily="34" charset="0"/>
              <a:buChar char="−"/>
              <a:defRPr sz="1400"/>
            </a:lvl3pPr>
            <a:lvl4pPr marL="374015" indent="-111125" algn="l">
              <a:spcAft>
                <a:spcPts val="795"/>
              </a:spcAft>
              <a:buClrTx/>
              <a:buSzPct val="100000"/>
              <a:buFont typeface="Arial" panose="020B0604020202020204" pitchFamily="34" charset="0"/>
              <a:buChar char="◦"/>
              <a:defRPr sz="1400"/>
            </a:lvl4pPr>
            <a:lvl5pPr marL="505460" indent="-111125" algn="l">
              <a:spcAft>
                <a:spcPts val="795"/>
              </a:spcAft>
              <a:buClrTx/>
              <a:buSzPct val="100000"/>
              <a:buFont typeface="Arial" panose="020B0604020202020204" pitchFamily="34" charset="0"/>
              <a:buChar char="−"/>
              <a:defRPr sz="1400" baseline="0"/>
            </a:lvl5pPr>
            <a:lvl6pPr marL="283845" indent="-140335">
              <a:spcAft>
                <a:spcPts val="795"/>
              </a:spcAft>
              <a:buFont typeface="Verdana" panose="020B0604030504040204" pitchFamily="34" charset="0"/>
              <a:buChar char="−"/>
              <a:defRPr/>
            </a:lvl6pPr>
            <a:lvl7pPr marL="283845" indent="-140335">
              <a:spcAft>
                <a:spcPts val="795"/>
              </a:spcAft>
              <a:defRPr/>
            </a:lvl7pPr>
            <a:lvl8pPr marL="283845" indent="-140335">
              <a:spcAft>
                <a:spcPts val="795"/>
              </a:spcAft>
              <a:defRPr/>
            </a:lvl8pPr>
            <a:lvl9pPr marL="283845" indent="-140335">
              <a:spcAft>
                <a:spcPts val="795"/>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1" name="Text Placeholder 8"/>
          <p:cNvSpPr>
            <a:spLocks noGrp="1"/>
          </p:cNvSpPr>
          <p:nvPr>
            <p:ph type="body" sz="quarter" idx="38"/>
          </p:nvPr>
        </p:nvSpPr>
        <p:spPr>
          <a:xfrm>
            <a:off x="8365867" y="4256212"/>
            <a:ext cx="3302592" cy="1944000"/>
          </a:xfrm>
        </p:spPr>
        <p:txBody>
          <a:bodyPr>
            <a:noAutofit/>
          </a:bodyPr>
          <a:lstStyle>
            <a:lvl1pPr marL="0" indent="0" algn="l">
              <a:buFontTx/>
              <a:buNone/>
              <a:defRPr sz="1400" b="1">
                <a:solidFill>
                  <a:schemeClr val="accent1"/>
                </a:solidFill>
              </a:defRPr>
            </a:lvl1pPr>
            <a:lvl2pPr marL="111125" indent="-111125" algn="l">
              <a:spcAft>
                <a:spcPts val="795"/>
              </a:spcAft>
              <a:buClrTx/>
              <a:buSzPct val="100000"/>
              <a:buFont typeface="Arial" panose="020B0604020202020204" pitchFamily="34" charset="0"/>
              <a:buChar char="•"/>
              <a:defRPr sz="1400"/>
            </a:lvl2pPr>
            <a:lvl3pPr marL="242570" indent="-111125" algn="l">
              <a:spcAft>
                <a:spcPts val="795"/>
              </a:spcAft>
              <a:buClrTx/>
              <a:buSzPct val="100000"/>
              <a:buFont typeface="Arial" panose="020B0604020202020204" pitchFamily="34" charset="0"/>
              <a:buChar char="−"/>
              <a:defRPr sz="1400"/>
            </a:lvl3pPr>
            <a:lvl4pPr marL="374015" indent="-111125" algn="l">
              <a:spcAft>
                <a:spcPts val="795"/>
              </a:spcAft>
              <a:buClrTx/>
              <a:buSzPct val="100000"/>
              <a:buFont typeface="Arial" panose="020B0604020202020204" pitchFamily="34" charset="0"/>
              <a:buChar char="◦"/>
              <a:defRPr sz="1400"/>
            </a:lvl4pPr>
            <a:lvl5pPr marL="505460" indent="-111125" algn="l">
              <a:spcAft>
                <a:spcPts val="795"/>
              </a:spcAft>
              <a:buClrTx/>
              <a:buSzPct val="100000"/>
              <a:buFont typeface="Arial" panose="020B0604020202020204" pitchFamily="34" charset="0"/>
              <a:buChar char="−"/>
              <a:defRPr sz="1400" baseline="0"/>
            </a:lvl5pPr>
            <a:lvl6pPr marL="283845" indent="-140335">
              <a:spcAft>
                <a:spcPts val="795"/>
              </a:spcAft>
              <a:buFont typeface="Verdana" panose="020B0604030504040204" pitchFamily="34" charset="0"/>
              <a:buChar char="−"/>
              <a:defRPr/>
            </a:lvl6pPr>
            <a:lvl7pPr marL="283845" indent="-140335">
              <a:spcAft>
                <a:spcPts val="795"/>
              </a:spcAft>
              <a:defRPr/>
            </a:lvl7pPr>
            <a:lvl8pPr marL="283845" indent="-140335">
              <a:spcAft>
                <a:spcPts val="795"/>
              </a:spcAft>
              <a:defRPr/>
            </a:lvl8pPr>
            <a:lvl9pPr marL="283845" indent="-140335">
              <a:spcAft>
                <a:spcPts val="795"/>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Footer Placeholder 11"/>
          <p:cNvSpPr>
            <a:spLocks noGrp="1"/>
          </p:cNvSpPr>
          <p:nvPr>
            <p:ph type="ftr" sz="quarter" idx="40"/>
          </p:nvPr>
        </p:nvSpPr>
        <p:spPr/>
        <p:txBody>
          <a:bodyPr/>
          <a:lstStyle/>
          <a:p>
            <a:endParaRPr lang="nl-NL"/>
          </a:p>
        </p:txBody>
      </p:sp>
      <p:sp>
        <p:nvSpPr>
          <p:cNvPr id="13" name="Slide Number Placeholder 12"/>
          <p:cNvSpPr>
            <a:spLocks noGrp="1"/>
          </p:cNvSpPr>
          <p:nvPr>
            <p:ph type="sldNum" sz="quarter" idx="41"/>
          </p:nvPr>
        </p:nvSpPr>
        <p:spPr/>
        <p:txBody>
          <a:bodyPr/>
          <a:lstStyle/>
          <a:p>
            <a:fld id="{E1285774-241F-486E-B8E4-963DBBF2BAEB}" type="slidenum">
              <a:rPr lang="nl-NL" smtClean="0"/>
              <a:t>‹#›</a:t>
            </a:fld>
            <a:endParaRPr lang="nl-NL"/>
          </a:p>
        </p:txBody>
      </p:sp>
      <p:sp>
        <p:nvSpPr>
          <p:cNvPr id="22" name="Rectangle 21"/>
          <p:cNvSpPr/>
          <p:nvPr/>
        </p:nvSpPr>
        <p:spPr>
          <a:xfrm>
            <a:off x="573487" y="1707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5" noProof="0" dirty="0">
              <a:solidFill>
                <a:schemeClr val="bg1"/>
              </a:solidFill>
            </a:endParaRPr>
          </a:p>
        </p:txBody>
      </p:sp>
      <p:sp>
        <p:nvSpPr>
          <p:cNvPr id="23" name="Rectangle 22"/>
          <p:cNvSpPr/>
          <p:nvPr/>
        </p:nvSpPr>
        <p:spPr>
          <a:xfrm>
            <a:off x="6224086" y="1700213"/>
            <a:ext cx="5475067"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5" noProof="0" dirty="0">
              <a:solidFill>
                <a:schemeClr val="bg1"/>
              </a:solidFill>
            </a:endParaRPr>
          </a:p>
        </p:txBody>
      </p:sp>
      <p:sp>
        <p:nvSpPr>
          <p:cNvPr id="24" name="Rectangle 23"/>
          <p:cNvSpPr/>
          <p:nvPr/>
        </p:nvSpPr>
        <p:spPr>
          <a:xfrm>
            <a:off x="573487"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5" noProof="0" dirty="0">
              <a:solidFill>
                <a:schemeClr val="bg1"/>
              </a:solidFill>
            </a:endParaRPr>
          </a:p>
        </p:txBody>
      </p:sp>
      <p:sp>
        <p:nvSpPr>
          <p:cNvPr id="25" name="Rectangle 24"/>
          <p:cNvSpPr/>
          <p:nvPr/>
        </p:nvSpPr>
        <p:spPr>
          <a:xfrm>
            <a:off x="6224086"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5" noProof="0" dirty="0">
              <a:solidFill>
                <a:schemeClr val="bg1"/>
              </a:solidFill>
            </a:endParaRPr>
          </a:p>
        </p:txBody>
      </p:sp>
      <p:graphicFrame>
        <p:nvGraphicFramePr>
          <p:cNvPr id="26" name="Object 25" hidden="1"/>
          <p:cNvGraphicFramePr>
            <a:graphicFrameLocks noChangeAspect="1"/>
          </p:cNvGraphicFramePr>
          <p:nvPr>
            <p:custDataLst>
              <p:tags r:id="rId3"/>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8" imgW="5715" imgH="5715" progId="TCLayout.ActiveDocument.1">
                  <p:embed/>
                </p:oleObj>
              </mc:Choice>
              <mc:Fallback>
                <p:oleObj name="think-cell Slide" r:id="rId8" imgW="5715" imgH="5715" progId="TCLayout.ActiveDocument.1">
                  <p:embed/>
                  <p:pic>
                    <p:nvPicPr>
                      <p:cNvPr id="0" name="Object 25" hidden="1"/>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27" name="Rectangle 26" hidden="1"/>
          <p:cNvSpPr/>
          <p:nvPr>
            <p:custDataLst>
              <p:tags r:id="rId4"/>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28" name="Rectangle 27"/>
          <p:cNvSpPr/>
          <p:nvPr/>
        </p:nvSpPr>
        <p:spPr>
          <a:xfrm>
            <a:off x="542793" y="1707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5" noProof="0" dirty="0">
              <a:solidFill>
                <a:schemeClr val="bg1"/>
              </a:solidFill>
            </a:endParaRPr>
          </a:p>
        </p:txBody>
      </p:sp>
      <p:sp>
        <p:nvSpPr>
          <p:cNvPr id="29" name="Rectangle 28"/>
          <p:cNvSpPr/>
          <p:nvPr/>
        </p:nvSpPr>
        <p:spPr>
          <a:xfrm>
            <a:off x="6193392" y="1700213"/>
            <a:ext cx="5475067"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5" noProof="0" dirty="0">
              <a:solidFill>
                <a:schemeClr val="bg1"/>
              </a:solidFill>
            </a:endParaRPr>
          </a:p>
        </p:txBody>
      </p:sp>
      <p:sp>
        <p:nvSpPr>
          <p:cNvPr id="30" name="Rectangle 29"/>
          <p:cNvSpPr/>
          <p:nvPr/>
        </p:nvSpPr>
        <p:spPr>
          <a:xfrm>
            <a:off x="542793"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5" noProof="0" dirty="0">
              <a:solidFill>
                <a:schemeClr val="bg1"/>
              </a:solidFill>
            </a:endParaRPr>
          </a:p>
        </p:txBody>
      </p:sp>
      <p:sp>
        <p:nvSpPr>
          <p:cNvPr id="31" name="Rectangle 30"/>
          <p:cNvSpPr/>
          <p:nvPr/>
        </p:nvSpPr>
        <p:spPr>
          <a:xfrm>
            <a:off x="6193392"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5" noProof="0" dirty="0">
              <a:solidFill>
                <a:schemeClr val="bg1"/>
              </a:solidFill>
            </a:endParaRP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alifications 2 x 1">
    <p:spTree>
      <p:nvGrpSpPr>
        <p:cNvPr id="1" name=""/>
        <p:cNvGrpSpPr/>
        <p:nvPr/>
      </p:nvGrpSpPr>
      <p:grpSpPr>
        <a:xfrm>
          <a:off x="0" y="0"/>
          <a:ext cx="0" cy="0"/>
          <a:chOff x="0" y="0"/>
          <a:chExt cx="0" cy="0"/>
        </a:xfrm>
      </p:grpSpPr>
      <p:graphicFrame>
        <p:nvGraphicFramePr>
          <p:cNvPr id="18" name="Object 17" hidden="1"/>
          <p:cNvGraphicFramePr>
            <a:graphicFrameLocks noChangeAspect="1"/>
          </p:cNvGraphicFramePr>
          <p:nvPr>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6" imgW="5715" imgH="5715" progId="TCLayout.ActiveDocument.1">
                  <p:embed/>
                </p:oleObj>
              </mc:Choice>
              <mc:Fallback>
                <p:oleObj name="think-cell Slide" r:id="rId6" imgW="5715" imgH="5715" progId="TCLayout.ActiveDocument.1">
                  <p:embed/>
                  <p:pic>
                    <p:nvPicPr>
                      <p:cNvPr id="0" name="Object 17" hidden="1"/>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17" name="Rectangle 16" hidden="1"/>
          <p:cNvSpPr/>
          <p:nvPr>
            <p:custDataLst>
              <p:tags r:id="rId2"/>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8" name="Text Placeholder 8"/>
          <p:cNvSpPr>
            <a:spLocks noGrp="1"/>
          </p:cNvSpPr>
          <p:nvPr>
            <p:ph type="body" sz="quarter" idx="17"/>
          </p:nvPr>
        </p:nvSpPr>
        <p:spPr>
          <a:xfrm>
            <a:off x="542792" y="1857892"/>
            <a:ext cx="5466825" cy="1695450"/>
          </a:xfrm>
        </p:spPr>
        <p:txBody>
          <a:bodyPr>
            <a:noAutofit/>
          </a:bodyPr>
          <a:lstStyle>
            <a:lvl1pPr marL="0" indent="0" algn="l">
              <a:spcAft>
                <a:spcPts val="795"/>
              </a:spcAft>
              <a:buFontTx/>
              <a:buNone/>
              <a:defRPr sz="1400" b="1">
                <a:solidFill>
                  <a:schemeClr val="accent1"/>
                </a:solidFill>
              </a:defRPr>
            </a:lvl1pPr>
            <a:lvl2pPr marL="111125" indent="-111125" algn="l">
              <a:spcAft>
                <a:spcPts val="795"/>
              </a:spcAft>
              <a:buClrTx/>
              <a:buSzPct val="100000"/>
              <a:buFont typeface="Arial" panose="020B0604020202020204" pitchFamily="34" charset="0"/>
              <a:buChar char="•"/>
              <a:defRPr sz="1400"/>
            </a:lvl2pPr>
            <a:lvl3pPr marL="242570" indent="-111125" algn="l">
              <a:spcAft>
                <a:spcPts val="795"/>
              </a:spcAft>
              <a:buClrTx/>
              <a:buSzPct val="100000"/>
              <a:buFont typeface="Arial" panose="020B0604020202020204" pitchFamily="34" charset="0"/>
              <a:buChar char="−"/>
              <a:defRPr sz="1400"/>
            </a:lvl3pPr>
            <a:lvl4pPr marL="374015" indent="-111125" algn="l">
              <a:spcAft>
                <a:spcPts val="795"/>
              </a:spcAft>
              <a:buClrTx/>
              <a:buSzPct val="100000"/>
              <a:buFont typeface="Arial" panose="020B0604020202020204" pitchFamily="34" charset="0"/>
              <a:buChar char="◦"/>
              <a:defRPr sz="1400"/>
            </a:lvl4pPr>
            <a:lvl5pPr marL="505460" indent="-111125" algn="l">
              <a:spcAft>
                <a:spcPts val="795"/>
              </a:spcAft>
              <a:buClrTx/>
              <a:buSzPct val="100000"/>
              <a:buFont typeface="Arial" panose="020B0604020202020204" pitchFamily="34" charset="0"/>
              <a:buChar char="−"/>
              <a:defRPr sz="1400" baseline="0"/>
            </a:lvl5pPr>
            <a:lvl6pPr marL="283845" indent="-140335">
              <a:spcAft>
                <a:spcPts val="795"/>
              </a:spcAft>
              <a:buFont typeface="Verdana" panose="020B0604030504040204" pitchFamily="34" charset="0"/>
              <a:buChar char="−"/>
              <a:defRPr/>
            </a:lvl6pPr>
            <a:lvl7pPr marL="283845" indent="-140335">
              <a:spcAft>
                <a:spcPts val="795"/>
              </a:spcAft>
              <a:defRPr/>
            </a:lvl7pPr>
            <a:lvl8pPr marL="283845" indent="-140335">
              <a:spcAft>
                <a:spcPts val="795"/>
              </a:spcAft>
              <a:defRPr/>
            </a:lvl8pPr>
            <a:lvl9pPr marL="283845" indent="-140335">
              <a:spcAft>
                <a:spcPts val="795"/>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215501" y="1857892"/>
            <a:ext cx="5444156" cy="1695450"/>
          </a:xfrm>
        </p:spPr>
        <p:txBody>
          <a:bodyPr>
            <a:noAutofit/>
          </a:bodyPr>
          <a:lstStyle>
            <a:lvl1pPr marL="0" indent="0" algn="l">
              <a:spcAft>
                <a:spcPts val="795"/>
              </a:spcAft>
              <a:buFontTx/>
              <a:buNone/>
              <a:defRPr sz="1400" b="1">
                <a:solidFill>
                  <a:schemeClr val="accent1"/>
                </a:solidFill>
              </a:defRPr>
            </a:lvl1pPr>
            <a:lvl2pPr marL="111125" indent="-111125" algn="l">
              <a:spcAft>
                <a:spcPts val="795"/>
              </a:spcAft>
              <a:buClrTx/>
              <a:buSzPct val="100000"/>
              <a:buFont typeface="Arial" panose="020B0604020202020204" pitchFamily="34" charset="0"/>
              <a:buChar char="•"/>
              <a:defRPr sz="1400"/>
            </a:lvl2pPr>
            <a:lvl3pPr marL="242570" indent="-111125" algn="l">
              <a:spcAft>
                <a:spcPts val="795"/>
              </a:spcAft>
              <a:buClrTx/>
              <a:buSzPct val="100000"/>
              <a:buFont typeface="Arial" panose="020B0604020202020204" pitchFamily="34" charset="0"/>
              <a:buChar char="−"/>
              <a:defRPr sz="1400"/>
            </a:lvl3pPr>
            <a:lvl4pPr marL="374015" indent="-111125" algn="l">
              <a:spcAft>
                <a:spcPts val="795"/>
              </a:spcAft>
              <a:buClrTx/>
              <a:buSzPct val="100000"/>
              <a:buFont typeface="Arial" panose="020B0604020202020204" pitchFamily="34" charset="0"/>
              <a:buChar char="◦"/>
              <a:defRPr sz="1400"/>
            </a:lvl4pPr>
            <a:lvl5pPr marL="505460" indent="-111125" algn="l">
              <a:spcAft>
                <a:spcPts val="795"/>
              </a:spcAft>
              <a:buClrTx/>
              <a:buSzPct val="100000"/>
              <a:buFont typeface="Arial" panose="020B0604020202020204" pitchFamily="34" charset="0"/>
              <a:buChar char="−"/>
              <a:defRPr sz="1400" baseline="0"/>
            </a:lvl5pPr>
            <a:lvl6pPr marL="283845" indent="-140335">
              <a:spcAft>
                <a:spcPts val="795"/>
              </a:spcAft>
              <a:buFont typeface="Verdana" panose="020B0604030504040204" pitchFamily="34" charset="0"/>
              <a:buChar char="−"/>
              <a:defRPr/>
            </a:lvl6pPr>
            <a:lvl7pPr marL="283845" indent="-140335">
              <a:spcAft>
                <a:spcPts val="795"/>
              </a:spcAft>
              <a:defRPr/>
            </a:lvl7pPr>
            <a:lvl8pPr marL="283845" indent="-140335">
              <a:spcAft>
                <a:spcPts val="795"/>
              </a:spcAft>
              <a:defRPr/>
            </a:lvl8pPr>
            <a:lvl9pPr marL="283845" indent="-140335">
              <a:spcAft>
                <a:spcPts val="795"/>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Rectangle 3"/>
          <p:cNvSpPr/>
          <p:nvPr/>
        </p:nvSpPr>
        <p:spPr>
          <a:xfrm>
            <a:off x="473306" y="1705379"/>
            <a:ext cx="5466825"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95"/>
              </a:spcAft>
            </a:pPr>
            <a:endParaRPr lang="en-US" sz="875" noProof="0" dirty="0">
              <a:solidFill>
                <a:schemeClr val="bg1"/>
              </a:solidFill>
            </a:endParaRPr>
          </a:p>
        </p:txBody>
      </p:sp>
      <p:sp>
        <p:nvSpPr>
          <p:cNvPr id="5" name="Rectangle 4"/>
          <p:cNvSpPr/>
          <p:nvPr/>
        </p:nvSpPr>
        <p:spPr>
          <a:xfrm>
            <a:off x="6215501" y="1705379"/>
            <a:ext cx="545295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95"/>
              </a:spcAft>
            </a:pPr>
            <a:endParaRPr lang="en-US" sz="875" noProof="0" dirty="0">
              <a:solidFill>
                <a:schemeClr val="bg1"/>
              </a:solidFill>
            </a:endParaRPr>
          </a:p>
        </p:txBody>
      </p:sp>
      <p:sp>
        <p:nvSpPr>
          <p:cNvPr id="6" name="Picture Placeholder 29"/>
          <p:cNvSpPr>
            <a:spLocks noGrp="1"/>
          </p:cNvSpPr>
          <p:nvPr>
            <p:ph type="pic" sz="quarter" idx="19" hasCustomPrompt="1"/>
          </p:nvPr>
        </p:nvSpPr>
        <p:spPr>
          <a:xfrm>
            <a:off x="4799410" y="1857893"/>
            <a:ext cx="1210207" cy="549275"/>
          </a:xfrm>
        </p:spPr>
        <p:txBody>
          <a:bodyPr/>
          <a:lstStyle>
            <a:lvl1pPr marL="0" marR="0" indent="0" algn="l" defTabSz="727710" rtl="0" eaLnBrk="1" fontAlgn="auto" latinLnBrk="0" hangingPunct="1">
              <a:lnSpc>
                <a:spcPct val="100000"/>
              </a:lnSpc>
              <a:spcBef>
                <a:spcPts val="0"/>
              </a:spcBef>
              <a:spcAft>
                <a:spcPts val="795"/>
              </a:spcAft>
              <a:buClrTx/>
              <a:buSzTx/>
              <a:buFont typeface="Arial" panose="020B0604020202020204" pitchFamily="34" charset="0"/>
              <a:buNone/>
              <a:defRPr sz="715"/>
            </a:lvl1pPr>
          </a:lstStyle>
          <a:p>
            <a:pPr>
              <a:spcBef>
                <a:spcPct val="0"/>
              </a:spcBef>
            </a:pPr>
            <a:r>
              <a:rPr lang="en-US" sz="955" noProof="0" dirty="0">
                <a:solidFill>
                  <a:schemeClr val="bg1"/>
                </a:solidFill>
              </a:rPr>
              <a:t>Co-brand</a:t>
            </a:r>
            <a:br>
              <a:rPr lang="en-US" sz="955" noProof="0" dirty="0">
                <a:solidFill>
                  <a:schemeClr val="bg1"/>
                </a:solidFill>
              </a:rPr>
            </a:br>
            <a:r>
              <a:rPr lang="en-US" sz="955"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10415497" y="1857893"/>
            <a:ext cx="1244161" cy="549275"/>
          </a:xfrm>
        </p:spPr>
        <p:txBody>
          <a:bodyPr/>
          <a:lstStyle>
            <a:lvl1pPr marL="0" marR="0" indent="0" algn="l" defTabSz="727710" rtl="0" eaLnBrk="1" fontAlgn="auto" latinLnBrk="0" hangingPunct="1">
              <a:lnSpc>
                <a:spcPct val="100000"/>
              </a:lnSpc>
              <a:spcBef>
                <a:spcPts val="0"/>
              </a:spcBef>
              <a:spcAft>
                <a:spcPts val="795"/>
              </a:spcAft>
              <a:buClrTx/>
              <a:buSzTx/>
              <a:buFont typeface="Arial" panose="020B0604020202020204" pitchFamily="34" charset="0"/>
              <a:buNone/>
              <a:defRPr sz="715"/>
            </a:lvl1pPr>
          </a:lstStyle>
          <a:p>
            <a:pPr>
              <a:spcBef>
                <a:spcPct val="0"/>
              </a:spcBef>
            </a:pPr>
            <a:r>
              <a:rPr lang="en-US" sz="955" noProof="0" dirty="0">
                <a:solidFill>
                  <a:schemeClr val="bg1"/>
                </a:solidFill>
              </a:rPr>
              <a:t>Co-brand</a:t>
            </a:r>
            <a:br>
              <a:rPr lang="en-US" sz="955" noProof="0" dirty="0">
                <a:solidFill>
                  <a:schemeClr val="bg1"/>
                </a:solidFill>
              </a:rPr>
            </a:br>
            <a:r>
              <a:rPr lang="en-US" sz="955" noProof="0" dirty="0">
                <a:solidFill>
                  <a:schemeClr val="bg1"/>
                </a:solidFill>
              </a:rPr>
              <a:t>Logo</a:t>
            </a:r>
          </a:p>
          <a:p>
            <a:endParaRPr lang="en-US" noProof="0" dirty="0"/>
          </a:p>
        </p:txBody>
      </p:sp>
      <p:sp>
        <p:nvSpPr>
          <p:cNvPr id="10" name="Rectangle 9"/>
          <p:cNvSpPr/>
          <p:nvPr/>
        </p:nvSpPr>
        <p:spPr>
          <a:xfrm>
            <a:off x="439205" y="1705380"/>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60"/>
              </a:spcAft>
            </a:pPr>
            <a:endParaRPr lang="en-US" sz="1170" noProof="0" dirty="0">
              <a:solidFill>
                <a:schemeClr val="bg1"/>
              </a:solidFill>
            </a:endParaRPr>
          </a:p>
        </p:txBody>
      </p:sp>
      <p:sp>
        <p:nvSpPr>
          <p:cNvPr id="11" name="Rectangle 10"/>
          <p:cNvSpPr/>
          <p:nvPr/>
        </p:nvSpPr>
        <p:spPr>
          <a:xfrm>
            <a:off x="6137102" y="1705380"/>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60"/>
              </a:spcAft>
            </a:pPr>
            <a:endParaRPr lang="en-US" sz="1170" noProof="0" dirty="0">
              <a:solidFill>
                <a:schemeClr val="bg1"/>
              </a:solidFill>
            </a:endParaRPr>
          </a:p>
        </p:txBody>
      </p:sp>
      <p:sp>
        <p:nvSpPr>
          <p:cNvPr id="12" name="Text Placeholder 8"/>
          <p:cNvSpPr>
            <a:spLocks noGrp="1"/>
          </p:cNvSpPr>
          <p:nvPr>
            <p:ph type="body" sz="quarter" idx="13" hasCustomPrompt="1"/>
          </p:nvPr>
        </p:nvSpPr>
        <p:spPr>
          <a:xfrm>
            <a:off x="501651" y="588966"/>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3" name="Title Placeholder 1"/>
          <p:cNvSpPr>
            <a:spLocks noGrp="1"/>
          </p:cNvSpPr>
          <p:nvPr>
            <p:ph type="title" hasCustomPrompt="1"/>
          </p:nvPr>
        </p:nvSpPr>
        <p:spPr>
          <a:xfrm>
            <a:off x="501651" y="290335"/>
            <a:ext cx="11188700" cy="298629"/>
          </a:xfrm>
          <a:prstGeom prst="rect">
            <a:avLst/>
          </a:prstGeom>
        </p:spPr>
        <p:txBody>
          <a:bodyPr vert="horz" lIns="0" tIns="0" rIns="0" bIns="0" rtlCol="0" anchor="t" anchorCtr="0">
            <a:noAutofit/>
          </a:bodyPr>
          <a:lstStyle>
            <a:lvl1pPr>
              <a:defRPr sz="2100">
                <a:latin typeface="+mj-lt"/>
              </a:defRPr>
            </a:lvl1pPr>
          </a:lstStyle>
          <a:p>
            <a:r>
              <a:rPr lang="en-US" dirty="0"/>
              <a:t>Click to add title</a:t>
            </a:r>
          </a:p>
        </p:txBody>
      </p:sp>
      <p:sp>
        <p:nvSpPr>
          <p:cNvPr id="14" name="Rectangle 13"/>
          <p:cNvSpPr/>
          <p:nvPr/>
        </p:nvSpPr>
        <p:spPr>
          <a:xfrm>
            <a:off x="542792" y="1705379"/>
            <a:ext cx="5466825"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70"/>
              </a:spcAft>
            </a:pPr>
            <a:endParaRPr lang="en-US" sz="1285" noProof="0" dirty="0">
              <a:solidFill>
                <a:schemeClr val="bg1"/>
              </a:solidFill>
            </a:endParaRPr>
          </a:p>
        </p:txBody>
      </p:sp>
      <p:sp>
        <p:nvSpPr>
          <p:cNvPr id="15" name="Rectangle 14"/>
          <p:cNvSpPr/>
          <p:nvPr/>
        </p:nvSpPr>
        <p:spPr>
          <a:xfrm>
            <a:off x="6215500" y="1705379"/>
            <a:ext cx="545295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70"/>
              </a:spcAft>
            </a:pPr>
            <a:endParaRPr lang="en-US" sz="1285" noProof="0" dirty="0">
              <a:solidFill>
                <a:schemeClr val="bg1"/>
              </a:solidFill>
            </a:endParaRPr>
          </a:p>
        </p:txBody>
      </p:sp>
      <p:sp>
        <p:nvSpPr>
          <p:cNvPr id="3" name="Footer Placeholder 2"/>
          <p:cNvSpPr>
            <a:spLocks noGrp="1"/>
          </p:cNvSpPr>
          <p:nvPr>
            <p:ph type="ftr" sz="quarter" idx="23"/>
          </p:nvPr>
        </p:nvSpPr>
        <p:spPr/>
        <p:txBody>
          <a:bodyPr/>
          <a:lstStyle/>
          <a:p>
            <a:endParaRPr lang="nl-NL"/>
          </a:p>
        </p:txBody>
      </p:sp>
      <p:sp>
        <p:nvSpPr>
          <p:cNvPr id="16" name="Slide Number Placeholder 15"/>
          <p:cNvSpPr>
            <a:spLocks noGrp="1"/>
          </p:cNvSpPr>
          <p:nvPr>
            <p:ph type="sldNum" sz="quarter" idx="24"/>
          </p:nvPr>
        </p:nvSpPr>
        <p:spPr/>
        <p:txBody>
          <a:bodyPr/>
          <a:lstStyle/>
          <a:p>
            <a:fld id="{E1285774-241F-486E-B8E4-963DBBF2BAEB}" type="slidenum">
              <a:rPr lang="nl-NL" smtClean="0"/>
              <a:t>‹#›</a:t>
            </a:fld>
            <a:endParaRPr lang="nl-NL"/>
          </a:p>
        </p:txBody>
      </p:sp>
      <p:sp>
        <p:nvSpPr>
          <p:cNvPr id="19" name="Rectangle 18"/>
          <p:cNvSpPr/>
          <p:nvPr/>
        </p:nvSpPr>
        <p:spPr>
          <a:xfrm>
            <a:off x="573486" y="1705379"/>
            <a:ext cx="5466825"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70"/>
              </a:spcAft>
            </a:pPr>
            <a:endParaRPr lang="en-US" sz="1285" noProof="0" dirty="0">
              <a:solidFill>
                <a:schemeClr val="bg1"/>
              </a:solidFill>
            </a:endParaRPr>
          </a:p>
        </p:txBody>
      </p:sp>
      <p:sp>
        <p:nvSpPr>
          <p:cNvPr id="20" name="Rectangle 19"/>
          <p:cNvSpPr/>
          <p:nvPr/>
        </p:nvSpPr>
        <p:spPr>
          <a:xfrm>
            <a:off x="6246194" y="1705379"/>
            <a:ext cx="545295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70"/>
              </a:spcAft>
            </a:pPr>
            <a:endParaRPr lang="en-US" sz="1285" noProof="0" dirty="0">
              <a:solidFill>
                <a:schemeClr val="bg1"/>
              </a:solidFill>
            </a:endParaRPr>
          </a:p>
        </p:txBody>
      </p:sp>
      <p:graphicFrame>
        <p:nvGraphicFramePr>
          <p:cNvPr id="21" name="Object 20" hidden="1"/>
          <p:cNvGraphicFramePr>
            <a:graphicFrameLocks noChangeAspect="1"/>
          </p:cNvGraphicFramePr>
          <p:nvPr>
            <p:custDataLst>
              <p:tags r:id="rId3"/>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8" imgW="5715" imgH="5715" progId="TCLayout.ActiveDocument.1">
                  <p:embed/>
                </p:oleObj>
              </mc:Choice>
              <mc:Fallback>
                <p:oleObj name="think-cell Slide" r:id="rId8" imgW="5715" imgH="5715" progId="TCLayout.ActiveDocument.1">
                  <p:embed/>
                  <p:pic>
                    <p:nvPicPr>
                      <p:cNvPr id="0" name="Object 20" hidden="1"/>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22" name="Rectangle 21" hidden="1"/>
          <p:cNvSpPr/>
          <p:nvPr>
            <p:custDataLst>
              <p:tags r:id="rId4"/>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23" name="Rectangle 22"/>
          <p:cNvSpPr/>
          <p:nvPr/>
        </p:nvSpPr>
        <p:spPr>
          <a:xfrm>
            <a:off x="542792" y="1705379"/>
            <a:ext cx="5466825"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70"/>
              </a:spcAft>
            </a:pPr>
            <a:endParaRPr lang="en-US" sz="1285" noProof="0" dirty="0">
              <a:solidFill>
                <a:schemeClr val="bg1"/>
              </a:solidFill>
            </a:endParaRPr>
          </a:p>
        </p:txBody>
      </p:sp>
      <p:sp>
        <p:nvSpPr>
          <p:cNvPr id="24" name="Rectangle 23"/>
          <p:cNvSpPr/>
          <p:nvPr/>
        </p:nvSpPr>
        <p:spPr>
          <a:xfrm>
            <a:off x="6215500" y="1705379"/>
            <a:ext cx="545295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70"/>
              </a:spcAft>
            </a:pPr>
            <a:endParaRPr lang="en-US" sz="1285" noProof="0" dirty="0">
              <a:solidFill>
                <a:schemeClr val="bg1"/>
              </a:solidFill>
            </a:endParaRPr>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alifications 2 x 2">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6" imgW="5715" imgH="5715" progId="TCLayout.ActiveDocument.1">
                  <p:embed/>
                </p:oleObj>
              </mc:Choice>
              <mc:Fallback>
                <p:oleObj name="think-cell Slide" r:id="rId6" imgW="5715" imgH="5715" progId="TCLayout.ActiveDocument.1">
                  <p:embed/>
                  <p:pic>
                    <p:nvPicPr>
                      <p:cNvPr id="0" name="Object 7" hidden="1"/>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6" name="Rectangle 5" hidden="1"/>
          <p:cNvSpPr/>
          <p:nvPr>
            <p:custDataLst>
              <p:tags r:id="rId2"/>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2" name="Title 1"/>
          <p:cNvSpPr>
            <a:spLocks noGrp="1"/>
          </p:cNvSpPr>
          <p:nvPr>
            <p:ph type="title"/>
          </p:nvPr>
        </p:nvSpPr>
        <p:spPr>
          <a:xfrm>
            <a:off x="501651" y="290334"/>
            <a:ext cx="11188700" cy="298630"/>
          </a:xfrm>
        </p:spPr>
        <p:txBody>
          <a:bodyPr/>
          <a:lstStyle>
            <a:lvl1pPr>
              <a:defRPr sz="2100"/>
            </a:lvl1pPr>
          </a:lstStyle>
          <a:p>
            <a:r>
              <a:rPr lang="en-US"/>
              <a:t>Click to edit Master title style</a:t>
            </a:r>
            <a:endParaRPr lang="en-GB" dirty="0"/>
          </a:p>
        </p:txBody>
      </p:sp>
      <p:sp>
        <p:nvSpPr>
          <p:cNvPr id="7" name="Picture Placeholder 29"/>
          <p:cNvSpPr>
            <a:spLocks noGrp="1"/>
          </p:cNvSpPr>
          <p:nvPr>
            <p:ph type="pic" sz="quarter" idx="20" hasCustomPrompt="1"/>
          </p:nvPr>
        </p:nvSpPr>
        <p:spPr>
          <a:xfrm>
            <a:off x="10373463" y="1857895"/>
            <a:ext cx="1244161" cy="549275"/>
          </a:xfrm>
        </p:spPr>
        <p:txBody>
          <a:bodyPr/>
          <a:lstStyle>
            <a:lvl1pPr marL="0" marR="0" indent="0" algn="l" defTabSz="1069340" rtl="0" eaLnBrk="1" fontAlgn="auto" latinLnBrk="0" hangingPunct="1">
              <a:lnSpc>
                <a:spcPct val="100000"/>
              </a:lnSpc>
              <a:spcBef>
                <a:spcPts val="0"/>
              </a:spcBef>
              <a:spcAft>
                <a:spcPts val="1170"/>
              </a:spcAft>
              <a:buClrTx/>
              <a:buSzTx/>
              <a:buFont typeface="Arial" panose="020B0604020202020204" pitchFamily="34" charset="0"/>
              <a:buNone/>
              <a:defRPr sz="1050"/>
            </a:lvl1pPr>
          </a:lstStyle>
          <a:p>
            <a:pPr>
              <a:spcBef>
                <a:spcPct val="0"/>
              </a:spcBef>
            </a:pPr>
            <a:r>
              <a:rPr lang="en-US" sz="1405" dirty="0">
                <a:solidFill>
                  <a:schemeClr val="bg1"/>
                </a:solidFill>
              </a:rPr>
              <a:t>Co-brand</a:t>
            </a:r>
            <a:br>
              <a:rPr lang="en-US" sz="1405" dirty="0">
                <a:solidFill>
                  <a:schemeClr val="bg1"/>
                </a:solidFill>
              </a:rPr>
            </a:br>
            <a:r>
              <a:rPr lang="en-US" sz="1405" dirty="0">
                <a:solidFill>
                  <a:schemeClr val="bg1"/>
                </a:solidFill>
              </a:rPr>
              <a:t>Logo</a:t>
            </a:r>
          </a:p>
          <a:p>
            <a:endParaRPr lang="en-GB" dirty="0"/>
          </a:p>
        </p:txBody>
      </p:sp>
      <p:sp>
        <p:nvSpPr>
          <p:cNvPr id="14" name="Picture Placeholder 29"/>
          <p:cNvSpPr>
            <a:spLocks noGrp="1"/>
          </p:cNvSpPr>
          <p:nvPr>
            <p:ph type="pic" sz="quarter" idx="24" hasCustomPrompt="1"/>
          </p:nvPr>
        </p:nvSpPr>
        <p:spPr>
          <a:xfrm>
            <a:off x="4703338" y="4255708"/>
            <a:ext cx="1239381" cy="549275"/>
          </a:xfrm>
        </p:spPr>
        <p:txBody>
          <a:bodyPr/>
          <a:lstStyle>
            <a:lvl1pPr marL="0" marR="0" indent="0" algn="l" defTabSz="1069340" rtl="0" eaLnBrk="1" fontAlgn="auto" latinLnBrk="0" hangingPunct="1">
              <a:lnSpc>
                <a:spcPct val="100000"/>
              </a:lnSpc>
              <a:spcBef>
                <a:spcPts val="0"/>
              </a:spcBef>
              <a:spcAft>
                <a:spcPts val="1170"/>
              </a:spcAft>
              <a:buClrTx/>
              <a:buSzTx/>
              <a:buFont typeface="Arial" panose="020B0604020202020204" pitchFamily="34" charset="0"/>
              <a:buNone/>
              <a:defRPr sz="1050"/>
            </a:lvl1pPr>
          </a:lstStyle>
          <a:p>
            <a:pPr>
              <a:spcBef>
                <a:spcPct val="0"/>
              </a:spcBef>
            </a:pPr>
            <a:r>
              <a:rPr lang="en-US" sz="1405" dirty="0">
                <a:solidFill>
                  <a:schemeClr val="bg1"/>
                </a:solidFill>
              </a:rPr>
              <a:t>Co-brand</a:t>
            </a:r>
            <a:br>
              <a:rPr lang="en-US" sz="1405" dirty="0">
                <a:solidFill>
                  <a:schemeClr val="bg1"/>
                </a:solidFill>
              </a:rPr>
            </a:br>
            <a:r>
              <a:rPr lang="en-US" sz="1405" dirty="0">
                <a:solidFill>
                  <a:schemeClr val="bg1"/>
                </a:solidFill>
              </a:rPr>
              <a:t>Logo</a:t>
            </a:r>
          </a:p>
          <a:p>
            <a:endParaRPr lang="en-GB" dirty="0"/>
          </a:p>
        </p:txBody>
      </p:sp>
      <p:sp>
        <p:nvSpPr>
          <p:cNvPr id="15" name="Picture Placeholder 29"/>
          <p:cNvSpPr>
            <a:spLocks noGrp="1"/>
          </p:cNvSpPr>
          <p:nvPr>
            <p:ph type="pic" sz="quarter" idx="25" hasCustomPrompt="1"/>
          </p:nvPr>
        </p:nvSpPr>
        <p:spPr>
          <a:xfrm>
            <a:off x="10373460" y="4249684"/>
            <a:ext cx="1244160" cy="549275"/>
          </a:xfrm>
        </p:spPr>
        <p:txBody>
          <a:bodyPr/>
          <a:lstStyle>
            <a:lvl1pPr marL="0" marR="0" indent="0" algn="l" defTabSz="1069340" rtl="0" eaLnBrk="1" fontAlgn="auto" latinLnBrk="0" hangingPunct="1">
              <a:lnSpc>
                <a:spcPct val="100000"/>
              </a:lnSpc>
              <a:spcBef>
                <a:spcPts val="0"/>
              </a:spcBef>
              <a:spcAft>
                <a:spcPts val="1170"/>
              </a:spcAft>
              <a:buClrTx/>
              <a:buSzTx/>
              <a:buFont typeface="Arial" panose="020B0604020202020204" pitchFamily="34" charset="0"/>
              <a:buNone/>
              <a:defRPr sz="1050"/>
            </a:lvl1pPr>
          </a:lstStyle>
          <a:p>
            <a:pPr>
              <a:spcBef>
                <a:spcPct val="0"/>
              </a:spcBef>
            </a:pPr>
            <a:r>
              <a:rPr lang="en-US" sz="1405" dirty="0">
                <a:solidFill>
                  <a:schemeClr val="bg1"/>
                </a:solidFill>
              </a:rPr>
              <a:t>Co-brand</a:t>
            </a:r>
            <a:br>
              <a:rPr lang="en-US" sz="1405" dirty="0">
                <a:solidFill>
                  <a:schemeClr val="bg1"/>
                </a:solidFill>
              </a:rPr>
            </a:br>
            <a:r>
              <a:rPr lang="en-US" sz="1405" dirty="0">
                <a:solidFill>
                  <a:schemeClr val="bg1"/>
                </a:solidFill>
              </a:rPr>
              <a:t>Logo</a:t>
            </a:r>
          </a:p>
          <a:p>
            <a:endParaRPr lang="en-GB" dirty="0"/>
          </a:p>
        </p:txBody>
      </p:sp>
      <p:sp>
        <p:nvSpPr>
          <p:cNvPr id="16" name="Text Placeholder 8"/>
          <p:cNvSpPr>
            <a:spLocks noGrp="1"/>
          </p:cNvSpPr>
          <p:nvPr>
            <p:ph type="body" sz="quarter" idx="13" hasCustomPrompt="1"/>
          </p:nvPr>
        </p:nvSpPr>
        <p:spPr>
          <a:xfrm>
            <a:off x="497249" y="588966"/>
            <a:ext cx="11197502"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7" name="Picture Placeholder 29"/>
          <p:cNvSpPr>
            <a:spLocks noGrp="1"/>
          </p:cNvSpPr>
          <p:nvPr>
            <p:ph type="pic" sz="quarter" idx="19" hasCustomPrompt="1"/>
          </p:nvPr>
        </p:nvSpPr>
        <p:spPr>
          <a:xfrm>
            <a:off x="4718337" y="1863919"/>
            <a:ext cx="1210207" cy="549275"/>
          </a:xfrm>
        </p:spPr>
        <p:txBody>
          <a:bodyPr/>
          <a:lstStyle>
            <a:lvl1pPr marL="0" marR="0" indent="0" algn="l" defTabSz="1069340" rtl="0" eaLnBrk="1" fontAlgn="auto" latinLnBrk="0" hangingPunct="1">
              <a:lnSpc>
                <a:spcPct val="100000"/>
              </a:lnSpc>
              <a:spcBef>
                <a:spcPts val="0"/>
              </a:spcBef>
              <a:spcAft>
                <a:spcPts val="1170"/>
              </a:spcAft>
              <a:buClrTx/>
              <a:buSzTx/>
              <a:buFont typeface="Arial" panose="020B0604020202020204" pitchFamily="34" charset="0"/>
              <a:buNone/>
              <a:defRPr sz="1050"/>
            </a:lvl1pPr>
          </a:lstStyle>
          <a:p>
            <a:pPr>
              <a:spcBef>
                <a:spcPct val="0"/>
              </a:spcBef>
            </a:pPr>
            <a:r>
              <a:rPr lang="en-US" sz="1405" dirty="0">
                <a:solidFill>
                  <a:schemeClr val="bg1"/>
                </a:solidFill>
              </a:rPr>
              <a:t>Co-brand</a:t>
            </a:r>
            <a:br>
              <a:rPr lang="en-US" sz="1405" dirty="0">
                <a:solidFill>
                  <a:schemeClr val="bg1"/>
                </a:solidFill>
              </a:rPr>
            </a:br>
            <a:r>
              <a:rPr lang="en-US" sz="1405" dirty="0">
                <a:solidFill>
                  <a:schemeClr val="bg1"/>
                </a:solidFill>
              </a:rPr>
              <a:t>Logo</a:t>
            </a:r>
          </a:p>
          <a:p>
            <a:endParaRPr lang="en-GB" dirty="0"/>
          </a:p>
        </p:txBody>
      </p:sp>
      <p:sp>
        <p:nvSpPr>
          <p:cNvPr id="18" name="Rectangle 17"/>
          <p:cNvSpPr/>
          <p:nvPr/>
        </p:nvSpPr>
        <p:spPr>
          <a:xfrm>
            <a:off x="522329" y="1705379"/>
            <a:ext cx="5466825"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70"/>
              </a:spcAft>
            </a:pPr>
            <a:endParaRPr lang="en-US" sz="1285" noProof="0" dirty="0">
              <a:solidFill>
                <a:schemeClr val="bg1"/>
              </a:solidFill>
            </a:endParaRPr>
          </a:p>
        </p:txBody>
      </p:sp>
      <p:sp>
        <p:nvSpPr>
          <p:cNvPr id="19" name="Rectangle 18"/>
          <p:cNvSpPr/>
          <p:nvPr/>
        </p:nvSpPr>
        <p:spPr>
          <a:xfrm>
            <a:off x="6195037" y="1705379"/>
            <a:ext cx="545295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70"/>
              </a:spcAft>
            </a:pPr>
            <a:endParaRPr lang="en-US" sz="1285" noProof="0" dirty="0">
              <a:solidFill>
                <a:schemeClr val="bg1"/>
              </a:solidFill>
            </a:endParaRPr>
          </a:p>
        </p:txBody>
      </p:sp>
      <p:sp>
        <p:nvSpPr>
          <p:cNvPr id="20" name="Rectangle 19"/>
          <p:cNvSpPr/>
          <p:nvPr/>
        </p:nvSpPr>
        <p:spPr>
          <a:xfrm>
            <a:off x="522330" y="4103519"/>
            <a:ext cx="546894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70"/>
              </a:spcAft>
            </a:pPr>
            <a:endParaRPr lang="en-US" sz="1285" noProof="0" dirty="0">
              <a:solidFill>
                <a:schemeClr val="bg1"/>
              </a:solidFill>
            </a:endParaRPr>
          </a:p>
        </p:txBody>
      </p:sp>
      <p:sp>
        <p:nvSpPr>
          <p:cNvPr id="21" name="Rectangle 20"/>
          <p:cNvSpPr/>
          <p:nvPr/>
        </p:nvSpPr>
        <p:spPr>
          <a:xfrm>
            <a:off x="6195039" y="4103519"/>
            <a:ext cx="5444716"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70"/>
              </a:spcAft>
            </a:pPr>
            <a:endParaRPr lang="en-US" sz="1285" noProof="0" dirty="0">
              <a:solidFill>
                <a:schemeClr val="bg1"/>
              </a:solidFill>
            </a:endParaRPr>
          </a:p>
        </p:txBody>
      </p:sp>
      <p:sp>
        <p:nvSpPr>
          <p:cNvPr id="22" name="Text Placeholder 8"/>
          <p:cNvSpPr>
            <a:spLocks noGrp="1"/>
          </p:cNvSpPr>
          <p:nvPr>
            <p:ph type="body" sz="quarter" idx="26"/>
          </p:nvPr>
        </p:nvSpPr>
        <p:spPr>
          <a:xfrm>
            <a:off x="522328" y="1851443"/>
            <a:ext cx="5444716" cy="1701901"/>
          </a:xfrm>
        </p:spPr>
        <p:txBody>
          <a:bodyPr>
            <a:noAutofit/>
          </a:bodyPr>
          <a:lstStyle>
            <a:lvl1pPr marL="0" indent="0" algn="l">
              <a:buFontTx/>
              <a:buNone/>
              <a:defRPr sz="1400" b="1">
                <a:solidFill>
                  <a:schemeClr val="accent1"/>
                </a:solidFill>
              </a:defRPr>
            </a:lvl1pPr>
            <a:lvl2pPr marL="111125" indent="-111125" algn="l">
              <a:spcAft>
                <a:spcPts val="795"/>
              </a:spcAft>
              <a:buClrTx/>
              <a:buSzPct val="100000"/>
              <a:buFont typeface="Arial" panose="020B0604020202020204" pitchFamily="34" charset="0"/>
              <a:buChar char="•"/>
              <a:defRPr sz="1400"/>
            </a:lvl2pPr>
            <a:lvl3pPr marL="242570" indent="-111125" algn="l">
              <a:spcAft>
                <a:spcPts val="795"/>
              </a:spcAft>
              <a:buClrTx/>
              <a:buSzPct val="100000"/>
              <a:buFont typeface="Arial" panose="020B0604020202020204" pitchFamily="34" charset="0"/>
              <a:buChar char="−"/>
              <a:defRPr sz="1400"/>
            </a:lvl3pPr>
            <a:lvl4pPr marL="374015" indent="-111125" algn="l">
              <a:spcAft>
                <a:spcPts val="795"/>
              </a:spcAft>
              <a:buClrTx/>
              <a:buSzPct val="100000"/>
              <a:buFont typeface="Arial" panose="020B0604020202020204" pitchFamily="34" charset="0"/>
              <a:buChar char="◦"/>
              <a:defRPr sz="1400"/>
            </a:lvl4pPr>
            <a:lvl5pPr marL="505460" indent="-111125" algn="l">
              <a:spcAft>
                <a:spcPts val="795"/>
              </a:spcAft>
              <a:buClrTx/>
              <a:buSzPct val="100000"/>
              <a:buFont typeface="Arial" panose="020B0604020202020204" pitchFamily="34" charset="0"/>
              <a:buChar char="−"/>
              <a:defRPr sz="1400" baseline="0"/>
            </a:lvl5pPr>
            <a:lvl6pPr marL="283845" indent="-140335">
              <a:spcAft>
                <a:spcPts val="795"/>
              </a:spcAft>
              <a:buFont typeface="Verdana" panose="020B0604030504040204" pitchFamily="34" charset="0"/>
              <a:buChar char="−"/>
              <a:defRPr/>
            </a:lvl6pPr>
            <a:lvl7pPr marL="283845" indent="-140335">
              <a:spcAft>
                <a:spcPts val="795"/>
              </a:spcAft>
              <a:defRPr/>
            </a:lvl7pPr>
            <a:lvl8pPr marL="283845" indent="-140335">
              <a:spcAft>
                <a:spcPts val="795"/>
              </a:spcAft>
              <a:defRPr/>
            </a:lvl8pPr>
            <a:lvl9pPr marL="283845" indent="-140335">
              <a:spcAft>
                <a:spcPts val="795"/>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3" name="Text Placeholder 8"/>
          <p:cNvSpPr>
            <a:spLocks noGrp="1"/>
          </p:cNvSpPr>
          <p:nvPr>
            <p:ph type="body" sz="quarter" idx="27"/>
          </p:nvPr>
        </p:nvSpPr>
        <p:spPr>
          <a:xfrm>
            <a:off x="6195038" y="1851443"/>
            <a:ext cx="5444716" cy="1701901"/>
          </a:xfrm>
        </p:spPr>
        <p:txBody>
          <a:bodyPr>
            <a:noAutofit/>
          </a:bodyPr>
          <a:lstStyle>
            <a:lvl1pPr marL="0" indent="0" algn="l">
              <a:buFontTx/>
              <a:buNone/>
              <a:defRPr sz="1400" b="1">
                <a:solidFill>
                  <a:schemeClr val="accent1"/>
                </a:solidFill>
              </a:defRPr>
            </a:lvl1pPr>
            <a:lvl2pPr marL="111125" indent="-111125" algn="l">
              <a:spcAft>
                <a:spcPts val="795"/>
              </a:spcAft>
              <a:buClrTx/>
              <a:buSzPct val="100000"/>
              <a:buFont typeface="Arial" panose="020B0604020202020204" pitchFamily="34" charset="0"/>
              <a:buChar char="•"/>
              <a:defRPr sz="1400"/>
            </a:lvl2pPr>
            <a:lvl3pPr marL="242570" indent="-111125" algn="l">
              <a:spcAft>
                <a:spcPts val="795"/>
              </a:spcAft>
              <a:buClrTx/>
              <a:buSzPct val="100000"/>
              <a:buFont typeface="Arial" panose="020B0604020202020204" pitchFamily="34" charset="0"/>
              <a:buChar char="−"/>
              <a:defRPr sz="1400"/>
            </a:lvl3pPr>
            <a:lvl4pPr marL="374015" indent="-111125" algn="l">
              <a:spcAft>
                <a:spcPts val="795"/>
              </a:spcAft>
              <a:buClrTx/>
              <a:buSzPct val="100000"/>
              <a:buFont typeface="Arial" panose="020B0604020202020204" pitchFamily="34" charset="0"/>
              <a:buChar char="◦"/>
              <a:defRPr sz="1400"/>
            </a:lvl4pPr>
            <a:lvl5pPr marL="505460" indent="-111125" algn="l">
              <a:spcAft>
                <a:spcPts val="795"/>
              </a:spcAft>
              <a:buClrTx/>
              <a:buSzPct val="100000"/>
              <a:buFont typeface="Arial" panose="020B0604020202020204" pitchFamily="34" charset="0"/>
              <a:buChar char="−"/>
              <a:defRPr sz="1400" baseline="0"/>
            </a:lvl5pPr>
            <a:lvl6pPr marL="283845" indent="-140335">
              <a:spcAft>
                <a:spcPts val="795"/>
              </a:spcAft>
              <a:buFont typeface="Verdana" panose="020B0604030504040204" pitchFamily="34" charset="0"/>
              <a:buChar char="−"/>
              <a:defRPr/>
            </a:lvl6pPr>
            <a:lvl7pPr marL="283845" indent="-140335">
              <a:spcAft>
                <a:spcPts val="795"/>
              </a:spcAft>
              <a:defRPr/>
            </a:lvl7pPr>
            <a:lvl8pPr marL="283845" indent="-140335">
              <a:spcAft>
                <a:spcPts val="795"/>
              </a:spcAft>
              <a:defRPr/>
            </a:lvl8pPr>
            <a:lvl9pPr marL="283845" indent="-140335">
              <a:spcAft>
                <a:spcPts val="795"/>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4" name="Text Placeholder 8"/>
          <p:cNvSpPr>
            <a:spLocks noGrp="1"/>
          </p:cNvSpPr>
          <p:nvPr>
            <p:ph type="body" sz="quarter" idx="28"/>
          </p:nvPr>
        </p:nvSpPr>
        <p:spPr>
          <a:xfrm>
            <a:off x="500195" y="4248628"/>
            <a:ext cx="5444716" cy="1701901"/>
          </a:xfrm>
        </p:spPr>
        <p:txBody>
          <a:bodyPr>
            <a:noAutofit/>
          </a:bodyPr>
          <a:lstStyle>
            <a:lvl1pPr marL="0" indent="0" algn="l">
              <a:buFontTx/>
              <a:buNone/>
              <a:defRPr sz="1400" b="1">
                <a:solidFill>
                  <a:schemeClr val="accent1"/>
                </a:solidFill>
              </a:defRPr>
            </a:lvl1pPr>
            <a:lvl2pPr marL="111125" indent="-111125" algn="l">
              <a:spcAft>
                <a:spcPts val="795"/>
              </a:spcAft>
              <a:buClrTx/>
              <a:buSzPct val="100000"/>
              <a:buFont typeface="Arial" panose="020B0604020202020204" pitchFamily="34" charset="0"/>
              <a:buChar char="•"/>
              <a:defRPr sz="1400"/>
            </a:lvl2pPr>
            <a:lvl3pPr marL="242570" indent="-111125" algn="l">
              <a:spcAft>
                <a:spcPts val="795"/>
              </a:spcAft>
              <a:buClrTx/>
              <a:buSzPct val="100000"/>
              <a:buFont typeface="Arial" panose="020B0604020202020204" pitchFamily="34" charset="0"/>
              <a:buChar char="−"/>
              <a:defRPr sz="1400"/>
            </a:lvl3pPr>
            <a:lvl4pPr marL="374015" indent="-111125" algn="l">
              <a:spcAft>
                <a:spcPts val="795"/>
              </a:spcAft>
              <a:buClrTx/>
              <a:buSzPct val="100000"/>
              <a:buFont typeface="Arial" panose="020B0604020202020204" pitchFamily="34" charset="0"/>
              <a:buChar char="◦"/>
              <a:defRPr sz="1400"/>
            </a:lvl4pPr>
            <a:lvl5pPr marL="505460" indent="-111125" algn="l">
              <a:spcAft>
                <a:spcPts val="795"/>
              </a:spcAft>
              <a:buClrTx/>
              <a:buSzPct val="100000"/>
              <a:buFont typeface="Arial" panose="020B0604020202020204" pitchFamily="34" charset="0"/>
              <a:buChar char="−"/>
              <a:defRPr sz="1400" baseline="0"/>
            </a:lvl5pPr>
            <a:lvl6pPr marL="283845" indent="-140335">
              <a:spcAft>
                <a:spcPts val="795"/>
              </a:spcAft>
              <a:buFont typeface="Verdana" panose="020B0604030504040204" pitchFamily="34" charset="0"/>
              <a:buChar char="−"/>
              <a:defRPr/>
            </a:lvl6pPr>
            <a:lvl7pPr marL="283845" indent="-140335">
              <a:spcAft>
                <a:spcPts val="795"/>
              </a:spcAft>
              <a:defRPr/>
            </a:lvl7pPr>
            <a:lvl8pPr marL="283845" indent="-140335">
              <a:spcAft>
                <a:spcPts val="795"/>
              </a:spcAft>
              <a:defRPr/>
            </a:lvl8pPr>
            <a:lvl9pPr marL="283845" indent="-140335">
              <a:spcAft>
                <a:spcPts val="795"/>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5" name="Text Placeholder 8"/>
          <p:cNvSpPr>
            <a:spLocks noGrp="1"/>
          </p:cNvSpPr>
          <p:nvPr>
            <p:ph type="body" sz="quarter" idx="29"/>
          </p:nvPr>
        </p:nvSpPr>
        <p:spPr>
          <a:xfrm>
            <a:off x="6172905" y="4248628"/>
            <a:ext cx="5444716" cy="1701901"/>
          </a:xfrm>
        </p:spPr>
        <p:txBody>
          <a:bodyPr>
            <a:noAutofit/>
          </a:bodyPr>
          <a:lstStyle>
            <a:lvl1pPr marL="0" indent="0" algn="l">
              <a:buFontTx/>
              <a:buNone/>
              <a:defRPr sz="1400" b="1">
                <a:solidFill>
                  <a:schemeClr val="accent1"/>
                </a:solidFill>
              </a:defRPr>
            </a:lvl1pPr>
            <a:lvl2pPr marL="111125" indent="-111125" algn="l">
              <a:spcAft>
                <a:spcPts val="795"/>
              </a:spcAft>
              <a:buClrTx/>
              <a:buSzPct val="100000"/>
              <a:buFont typeface="Arial" panose="020B0604020202020204" pitchFamily="34" charset="0"/>
              <a:buChar char="•"/>
              <a:defRPr sz="1400"/>
            </a:lvl2pPr>
            <a:lvl3pPr marL="242570" indent="-111125" algn="l">
              <a:spcAft>
                <a:spcPts val="795"/>
              </a:spcAft>
              <a:buClrTx/>
              <a:buSzPct val="100000"/>
              <a:buFont typeface="Arial" panose="020B0604020202020204" pitchFamily="34" charset="0"/>
              <a:buChar char="−"/>
              <a:defRPr sz="1400"/>
            </a:lvl3pPr>
            <a:lvl4pPr marL="374015" indent="-111125" algn="l">
              <a:spcAft>
                <a:spcPts val="795"/>
              </a:spcAft>
              <a:buClrTx/>
              <a:buSzPct val="100000"/>
              <a:buFont typeface="Arial" panose="020B0604020202020204" pitchFamily="34" charset="0"/>
              <a:buChar char="◦"/>
              <a:defRPr sz="1400"/>
            </a:lvl4pPr>
            <a:lvl5pPr marL="505460" indent="-111125" algn="l">
              <a:spcAft>
                <a:spcPts val="795"/>
              </a:spcAft>
              <a:buClrTx/>
              <a:buSzPct val="100000"/>
              <a:buFont typeface="Arial" panose="020B0604020202020204" pitchFamily="34" charset="0"/>
              <a:buChar char="−"/>
              <a:defRPr sz="1400" baseline="0"/>
            </a:lvl5pPr>
            <a:lvl6pPr marL="283845" indent="-140335">
              <a:spcAft>
                <a:spcPts val="795"/>
              </a:spcAft>
              <a:buFont typeface="Verdana" panose="020B0604030504040204" pitchFamily="34" charset="0"/>
              <a:buChar char="−"/>
              <a:defRPr/>
            </a:lvl6pPr>
            <a:lvl7pPr marL="283845" indent="-140335">
              <a:spcAft>
                <a:spcPts val="795"/>
              </a:spcAft>
              <a:defRPr/>
            </a:lvl7pPr>
            <a:lvl8pPr marL="283845" indent="-140335">
              <a:spcAft>
                <a:spcPts val="795"/>
              </a:spcAft>
              <a:defRPr/>
            </a:lvl8pPr>
            <a:lvl9pPr marL="283845" indent="-140335">
              <a:spcAft>
                <a:spcPts val="795"/>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Footer Placeholder 3"/>
          <p:cNvSpPr>
            <a:spLocks noGrp="1"/>
          </p:cNvSpPr>
          <p:nvPr>
            <p:ph type="ftr" sz="quarter" idx="31"/>
          </p:nvPr>
        </p:nvSpPr>
        <p:spPr/>
        <p:txBody>
          <a:bodyPr/>
          <a:lstStyle/>
          <a:p>
            <a:endParaRPr lang="nl-NL"/>
          </a:p>
        </p:txBody>
      </p:sp>
      <p:sp>
        <p:nvSpPr>
          <p:cNvPr id="5" name="Slide Number Placeholder 4"/>
          <p:cNvSpPr>
            <a:spLocks noGrp="1"/>
          </p:cNvSpPr>
          <p:nvPr>
            <p:ph type="sldNum" sz="quarter" idx="32"/>
          </p:nvPr>
        </p:nvSpPr>
        <p:spPr/>
        <p:txBody>
          <a:bodyPr/>
          <a:lstStyle/>
          <a:p>
            <a:fld id="{E1285774-241F-486E-B8E4-963DBBF2BAEB}" type="slidenum">
              <a:rPr lang="nl-NL" smtClean="0"/>
              <a:t>‹#›</a:t>
            </a:fld>
            <a:endParaRPr lang="nl-NL"/>
          </a:p>
        </p:txBody>
      </p:sp>
      <p:sp>
        <p:nvSpPr>
          <p:cNvPr id="26" name="Rectangle 25"/>
          <p:cNvSpPr/>
          <p:nvPr/>
        </p:nvSpPr>
        <p:spPr>
          <a:xfrm>
            <a:off x="573486" y="1705379"/>
            <a:ext cx="5466825"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70"/>
              </a:spcAft>
            </a:pPr>
            <a:endParaRPr lang="en-US" sz="1285" noProof="0" dirty="0">
              <a:solidFill>
                <a:schemeClr val="bg1"/>
              </a:solidFill>
            </a:endParaRPr>
          </a:p>
        </p:txBody>
      </p:sp>
      <p:sp>
        <p:nvSpPr>
          <p:cNvPr id="27" name="Rectangle 26"/>
          <p:cNvSpPr/>
          <p:nvPr/>
        </p:nvSpPr>
        <p:spPr>
          <a:xfrm>
            <a:off x="6246194" y="1705379"/>
            <a:ext cx="545295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70"/>
              </a:spcAft>
            </a:pPr>
            <a:endParaRPr lang="en-US" sz="1285" noProof="0" dirty="0">
              <a:solidFill>
                <a:schemeClr val="bg1"/>
              </a:solidFill>
            </a:endParaRPr>
          </a:p>
        </p:txBody>
      </p:sp>
      <p:sp>
        <p:nvSpPr>
          <p:cNvPr id="28" name="Rectangle 27"/>
          <p:cNvSpPr/>
          <p:nvPr/>
        </p:nvSpPr>
        <p:spPr>
          <a:xfrm>
            <a:off x="573487" y="4103519"/>
            <a:ext cx="546894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70"/>
              </a:spcAft>
            </a:pPr>
            <a:endParaRPr lang="en-US" sz="1285" noProof="0" dirty="0">
              <a:solidFill>
                <a:schemeClr val="bg1"/>
              </a:solidFill>
            </a:endParaRPr>
          </a:p>
        </p:txBody>
      </p:sp>
      <p:sp>
        <p:nvSpPr>
          <p:cNvPr id="29" name="Rectangle 28"/>
          <p:cNvSpPr/>
          <p:nvPr/>
        </p:nvSpPr>
        <p:spPr>
          <a:xfrm>
            <a:off x="6246196" y="4103519"/>
            <a:ext cx="5444716"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70"/>
              </a:spcAft>
            </a:pPr>
            <a:endParaRPr lang="en-US" sz="1285" noProof="0" dirty="0">
              <a:solidFill>
                <a:schemeClr val="bg1"/>
              </a:solidFill>
            </a:endParaRPr>
          </a:p>
        </p:txBody>
      </p:sp>
      <p:graphicFrame>
        <p:nvGraphicFramePr>
          <p:cNvPr id="30" name="Object 29" hidden="1"/>
          <p:cNvGraphicFramePr>
            <a:graphicFrameLocks noChangeAspect="1"/>
          </p:cNvGraphicFramePr>
          <p:nvPr>
            <p:custDataLst>
              <p:tags r:id="rId3"/>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8" imgW="5715" imgH="5715" progId="TCLayout.ActiveDocument.1">
                  <p:embed/>
                </p:oleObj>
              </mc:Choice>
              <mc:Fallback>
                <p:oleObj name="think-cell Slide" r:id="rId8" imgW="5715" imgH="5715" progId="TCLayout.ActiveDocument.1">
                  <p:embed/>
                  <p:pic>
                    <p:nvPicPr>
                      <p:cNvPr id="0" name="Object 29" hidden="1"/>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31" name="Rectangle 30" hidden="1"/>
          <p:cNvSpPr/>
          <p:nvPr>
            <p:custDataLst>
              <p:tags r:id="rId4"/>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32" name="Rectangle 31"/>
          <p:cNvSpPr/>
          <p:nvPr/>
        </p:nvSpPr>
        <p:spPr>
          <a:xfrm>
            <a:off x="522329" y="1705379"/>
            <a:ext cx="5466825"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70"/>
              </a:spcAft>
            </a:pPr>
            <a:endParaRPr lang="en-US" sz="1285" noProof="0" dirty="0">
              <a:solidFill>
                <a:schemeClr val="bg1"/>
              </a:solidFill>
            </a:endParaRPr>
          </a:p>
        </p:txBody>
      </p:sp>
      <p:sp>
        <p:nvSpPr>
          <p:cNvPr id="33" name="Rectangle 32"/>
          <p:cNvSpPr/>
          <p:nvPr/>
        </p:nvSpPr>
        <p:spPr>
          <a:xfrm>
            <a:off x="6195037" y="1705379"/>
            <a:ext cx="545295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70"/>
              </a:spcAft>
            </a:pPr>
            <a:endParaRPr lang="en-US" sz="1285" noProof="0" dirty="0">
              <a:solidFill>
                <a:schemeClr val="bg1"/>
              </a:solidFill>
            </a:endParaRPr>
          </a:p>
        </p:txBody>
      </p:sp>
      <p:sp>
        <p:nvSpPr>
          <p:cNvPr id="34" name="Rectangle 33"/>
          <p:cNvSpPr/>
          <p:nvPr/>
        </p:nvSpPr>
        <p:spPr>
          <a:xfrm>
            <a:off x="522330" y="4103519"/>
            <a:ext cx="546894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70"/>
              </a:spcAft>
            </a:pPr>
            <a:endParaRPr lang="en-US" sz="1285" noProof="0" dirty="0">
              <a:solidFill>
                <a:schemeClr val="bg1"/>
              </a:solidFill>
            </a:endParaRPr>
          </a:p>
        </p:txBody>
      </p:sp>
      <p:sp>
        <p:nvSpPr>
          <p:cNvPr id="35" name="Rectangle 34"/>
          <p:cNvSpPr/>
          <p:nvPr/>
        </p:nvSpPr>
        <p:spPr>
          <a:xfrm>
            <a:off x="6195039" y="4103519"/>
            <a:ext cx="5444716"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70"/>
              </a:spcAft>
            </a:pPr>
            <a:endParaRPr lang="en-US" sz="1285" noProof="0" dirty="0">
              <a:solidFill>
                <a:schemeClr val="bg1"/>
              </a:solidFill>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670836"/>
            <a:ext cx="10541001" cy="1592403"/>
          </a:xfrm>
          <a:prstGeom prst="rect">
            <a:avLst/>
          </a:prstGeom>
        </p:spPr>
        <p:txBody>
          <a:bodyPr vert="horz" lIns="0" tIns="0" rIns="0" bIns="0" rtlCol="0" anchor="b" anchorCtr="0">
            <a:noAutofit/>
          </a:bodyPr>
          <a:lstStyle>
            <a:lvl1pPr>
              <a:defRPr lang="en-US" sz="3600" b="1" noProof="0" dirty="0">
                <a:latin typeface="+mj-lt"/>
                <a:ea typeface="Open Sans" panose="020B0606030504020204" pitchFamily="34" charset="0"/>
                <a:cs typeface="Calibri" panose="020F0502020204030204" pitchFamily="34" charset="0"/>
              </a:defRPr>
            </a:lvl1pPr>
          </a:lstStyle>
          <a:p>
            <a:pPr lvl="0" defTabSz="727710">
              <a:lnSpc>
                <a:spcPct val="95000"/>
              </a:lnSpc>
            </a:pPr>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1" cy="1566532"/>
          </a:xfrm>
        </p:spPr>
        <p:txBody>
          <a:bodyPr vert="horz" lIns="0" tIns="0" rIns="0" bIns="0" rtlCol="0">
            <a:noAutofit/>
          </a:bodyPr>
          <a:lstStyle>
            <a:lvl1pPr>
              <a:defRPr lang="en-US" sz="3600" noProof="0" smtClean="0">
                <a:cs typeface="Calibri" panose="020F0502020204030204" pitchFamily="34" charset="0"/>
              </a:defRPr>
            </a:lvl1pPr>
          </a:lstStyle>
          <a:p>
            <a:pPr lvl="0" defTabSz="727710">
              <a:lnSpc>
                <a:spcPct val="95000"/>
              </a:lnSpc>
              <a:spcAft>
                <a:spcPts val="0"/>
              </a:spcAft>
            </a:pPr>
            <a:r>
              <a:rPr lang="en-US" noProof="0"/>
              <a:t>Click to edit Master text styles</a:t>
            </a:r>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1285774-241F-486E-B8E4-963DBBF2BAEB}" type="slidenum">
              <a:rPr lang="nl-NL" smtClean="0"/>
              <a:t>‹#›</a:t>
            </a:fld>
            <a:endParaRPr lang="nl-NL"/>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3 column green line">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6" imgW="5715" imgH="5715" progId="TCLayout.ActiveDocument.1">
                  <p:embed/>
                </p:oleObj>
              </mc:Choice>
              <mc:Fallback>
                <p:oleObj name="think-cell Slide" r:id="rId6" imgW="5715" imgH="5715" progId="TCLayout.ActiveDocument.1">
                  <p:embed/>
                  <p:pic>
                    <p:nvPicPr>
                      <p:cNvPr id="0" name="Object 6" hidden="1"/>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6" name="Rectangle 5" hidden="1"/>
          <p:cNvSpPr/>
          <p:nvPr>
            <p:custDataLst>
              <p:tags r:id="rId2"/>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2" name="Title 1"/>
          <p:cNvSpPr>
            <a:spLocks noGrp="1"/>
          </p:cNvSpPr>
          <p:nvPr>
            <p:ph type="title"/>
          </p:nvPr>
        </p:nvSpPr>
        <p:spPr>
          <a:xfrm>
            <a:off x="501651" y="290335"/>
            <a:ext cx="11188700" cy="309820"/>
          </a:xfrm>
        </p:spPr>
        <p:txBody>
          <a:bodyPr/>
          <a:lstStyle>
            <a:lvl1pPr>
              <a:defRPr sz="2100"/>
            </a:lvl1pPr>
          </a:lstStyle>
          <a:p>
            <a:r>
              <a:rPr lang="en-US" noProof="0"/>
              <a:t>Click to edit Master title style</a:t>
            </a:r>
            <a:endParaRPr lang="en-US" noProof="0" dirty="0"/>
          </a:p>
        </p:txBody>
      </p:sp>
      <p:sp>
        <p:nvSpPr>
          <p:cNvPr id="10" name="Text Placeholder 8"/>
          <p:cNvSpPr>
            <a:spLocks noGrp="1"/>
          </p:cNvSpPr>
          <p:nvPr>
            <p:ph type="body" sz="quarter" idx="13" hasCustomPrompt="1"/>
          </p:nvPr>
        </p:nvSpPr>
        <p:spPr>
          <a:xfrm>
            <a:off x="514826" y="588966"/>
            <a:ext cx="1116235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1" name="Rectangle 10"/>
          <p:cNvSpPr/>
          <p:nvPr/>
        </p:nvSpPr>
        <p:spPr>
          <a:xfrm>
            <a:off x="4303902" y="1705969"/>
            <a:ext cx="355611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5" noProof="0" dirty="0">
              <a:solidFill>
                <a:schemeClr val="bg1"/>
              </a:solidFill>
            </a:endParaRPr>
          </a:p>
        </p:txBody>
      </p:sp>
      <p:sp>
        <p:nvSpPr>
          <p:cNvPr id="12" name="Rectangle 11"/>
          <p:cNvSpPr/>
          <p:nvPr/>
        </p:nvSpPr>
        <p:spPr>
          <a:xfrm>
            <a:off x="532560" y="1700215"/>
            <a:ext cx="3560000"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5" noProof="0" dirty="0">
              <a:solidFill>
                <a:schemeClr val="bg1"/>
              </a:solidFill>
            </a:endParaRPr>
          </a:p>
        </p:txBody>
      </p:sp>
      <p:sp>
        <p:nvSpPr>
          <p:cNvPr id="13" name="Rectangle 12"/>
          <p:cNvSpPr/>
          <p:nvPr/>
        </p:nvSpPr>
        <p:spPr>
          <a:xfrm>
            <a:off x="8074375" y="1705969"/>
            <a:ext cx="358385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5" noProof="0" dirty="0">
              <a:solidFill>
                <a:schemeClr val="bg1"/>
              </a:solidFill>
            </a:endParaRPr>
          </a:p>
        </p:txBody>
      </p:sp>
      <p:sp>
        <p:nvSpPr>
          <p:cNvPr id="14" name="Text Placeholder 8"/>
          <p:cNvSpPr>
            <a:spLocks noGrp="1"/>
          </p:cNvSpPr>
          <p:nvPr>
            <p:ph type="body" sz="quarter" idx="20"/>
          </p:nvPr>
        </p:nvSpPr>
        <p:spPr>
          <a:xfrm>
            <a:off x="532561" y="1851442"/>
            <a:ext cx="3540171" cy="3872450"/>
          </a:xfrm>
        </p:spPr>
        <p:txBody>
          <a:bodyPr>
            <a:noAutofit/>
          </a:bodyPr>
          <a:lstStyle>
            <a:lvl1pPr marL="0" indent="0" algn="l">
              <a:buFontTx/>
              <a:buNone/>
              <a:defRPr sz="1400" b="1">
                <a:solidFill>
                  <a:schemeClr val="accent1"/>
                </a:solidFill>
              </a:defRPr>
            </a:lvl1pPr>
            <a:lvl2pPr marL="111125" indent="-111125" algn="l">
              <a:spcAft>
                <a:spcPts val="795"/>
              </a:spcAft>
              <a:buClrTx/>
              <a:buSzPct val="100000"/>
              <a:buFont typeface="Arial" panose="020B0604020202020204" pitchFamily="34" charset="0"/>
              <a:buChar char="•"/>
              <a:defRPr sz="1400"/>
            </a:lvl2pPr>
            <a:lvl3pPr marL="242570" indent="-111125" algn="l">
              <a:spcAft>
                <a:spcPts val="795"/>
              </a:spcAft>
              <a:buClrTx/>
              <a:buSzPct val="100000"/>
              <a:buFont typeface="Arial" panose="020B0604020202020204" pitchFamily="34" charset="0"/>
              <a:buChar char="−"/>
              <a:defRPr sz="1400"/>
            </a:lvl3pPr>
            <a:lvl4pPr marL="374015" indent="-111125" algn="l">
              <a:spcAft>
                <a:spcPts val="795"/>
              </a:spcAft>
              <a:buClrTx/>
              <a:buSzPct val="100000"/>
              <a:buFont typeface="Arial" panose="020B0604020202020204" pitchFamily="34" charset="0"/>
              <a:buChar char="◦"/>
              <a:defRPr sz="1400"/>
            </a:lvl4pPr>
            <a:lvl5pPr marL="505460" indent="-111125" algn="l">
              <a:spcAft>
                <a:spcPts val="795"/>
              </a:spcAft>
              <a:buClrTx/>
              <a:buSzPct val="100000"/>
              <a:buFont typeface="Arial" panose="020B0604020202020204" pitchFamily="34" charset="0"/>
              <a:buChar char="−"/>
              <a:defRPr sz="1400" baseline="0"/>
            </a:lvl5pPr>
            <a:lvl6pPr marL="283845" indent="-140335">
              <a:spcAft>
                <a:spcPts val="795"/>
              </a:spcAft>
              <a:buFont typeface="Verdana" panose="020B0604030504040204" pitchFamily="34" charset="0"/>
              <a:buChar char="−"/>
              <a:defRPr/>
            </a:lvl6pPr>
            <a:lvl7pPr marL="283845" indent="-140335">
              <a:spcAft>
                <a:spcPts val="795"/>
              </a:spcAft>
              <a:defRPr/>
            </a:lvl7pPr>
            <a:lvl8pPr marL="283845" indent="-140335">
              <a:spcAft>
                <a:spcPts val="795"/>
              </a:spcAft>
              <a:defRPr/>
            </a:lvl8pPr>
            <a:lvl9pPr marL="283845" indent="-140335">
              <a:spcAft>
                <a:spcPts val="795"/>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 Placeholder 8"/>
          <p:cNvSpPr>
            <a:spLocks noGrp="1"/>
          </p:cNvSpPr>
          <p:nvPr>
            <p:ph type="body" sz="quarter" idx="21"/>
          </p:nvPr>
        </p:nvSpPr>
        <p:spPr>
          <a:xfrm>
            <a:off x="4319848" y="1851442"/>
            <a:ext cx="3540171" cy="3872450"/>
          </a:xfrm>
        </p:spPr>
        <p:txBody>
          <a:bodyPr>
            <a:noAutofit/>
          </a:bodyPr>
          <a:lstStyle>
            <a:lvl1pPr marL="0" indent="0" algn="l">
              <a:buFontTx/>
              <a:buNone/>
              <a:defRPr sz="1400" b="1">
                <a:solidFill>
                  <a:schemeClr val="accent1"/>
                </a:solidFill>
              </a:defRPr>
            </a:lvl1pPr>
            <a:lvl2pPr marL="111125" indent="-111125" algn="l">
              <a:spcAft>
                <a:spcPts val="795"/>
              </a:spcAft>
              <a:buClrTx/>
              <a:buSzPct val="100000"/>
              <a:buFont typeface="Arial" panose="020B0604020202020204" pitchFamily="34" charset="0"/>
              <a:buChar char="•"/>
              <a:defRPr sz="1400"/>
            </a:lvl2pPr>
            <a:lvl3pPr marL="242570" indent="-111125" algn="l">
              <a:spcAft>
                <a:spcPts val="795"/>
              </a:spcAft>
              <a:buClrTx/>
              <a:buSzPct val="100000"/>
              <a:buFont typeface="Arial" panose="020B0604020202020204" pitchFamily="34" charset="0"/>
              <a:buChar char="−"/>
              <a:defRPr sz="1400"/>
            </a:lvl3pPr>
            <a:lvl4pPr marL="374015" indent="-111125" algn="l">
              <a:spcAft>
                <a:spcPts val="795"/>
              </a:spcAft>
              <a:buClrTx/>
              <a:buSzPct val="100000"/>
              <a:buFont typeface="Arial" panose="020B0604020202020204" pitchFamily="34" charset="0"/>
              <a:buChar char="◦"/>
              <a:defRPr sz="1400"/>
            </a:lvl4pPr>
            <a:lvl5pPr marL="505460" indent="-111125" algn="l">
              <a:spcAft>
                <a:spcPts val="795"/>
              </a:spcAft>
              <a:buClrTx/>
              <a:buSzPct val="100000"/>
              <a:buFont typeface="Arial" panose="020B0604020202020204" pitchFamily="34" charset="0"/>
              <a:buChar char="−"/>
              <a:defRPr sz="1400" baseline="0"/>
            </a:lvl5pPr>
            <a:lvl6pPr marL="283845" indent="-140335">
              <a:spcAft>
                <a:spcPts val="795"/>
              </a:spcAft>
              <a:buFont typeface="Verdana" panose="020B0604030504040204" pitchFamily="34" charset="0"/>
              <a:buChar char="−"/>
              <a:defRPr/>
            </a:lvl6pPr>
            <a:lvl7pPr marL="283845" indent="-140335">
              <a:spcAft>
                <a:spcPts val="795"/>
              </a:spcAft>
              <a:defRPr/>
            </a:lvl7pPr>
            <a:lvl8pPr marL="283845" indent="-140335">
              <a:spcAft>
                <a:spcPts val="795"/>
              </a:spcAft>
              <a:defRPr/>
            </a:lvl8pPr>
            <a:lvl9pPr marL="283845" indent="-140335">
              <a:spcAft>
                <a:spcPts val="795"/>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6" name="Text Placeholder 8"/>
          <p:cNvSpPr>
            <a:spLocks noGrp="1"/>
          </p:cNvSpPr>
          <p:nvPr>
            <p:ph type="body" sz="quarter" idx="22"/>
          </p:nvPr>
        </p:nvSpPr>
        <p:spPr>
          <a:xfrm>
            <a:off x="8074375" y="1851442"/>
            <a:ext cx="3583854" cy="3872450"/>
          </a:xfrm>
        </p:spPr>
        <p:txBody>
          <a:bodyPr>
            <a:noAutofit/>
          </a:bodyPr>
          <a:lstStyle>
            <a:lvl1pPr marL="0" indent="0" algn="l">
              <a:buFontTx/>
              <a:buNone/>
              <a:defRPr sz="1400" b="1">
                <a:solidFill>
                  <a:schemeClr val="accent1"/>
                </a:solidFill>
              </a:defRPr>
            </a:lvl1pPr>
            <a:lvl2pPr marL="111125" indent="-111125" algn="l">
              <a:spcAft>
                <a:spcPts val="795"/>
              </a:spcAft>
              <a:buClrTx/>
              <a:buSzPct val="100000"/>
              <a:buFont typeface="Arial" panose="020B0604020202020204" pitchFamily="34" charset="0"/>
              <a:buChar char="•"/>
              <a:defRPr sz="1400"/>
            </a:lvl2pPr>
            <a:lvl3pPr marL="242570" indent="-111125" algn="l">
              <a:spcAft>
                <a:spcPts val="795"/>
              </a:spcAft>
              <a:buClrTx/>
              <a:buSzPct val="100000"/>
              <a:buFont typeface="Arial" panose="020B0604020202020204" pitchFamily="34" charset="0"/>
              <a:buChar char="−"/>
              <a:defRPr sz="1400"/>
            </a:lvl3pPr>
            <a:lvl4pPr marL="374015" indent="-111125" algn="l">
              <a:spcAft>
                <a:spcPts val="795"/>
              </a:spcAft>
              <a:buClrTx/>
              <a:buSzPct val="100000"/>
              <a:buFont typeface="Arial" panose="020B0604020202020204" pitchFamily="34" charset="0"/>
              <a:buChar char="◦"/>
              <a:defRPr sz="1400"/>
            </a:lvl4pPr>
            <a:lvl5pPr marL="505460" indent="-111125" algn="l">
              <a:spcAft>
                <a:spcPts val="795"/>
              </a:spcAft>
              <a:buClrTx/>
              <a:buSzPct val="100000"/>
              <a:buFont typeface="Arial" panose="020B0604020202020204" pitchFamily="34" charset="0"/>
              <a:buChar char="−"/>
              <a:defRPr sz="1400" baseline="0"/>
            </a:lvl5pPr>
            <a:lvl6pPr marL="283845" indent="-140335">
              <a:spcAft>
                <a:spcPts val="795"/>
              </a:spcAft>
              <a:buFont typeface="Verdana" panose="020B0604030504040204" pitchFamily="34" charset="0"/>
              <a:buChar char="−"/>
              <a:defRPr/>
            </a:lvl6pPr>
            <a:lvl7pPr marL="283845" indent="-140335">
              <a:spcAft>
                <a:spcPts val="795"/>
              </a:spcAft>
              <a:defRPr/>
            </a:lvl7pPr>
            <a:lvl8pPr marL="283845" indent="-140335">
              <a:spcAft>
                <a:spcPts val="795"/>
              </a:spcAft>
              <a:defRPr/>
            </a:lvl8pPr>
            <a:lvl9pPr marL="283845" indent="-140335">
              <a:spcAft>
                <a:spcPts val="795"/>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Footer Placeholder 3"/>
          <p:cNvSpPr>
            <a:spLocks noGrp="1"/>
          </p:cNvSpPr>
          <p:nvPr>
            <p:ph type="ftr" sz="quarter" idx="24"/>
          </p:nvPr>
        </p:nvSpPr>
        <p:spPr/>
        <p:txBody>
          <a:bodyPr/>
          <a:lstStyle/>
          <a:p>
            <a:endParaRPr lang="nl-NL"/>
          </a:p>
        </p:txBody>
      </p:sp>
      <p:sp>
        <p:nvSpPr>
          <p:cNvPr id="5" name="Slide Number Placeholder 4"/>
          <p:cNvSpPr>
            <a:spLocks noGrp="1"/>
          </p:cNvSpPr>
          <p:nvPr>
            <p:ph type="sldNum" sz="quarter" idx="25"/>
          </p:nvPr>
        </p:nvSpPr>
        <p:spPr/>
        <p:txBody>
          <a:bodyPr/>
          <a:lstStyle/>
          <a:p>
            <a:fld id="{E1285774-241F-486E-B8E4-963DBBF2BAEB}" type="slidenum">
              <a:rPr lang="nl-NL" smtClean="0"/>
              <a:t>‹#›</a:t>
            </a:fld>
            <a:endParaRPr lang="nl-NL"/>
          </a:p>
        </p:txBody>
      </p:sp>
      <p:sp>
        <p:nvSpPr>
          <p:cNvPr id="17" name="Rectangle 16"/>
          <p:cNvSpPr/>
          <p:nvPr/>
        </p:nvSpPr>
        <p:spPr>
          <a:xfrm>
            <a:off x="4344828" y="1705969"/>
            <a:ext cx="355611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5" noProof="0" dirty="0">
              <a:solidFill>
                <a:schemeClr val="bg1"/>
              </a:solidFill>
            </a:endParaRPr>
          </a:p>
        </p:txBody>
      </p:sp>
      <p:sp>
        <p:nvSpPr>
          <p:cNvPr id="18" name="Rectangle 17"/>
          <p:cNvSpPr/>
          <p:nvPr/>
        </p:nvSpPr>
        <p:spPr>
          <a:xfrm>
            <a:off x="573486" y="1700215"/>
            <a:ext cx="3560000"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5" noProof="0" dirty="0">
              <a:solidFill>
                <a:schemeClr val="bg1"/>
              </a:solidFill>
            </a:endParaRPr>
          </a:p>
        </p:txBody>
      </p:sp>
      <p:sp>
        <p:nvSpPr>
          <p:cNvPr id="19" name="Rectangle 18"/>
          <p:cNvSpPr/>
          <p:nvPr/>
        </p:nvSpPr>
        <p:spPr>
          <a:xfrm>
            <a:off x="8115300" y="1705969"/>
            <a:ext cx="358385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5" noProof="0" dirty="0">
              <a:solidFill>
                <a:schemeClr val="bg1"/>
              </a:solidFill>
            </a:endParaRPr>
          </a:p>
        </p:txBody>
      </p:sp>
      <p:graphicFrame>
        <p:nvGraphicFramePr>
          <p:cNvPr id="20" name="Object 19" hidden="1"/>
          <p:cNvGraphicFramePr>
            <a:graphicFrameLocks noChangeAspect="1"/>
          </p:cNvGraphicFramePr>
          <p:nvPr>
            <p:custDataLst>
              <p:tags r:id="rId3"/>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8" imgW="5715" imgH="5715" progId="TCLayout.ActiveDocument.1">
                  <p:embed/>
                </p:oleObj>
              </mc:Choice>
              <mc:Fallback>
                <p:oleObj name="think-cell Slide" r:id="rId8" imgW="5715" imgH="5715" progId="TCLayout.ActiveDocument.1">
                  <p:embed/>
                  <p:pic>
                    <p:nvPicPr>
                      <p:cNvPr id="0" name="Object 19" hidden="1"/>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21" name="Rectangle 20" hidden="1"/>
          <p:cNvSpPr/>
          <p:nvPr>
            <p:custDataLst>
              <p:tags r:id="rId4"/>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22" name="Rectangle 21"/>
          <p:cNvSpPr/>
          <p:nvPr/>
        </p:nvSpPr>
        <p:spPr>
          <a:xfrm>
            <a:off x="4303902" y="1705969"/>
            <a:ext cx="355611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5" noProof="0" dirty="0">
              <a:solidFill>
                <a:schemeClr val="bg1"/>
              </a:solidFill>
            </a:endParaRPr>
          </a:p>
        </p:txBody>
      </p:sp>
      <p:sp>
        <p:nvSpPr>
          <p:cNvPr id="23" name="Rectangle 22"/>
          <p:cNvSpPr/>
          <p:nvPr/>
        </p:nvSpPr>
        <p:spPr>
          <a:xfrm>
            <a:off x="532560" y="1700215"/>
            <a:ext cx="3560000"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5" noProof="0" dirty="0">
              <a:solidFill>
                <a:schemeClr val="bg1"/>
              </a:solidFill>
            </a:endParaRPr>
          </a:p>
        </p:txBody>
      </p:sp>
      <p:sp>
        <p:nvSpPr>
          <p:cNvPr id="24" name="Rectangle 23"/>
          <p:cNvSpPr/>
          <p:nvPr/>
        </p:nvSpPr>
        <p:spPr>
          <a:xfrm>
            <a:off x="8074375" y="1705969"/>
            <a:ext cx="358385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5" noProof="0" dirty="0">
              <a:solidFill>
                <a:schemeClr val="bg1"/>
              </a:solidFill>
            </a:endParaRPr>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501652" y="1674089"/>
            <a:ext cx="3695700" cy="1971675"/>
          </a:xfrm>
        </p:spPr>
        <p:txBody>
          <a:bodyPr/>
          <a:lstStyle/>
          <a:p>
            <a:r>
              <a:rPr lang="en-US" noProof="0"/>
              <a:t>Click icon to add picture</a:t>
            </a:r>
            <a:endParaRPr lang="en-US" noProof="0" dirty="0"/>
          </a:p>
        </p:txBody>
      </p:sp>
      <p:sp>
        <p:nvSpPr>
          <p:cNvPr id="5" name="Picture Placeholder 7"/>
          <p:cNvSpPr>
            <a:spLocks noGrp="1"/>
          </p:cNvSpPr>
          <p:nvPr>
            <p:ph type="pic" sz="quarter" idx="14"/>
          </p:nvPr>
        </p:nvSpPr>
        <p:spPr>
          <a:xfrm>
            <a:off x="8006399" y="1674089"/>
            <a:ext cx="3683953" cy="1971675"/>
          </a:xfrm>
        </p:spPr>
        <p:txBody>
          <a:bodyPr/>
          <a:lstStyle/>
          <a:p>
            <a:r>
              <a:rPr lang="en-US" noProof="0"/>
              <a:t>Click icon to add picture</a:t>
            </a:r>
            <a:endParaRPr lang="en-US" noProof="0" dirty="0"/>
          </a:p>
        </p:txBody>
      </p:sp>
      <p:sp>
        <p:nvSpPr>
          <p:cNvPr id="6" name="Picture Placeholder 7"/>
          <p:cNvSpPr>
            <a:spLocks noGrp="1"/>
          </p:cNvSpPr>
          <p:nvPr>
            <p:ph type="pic" sz="quarter" idx="15"/>
          </p:nvPr>
        </p:nvSpPr>
        <p:spPr>
          <a:xfrm>
            <a:off x="4273074" y="1674089"/>
            <a:ext cx="3657600" cy="1971675"/>
          </a:xfrm>
        </p:spPr>
        <p:txBody>
          <a:bodyPr/>
          <a:lstStyle/>
          <a:p>
            <a:r>
              <a:rPr lang="en-US" noProof="0"/>
              <a:t>Click icon to add picture</a:t>
            </a:r>
            <a:endParaRPr lang="en-US" noProof="0" dirty="0"/>
          </a:p>
        </p:txBody>
      </p:sp>
      <p:sp>
        <p:nvSpPr>
          <p:cNvPr id="9" name="Text Placeholder 18"/>
          <p:cNvSpPr>
            <a:spLocks noGrp="1"/>
          </p:cNvSpPr>
          <p:nvPr>
            <p:ph idx="1"/>
          </p:nvPr>
        </p:nvSpPr>
        <p:spPr>
          <a:xfrm>
            <a:off x="501652" y="3832225"/>
            <a:ext cx="3683950" cy="2095200"/>
          </a:xfrm>
          <a:prstGeom prst="rect">
            <a:avLst/>
          </a:prstGeom>
        </p:spPr>
        <p:txBody>
          <a:bodyPr vert="horz" lIns="0" tIns="0" rIns="0" bIns="0" rtlCol="0">
            <a:noAutofit/>
          </a:bodyPr>
          <a:lstStyle>
            <a:lvl1pPr marL="0" indent="0" algn="l">
              <a:buFontTx/>
              <a:buNone/>
              <a:defRPr/>
            </a:lvl1pPr>
            <a:lvl2pPr marL="113665" indent="-113665" algn="l">
              <a:buClrTx/>
              <a:buSzPct val="100000"/>
              <a:buFont typeface="Arial" panose="020B0604020202020204" pitchFamily="34" charset="0"/>
              <a:buChar char="•"/>
              <a:defRPr/>
            </a:lvl2pPr>
            <a:lvl3pPr marL="247650" indent="-113665" algn="l">
              <a:buClrTx/>
              <a:buSzPct val="100000"/>
              <a:buFont typeface="Arial" panose="020B0604020202020204" pitchFamily="34" charset="0"/>
              <a:buChar char="−"/>
              <a:defRPr/>
            </a:lvl3pPr>
            <a:lvl4pPr marL="381635" indent="-113665" algn="l">
              <a:buClrTx/>
              <a:buSzPct val="100000"/>
              <a:buFont typeface="Arial" panose="020B0604020202020204" pitchFamily="34" charset="0"/>
              <a:buChar char="◦"/>
              <a:defRPr/>
            </a:lvl4pPr>
            <a:lvl5pPr marL="516255" indent="-113665"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ext Placeholder 18"/>
          <p:cNvSpPr>
            <a:spLocks noGrp="1"/>
          </p:cNvSpPr>
          <p:nvPr>
            <p:ph idx="16"/>
          </p:nvPr>
        </p:nvSpPr>
        <p:spPr>
          <a:xfrm>
            <a:off x="4267200" y="3832225"/>
            <a:ext cx="3657600" cy="2095200"/>
          </a:xfrm>
          <a:prstGeom prst="rect">
            <a:avLst/>
          </a:prstGeom>
        </p:spPr>
        <p:txBody>
          <a:bodyPr vert="horz" lIns="0" tIns="0" rIns="0" bIns="0" rtlCol="0">
            <a:noAutofit/>
          </a:bodyPr>
          <a:lstStyle>
            <a:lvl1pPr marL="0" indent="0" algn="l">
              <a:buFontTx/>
              <a:buNone/>
              <a:defRPr/>
            </a:lvl1pPr>
            <a:lvl2pPr marL="113665" indent="-113665" algn="l">
              <a:buClrTx/>
              <a:buSzPct val="100000"/>
              <a:buFont typeface="Arial" panose="020B0604020202020204" pitchFamily="34" charset="0"/>
              <a:buChar char="•"/>
              <a:defRPr/>
            </a:lvl2pPr>
            <a:lvl3pPr marL="247650" indent="-113665" algn="l">
              <a:buClrTx/>
              <a:buSzPct val="100000"/>
              <a:buFont typeface="Arial" panose="020B0604020202020204" pitchFamily="34" charset="0"/>
              <a:buChar char="−"/>
              <a:defRPr/>
            </a:lvl3pPr>
            <a:lvl4pPr marL="381635" indent="-113665" algn="l">
              <a:buClrTx/>
              <a:buSzPct val="100000"/>
              <a:buFont typeface="Arial" panose="020B0604020202020204" pitchFamily="34" charset="0"/>
              <a:buChar char="◦"/>
              <a:defRPr/>
            </a:lvl4pPr>
            <a:lvl5pPr marL="516255" indent="-113665"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Text Placeholder 18"/>
          <p:cNvSpPr>
            <a:spLocks noGrp="1"/>
          </p:cNvSpPr>
          <p:nvPr>
            <p:ph idx="17"/>
          </p:nvPr>
        </p:nvSpPr>
        <p:spPr>
          <a:xfrm>
            <a:off x="8006399" y="3832225"/>
            <a:ext cx="3683953" cy="2095200"/>
          </a:xfrm>
          <a:prstGeom prst="rect">
            <a:avLst/>
          </a:prstGeom>
        </p:spPr>
        <p:txBody>
          <a:bodyPr vert="horz" lIns="0" tIns="0" rIns="0" bIns="0" rtlCol="0">
            <a:noAutofit/>
          </a:bodyPr>
          <a:lstStyle>
            <a:lvl1pPr marL="0" indent="0" algn="l">
              <a:buFontTx/>
              <a:buNone/>
              <a:defRPr/>
            </a:lvl1pPr>
            <a:lvl2pPr marL="113665" indent="-113665" algn="l">
              <a:buClrTx/>
              <a:buSzPct val="100000"/>
              <a:buFont typeface="Arial" panose="020B0604020202020204" pitchFamily="34" charset="0"/>
              <a:buChar char="•"/>
              <a:defRPr/>
            </a:lvl2pPr>
            <a:lvl3pPr marL="247650" indent="-113665" algn="l">
              <a:buClrTx/>
              <a:buSzPct val="100000"/>
              <a:buFont typeface="Arial" panose="020B0604020202020204" pitchFamily="34" charset="0"/>
              <a:buChar char="−"/>
              <a:defRPr/>
            </a:lvl3pPr>
            <a:lvl4pPr marL="381635" indent="-113665" algn="l">
              <a:buClrTx/>
              <a:buSzPct val="100000"/>
              <a:buFont typeface="Arial" panose="020B0604020202020204" pitchFamily="34" charset="0"/>
              <a:buChar char="◦"/>
              <a:defRPr/>
            </a:lvl4pPr>
            <a:lvl5pPr marL="516255" indent="-113665"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8" hasCustomPrompt="1"/>
          </p:nvPr>
        </p:nvSpPr>
        <p:spPr>
          <a:xfrm>
            <a:off x="501651" y="651600"/>
            <a:ext cx="11188700" cy="757255"/>
          </a:xfrm>
          <a:prstGeom prst="rect">
            <a:avLst/>
          </a:prstGeom>
        </p:spPr>
        <p:txBody>
          <a:bodyPr lIns="0" tIns="0" rIns="0" bIns="0">
            <a:noAutofit/>
          </a:bodyPr>
          <a:lstStyle>
            <a:lvl1pPr marL="0" indent="0">
              <a:buNone/>
              <a:defRPr sz="1465" b="0">
                <a:solidFill>
                  <a:srgbClr val="575757"/>
                </a:solidFill>
              </a:defRPr>
            </a:lvl1pPr>
          </a:lstStyle>
          <a:p>
            <a:pPr lvl="0"/>
            <a:r>
              <a:rPr lang="en-US" dirty="0"/>
              <a:t>Click to add subtitle</a:t>
            </a:r>
          </a:p>
        </p:txBody>
      </p:sp>
      <p:sp>
        <p:nvSpPr>
          <p:cNvPr id="12" name="Title Placeholder 1"/>
          <p:cNvSpPr>
            <a:spLocks noGrp="1"/>
          </p:cNvSpPr>
          <p:nvPr>
            <p:ph type="title" hasCustomPrompt="1"/>
          </p:nvPr>
        </p:nvSpPr>
        <p:spPr>
          <a:xfrm>
            <a:off x="501651" y="317502"/>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
        <p:nvSpPr>
          <p:cNvPr id="3" name="Footer Placeholder 2"/>
          <p:cNvSpPr>
            <a:spLocks noGrp="1"/>
          </p:cNvSpPr>
          <p:nvPr>
            <p:ph type="ftr" sz="quarter" idx="20"/>
          </p:nvPr>
        </p:nvSpPr>
        <p:spPr>
          <a:xfrm>
            <a:off x="7081054" y="6472726"/>
            <a:ext cx="4114800" cy="144000"/>
          </a:xfrm>
          <a:prstGeom prst="rect">
            <a:avLst/>
          </a:prstGeom>
        </p:spPr>
        <p:txBody>
          <a:bodyPr/>
          <a:lstStyle/>
          <a:p>
            <a:endParaRPr lang="nl-NL" dirty="0"/>
          </a:p>
        </p:txBody>
      </p:sp>
      <p:sp>
        <p:nvSpPr>
          <p:cNvPr id="2" name="Slide Number Placeholder 1"/>
          <p:cNvSpPr>
            <a:spLocks noGrp="1"/>
          </p:cNvSpPr>
          <p:nvPr>
            <p:ph type="sldNum" sz="quarter" idx="21"/>
          </p:nvPr>
        </p:nvSpPr>
        <p:spPr/>
        <p:txBody>
          <a:bodyPr/>
          <a:lstStyle/>
          <a:p>
            <a:fld id="{E1285774-241F-486E-B8E4-963DBBF2BAEB}" type="slidenum">
              <a:rPr lang="nl-NL" smtClean="0"/>
              <a:t>‹#›</a:t>
            </a:fld>
            <a:endParaRPr lang="nl-NL"/>
          </a:p>
        </p:txBody>
      </p:sp>
    </p:spTree>
  </p:cSld>
  <p:clrMapOvr>
    <a:masterClrMapping/>
  </p:clrMapOvr>
  <p:transition>
    <p:fade/>
  </p:transition>
  <p:hf hd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4 column icon">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6" imgW="5715" imgH="5715" progId="TCLayout.ActiveDocument.1">
                  <p:embed/>
                </p:oleObj>
              </mc:Choice>
              <mc:Fallback>
                <p:oleObj name="think-cell Slide" r:id="rId6" imgW="5715" imgH="5715" progId="TCLayout.ActiveDocument.1">
                  <p:embed/>
                  <p:pic>
                    <p:nvPicPr>
                      <p:cNvPr id="0" name="Object 11" hidden="1"/>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11" name="Rectangle 10" hidden="1"/>
          <p:cNvSpPr/>
          <p:nvPr>
            <p:custDataLst>
              <p:tags r:id="rId2"/>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4" name="Text Placeholder 8"/>
          <p:cNvSpPr>
            <a:spLocks noGrp="1"/>
          </p:cNvSpPr>
          <p:nvPr>
            <p:ph type="body" sz="quarter" idx="17"/>
          </p:nvPr>
        </p:nvSpPr>
        <p:spPr>
          <a:xfrm>
            <a:off x="542793" y="2556000"/>
            <a:ext cx="2592000" cy="3394800"/>
          </a:xfrm>
        </p:spPr>
        <p:txBody>
          <a:bodyPr>
            <a:noAutofit/>
          </a:bodyPr>
          <a:lstStyle>
            <a:lvl1pPr marL="0" indent="0" algn="l">
              <a:buFontTx/>
              <a:buNone/>
              <a:defRPr sz="1400" b="1">
                <a:solidFill>
                  <a:schemeClr val="accent1"/>
                </a:solidFill>
              </a:defRPr>
            </a:lvl1pPr>
            <a:lvl2pPr marL="111125" indent="-111125" algn="l">
              <a:spcAft>
                <a:spcPts val="795"/>
              </a:spcAft>
              <a:buClrTx/>
              <a:buSzPct val="100000"/>
              <a:buFont typeface="Arial" panose="020B0604020202020204" pitchFamily="34" charset="0"/>
              <a:buChar char="•"/>
              <a:defRPr sz="1400"/>
            </a:lvl2pPr>
            <a:lvl3pPr marL="242570" indent="-111125" algn="l">
              <a:spcAft>
                <a:spcPts val="795"/>
              </a:spcAft>
              <a:buClrTx/>
              <a:buSzPct val="100000"/>
              <a:buFont typeface="Arial" panose="020B0604020202020204" pitchFamily="34" charset="0"/>
              <a:buChar char="−"/>
              <a:defRPr sz="1400"/>
            </a:lvl3pPr>
            <a:lvl4pPr marL="374015" indent="-111125" algn="l">
              <a:spcAft>
                <a:spcPts val="795"/>
              </a:spcAft>
              <a:buClrTx/>
              <a:buSzPct val="100000"/>
              <a:buFont typeface="Arial" panose="020B0604020202020204" pitchFamily="34" charset="0"/>
              <a:buChar char="◦"/>
              <a:defRPr sz="1400"/>
            </a:lvl4pPr>
            <a:lvl5pPr marL="505460" indent="-111125" algn="l">
              <a:spcAft>
                <a:spcPts val="795"/>
              </a:spcAft>
              <a:buClrTx/>
              <a:buSzPct val="100000"/>
              <a:buFont typeface="Arial" panose="020B0604020202020204" pitchFamily="34" charset="0"/>
              <a:buChar char="−"/>
              <a:defRPr sz="1400" baseline="0"/>
            </a:lvl5pPr>
            <a:lvl6pPr marL="283845" indent="-140335">
              <a:spcAft>
                <a:spcPts val="795"/>
              </a:spcAft>
              <a:buFont typeface="Verdana" panose="020B0604030504040204" pitchFamily="34" charset="0"/>
              <a:buChar char="−"/>
              <a:defRPr/>
            </a:lvl6pPr>
            <a:lvl7pPr marL="283845" indent="-140335">
              <a:spcAft>
                <a:spcPts val="795"/>
              </a:spcAft>
              <a:defRPr/>
            </a:lvl7pPr>
            <a:lvl8pPr marL="283845" indent="-140335">
              <a:spcAft>
                <a:spcPts val="795"/>
              </a:spcAft>
              <a:defRPr/>
            </a:lvl8pPr>
            <a:lvl9pPr marL="283845" indent="-140335">
              <a:spcAft>
                <a:spcPts val="795"/>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066143" y="2556000"/>
            <a:ext cx="2592000" cy="3394800"/>
          </a:xfrm>
        </p:spPr>
        <p:txBody>
          <a:bodyPr>
            <a:noAutofit/>
          </a:bodyPr>
          <a:lstStyle>
            <a:lvl1pPr marL="0" indent="0" algn="l">
              <a:buFontTx/>
              <a:buNone/>
              <a:defRPr sz="1400" b="1">
                <a:solidFill>
                  <a:schemeClr val="accent1"/>
                </a:solidFill>
              </a:defRPr>
            </a:lvl1pPr>
            <a:lvl2pPr marL="111125" indent="-111125" algn="l">
              <a:spcAft>
                <a:spcPts val="795"/>
              </a:spcAft>
              <a:buClrTx/>
              <a:buSzPct val="100000"/>
              <a:buFont typeface="Arial" panose="020B0604020202020204" pitchFamily="34" charset="0"/>
              <a:buChar char="•"/>
              <a:defRPr sz="1400"/>
            </a:lvl2pPr>
            <a:lvl3pPr marL="242570" indent="-111125" algn="l">
              <a:spcAft>
                <a:spcPts val="795"/>
              </a:spcAft>
              <a:buClrTx/>
              <a:buSzPct val="100000"/>
              <a:buFont typeface="Arial" panose="020B0604020202020204" pitchFamily="34" charset="0"/>
              <a:buChar char="−"/>
              <a:defRPr sz="1400"/>
            </a:lvl3pPr>
            <a:lvl4pPr marL="374015" indent="-111125" algn="l">
              <a:spcAft>
                <a:spcPts val="795"/>
              </a:spcAft>
              <a:buClrTx/>
              <a:buSzPct val="100000"/>
              <a:buFont typeface="Arial" panose="020B0604020202020204" pitchFamily="34" charset="0"/>
              <a:buChar char="◦"/>
              <a:defRPr sz="1400"/>
            </a:lvl4pPr>
            <a:lvl5pPr marL="505460" indent="-111125" algn="l">
              <a:spcAft>
                <a:spcPts val="795"/>
              </a:spcAft>
              <a:buClrTx/>
              <a:buSzPct val="100000"/>
              <a:buFont typeface="Arial" panose="020B0604020202020204" pitchFamily="34" charset="0"/>
              <a:buChar char="−"/>
              <a:defRPr sz="1400" baseline="0"/>
            </a:lvl5pPr>
            <a:lvl6pPr marL="283845" indent="-140335">
              <a:spcAft>
                <a:spcPts val="795"/>
              </a:spcAft>
              <a:buFont typeface="Verdana" panose="020B0604030504040204" pitchFamily="34" charset="0"/>
              <a:buChar char="−"/>
              <a:defRPr/>
            </a:lvl6pPr>
            <a:lvl7pPr marL="283845" indent="-140335">
              <a:spcAft>
                <a:spcPts val="795"/>
              </a:spcAft>
              <a:defRPr/>
            </a:lvl7pPr>
            <a:lvl8pPr marL="283845" indent="-140335">
              <a:spcAft>
                <a:spcPts val="795"/>
              </a:spcAft>
              <a:defRPr/>
            </a:lvl8pPr>
            <a:lvl9pPr marL="283845" indent="-140335">
              <a:spcAft>
                <a:spcPts val="795"/>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95514" y="2556000"/>
            <a:ext cx="2592000" cy="3394800"/>
          </a:xfrm>
        </p:spPr>
        <p:txBody>
          <a:bodyPr>
            <a:noAutofit/>
          </a:bodyPr>
          <a:lstStyle>
            <a:lvl1pPr marL="0" indent="0" algn="l">
              <a:buFontTx/>
              <a:buNone/>
              <a:defRPr sz="1400" b="1">
                <a:solidFill>
                  <a:schemeClr val="accent1"/>
                </a:solidFill>
              </a:defRPr>
            </a:lvl1pPr>
            <a:lvl2pPr marL="111125" indent="-111125" algn="l">
              <a:spcAft>
                <a:spcPts val="795"/>
              </a:spcAft>
              <a:buClrTx/>
              <a:buSzPct val="100000"/>
              <a:buFont typeface="Arial" panose="020B0604020202020204" pitchFamily="34" charset="0"/>
              <a:buChar char="•"/>
              <a:defRPr sz="1400"/>
            </a:lvl2pPr>
            <a:lvl3pPr marL="242570" indent="-111125" algn="l">
              <a:spcAft>
                <a:spcPts val="795"/>
              </a:spcAft>
              <a:buClrTx/>
              <a:buSzPct val="100000"/>
              <a:buFont typeface="Arial" panose="020B0604020202020204" pitchFamily="34" charset="0"/>
              <a:buChar char="−"/>
              <a:defRPr sz="1400"/>
            </a:lvl3pPr>
            <a:lvl4pPr marL="374015" indent="-111125" algn="l">
              <a:spcAft>
                <a:spcPts val="795"/>
              </a:spcAft>
              <a:buClrTx/>
              <a:buSzPct val="100000"/>
              <a:buFont typeface="Arial" panose="020B0604020202020204" pitchFamily="34" charset="0"/>
              <a:buChar char="◦"/>
              <a:defRPr sz="1400"/>
            </a:lvl4pPr>
            <a:lvl5pPr marL="505460" indent="-111125" algn="l">
              <a:spcAft>
                <a:spcPts val="795"/>
              </a:spcAft>
              <a:buClrTx/>
              <a:buSzPct val="100000"/>
              <a:buFont typeface="Arial" panose="020B0604020202020204" pitchFamily="34" charset="0"/>
              <a:buChar char="−"/>
              <a:defRPr sz="1400" baseline="0"/>
            </a:lvl5pPr>
            <a:lvl6pPr marL="283845" indent="-140335">
              <a:spcAft>
                <a:spcPts val="795"/>
              </a:spcAft>
              <a:buFont typeface="Verdana" panose="020B0604030504040204" pitchFamily="34" charset="0"/>
              <a:buChar char="−"/>
              <a:defRPr/>
            </a:lvl6pPr>
            <a:lvl7pPr marL="283845" indent="-140335">
              <a:spcAft>
                <a:spcPts val="795"/>
              </a:spcAft>
              <a:defRPr/>
            </a:lvl7pPr>
            <a:lvl8pPr marL="283845" indent="-140335">
              <a:spcAft>
                <a:spcPts val="795"/>
              </a:spcAft>
              <a:defRPr/>
            </a:lvl8pPr>
            <a:lvl9pPr marL="283845" indent="-140335">
              <a:spcAft>
                <a:spcPts val="795"/>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30827" y="2556000"/>
            <a:ext cx="2592000" cy="3394800"/>
          </a:xfrm>
        </p:spPr>
        <p:txBody>
          <a:bodyPr>
            <a:noAutofit/>
          </a:bodyPr>
          <a:lstStyle>
            <a:lvl1pPr marL="0" indent="0" algn="l">
              <a:buFontTx/>
              <a:buNone/>
              <a:defRPr sz="1400" b="1">
                <a:solidFill>
                  <a:schemeClr val="accent1"/>
                </a:solidFill>
              </a:defRPr>
            </a:lvl1pPr>
            <a:lvl2pPr marL="111125" indent="-111125" algn="l">
              <a:spcAft>
                <a:spcPts val="795"/>
              </a:spcAft>
              <a:buClrTx/>
              <a:buSzPct val="100000"/>
              <a:buFont typeface="Arial" panose="020B0604020202020204" pitchFamily="34" charset="0"/>
              <a:buChar char="•"/>
              <a:defRPr sz="1400"/>
            </a:lvl2pPr>
            <a:lvl3pPr marL="242570" indent="-111125" algn="l">
              <a:spcAft>
                <a:spcPts val="795"/>
              </a:spcAft>
              <a:buClrTx/>
              <a:buSzPct val="100000"/>
              <a:buFont typeface="Arial" panose="020B0604020202020204" pitchFamily="34" charset="0"/>
              <a:buChar char="−"/>
              <a:defRPr sz="1400"/>
            </a:lvl3pPr>
            <a:lvl4pPr marL="374015" indent="-111125" algn="l">
              <a:spcAft>
                <a:spcPts val="795"/>
              </a:spcAft>
              <a:buClrTx/>
              <a:buSzPct val="100000"/>
              <a:buFont typeface="Arial" panose="020B0604020202020204" pitchFamily="34" charset="0"/>
              <a:buChar char="◦"/>
              <a:defRPr sz="1400"/>
            </a:lvl4pPr>
            <a:lvl5pPr marL="505460" indent="-111125" algn="l">
              <a:spcAft>
                <a:spcPts val="795"/>
              </a:spcAft>
              <a:buClrTx/>
              <a:buSzPct val="100000"/>
              <a:buFont typeface="Arial" panose="020B0604020202020204" pitchFamily="34" charset="0"/>
              <a:buChar char="−"/>
              <a:defRPr sz="1400" baseline="0"/>
            </a:lvl5pPr>
            <a:lvl6pPr marL="283845" indent="-140335">
              <a:spcAft>
                <a:spcPts val="795"/>
              </a:spcAft>
              <a:buFont typeface="Verdana" panose="020B0604030504040204" pitchFamily="34" charset="0"/>
              <a:buChar char="−"/>
              <a:defRPr/>
            </a:lvl6pPr>
            <a:lvl7pPr marL="283845" indent="-140335">
              <a:spcAft>
                <a:spcPts val="795"/>
              </a:spcAft>
              <a:defRPr/>
            </a:lvl7pPr>
            <a:lvl8pPr marL="283845" indent="-140335">
              <a:spcAft>
                <a:spcPts val="795"/>
              </a:spcAft>
              <a:defRPr/>
            </a:lvl8pPr>
            <a:lvl9pPr marL="283845" indent="-140335">
              <a:spcAft>
                <a:spcPts val="795"/>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501651" y="588966"/>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0" name="Title Placeholder 1"/>
          <p:cNvSpPr>
            <a:spLocks noGrp="1"/>
          </p:cNvSpPr>
          <p:nvPr>
            <p:ph type="title" hasCustomPrompt="1"/>
          </p:nvPr>
        </p:nvSpPr>
        <p:spPr>
          <a:xfrm>
            <a:off x="501651" y="290334"/>
            <a:ext cx="11188700" cy="298630"/>
          </a:xfrm>
          <a:prstGeom prst="rect">
            <a:avLst/>
          </a:prstGeom>
        </p:spPr>
        <p:txBody>
          <a:bodyPr vert="horz" lIns="0" tIns="0" rIns="0" bIns="0" rtlCol="0" anchor="t" anchorCtr="0">
            <a:noAutofit/>
          </a:bodyPr>
          <a:lstStyle>
            <a:lvl1pPr>
              <a:defRPr sz="2100">
                <a:latin typeface="+mj-lt"/>
              </a:defRPr>
            </a:lvl1pPr>
          </a:lstStyle>
          <a:p>
            <a:r>
              <a:rPr lang="en-US" dirty="0"/>
              <a:t>Click to add title</a:t>
            </a:r>
          </a:p>
        </p:txBody>
      </p:sp>
      <p:sp>
        <p:nvSpPr>
          <p:cNvPr id="3" name="Footer Placeholder 2"/>
          <p:cNvSpPr>
            <a:spLocks noGrp="1"/>
          </p:cNvSpPr>
          <p:nvPr>
            <p:ph type="ftr" sz="quarter" idx="22"/>
          </p:nvPr>
        </p:nvSpPr>
        <p:spPr/>
        <p:txBody>
          <a:bodyPr/>
          <a:lstStyle/>
          <a:p>
            <a:endParaRPr lang="nl-NL"/>
          </a:p>
        </p:txBody>
      </p:sp>
      <p:sp>
        <p:nvSpPr>
          <p:cNvPr id="8" name="Slide Number Placeholder 7"/>
          <p:cNvSpPr>
            <a:spLocks noGrp="1"/>
          </p:cNvSpPr>
          <p:nvPr>
            <p:ph type="sldNum" sz="quarter" idx="23"/>
          </p:nvPr>
        </p:nvSpPr>
        <p:spPr/>
        <p:txBody>
          <a:bodyPr/>
          <a:lstStyle/>
          <a:p>
            <a:fld id="{E1285774-241F-486E-B8E4-963DBBF2BAEB}" type="slidenum">
              <a:rPr lang="nl-NL" smtClean="0"/>
              <a:t>‹#›</a:t>
            </a:fld>
            <a:endParaRPr lang="nl-NL"/>
          </a:p>
        </p:txBody>
      </p:sp>
      <p:graphicFrame>
        <p:nvGraphicFramePr>
          <p:cNvPr id="13" name="Object 12" hidden="1"/>
          <p:cNvGraphicFramePr>
            <a:graphicFrameLocks noChangeAspect="1"/>
          </p:cNvGraphicFramePr>
          <p:nvPr>
            <p:custDataLst>
              <p:tags r:id="rId3"/>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8" imgW="5715" imgH="5715" progId="TCLayout.ActiveDocument.1">
                  <p:embed/>
                </p:oleObj>
              </mc:Choice>
              <mc:Fallback>
                <p:oleObj name="think-cell Slide" r:id="rId8" imgW="5715" imgH="5715" progId="TCLayout.ActiveDocument.1">
                  <p:embed/>
                  <p:pic>
                    <p:nvPicPr>
                      <p:cNvPr id="0" name="Object 12" hidden="1"/>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14" name="Rectangle 13" hidden="1"/>
          <p:cNvSpPr/>
          <p:nvPr>
            <p:custDataLst>
              <p:tags r:id="rId4"/>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502919" y="2556000"/>
            <a:ext cx="2592000" cy="3394800"/>
          </a:xfrm>
        </p:spPr>
        <p:txBody>
          <a:bodyPr/>
          <a:lstStyle>
            <a:lvl1pPr marL="0" indent="0">
              <a:defRPr b="1">
                <a:solidFill>
                  <a:schemeClr val="bg1"/>
                </a:solidFill>
                <a:latin typeface="+mj-lt"/>
              </a:defRPr>
            </a:lvl1pPr>
            <a:lvl2pPr marL="113665" indent="-113665" algn="l">
              <a:spcAft>
                <a:spcPts val="1085"/>
              </a:spcAft>
              <a:buClrTx/>
              <a:buSzPct val="100000"/>
              <a:buFont typeface="Arial" panose="020B0604020202020204" pitchFamily="34" charset="0"/>
              <a:buChar char="•"/>
              <a:defRPr>
                <a:solidFill>
                  <a:schemeClr val="bg1"/>
                </a:solidFill>
              </a:defRPr>
            </a:lvl2pPr>
            <a:lvl3pPr marL="247650" indent="-113665" algn="l">
              <a:spcAft>
                <a:spcPts val="1085"/>
              </a:spcAft>
              <a:buClrTx/>
              <a:buSzPct val="100000"/>
              <a:buFont typeface="Arial" panose="020B0604020202020204" pitchFamily="34" charset="0"/>
              <a:buChar char="−"/>
              <a:defRPr>
                <a:solidFill>
                  <a:schemeClr val="bg1"/>
                </a:solidFill>
              </a:defRPr>
            </a:lvl3pPr>
            <a:lvl4pPr marL="381635" indent="-113665" algn="l">
              <a:spcAft>
                <a:spcPts val="1085"/>
              </a:spcAft>
              <a:buClrTx/>
              <a:buSzPct val="100000"/>
              <a:buFont typeface="Arial" panose="020B0604020202020204" pitchFamily="34" charset="0"/>
              <a:buChar char="◦"/>
              <a:defRPr>
                <a:solidFill>
                  <a:schemeClr val="bg1"/>
                </a:solidFill>
              </a:defRPr>
            </a:lvl4pPr>
            <a:lvl5pPr marL="516255" indent="-113665" algn="l">
              <a:spcAft>
                <a:spcPts val="1085"/>
              </a:spcAft>
              <a:buClrTx/>
              <a:buSzPct val="100000"/>
              <a:buFont typeface="Arial" panose="020B0604020202020204" pitchFamily="34" charset="0"/>
              <a:buChar char="−"/>
              <a:defRPr baseline="0">
                <a:solidFill>
                  <a:schemeClr val="bg1"/>
                </a:solidFill>
              </a:defRPr>
            </a:lvl5pPr>
            <a:lvl6pPr marL="386080" indent="-191135">
              <a:spcAft>
                <a:spcPts val="1085"/>
              </a:spcAft>
              <a:buFont typeface="Verdana" panose="020B0604030504040204" pitchFamily="34" charset="0"/>
              <a:buChar char="−"/>
              <a:defRPr>
                <a:solidFill>
                  <a:schemeClr val="bg1"/>
                </a:solidFill>
              </a:defRPr>
            </a:lvl6pPr>
            <a:lvl7pPr marL="386080" indent="-191135">
              <a:spcAft>
                <a:spcPts val="1085"/>
              </a:spcAft>
              <a:defRPr>
                <a:solidFill>
                  <a:schemeClr val="bg1"/>
                </a:solidFill>
              </a:defRPr>
            </a:lvl7pPr>
            <a:lvl8pPr marL="386080" indent="-191135">
              <a:spcAft>
                <a:spcPts val="1085"/>
              </a:spcAft>
              <a:defRPr>
                <a:solidFill>
                  <a:schemeClr val="bg1"/>
                </a:solidFill>
              </a:defRPr>
            </a:lvl8pPr>
            <a:lvl9pPr marL="386080" indent="-191135">
              <a:spcAft>
                <a:spcPts val="1085"/>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marL="0" indent="0">
              <a:defRPr b="1">
                <a:solidFill>
                  <a:schemeClr val="bg1"/>
                </a:solidFill>
                <a:latin typeface="+mj-lt"/>
              </a:defRPr>
            </a:lvl1pPr>
            <a:lvl2pPr marL="113665" indent="-113665" algn="l">
              <a:spcAft>
                <a:spcPts val="1085"/>
              </a:spcAft>
              <a:buClrTx/>
              <a:buSzPct val="100000"/>
              <a:buFont typeface="Arial" panose="020B0604020202020204" pitchFamily="34" charset="0"/>
              <a:buChar char="•"/>
              <a:defRPr>
                <a:solidFill>
                  <a:schemeClr val="bg1"/>
                </a:solidFill>
              </a:defRPr>
            </a:lvl2pPr>
            <a:lvl3pPr marL="247650" indent="-113665" algn="l">
              <a:spcAft>
                <a:spcPts val="1085"/>
              </a:spcAft>
              <a:buClrTx/>
              <a:buSzPct val="100000"/>
              <a:buFont typeface="Arial" panose="020B0604020202020204" pitchFamily="34" charset="0"/>
              <a:buChar char="−"/>
              <a:defRPr>
                <a:solidFill>
                  <a:schemeClr val="bg1"/>
                </a:solidFill>
              </a:defRPr>
            </a:lvl3pPr>
            <a:lvl4pPr marL="381635" indent="-113665" algn="l">
              <a:spcAft>
                <a:spcPts val="1085"/>
              </a:spcAft>
              <a:buClrTx/>
              <a:buSzPct val="100000"/>
              <a:buFont typeface="Arial" panose="020B0604020202020204" pitchFamily="34" charset="0"/>
              <a:buChar char="◦"/>
              <a:defRPr>
                <a:solidFill>
                  <a:schemeClr val="bg1"/>
                </a:solidFill>
              </a:defRPr>
            </a:lvl4pPr>
            <a:lvl5pPr marL="516255" indent="-113665" algn="l">
              <a:spcAft>
                <a:spcPts val="1085"/>
              </a:spcAft>
              <a:buClrTx/>
              <a:buSzPct val="100000"/>
              <a:buFont typeface="Arial" panose="020B0604020202020204" pitchFamily="34" charset="0"/>
              <a:buChar char="−"/>
              <a:defRPr baseline="0">
                <a:solidFill>
                  <a:schemeClr val="bg1"/>
                </a:solidFill>
              </a:defRPr>
            </a:lvl5pPr>
            <a:lvl6pPr marL="386080" indent="-191135">
              <a:spcAft>
                <a:spcPts val="1085"/>
              </a:spcAft>
              <a:buFont typeface="Verdana" panose="020B0604030504040204" pitchFamily="34" charset="0"/>
              <a:buChar char="−"/>
              <a:defRPr>
                <a:solidFill>
                  <a:schemeClr val="bg1"/>
                </a:solidFill>
              </a:defRPr>
            </a:lvl6pPr>
            <a:lvl7pPr marL="386080" indent="-191135">
              <a:spcAft>
                <a:spcPts val="1085"/>
              </a:spcAft>
              <a:defRPr>
                <a:solidFill>
                  <a:schemeClr val="bg1"/>
                </a:solidFill>
              </a:defRPr>
            </a:lvl7pPr>
            <a:lvl8pPr marL="386080" indent="-191135">
              <a:spcAft>
                <a:spcPts val="1085"/>
              </a:spcAft>
              <a:defRPr>
                <a:solidFill>
                  <a:schemeClr val="bg1"/>
                </a:solidFill>
              </a:defRPr>
            </a:lvl8pPr>
            <a:lvl9pPr marL="386080" indent="-191135">
              <a:spcAft>
                <a:spcPts val="1085"/>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5" y="2556000"/>
            <a:ext cx="2592000" cy="3394800"/>
          </a:xfrm>
        </p:spPr>
        <p:txBody>
          <a:bodyPr/>
          <a:lstStyle>
            <a:lvl1pPr marL="0" indent="0">
              <a:defRPr b="1">
                <a:solidFill>
                  <a:schemeClr val="bg1"/>
                </a:solidFill>
                <a:latin typeface="+mj-lt"/>
              </a:defRPr>
            </a:lvl1pPr>
            <a:lvl2pPr marL="113665" indent="-113665" algn="l">
              <a:spcAft>
                <a:spcPts val="1085"/>
              </a:spcAft>
              <a:buClrTx/>
              <a:buSzPct val="100000"/>
              <a:buFont typeface="Arial" panose="020B0604020202020204" pitchFamily="34" charset="0"/>
              <a:buChar char="•"/>
              <a:defRPr>
                <a:solidFill>
                  <a:schemeClr val="bg1"/>
                </a:solidFill>
              </a:defRPr>
            </a:lvl2pPr>
            <a:lvl3pPr marL="247650" indent="-113665" algn="l">
              <a:spcAft>
                <a:spcPts val="1085"/>
              </a:spcAft>
              <a:buClrTx/>
              <a:buSzPct val="100000"/>
              <a:buFont typeface="Arial" panose="020B0604020202020204" pitchFamily="34" charset="0"/>
              <a:buChar char="−"/>
              <a:defRPr>
                <a:solidFill>
                  <a:schemeClr val="bg1"/>
                </a:solidFill>
              </a:defRPr>
            </a:lvl3pPr>
            <a:lvl4pPr marL="381635" indent="-113665" algn="l">
              <a:spcAft>
                <a:spcPts val="1085"/>
              </a:spcAft>
              <a:buClrTx/>
              <a:buSzPct val="100000"/>
              <a:buFont typeface="Arial" panose="020B0604020202020204" pitchFamily="34" charset="0"/>
              <a:buChar char="◦"/>
              <a:defRPr>
                <a:solidFill>
                  <a:schemeClr val="bg1"/>
                </a:solidFill>
              </a:defRPr>
            </a:lvl4pPr>
            <a:lvl5pPr marL="516255" indent="-113665" algn="l">
              <a:spcAft>
                <a:spcPts val="1085"/>
              </a:spcAft>
              <a:buClrTx/>
              <a:buSzPct val="100000"/>
              <a:buFont typeface="Arial" panose="020B0604020202020204" pitchFamily="34" charset="0"/>
              <a:buChar char="−"/>
              <a:defRPr baseline="0">
                <a:solidFill>
                  <a:schemeClr val="bg1"/>
                </a:solidFill>
              </a:defRPr>
            </a:lvl5pPr>
            <a:lvl6pPr marL="386080" indent="-191135">
              <a:spcAft>
                <a:spcPts val="1085"/>
              </a:spcAft>
              <a:buFont typeface="Verdana" panose="020B0604030504040204" pitchFamily="34" charset="0"/>
              <a:buChar char="−"/>
              <a:defRPr>
                <a:solidFill>
                  <a:schemeClr val="bg1"/>
                </a:solidFill>
              </a:defRPr>
            </a:lvl6pPr>
            <a:lvl7pPr marL="386080" indent="-191135">
              <a:spcAft>
                <a:spcPts val="1085"/>
              </a:spcAft>
              <a:defRPr>
                <a:solidFill>
                  <a:schemeClr val="bg1"/>
                </a:solidFill>
              </a:defRPr>
            </a:lvl7pPr>
            <a:lvl8pPr marL="386080" indent="-191135">
              <a:spcAft>
                <a:spcPts val="1085"/>
              </a:spcAft>
              <a:defRPr>
                <a:solidFill>
                  <a:schemeClr val="bg1"/>
                </a:solidFill>
              </a:defRPr>
            </a:lvl8pPr>
            <a:lvl9pPr marL="386080" indent="-191135">
              <a:spcAft>
                <a:spcPts val="1085"/>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7" y="2556000"/>
            <a:ext cx="2592000" cy="3394800"/>
          </a:xfrm>
        </p:spPr>
        <p:txBody>
          <a:bodyPr/>
          <a:lstStyle>
            <a:lvl1pPr marL="0" indent="0">
              <a:defRPr b="1">
                <a:solidFill>
                  <a:schemeClr val="bg1"/>
                </a:solidFill>
                <a:latin typeface="+mj-lt"/>
              </a:defRPr>
            </a:lvl1pPr>
            <a:lvl2pPr marL="113665" indent="-113665" algn="l">
              <a:spcAft>
                <a:spcPts val="1085"/>
              </a:spcAft>
              <a:buClrTx/>
              <a:buSzPct val="100000"/>
              <a:buFont typeface="Arial" panose="020B0604020202020204" pitchFamily="34" charset="0"/>
              <a:buChar char="•"/>
              <a:defRPr>
                <a:solidFill>
                  <a:schemeClr val="bg1"/>
                </a:solidFill>
              </a:defRPr>
            </a:lvl2pPr>
            <a:lvl3pPr marL="247650" indent="-113665" algn="l">
              <a:spcAft>
                <a:spcPts val="1085"/>
              </a:spcAft>
              <a:buClrTx/>
              <a:buSzPct val="100000"/>
              <a:buFont typeface="Arial" panose="020B0604020202020204" pitchFamily="34" charset="0"/>
              <a:buChar char="−"/>
              <a:defRPr>
                <a:solidFill>
                  <a:schemeClr val="bg1"/>
                </a:solidFill>
              </a:defRPr>
            </a:lvl3pPr>
            <a:lvl4pPr marL="381635" indent="-113665" algn="l">
              <a:spcAft>
                <a:spcPts val="1085"/>
              </a:spcAft>
              <a:buClrTx/>
              <a:buSzPct val="100000"/>
              <a:buFont typeface="Arial" panose="020B0604020202020204" pitchFamily="34" charset="0"/>
              <a:buChar char="◦"/>
              <a:defRPr>
                <a:solidFill>
                  <a:schemeClr val="bg1"/>
                </a:solidFill>
              </a:defRPr>
            </a:lvl4pPr>
            <a:lvl5pPr marL="516255" indent="-113665" algn="l">
              <a:spcAft>
                <a:spcPts val="1085"/>
              </a:spcAft>
              <a:buClrTx/>
              <a:buSzPct val="100000"/>
              <a:buFont typeface="Arial" panose="020B0604020202020204" pitchFamily="34" charset="0"/>
              <a:buChar char="−"/>
              <a:defRPr baseline="0">
                <a:solidFill>
                  <a:schemeClr val="bg1"/>
                </a:solidFill>
              </a:defRPr>
            </a:lvl5pPr>
            <a:lvl6pPr marL="386080" indent="-191135">
              <a:spcAft>
                <a:spcPts val="1085"/>
              </a:spcAft>
              <a:buFont typeface="Verdana" panose="020B0604030504040204" pitchFamily="34" charset="0"/>
              <a:buChar char="−"/>
              <a:defRPr>
                <a:solidFill>
                  <a:schemeClr val="bg1"/>
                </a:solidFill>
              </a:defRPr>
            </a:lvl6pPr>
            <a:lvl7pPr marL="386080" indent="-191135">
              <a:spcAft>
                <a:spcPts val="1085"/>
              </a:spcAft>
              <a:defRPr>
                <a:solidFill>
                  <a:schemeClr val="bg1"/>
                </a:solidFill>
              </a:defRPr>
            </a:lvl7pPr>
            <a:lvl8pPr marL="386080" indent="-191135">
              <a:spcAft>
                <a:spcPts val="1085"/>
              </a:spcAft>
              <a:defRPr>
                <a:solidFill>
                  <a:schemeClr val="bg1"/>
                </a:solidFill>
              </a:defRPr>
            </a:lvl8pPr>
            <a:lvl9pPr marL="386080" indent="-191135">
              <a:spcAft>
                <a:spcPts val="1085"/>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6" name="Text Placeholder 8"/>
          <p:cNvSpPr>
            <a:spLocks noGrp="1"/>
          </p:cNvSpPr>
          <p:nvPr>
            <p:ph type="body" sz="quarter" idx="13" hasCustomPrompt="1"/>
          </p:nvPr>
        </p:nvSpPr>
        <p:spPr>
          <a:xfrm>
            <a:off x="501650" y="651600"/>
            <a:ext cx="11252201" cy="757255"/>
          </a:xfrm>
          <a:prstGeom prst="rect">
            <a:avLst/>
          </a:prstGeom>
        </p:spPr>
        <p:txBody>
          <a:bodyPr lIns="0" tIns="0" rIns="0" bIns="0">
            <a:noAutofit/>
          </a:bodyPr>
          <a:lstStyle>
            <a:lvl1pPr marL="0" indent="0">
              <a:buNone/>
              <a:defRPr sz="1465" b="0">
                <a:solidFill>
                  <a:schemeClr val="bg1"/>
                </a:solidFill>
              </a:defRPr>
            </a:lvl1pPr>
          </a:lstStyle>
          <a:p>
            <a:pPr lvl="0"/>
            <a:r>
              <a:rPr lang="en-US" noProof="0" dirty="0"/>
              <a:t>Click to add subtitle</a:t>
            </a:r>
          </a:p>
        </p:txBody>
      </p:sp>
      <p:sp>
        <p:nvSpPr>
          <p:cNvPr id="17" name="Title Placeholder 1"/>
          <p:cNvSpPr>
            <a:spLocks noGrp="1"/>
          </p:cNvSpPr>
          <p:nvPr>
            <p:ph type="title" hasCustomPrompt="1"/>
          </p:nvPr>
        </p:nvSpPr>
        <p:spPr>
          <a:xfrm>
            <a:off x="501650" y="317500"/>
            <a:ext cx="11252201" cy="334102"/>
          </a:xfrm>
          <a:prstGeom prst="rect">
            <a:avLst/>
          </a:prstGeom>
        </p:spPr>
        <p:txBody>
          <a:bodyPr vert="horz" lIns="0" tIns="0" rIns="0" bIns="0" rtlCol="0" anchor="t" anchorCtr="0">
            <a:noAutofit/>
          </a:bodyPr>
          <a:lstStyle>
            <a:lvl1pPr>
              <a:defRPr sz="1705">
                <a:solidFill>
                  <a:schemeClr val="bg1"/>
                </a:solidFill>
                <a:latin typeface="+mj-lt"/>
              </a:defRPr>
            </a:lvl1pPr>
          </a:lstStyle>
          <a:p>
            <a:r>
              <a:rPr lang="en-US" dirty="0"/>
              <a:t>Click to add title</a:t>
            </a:r>
            <a:endParaRPr lang="en-US" noProof="0" dirty="0"/>
          </a:p>
        </p:txBody>
      </p:sp>
      <p:sp>
        <p:nvSpPr>
          <p:cNvPr id="2" name="Footer Placeholder 1"/>
          <p:cNvSpPr>
            <a:spLocks noGrp="1"/>
          </p:cNvSpPr>
          <p:nvPr>
            <p:ph type="ftr" sz="quarter" idx="21"/>
          </p:nvPr>
        </p:nvSpPr>
        <p:spPr/>
        <p:txBody>
          <a:bodyPr/>
          <a:lstStyle>
            <a:lvl1pPr>
              <a:defRPr>
                <a:solidFill>
                  <a:schemeClr val="bg1"/>
                </a:solidFill>
              </a:defRPr>
            </a:lvl1pPr>
          </a:lstStyle>
          <a:p>
            <a:endParaRPr lang="nl-NL" dirty="0"/>
          </a:p>
        </p:txBody>
      </p:sp>
      <p:sp>
        <p:nvSpPr>
          <p:cNvPr id="8" name="Slide Number Placeholder 7"/>
          <p:cNvSpPr>
            <a:spLocks noGrp="1"/>
          </p:cNvSpPr>
          <p:nvPr>
            <p:ph type="sldNum" sz="quarter" idx="22"/>
          </p:nvPr>
        </p:nvSpPr>
        <p:spPr/>
        <p:txBody>
          <a:bodyPr/>
          <a:lstStyle>
            <a:lvl1pPr>
              <a:defRPr>
                <a:solidFill>
                  <a:schemeClr val="bg1"/>
                </a:solidFill>
              </a:defRPr>
            </a:lvl1pPr>
          </a:lstStyle>
          <a:p>
            <a:fld id="{E1285774-241F-486E-B8E4-963DBBF2BAEB}" type="slidenum">
              <a:rPr lang="nl-NL" smtClean="0"/>
              <a:t>‹#›</a:t>
            </a:fld>
            <a:endParaRPr lang="nl-NL"/>
          </a:p>
        </p:txBody>
      </p:sp>
      <p:sp>
        <p:nvSpPr>
          <p:cNvPr id="13" name="Fußzeilenplatzhalter 7"/>
          <p:cNvSpPr txBox="1"/>
          <p:nvPr/>
        </p:nvSpPr>
        <p:spPr>
          <a:xfrm>
            <a:off x="511175" y="6515401"/>
            <a:ext cx="1782112" cy="153961"/>
          </a:xfrm>
          <a:prstGeom prst="rect">
            <a:avLst/>
          </a:prstGeom>
        </p:spPr>
        <p:txBody>
          <a:bodyPr lIns="0" tIns="0" rIns="0" bIns="0"/>
          <a:lstStyle>
            <a:defPPr>
              <a:defRPr lang="en-US"/>
            </a:defPPr>
            <a:lvl1pPr marL="0" algn="l"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42950"/>
            <a:r>
              <a:rPr lang="en-GB" sz="730" dirty="0">
                <a:solidFill>
                  <a:schemeClr val="bg1"/>
                </a:solidFill>
              </a:rPr>
              <a:t>© </a:t>
            </a:r>
            <a:r>
              <a:rPr lang="en-US" sz="730" dirty="0">
                <a:solidFill>
                  <a:schemeClr val="bg1"/>
                </a:solidFill>
              </a:rPr>
              <a:t>2022 Deloitte The Netherlands</a:t>
            </a:r>
          </a:p>
        </p:txBody>
      </p:sp>
    </p:spTree>
  </p:cSld>
  <p:clrMapOvr>
    <a:masterClrMapping/>
  </p:clrMapOvr>
  <p:transition>
    <p:fade/>
  </p:transition>
  <p:hf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transition>
    <p:fade/>
  </p:transition>
  <p:hf hdr="0" dt="0"/>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End slide EN">
    <p:spTree>
      <p:nvGrpSpPr>
        <p:cNvPr id="1" name=""/>
        <p:cNvGrpSpPr/>
        <p:nvPr/>
      </p:nvGrpSpPr>
      <p:grpSpPr>
        <a:xfrm>
          <a:off x="0" y="0"/>
          <a:ext cx="0" cy="0"/>
          <a:chOff x="0" y="0"/>
          <a:chExt cx="0" cy="0"/>
        </a:xfrm>
      </p:grpSpPr>
      <p:sp>
        <p:nvSpPr>
          <p:cNvPr id="8" name="TextBox 7"/>
          <p:cNvSpPr txBox="1"/>
          <p:nvPr/>
        </p:nvSpPr>
        <p:spPr>
          <a:xfrm>
            <a:off x="475324" y="4550573"/>
            <a:ext cx="11278873" cy="1800493"/>
          </a:xfrm>
          <a:prstGeom prst="rect">
            <a:avLst/>
          </a:prstGeom>
          <a:noFill/>
        </p:spPr>
        <p:txBody>
          <a:bodyPr wrap="square" lIns="0" tIns="0" rIns="0" bIns="0" rtlCol="0">
            <a:spAutoFit/>
          </a:bodyPr>
          <a:lstStyle/>
          <a:p>
            <a:r>
              <a:rPr lang="en-US" sz="900" kern="1200" dirty="0">
                <a:solidFill>
                  <a:schemeClr val="tx1"/>
                </a:solidFill>
                <a:effectLst/>
                <a:latin typeface="+mn-lt"/>
                <a:ea typeface="+mn-ea"/>
                <a:cs typeface="+mn-cs"/>
              </a:rPr>
              <a:t>Deloitte refers to one or more of Deloitte </a:t>
            </a:r>
            <a:r>
              <a:rPr lang="en-US" sz="900" kern="1200" dirty="0" err="1">
                <a:solidFill>
                  <a:schemeClr val="tx1"/>
                </a:solidFill>
                <a:effectLst/>
                <a:latin typeface="+mn-lt"/>
                <a:ea typeface="+mn-ea"/>
                <a:cs typeface="+mn-cs"/>
              </a:rPr>
              <a:t>Touche</a:t>
            </a:r>
            <a:r>
              <a:rPr lang="en-US" sz="900" kern="1200" dirty="0">
                <a:solidFill>
                  <a:schemeClr val="tx1"/>
                </a:solidFill>
                <a:effectLst/>
                <a:latin typeface="+mn-lt"/>
                <a:ea typeface="+mn-ea"/>
                <a:cs typeface="+mn-cs"/>
              </a:rPr>
              <a:t> Tohmatsu Limited (“DTTL”), its global network of member firms, and their related entities (collectively, the “Deloitte organization”). DTTL (also referred to as “Deloitte Global”) and each of its member firms and related entities are legally separate and independent entities, which cannot obligate or bind each other in respect of third parties. DTTL and each DTTL member firm and related entity is liable only for its own acts and omissions, and not those of each other. DTTL does not provide services to clients. Please see </a:t>
            </a:r>
            <a:r>
              <a:rPr lang="en-US" sz="900" u="sng" kern="1200" dirty="0">
                <a:solidFill>
                  <a:schemeClr val="tx1"/>
                </a:solidFill>
                <a:effectLst/>
                <a:latin typeface="+mn-lt"/>
                <a:ea typeface="+mn-ea"/>
                <a:cs typeface="+mn-cs"/>
                <a:hlinkClick r:id="rId2"/>
              </a:rPr>
              <a:t>www.deloitte.com/about</a:t>
            </a:r>
            <a:r>
              <a:rPr lang="en-US" sz="900" kern="1200" dirty="0">
                <a:solidFill>
                  <a:schemeClr val="tx1"/>
                </a:solidFill>
                <a:effectLst/>
                <a:latin typeface="+mn-lt"/>
                <a:ea typeface="+mn-ea"/>
                <a:cs typeface="+mn-cs"/>
              </a:rPr>
              <a:t> to learn more.</a:t>
            </a:r>
          </a:p>
          <a:p>
            <a:endParaRPr lang="nl-NL"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Deloitte provides industry-leading audit and assurance, tax and legal, consulting, financial advisory, and risk advisory services to nearly 90% of the Fortune Global 500® and thousands of private companies. Our professionals deliver measurable and lasting results that help reinforce public trust in capital markets, enable clients to transform and thrive, and lead the way toward a stronger economy, a more equitable society and a sustainable world. Building on its 175-plus year history, Deloitte spans more than 150 countries and territories. Learn how Deloitte’s more than 345,000 people worldwide make an impact that matters at </a:t>
            </a:r>
            <a:r>
              <a:rPr lang="en-US" sz="900" u="sng" kern="1200" dirty="0">
                <a:solidFill>
                  <a:schemeClr val="tx1"/>
                </a:solidFill>
                <a:effectLst/>
                <a:latin typeface="+mn-lt"/>
                <a:ea typeface="+mn-ea"/>
                <a:cs typeface="+mn-cs"/>
                <a:hlinkClick r:id="rId3"/>
              </a:rPr>
              <a:t>www.deloitte.com</a:t>
            </a:r>
            <a:r>
              <a:rPr lang="en-US" sz="900" kern="1200" dirty="0">
                <a:solidFill>
                  <a:schemeClr val="tx1"/>
                </a:solidFill>
                <a:effectLst/>
                <a:latin typeface="+mn-lt"/>
                <a:ea typeface="+mn-ea"/>
                <a:cs typeface="+mn-cs"/>
              </a:rPr>
              <a:t>.</a:t>
            </a:r>
          </a:p>
          <a:p>
            <a:endParaRPr lang="nl-NL"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This communication contains general information only, and none of DTTL, its global network of member firms or their related entities is, by means of this communication, rendering professional advice or services. Before making any decision or taking any action that may affect your finances or your business, you should consult a qualified professional adviser. No entity in the Deloitte organization shall be responsible for any loss whatsoever sustained by any person who relies on this communication. </a:t>
            </a:r>
          </a:p>
          <a:p>
            <a:endParaRPr lang="nl-NL" sz="900" kern="1200" dirty="0">
              <a:solidFill>
                <a:schemeClr val="tx1"/>
              </a:solidFill>
              <a:effectLst/>
              <a:latin typeface="+mn-lt"/>
              <a:ea typeface="+mn-ea"/>
              <a:cs typeface="+mn-cs"/>
            </a:endParaRPr>
          </a:p>
          <a:p>
            <a:r>
              <a:rPr lang="nl-NL" sz="900" kern="1200" dirty="0">
                <a:solidFill>
                  <a:schemeClr val="tx1"/>
                </a:solidFill>
                <a:effectLst/>
                <a:latin typeface="+mn-lt"/>
                <a:ea typeface="+mn-ea"/>
                <a:cs typeface="+mn-cs"/>
              </a:rPr>
              <a:t>© 2022. For information, contact Deloitte Netherlands</a:t>
            </a:r>
            <a:endParaRPr lang="nl-NL" sz="500" dirty="0">
              <a:solidFill>
                <a:srgbClr val="313131"/>
              </a:solidFill>
            </a:endParaRPr>
          </a:p>
        </p:txBody>
      </p:sp>
      <p:grpSp>
        <p:nvGrpSpPr>
          <p:cNvPr id="14" name="Group 13"/>
          <p:cNvGrpSpPr>
            <a:grpSpLocks noChangeAspect="1"/>
          </p:cNvGrpSpPr>
          <p:nvPr userDrawn="1"/>
        </p:nvGrpSpPr>
        <p:grpSpPr>
          <a:xfrm>
            <a:off x="431028" y="342915"/>
            <a:ext cx="2293942" cy="346941"/>
            <a:chOff x="398463" y="404813"/>
            <a:chExt cx="1627187" cy="307976"/>
          </a:xfrm>
          <a:solidFill>
            <a:schemeClr val="tx1"/>
          </a:solidFill>
        </p:grpSpPr>
        <p:sp>
          <p:nvSpPr>
            <p:cNvPr id="15"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0"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1"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2"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3"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4"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5" name="Freeform 11"/>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6" name="Freeform 12"/>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7"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8"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500" noProof="0" dirty="0">
                <a:solidFill>
                  <a:schemeClr val="bg1"/>
                </a:solidFill>
              </a:endParaRPr>
            </a:p>
          </p:txBody>
        </p:sp>
      </p:grpSp>
    </p:spTree>
  </p:cSld>
  <p:clrMapOvr>
    <a:masterClrMapping/>
  </p:clrMapOvr>
  <p:transition>
    <p:fade/>
  </p:transition>
  <p:hf hdr="0" dt="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End slide EN - Black">
    <p:bg>
      <p:bgRef idx="1001">
        <a:schemeClr val="bg1"/>
      </p:bgRef>
    </p:bg>
    <p:spTree>
      <p:nvGrpSpPr>
        <p:cNvPr id="1" name=""/>
        <p:cNvGrpSpPr/>
        <p:nvPr/>
      </p:nvGrpSpPr>
      <p:grpSpPr>
        <a:xfrm>
          <a:off x="0" y="0"/>
          <a:ext cx="0" cy="0"/>
          <a:chOff x="0" y="0"/>
          <a:chExt cx="0" cy="0"/>
        </a:xfrm>
      </p:grpSpPr>
      <p:sp>
        <p:nvSpPr>
          <p:cNvPr id="8" name="TextBox 7"/>
          <p:cNvSpPr txBox="1"/>
          <p:nvPr/>
        </p:nvSpPr>
        <p:spPr>
          <a:xfrm>
            <a:off x="475324" y="4550573"/>
            <a:ext cx="11278873" cy="1800493"/>
          </a:xfrm>
          <a:prstGeom prst="rect">
            <a:avLst/>
          </a:prstGeom>
          <a:noFill/>
        </p:spPr>
        <p:txBody>
          <a:bodyPr wrap="square" lIns="0" tIns="0" rIns="0" bIns="0" rtlCol="0">
            <a:spAutoFit/>
          </a:bodyPr>
          <a:lstStyle/>
          <a:p>
            <a:r>
              <a:rPr lang="en-US" sz="900" kern="1200" dirty="0">
                <a:solidFill>
                  <a:schemeClr val="tx1"/>
                </a:solidFill>
                <a:effectLst/>
                <a:latin typeface="+mn-lt"/>
                <a:ea typeface="+mn-ea"/>
                <a:cs typeface="+mn-cs"/>
              </a:rPr>
              <a:t>Deloitte refers to one or more of Deloitte </a:t>
            </a:r>
            <a:r>
              <a:rPr lang="en-US" sz="900" kern="1200" dirty="0" err="1">
                <a:solidFill>
                  <a:schemeClr val="tx1"/>
                </a:solidFill>
                <a:effectLst/>
                <a:latin typeface="+mn-lt"/>
                <a:ea typeface="+mn-ea"/>
                <a:cs typeface="+mn-cs"/>
              </a:rPr>
              <a:t>Touche</a:t>
            </a:r>
            <a:r>
              <a:rPr lang="en-US" sz="900" kern="1200" dirty="0">
                <a:solidFill>
                  <a:schemeClr val="tx1"/>
                </a:solidFill>
                <a:effectLst/>
                <a:latin typeface="+mn-lt"/>
                <a:ea typeface="+mn-ea"/>
                <a:cs typeface="+mn-cs"/>
              </a:rPr>
              <a:t> Tohmatsu Limited (“DTTL”), its global network of member firms, and their related entities (collectively, the “Deloitte organization”). DTTL (also referred to as “Deloitte Global”) and each of its member firms and related entities are legally separate and independent entities, which cannot obligate or bind each other in respect of third parties. DTTL and each DTTL member firm and related entity is liable only for its own acts and omissions, and not those of each other. DTTL does not provide services to clients. Please see </a:t>
            </a:r>
            <a:r>
              <a:rPr lang="en-US" sz="900" u="sng" kern="1200" dirty="0">
                <a:solidFill>
                  <a:schemeClr val="tx1"/>
                </a:solidFill>
                <a:effectLst/>
                <a:latin typeface="+mn-lt"/>
                <a:ea typeface="+mn-ea"/>
                <a:cs typeface="+mn-cs"/>
                <a:hlinkClick r:id="rId2"/>
              </a:rPr>
              <a:t>www.deloitte.com/about</a:t>
            </a:r>
            <a:r>
              <a:rPr lang="en-US" sz="900" kern="1200" dirty="0">
                <a:solidFill>
                  <a:schemeClr val="tx1"/>
                </a:solidFill>
                <a:effectLst/>
                <a:latin typeface="+mn-lt"/>
                <a:ea typeface="+mn-ea"/>
                <a:cs typeface="+mn-cs"/>
              </a:rPr>
              <a:t> to learn more.</a:t>
            </a:r>
          </a:p>
          <a:p>
            <a:endParaRPr lang="nl-NL"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Deloitte provides industry-leading audit and assurance, tax and legal, consulting, financial advisory, and risk advisory services to nearly 90% of the Fortune Global 500® and thousands of private companies. Our professionals deliver measurable and lasting results that help reinforce public trust in capital markets, enable clients to transform and thrive, and lead the way toward a stronger economy, a more equitable society and a sustainable world. Building on its 175-plus year history, Deloitte spans more than 150 countries and territories. Learn how Deloitte’s more than 345,000 people worldwide make an impact that matters at </a:t>
            </a:r>
            <a:r>
              <a:rPr lang="en-US" sz="900" u="sng" kern="1200" dirty="0">
                <a:solidFill>
                  <a:schemeClr val="tx1"/>
                </a:solidFill>
                <a:effectLst/>
                <a:latin typeface="+mn-lt"/>
                <a:ea typeface="+mn-ea"/>
                <a:cs typeface="+mn-cs"/>
                <a:hlinkClick r:id="rId3"/>
              </a:rPr>
              <a:t>www.deloitte.com</a:t>
            </a:r>
            <a:r>
              <a:rPr lang="en-US" sz="900" kern="1200" dirty="0">
                <a:solidFill>
                  <a:schemeClr val="tx1"/>
                </a:solidFill>
                <a:effectLst/>
                <a:latin typeface="+mn-lt"/>
                <a:ea typeface="+mn-ea"/>
                <a:cs typeface="+mn-cs"/>
              </a:rPr>
              <a:t>.</a:t>
            </a:r>
          </a:p>
          <a:p>
            <a:endParaRPr lang="nl-NL"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This communication contains general information only, and none of DTTL, its global network of member firms or their related entities is, by means of this communication, rendering professional advice or services. Before making any decision or taking any action that may affect your finances or your business, you should consult a qualified professional adviser. No entity in the Deloitte organization shall be responsible for any loss whatsoever sustained by any person who relies on this communication. </a:t>
            </a:r>
          </a:p>
          <a:p>
            <a:endParaRPr lang="nl-NL" sz="900" kern="1200" dirty="0">
              <a:solidFill>
                <a:schemeClr val="tx1"/>
              </a:solidFill>
              <a:effectLst/>
              <a:latin typeface="+mn-lt"/>
              <a:ea typeface="+mn-ea"/>
              <a:cs typeface="+mn-cs"/>
            </a:endParaRPr>
          </a:p>
          <a:p>
            <a:r>
              <a:rPr lang="nl-NL" sz="900" kern="1200" dirty="0">
                <a:solidFill>
                  <a:schemeClr val="tx1"/>
                </a:solidFill>
                <a:effectLst/>
                <a:latin typeface="+mn-lt"/>
                <a:ea typeface="+mn-ea"/>
                <a:cs typeface="+mn-cs"/>
              </a:rPr>
              <a:t>© 2022. For information, contact Deloitte Netherlands</a:t>
            </a:r>
            <a:endParaRPr lang="nl-NL" sz="500" dirty="0">
              <a:solidFill>
                <a:srgbClr val="313131"/>
              </a:solidFill>
            </a:endParaRPr>
          </a:p>
        </p:txBody>
      </p:sp>
      <p:grpSp>
        <p:nvGrpSpPr>
          <p:cNvPr id="14" name="Group 13"/>
          <p:cNvGrpSpPr>
            <a:grpSpLocks noChangeAspect="1"/>
          </p:cNvGrpSpPr>
          <p:nvPr/>
        </p:nvGrpSpPr>
        <p:grpSpPr>
          <a:xfrm>
            <a:off x="431028" y="342915"/>
            <a:ext cx="2293942" cy="346941"/>
            <a:chOff x="398463" y="404813"/>
            <a:chExt cx="1627187" cy="307976"/>
          </a:xfrm>
          <a:solidFill>
            <a:schemeClr val="tx1"/>
          </a:solidFill>
        </p:grpSpPr>
        <p:sp>
          <p:nvSpPr>
            <p:cNvPr id="15"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0"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1"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2"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3"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4"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5" name="Freeform 11"/>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6" name="Freeform 12"/>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7"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8"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500" noProof="0" dirty="0">
                <a:solidFill>
                  <a:schemeClr val="bg1"/>
                </a:solidFill>
              </a:endParaRPr>
            </a:p>
          </p:txBody>
        </p:sp>
      </p:grpSp>
    </p:spTree>
  </p:cSld>
  <p:clrMapOvr>
    <a:overrideClrMapping bg1="dk1" tx1="lt1" bg2="dk2" tx2="lt2" accent1="accent1" accent2="accent2" accent3="accent3" accent4="accent4" accent5="accent5" accent6="accent6" hlink="hlink" folHlink="folHlink"/>
  </p:clrMapOvr>
  <p:transition>
    <p:fade/>
  </p:transition>
  <p:hf hdr="0" dt="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End slide NL">
    <p:spTree>
      <p:nvGrpSpPr>
        <p:cNvPr id="1" name=""/>
        <p:cNvGrpSpPr/>
        <p:nvPr/>
      </p:nvGrpSpPr>
      <p:grpSpPr>
        <a:xfrm>
          <a:off x="0" y="0"/>
          <a:ext cx="0" cy="0"/>
          <a:chOff x="0" y="0"/>
          <a:chExt cx="0" cy="0"/>
        </a:xfrm>
      </p:grpSpPr>
      <p:sp>
        <p:nvSpPr>
          <p:cNvPr id="8" name="TextBox 7"/>
          <p:cNvSpPr txBox="1"/>
          <p:nvPr/>
        </p:nvSpPr>
        <p:spPr>
          <a:xfrm>
            <a:off x="475324" y="4550573"/>
            <a:ext cx="11278873" cy="2077492"/>
          </a:xfrm>
          <a:prstGeom prst="rect">
            <a:avLst/>
          </a:prstGeom>
          <a:noFill/>
        </p:spPr>
        <p:txBody>
          <a:bodyPr wrap="square" lIns="0" tIns="0" rIns="0" bIns="0" rtlCol="0">
            <a:spAutoFit/>
          </a:bodyPr>
          <a:lstStyle/>
          <a:p>
            <a:r>
              <a:rPr lang="nl-NL" sz="900" kern="1200" dirty="0">
                <a:solidFill>
                  <a:schemeClr val="tx1"/>
                </a:solidFill>
                <a:effectLst/>
                <a:latin typeface="+mn-lt"/>
                <a:ea typeface="+mn-ea"/>
                <a:cs typeface="+mn-cs"/>
              </a:rPr>
              <a:t>Onder Deloitte wordt verstaan één of meer van Deloitte Touche </a:t>
            </a:r>
            <a:r>
              <a:rPr lang="nl-NL" sz="900" kern="1200" dirty="0" err="1">
                <a:solidFill>
                  <a:schemeClr val="tx1"/>
                </a:solidFill>
                <a:effectLst/>
                <a:latin typeface="+mn-lt"/>
                <a:ea typeface="+mn-ea"/>
                <a:cs typeface="+mn-cs"/>
              </a:rPr>
              <a:t>Tohmatsu</a:t>
            </a:r>
            <a:r>
              <a:rPr lang="nl-NL" sz="900" kern="1200" dirty="0">
                <a:solidFill>
                  <a:schemeClr val="tx1"/>
                </a:solidFill>
                <a:effectLst/>
                <a:latin typeface="+mn-lt"/>
                <a:ea typeface="+mn-ea"/>
                <a:cs typeface="+mn-cs"/>
              </a:rPr>
              <a:t> Limited (“DTTL”), haar wereldwijde netwerk van member </a:t>
            </a:r>
            <a:r>
              <a:rPr lang="nl-NL" sz="900" kern="1200" dirty="0" err="1">
                <a:solidFill>
                  <a:schemeClr val="tx1"/>
                </a:solidFill>
                <a:effectLst/>
                <a:latin typeface="+mn-lt"/>
                <a:ea typeface="+mn-ea"/>
                <a:cs typeface="+mn-cs"/>
              </a:rPr>
              <a:t>firms</a:t>
            </a:r>
            <a:r>
              <a:rPr lang="nl-NL" sz="900" kern="1200" dirty="0">
                <a:solidFill>
                  <a:schemeClr val="tx1"/>
                </a:solidFill>
                <a:effectLst/>
                <a:latin typeface="+mn-lt"/>
                <a:ea typeface="+mn-ea"/>
                <a:cs typeface="+mn-cs"/>
              </a:rPr>
              <a:t> en aan hen verbonden entiteiten (tezamen, de “Deloitte organisatie”). DTTL (hierna ook te noemen “Deloitte Global”) haar wereldwijde netwerk van member </a:t>
            </a:r>
            <a:r>
              <a:rPr lang="nl-NL" sz="900" kern="1200" dirty="0" err="1">
                <a:solidFill>
                  <a:schemeClr val="tx1"/>
                </a:solidFill>
                <a:effectLst/>
                <a:latin typeface="+mn-lt"/>
                <a:ea typeface="+mn-ea"/>
                <a:cs typeface="+mn-cs"/>
              </a:rPr>
              <a:t>firms</a:t>
            </a:r>
            <a:r>
              <a:rPr lang="nl-NL" sz="900" kern="1200" dirty="0">
                <a:solidFill>
                  <a:schemeClr val="tx1"/>
                </a:solidFill>
                <a:effectLst/>
                <a:latin typeface="+mn-lt"/>
                <a:ea typeface="+mn-ea"/>
                <a:cs typeface="+mn-cs"/>
              </a:rPr>
              <a:t> en aan hen verbonden entiteiten zijn juridisch gescheiden en onafhankelijke entiteiten, die elkaar niet kunnen verplichtingen of binden ten aanzien van derden. DTTL en iedere DTTL member </a:t>
            </a:r>
            <a:r>
              <a:rPr lang="nl-NL" sz="900" kern="1200" dirty="0" err="1">
                <a:solidFill>
                  <a:schemeClr val="tx1"/>
                </a:solidFill>
                <a:effectLst/>
                <a:latin typeface="+mn-lt"/>
                <a:ea typeface="+mn-ea"/>
                <a:cs typeface="+mn-cs"/>
              </a:rPr>
              <a:t>firm</a:t>
            </a:r>
            <a:r>
              <a:rPr lang="nl-NL" sz="900" kern="1200" dirty="0">
                <a:solidFill>
                  <a:schemeClr val="tx1"/>
                </a:solidFill>
                <a:effectLst/>
                <a:latin typeface="+mn-lt"/>
                <a:ea typeface="+mn-ea"/>
                <a:cs typeface="+mn-cs"/>
              </a:rPr>
              <a:t> en aan hen verbonden entiteit is aansprakelijk voor hun eigen handelen en nalaten, en niet voor het handelen of nalaten van een andere entiteit. DTTL verleent geen diensten aan cliënten. Raadpleeg </a:t>
            </a:r>
            <a:r>
              <a:rPr lang="nl-NL" sz="900" u="sng" kern="1200" dirty="0">
                <a:solidFill>
                  <a:schemeClr val="tx1"/>
                </a:solidFill>
                <a:effectLst/>
                <a:latin typeface="+mn-lt"/>
                <a:ea typeface="+mn-ea"/>
                <a:cs typeface="+mn-cs"/>
                <a:hlinkClick r:id="rId2"/>
              </a:rPr>
              <a:t>www.deloitte.com/about</a:t>
            </a:r>
            <a:r>
              <a:rPr lang="nl-NL" sz="900" kern="1200" dirty="0">
                <a:solidFill>
                  <a:schemeClr val="tx1"/>
                </a:solidFill>
                <a:effectLst/>
                <a:latin typeface="+mn-lt"/>
                <a:ea typeface="+mn-ea"/>
                <a:cs typeface="+mn-cs"/>
              </a:rPr>
              <a:t> voor meer informatie. </a:t>
            </a:r>
          </a:p>
          <a:p>
            <a:endParaRPr lang="nl-NL" sz="900" kern="1200" dirty="0">
              <a:solidFill>
                <a:schemeClr val="tx1"/>
              </a:solidFill>
              <a:effectLst/>
              <a:latin typeface="+mn-lt"/>
              <a:ea typeface="+mn-ea"/>
              <a:cs typeface="+mn-cs"/>
            </a:endParaRPr>
          </a:p>
          <a:p>
            <a:r>
              <a:rPr lang="nl-NL" sz="900" kern="1200" dirty="0">
                <a:solidFill>
                  <a:schemeClr val="tx1"/>
                </a:solidFill>
                <a:effectLst/>
                <a:latin typeface="+mn-lt"/>
                <a:ea typeface="+mn-ea"/>
                <a:cs typeface="+mn-cs"/>
              </a:rPr>
              <a:t>Deloitte levert toonaangevende audit- en </a:t>
            </a:r>
            <a:r>
              <a:rPr lang="nl-NL" sz="900" kern="1200" dirty="0" err="1">
                <a:solidFill>
                  <a:schemeClr val="tx1"/>
                </a:solidFill>
                <a:effectLst/>
                <a:latin typeface="+mn-lt"/>
                <a:ea typeface="+mn-ea"/>
                <a:cs typeface="+mn-cs"/>
              </a:rPr>
              <a:t>assurance</a:t>
            </a:r>
            <a:r>
              <a:rPr lang="nl-NL" sz="900" kern="1200" dirty="0">
                <a:solidFill>
                  <a:schemeClr val="tx1"/>
                </a:solidFill>
                <a:effectLst/>
                <a:latin typeface="+mn-lt"/>
                <a:ea typeface="+mn-ea"/>
                <a:cs typeface="+mn-cs"/>
              </a:rPr>
              <a:t>-, belasting- en juridische diensten, consulting, financial </a:t>
            </a:r>
            <a:r>
              <a:rPr lang="nl-NL" sz="900" kern="1200" dirty="0" err="1">
                <a:solidFill>
                  <a:schemeClr val="tx1"/>
                </a:solidFill>
                <a:effectLst/>
                <a:latin typeface="+mn-lt"/>
                <a:ea typeface="+mn-ea"/>
                <a:cs typeface="+mn-cs"/>
              </a:rPr>
              <a:t>advisory</a:t>
            </a:r>
            <a:r>
              <a:rPr lang="nl-NL" sz="900" kern="1200" dirty="0">
                <a:solidFill>
                  <a:schemeClr val="tx1"/>
                </a:solidFill>
                <a:effectLst/>
                <a:latin typeface="+mn-lt"/>
                <a:ea typeface="+mn-ea"/>
                <a:cs typeface="+mn-cs"/>
              </a:rPr>
              <a:t>, and risk </a:t>
            </a:r>
            <a:r>
              <a:rPr lang="nl-NL" sz="900" kern="1200" dirty="0" err="1">
                <a:solidFill>
                  <a:schemeClr val="tx1"/>
                </a:solidFill>
                <a:effectLst/>
                <a:latin typeface="+mn-lt"/>
                <a:ea typeface="+mn-ea"/>
                <a:cs typeface="+mn-cs"/>
              </a:rPr>
              <a:t>advisory</a:t>
            </a:r>
            <a:r>
              <a:rPr lang="nl-NL" sz="900" kern="1200" dirty="0">
                <a:solidFill>
                  <a:schemeClr val="tx1"/>
                </a:solidFill>
                <a:effectLst/>
                <a:latin typeface="+mn-lt"/>
                <a:ea typeface="+mn-ea"/>
                <a:cs typeface="+mn-cs"/>
              </a:rPr>
              <a:t>  diensten aan bijna 90% van de </a:t>
            </a:r>
            <a:r>
              <a:rPr lang="nl-NL" sz="900" kern="1200" dirty="0" err="1">
                <a:solidFill>
                  <a:schemeClr val="tx1"/>
                </a:solidFill>
                <a:effectLst/>
                <a:latin typeface="+mn-lt"/>
                <a:ea typeface="+mn-ea"/>
                <a:cs typeface="+mn-cs"/>
              </a:rPr>
              <a:t>Fortune</a:t>
            </a:r>
            <a:r>
              <a:rPr lang="nl-NL" sz="900" kern="1200" dirty="0">
                <a:solidFill>
                  <a:schemeClr val="tx1"/>
                </a:solidFill>
                <a:effectLst/>
                <a:latin typeface="+mn-lt"/>
                <a:ea typeface="+mn-ea"/>
                <a:cs typeface="+mn-cs"/>
              </a:rPr>
              <a:t> Global 500® en duizenden particuliere bedrijven. Onze professionals leveren meetbare en blijvende resultaten die het vertrouwen van het publiek in kapitaalmarkten helpen versterken, klanten in staat stellen te transformeren en bloeien, en de weg wijzen naar een sterkere economie, een meer rechtvaardige samenleving en een duurzame wereld. Voortbouwend op zijn meer dan 175-jarige geschiedenis, omvat het bereik van Deloitte meer dan 150 landen en gebieden. Ontdek hoe de meer dan 345.000 mensen van Deloitte wereldwijd een impact maken die ertoe doet op </a:t>
            </a:r>
            <a:r>
              <a:rPr lang="nl-NL" sz="900" u="sng" kern="1200" dirty="0">
                <a:solidFill>
                  <a:schemeClr val="tx1"/>
                </a:solidFill>
                <a:effectLst/>
                <a:latin typeface="+mn-lt"/>
                <a:ea typeface="+mn-ea"/>
                <a:cs typeface="+mn-cs"/>
                <a:hlinkClick r:id="rId3"/>
              </a:rPr>
              <a:t>www.deloitte.com</a:t>
            </a:r>
            <a:r>
              <a:rPr lang="nl-NL" sz="900" kern="1200" dirty="0">
                <a:solidFill>
                  <a:schemeClr val="tx1"/>
                </a:solidFill>
                <a:effectLst/>
                <a:latin typeface="+mn-lt"/>
                <a:ea typeface="+mn-ea"/>
                <a:cs typeface="+mn-cs"/>
              </a:rPr>
              <a:t>.</a:t>
            </a:r>
          </a:p>
          <a:p>
            <a:endParaRPr lang="nl-NL" sz="900" kern="1200" dirty="0">
              <a:solidFill>
                <a:schemeClr val="tx1"/>
              </a:solidFill>
              <a:effectLst/>
              <a:latin typeface="+mn-lt"/>
              <a:ea typeface="+mn-ea"/>
              <a:cs typeface="+mn-cs"/>
            </a:endParaRPr>
          </a:p>
          <a:p>
            <a:r>
              <a:rPr lang="nl-NL" sz="900" kern="1200" dirty="0">
                <a:solidFill>
                  <a:schemeClr val="tx1"/>
                </a:solidFill>
                <a:effectLst/>
                <a:latin typeface="+mn-lt"/>
                <a:ea typeface="+mn-ea"/>
                <a:cs typeface="+mn-cs"/>
              </a:rPr>
              <a:t>Deze communicatie bevat louter algemene informatie en noch DTTL, noch haar wereldwijde netwerk van member </a:t>
            </a:r>
            <a:r>
              <a:rPr lang="nl-NL" sz="900" kern="1200" dirty="0" err="1">
                <a:solidFill>
                  <a:schemeClr val="tx1"/>
                </a:solidFill>
                <a:effectLst/>
                <a:latin typeface="+mn-lt"/>
                <a:ea typeface="+mn-ea"/>
                <a:cs typeface="+mn-cs"/>
              </a:rPr>
              <a:t>firms</a:t>
            </a:r>
            <a:r>
              <a:rPr lang="nl-NL" sz="900" kern="1200" dirty="0">
                <a:solidFill>
                  <a:schemeClr val="tx1"/>
                </a:solidFill>
                <a:effectLst/>
                <a:latin typeface="+mn-lt"/>
                <a:ea typeface="+mn-ea"/>
                <a:cs typeface="+mn-cs"/>
              </a:rPr>
              <a:t> of aan hen verbonden entiteiten verleent door middel van deze communicatie professioneel advies of diensten. Voordat u een beslissing neemt of actie onderneemt die van invloed kan zijn op uw financiën of uw bedrijf, dient u een gekwalificeerde professionele adviseur te raadplegen. Geen enkele entiteit in de Deloitte organisatie is verantwoordelijk voor enig verlies dat wordt geleden door een persoon die op deze communicatie vertrouwt.</a:t>
            </a:r>
          </a:p>
          <a:p>
            <a:endParaRPr lang="nl-NL" sz="900" kern="1200" dirty="0">
              <a:solidFill>
                <a:schemeClr val="tx1"/>
              </a:solidFill>
              <a:effectLst/>
              <a:latin typeface="+mn-lt"/>
              <a:ea typeface="+mn-ea"/>
              <a:cs typeface="+mn-cs"/>
            </a:endParaRPr>
          </a:p>
          <a:p>
            <a:r>
              <a:rPr lang="nl-NL" sz="900" kern="1200" dirty="0">
                <a:solidFill>
                  <a:schemeClr val="tx1"/>
                </a:solidFill>
                <a:effectLst/>
                <a:latin typeface="+mn-lt"/>
                <a:ea typeface="+mn-ea"/>
                <a:cs typeface="+mn-cs"/>
              </a:rPr>
              <a:t>© 2022. Neem voor informatie contact op met Deloitte Nederland</a:t>
            </a:r>
            <a:endParaRPr lang="nl-NL" sz="100" dirty="0">
              <a:solidFill>
                <a:srgbClr val="313131"/>
              </a:solidFill>
            </a:endParaRPr>
          </a:p>
        </p:txBody>
      </p:sp>
      <p:grpSp>
        <p:nvGrpSpPr>
          <p:cNvPr id="14" name="Group 13"/>
          <p:cNvGrpSpPr>
            <a:grpSpLocks noChangeAspect="1"/>
          </p:cNvGrpSpPr>
          <p:nvPr userDrawn="1"/>
        </p:nvGrpSpPr>
        <p:grpSpPr>
          <a:xfrm>
            <a:off x="431028" y="342915"/>
            <a:ext cx="2293942" cy="346941"/>
            <a:chOff x="398463" y="404813"/>
            <a:chExt cx="1627187" cy="307976"/>
          </a:xfrm>
          <a:solidFill>
            <a:schemeClr val="tx1"/>
          </a:solidFill>
        </p:grpSpPr>
        <p:sp>
          <p:nvSpPr>
            <p:cNvPr id="15"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0"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1"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2"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3"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4"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5" name="Freeform 11"/>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6" name="Freeform 12"/>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7"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8"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500" noProof="0" dirty="0">
                <a:solidFill>
                  <a:schemeClr val="bg1"/>
                </a:solidFill>
              </a:endParaRPr>
            </a:p>
          </p:txBody>
        </p:sp>
      </p:grpSp>
    </p:spTree>
  </p:cSld>
  <p:clrMapOvr>
    <a:masterClrMapping/>
  </p:clrMapOvr>
  <p:transition>
    <p:fade/>
  </p:transition>
  <p:hf hd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End slide NL - Black">
    <p:bg>
      <p:bgRef idx="1001">
        <a:schemeClr val="bg1"/>
      </p:bgRef>
    </p:bg>
    <p:spTree>
      <p:nvGrpSpPr>
        <p:cNvPr id="1" name=""/>
        <p:cNvGrpSpPr/>
        <p:nvPr/>
      </p:nvGrpSpPr>
      <p:grpSpPr>
        <a:xfrm>
          <a:off x="0" y="0"/>
          <a:ext cx="0" cy="0"/>
          <a:chOff x="0" y="0"/>
          <a:chExt cx="0" cy="0"/>
        </a:xfrm>
      </p:grpSpPr>
      <p:sp>
        <p:nvSpPr>
          <p:cNvPr id="8" name="TextBox 7"/>
          <p:cNvSpPr txBox="1"/>
          <p:nvPr/>
        </p:nvSpPr>
        <p:spPr>
          <a:xfrm>
            <a:off x="475324" y="4550573"/>
            <a:ext cx="11278873" cy="2077492"/>
          </a:xfrm>
          <a:prstGeom prst="rect">
            <a:avLst/>
          </a:prstGeom>
          <a:noFill/>
        </p:spPr>
        <p:txBody>
          <a:bodyPr wrap="square" lIns="0" tIns="0" rIns="0" bIns="0" rtlCol="0">
            <a:spAutoFit/>
          </a:bodyPr>
          <a:lstStyle/>
          <a:p>
            <a:r>
              <a:rPr lang="nl-NL" sz="900" kern="1200" dirty="0">
                <a:solidFill>
                  <a:schemeClr val="tx1"/>
                </a:solidFill>
                <a:effectLst/>
                <a:latin typeface="+mn-lt"/>
                <a:ea typeface="+mn-ea"/>
                <a:cs typeface="+mn-cs"/>
              </a:rPr>
              <a:t>Onder Deloitte wordt verstaan één of meer van Deloitte Touche </a:t>
            </a:r>
            <a:r>
              <a:rPr lang="nl-NL" sz="900" kern="1200" dirty="0" err="1">
                <a:solidFill>
                  <a:schemeClr val="tx1"/>
                </a:solidFill>
                <a:effectLst/>
                <a:latin typeface="+mn-lt"/>
                <a:ea typeface="+mn-ea"/>
                <a:cs typeface="+mn-cs"/>
              </a:rPr>
              <a:t>Tohmatsu</a:t>
            </a:r>
            <a:r>
              <a:rPr lang="nl-NL" sz="900" kern="1200" dirty="0">
                <a:solidFill>
                  <a:schemeClr val="tx1"/>
                </a:solidFill>
                <a:effectLst/>
                <a:latin typeface="+mn-lt"/>
                <a:ea typeface="+mn-ea"/>
                <a:cs typeface="+mn-cs"/>
              </a:rPr>
              <a:t> Limited (“DTTL”), haar wereldwijde netwerk van member </a:t>
            </a:r>
            <a:r>
              <a:rPr lang="nl-NL" sz="900" kern="1200" dirty="0" err="1">
                <a:solidFill>
                  <a:schemeClr val="tx1"/>
                </a:solidFill>
                <a:effectLst/>
                <a:latin typeface="+mn-lt"/>
                <a:ea typeface="+mn-ea"/>
                <a:cs typeface="+mn-cs"/>
              </a:rPr>
              <a:t>firms</a:t>
            </a:r>
            <a:r>
              <a:rPr lang="nl-NL" sz="900" kern="1200" dirty="0">
                <a:solidFill>
                  <a:schemeClr val="tx1"/>
                </a:solidFill>
                <a:effectLst/>
                <a:latin typeface="+mn-lt"/>
                <a:ea typeface="+mn-ea"/>
                <a:cs typeface="+mn-cs"/>
              </a:rPr>
              <a:t> en aan hen verbonden entiteiten (tezamen, de “Deloitte organisatie”). DTTL (hierna ook te noemen “Deloitte Global”) haar wereldwijde netwerk van member </a:t>
            </a:r>
            <a:r>
              <a:rPr lang="nl-NL" sz="900" kern="1200" dirty="0" err="1">
                <a:solidFill>
                  <a:schemeClr val="tx1"/>
                </a:solidFill>
                <a:effectLst/>
                <a:latin typeface="+mn-lt"/>
                <a:ea typeface="+mn-ea"/>
                <a:cs typeface="+mn-cs"/>
              </a:rPr>
              <a:t>firms</a:t>
            </a:r>
            <a:r>
              <a:rPr lang="nl-NL" sz="900" kern="1200" dirty="0">
                <a:solidFill>
                  <a:schemeClr val="tx1"/>
                </a:solidFill>
                <a:effectLst/>
                <a:latin typeface="+mn-lt"/>
                <a:ea typeface="+mn-ea"/>
                <a:cs typeface="+mn-cs"/>
              </a:rPr>
              <a:t> en aan hen verbonden entiteiten zijn juridisch gescheiden en onafhankelijke entiteiten, die elkaar niet kunnen verplichtingen of binden ten aanzien van derden. DTTL en iedere DTTL member </a:t>
            </a:r>
            <a:r>
              <a:rPr lang="nl-NL" sz="900" kern="1200" dirty="0" err="1">
                <a:solidFill>
                  <a:schemeClr val="tx1"/>
                </a:solidFill>
                <a:effectLst/>
                <a:latin typeface="+mn-lt"/>
                <a:ea typeface="+mn-ea"/>
                <a:cs typeface="+mn-cs"/>
              </a:rPr>
              <a:t>firm</a:t>
            </a:r>
            <a:r>
              <a:rPr lang="nl-NL" sz="900" kern="1200" dirty="0">
                <a:solidFill>
                  <a:schemeClr val="tx1"/>
                </a:solidFill>
                <a:effectLst/>
                <a:latin typeface="+mn-lt"/>
                <a:ea typeface="+mn-ea"/>
                <a:cs typeface="+mn-cs"/>
              </a:rPr>
              <a:t> en aan hen verbonden entiteit is aansprakelijk voor hun eigen handelen en nalaten, en niet voor het handelen of nalaten van een andere entiteit. DTTL verleent geen diensten aan cliënten. Raadpleeg </a:t>
            </a:r>
            <a:r>
              <a:rPr lang="nl-NL" sz="900" u="sng" kern="1200" dirty="0">
                <a:solidFill>
                  <a:schemeClr val="tx1"/>
                </a:solidFill>
                <a:effectLst/>
                <a:latin typeface="+mn-lt"/>
                <a:ea typeface="+mn-ea"/>
                <a:cs typeface="+mn-cs"/>
                <a:hlinkClick r:id="rId2"/>
              </a:rPr>
              <a:t>www.deloitte.com/about</a:t>
            </a:r>
            <a:r>
              <a:rPr lang="nl-NL" sz="900" kern="1200" dirty="0">
                <a:solidFill>
                  <a:schemeClr val="tx1"/>
                </a:solidFill>
                <a:effectLst/>
                <a:latin typeface="+mn-lt"/>
                <a:ea typeface="+mn-ea"/>
                <a:cs typeface="+mn-cs"/>
              </a:rPr>
              <a:t> voor meer informatie. </a:t>
            </a:r>
          </a:p>
          <a:p>
            <a:endParaRPr lang="nl-NL" sz="900" kern="1200" dirty="0">
              <a:solidFill>
                <a:schemeClr val="tx1"/>
              </a:solidFill>
              <a:effectLst/>
              <a:latin typeface="+mn-lt"/>
              <a:ea typeface="+mn-ea"/>
              <a:cs typeface="+mn-cs"/>
            </a:endParaRPr>
          </a:p>
          <a:p>
            <a:r>
              <a:rPr lang="nl-NL" sz="900" kern="1200" dirty="0">
                <a:solidFill>
                  <a:schemeClr val="tx1"/>
                </a:solidFill>
                <a:effectLst/>
                <a:latin typeface="+mn-lt"/>
                <a:ea typeface="+mn-ea"/>
                <a:cs typeface="+mn-cs"/>
              </a:rPr>
              <a:t>Deloitte levert toonaangevende audit- en </a:t>
            </a:r>
            <a:r>
              <a:rPr lang="nl-NL" sz="900" kern="1200" dirty="0" err="1">
                <a:solidFill>
                  <a:schemeClr val="tx1"/>
                </a:solidFill>
                <a:effectLst/>
                <a:latin typeface="+mn-lt"/>
                <a:ea typeface="+mn-ea"/>
                <a:cs typeface="+mn-cs"/>
              </a:rPr>
              <a:t>assurance</a:t>
            </a:r>
            <a:r>
              <a:rPr lang="nl-NL" sz="900" kern="1200" dirty="0">
                <a:solidFill>
                  <a:schemeClr val="tx1"/>
                </a:solidFill>
                <a:effectLst/>
                <a:latin typeface="+mn-lt"/>
                <a:ea typeface="+mn-ea"/>
                <a:cs typeface="+mn-cs"/>
              </a:rPr>
              <a:t>-, belasting- en juridische diensten, consulting, financial </a:t>
            </a:r>
            <a:r>
              <a:rPr lang="nl-NL" sz="900" kern="1200" dirty="0" err="1">
                <a:solidFill>
                  <a:schemeClr val="tx1"/>
                </a:solidFill>
                <a:effectLst/>
                <a:latin typeface="+mn-lt"/>
                <a:ea typeface="+mn-ea"/>
                <a:cs typeface="+mn-cs"/>
              </a:rPr>
              <a:t>advisory</a:t>
            </a:r>
            <a:r>
              <a:rPr lang="nl-NL" sz="900" kern="1200" dirty="0">
                <a:solidFill>
                  <a:schemeClr val="tx1"/>
                </a:solidFill>
                <a:effectLst/>
                <a:latin typeface="+mn-lt"/>
                <a:ea typeface="+mn-ea"/>
                <a:cs typeface="+mn-cs"/>
              </a:rPr>
              <a:t>, and risk </a:t>
            </a:r>
            <a:r>
              <a:rPr lang="nl-NL" sz="900" kern="1200" dirty="0" err="1">
                <a:solidFill>
                  <a:schemeClr val="tx1"/>
                </a:solidFill>
                <a:effectLst/>
                <a:latin typeface="+mn-lt"/>
                <a:ea typeface="+mn-ea"/>
                <a:cs typeface="+mn-cs"/>
              </a:rPr>
              <a:t>advisory</a:t>
            </a:r>
            <a:r>
              <a:rPr lang="nl-NL" sz="900" kern="1200" dirty="0">
                <a:solidFill>
                  <a:schemeClr val="tx1"/>
                </a:solidFill>
                <a:effectLst/>
                <a:latin typeface="+mn-lt"/>
                <a:ea typeface="+mn-ea"/>
                <a:cs typeface="+mn-cs"/>
              </a:rPr>
              <a:t>  diensten aan bijna 90% van de </a:t>
            </a:r>
            <a:r>
              <a:rPr lang="nl-NL" sz="900" kern="1200" dirty="0" err="1">
                <a:solidFill>
                  <a:schemeClr val="tx1"/>
                </a:solidFill>
                <a:effectLst/>
                <a:latin typeface="+mn-lt"/>
                <a:ea typeface="+mn-ea"/>
                <a:cs typeface="+mn-cs"/>
              </a:rPr>
              <a:t>Fortune</a:t>
            </a:r>
            <a:r>
              <a:rPr lang="nl-NL" sz="900" kern="1200" dirty="0">
                <a:solidFill>
                  <a:schemeClr val="tx1"/>
                </a:solidFill>
                <a:effectLst/>
                <a:latin typeface="+mn-lt"/>
                <a:ea typeface="+mn-ea"/>
                <a:cs typeface="+mn-cs"/>
              </a:rPr>
              <a:t> Global 500® en duizenden particuliere bedrijven. Onze professionals leveren meetbare en blijvende resultaten die het vertrouwen van het publiek in kapitaalmarkten helpen versterken, klanten in staat stellen te transformeren en bloeien, en de weg wijzen naar een sterkere economie, een meer rechtvaardige samenleving en een duurzame wereld. Voortbouwend op zijn meer dan 175-jarige geschiedenis, omvat het bereik van Deloitte meer dan 150 landen en gebieden. Ontdek hoe de meer dan 345.000 mensen van Deloitte wereldwijd een impact maken die ertoe doet op </a:t>
            </a:r>
            <a:r>
              <a:rPr lang="nl-NL" sz="900" u="sng" kern="1200" dirty="0">
                <a:solidFill>
                  <a:schemeClr val="tx1"/>
                </a:solidFill>
                <a:effectLst/>
                <a:latin typeface="+mn-lt"/>
                <a:ea typeface="+mn-ea"/>
                <a:cs typeface="+mn-cs"/>
                <a:hlinkClick r:id="rId3"/>
              </a:rPr>
              <a:t>www.deloitte.com</a:t>
            </a:r>
            <a:r>
              <a:rPr lang="nl-NL" sz="900" kern="1200" dirty="0">
                <a:solidFill>
                  <a:schemeClr val="tx1"/>
                </a:solidFill>
                <a:effectLst/>
                <a:latin typeface="+mn-lt"/>
                <a:ea typeface="+mn-ea"/>
                <a:cs typeface="+mn-cs"/>
              </a:rPr>
              <a:t>.</a:t>
            </a:r>
          </a:p>
          <a:p>
            <a:endParaRPr lang="nl-NL" sz="900" kern="1200" dirty="0">
              <a:solidFill>
                <a:schemeClr val="tx1"/>
              </a:solidFill>
              <a:effectLst/>
              <a:latin typeface="+mn-lt"/>
              <a:ea typeface="+mn-ea"/>
              <a:cs typeface="+mn-cs"/>
            </a:endParaRPr>
          </a:p>
          <a:p>
            <a:r>
              <a:rPr lang="nl-NL" sz="900" kern="1200" dirty="0">
                <a:solidFill>
                  <a:schemeClr val="tx1"/>
                </a:solidFill>
                <a:effectLst/>
                <a:latin typeface="+mn-lt"/>
                <a:ea typeface="+mn-ea"/>
                <a:cs typeface="+mn-cs"/>
              </a:rPr>
              <a:t>Deze communicatie bevat louter algemene informatie en noch DTTL, noch haar wereldwijde netwerk van member </a:t>
            </a:r>
            <a:r>
              <a:rPr lang="nl-NL" sz="900" kern="1200" dirty="0" err="1">
                <a:solidFill>
                  <a:schemeClr val="tx1"/>
                </a:solidFill>
                <a:effectLst/>
                <a:latin typeface="+mn-lt"/>
                <a:ea typeface="+mn-ea"/>
                <a:cs typeface="+mn-cs"/>
              </a:rPr>
              <a:t>firms</a:t>
            </a:r>
            <a:r>
              <a:rPr lang="nl-NL" sz="900" kern="1200" dirty="0">
                <a:solidFill>
                  <a:schemeClr val="tx1"/>
                </a:solidFill>
                <a:effectLst/>
                <a:latin typeface="+mn-lt"/>
                <a:ea typeface="+mn-ea"/>
                <a:cs typeface="+mn-cs"/>
              </a:rPr>
              <a:t> of aan hen verbonden entiteiten verleent door middel van deze communicatie professioneel advies of diensten. Voordat u een beslissing neemt of actie onderneemt die van invloed kan zijn op uw financiën of uw bedrijf, dient u een gekwalificeerde professionele adviseur te raadplegen. Geen enkele entiteit in de Deloitte organisatie is verantwoordelijk voor enig verlies dat wordt geleden door een persoon die op deze communicatie vertrouwt.</a:t>
            </a:r>
          </a:p>
          <a:p>
            <a:endParaRPr lang="nl-NL" sz="900" kern="1200" dirty="0">
              <a:solidFill>
                <a:schemeClr val="tx1"/>
              </a:solidFill>
              <a:effectLst/>
              <a:latin typeface="+mn-lt"/>
              <a:ea typeface="+mn-ea"/>
              <a:cs typeface="+mn-cs"/>
            </a:endParaRPr>
          </a:p>
          <a:p>
            <a:r>
              <a:rPr lang="nl-NL" sz="900" kern="1200" dirty="0">
                <a:solidFill>
                  <a:schemeClr val="tx1"/>
                </a:solidFill>
                <a:effectLst/>
                <a:latin typeface="+mn-lt"/>
                <a:ea typeface="+mn-ea"/>
                <a:cs typeface="+mn-cs"/>
              </a:rPr>
              <a:t>© 2022. Neem voor informatie contact op met Deloitte Nederland</a:t>
            </a:r>
            <a:endParaRPr lang="nl-NL" sz="100" dirty="0">
              <a:solidFill>
                <a:srgbClr val="313131"/>
              </a:solidFill>
            </a:endParaRPr>
          </a:p>
        </p:txBody>
      </p:sp>
      <p:grpSp>
        <p:nvGrpSpPr>
          <p:cNvPr id="14" name="Group 13"/>
          <p:cNvGrpSpPr>
            <a:grpSpLocks noChangeAspect="1"/>
          </p:cNvGrpSpPr>
          <p:nvPr userDrawn="1"/>
        </p:nvGrpSpPr>
        <p:grpSpPr>
          <a:xfrm>
            <a:off x="431028" y="342915"/>
            <a:ext cx="2293942" cy="346941"/>
            <a:chOff x="398463" y="404813"/>
            <a:chExt cx="1627187" cy="307976"/>
          </a:xfrm>
          <a:solidFill>
            <a:schemeClr val="tx1"/>
          </a:solidFill>
        </p:grpSpPr>
        <p:sp>
          <p:nvSpPr>
            <p:cNvPr id="15"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0"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1"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2"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3"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4"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5" name="Freeform 11"/>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6" name="Freeform 12"/>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7"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500" noProof="0" dirty="0">
                <a:solidFill>
                  <a:schemeClr val="bg1"/>
                </a:solidFill>
              </a:endParaRPr>
            </a:p>
          </p:txBody>
        </p:sp>
        <p:sp>
          <p:nvSpPr>
            <p:cNvPr id="28"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500" noProof="0" dirty="0">
                <a:solidFill>
                  <a:schemeClr val="bg1"/>
                </a:solidFill>
              </a:endParaRPr>
            </a:p>
          </p:txBody>
        </p:sp>
      </p:grpSp>
    </p:spTree>
  </p:cSld>
  <p:clrMapOvr>
    <a:overrideClrMapping bg1="dk1" tx1="lt1" bg2="dk2" tx2="lt2" accent1="accent1" accent2="accent2" accent3="accent3" accent4="accent4" accent5="accent5" accent6="accent6" hlink="hlink" folHlink="folHlink"/>
  </p:clrMapOvr>
  <p:transition>
    <p:fade/>
  </p:transition>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 Deloitte black">
    <p:bg bwMode="gray">
      <p:bgPr>
        <a:solidFill>
          <a:schemeClr val="tx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6" imgW="5715" imgH="5715" progId="TCLayout.ActiveDocument.1">
                  <p:embed/>
                </p:oleObj>
              </mc:Choice>
              <mc:Fallback>
                <p:oleObj name="think-cell Slide" r:id="rId6" imgW="5715" imgH="5715" progId="TCLayout.ActiveDocument.1">
                  <p:embed/>
                  <p:pic>
                    <p:nvPicPr>
                      <p:cNvPr id="0" name="Object 2" hidden="1"/>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2" name="Rectangle 1" hidden="1"/>
          <p:cNvSpPr/>
          <p:nvPr>
            <p:custDataLst>
              <p:tags r:id="rId2"/>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3600" b="1" i="0" baseline="0" dirty="0">
              <a:solidFill>
                <a:schemeClr val="bg1"/>
              </a:solidFill>
              <a:latin typeface="Calibri" panose="020F0502020204030204" pitchFamily="34" charset="0"/>
              <a:cs typeface="Calibri" panose="020F0502020204030204" pitchFamily="34" charset="0"/>
              <a:sym typeface="Calibri" panose="020F0502020204030204" pitchFamily="34" charset="0"/>
            </a:endParaRPr>
          </a:p>
        </p:txBody>
      </p:sp>
      <p:sp>
        <p:nvSpPr>
          <p:cNvPr id="18" name="Title 1"/>
          <p:cNvSpPr>
            <a:spLocks noGrp="1"/>
          </p:cNvSpPr>
          <p:nvPr>
            <p:ph type="title"/>
          </p:nvPr>
        </p:nvSpPr>
        <p:spPr bwMode="gray">
          <a:xfrm>
            <a:off x="469900" y="1705670"/>
            <a:ext cx="10418233" cy="1592403"/>
          </a:xfrm>
          <a:prstGeom prst="rect">
            <a:avLst/>
          </a:prstGeom>
        </p:spPr>
        <p:txBody>
          <a:bodyPr vert="horz" lIns="0" tIns="0" rIns="0" bIns="0" rtlCol="0" anchor="b" anchorCtr="0">
            <a:noAutofit/>
          </a:bodyPr>
          <a:lstStyle>
            <a:lvl1pPr>
              <a:defRPr lang="en-US" sz="3600" b="1" noProof="0" dirty="0">
                <a:solidFill>
                  <a:schemeClr val="bg1"/>
                </a:solidFill>
                <a:latin typeface="+mj-lt"/>
                <a:ea typeface="Open Sans" panose="020B0606030504020204" pitchFamily="34" charset="0"/>
                <a:cs typeface="Calibri" panose="020F0502020204030204" pitchFamily="34" charset="0"/>
              </a:defRPr>
            </a:lvl1pPr>
          </a:lstStyle>
          <a:p>
            <a:pPr lvl="0" defTabSz="727710">
              <a:lnSpc>
                <a:spcPct val="95000"/>
              </a:lnSpc>
            </a:pPr>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vert="horz" lIns="0" tIns="0" rIns="0" bIns="0" rtlCol="0">
            <a:noAutofit/>
          </a:bodyPr>
          <a:lstStyle>
            <a:lvl1pPr>
              <a:defRPr lang="en-US" sz="3600" noProof="0" smtClean="0">
                <a:solidFill>
                  <a:schemeClr val="bg1"/>
                </a:solidFill>
                <a:cs typeface="Calibri" panose="020F0502020204030204" pitchFamily="34" charset="0"/>
              </a:defRPr>
            </a:lvl1pPr>
          </a:lstStyle>
          <a:p>
            <a:pPr lvl="0" defTabSz="727710">
              <a:lnSpc>
                <a:spcPct val="95000"/>
              </a:lnSpc>
              <a:spcAft>
                <a:spcPts val="0"/>
              </a:spcAft>
            </a:pPr>
            <a:r>
              <a:rPr lang="en-US" noProof="0"/>
              <a:t>Click to edit Master text styles</a:t>
            </a:r>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nl-NL"/>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1285774-241F-486E-B8E4-963DBBF2BAEB}" type="slidenum">
              <a:rPr lang="nl-NL" smtClean="0"/>
              <a:t>‹#›</a:t>
            </a:fld>
            <a:endParaRPr lang="nl-NL"/>
          </a:p>
        </p:txBody>
      </p:sp>
      <p:sp>
        <p:nvSpPr>
          <p:cNvPr id="11" name="TextBox 10"/>
          <p:cNvSpPr txBox="1"/>
          <p:nvPr/>
        </p:nvSpPr>
        <p:spPr>
          <a:xfrm>
            <a:off x="511548" y="6472733"/>
            <a:ext cx="2465682" cy="112467"/>
          </a:xfrm>
          <a:prstGeom prst="rect">
            <a:avLst/>
          </a:prstGeom>
        </p:spPr>
        <p:txBody>
          <a:bodyPr vert="horz" lIns="91440" tIns="45720" rIns="91440" bIns="45720" rtlCol="0" anchor="ctr"/>
          <a:lstStyle>
            <a:defPPr>
              <a:defRPr lang="en-US"/>
            </a:defPPr>
            <a:lvl1pPr algn="r">
              <a:defRPr sz="730"/>
            </a:lvl1pPr>
          </a:lstStyle>
          <a:p>
            <a:pPr lvl="0" algn="l"/>
            <a:r>
              <a:rPr lang="nl-NL" sz="730" dirty="0">
                <a:solidFill>
                  <a:schemeClr val="bg1"/>
                </a:solidFill>
              </a:rPr>
              <a:t>© 2022 Deloitte The Netherlands</a:t>
            </a:r>
          </a:p>
        </p:txBody>
      </p:sp>
      <p:sp>
        <p:nvSpPr>
          <p:cNvPr id="9" name="TextBox 8"/>
          <p:cNvSpPr txBox="1"/>
          <p:nvPr userDrawn="1"/>
        </p:nvSpPr>
        <p:spPr>
          <a:xfrm>
            <a:off x="511548" y="6472733"/>
            <a:ext cx="2465682" cy="112467"/>
          </a:xfrm>
          <a:prstGeom prst="rect">
            <a:avLst/>
          </a:prstGeom>
        </p:spPr>
        <p:txBody>
          <a:bodyPr vert="horz" lIns="91440" tIns="45720" rIns="91440" bIns="45720" rtlCol="0" anchor="ctr"/>
          <a:lstStyle>
            <a:defPPr>
              <a:defRPr lang="en-US"/>
            </a:defPPr>
            <a:lvl1pPr algn="r">
              <a:defRPr sz="730"/>
            </a:lvl1pPr>
          </a:lstStyle>
          <a:p>
            <a:pPr lvl="0" algn="l"/>
            <a:r>
              <a:rPr lang="nl-NL" sz="730" dirty="0">
                <a:solidFill>
                  <a:schemeClr val="bg1"/>
                </a:solidFill>
              </a:rPr>
              <a:t>© 2022 Deloitte The Netherlands</a:t>
            </a:r>
          </a:p>
        </p:txBody>
      </p:sp>
      <p:graphicFrame>
        <p:nvGraphicFramePr>
          <p:cNvPr id="10" name="Object 9" hidden="1"/>
          <p:cNvGraphicFramePr>
            <a:graphicFrameLocks noChangeAspect="1"/>
          </p:cNvGraphicFramePr>
          <p:nvPr userDrawn="1">
            <p:custDataLst>
              <p:tags r:id="rId3"/>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8" imgW="5715" imgH="5715" progId="TCLayout.ActiveDocument.1">
                  <p:embed/>
                </p:oleObj>
              </mc:Choice>
              <mc:Fallback>
                <p:oleObj name="think-cell Slide" r:id="rId8" imgW="5715" imgH="5715" progId="TCLayout.ActiveDocument.1">
                  <p:embed/>
                  <p:pic>
                    <p:nvPicPr>
                      <p:cNvPr id="0" name="Object 9" hidden="1"/>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12" name="Rectangle 11" hidden="1"/>
          <p:cNvSpPr/>
          <p:nvPr userDrawn="1">
            <p:custDataLst>
              <p:tags r:id="rId4"/>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3600" b="1" i="0" baseline="0" dirty="0">
              <a:solidFill>
                <a:schemeClr val="bg1"/>
              </a:solidFill>
              <a:latin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 Deloitte Green 1">
    <p:bg bwMode="gray">
      <p:bgPr>
        <a:solidFill>
          <a:schemeClr val="accent1"/>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4" imgW="5715" imgH="5715" progId="TCLayout.ActiveDocument.1">
                  <p:embed/>
                </p:oleObj>
              </mc:Choice>
              <mc:Fallback>
                <p:oleObj name="think-cell Slide" r:id="rId4" imgW="5715" imgH="5715" progId="TCLayout.ActiveDocument.1">
                  <p:embed/>
                  <p:pic>
                    <p:nvPicPr>
                      <p:cNvPr id="0" name="Object 6" hidden="1"/>
                      <p:cNvPicPr/>
                      <p:nvPr/>
                    </p:nvPicPr>
                    <p:blipFill>
                      <a:blip r:embed="rId5"/>
                      <a:stretch>
                        <a:fillRect/>
                      </a:stretch>
                    </p:blipFill>
                    <p:spPr>
                      <a:xfrm>
                        <a:off x="1955" y="1588"/>
                        <a:ext cx="1954" cy="1588"/>
                      </a:xfrm>
                      <a:prstGeom prst="rect">
                        <a:avLst/>
                      </a:prstGeom>
                    </p:spPr>
                  </p:pic>
                </p:oleObj>
              </mc:Fallback>
            </mc:AlternateContent>
          </a:graphicData>
        </a:graphic>
      </p:graphicFrame>
      <p:sp>
        <p:nvSpPr>
          <p:cNvPr id="6" name="Rectangle 5" hidden="1"/>
          <p:cNvSpPr/>
          <p:nvPr>
            <p:custDataLst>
              <p:tags r:id="rId2"/>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3600" b="1" i="0" baseline="0" dirty="0">
              <a:solidFill>
                <a:schemeClr val="bg1"/>
              </a:solidFill>
              <a:latin typeface="Calibri" panose="020F0502020204030204" pitchFamily="34" charset="0"/>
              <a:cs typeface="Calibri" panose="020F0502020204030204" pitchFamily="34" charset="0"/>
              <a:sym typeface="Calibri" panose="020F0502020204030204" pitchFamily="34" charset="0"/>
            </a:endParaRPr>
          </a:p>
        </p:txBody>
      </p:sp>
      <p:sp>
        <p:nvSpPr>
          <p:cNvPr id="2" name="Title 1"/>
          <p:cNvSpPr>
            <a:spLocks noGrp="1"/>
          </p:cNvSpPr>
          <p:nvPr>
            <p:ph type="title"/>
          </p:nvPr>
        </p:nvSpPr>
        <p:spPr bwMode="gray">
          <a:xfrm>
            <a:off x="472831" y="1705673"/>
            <a:ext cx="10517717" cy="1592403"/>
          </a:xfrm>
        </p:spPr>
        <p:txBody>
          <a:bodyPr vert="horz" lIns="0" tIns="0" rIns="0" bIns="0" rtlCol="0" anchor="b" anchorCtr="0">
            <a:noAutofit/>
          </a:bodyPr>
          <a:lstStyle>
            <a:lvl1pPr>
              <a:defRPr lang="en-US" sz="3600" b="1" dirty="0">
                <a:solidFill>
                  <a:schemeClr val="bg1"/>
                </a:solidFill>
                <a:latin typeface="+mj-lt"/>
                <a:ea typeface="Open Sans" panose="020B0606030504020204" pitchFamily="34" charset="0"/>
                <a:cs typeface="Calibri" panose="020F0502020204030204" pitchFamily="34" charset="0"/>
              </a:defRPr>
            </a:lvl1pPr>
          </a:lstStyle>
          <a:p>
            <a:pPr lvl="0" defTabSz="727710">
              <a:lnSpc>
                <a:spcPct val="95000"/>
              </a:lnSpc>
            </a:pPr>
            <a:r>
              <a:rPr lang="en-US"/>
              <a:t>Click to edit Master title style</a:t>
            </a:r>
            <a:endParaRPr lang="en-US" dirty="0"/>
          </a:p>
        </p:txBody>
      </p:sp>
      <p:sp>
        <p:nvSpPr>
          <p:cNvPr id="3" name="Text Placeholder 2"/>
          <p:cNvSpPr>
            <a:spLocks noGrp="1"/>
          </p:cNvSpPr>
          <p:nvPr>
            <p:ph type="body" idx="1"/>
          </p:nvPr>
        </p:nvSpPr>
        <p:spPr bwMode="gray">
          <a:xfrm>
            <a:off x="472831" y="3429000"/>
            <a:ext cx="10517717" cy="1566532"/>
          </a:xfrm>
        </p:spPr>
        <p:txBody>
          <a:bodyPr vert="horz" lIns="0" tIns="0" rIns="0" bIns="0" rtlCol="0">
            <a:noAutofit/>
          </a:bodyPr>
          <a:lstStyle>
            <a:lvl1pPr>
              <a:defRPr lang="en-US" sz="3600" dirty="0">
                <a:solidFill>
                  <a:schemeClr val="bg1"/>
                </a:solidFill>
                <a:cs typeface="Calibri" panose="020F0502020204030204" pitchFamily="34" charset="0"/>
              </a:defRPr>
            </a:lvl1pPr>
          </a:lstStyle>
          <a:p>
            <a:pPr lvl="0" defTabSz="727710">
              <a:lnSpc>
                <a:spcPct val="95000"/>
              </a:lnSpc>
              <a:spcAft>
                <a:spcPts val="0"/>
              </a:spcAft>
            </a:pPr>
            <a:r>
              <a:rPr lang="en-US"/>
              <a:t>Click to edit Master text styles</a:t>
            </a:r>
          </a:p>
        </p:txBody>
      </p:sp>
      <p:sp>
        <p:nvSpPr>
          <p:cNvPr id="4" name="Footer Placeholder 3"/>
          <p:cNvSpPr>
            <a:spLocks noGrp="1"/>
          </p:cNvSpPr>
          <p:nvPr>
            <p:ph type="ftr" sz="quarter" idx="10"/>
          </p:nvPr>
        </p:nvSpPr>
        <p:spPr/>
        <p:txBody>
          <a:bodyPr/>
          <a:lstStyle>
            <a:lvl1pPr>
              <a:defRPr>
                <a:solidFill>
                  <a:schemeClr val="bg1"/>
                </a:solidFill>
              </a:defRPr>
            </a:lvl1pPr>
          </a:lstStyle>
          <a:p>
            <a:endParaRPr lang="nl-NL" dirty="0"/>
          </a:p>
        </p:txBody>
      </p:sp>
      <p:sp>
        <p:nvSpPr>
          <p:cNvPr id="5" name="Slide Number Placeholder 4"/>
          <p:cNvSpPr>
            <a:spLocks noGrp="1"/>
          </p:cNvSpPr>
          <p:nvPr>
            <p:ph type="sldNum" sz="quarter" idx="11"/>
          </p:nvPr>
        </p:nvSpPr>
        <p:spPr/>
        <p:txBody>
          <a:bodyPr/>
          <a:lstStyle>
            <a:lvl1pPr>
              <a:defRPr>
                <a:solidFill>
                  <a:schemeClr val="bg1"/>
                </a:solidFill>
              </a:defRPr>
            </a:lvl1pPr>
          </a:lstStyle>
          <a:p>
            <a:fld id="{E1285774-241F-486E-B8E4-963DBBF2BAEB}" type="slidenum">
              <a:rPr lang="nl-NL" smtClean="0"/>
              <a:t>‹#›</a:t>
            </a:fld>
            <a:endParaRPr lang="nl-NL"/>
          </a:p>
        </p:txBody>
      </p:sp>
      <p:sp>
        <p:nvSpPr>
          <p:cNvPr id="8" name="TextBox 7"/>
          <p:cNvSpPr txBox="1"/>
          <p:nvPr/>
        </p:nvSpPr>
        <p:spPr>
          <a:xfrm>
            <a:off x="511548" y="6472733"/>
            <a:ext cx="2465682" cy="112467"/>
          </a:xfrm>
          <a:prstGeom prst="rect">
            <a:avLst/>
          </a:prstGeom>
        </p:spPr>
        <p:txBody>
          <a:bodyPr vert="horz" lIns="91440" tIns="45720" rIns="91440" bIns="45720" rtlCol="0" anchor="ctr"/>
          <a:lstStyle>
            <a:defPPr>
              <a:defRPr lang="en-US"/>
            </a:defPPr>
            <a:lvl1pPr algn="r">
              <a:defRPr sz="730"/>
            </a:lvl1pPr>
          </a:lstStyle>
          <a:p>
            <a:pPr lvl="0" algn="l"/>
            <a:r>
              <a:rPr lang="nl-NL" sz="730" dirty="0">
                <a:solidFill>
                  <a:schemeClr val="bg1"/>
                </a:solidFill>
              </a:rPr>
              <a:t>© 2022 Deloitte The Netherlands</a:t>
            </a:r>
          </a:p>
        </p:txBody>
      </p:sp>
    </p:spTree>
  </p:cSld>
  <p:clrMapOvr>
    <a:masterClrMapping/>
  </p:clrMapOvr>
  <p:transition>
    <p:fade/>
  </p:transition>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 Deloitte Green 2">
    <p:bg bwMode="gray">
      <p:bgPr>
        <a:solidFill>
          <a:schemeClr val="accent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4" imgW="5715" imgH="5715" progId="TCLayout.ActiveDocument.1">
                  <p:embed/>
                </p:oleObj>
              </mc:Choice>
              <mc:Fallback>
                <p:oleObj name="think-cell Slide" r:id="rId4" imgW="5715" imgH="5715" progId="TCLayout.ActiveDocument.1">
                  <p:embed/>
                  <p:pic>
                    <p:nvPicPr>
                      <p:cNvPr id="0" name="Object 2" hidden="1"/>
                      <p:cNvPicPr/>
                      <p:nvPr/>
                    </p:nvPicPr>
                    <p:blipFill>
                      <a:blip r:embed="rId5"/>
                      <a:stretch>
                        <a:fillRect/>
                      </a:stretch>
                    </p:blipFill>
                    <p:spPr>
                      <a:xfrm>
                        <a:off x="1955" y="1588"/>
                        <a:ext cx="1954" cy="1588"/>
                      </a:xfrm>
                      <a:prstGeom prst="rect">
                        <a:avLst/>
                      </a:prstGeom>
                    </p:spPr>
                  </p:pic>
                </p:oleObj>
              </mc:Fallback>
            </mc:AlternateContent>
          </a:graphicData>
        </a:graphic>
      </p:graphicFrame>
      <p:sp>
        <p:nvSpPr>
          <p:cNvPr id="2" name="Rectangle 1" hidden="1"/>
          <p:cNvSpPr/>
          <p:nvPr>
            <p:custDataLst>
              <p:tags r:id="rId2"/>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3600" b="1" i="0" baseline="0" dirty="0">
              <a:solidFill>
                <a:schemeClr val="bg1"/>
              </a:solidFill>
              <a:latin typeface="Calibri" panose="020F0502020204030204" pitchFamily="34" charset="0"/>
              <a:cs typeface="Calibri" panose="020F0502020204030204" pitchFamily="34" charset="0"/>
              <a:sym typeface="Calibri" panose="020F0502020204030204" pitchFamily="34" charset="0"/>
            </a:endParaRPr>
          </a:p>
        </p:txBody>
      </p:sp>
      <p:sp>
        <p:nvSpPr>
          <p:cNvPr id="18" name="Title 1"/>
          <p:cNvSpPr>
            <a:spLocks noGrp="1"/>
          </p:cNvSpPr>
          <p:nvPr>
            <p:ph type="title"/>
          </p:nvPr>
        </p:nvSpPr>
        <p:spPr bwMode="gray">
          <a:xfrm>
            <a:off x="469900" y="1705670"/>
            <a:ext cx="10418233" cy="1592403"/>
          </a:xfrm>
          <a:prstGeom prst="rect">
            <a:avLst/>
          </a:prstGeom>
        </p:spPr>
        <p:txBody>
          <a:bodyPr vert="horz" lIns="0" tIns="0" rIns="0" bIns="0" rtlCol="0" anchor="b" anchorCtr="0">
            <a:noAutofit/>
          </a:bodyPr>
          <a:lstStyle>
            <a:lvl1pPr>
              <a:defRPr lang="en-US" sz="3600" b="1" noProof="0" dirty="0">
                <a:solidFill>
                  <a:schemeClr val="bg1"/>
                </a:solidFill>
                <a:latin typeface="+mj-lt"/>
                <a:ea typeface="Open Sans" panose="020B0606030504020204" pitchFamily="34" charset="0"/>
                <a:cs typeface="Calibri" panose="020F0502020204030204" pitchFamily="34" charset="0"/>
              </a:defRPr>
            </a:lvl1pPr>
          </a:lstStyle>
          <a:p>
            <a:pPr lvl="0" defTabSz="727710">
              <a:lnSpc>
                <a:spcPct val="95000"/>
              </a:lnSpc>
            </a:pPr>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vert="horz" lIns="0" tIns="0" rIns="0" bIns="0" rtlCol="0">
            <a:noAutofit/>
          </a:bodyPr>
          <a:lstStyle>
            <a:lvl1pPr>
              <a:defRPr lang="en-US" sz="3600" noProof="0" smtClean="0">
                <a:solidFill>
                  <a:schemeClr val="bg1"/>
                </a:solidFill>
                <a:cs typeface="Calibri" panose="020F0502020204030204" pitchFamily="34" charset="0"/>
              </a:defRPr>
            </a:lvl1pPr>
          </a:lstStyle>
          <a:p>
            <a:pPr lvl="0" defTabSz="727710">
              <a:lnSpc>
                <a:spcPct val="95000"/>
              </a:lnSpc>
              <a:spcAft>
                <a:spcPts val="0"/>
              </a:spcAft>
            </a:pPr>
            <a:r>
              <a:rPr lang="en-US" noProof="0"/>
              <a:t>Click to edit Master text styles</a:t>
            </a:r>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nl-NL"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E1285774-241F-486E-B8E4-963DBBF2BAEB}" type="slidenum">
              <a:rPr lang="nl-NL" smtClean="0"/>
              <a:t>‹#›</a:t>
            </a:fld>
            <a:endParaRPr lang="nl-NL"/>
          </a:p>
        </p:txBody>
      </p:sp>
      <p:sp>
        <p:nvSpPr>
          <p:cNvPr id="10" name="TextBox 9"/>
          <p:cNvSpPr txBox="1"/>
          <p:nvPr/>
        </p:nvSpPr>
        <p:spPr>
          <a:xfrm>
            <a:off x="511548" y="6472733"/>
            <a:ext cx="2465682" cy="112467"/>
          </a:xfrm>
          <a:prstGeom prst="rect">
            <a:avLst/>
          </a:prstGeom>
        </p:spPr>
        <p:txBody>
          <a:bodyPr vert="horz" lIns="91440" tIns="45720" rIns="91440" bIns="45720" rtlCol="0" anchor="ctr"/>
          <a:lstStyle>
            <a:defPPr>
              <a:defRPr lang="en-US"/>
            </a:defPPr>
            <a:lvl1pPr algn="r">
              <a:defRPr sz="730"/>
            </a:lvl1pPr>
          </a:lstStyle>
          <a:p>
            <a:pPr lvl="0" algn="l"/>
            <a:r>
              <a:rPr lang="nl-NL" sz="730" dirty="0">
                <a:solidFill>
                  <a:schemeClr val="bg1"/>
                </a:solidFill>
              </a:rPr>
              <a:t>© 2022 Deloitte The Netherlands</a:t>
            </a:r>
          </a:p>
        </p:txBody>
      </p:sp>
    </p:spTree>
  </p:cSld>
  <p:clrMapOvr>
    <a:masterClrMapping/>
  </p:clrMapOvr>
  <p:transition>
    <p:fade/>
  </p:transition>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 Deloitte Green 3">
    <p:bg bwMode="gray">
      <p:bgPr>
        <a:solidFill>
          <a:schemeClr val="accent3"/>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4" imgW="5715" imgH="5715" progId="TCLayout.ActiveDocument.1">
                  <p:embed/>
                </p:oleObj>
              </mc:Choice>
              <mc:Fallback>
                <p:oleObj name="think-cell Slide" r:id="rId4" imgW="5715" imgH="5715" progId="TCLayout.ActiveDocument.1">
                  <p:embed/>
                  <p:pic>
                    <p:nvPicPr>
                      <p:cNvPr id="0" name="Object 6" hidden="1"/>
                      <p:cNvPicPr/>
                      <p:nvPr/>
                    </p:nvPicPr>
                    <p:blipFill>
                      <a:blip r:embed="rId5"/>
                      <a:stretch>
                        <a:fillRect/>
                      </a:stretch>
                    </p:blipFill>
                    <p:spPr>
                      <a:xfrm>
                        <a:off x="1955" y="1588"/>
                        <a:ext cx="1954" cy="1588"/>
                      </a:xfrm>
                      <a:prstGeom prst="rect">
                        <a:avLst/>
                      </a:prstGeom>
                    </p:spPr>
                  </p:pic>
                </p:oleObj>
              </mc:Fallback>
            </mc:AlternateContent>
          </a:graphicData>
        </a:graphic>
      </p:graphicFrame>
      <p:sp>
        <p:nvSpPr>
          <p:cNvPr id="6" name="Rectangle 5" hidden="1"/>
          <p:cNvSpPr/>
          <p:nvPr>
            <p:custDataLst>
              <p:tags r:id="rId2"/>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3600" b="1" i="0" baseline="0" dirty="0">
              <a:solidFill>
                <a:schemeClr val="bg1"/>
              </a:solidFill>
              <a:latin typeface="Calibri" panose="020F0502020204030204" pitchFamily="34" charset="0"/>
              <a:cs typeface="Calibri" panose="020F0502020204030204" pitchFamily="34" charset="0"/>
              <a:sym typeface="Calibri" panose="020F0502020204030204" pitchFamily="34" charset="0"/>
            </a:endParaRPr>
          </a:p>
        </p:txBody>
      </p:sp>
      <p:sp>
        <p:nvSpPr>
          <p:cNvPr id="2" name="Title 1"/>
          <p:cNvSpPr>
            <a:spLocks noGrp="1"/>
          </p:cNvSpPr>
          <p:nvPr>
            <p:ph type="title"/>
          </p:nvPr>
        </p:nvSpPr>
        <p:spPr bwMode="gray">
          <a:xfrm>
            <a:off x="483252" y="1705673"/>
            <a:ext cx="10517717" cy="1592403"/>
          </a:xfrm>
        </p:spPr>
        <p:txBody>
          <a:bodyPr vert="horz" lIns="0" tIns="0" rIns="0" bIns="0" rtlCol="0" anchor="b" anchorCtr="0">
            <a:noAutofit/>
          </a:bodyPr>
          <a:lstStyle>
            <a:lvl1pPr>
              <a:defRPr lang="en-US" sz="3600" b="1" dirty="0">
                <a:solidFill>
                  <a:schemeClr val="bg1"/>
                </a:solidFill>
                <a:latin typeface="+mj-lt"/>
                <a:ea typeface="Open Sans" panose="020B0606030504020204" pitchFamily="34" charset="0"/>
                <a:cs typeface="Calibri" panose="020F0502020204030204" pitchFamily="34" charset="0"/>
              </a:defRPr>
            </a:lvl1pPr>
          </a:lstStyle>
          <a:p>
            <a:pPr lvl="0" defTabSz="727710">
              <a:lnSpc>
                <a:spcPct val="95000"/>
              </a:lnSpc>
            </a:pPr>
            <a:r>
              <a:rPr lang="en-US"/>
              <a:t>Click to edit Master title style</a:t>
            </a:r>
            <a:endParaRPr lang="en-US" dirty="0"/>
          </a:p>
        </p:txBody>
      </p:sp>
      <p:sp>
        <p:nvSpPr>
          <p:cNvPr id="3" name="Text Placeholder 2"/>
          <p:cNvSpPr>
            <a:spLocks noGrp="1"/>
          </p:cNvSpPr>
          <p:nvPr>
            <p:ph type="body" idx="1"/>
          </p:nvPr>
        </p:nvSpPr>
        <p:spPr bwMode="gray">
          <a:xfrm>
            <a:off x="483252" y="3429000"/>
            <a:ext cx="10517717" cy="1566532"/>
          </a:xfrm>
        </p:spPr>
        <p:txBody>
          <a:bodyPr vert="horz" lIns="0" tIns="0" rIns="0" bIns="0" rtlCol="0">
            <a:noAutofit/>
          </a:bodyPr>
          <a:lstStyle>
            <a:lvl1pPr>
              <a:defRPr lang="en-US" sz="3600" dirty="0">
                <a:solidFill>
                  <a:schemeClr val="bg1"/>
                </a:solidFill>
                <a:cs typeface="Calibri" panose="020F0502020204030204" pitchFamily="34" charset="0"/>
              </a:defRPr>
            </a:lvl1pPr>
          </a:lstStyle>
          <a:p>
            <a:pPr lvl="0" defTabSz="727710">
              <a:lnSpc>
                <a:spcPct val="95000"/>
              </a:lnSpc>
              <a:spcAft>
                <a:spcPts val="0"/>
              </a:spcAft>
            </a:pPr>
            <a:r>
              <a:rPr lang="en-US"/>
              <a:t>Click to edit Master text styles</a:t>
            </a:r>
          </a:p>
        </p:txBody>
      </p:sp>
      <p:sp>
        <p:nvSpPr>
          <p:cNvPr id="4" name="Footer Placeholder 3"/>
          <p:cNvSpPr>
            <a:spLocks noGrp="1"/>
          </p:cNvSpPr>
          <p:nvPr>
            <p:ph type="ftr" sz="quarter" idx="10"/>
          </p:nvPr>
        </p:nvSpPr>
        <p:spPr/>
        <p:txBody>
          <a:bodyPr/>
          <a:lstStyle>
            <a:lvl1pPr>
              <a:defRPr>
                <a:solidFill>
                  <a:schemeClr val="bg1"/>
                </a:solidFill>
              </a:defRPr>
            </a:lvl1pPr>
          </a:lstStyle>
          <a:p>
            <a:endParaRPr lang="nl-NL" dirty="0"/>
          </a:p>
        </p:txBody>
      </p:sp>
      <p:sp>
        <p:nvSpPr>
          <p:cNvPr id="5" name="Slide Number Placeholder 4"/>
          <p:cNvSpPr>
            <a:spLocks noGrp="1"/>
          </p:cNvSpPr>
          <p:nvPr>
            <p:ph type="sldNum" sz="quarter" idx="11"/>
          </p:nvPr>
        </p:nvSpPr>
        <p:spPr/>
        <p:txBody>
          <a:bodyPr/>
          <a:lstStyle>
            <a:lvl1pPr>
              <a:defRPr>
                <a:solidFill>
                  <a:schemeClr val="bg1"/>
                </a:solidFill>
              </a:defRPr>
            </a:lvl1pPr>
          </a:lstStyle>
          <a:p>
            <a:fld id="{E1285774-241F-486E-B8E4-963DBBF2BAEB}" type="slidenum">
              <a:rPr lang="nl-NL" smtClean="0"/>
              <a:t>‹#›</a:t>
            </a:fld>
            <a:endParaRPr lang="nl-NL"/>
          </a:p>
        </p:txBody>
      </p:sp>
      <p:sp>
        <p:nvSpPr>
          <p:cNvPr id="8" name="TextBox 7"/>
          <p:cNvSpPr txBox="1"/>
          <p:nvPr/>
        </p:nvSpPr>
        <p:spPr>
          <a:xfrm>
            <a:off x="511548" y="6472733"/>
            <a:ext cx="2465682" cy="112467"/>
          </a:xfrm>
          <a:prstGeom prst="rect">
            <a:avLst/>
          </a:prstGeom>
        </p:spPr>
        <p:txBody>
          <a:bodyPr vert="horz" lIns="91440" tIns="45720" rIns="91440" bIns="45720" rtlCol="0" anchor="ctr"/>
          <a:lstStyle>
            <a:defPPr>
              <a:defRPr lang="en-US"/>
            </a:defPPr>
            <a:lvl1pPr algn="r">
              <a:defRPr sz="730"/>
            </a:lvl1pPr>
          </a:lstStyle>
          <a:p>
            <a:pPr lvl="0" algn="l"/>
            <a:r>
              <a:rPr lang="nl-NL" sz="730" dirty="0">
                <a:solidFill>
                  <a:schemeClr val="bg1"/>
                </a:solidFill>
              </a:rPr>
              <a:t>© 2022 Deloitte The Netherlands</a:t>
            </a:r>
          </a:p>
        </p:txBody>
      </p:sp>
    </p:spTree>
  </p:cSld>
  <p:clrMapOvr>
    <a:masterClrMapping/>
  </p:clrMapOvr>
  <p:transition>
    <p:fade/>
  </p:transition>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 Deloitte Green 4">
    <p:bg bwMode="gray">
      <p:bgPr>
        <a:solidFill>
          <a:schemeClr val="accent4"/>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6" imgW="5715" imgH="5715" progId="TCLayout.ActiveDocument.1">
                  <p:embed/>
                </p:oleObj>
              </mc:Choice>
              <mc:Fallback>
                <p:oleObj name="think-cell Slide" r:id="rId6" imgW="5715" imgH="5715" progId="TCLayout.ActiveDocument.1">
                  <p:embed/>
                  <p:pic>
                    <p:nvPicPr>
                      <p:cNvPr id="0" name="Object 2" hidden="1"/>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2" name="Rectangle 1" hidden="1"/>
          <p:cNvSpPr/>
          <p:nvPr>
            <p:custDataLst>
              <p:tags r:id="rId2"/>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3600" b="1" i="0" baseline="0" dirty="0">
              <a:solidFill>
                <a:schemeClr val="bg1"/>
              </a:solidFill>
              <a:latin typeface="Calibri" panose="020F0502020204030204" pitchFamily="34" charset="0"/>
              <a:cs typeface="Calibri" panose="020F0502020204030204" pitchFamily="34" charset="0"/>
              <a:sym typeface="Calibri" panose="020F0502020204030204" pitchFamily="34" charset="0"/>
            </a:endParaRPr>
          </a:p>
        </p:txBody>
      </p:sp>
      <p:sp>
        <p:nvSpPr>
          <p:cNvPr id="18" name="Title 1"/>
          <p:cNvSpPr>
            <a:spLocks noGrp="1"/>
          </p:cNvSpPr>
          <p:nvPr>
            <p:ph type="title"/>
          </p:nvPr>
        </p:nvSpPr>
        <p:spPr bwMode="gray">
          <a:xfrm>
            <a:off x="469900" y="1705670"/>
            <a:ext cx="10418233" cy="1592403"/>
          </a:xfrm>
          <a:prstGeom prst="rect">
            <a:avLst/>
          </a:prstGeom>
        </p:spPr>
        <p:txBody>
          <a:bodyPr vert="horz" lIns="0" tIns="0" rIns="0" bIns="0" rtlCol="0" anchor="b" anchorCtr="0">
            <a:noAutofit/>
          </a:bodyPr>
          <a:lstStyle>
            <a:lvl1pPr>
              <a:defRPr lang="en-US" sz="3600" b="1" noProof="0" dirty="0">
                <a:solidFill>
                  <a:schemeClr val="bg1"/>
                </a:solidFill>
                <a:latin typeface="+mj-lt"/>
                <a:ea typeface="Open Sans" panose="020B0606030504020204" pitchFamily="34" charset="0"/>
                <a:cs typeface="Calibri" panose="020F0502020204030204" pitchFamily="34" charset="0"/>
              </a:defRPr>
            </a:lvl1pPr>
          </a:lstStyle>
          <a:p>
            <a:pPr lvl="0" defTabSz="727710">
              <a:lnSpc>
                <a:spcPct val="95000"/>
              </a:lnSpc>
            </a:pPr>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vert="horz" lIns="0" tIns="0" rIns="0" bIns="0" rtlCol="0">
            <a:noAutofit/>
          </a:bodyPr>
          <a:lstStyle>
            <a:lvl1pPr>
              <a:defRPr lang="en-US" sz="3600" noProof="0" smtClean="0">
                <a:solidFill>
                  <a:schemeClr val="bg1"/>
                </a:solidFill>
                <a:cs typeface="Calibri" panose="020F0502020204030204" pitchFamily="34" charset="0"/>
              </a:defRPr>
            </a:lvl1pPr>
          </a:lstStyle>
          <a:p>
            <a:pPr lvl="0" defTabSz="727710">
              <a:lnSpc>
                <a:spcPct val="95000"/>
              </a:lnSpc>
              <a:spcAft>
                <a:spcPts val="0"/>
              </a:spcAft>
            </a:pPr>
            <a:r>
              <a:rPr lang="en-US" noProof="0"/>
              <a:t>Click to edit Master text styles</a:t>
            </a:r>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nl-NL" dirty="0"/>
          </a:p>
        </p:txBody>
      </p:sp>
      <p:sp>
        <p:nvSpPr>
          <p:cNvPr id="10" name="Slide Number Placeholder 9"/>
          <p:cNvSpPr>
            <a:spLocks noGrp="1"/>
          </p:cNvSpPr>
          <p:nvPr>
            <p:ph type="sldNum" sz="quarter" idx="12"/>
          </p:nvPr>
        </p:nvSpPr>
        <p:spPr/>
        <p:txBody>
          <a:bodyPr/>
          <a:lstStyle>
            <a:lvl1pPr>
              <a:defRPr>
                <a:solidFill>
                  <a:schemeClr val="bg1"/>
                </a:solidFill>
              </a:defRPr>
            </a:lvl1pPr>
          </a:lstStyle>
          <a:p>
            <a:fld id="{E1285774-241F-486E-B8E4-963DBBF2BAEB}" type="slidenum">
              <a:rPr lang="nl-NL" smtClean="0"/>
              <a:t>‹#›</a:t>
            </a:fld>
            <a:endParaRPr lang="nl-NL"/>
          </a:p>
        </p:txBody>
      </p:sp>
      <p:sp>
        <p:nvSpPr>
          <p:cNvPr id="13" name="TextBox 12"/>
          <p:cNvSpPr txBox="1"/>
          <p:nvPr/>
        </p:nvSpPr>
        <p:spPr>
          <a:xfrm>
            <a:off x="511548" y="6472733"/>
            <a:ext cx="2465682" cy="112467"/>
          </a:xfrm>
          <a:prstGeom prst="rect">
            <a:avLst/>
          </a:prstGeom>
        </p:spPr>
        <p:txBody>
          <a:bodyPr vert="horz" lIns="91440" tIns="45720" rIns="91440" bIns="45720" rtlCol="0" anchor="ctr"/>
          <a:lstStyle>
            <a:defPPr>
              <a:defRPr lang="en-US"/>
            </a:defPPr>
            <a:lvl1pPr algn="r">
              <a:defRPr sz="730"/>
            </a:lvl1pPr>
          </a:lstStyle>
          <a:p>
            <a:pPr lvl="0" algn="l"/>
            <a:r>
              <a:rPr lang="nl-NL" sz="730" dirty="0">
                <a:solidFill>
                  <a:schemeClr val="bg1"/>
                </a:solidFill>
              </a:rPr>
              <a:t>© 2022 Deloitte The Netherlands</a:t>
            </a:r>
          </a:p>
        </p:txBody>
      </p:sp>
      <p:sp>
        <p:nvSpPr>
          <p:cNvPr id="9" name="TextBox 8"/>
          <p:cNvSpPr txBox="1"/>
          <p:nvPr userDrawn="1"/>
        </p:nvSpPr>
        <p:spPr>
          <a:xfrm>
            <a:off x="511548" y="6472733"/>
            <a:ext cx="2465682" cy="112467"/>
          </a:xfrm>
          <a:prstGeom prst="rect">
            <a:avLst/>
          </a:prstGeom>
        </p:spPr>
        <p:txBody>
          <a:bodyPr vert="horz" lIns="91440" tIns="45720" rIns="91440" bIns="45720" rtlCol="0" anchor="ctr"/>
          <a:lstStyle>
            <a:defPPr>
              <a:defRPr lang="en-US"/>
            </a:defPPr>
            <a:lvl1pPr algn="r">
              <a:defRPr sz="730"/>
            </a:lvl1pPr>
          </a:lstStyle>
          <a:p>
            <a:pPr lvl="0" algn="l"/>
            <a:r>
              <a:rPr lang="nl-NL" sz="730" dirty="0">
                <a:solidFill>
                  <a:schemeClr val="bg1"/>
                </a:solidFill>
              </a:rPr>
              <a:t>© 2022 Deloitte The Netherlands</a:t>
            </a:r>
          </a:p>
        </p:txBody>
      </p:sp>
      <p:graphicFrame>
        <p:nvGraphicFramePr>
          <p:cNvPr id="11" name="Object 10" hidden="1"/>
          <p:cNvGraphicFramePr>
            <a:graphicFrameLocks noChangeAspect="1"/>
          </p:cNvGraphicFramePr>
          <p:nvPr userDrawn="1">
            <p:custDataLst>
              <p:tags r:id="rId3"/>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8" imgW="5715" imgH="5715" progId="TCLayout.ActiveDocument.1">
                  <p:embed/>
                </p:oleObj>
              </mc:Choice>
              <mc:Fallback>
                <p:oleObj name="think-cell Slide" r:id="rId8" imgW="5715" imgH="5715" progId="TCLayout.ActiveDocument.1">
                  <p:embed/>
                  <p:pic>
                    <p:nvPicPr>
                      <p:cNvPr id="0" name="Object 10" hidden="1"/>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12" name="Rectangle 11" hidden="1"/>
          <p:cNvSpPr/>
          <p:nvPr userDrawn="1">
            <p:custDataLst>
              <p:tags r:id="rId4"/>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3600" b="1" i="0" baseline="0" dirty="0">
              <a:solidFill>
                <a:schemeClr val="bg1"/>
              </a:solidFill>
              <a:latin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ags" Target="../tags/tag2.xml"/><Relationship Id="rId55" Type="http://schemas.openxmlformats.org/officeDocument/2006/relationships/tags" Target="../tags/tag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ags" Target="../tags/tag5.xml"/><Relationship Id="rId58" Type="http://schemas.openxmlformats.org/officeDocument/2006/relationships/oleObject" Target="../embeddings/oleObject1.bin"/><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ags" Target="../tags/tag8.xml"/><Relationship Id="rId8" Type="http://schemas.openxmlformats.org/officeDocument/2006/relationships/slideLayout" Target="../slideLayouts/slideLayout8.xml"/><Relationship Id="rId51" Type="http://schemas.openxmlformats.org/officeDocument/2006/relationships/tags" Target="../tags/tag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57" Type="http://schemas.openxmlformats.org/officeDocument/2006/relationships/tags" Target="../tags/tag9.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50"/>
            </p:custData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name="think-cell Slide" r:id="rId58" imgW="12700" imgH="12700" progId="TCLayout.ActiveDocument.1">
                  <p:embed/>
                </p:oleObj>
              </mc:Choice>
              <mc:Fallback>
                <p:oleObj name="think-cell Slide" r:id="rId58" imgW="12700" imgH="12700" progId="TCLayout.ActiveDocument.1">
                  <p:embed/>
                  <p:pic>
                    <p:nvPicPr>
                      <p:cNvPr id="0" name="Object 3" hidden="1"/>
                      <p:cNvPicPr/>
                      <p:nvPr/>
                    </p:nvPicPr>
                    <p:blipFill>
                      <a:blip r:embed="rId59"/>
                      <a:stretch>
                        <a:fillRect/>
                      </a:stretch>
                    </p:blipFill>
                    <p:spPr>
                      <a:xfrm>
                        <a:off x="2119" y="1591"/>
                        <a:ext cx="2116" cy="1587"/>
                      </a:xfrm>
                      <a:prstGeom prst="rect">
                        <a:avLst/>
                      </a:prstGeom>
                    </p:spPr>
                  </p:pic>
                </p:oleObj>
              </mc:Fallback>
            </mc:AlternateContent>
          </a:graphicData>
        </a:graphic>
      </p:graphicFrame>
      <p:sp>
        <p:nvSpPr>
          <p:cNvPr id="5" name="Rectangle 4" hidden="1"/>
          <p:cNvSpPr/>
          <p:nvPr>
            <p:custDataLst>
              <p:tags r:id="rId51"/>
            </p:custDataLst>
          </p:nvPr>
        </p:nvSpPr>
        <p:spPr bwMode="gray">
          <a:xfrm>
            <a:off x="0" y="0"/>
            <a:ext cx="158750"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2" name="Title Placeholder 1"/>
          <p:cNvSpPr>
            <a:spLocks noGrp="1"/>
          </p:cNvSpPr>
          <p:nvPr>
            <p:ph type="title"/>
          </p:nvPr>
        </p:nvSpPr>
        <p:spPr bwMode="gray">
          <a:xfrm>
            <a:off x="501651" y="317501"/>
            <a:ext cx="11188700" cy="309820"/>
          </a:xfrm>
          <a:prstGeom prst="rect">
            <a:avLst/>
          </a:prstGeom>
        </p:spPr>
        <p:txBody>
          <a:bodyPr vert="horz" lIns="0" tIns="0" rIns="0" bIns="0" rtlCol="0" anchor="t" anchorCtr="0">
            <a:noAutofit/>
          </a:bodyPr>
          <a:lstStyle/>
          <a:p>
            <a:pPr lvl="0" defTabSz="727710"/>
            <a:r>
              <a:rPr lang="en-US" noProof="0"/>
              <a:t>Click to edit Master title style</a:t>
            </a:r>
            <a:endParaRPr lang="en-US" noProof="0" dirty="0"/>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rmAutofit/>
          </a:bodyPr>
          <a:lstStyle/>
          <a:p>
            <a:pPr lvl="0" defTabSz="727710">
              <a:spcAft>
                <a:spcPts val="795"/>
              </a:spcAft>
            </a:pPr>
            <a:r>
              <a:rPr lang="en-US" noProof="0"/>
              <a:t>Click to edit Master text styles</a:t>
            </a:r>
          </a:p>
          <a:p>
            <a:pPr lvl="1" defTabSz="727710">
              <a:spcAft>
                <a:spcPts val="795"/>
              </a:spcAft>
            </a:pPr>
            <a:r>
              <a:rPr lang="en-US" noProof="0"/>
              <a:t>Second level</a:t>
            </a:r>
          </a:p>
          <a:p>
            <a:pPr lvl="2" defTabSz="727710">
              <a:spcAft>
                <a:spcPts val="795"/>
              </a:spcAft>
            </a:pPr>
            <a:r>
              <a:rPr lang="en-US" noProof="0"/>
              <a:t>Third level</a:t>
            </a:r>
          </a:p>
          <a:p>
            <a:pPr lvl="3" defTabSz="727710">
              <a:spcAft>
                <a:spcPts val="795"/>
              </a:spcAft>
            </a:pPr>
            <a:r>
              <a:rPr lang="en-US" noProof="0"/>
              <a:t>Fourth level</a:t>
            </a:r>
          </a:p>
          <a:p>
            <a:pPr lvl="4" defTabSz="727710">
              <a:spcAft>
                <a:spcPts val="795"/>
              </a:spcAft>
            </a:pPr>
            <a:r>
              <a:rPr lang="en-US" noProof="0"/>
              <a:t>Fifth level</a:t>
            </a:r>
            <a:endParaRPr lang="en-US" noProof="0" dirty="0"/>
          </a:p>
        </p:txBody>
      </p:sp>
      <p:sp>
        <p:nvSpPr>
          <p:cNvPr id="9" name="Rectangle 8" hidden="1"/>
          <p:cNvSpPr/>
          <p:nvPr>
            <p:custDataLst>
              <p:tags r:id="rId52"/>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167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8" name="Footer Placeholder 7"/>
          <p:cNvSpPr>
            <a:spLocks noGrp="1"/>
          </p:cNvSpPr>
          <p:nvPr>
            <p:ph type="ftr" sz="quarter" idx="3"/>
          </p:nvPr>
        </p:nvSpPr>
        <p:spPr>
          <a:xfrm>
            <a:off x="7087452" y="6472732"/>
            <a:ext cx="4114800" cy="144000"/>
          </a:xfrm>
          <a:prstGeom prst="rect">
            <a:avLst/>
          </a:prstGeom>
        </p:spPr>
        <p:txBody>
          <a:bodyPr vert="horz" lIns="91440" tIns="45720" rIns="91440" bIns="45720" rtlCol="0" anchor="ctr"/>
          <a:lstStyle>
            <a:lvl1pPr algn="r">
              <a:defRPr lang="nl-NL" sz="730"/>
            </a:lvl1pPr>
          </a:lstStyle>
          <a:p>
            <a:endParaRPr lang="nl-NL" dirty="0"/>
          </a:p>
        </p:txBody>
      </p:sp>
      <p:sp>
        <p:nvSpPr>
          <p:cNvPr id="10" name="Slide Number Placeholder 9"/>
          <p:cNvSpPr>
            <a:spLocks noGrp="1"/>
          </p:cNvSpPr>
          <p:nvPr>
            <p:ph type="sldNum" sz="quarter" idx="4"/>
          </p:nvPr>
        </p:nvSpPr>
        <p:spPr>
          <a:xfrm>
            <a:off x="11413904" y="6472732"/>
            <a:ext cx="177231" cy="144000"/>
          </a:xfrm>
          <a:prstGeom prst="rect">
            <a:avLst/>
          </a:prstGeom>
        </p:spPr>
        <p:txBody>
          <a:bodyPr vert="horz" lIns="0" tIns="0" rIns="0" bIns="0" rtlCol="0" anchor="ctr"/>
          <a:lstStyle>
            <a:lvl1pPr algn="ctr">
              <a:defRPr lang="nl-NL" sz="730" smtClean="0"/>
            </a:lvl1pPr>
          </a:lstStyle>
          <a:p>
            <a:fld id="{E1285774-241F-486E-B8E4-963DBBF2BAEB}" type="slidenum">
              <a:rPr lang="nl-NL" smtClean="0"/>
              <a:t>‹#›</a:t>
            </a:fld>
            <a:endParaRPr lang="nl-NL"/>
          </a:p>
        </p:txBody>
      </p:sp>
      <p:sp>
        <p:nvSpPr>
          <p:cNvPr id="12" name="TextBox 11"/>
          <p:cNvSpPr txBox="1"/>
          <p:nvPr/>
        </p:nvSpPr>
        <p:spPr>
          <a:xfrm>
            <a:off x="511548" y="6472733"/>
            <a:ext cx="2465682" cy="112467"/>
          </a:xfrm>
          <a:prstGeom prst="rect">
            <a:avLst/>
          </a:prstGeom>
        </p:spPr>
        <p:txBody>
          <a:bodyPr vert="horz" lIns="91440" tIns="45720" rIns="91440" bIns="45720" rtlCol="0" anchor="ctr"/>
          <a:lstStyle>
            <a:defPPr>
              <a:defRPr lang="en-US"/>
            </a:defPPr>
            <a:lvl1pPr algn="r">
              <a:defRPr sz="730"/>
            </a:lvl1pPr>
          </a:lstStyle>
          <a:p>
            <a:pPr lvl="0" algn="l"/>
            <a:r>
              <a:rPr lang="nl-NL" sz="730" dirty="0"/>
              <a:t>© 2022 Deloitte The Netherlands</a:t>
            </a:r>
          </a:p>
        </p:txBody>
      </p:sp>
      <p:sp>
        <p:nvSpPr>
          <p:cNvPr id="11" name="Rectangle 10" hidden="1"/>
          <p:cNvSpPr/>
          <p:nvPr>
            <p:custDataLst>
              <p:tags r:id="rId53"/>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167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13" name="Rectangle 12" hidden="1"/>
          <p:cNvSpPr/>
          <p:nvPr>
            <p:custDataLst>
              <p:tags r:id="rId54"/>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1575"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14" name="Rectangle 13" hidden="1"/>
          <p:cNvSpPr/>
          <p:nvPr>
            <p:custDataLst>
              <p:tags r:id="rId55"/>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167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17" name="Rectangle 16" hidden="1"/>
          <p:cNvSpPr/>
          <p:nvPr>
            <p:custDataLst>
              <p:tags r:id="rId56"/>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167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15" name="Rectangle 14" hidden="1"/>
          <p:cNvSpPr/>
          <p:nvPr userDrawn="1">
            <p:custDataLst>
              <p:tags r:id="rId57"/>
            </p:custDataLst>
          </p:nvPr>
        </p:nvSpPr>
        <p:spPr bwMode="gray">
          <a:xfrm>
            <a:off x="0" y="0"/>
            <a:ext cx="195385"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marL="0" lvl="0" indent="0" algn="ctr">
              <a:lnSpc>
                <a:spcPct val="106000"/>
              </a:lnSpc>
              <a:buFont typeface="Wingdings 2" panose="05020102010507070707" pitchFamily="18" charset="2"/>
              <a:buNone/>
            </a:pPr>
            <a:endParaRPr lang="en-US" sz="1575"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Lst>
  <p:transition>
    <p:fade/>
  </p:transition>
  <p:hf hdr="0" dt="0"/>
  <p:txStyles>
    <p:titleStyle>
      <a:lvl1pPr algn="l" defTabSz="742950" rtl="0" eaLnBrk="1" latinLnBrk="0" hangingPunct="1">
        <a:spcBef>
          <a:spcPct val="0"/>
        </a:spcBef>
        <a:buNone/>
        <a:defRPr lang="en-US" sz="2100" kern="1200" noProof="0" dirty="0">
          <a:solidFill>
            <a:schemeClr val="tx1"/>
          </a:solidFill>
          <a:latin typeface="+mn-lt"/>
          <a:ea typeface="+mj-ea"/>
          <a:cs typeface="Calibri Light" panose="020F0302020204030204" pitchFamily="34" charset="0"/>
        </a:defRPr>
      </a:lvl1pPr>
    </p:titleStyle>
    <p:bodyStyle>
      <a:lvl1pPr marL="0" indent="0" algn="l" defTabSz="742950" rtl="0" eaLnBrk="1" latinLnBrk="0" hangingPunct="1">
        <a:spcBef>
          <a:spcPts val="0"/>
        </a:spcBef>
        <a:spcAft>
          <a:spcPts val="815"/>
        </a:spcAft>
        <a:buSzPct val="100000"/>
        <a:buFontTx/>
        <a:buNone/>
        <a:defRPr lang="en-US" sz="1400" b="0" kern="1200" noProof="0" smtClean="0">
          <a:solidFill>
            <a:schemeClr val="tx1"/>
          </a:solidFill>
          <a:latin typeface="+mn-lt"/>
          <a:ea typeface="+mn-ea"/>
          <a:cs typeface="Calibri Light" panose="020F0302020204030204" pitchFamily="34" charset="0"/>
        </a:defRPr>
      </a:lvl1pPr>
      <a:lvl2pPr marL="113665" indent="-113665" algn="l" defTabSz="742950" rtl="0" eaLnBrk="1" latinLnBrk="0" hangingPunct="1">
        <a:spcBef>
          <a:spcPts val="0"/>
        </a:spcBef>
        <a:spcAft>
          <a:spcPts val="815"/>
        </a:spcAft>
        <a:buClrTx/>
        <a:buSzPct val="100000"/>
        <a:buFont typeface="Arial" panose="020B0604020202020204" pitchFamily="34" charset="0"/>
        <a:buChar char="•"/>
        <a:defRPr lang="en-US" sz="1400" b="1" kern="1200" noProof="0" smtClean="0">
          <a:solidFill>
            <a:schemeClr val="tx1"/>
          </a:solidFill>
          <a:latin typeface="+mj-lt"/>
          <a:ea typeface="+mn-ea"/>
          <a:cs typeface="Calibri Light" panose="020F0302020204030204" pitchFamily="34" charset="0"/>
        </a:defRPr>
      </a:lvl2pPr>
      <a:lvl3pPr marL="247650" indent="-113665" algn="l" defTabSz="742950" rtl="0" eaLnBrk="1" latinLnBrk="0" hangingPunct="1">
        <a:spcBef>
          <a:spcPts val="0"/>
        </a:spcBef>
        <a:spcAft>
          <a:spcPts val="815"/>
        </a:spcAft>
        <a:buClrTx/>
        <a:buSzPct val="100000"/>
        <a:buFont typeface="Arial" panose="020B0604020202020204" pitchFamily="34" charset="0"/>
        <a:buChar char="−"/>
        <a:defRPr lang="en-US" sz="1400" kern="1200" noProof="0" smtClean="0">
          <a:solidFill>
            <a:schemeClr val="tx1"/>
          </a:solidFill>
          <a:latin typeface="+mn-lt"/>
          <a:ea typeface="+mn-ea"/>
          <a:cs typeface="Calibri Light" panose="020F0302020204030204" pitchFamily="34" charset="0"/>
        </a:defRPr>
      </a:lvl3pPr>
      <a:lvl4pPr marL="381635" indent="-113665" algn="l" defTabSz="742950" rtl="0" eaLnBrk="1" latinLnBrk="0" hangingPunct="1">
        <a:spcBef>
          <a:spcPts val="0"/>
        </a:spcBef>
        <a:spcAft>
          <a:spcPts val="815"/>
        </a:spcAft>
        <a:buClrTx/>
        <a:buSzPct val="100000"/>
        <a:buFont typeface="Arial" panose="020B0604020202020204" pitchFamily="34" charset="0"/>
        <a:buChar char="◦"/>
        <a:defRPr lang="en-US" sz="1400" kern="1200" baseline="0" noProof="0" smtClean="0">
          <a:solidFill>
            <a:schemeClr val="tx1"/>
          </a:solidFill>
          <a:latin typeface="+mn-lt"/>
          <a:ea typeface="+mn-ea"/>
          <a:cs typeface="Calibri Light" panose="020F0302020204030204" pitchFamily="34" charset="0"/>
        </a:defRPr>
      </a:lvl4pPr>
      <a:lvl5pPr marL="516255" indent="-113665" algn="l" defTabSz="648970" rtl="0" eaLnBrk="1" latinLnBrk="0" hangingPunct="1">
        <a:spcBef>
          <a:spcPts val="0"/>
        </a:spcBef>
        <a:spcAft>
          <a:spcPts val="815"/>
        </a:spcAft>
        <a:buClrTx/>
        <a:buSzPct val="100000"/>
        <a:buFont typeface="Arial" panose="020B0604020202020204" pitchFamily="34" charset="0"/>
        <a:buChar char="−"/>
        <a:defRPr lang="en-US" sz="1400" kern="1200" baseline="0" noProof="0" dirty="0">
          <a:solidFill>
            <a:schemeClr val="tx1"/>
          </a:solidFill>
          <a:latin typeface="+mn-lt"/>
          <a:ea typeface="+mn-ea"/>
          <a:cs typeface="Calibri Light" panose="020F0302020204030204" pitchFamily="34" charset="0"/>
        </a:defRPr>
      </a:lvl5pPr>
      <a:lvl6pPr marL="433070" indent="-143510" algn="l" defTabSz="742950" rtl="0" eaLnBrk="1" latinLnBrk="0" hangingPunct="1">
        <a:spcBef>
          <a:spcPts val="0"/>
        </a:spcBef>
        <a:spcAft>
          <a:spcPts val="815"/>
        </a:spcAft>
        <a:buFont typeface="Verdana" panose="020B0604030504040204" pitchFamily="34" charset="0"/>
        <a:buChar char="−"/>
        <a:defRPr sz="975" kern="1200" baseline="0">
          <a:solidFill>
            <a:schemeClr val="tx1"/>
          </a:solidFill>
          <a:latin typeface="+mn-lt"/>
          <a:ea typeface="+mn-ea"/>
          <a:cs typeface="+mn-cs"/>
        </a:defRPr>
      </a:lvl6pPr>
      <a:lvl7pPr marL="433070" indent="-143510" algn="l" defTabSz="742950" rtl="0" eaLnBrk="1" latinLnBrk="0" hangingPunct="1">
        <a:spcBef>
          <a:spcPts val="0"/>
        </a:spcBef>
        <a:spcAft>
          <a:spcPts val="815"/>
        </a:spcAft>
        <a:buFont typeface="Verdana" panose="020B0604030504040204" pitchFamily="34" charset="0"/>
        <a:buChar char="−"/>
        <a:defRPr sz="975" kern="1200">
          <a:solidFill>
            <a:schemeClr val="tx1"/>
          </a:solidFill>
          <a:latin typeface="+mn-lt"/>
          <a:ea typeface="+mn-ea"/>
          <a:cs typeface="+mn-cs"/>
        </a:defRPr>
      </a:lvl7pPr>
      <a:lvl8pPr marL="433070" indent="-143510" algn="l" defTabSz="742950" rtl="0" eaLnBrk="1" latinLnBrk="0" hangingPunct="1">
        <a:spcBef>
          <a:spcPts val="0"/>
        </a:spcBef>
        <a:spcAft>
          <a:spcPts val="815"/>
        </a:spcAft>
        <a:buFont typeface="Verdana" panose="020B0604030504040204" pitchFamily="34" charset="0"/>
        <a:buChar char="−"/>
        <a:defRPr sz="975" kern="1200" baseline="0">
          <a:solidFill>
            <a:schemeClr val="tx1"/>
          </a:solidFill>
          <a:latin typeface="+mn-lt"/>
          <a:ea typeface="+mn-ea"/>
          <a:cs typeface="+mn-cs"/>
        </a:defRPr>
      </a:lvl8pPr>
      <a:lvl9pPr marL="433070" indent="-143510" algn="l" defTabSz="742950" rtl="0" eaLnBrk="1" latinLnBrk="0" hangingPunct="1">
        <a:spcBef>
          <a:spcPts val="0"/>
        </a:spcBef>
        <a:spcAft>
          <a:spcPts val="815"/>
        </a:spcAft>
        <a:buFont typeface="Verdana" panose="020B0604030504040204" pitchFamily="34" charset="0"/>
        <a:buChar char="−"/>
        <a:defRPr sz="975" kern="1200" baseline="0">
          <a:solidFill>
            <a:schemeClr val="tx1"/>
          </a:solidFill>
          <a:latin typeface="+mn-lt"/>
          <a:ea typeface="+mn-ea"/>
          <a:cs typeface="+mn-cs"/>
        </a:defRPr>
      </a:lvl9pPr>
    </p:bodyStyle>
    <p:otherStyle>
      <a:defPPr>
        <a:defRPr lang="en-US"/>
      </a:defPPr>
      <a:lvl1pPr marL="0" algn="l" defTabSz="742950" rtl="0" eaLnBrk="1" latinLnBrk="0" hangingPunct="1">
        <a:defRPr sz="1465" kern="1200">
          <a:solidFill>
            <a:schemeClr val="tx1"/>
          </a:solidFill>
          <a:latin typeface="+mn-lt"/>
          <a:ea typeface="+mn-ea"/>
          <a:cs typeface="+mn-cs"/>
        </a:defRPr>
      </a:lvl1pPr>
      <a:lvl2pPr marL="371475" algn="l" defTabSz="742950" rtl="0" eaLnBrk="1" latinLnBrk="0" hangingPunct="1">
        <a:defRPr sz="1465" kern="1200">
          <a:solidFill>
            <a:schemeClr val="tx1"/>
          </a:solidFill>
          <a:latin typeface="+mn-lt"/>
          <a:ea typeface="+mn-ea"/>
          <a:cs typeface="+mn-cs"/>
        </a:defRPr>
      </a:lvl2pPr>
      <a:lvl3pPr marL="742950" algn="l" defTabSz="742950" rtl="0" eaLnBrk="1" latinLnBrk="0" hangingPunct="1">
        <a:defRPr sz="1465" kern="1200">
          <a:solidFill>
            <a:schemeClr val="tx1"/>
          </a:solidFill>
          <a:latin typeface="+mn-lt"/>
          <a:ea typeface="+mn-ea"/>
          <a:cs typeface="+mn-cs"/>
        </a:defRPr>
      </a:lvl3pPr>
      <a:lvl4pPr marL="1114425" algn="l" defTabSz="742950" rtl="0" eaLnBrk="1" latinLnBrk="0" hangingPunct="1">
        <a:defRPr sz="1465" kern="1200">
          <a:solidFill>
            <a:schemeClr val="tx1"/>
          </a:solidFill>
          <a:latin typeface="+mn-lt"/>
          <a:ea typeface="+mn-ea"/>
          <a:cs typeface="+mn-cs"/>
        </a:defRPr>
      </a:lvl4pPr>
      <a:lvl5pPr marL="1485900" algn="l" defTabSz="742950" rtl="0" eaLnBrk="1" latinLnBrk="0" hangingPunct="1">
        <a:defRPr sz="1465" kern="1200">
          <a:solidFill>
            <a:schemeClr val="tx1"/>
          </a:solidFill>
          <a:latin typeface="+mn-lt"/>
          <a:ea typeface="+mn-ea"/>
          <a:cs typeface="+mn-cs"/>
        </a:defRPr>
      </a:lvl5pPr>
      <a:lvl6pPr marL="1857375" algn="l" defTabSz="742950" rtl="0" eaLnBrk="1" latinLnBrk="0" hangingPunct="1">
        <a:defRPr sz="1465" kern="1200">
          <a:solidFill>
            <a:schemeClr val="tx1"/>
          </a:solidFill>
          <a:latin typeface="+mn-lt"/>
          <a:ea typeface="+mn-ea"/>
          <a:cs typeface="+mn-cs"/>
        </a:defRPr>
      </a:lvl6pPr>
      <a:lvl7pPr marL="2228850" algn="l" defTabSz="742950" rtl="0" eaLnBrk="1" latinLnBrk="0" hangingPunct="1">
        <a:defRPr sz="1465" kern="1200">
          <a:solidFill>
            <a:schemeClr val="tx1"/>
          </a:solidFill>
          <a:latin typeface="+mn-lt"/>
          <a:ea typeface="+mn-ea"/>
          <a:cs typeface="+mn-cs"/>
        </a:defRPr>
      </a:lvl7pPr>
      <a:lvl8pPr marL="2600325" algn="l" defTabSz="742950" rtl="0" eaLnBrk="1" latinLnBrk="0" hangingPunct="1">
        <a:defRPr sz="1465" kern="1200">
          <a:solidFill>
            <a:schemeClr val="tx1"/>
          </a:solidFill>
          <a:latin typeface="+mn-lt"/>
          <a:ea typeface="+mn-ea"/>
          <a:cs typeface="+mn-cs"/>
        </a:defRPr>
      </a:lvl8pPr>
      <a:lvl9pPr marL="2971800" algn="l" defTabSz="742950" rtl="0" eaLnBrk="1" latinLnBrk="0" hangingPunct="1">
        <a:defRPr sz="14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png"/><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image" Target="../media/image2.emf"/><Relationship Id="rId5" Type="http://schemas.openxmlformats.org/officeDocument/2006/relationships/oleObject" Target="../embeddings/oleObject46.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715" imgH="5715" progId="TCLayout.ActiveDocument.1">
                  <p:embed/>
                </p:oleObj>
              </mc:Choice>
              <mc:Fallback>
                <p:oleObj name="think-cell Slide" r:id="rId5" imgW="5715" imgH="5715" progId="TCLayout.ActiveDocument.1">
                  <p:embed/>
                  <p:pic>
                    <p:nvPicPr>
                      <p:cNvPr id="0"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2"/>
            </p:custDataLst>
          </p:nvPr>
        </p:nvSpPr>
        <p:spPr bwMode="gray">
          <a:xfrm>
            <a:off x="0" y="0"/>
            <a:ext cx="158750" cy="158750"/>
          </a:xfrm>
          <a:prstGeom prst="rect">
            <a:avLst/>
          </a:prstGeom>
          <a:solidFill>
            <a:schemeClr val="accent3"/>
          </a:solidFill>
          <a:ln w="19050" algn="ctr">
            <a:noFill/>
            <a:miter lim="800000"/>
          </a:ln>
        </p:spPr>
        <p:txBody>
          <a:bodyPr wrap="none" lIns="0" tIns="0" rIns="0" bIns="0" numCol="1" spcCol="0" rtlCol="0" anchor="ctr" anchorCtr="0">
            <a:noAutofit/>
          </a:bodyPr>
          <a:lstStyle/>
          <a:p>
            <a:pPr algn="ctr">
              <a:lnSpc>
                <a:spcPct val="106000"/>
              </a:lnSpc>
            </a:pPr>
            <a:endParaRPr lang="en-US" sz="3200">
              <a:solidFill>
                <a:schemeClr val="bg1"/>
              </a:solidFill>
              <a:latin typeface="Calibri Light" panose="020F0302020204030204" pitchFamily="34" charset="0"/>
              <a:ea typeface="Open Sans" panose="020B0606030504020204" pitchFamily="34" charset="0"/>
              <a:cs typeface="Calibri Light" panose="020F0302020204030204" pitchFamily="34" charset="0"/>
              <a:sym typeface="Calibri Light" panose="020F0302020204030204" pitchFamily="34" charset="0"/>
            </a:endParaRPr>
          </a:p>
        </p:txBody>
      </p:sp>
      <p:sp>
        <p:nvSpPr>
          <p:cNvPr id="2" name="Title 1"/>
          <p:cNvSpPr>
            <a:spLocks noGrp="1"/>
          </p:cNvSpPr>
          <p:nvPr>
            <p:ph type="ctrTitle"/>
          </p:nvPr>
        </p:nvSpPr>
        <p:spPr>
          <a:xfrm>
            <a:off x="350521" y="1946933"/>
            <a:ext cx="6534150" cy="1408237"/>
          </a:xfrm>
        </p:spPr>
        <p:txBody>
          <a:bodyPr vert="horz"/>
          <a:lstStyle/>
          <a:p>
            <a:br>
              <a:rPr lang="en-US" b="1" dirty="0">
                <a:solidFill>
                  <a:schemeClr val="accent1">
                    <a:lumMod val="60000"/>
                    <a:lumOff val="40000"/>
                  </a:schemeClr>
                </a:solidFill>
              </a:rPr>
            </a:br>
            <a:r>
              <a:rPr lang="en-US" b="1" dirty="0">
                <a:solidFill>
                  <a:schemeClr val="bg1"/>
                </a:solidFill>
                <a:latin typeface="Calibri (Headings)"/>
              </a:rPr>
              <a:t>Data Quality Assessment (DQA) for improving IPEA's Growth Strategy</a:t>
            </a:r>
          </a:p>
        </p:txBody>
      </p:sp>
      <p:pic>
        <p:nvPicPr>
          <p:cNvPr id="11" name="Picture 8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01757" y="519695"/>
            <a:ext cx="6359615" cy="581860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78300" y="3862875"/>
            <a:ext cx="2555706" cy="1938992"/>
          </a:xfrm>
          <a:prstGeom prst="rect">
            <a:avLst/>
          </a:prstGeom>
          <a:noFill/>
        </p:spPr>
        <p:txBody>
          <a:bodyPr wrap="square">
            <a:spAutoFit/>
          </a:bodyPr>
          <a:lstStyle/>
          <a:p>
            <a:r>
              <a:rPr lang="en-GB" altLang="en-US" b="1" dirty="0">
                <a:solidFill>
                  <a:schemeClr val="accent1"/>
                </a:solidFill>
              </a:rPr>
              <a:t>Team:</a:t>
            </a:r>
          </a:p>
          <a:p>
            <a:r>
              <a:rPr lang="en-GB" altLang="en-US" b="1" dirty="0" err="1">
                <a:solidFill>
                  <a:schemeClr val="bg1"/>
                </a:solidFill>
              </a:rPr>
              <a:t>Eissa</a:t>
            </a:r>
            <a:r>
              <a:rPr lang="en-GB" altLang="en-US" b="1" dirty="0">
                <a:solidFill>
                  <a:schemeClr val="bg1"/>
                </a:solidFill>
              </a:rPr>
              <a:t>  Al-</a:t>
            </a:r>
            <a:r>
              <a:rPr lang="en-GB" altLang="en-US" b="1" dirty="0" err="1">
                <a:solidFill>
                  <a:schemeClr val="bg1"/>
                </a:solidFill>
              </a:rPr>
              <a:t>shari</a:t>
            </a:r>
            <a:r>
              <a:rPr lang="en-GB" altLang="en-US" b="1" dirty="0">
                <a:solidFill>
                  <a:schemeClr val="bg1"/>
                </a:solidFill>
              </a:rPr>
              <a:t>                  Ali Ameen </a:t>
            </a:r>
            <a:br>
              <a:rPr lang="en-GB" altLang="en-US" b="1" dirty="0">
                <a:solidFill>
                  <a:schemeClr val="bg1"/>
                </a:solidFill>
              </a:rPr>
            </a:br>
            <a:r>
              <a:rPr lang="en-GB" altLang="en-US" b="1" dirty="0" err="1">
                <a:solidFill>
                  <a:schemeClr val="bg1"/>
                </a:solidFill>
              </a:rPr>
              <a:t>Motea</a:t>
            </a:r>
            <a:r>
              <a:rPr lang="en-GB" altLang="en-US" b="1" dirty="0">
                <a:solidFill>
                  <a:schemeClr val="bg1"/>
                </a:solidFill>
              </a:rPr>
              <a:t> Al-</a:t>
            </a:r>
            <a:r>
              <a:rPr lang="en-GB" altLang="en-US" b="1" dirty="0" err="1">
                <a:solidFill>
                  <a:schemeClr val="bg1"/>
                </a:solidFill>
              </a:rPr>
              <a:t>omari</a:t>
            </a:r>
            <a:r>
              <a:rPr lang="en-GB" altLang="en-US" b="1" dirty="0">
                <a:solidFill>
                  <a:schemeClr val="bg1"/>
                </a:solidFill>
              </a:rPr>
              <a:t>              Saddam Obaid </a:t>
            </a:r>
            <a:endParaRPr lang="en-US" dirty="0">
              <a:solidFill>
                <a:schemeClr val="bg1"/>
              </a:solidFill>
            </a:endParaRPr>
          </a:p>
        </p:txBody>
      </p:sp>
      <p:sp>
        <p:nvSpPr>
          <p:cNvPr id="5" name="TextBox 4"/>
          <p:cNvSpPr txBox="1"/>
          <p:nvPr/>
        </p:nvSpPr>
        <p:spPr>
          <a:xfrm>
            <a:off x="4930090" y="3999370"/>
            <a:ext cx="2555706" cy="1200329"/>
          </a:xfrm>
          <a:prstGeom prst="rect">
            <a:avLst/>
          </a:prstGeom>
          <a:noFill/>
        </p:spPr>
        <p:txBody>
          <a:bodyPr wrap="square">
            <a:spAutoFit/>
          </a:bodyPr>
          <a:lstStyle/>
          <a:p>
            <a:r>
              <a:rPr lang="en-GB" altLang="en-US" b="1" dirty="0">
                <a:solidFill>
                  <a:schemeClr val="accent1"/>
                </a:solidFill>
              </a:rPr>
              <a:t>Supervisors:</a:t>
            </a:r>
          </a:p>
          <a:p>
            <a:r>
              <a:rPr lang="en-GB" altLang="en-US" b="1" dirty="0">
                <a:solidFill>
                  <a:schemeClr val="bg1"/>
                </a:solidFill>
              </a:rPr>
              <a:t>Nick </a:t>
            </a:r>
            <a:r>
              <a:rPr lang="en-GB" altLang="en-US" b="1" dirty="0" err="1">
                <a:solidFill>
                  <a:schemeClr val="bg1"/>
                </a:solidFill>
              </a:rPr>
              <a:t>Bennink</a:t>
            </a:r>
            <a:endParaRPr lang="en-GB" altLang="en-US" b="1" dirty="0">
              <a:solidFill>
                <a:schemeClr val="bg1"/>
              </a:solidFill>
            </a:endParaRPr>
          </a:p>
          <a:p>
            <a:r>
              <a:rPr lang="en-GB" altLang="en-US" b="1" dirty="0" err="1">
                <a:solidFill>
                  <a:schemeClr val="bg1"/>
                </a:solidFill>
              </a:rPr>
              <a:t>Majda</a:t>
            </a:r>
            <a:r>
              <a:rPr lang="en-GB" altLang="en-US" b="1" dirty="0">
                <a:solidFill>
                  <a:schemeClr val="bg1"/>
                </a:solidFill>
              </a:rPr>
              <a:t> </a:t>
            </a:r>
            <a:r>
              <a:rPr lang="en-GB" altLang="en-US" b="1" dirty="0" err="1">
                <a:solidFill>
                  <a:schemeClr val="bg1"/>
                </a:solidFill>
              </a:rPr>
              <a:t>Kasmi</a:t>
            </a:r>
            <a:endParaRPr lang="en-GB" altLang="en-US" b="1" dirty="0">
              <a:solidFill>
                <a:schemeClr val="bg1"/>
              </a:solidFill>
            </a:endParaRPr>
          </a:p>
        </p:txBody>
      </p:sp>
      <p:sp>
        <p:nvSpPr>
          <p:cNvPr id="6" name="TextBox 5"/>
          <p:cNvSpPr txBox="1"/>
          <p:nvPr/>
        </p:nvSpPr>
        <p:spPr>
          <a:xfrm>
            <a:off x="4328965" y="6215109"/>
            <a:ext cx="2555706" cy="461665"/>
          </a:xfrm>
          <a:prstGeom prst="rect">
            <a:avLst/>
          </a:prstGeom>
          <a:noFill/>
        </p:spPr>
        <p:txBody>
          <a:bodyPr wrap="square">
            <a:spAutoFit/>
          </a:bodyPr>
          <a:lstStyle/>
          <a:p>
            <a:pPr algn="ctr"/>
            <a:r>
              <a:rPr lang="en-GB" altLang="en-US" b="1" dirty="0">
                <a:solidFill>
                  <a:schemeClr val="accent1"/>
                </a:solidFill>
              </a:rPr>
              <a:t>September 2023</a:t>
            </a:r>
            <a:endParaRPr lang="en-US" dirty="0">
              <a:solidFill>
                <a:schemeClr val="bg1"/>
              </a:solidFill>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a:spLocks noChangeArrowheads="1"/>
          </p:cNvSpPr>
          <p:nvPr/>
        </p:nvSpPr>
        <p:spPr bwMode="auto">
          <a:xfrm>
            <a:off x="6533453" y="2922730"/>
            <a:ext cx="216000" cy="216000"/>
          </a:xfrm>
          <a:prstGeom prst="ellipse">
            <a:avLst/>
          </a:prstGeom>
          <a:solidFill>
            <a:srgbClr val="009A44"/>
          </a:solidFill>
          <a:ln w="6350">
            <a:noFill/>
            <a:round/>
          </a:ln>
        </p:spPr>
        <p:txBody>
          <a:bodyPr wrap="none" anchor="ctr"/>
          <a:lstStyle/>
          <a:p>
            <a:pPr algn="ctr"/>
            <a:endParaRPr lang="en-US" sz="750"/>
          </a:p>
        </p:txBody>
      </p:sp>
      <p:sp>
        <p:nvSpPr>
          <p:cNvPr id="5" name="Oval 4"/>
          <p:cNvSpPr>
            <a:spLocks noChangeArrowheads="1"/>
          </p:cNvSpPr>
          <p:nvPr/>
        </p:nvSpPr>
        <p:spPr bwMode="auto">
          <a:xfrm>
            <a:off x="7634714" y="6561429"/>
            <a:ext cx="216000" cy="216000"/>
          </a:xfrm>
          <a:prstGeom prst="ellipse">
            <a:avLst/>
          </a:prstGeom>
          <a:solidFill>
            <a:srgbClr val="DA291C"/>
          </a:solidFill>
          <a:ln w="6350">
            <a:noFill/>
            <a:round/>
          </a:ln>
        </p:spPr>
        <p:txBody>
          <a:bodyPr wrap="none" anchor="ctr"/>
          <a:lstStyle/>
          <a:p>
            <a:pPr algn="ctr">
              <a:defRPr/>
            </a:pPr>
            <a:r>
              <a:rPr lang="en-US" sz="750" dirty="0"/>
              <a:t>  </a:t>
            </a:r>
          </a:p>
        </p:txBody>
      </p:sp>
      <p:sp>
        <p:nvSpPr>
          <p:cNvPr id="7" name="Oval 6"/>
          <p:cNvSpPr>
            <a:spLocks noChangeArrowheads="1"/>
          </p:cNvSpPr>
          <p:nvPr/>
        </p:nvSpPr>
        <p:spPr bwMode="auto">
          <a:xfrm>
            <a:off x="6542469" y="3354377"/>
            <a:ext cx="216000" cy="216000"/>
          </a:xfrm>
          <a:prstGeom prst="ellipse">
            <a:avLst/>
          </a:prstGeom>
          <a:solidFill>
            <a:srgbClr val="009A44"/>
          </a:solidFill>
          <a:ln w="6350">
            <a:noFill/>
            <a:round/>
          </a:ln>
        </p:spPr>
        <p:txBody>
          <a:bodyPr wrap="none" anchor="ctr"/>
          <a:lstStyle/>
          <a:p>
            <a:pPr algn="ctr"/>
            <a:endParaRPr lang="en-US" sz="750"/>
          </a:p>
        </p:txBody>
      </p:sp>
      <p:sp>
        <p:nvSpPr>
          <p:cNvPr id="8" name="Oval 7"/>
          <p:cNvSpPr>
            <a:spLocks noChangeArrowheads="1"/>
          </p:cNvSpPr>
          <p:nvPr/>
        </p:nvSpPr>
        <p:spPr bwMode="auto">
          <a:xfrm>
            <a:off x="6539401" y="3731151"/>
            <a:ext cx="216000" cy="216000"/>
          </a:xfrm>
          <a:prstGeom prst="ellipse">
            <a:avLst/>
          </a:prstGeom>
          <a:solidFill>
            <a:srgbClr val="009A44"/>
          </a:solidFill>
          <a:ln w="6350">
            <a:noFill/>
            <a:round/>
          </a:ln>
        </p:spPr>
        <p:txBody>
          <a:bodyPr wrap="none" anchor="ctr"/>
          <a:lstStyle/>
          <a:p>
            <a:pPr algn="ctr"/>
            <a:endParaRPr lang="en-US" sz="750"/>
          </a:p>
        </p:txBody>
      </p:sp>
      <p:sp>
        <p:nvSpPr>
          <p:cNvPr id="9" name="Oval 8"/>
          <p:cNvSpPr>
            <a:spLocks noChangeArrowheads="1"/>
          </p:cNvSpPr>
          <p:nvPr/>
        </p:nvSpPr>
        <p:spPr bwMode="auto">
          <a:xfrm>
            <a:off x="6539401" y="4564997"/>
            <a:ext cx="216000" cy="216000"/>
          </a:xfrm>
          <a:prstGeom prst="ellipse">
            <a:avLst/>
          </a:prstGeom>
          <a:solidFill>
            <a:srgbClr val="009A44"/>
          </a:solidFill>
          <a:ln w="6350">
            <a:noFill/>
            <a:round/>
          </a:ln>
        </p:spPr>
        <p:txBody>
          <a:bodyPr wrap="none" anchor="ctr"/>
          <a:lstStyle/>
          <a:p>
            <a:pPr algn="ctr"/>
            <a:endParaRPr lang="en-US" sz="750"/>
          </a:p>
        </p:txBody>
      </p:sp>
      <p:sp>
        <p:nvSpPr>
          <p:cNvPr id="10" name="Oval 9"/>
          <p:cNvSpPr>
            <a:spLocks noChangeArrowheads="1"/>
          </p:cNvSpPr>
          <p:nvPr/>
        </p:nvSpPr>
        <p:spPr bwMode="auto">
          <a:xfrm>
            <a:off x="6539401" y="4941771"/>
            <a:ext cx="216000" cy="216000"/>
          </a:xfrm>
          <a:prstGeom prst="ellipse">
            <a:avLst/>
          </a:prstGeom>
          <a:solidFill>
            <a:srgbClr val="009A44"/>
          </a:solidFill>
          <a:ln w="6350">
            <a:noFill/>
            <a:round/>
          </a:ln>
        </p:spPr>
        <p:txBody>
          <a:bodyPr wrap="none" anchor="ctr"/>
          <a:lstStyle/>
          <a:p>
            <a:pPr algn="ctr"/>
            <a:endParaRPr lang="en-US" sz="750"/>
          </a:p>
        </p:txBody>
      </p:sp>
      <p:sp>
        <p:nvSpPr>
          <p:cNvPr id="11" name="Oval 10"/>
          <p:cNvSpPr>
            <a:spLocks noChangeArrowheads="1"/>
          </p:cNvSpPr>
          <p:nvPr/>
        </p:nvSpPr>
        <p:spPr bwMode="auto">
          <a:xfrm>
            <a:off x="6539401" y="5373066"/>
            <a:ext cx="216000" cy="216000"/>
          </a:xfrm>
          <a:prstGeom prst="ellipse">
            <a:avLst/>
          </a:prstGeom>
          <a:solidFill>
            <a:srgbClr val="009A44"/>
          </a:solidFill>
          <a:ln w="6350">
            <a:noFill/>
            <a:round/>
          </a:ln>
        </p:spPr>
        <p:txBody>
          <a:bodyPr wrap="none" anchor="ctr"/>
          <a:lstStyle/>
          <a:p>
            <a:pPr algn="ctr"/>
            <a:endParaRPr lang="en-US" sz="750"/>
          </a:p>
        </p:txBody>
      </p:sp>
      <p:sp>
        <p:nvSpPr>
          <p:cNvPr id="12" name="Oval 11"/>
          <p:cNvSpPr>
            <a:spLocks noChangeArrowheads="1"/>
          </p:cNvSpPr>
          <p:nvPr/>
        </p:nvSpPr>
        <p:spPr bwMode="auto">
          <a:xfrm>
            <a:off x="6539401" y="5754108"/>
            <a:ext cx="216000" cy="216000"/>
          </a:xfrm>
          <a:prstGeom prst="ellipse">
            <a:avLst/>
          </a:prstGeom>
          <a:solidFill>
            <a:srgbClr val="009A44"/>
          </a:solidFill>
          <a:ln w="6350">
            <a:noFill/>
            <a:round/>
          </a:ln>
        </p:spPr>
        <p:txBody>
          <a:bodyPr wrap="none" anchor="ctr"/>
          <a:lstStyle/>
          <a:p>
            <a:pPr algn="ctr"/>
            <a:endParaRPr lang="en-US" sz="750"/>
          </a:p>
        </p:txBody>
      </p:sp>
      <p:sp>
        <p:nvSpPr>
          <p:cNvPr id="14" name="Oval 13"/>
          <p:cNvSpPr>
            <a:spLocks noChangeArrowheads="1"/>
          </p:cNvSpPr>
          <p:nvPr/>
        </p:nvSpPr>
        <p:spPr bwMode="auto">
          <a:xfrm>
            <a:off x="6539401" y="6183584"/>
            <a:ext cx="216000" cy="216000"/>
          </a:xfrm>
          <a:prstGeom prst="ellipse">
            <a:avLst/>
          </a:prstGeom>
          <a:solidFill>
            <a:srgbClr val="009A44"/>
          </a:solidFill>
          <a:ln w="6350">
            <a:noFill/>
            <a:round/>
          </a:ln>
        </p:spPr>
        <p:txBody>
          <a:bodyPr wrap="none" anchor="ctr"/>
          <a:lstStyle/>
          <a:p>
            <a:pPr algn="ctr"/>
            <a:endParaRPr lang="en-US" sz="750"/>
          </a:p>
        </p:txBody>
      </p:sp>
      <p:sp>
        <p:nvSpPr>
          <p:cNvPr id="25" name="Oval 24"/>
          <p:cNvSpPr>
            <a:spLocks noChangeArrowheads="1"/>
          </p:cNvSpPr>
          <p:nvPr/>
        </p:nvSpPr>
        <p:spPr bwMode="auto">
          <a:xfrm>
            <a:off x="6539401" y="6613060"/>
            <a:ext cx="216000" cy="216000"/>
          </a:xfrm>
          <a:prstGeom prst="ellipse">
            <a:avLst/>
          </a:prstGeom>
          <a:solidFill>
            <a:srgbClr val="009A44"/>
          </a:solidFill>
          <a:ln w="6350">
            <a:noFill/>
            <a:round/>
          </a:ln>
        </p:spPr>
        <p:txBody>
          <a:bodyPr wrap="none" anchor="ctr"/>
          <a:lstStyle/>
          <a:p>
            <a:pPr algn="ctr"/>
            <a:endParaRPr lang="en-US" sz="750"/>
          </a:p>
        </p:txBody>
      </p:sp>
      <p:sp>
        <p:nvSpPr>
          <p:cNvPr id="26" name="Oval 25"/>
          <p:cNvSpPr>
            <a:spLocks noChangeArrowheads="1"/>
          </p:cNvSpPr>
          <p:nvPr/>
        </p:nvSpPr>
        <p:spPr bwMode="auto">
          <a:xfrm>
            <a:off x="6539401" y="4107925"/>
            <a:ext cx="216000" cy="216000"/>
          </a:xfrm>
          <a:prstGeom prst="ellipse">
            <a:avLst/>
          </a:prstGeom>
          <a:solidFill>
            <a:srgbClr val="009A44"/>
          </a:solidFill>
          <a:ln w="6350">
            <a:noFill/>
            <a:round/>
          </a:ln>
        </p:spPr>
        <p:txBody>
          <a:bodyPr wrap="none" anchor="ctr"/>
          <a:lstStyle/>
          <a:p>
            <a:pPr algn="ctr"/>
            <a:endParaRPr lang="en-US" sz="750"/>
          </a:p>
        </p:txBody>
      </p:sp>
      <p:graphicFrame>
        <p:nvGraphicFramePr>
          <p:cNvPr id="27" name="Group 8"/>
          <p:cNvGraphicFramePr>
            <a:graphicFrameLocks noGrp="1"/>
          </p:cNvGraphicFramePr>
          <p:nvPr>
            <p:extLst>
              <p:ext uri="{D42A27DB-BD31-4B8C-83A1-F6EECF244321}">
                <p14:modId xmlns:p14="http://schemas.microsoft.com/office/powerpoint/2010/main" val="964126285"/>
              </p:ext>
            </p:extLst>
          </p:nvPr>
        </p:nvGraphicFramePr>
        <p:xfrm>
          <a:off x="2140044" y="2263142"/>
          <a:ext cx="6639284" cy="4565918"/>
        </p:xfrm>
        <a:graphic>
          <a:graphicData uri="http://schemas.openxmlformats.org/drawingml/2006/table">
            <a:tbl>
              <a:tblPr/>
              <a:tblGrid>
                <a:gridCol w="1365487">
                  <a:extLst>
                    <a:ext uri="{9D8B030D-6E8A-4147-A177-3AD203B41FA5}">
                      <a16:colId xmlns:a16="http://schemas.microsoft.com/office/drawing/2014/main" val="20000"/>
                    </a:ext>
                  </a:extLst>
                </a:gridCol>
                <a:gridCol w="1813308">
                  <a:extLst>
                    <a:ext uri="{9D8B030D-6E8A-4147-A177-3AD203B41FA5}">
                      <a16:colId xmlns:a16="http://schemas.microsoft.com/office/drawing/2014/main" val="20001"/>
                    </a:ext>
                  </a:extLst>
                </a:gridCol>
                <a:gridCol w="977964">
                  <a:extLst>
                    <a:ext uri="{9D8B030D-6E8A-4147-A177-3AD203B41FA5}">
                      <a16:colId xmlns:a16="http://schemas.microsoft.com/office/drawing/2014/main" val="20002"/>
                    </a:ext>
                  </a:extLst>
                </a:gridCol>
                <a:gridCol w="1171068">
                  <a:extLst>
                    <a:ext uri="{9D8B030D-6E8A-4147-A177-3AD203B41FA5}">
                      <a16:colId xmlns:a16="http://schemas.microsoft.com/office/drawing/2014/main" val="20003"/>
                    </a:ext>
                  </a:extLst>
                </a:gridCol>
                <a:gridCol w="1311457">
                  <a:extLst>
                    <a:ext uri="{9D8B030D-6E8A-4147-A177-3AD203B41FA5}">
                      <a16:colId xmlns:a16="http://schemas.microsoft.com/office/drawing/2014/main" val="20004"/>
                    </a:ext>
                  </a:extLst>
                </a:gridCol>
              </a:tblGrid>
              <a:tr h="618038">
                <a:tc>
                  <a:txBody>
                    <a:bodyPr/>
                    <a:lstStyle/>
                    <a:p>
                      <a:pPr marL="0" marR="0" lvl="0" indent="0" algn="ctr" defTabSz="914400" rtl="0" eaLnBrk="1" fontAlgn="base" latinLnBrk="0" hangingPunct="1">
                        <a:lnSpc>
                          <a:spcPct val="106000"/>
                        </a:lnSpc>
                        <a:spcBef>
                          <a:spcPct val="50000"/>
                        </a:spcBef>
                        <a:spcAft>
                          <a:spcPct val="0"/>
                        </a:spcAft>
                        <a:buClrTx/>
                        <a:buSzTx/>
                        <a:buFont typeface="Arial" panose="020B0604020202020204" pitchFamily="34" charset="0"/>
                        <a:buNone/>
                      </a:pPr>
                      <a:r>
                        <a:rPr kumimoji="0" lang="en-US" sz="1400" b="1" i="0" u="none" strike="noStrike" cap="none" normalizeH="0" baseline="0" dirty="0">
                          <a:ln>
                            <a:noFill/>
                          </a:ln>
                          <a:solidFill>
                            <a:schemeClr val="bg1"/>
                          </a:solidFill>
                          <a:effectLst/>
                          <a:latin typeface="+mj-lt"/>
                          <a:cs typeface="Arial" panose="020B0604020202020204" pitchFamily="34" charset="0"/>
                        </a:rPr>
                        <a:t>CDE</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6000"/>
                        </a:lnSpc>
                        <a:spcBef>
                          <a:spcPct val="50000"/>
                        </a:spcBef>
                        <a:spcAft>
                          <a:spcPct val="0"/>
                        </a:spcAft>
                        <a:buClrTx/>
                        <a:buSzTx/>
                        <a:buFont typeface="Arial" panose="020B0604020202020204" pitchFamily="34" charset="0"/>
                        <a:buNone/>
                      </a:pPr>
                      <a:r>
                        <a:rPr kumimoji="0" lang="en-US" sz="1400" b="1" i="0" u="none" strike="noStrike" cap="none" normalizeH="0" baseline="0" dirty="0">
                          <a:ln>
                            <a:noFill/>
                          </a:ln>
                          <a:solidFill>
                            <a:schemeClr val="bg1"/>
                          </a:solidFill>
                          <a:effectLst/>
                          <a:latin typeface="+mj-lt"/>
                          <a:cs typeface="Arial" panose="020B0604020202020204" pitchFamily="34" charset="0"/>
                        </a:rPr>
                        <a:t>Amount of Data Quality rules per CDE</a:t>
                      </a:r>
                    </a:p>
                  </a:txBody>
                  <a:tcPr marL="68580" marR="68580" marT="68580" marB="6858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6000"/>
                        </a:lnSpc>
                        <a:spcBef>
                          <a:spcPct val="50000"/>
                        </a:spcBef>
                        <a:spcAft>
                          <a:spcPct val="0"/>
                        </a:spcAft>
                        <a:buClrTx/>
                        <a:buSzTx/>
                        <a:buFont typeface="Arial" panose="020B0604020202020204" pitchFamily="34" charset="0"/>
                        <a:buNone/>
                      </a:pPr>
                      <a:r>
                        <a:rPr kumimoji="0" lang="en-US" sz="1400" b="1" i="0" u="none" strike="noStrike" cap="none" normalizeH="0" baseline="0" dirty="0">
                          <a:ln>
                            <a:noFill/>
                          </a:ln>
                          <a:solidFill>
                            <a:schemeClr val="bg1"/>
                          </a:solidFill>
                          <a:effectLst/>
                          <a:latin typeface="+mj-lt"/>
                          <a:cs typeface="Arial" panose="020B0604020202020204" pitchFamily="34" charset="0"/>
                        </a:rPr>
                        <a:t>Dimension</a:t>
                      </a:r>
                    </a:p>
                  </a:txBody>
                  <a:tcPr marL="68580" marR="68580" marT="68580" marB="6858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6000"/>
                        </a:lnSpc>
                        <a:spcBef>
                          <a:spcPct val="50000"/>
                        </a:spcBef>
                        <a:spcAft>
                          <a:spcPct val="0"/>
                        </a:spcAft>
                        <a:buClrTx/>
                        <a:buSzTx/>
                        <a:buFont typeface="Arial" panose="020B0604020202020204" pitchFamily="34" charset="0"/>
                        <a:buNone/>
                      </a:pPr>
                      <a:r>
                        <a:rPr kumimoji="0" lang="en-US" sz="1400" b="1" i="0" u="none" strike="noStrike" cap="none" normalizeH="0" baseline="0" dirty="0">
                          <a:ln>
                            <a:noFill/>
                          </a:ln>
                          <a:solidFill>
                            <a:schemeClr val="bg1"/>
                          </a:solidFill>
                          <a:effectLst/>
                          <a:latin typeface="+mj-lt"/>
                          <a:cs typeface="Arial" panose="020B0604020202020204" pitchFamily="34" charset="0"/>
                        </a:rPr>
                        <a:t>Threshold</a:t>
                      </a:r>
                    </a:p>
                  </a:txBody>
                  <a:tcPr marL="68580" marR="68580" marT="68580" marB="6858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6000"/>
                        </a:lnSpc>
                        <a:spcBef>
                          <a:spcPct val="50000"/>
                        </a:spcBef>
                        <a:spcAft>
                          <a:spcPct val="0"/>
                        </a:spcAft>
                        <a:buClrTx/>
                        <a:buSzTx/>
                        <a:buFont typeface="Arial" panose="020B0604020202020204" pitchFamily="34" charset="0"/>
                        <a:buNone/>
                      </a:pPr>
                      <a:r>
                        <a:rPr kumimoji="0" lang="en-US" sz="1400" b="1" i="0" u="none" strike="noStrike" cap="none" normalizeH="0" baseline="0" dirty="0">
                          <a:ln>
                            <a:noFill/>
                          </a:ln>
                          <a:solidFill>
                            <a:schemeClr val="bg1"/>
                          </a:solidFill>
                          <a:effectLst/>
                          <a:latin typeface="+mj-lt"/>
                          <a:cs typeface="Arial" panose="020B0604020202020204" pitchFamily="34" charset="0"/>
                        </a:rPr>
                        <a:t>Result</a:t>
                      </a:r>
                    </a:p>
                  </a:txBody>
                  <a:tcPr marL="68580" marR="68580" marT="68580" marB="68580" anchor="ctr" horzOverflow="overflow">
                    <a:lnL w="6350" cap="flat" cmpd="sng" algn="ctr">
                      <a:solidFill>
                        <a:schemeClr val="bg1"/>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rgbClr val="0097A9"/>
                    </a:solidFill>
                  </a:tcPr>
                </a:tc>
                <a:extLst>
                  <a:ext uri="{0D108BD9-81ED-4DB2-BD59-A6C34878D82A}">
                    <a16:rowId xmlns:a16="http://schemas.microsoft.com/office/drawing/2014/main" val="10000"/>
                  </a:ext>
                </a:extLst>
              </a:tr>
              <a:tr h="394788">
                <a:tc>
                  <a:txBody>
                    <a:bodyPr/>
                    <a:lstStyle/>
                    <a:p>
                      <a:pPr marL="0" marR="0" lvl="0" indent="0" algn="l" defTabSz="742950" rtl="0" eaLnBrk="1" fontAlgn="base" latinLnBrk="0" hangingPunct="1">
                        <a:lnSpc>
                          <a:spcPct val="106000"/>
                        </a:lnSpc>
                        <a:spcBef>
                          <a:spcPct val="50000"/>
                        </a:spcBef>
                        <a:spcAft>
                          <a:spcPct val="0"/>
                        </a:spcAft>
                        <a:buClr>
                          <a:schemeClr val="tx1"/>
                        </a:buClr>
                        <a:buSzTx/>
                        <a:buFont typeface="Arial" panose="020B0604020202020204" pitchFamily="34" charset="0"/>
                        <a:buNone/>
                        <a:defRPr/>
                      </a:pPr>
                      <a:r>
                        <a:rPr lang="en-US" sz="1200" b="1" kern="1200" dirty="0">
                          <a:solidFill>
                            <a:schemeClr val="tx1"/>
                          </a:solidFill>
                          <a:latin typeface="+mn-lt"/>
                          <a:ea typeface="+mn-ea"/>
                          <a:cs typeface="+mn-cs"/>
                        </a:rPr>
                        <a:t>CDE 7 </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pPr>
                      <a:r>
                        <a:rPr kumimoji="0" lang="en-US" sz="1200" b="0" i="0" u="none" strike="noStrike" cap="none" normalizeH="0" baseline="0" dirty="0">
                          <a:ln>
                            <a:noFill/>
                          </a:ln>
                          <a:solidFill>
                            <a:schemeClr val="tx1"/>
                          </a:solidFill>
                          <a:effectLst/>
                          <a:latin typeface="+mj-lt"/>
                          <a:cs typeface="Arial" panose="020B0604020202020204" pitchFamily="34" charset="0"/>
                        </a:rPr>
                        <a:t>1</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pPr>
                      <a:r>
                        <a:rPr kumimoji="0" lang="en-US" sz="1200" b="0" i="0" u="none" strike="noStrike" kern="1200" cap="none" normalizeH="0" baseline="0" dirty="0">
                          <a:ln>
                            <a:noFill/>
                          </a:ln>
                          <a:solidFill>
                            <a:schemeClr val="tx1"/>
                          </a:solidFill>
                          <a:effectLst/>
                          <a:latin typeface="+mn-lt"/>
                          <a:ea typeface="+mn-ea"/>
                          <a:cs typeface="Arial" panose="020B0604020202020204" pitchFamily="34" charset="0"/>
                        </a:rPr>
                        <a:t>Validity</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pPr>
                      <a:r>
                        <a:rPr kumimoji="0" lang="en-US" sz="1200" b="0" i="0" u="none" strike="noStrike" kern="1200" cap="none" normalizeH="0" baseline="0" dirty="0">
                          <a:ln>
                            <a:noFill/>
                          </a:ln>
                          <a:solidFill>
                            <a:schemeClr val="tx1"/>
                          </a:solidFill>
                          <a:effectLst/>
                          <a:latin typeface="+mn-lt"/>
                          <a:ea typeface="+mn-ea"/>
                          <a:cs typeface="Arial" panose="020B0604020202020204" pitchFamily="34" charset="0"/>
                        </a:rPr>
                        <a:t>100%</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pPr>
                      <a:r>
                        <a:rPr kumimoji="0" lang="en-US" sz="1200" b="0" i="0" u="none" strike="noStrike" cap="none" normalizeH="0" baseline="0" dirty="0">
                          <a:ln>
                            <a:noFill/>
                          </a:ln>
                          <a:solidFill>
                            <a:schemeClr val="tx1"/>
                          </a:solidFill>
                          <a:effectLst/>
                          <a:latin typeface="+mj-lt"/>
                          <a:cs typeface="Arial" panose="020B0604020202020204" pitchFamily="34" charset="0"/>
                        </a:rPr>
                        <a:t>99%</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4788">
                <a:tc rowSpan="2">
                  <a:txBody>
                    <a:bodyPr/>
                    <a:lstStyle/>
                    <a:p>
                      <a:pPr marL="0" algn="l" defTabSz="742950" rtl="0" eaLnBrk="1" latinLnBrk="0" hangingPunct="1"/>
                      <a:r>
                        <a:rPr lang="en-US" sz="1200" b="1" kern="1200" dirty="0">
                          <a:solidFill>
                            <a:schemeClr val="tx1"/>
                          </a:solidFill>
                          <a:latin typeface="+mn-lt"/>
                          <a:ea typeface="+mn-ea"/>
                          <a:cs typeface="+mn-cs"/>
                        </a:rPr>
                        <a:t>CDE 8</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rowSpan="2">
                  <a:txBody>
                    <a:bodyPr/>
                    <a:lstStyle/>
                    <a:p>
                      <a:pPr algn="ctr"/>
                      <a:r>
                        <a:rPr lang="en-US" dirty="0"/>
                        <a:t>2</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pPr>
                      <a:r>
                        <a:rPr lang="en-US" sz="1200" dirty="0">
                          <a:effectLst/>
                        </a:rPr>
                        <a:t>Accuracy</a:t>
                      </a:r>
                      <a:endParaRPr kumimoji="0" lang="en-US" sz="1200" b="0" i="0" u="none" strike="noStrike" kern="1200" cap="none" normalizeH="0" baseline="0" dirty="0">
                        <a:ln>
                          <a:noFill/>
                        </a:ln>
                        <a:solidFill>
                          <a:schemeClr val="tx1"/>
                        </a:solidFill>
                        <a:effectLst/>
                        <a:latin typeface="+mn-lt"/>
                        <a:ea typeface="+mn-ea"/>
                        <a:cs typeface="Arial" panose="020B0604020202020204" pitchFamily="34" charset="0"/>
                      </a:endParaRP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pPr>
                      <a:r>
                        <a:rPr kumimoji="0" lang="en-US" sz="1200" b="0" i="0" u="none" strike="noStrike" cap="none" normalizeH="0" baseline="0" dirty="0">
                          <a:ln>
                            <a:noFill/>
                          </a:ln>
                          <a:solidFill>
                            <a:schemeClr val="tx1"/>
                          </a:solidFill>
                          <a:effectLst/>
                          <a:latin typeface="+mj-lt"/>
                          <a:cs typeface="Arial" panose="020B0604020202020204" pitchFamily="34" charset="0"/>
                        </a:rPr>
                        <a:t>95%</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pPr>
                      <a:r>
                        <a:rPr kumimoji="0" lang="en-US" sz="1200" b="0" i="0" u="none" strike="noStrike" cap="none" normalizeH="0" baseline="0" dirty="0">
                          <a:ln>
                            <a:noFill/>
                          </a:ln>
                          <a:solidFill>
                            <a:schemeClr val="tx1"/>
                          </a:solidFill>
                          <a:effectLst/>
                          <a:latin typeface="+mj-lt"/>
                          <a:cs typeface="Arial" panose="020B0604020202020204" pitchFamily="34" charset="0"/>
                        </a:rPr>
                        <a:t>95%</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4788">
                <a:tc vMerge="1">
                  <a:txBody>
                    <a:bodyPr/>
                    <a:lstStyle/>
                    <a:p>
                      <a:endParaRPr lang="en-US"/>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vMerge="1">
                  <a:txBody>
                    <a:bodyPr/>
                    <a:lstStyle/>
                    <a:p>
                      <a:endParaRPr lang="en-US"/>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defRPr/>
                      </a:pPr>
                      <a:r>
                        <a:rPr kumimoji="0" lang="en-US" sz="1200" b="0" i="0" u="none" strike="noStrike" kern="1200" cap="none" normalizeH="0" baseline="0" dirty="0">
                          <a:ln>
                            <a:noFill/>
                          </a:ln>
                          <a:solidFill>
                            <a:schemeClr val="tx1"/>
                          </a:solidFill>
                          <a:effectLst/>
                          <a:latin typeface="+mn-lt"/>
                          <a:ea typeface="+mn-ea"/>
                          <a:cs typeface="Arial" panose="020B0604020202020204" pitchFamily="34" charset="0"/>
                        </a:rPr>
                        <a:t>Validity</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pPr>
                      <a:r>
                        <a:rPr kumimoji="0" lang="en-US" sz="1200" b="0" i="0" u="none" strike="noStrike" cap="none" normalizeH="0" baseline="0" dirty="0">
                          <a:ln>
                            <a:noFill/>
                          </a:ln>
                          <a:solidFill>
                            <a:schemeClr val="tx1"/>
                          </a:solidFill>
                          <a:effectLst/>
                          <a:latin typeface="+mj-lt"/>
                          <a:cs typeface="Arial" panose="020B0604020202020204" pitchFamily="34" charset="0"/>
                        </a:rPr>
                        <a:t>95%</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pPr>
                      <a:r>
                        <a:rPr kumimoji="0" lang="en-US" sz="1200" b="0" i="0" u="none" strike="noStrike" cap="none" normalizeH="0" baseline="0" dirty="0">
                          <a:ln>
                            <a:noFill/>
                          </a:ln>
                          <a:solidFill>
                            <a:schemeClr val="tx1"/>
                          </a:solidFill>
                          <a:effectLst/>
                          <a:latin typeface="+mj-lt"/>
                          <a:cs typeface="Arial" panose="020B0604020202020204" pitchFamily="34" charset="0"/>
                        </a:rPr>
                        <a:t>94%</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4788">
                <a:tc>
                  <a:txBody>
                    <a:bodyPr/>
                    <a:lstStyle/>
                    <a:p>
                      <a:pPr marL="0" marR="0" lvl="0" indent="0" algn="l" defTabSz="742950" rtl="0" eaLnBrk="1" fontAlgn="auto" latinLnBrk="0" hangingPunct="1">
                        <a:lnSpc>
                          <a:spcPct val="100000"/>
                        </a:lnSpc>
                        <a:spcBef>
                          <a:spcPts val="0"/>
                        </a:spcBef>
                        <a:spcAft>
                          <a:spcPts val="0"/>
                        </a:spcAft>
                        <a:buClrTx/>
                        <a:buSzTx/>
                        <a:buFontTx/>
                        <a:buNone/>
                        <a:defRPr/>
                      </a:pPr>
                      <a:r>
                        <a:rPr lang="en-US" sz="1200" b="1" kern="1200" dirty="0">
                          <a:solidFill>
                            <a:schemeClr val="tx1"/>
                          </a:solidFill>
                          <a:latin typeface="+mn-lt"/>
                          <a:ea typeface="+mn-ea"/>
                          <a:cs typeface="+mn-cs"/>
                        </a:rPr>
                        <a:t>CDE 8 , CDE 9</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algn="ctr"/>
                      <a:r>
                        <a:rPr lang="en-US" dirty="0"/>
                        <a:t>1</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pPr>
                      <a:r>
                        <a:rPr kumimoji="0" lang="en-US" sz="1200" b="0" i="0" u="none" strike="noStrike" kern="1200" cap="none" normalizeH="0" baseline="0" dirty="0">
                          <a:ln>
                            <a:noFill/>
                          </a:ln>
                          <a:solidFill>
                            <a:schemeClr val="tx1"/>
                          </a:solidFill>
                          <a:effectLst/>
                          <a:latin typeface="+mn-lt"/>
                          <a:ea typeface="+mn-ea"/>
                          <a:cs typeface="Arial" panose="020B0604020202020204" pitchFamily="34" charset="0"/>
                        </a:rPr>
                        <a:t>Consistency</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pPr>
                      <a:r>
                        <a:rPr kumimoji="0" lang="en-US" sz="1200" b="0" i="0" u="none" strike="noStrike" cap="none" normalizeH="0" baseline="0" dirty="0">
                          <a:ln>
                            <a:noFill/>
                          </a:ln>
                          <a:solidFill>
                            <a:schemeClr val="tx1"/>
                          </a:solidFill>
                          <a:effectLst/>
                          <a:latin typeface="+mj-lt"/>
                          <a:cs typeface="Arial" panose="020B0604020202020204" pitchFamily="34" charset="0"/>
                        </a:rPr>
                        <a:t>95%</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pPr>
                      <a:r>
                        <a:rPr kumimoji="0" lang="en-US" sz="1200" b="0" i="0" u="none" strike="noStrike" cap="none" normalizeH="0" baseline="0" dirty="0">
                          <a:ln>
                            <a:noFill/>
                          </a:ln>
                          <a:solidFill>
                            <a:schemeClr val="tx1"/>
                          </a:solidFill>
                          <a:effectLst/>
                          <a:latin typeface="+mj-lt"/>
                          <a:cs typeface="Arial" panose="020B0604020202020204" pitchFamily="34" charset="0"/>
                        </a:rPr>
                        <a:t>83%</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4788">
                <a:tc rowSpan="2">
                  <a:txBody>
                    <a:bodyPr/>
                    <a:lstStyle/>
                    <a:p>
                      <a:pPr marL="0" algn="l" defTabSz="742950" rtl="0" eaLnBrk="1" latinLnBrk="0" hangingPunct="1"/>
                      <a:r>
                        <a:rPr lang="en-US" sz="1200" b="1" kern="1200" dirty="0">
                          <a:solidFill>
                            <a:schemeClr val="tx1"/>
                          </a:solidFill>
                          <a:latin typeface="+mn-lt"/>
                          <a:ea typeface="+mn-ea"/>
                          <a:cs typeface="+mn-cs"/>
                        </a:rPr>
                        <a:t>CDE 9</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rowSpan="2">
                  <a:txBody>
                    <a:bodyPr/>
                    <a:lstStyle/>
                    <a:p>
                      <a:pPr algn="ctr"/>
                      <a:r>
                        <a:rPr lang="en-US" dirty="0"/>
                        <a:t>1</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pPr>
                      <a:r>
                        <a:rPr lang="en-US" sz="1200" dirty="0">
                          <a:effectLst/>
                        </a:rPr>
                        <a:t>Accuracy</a:t>
                      </a:r>
                      <a:endParaRPr kumimoji="0" lang="en-US" sz="1200" b="0" i="0" u="none" strike="noStrike" kern="1200" cap="none" normalizeH="0" baseline="0" dirty="0">
                        <a:ln>
                          <a:noFill/>
                        </a:ln>
                        <a:solidFill>
                          <a:schemeClr val="tx1"/>
                        </a:solidFill>
                        <a:effectLst/>
                        <a:latin typeface="+mn-lt"/>
                        <a:ea typeface="+mn-ea"/>
                        <a:cs typeface="Arial" panose="020B0604020202020204" pitchFamily="34" charset="0"/>
                      </a:endParaRP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pPr>
                      <a:r>
                        <a:rPr kumimoji="0" lang="en-US" sz="1200" b="0" i="0" u="none" strike="noStrike" cap="none" normalizeH="0" baseline="0" dirty="0">
                          <a:ln>
                            <a:noFill/>
                          </a:ln>
                          <a:solidFill>
                            <a:schemeClr val="tx1"/>
                          </a:solidFill>
                          <a:effectLst/>
                          <a:latin typeface="+mj-lt"/>
                          <a:cs typeface="Arial" panose="020B0604020202020204" pitchFamily="34" charset="0"/>
                        </a:rPr>
                        <a:t>95%</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pPr>
                      <a:r>
                        <a:rPr kumimoji="0" lang="en-US" sz="1200" b="0" i="0" u="none" strike="noStrike" cap="none" normalizeH="0" baseline="0" dirty="0">
                          <a:ln>
                            <a:noFill/>
                          </a:ln>
                          <a:solidFill>
                            <a:schemeClr val="tx1"/>
                          </a:solidFill>
                          <a:effectLst/>
                          <a:latin typeface="+mj-lt"/>
                          <a:cs typeface="Arial" panose="020B0604020202020204" pitchFamily="34" charset="0"/>
                        </a:rPr>
                        <a:t>94%</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4788">
                <a:tc vMerge="1">
                  <a:txBody>
                    <a:bodyPr/>
                    <a:lstStyle/>
                    <a:p>
                      <a:endParaRPr lang="en-US"/>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vMerge="1">
                  <a:txBody>
                    <a:bodyPr/>
                    <a:lstStyle/>
                    <a:p>
                      <a:endParaRPr lang="en-US"/>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defRPr/>
                      </a:pPr>
                      <a:r>
                        <a:rPr lang="en-US" sz="1200" dirty="0">
                          <a:effectLst/>
                        </a:rPr>
                        <a:t>Validity</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pPr>
                      <a:r>
                        <a:rPr kumimoji="0" lang="en-US" sz="1200" b="0" i="0" u="none" strike="noStrike" cap="none" normalizeH="0" baseline="0" dirty="0">
                          <a:ln>
                            <a:noFill/>
                          </a:ln>
                          <a:solidFill>
                            <a:schemeClr val="tx1"/>
                          </a:solidFill>
                          <a:effectLst/>
                          <a:latin typeface="+mj-lt"/>
                          <a:cs typeface="Arial" panose="020B0604020202020204" pitchFamily="34" charset="0"/>
                        </a:rPr>
                        <a:t>95%</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pPr>
                      <a:r>
                        <a:rPr kumimoji="0" lang="en-US" sz="1200" b="0" i="0" u="none" strike="noStrike" cap="none" normalizeH="0" baseline="0" dirty="0">
                          <a:ln>
                            <a:noFill/>
                          </a:ln>
                          <a:solidFill>
                            <a:schemeClr val="tx1"/>
                          </a:solidFill>
                          <a:effectLst/>
                          <a:latin typeface="+mj-lt"/>
                          <a:cs typeface="Arial" panose="020B0604020202020204" pitchFamily="34" charset="0"/>
                        </a:rPr>
                        <a:t>94%</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4788">
                <a:tc>
                  <a:txBody>
                    <a:bodyPr/>
                    <a:lstStyle/>
                    <a:p>
                      <a:pPr marL="0" marR="0" lvl="0" indent="0" algn="l"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defRPr/>
                      </a:pPr>
                      <a:r>
                        <a:rPr lang="en-US" sz="1200" b="1" kern="1200" dirty="0">
                          <a:solidFill>
                            <a:schemeClr val="tx1"/>
                          </a:solidFill>
                          <a:latin typeface="+mn-lt"/>
                          <a:ea typeface="+mn-ea"/>
                          <a:cs typeface="+mn-cs"/>
                        </a:rPr>
                        <a:t>CDE 10</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pPr>
                      <a:endParaRPr kumimoji="0" lang="en-US" sz="1200" b="0" i="0" u="none" strike="noStrike" cap="none" normalizeH="0" baseline="0" dirty="0">
                        <a:ln>
                          <a:noFill/>
                        </a:ln>
                        <a:solidFill>
                          <a:schemeClr val="tx1"/>
                        </a:solidFill>
                        <a:effectLst/>
                        <a:latin typeface="+mj-lt"/>
                        <a:cs typeface="Arial" panose="020B0604020202020204" pitchFamily="34" charset="0"/>
                      </a:endParaRP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defRPr/>
                      </a:pPr>
                      <a:r>
                        <a:rPr lang="en-US" sz="1200" dirty="0">
                          <a:effectLst/>
                        </a:rPr>
                        <a:t>Validity</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defRPr/>
                      </a:pPr>
                      <a:r>
                        <a:rPr kumimoji="0" lang="en-US" sz="1200" b="0" i="0" u="none" strike="noStrike" kern="1200" cap="none" normalizeH="0" baseline="0" dirty="0">
                          <a:ln>
                            <a:noFill/>
                          </a:ln>
                          <a:solidFill>
                            <a:schemeClr val="tx1"/>
                          </a:solidFill>
                          <a:effectLst/>
                          <a:latin typeface="+mn-lt"/>
                          <a:ea typeface="+mn-ea"/>
                          <a:cs typeface="Arial" panose="020B0604020202020204" pitchFamily="34" charset="0"/>
                        </a:rPr>
                        <a:t>95%</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pPr>
                      <a:r>
                        <a:rPr kumimoji="0" lang="en-US" sz="1200" b="0" i="0" u="none" strike="noStrike" cap="none" normalizeH="0" baseline="0" dirty="0">
                          <a:ln>
                            <a:noFill/>
                          </a:ln>
                          <a:solidFill>
                            <a:schemeClr val="tx1"/>
                          </a:solidFill>
                          <a:effectLst/>
                          <a:latin typeface="+mj-lt"/>
                          <a:cs typeface="Arial" panose="020B0604020202020204" pitchFamily="34" charset="0"/>
                        </a:rPr>
                        <a:t>93%</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4788">
                <a:tc>
                  <a:txBody>
                    <a:bodyPr/>
                    <a:lstStyle/>
                    <a:p>
                      <a:pPr marL="0" marR="0" lvl="0" indent="0" algn="l"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defRPr/>
                      </a:pPr>
                      <a:r>
                        <a:rPr lang="en-US" sz="1200" b="1" kern="1200" dirty="0">
                          <a:solidFill>
                            <a:schemeClr val="tx1"/>
                          </a:solidFill>
                          <a:latin typeface="+mn-lt"/>
                          <a:ea typeface="+mn-ea"/>
                          <a:cs typeface="+mn-cs"/>
                        </a:rPr>
                        <a:t>CDE 11</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pPr>
                      <a:r>
                        <a:rPr kumimoji="0" lang="en-US" sz="1200" b="0" i="0" u="none" strike="noStrike" cap="none" normalizeH="0" baseline="0" dirty="0">
                          <a:ln>
                            <a:noFill/>
                          </a:ln>
                          <a:solidFill>
                            <a:schemeClr val="tx1"/>
                          </a:solidFill>
                          <a:effectLst/>
                          <a:latin typeface="+mj-lt"/>
                          <a:cs typeface="Arial" panose="020B0604020202020204" pitchFamily="34" charset="0"/>
                        </a:rPr>
                        <a:t>1</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defRPr/>
                      </a:pPr>
                      <a:r>
                        <a:rPr lang="en-US" sz="1200" dirty="0">
                          <a:effectLst/>
                        </a:rPr>
                        <a:t>Validity</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defRPr/>
                      </a:pPr>
                      <a:r>
                        <a:rPr kumimoji="0" lang="en-US" sz="1200" b="0" i="0" u="none" strike="noStrike" kern="1200" cap="none" normalizeH="0" baseline="0" dirty="0">
                          <a:ln>
                            <a:noFill/>
                          </a:ln>
                          <a:solidFill>
                            <a:schemeClr val="tx1"/>
                          </a:solidFill>
                          <a:effectLst/>
                          <a:latin typeface="+mn-lt"/>
                          <a:ea typeface="+mn-ea"/>
                          <a:cs typeface="Arial" panose="020B0604020202020204" pitchFamily="34" charset="0"/>
                        </a:rPr>
                        <a:t>95%</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defRPr/>
                      </a:pPr>
                      <a:r>
                        <a:rPr kumimoji="0" lang="en-US" sz="1200" b="0" i="0" u="none" strike="noStrike" kern="1200" cap="none" normalizeH="0" baseline="0" dirty="0">
                          <a:ln>
                            <a:noFill/>
                          </a:ln>
                          <a:solidFill>
                            <a:schemeClr val="tx1"/>
                          </a:solidFill>
                          <a:effectLst/>
                          <a:latin typeface="+mn-lt"/>
                          <a:ea typeface="+mn-ea"/>
                          <a:cs typeface="Arial" panose="020B0604020202020204" pitchFamily="34" charset="0"/>
                        </a:rPr>
                        <a:t>83%</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4788">
                <a:tc>
                  <a:txBody>
                    <a:bodyPr/>
                    <a:lstStyle/>
                    <a:p>
                      <a:pPr marL="0" marR="0" lvl="0" indent="0" algn="l"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defRPr/>
                      </a:pPr>
                      <a:r>
                        <a:rPr lang="en-US" sz="1200" b="1" kern="1200" dirty="0">
                          <a:solidFill>
                            <a:schemeClr val="tx1"/>
                          </a:solidFill>
                          <a:latin typeface="+mn-lt"/>
                          <a:ea typeface="+mn-ea"/>
                          <a:cs typeface="+mn-cs"/>
                        </a:rPr>
                        <a:t>CDE 11 , CDE 12</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pPr>
                      <a:r>
                        <a:rPr kumimoji="0" lang="en-US" sz="1200" b="0" i="0" u="none" strike="noStrike" cap="none" normalizeH="0" baseline="0" dirty="0">
                          <a:ln>
                            <a:noFill/>
                          </a:ln>
                          <a:solidFill>
                            <a:schemeClr val="tx1"/>
                          </a:solidFill>
                          <a:effectLst/>
                          <a:latin typeface="+mj-lt"/>
                          <a:cs typeface="Arial" panose="020B0604020202020204" pitchFamily="34" charset="0"/>
                        </a:rPr>
                        <a:t>1</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defRPr/>
                      </a:pPr>
                      <a:r>
                        <a:rPr kumimoji="0" lang="en-US" sz="1200" b="0" i="0" u="none" strike="noStrike" kern="1200" cap="none" normalizeH="0" baseline="0" dirty="0">
                          <a:ln>
                            <a:noFill/>
                          </a:ln>
                          <a:solidFill>
                            <a:schemeClr val="tx1"/>
                          </a:solidFill>
                          <a:effectLst/>
                          <a:latin typeface="+mn-lt"/>
                          <a:ea typeface="+mn-ea"/>
                          <a:cs typeface="Arial" panose="020B0604020202020204" pitchFamily="34" charset="0"/>
                        </a:rPr>
                        <a:t>Consistency</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defRPr/>
                      </a:pPr>
                      <a:r>
                        <a:rPr kumimoji="0" lang="en-US" sz="1200" b="0" i="0" u="none" strike="noStrike" kern="1200" cap="none" normalizeH="0" baseline="0" dirty="0">
                          <a:ln>
                            <a:noFill/>
                          </a:ln>
                          <a:solidFill>
                            <a:schemeClr val="tx1"/>
                          </a:solidFill>
                          <a:effectLst/>
                          <a:latin typeface="+mn-lt"/>
                          <a:ea typeface="+mn-ea"/>
                          <a:cs typeface="Arial" panose="020B0604020202020204" pitchFamily="34" charset="0"/>
                        </a:rPr>
                        <a:t>95%</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defRPr/>
                      </a:pPr>
                      <a:r>
                        <a:rPr kumimoji="0" lang="en-US" sz="1200" b="0" i="0" u="none" strike="noStrike" kern="1200" cap="none" normalizeH="0" baseline="0" dirty="0">
                          <a:ln>
                            <a:noFill/>
                          </a:ln>
                          <a:solidFill>
                            <a:schemeClr val="tx1"/>
                          </a:solidFill>
                          <a:effectLst/>
                          <a:latin typeface="+mn-lt"/>
                          <a:ea typeface="+mn-ea"/>
                          <a:cs typeface="Arial" panose="020B0604020202020204" pitchFamily="34" charset="0"/>
                        </a:rPr>
                        <a:t>77%</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94788">
                <a:tc>
                  <a:txBody>
                    <a:bodyPr/>
                    <a:lstStyle/>
                    <a:p>
                      <a:pPr marL="0" marR="0" lvl="0" indent="0" algn="l"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defRPr/>
                      </a:pPr>
                      <a:r>
                        <a:rPr lang="en-US" sz="1200" b="1" kern="1200" dirty="0">
                          <a:solidFill>
                            <a:schemeClr val="tx1"/>
                          </a:solidFill>
                          <a:latin typeface="+mn-lt"/>
                          <a:ea typeface="+mn-ea"/>
                          <a:cs typeface="+mn-cs"/>
                        </a:rPr>
                        <a:t>CDE 12</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pPr>
                      <a:endParaRPr kumimoji="0" lang="en-US" sz="1200" b="0" i="0" u="none" strike="noStrike" cap="none" normalizeH="0" baseline="0" dirty="0">
                        <a:ln>
                          <a:noFill/>
                        </a:ln>
                        <a:solidFill>
                          <a:schemeClr val="tx1"/>
                        </a:solidFill>
                        <a:effectLst/>
                        <a:latin typeface="+mj-lt"/>
                        <a:cs typeface="Arial" panose="020B0604020202020204" pitchFamily="34" charset="0"/>
                      </a:endParaRP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defRPr/>
                      </a:pPr>
                      <a:r>
                        <a:rPr kumimoji="0" lang="en-US" sz="1200" b="0" i="0" u="none" strike="noStrike" kern="1200" cap="none" normalizeH="0" baseline="0" dirty="0">
                          <a:ln>
                            <a:noFill/>
                          </a:ln>
                          <a:solidFill>
                            <a:schemeClr val="tx1"/>
                          </a:solidFill>
                          <a:effectLst/>
                          <a:latin typeface="+mn-lt"/>
                          <a:ea typeface="+mn-ea"/>
                          <a:cs typeface="Arial" panose="020B0604020202020204" pitchFamily="34" charset="0"/>
                        </a:rPr>
                        <a:t>Validity</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defRPr/>
                      </a:pPr>
                      <a:r>
                        <a:rPr kumimoji="0" lang="en-US" sz="1200" b="0" i="0" u="none" strike="noStrike" kern="1200" cap="none" normalizeH="0" baseline="0" dirty="0">
                          <a:ln>
                            <a:noFill/>
                          </a:ln>
                          <a:solidFill>
                            <a:schemeClr val="tx1"/>
                          </a:solidFill>
                          <a:effectLst/>
                          <a:latin typeface="+mn-lt"/>
                          <a:ea typeface="+mn-ea"/>
                          <a:cs typeface="Arial" panose="020B0604020202020204" pitchFamily="34" charset="0"/>
                        </a:rPr>
                        <a:t>100%</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defRPr/>
                      </a:pPr>
                      <a:r>
                        <a:rPr kumimoji="0" lang="en-US" sz="1200" b="0" i="0" u="none" strike="noStrike" kern="1200" cap="none" normalizeH="0" baseline="0" dirty="0">
                          <a:ln>
                            <a:noFill/>
                          </a:ln>
                          <a:solidFill>
                            <a:schemeClr val="tx1"/>
                          </a:solidFill>
                          <a:effectLst/>
                          <a:latin typeface="+mn-lt"/>
                          <a:ea typeface="+mn-ea"/>
                          <a:cs typeface="Arial" panose="020B0604020202020204" pitchFamily="34" charset="0"/>
                        </a:rPr>
                        <a:t>80%</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28" name="Oval 27"/>
          <p:cNvSpPr>
            <a:spLocks noChangeArrowheads="1"/>
          </p:cNvSpPr>
          <p:nvPr/>
        </p:nvSpPr>
        <p:spPr bwMode="auto">
          <a:xfrm>
            <a:off x="7634714" y="2924154"/>
            <a:ext cx="216000" cy="216000"/>
          </a:xfrm>
          <a:prstGeom prst="ellipse">
            <a:avLst/>
          </a:prstGeom>
          <a:solidFill>
            <a:srgbClr val="DA291C"/>
          </a:solidFill>
          <a:ln w="6350">
            <a:noFill/>
            <a:round/>
          </a:ln>
        </p:spPr>
        <p:txBody>
          <a:bodyPr wrap="none" anchor="ctr"/>
          <a:lstStyle/>
          <a:p>
            <a:pPr algn="ctr">
              <a:defRPr/>
            </a:pPr>
            <a:endParaRPr lang="en-US" sz="750"/>
          </a:p>
        </p:txBody>
      </p:sp>
      <p:sp>
        <p:nvSpPr>
          <p:cNvPr id="29" name="Oval 28"/>
          <p:cNvSpPr>
            <a:spLocks noChangeArrowheads="1"/>
          </p:cNvSpPr>
          <p:nvPr/>
        </p:nvSpPr>
        <p:spPr bwMode="auto">
          <a:xfrm>
            <a:off x="7639749" y="3636327"/>
            <a:ext cx="216000" cy="216000"/>
          </a:xfrm>
          <a:prstGeom prst="ellipse">
            <a:avLst/>
          </a:prstGeom>
          <a:solidFill>
            <a:srgbClr val="DA291C"/>
          </a:solidFill>
          <a:ln w="6350">
            <a:noFill/>
            <a:round/>
          </a:ln>
        </p:spPr>
        <p:txBody>
          <a:bodyPr wrap="none" anchor="ctr"/>
          <a:lstStyle/>
          <a:p>
            <a:pPr algn="ctr">
              <a:defRPr/>
            </a:pPr>
            <a:endParaRPr lang="en-US" sz="750"/>
          </a:p>
        </p:txBody>
      </p:sp>
      <p:sp>
        <p:nvSpPr>
          <p:cNvPr id="31" name="Oval 30"/>
          <p:cNvSpPr>
            <a:spLocks noChangeArrowheads="1"/>
          </p:cNvSpPr>
          <p:nvPr/>
        </p:nvSpPr>
        <p:spPr bwMode="auto">
          <a:xfrm>
            <a:off x="7639749" y="4075443"/>
            <a:ext cx="216000" cy="216000"/>
          </a:xfrm>
          <a:prstGeom prst="ellipse">
            <a:avLst/>
          </a:prstGeom>
          <a:solidFill>
            <a:srgbClr val="DA291C"/>
          </a:solidFill>
          <a:ln w="6350">
            <a:noFill/>
            <a:round/>
          </a:ln>
        </p:spPr>
        <p:txBody>
          <a:bodyPr wrap="none" anchor="ctr"/>
          <a:lstStyle/>
          <a:p>
            <a:pPr algn="ctr">
              <a:defRPr/>
            </a:pPr>
            <a:endParaRPr lang="en-US" sz="750"/>
          </a:p>
        </p:txBody>
      </p:sp>
      <p:sp>
        <p:nvSpPr>
          <p:cNvPr id="32" name="Oval 31"/>
          <p:cNvSpPr>
            <a:spLocks noChangeArrowheads="1"/>
          </p:cNvSpPr>
          <p:nvPr/>
        </p:nvSpPr>
        <p:spPr bwMode="auto">
          <a:xfrm>
            <a:off x="7639749" y="4472624"/>
            <a:ext cx="216000" cy="216000"/>
          </a:xfrm>
          <a:prstGeom prst="ellipse">
            <a:avLst/>
          </a:prstGeom>
          <a:solidFill>
            <a:srgbClr val="DA291C"/>
          </a:solidFill>
          <a:ln w="6350">
            <a:noFill/>
            <a:round/>
          </a:ln>
        </p:spPr>
        <p:txBody>
          <a:bodyPr wrap="none" anchor="ctr"/>
          <a:lstStyle/>
          <a:p>
            <a:pPr algn="ctr">
              <a:defRPr/>
            </a:pPr>
            <a:endParaRPr lang="en-US" sz="750"/>
          </a:p>
        </p:txBody>
      </p:sp>
      <p:sp>
        <p:nvSpPr>
          <p:cNvPr id="33" name="Oval 32"/>
          <p:cNvSpPr>
            <a:spLocks noChangeArrowheads="1"/>
          </p:cNvSpPr>
          <p:nvPr/>
        </p:nvSpPr>
        <p:spPr bwMode="auto">
          <a:xfrm>
            <a:off x="7634714" y="4844674"/>
            <a:ext cx="216000" cy="216000"/>
          </a:xfrm>
          <a:prstGeom prst="ellipse">
            <a:avLst/>
          </a:prstGeom>
          <a:solidFill>
            <a:srgbClr val="DA291C"/>
          </a:solidFill>
          <a:ln w="6350">
            <a:noFill/>
            <a:round/>
          </a:ln>
        </p:spPr>
        <p:txBody>
          <a:bodyPr wrap="none" anchor="ctr"/>
          <a:lstStyle/>
          <a:p>
            <a:pPr algn="ctr">
              <a:defRPr/>
            </a:pPr>
            <a:endParaRPr lang="en-US" sz="750"/>
          </a:p>
        </p:txBody>
      </p:sp>
      <p:sp>
        <p:nvSpPr>
          <p:cNvPr id="34" name="Oval 33"/>
          <p:cNvSpPr>
            <a:spLocks noChangeArrowheads="1"/>
          </p:cNvSpPr>
          <p:nvPr/>
        </p:nvSpPr>
        <p:spPr bwMode="auto">
          <a:xfrm>
            <a:off x="7634714" y="5280034"/>
            <a:ext cx="216000" cy="216000"/>
          </a:xfrm>
          <a:prstGeom prst="ellipse">
            <a:avLst/>
          </a:prstGeom>
          <a:solidFill>
            <a:srgbClr val="DA291C"/>
          </a:solidFill>
          <a:ln w="6350">
            <a:noFill/>
            <a:round/>
          </a:ln>
        </p:spPr>
        <p:txBody>
          <a:bodyPr wrap="none" anchor="ctr"/>
          <a:lstStyle/>
          <a:p>
            <a:pPr algn="ctr">
              <a:defRPr/>
            </a:pPr>
            <a:endParaRPr lang="en-US" sz="750"/>
          </a:p>
        </p:txBody>
      </p:sp>
      <p:sp>
        <p:nvSpPr>
          <p:cNvPr id="35" name="Oval 34"/>
          <p:cNvSpPr>
            <a:spLocks noChangeArrowheads="1"/>
          </p:cNvSpPr>
          <p:nvPr/>
        </p:nvSpPr>
        <p:spPr bwMode="auto">
          <a:xfrm>
            <a:off x="7634714" y="5708335"/>
            <a:ext cx="216000" cy="216000"/>
          </a:xfrm>
          <a:prstGeom prst="ellipse">
            <a:avLst/>
          </a:prstGeom>
          <a:solidFill>
            <a:srgbClr val="DA291C"/>
          </a:solidFill>
          <a:ln w="6350">
            <a:noFill/>
            <a:round/>
          </a:ln>
        </p:spPr>
        <p:txBody>
          <a:bodyPr wrap="none" anchor="ctr"/>
          <a:lstStyle/>
          <a:p>
            <a:pPr algn="ctr">
              <a:defRPr/>
            </a:pPr>
            <a:endParaRPr lang="en-US" sz="750"/>
          </a:p>
        </p:txBody>
      </p:sp>
      <p:sp>
        <p:nvSpPr>
          <p:cNvPr id="36" name="Oval 35"/>
          <p:cNvSpPr>
            <a:spLocks noChangeArrowheads="1"/>
          </p:cNvSpPr>
          <p:nvPr/>
        </p:nvSpPr>
        <p:spPr bwMode="auto">
          <a:xfrm>
            <a:off x="7634714" y="6103106"/>
            <a:ext cx="216000" cy="216000"/>
          </a:xfrm>
          <a:prstGeom prst="ellipse">
            <a:avLst/>
          </a:prstGeom>
          <a:solidFill>
            <a:srgbClr val="DA291C"/>
          </a:solidFill>
          <a:ln w="6350">
            <a:noFill/>
            <a:round/>
          </a:ln>
        </p:spPr>
        <p:txBody>
          <a:bodyPr wrap="none" anchor="ctr"/>
          <a:lstStyle/>
          <a:p>
            <a:pPr algn="ctr">
              <a:defRPr/>
            </a:pPr>
            <a:endParaRPr lang="en-US" sz="750"/>
          </a:p>
        </p:txBody>
      </p:sp>
      <p:sp>
        <p:nvSpPr>
          <p:cNvPr id="38" name="TextBox 37"/>
          <p:cNvSpPr txBox="1"/>
          <p:nvPr/>
        </p:nvSpPr>
        <p:spPr>
          <a:xfrm>
            <a:off x="851624" y="1458035"/>
            <a:ext cx="9532439" cy="769441"/>
          </a:xfrm>
          <a:prstGeom prst="rect">
            <a:avLst/>
          </a:prstGeom>
          <a:noFill/>
        </p:spPr>
        <p:txBody>
          <a:bodyPr wrap="square">
            <a:spAutoFit/>
          </a:bodyPr>
          <a:lstStyle/>
          <a:p>
            <a:r>
              <a:rPr lang="en-US" b="1" dirty="0">
                <a:solidFill>
                  <a:schemeClr val="accent1"/>
                </a:solidFill>
                <a:cs typeface="Calibri" panose="020F0502020204030204"/>
              </a:rPr>
              <a:t>Data Quality evaluation based the Established thresholds </a:t>
            </a:r>
            <a:endParaRPr lang="en-GB" b="1" dirty="0">
              <a:solidFill>
                <a:schemeClr val="accent1"/>
              </a:solidFill>
              <a:cs typeface="Calibri" panose="020F0502020204030204"/>
            </a:endParaRPr>
          </a:p>
          <a:p>
            <a:r>
              <a:rPr lang="en-US" sz="2000" dirty="0">
                <a:solidFill>
                  <a:schemeClr val="tx1">
                    <a:lumMod val="65000"/>
                    <a:lumOff val="35000"/>
                  </a:schemeClr>
                </a:solidFill>
                <a:ea typeface="+mj-lt"/>
                <a:cs typeface="+mj-lt"/>
              </a:rPr>
              <a:t>The</a:t>
            </a:r>
            <a:r>
              <a:rPr lang="en-US" sz="2000" dirty="0">
                <a:solidFill>
                  <a:schemeClr val="tx1">
                    <a:lumMod val="65000"/>
                    <a:lumOff val="35000"/>
                  </a:schemeClr>
                </a:solidFill>
                <a:latin typeface="+mn-lt"/>
                <a:ea typeface="+mj-lt"/>
                <a:cs typeface="+mj-lt"/>
              </a:rPr>
              <a:t> thresholds for each CDE set in accordance with business Data Quality requirements</a:t>
            </a:r>
            <a:endParaRPr lang="en-US" sz="2000" dirty="0"/>
          </a:p>
        </p:txBody>
      </p:sp>
      <p:grpSp>
        <p:nvGrpSpPr>
          <p:cNvPr id="24" name="Group 23"/>
          <p:cNvGrpSpPr/>
          <p:nvPr/>
        </p:nvGrpSpPr>
        <p:grpSpPr>
          <a:xfrm>
            <a:off x="431980" y="777010"/>
            <a:ext cx="5517062" cy="692498"/>
            <a:chOff x="5559515" y="546633"/>
            <a:chExt cx="5517062" cy="692498"/>
          </a:xfrm>
        </p:grpSpPr>
        <p:sp>
          <p:nvSpPr>
            <p:cNvPr id="30" name="TextBox 29"/>
            <p:cNvSpPr txBox="1"/>
            <p:nvPr/>
          </p:nvSpPr>
          <p:spPr>
            <a:xfrm>
              <a:off x="5559515" y="546633"/>
              <a:ext cx="599078" cy="461665"/>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defTabSz="914400" eaLnBrk="0" fontAlgn="base" hangingPunct="0">
                <a:spcBef>
                  <a:spcPct val="0"/>
                </a:spcBef>
                <a:spcAft>
                  <a:spcPct val="0"/>
                </a:spcAft>
              </a:pPr>
              <a:r>
                <a:rPr lang="en-US" altLang="en-US" b="1" dirty="0">
                  <a:solidFill>
                    <a:schemeClr val="bg1"/>
                  </a:solidFill>
                  <a:latin typeface="Agency FB" panose="020B0503020202020204" pitchFamily="34" charset="0"/>
                  <a:cs typeface="Calibri Light" panose="020F0302020204030204" pitchFamily="34" charset="0"/>
                </a:rPr>
                <a:t> </a:t>
              </a:r>
            </a:p>
          </p:txBody>
        </p:sp>
        <p:sp>
          <p:nvSpPr>
            <p:cNvPr id="37" name="TextBox 36"/>
            <p:cNvSpPr txBox="1"/>
            <p:nvPr/>
          </p:nvSpPr>
          <p:spPr>
            <a:xfrm>
              <a:off x="5736408" y="699034"/>
              <a:ext cx="599078" cy="461665"/>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defTabSz="914400" eaLnBrk="0" fontAlgn="base" hangingPunct="0">
                <a:spcBef>
                  <a:spcPct val="0"/>
                </a:spcBef>
                <a:spcAft>
                  <a:spcPct val="0"/>
                </a:spcAft>
              </a:pPr>
              <a:r>
                <a:rPr lang="en-US" altLang="en-US" b="1" dirty="0">
                  <a:solidFill>
                    <a:schemeClr val="bg1"/>
                  </a:solidFill>
                  <a:latin typeface="Agency FB" panose="020B0503020202020204" pitchFamily="34" charset="0"/>
                  <a:cs typeface="Calibri Light" panose="020F0302020204030204" pitchFamily="34" charset="0"/>
                </a:rPr>
                <a:t> </a:t>
              </a:r>
            </a:p>
          </p:txBody>
        </p:sp>
        <p:sp>
          <p:nvSpPr>
            <p:cNvPr id="39" name="TextBox 38"/>
            <p:cNvSpPr txBox="1"/>
            <p:nvPr/>
          </p:nvSpPr>
          <p:spPr>
            <a:xfrm>
              <a:off x="5981699" y="777466"/>
              <a:ext cx="5094878" cy="461665"/>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defTabSz="914400" eaLnBrk="0" fontAlgn="base" hangingPunct="0">
                <a:spcBef>
                  <a:spcPct val="0"/>
                </a:spcBef>
                <a:spcAft>
                  <a:spcPct val="0"/>
                </a:spcAft>
              </a:pPr>
              <a:r>
                <a:rPr lang="en-US" altLang="en-US" b="1" dirty="0">
                  <a:solidFill>
                    <a:schemeClr val="bg1"/>
                  </a:solidFill>
                  <a:latin typeface="Agency FB" panose="020B0503020202020204" pitchFamily="34" charset="0"/>
                  <a:cs typeface="Calibri Light" panose="020F0302020204030204" pitchFamily="34" charset="0"/>
                </a:rPr>
                <a:t>Data Quality Evaluation</a:t>
              </a:r>
            </a:p>
          </p:txBody>
        </p:sp>
      </p:grpSp>
      <p:sp>
        <p:nvSpPr>
          <p:cNvPr id="2" name="Oval 1"/>
          <p:cNvSpPr>
            <a:spLocks noChangeArrowheads="1"/>
          </p:cNvSpPr>
          <p:nvPr/>
        </p:nvSpPr>
        <p:spPr bwMode="auto">
          <a:xfrm>
            <a:off x="7634714" y="3283988"/>
            <a:ext cx="216000" cy="216000"/>
          </a:xfrm>
          <a:prstGeom prst="ellipse">
            <a:avLst/>
          </a:prstGeom>
          <a:solidFill>
            <a:schemeClr val="accent2"/>
          </a:solidFill>
          <a:ln w="6350">
            <a:noFill/>
            <a:round/>
          </a:ln>
        </p:spPr>
        <p:txBody>
          <a:bodyPr wrap="none" anchor="ctr"/>
          <a:lstStyle/>
          <a:p>
            <a:pPr algn="ctr">
              <a:defRPr/>
            </a:pPr>
            <a:endParaRPr lang="en-US" sz="75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yellow rectangular shapes on a black background&#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l="23783" r="24685"/>
          <a:stretch>
            <a:fillRect/>
          </a:stretch>
        </p:blipFill>
        <p:spPr>
          <a:xfrm>
            <a:off x="3600306" y="1942949"/>
            <a:ext cx="3843857" cy="3761978"/>
          </a:xfrm>
          <a:prstGeom prst="rect">
            <a:avLst/>
          </a:prstGeom>
        </p:spPr>
      </p:pic>
      <p:grpSp>
        <p:nvGrpSpPr>
          <p:cNvPr id="4" name="Group 3"/>
          <p:cNvGrpSpPr/>
          <p:nvPr/>
        </p:nvGrpSpPr>
        <p:grpSpPr>
          <a:xfrm>
            <a:off x="431980" y="777010"/>
            <a:ext cx="7884706" cy="692498"/>
            <a:chOff x="5559515" y="546633"/>
            <a:chExt cx="7884706" cy="692498"/>
          </a:xfrm>
        </p:grpSpPr>
        <p:sp>
          <p:nvSpPr>
            <p:cNvPr id="6" name="TextBox 5"/>
            <p:cNvSpPr txBox="1"/>
            <p:nvPr/>
          </p:nvSpPr>
          <p:spPr>
            <a:xfrm>
              <a:off x="5559515" y="546633"/>
              <a:ext cx="599078" cy="461665"/>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defTabSz="914400" eaLnBrk="0" fontAlgn="base" hangingPunct="0">
                <a:spcBef>
                  <a:spcPct val="0"/>
                </a:spcBef>
                <a:spcAft>
                  <a:spcPct val="0"/>
                </a:spcAft>
              </a:pPr>
              <a:r>
                <a:rPr lang="en-US" altLang="en-US" b="1" dirty="0">
                  <a:solidFill>
                    <a:schemeClr val="bg1"/>
                  </a:solidFill>
                  <a:latin typeface="Agency FB" panose="020B0503020202020204" pitchFamily="34" charset="0"/>
                  <a:cs typeface="Calibri Light" panose="020F0302020204030204" pitchFamily="34" charset="0"/>
                </a:rPr>
                <a:t> </a:t>
              </a:r>
            </a:p>
          </p:txBody>
        </p:sp>
        <p:sp>
          <p:nvSpPr>
            <p:cNvPr id="7" name="TextBox 6"/>
            <p:cNvSpPr txBox="1"/>
            <p:nvPr/>
          </p:nvSpPr>
          <p:spPr>
            <a:xfrm>
              <a:off x="5736408" y="699034"/>
              <a:ext cx="599078" cy="461665"/>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defTabSz="914400" eaLnBrk="0" fontAlgn="base" hangingPunct="0">
                <a:spcBef>
                  <a:spcPct val="0"/>
                </a:spcBef>
                <a:spcAft>
                  <a:spcPct val="0"/>
                </a:spcAft>
              </a:pPr>
              <a:r>
                <a:rPr lang="en-US" altLang="en-US" b="1" dirty="0">
                  <a:solidFill>
                    <a:schemeClr val="bg1"/>
                  </a:solidFill>
                  <a:latin typeface="Agency FB" panose="020B0503020202020204" pitchFamily="34" charset="0"/>
                  <a:cs typeface="Calibri Light" panose="020F0302020204030204" pitchFamily="34" charset="0"/>
                </a:rPr>
                <a:t> </a:t>
              </a:r>
            </a:p>
          </p:txBody>
        </p:sp>
        <p:sp>
          <p:nvSpPr>
            <p:cNvPr id="8" name="TextBox 7"/>
            <p:cNvSpPr txBox="1"/>
            <p:nvPr/>
          </p:nvSpPr>
          <p:spPr>
            <a:xfrm>
              <a:off x="5981699" y="777466"/>
              <a:ext cx="7462522" cy="461665"/>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defTabSz="914400" eaLnBrk="0" fontAlgn="base" hangingPunct="0">
                <a:spcBef>
                  <a:spcPct val="0"/>
                </a:spcBef>
                <a:spcAft>
                  <a:spcPct val="0"/>
                </a:spcAft>
              </a:pPr>
              <a:r>
                <a:rPr lang="en-US" altLang="en-US" b="1" dirty="0">
                  <a:solidFill>
                    <a:schemeClr val="bg1"/>
                  </a:solidFill>
                  <a:latin typeface="Agency FB" panose="020B0503020202020204" pitchFamily="34" charset="0"/>
                  <a:cs typeface="Calibri Light" panose="020F0302020204030204" pitchFamily="34" charset="0"/>
                </a:rPr>
                <a:t>The </a:t>
              </a:r>
              <a:r>
                <a:rPr lang="en-GB" altLang="en-US" b="1" dirty="0"/>
                <a:t>Visualisation  Report of Data Quality Assessment </a:t>
              </a:r>
              <a:endParaRPr lang="en-US" altLang="en-US" b="1" dirty="0">
                <a:solidFill>
                  <a:schemeClr val="bg1"/>
                </a:solidFill>
                <a:latin typeface="Agency FB" panose="020B0503020202020204" pitchFamily="34" charset="0"/>
                <a:cs typeface="Calibri Light" panose="020F0302020204030204" pitchFamily="34" charset="0"/>
              </a:endParaRPr>
            </a:p>
          </p:txBody>
        </p:sp>
      </p:gr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629559" y="598714"/>
          <a:ext cx="10443029" cy="6259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345358" y="865008"/>
            <a:ext cx="2705956" cy="584775"/>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algn="ctr" defTabSz="914400" eaLnBrk="0" fontAlgn="base" hangingPunct="0">
              <a:spcBef>
                <a:spcPct val="0"/>
              </a:spcBef>
              <a:spcAft>
                <a:spcPct val="0"/>
              </a:spcAft>
            </a:pPr>
            <a:r>
              <a:rPr lang="en-US" altLang="en-US" sz="3200" b="1" dirty="0">
                <a:solidFill>
                  <a:schemeClr val="bg1"/>
                </a:solidFill>
                <a:latin typeface="Agency FB" panose="020B0503020202020204" pitchFamily="34" charset="0"/>
                <a:cs typeface="Calibri Light" panose="020F0302020204030204" pitchFamily="34" charset="0"/>
              </a:rPr>
              <a:t>Outline</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23273" y="1607632"/>
            <a:ext cx="11345454" cy="4649984"/>
            <a:chOff x="614644" y="1236030"/>
            <a:chExt cx="11345454" cy="4649984"/>
          </a:xfrm>
        </p:grpSpPr>
        <p:grpSp>
          <p:nvGrpSpPr>
            <p:cNvPr id="6" name="Group 5"/>
            <p:cNvGrpSpPr/>
            <p:nvPr/>
          </p:nvGrpSpPr>
          <p:grpSpPr>
            <a:xfrm>
              <a:off x="1104876" y="3004602"/>
              <a:ext cx="551234" cy="779103"/>
              <a:chOff x="618835" y="2332183"/>
              <a:chExt cx="583239" cy="904291"/>
            </a:xfrm>
          </p:grpSpPr>
          <p:sp>
            <p:nvSpPr>
              <p:cNvPr id="69" name="Rectangle 68"/>
              <p:cNvSpPr/>
              <p:nvPr/>
            </p:nvSpPr>
            <p:spPr bwMode="gray">
              <a:xfrm>
                <a:off x="618835" y="2332183"/>
                <a:ext cx="237269" cy="251875"/>
              </a:xfrm>
              <a:prstGeom prst="rect">
                <a:avLst/>
              </a:prstGeom>
              <a:solidFill>
                <a:schemeClr val="accent6">
                  <a:lumMod val="40000"/>
                  <a:lumOff val="60000"/>
                </a:schemeClr>
              </a:solidFill>
              <a:ln w="19050" algn="ctr">
                <a:solidFill>
                  <a:schemeClr val="accent6">
                    <a:lumMod val="60000"/>
                    <a:lumOff val="40000"/>
                  </a:schemeClr>
                </a:solidFill>
                <a:miter lim="800000"/>
              </a:ln>
            </p:spPr>
            <p:txBody>
              <a:bodyPr wrap="square" lIns="72231" tIns="72231" rIns="72231" bIns="72231" rtlCol="0" anchor="ctr"/>
              <a:lstStyle/>
              <a:p>
                <a:pPr>
                  <a:lnSpc>
                    <a:spcPct val="106000"/>
                  </a:lnSpc>
                </a:pPr>
                <a:endParaRPr lang="en-GB" sz="1300" b="1">
                  <a:solidFill>
                    <a:schemeClr val="bg1"/>
                  </a:solidFill>
                </a:endParaRPr>
              </a:p>
            </p:txBody>
          </p:sp>
          <p:sp>
            <p:nvSpPr>
              <p:cNvPr id="70" name="Rectangle 69"/>
              <p:cNvSpPr/>
              <p:nvPr/>
            </p:nvSpPr>
            <p:spPr bwMode="gray">
              <a:xfrm>
                <a:off x="963078" y="2332183"/>
                <a:ext cx="237269" cy="251875"/>
              </a:xfrm>
              <a:prstGeom prst="rect">
                <a:avLst/>
              </a:prstGeom>
              <a:solidFill>
                <a:schemeClr val="accent6">
                  <a:lumMod val="40000"/>
                  <a:lumOff val="60000"/>
                </a:schemeClr>
              </a:solidFill>
              <a:ln w="19050" algn="ctr">
                <a:solidFill>
                  <a:schemeClr val="accent6">
                    <a:lumMod val="60000"/>
                    <a:lumOff val="40000"/>
                  </a:schemeClr>
                </a:solidFill>
                <a:miter lim="800000"/>
              </a:ln>
            </p:spPr>
            <p:txBody>
              <a:bodyPr wrap="square" lIns="72231" tIns="72231" rIns="72231" bIns="72231" rtlCol="0" anchor="ctr"/>
              <a:lstStyle/>
              <a:p>
                <a:pPr>
                  <a:lnSpc>
                    <a:spcPct val="106000"/>
                  </a:lnSpc>
                  <a:buFont typeface="Wingdings 2" panose="05020102010507070707" pitchFamily="18" charset="2"/>
                  <a:buNone/>
                </a:pPr>
                <a:endParaRPr lang="en-GB" sz="1300" b="1">
                  <a:solidFill>
                    <a:schemeClr val="bg1"/>
                  </a:solidFill>
                </a:endParaRPr>
              </a:p>
            </p:txBody>
          </p:sp>
          <p:sp>
            <p:nvSpPr>
              <p:cNvPr id="71" name="Rectangle 70"/>
              <p:cNvSpPr/>
              <p:nvPr/>
            </p:nvSpPr>
            <p:spPr bwMode="gray">
              <a:xfrm>
                <a:off x="618835" y="2656706"/>
                <a:ext cx="237269" cy="251875"/>
              </a:xfrm>
              <a:prstGeom prst="rect">
                <a:avLst/>
              </a:prstGeom>
              <a:solidFill>
                <a:schemeClr val="accent6">
                  <a:lumMod val="40000"/>
                  <a:lumOff val="60000"/>
                </a:schemeClr>
              </a:solidFill>
              <a:ln w="19050" algn="ctr">
                <a:solidFill>
                  <a:schemeClr val="accent6">
                    <a:lumMod val="60000"/>
                    <a:lumOff val="40000"/>
                  </a:schemeClr>
                </a:solidFill>
                <a:miter lim="800000"/>
              </a:ln>
            </p:spPr>
            <p:txBody>
              <a:bodyPr wrap="square" lIns="72231" tIns="72231" rIns="72231" bIns="72231" rtlCol="0" anchor="ctr"/>
              <a:lstStyle/>
              <a:p>
                <a:pPr>
                  <a:lnSpc>
                    <a:spcPct val="106000"/>
                  </a:lnSpc>
                </a:pPr>
                <a:endParaRPr lang="en-GB" sz="1300" b="1">
                  <a:solidFill>
                    <a:schemeClr val="bg1"/>
                  </a:solidFill>
                </a:endParaRPr>
              </a:p>
            </p:txBody>
          </p:sp>
          <p:sp>
            <p:nvSpPr>
              <p:cNvPr id="72" name="Rectangle 71"/>
              <p:cNvSpPr/>
              <p:nvPr/>
            </p:nvSpPr>
            <p:spPr bwMode="gray">
              <a:xfrm>
                <a:off x="963079" y="2658390"/>
                <a:ext cx="237269" cy="251875"/>
              </a:xfrm>
              <a:prstGeom prst="rect">
                <a:avLst/>
              </a:prstGeom>
              <a:solidFill>
                <a:schemeClr val="accent6">
                  <a:lumMod val="40000"/>
                  <a:lumOff val="60000"/>
                </a:schemeClr>
              </a:solidFill>
              <a:ln w="19050" algn="ctr">
                <a:solidFill>
                  <a:schemeClr val="accent6">
                    <a:lumMod val="60000"/>
                    <a:lumOff val="40000"/>
                  </a:schemeClr>
                </a:solidFill>
                <a:miter lim="800000"/>
              </a:ln>
            </p:spPr>
            <p:txBody>
              <a:bodyPr wrap="square" lIns="72231" tIns="72231" rIns="72231" bIns="72231" rtlCol="0" anchor="ctr"/>
              <a:lstStyle/>
              <a:p>
                <a:pPr>
                  <a:lnSpc>
                    <a:spcPct val="106000"/>
                  </a:lnSpc>
                </a:pPr>
                <a:endParaRPr lang="en-GB" sz="1300" b="1">
                  <a:solidFill>
                    <a:schemeClr val="bg1"/>
                  </a:solidFill>
                </a:endParaRPr>
              </a:p>
            </p:txBody>
          </p:sp>
          <p:sp>
            <p:nvSpPr>
              <p:cNvPr id="73" name="Rectangle 72"/>
              <p:cNvSpPr/>
              <p:nvPr/>
            </p:nvSpPr>
            <p:spPr bwMode="gray">
              <a:xfrm>
                <a:off x="618835" y="2981227"/>
                <a:ext cx="237269" cy="251875"/>
              </a:xfrm>
              <a:prstGeom prst="rect">
                <a:avLst/>
              </a:prstGeom>
              <a:solidFill>
                <a:schemeClr val="accent6">
                  <a:lumMod val="40000"/>
                  <a:lumOff val="60000"/>
                </a:schemeClr>
              </a:solidFill>
              <a:ln w="19050" algn="ctr">
                <a:solidFill>
                  <a:schemeClr val="accent6">
                    <a:lumMod val="60000"/>
                    <a:lumOff val="40000"/>
                  </a:schemeClr>
                </a:solidFill>
                <a:miter lim="800000"/>
              </a:ln>
            </p:spPr>
            <p:txBody>
              <a:bodyPr wrap="square" lIns="72231" tIns="72231" rIns="72231" bIns="72231" rtlCol="0" anchor="ctr"/>
              <a:lstStyle/>
              <a:p>
                <a:pPr>
                  <a:lnSpc>
                    <a:spcPct val="106000"/>
                  </a:lnSpc>
                </a:pPr>
                <a:endParaRPr lang="en-GB" sz="1300" b="1">
                  <a:solidFill>
                    <a:schemeClr val="bg1"/>
                  </a:solidFill>
                </a:endParaRPr>
              </a:p>
            </p:txBody>
          </p:sp>
          <p:sp>
            <p:nvSpPr>
              <p:cNvPr id="74" name="Rectangle 73"/>
              <p:cNvSpPr/>
              <p:nvPr/>
            </p:nvSpPr>
            <p:spPr bwMode="gray">
              <a:xfrm>
                <a:off x="964805" y="2984599"/>
                <a:ext cx="237269" cy="251875"/>
              </a:xfrm>
              <a:prstGeom prst="rect">
                <a:avLst/>
              </a:prstGeom>
              <a:solidFill>
                <a:schemeClr val="bg1"/>
              </a:solidFill>
              <a:ln w="38100" algn="ctr">
                <a:solidFill>
                  <a:schemeClr val="accent1"/>
                </a:solidFill>
                <a:miter lim="800000"/>
              </a:ln>
            </p:spPr>
            <p:txBody>
              <a:bodyPr wrap="square" lIns="72231" tIns="72231" rIns="72231" bIns="72231" rtlCol="0" anchor="ctr"/>
              <a:lstStyle/>
              <a:p>
                <a:pPr>
                  <a:lnSpc>
                    <a:spcPct val="106000"/>
                  </a:lnSpc>
                  <a:buFont typeface="Wingdings 2" panose="05020102010507070707" pitchFamily="18" charset="2"/>
                  <a:buNone/>
                </a:pPr>
                <a:endParaRPr lang="en-GB" sz="1300" b="1">
                  <a:solidFill>
                    <a:schemeClr val="bg1"/>
                  </a:solidFill>
                </a:endParaRPr>
              </a:p>
            </p:txBody>
          </p:sp>
        </p:grpSp>
        <p:grpSp>
          <p:nvGrpSpPr>
            <p:cNvPr id="7" name="Group 6"/>
            <p:cNvGrpSpPr/>
            <p:nvPr/>
          </p:nvGrpSpPr>
          <p:grpSpPr>
            <a:xfrm>
              <a:off x="1085582" y="4714059"/>
              <a:ext cx="623092" cy="803233"/>
              <a:chOff x="5506242" y="1925154"/>
              <a:chExt cx="976123" cy="1201129"/>
            </a:xfrm>
          </p:grpSpPr>
          <p:grpSp>
            <p:nvGrpSpPr>
              <p:cNvPr id="61" name="Group 60"/>
              <p:cNvGrpSpPr/>
              <p:nvPr/>
            </p:nvGrpSpPr>
            <p:grpSpPr>
              <a:xfrm>
                <a:off x="5506242" y="1952891"/>
                <a:ext cx="976123" cy="1160831"/>
                <a:chOff x="625760" y="2276686"/>
                <a:chExt cx="744100" cy="1205071"/>
              </a:xfrm>
            </p:grpSpPr>
            <p:sp>
              <p:nvSpPr>
                <p:cNvPr id="63" name="Rectangle 62"/>
                <p:cNvSpPr/>
                <p:nvPr/>
              </p:nvSpPr>
              <p:spPr bwMode="gray">
                <a:xfrm>
                  <a:off x="625760" y="2276686"/>
                  <a:ext cx="258465" cy="346217"/>
                </a:xfrm>
                <a:prstGeom prst="rect">
                  <a:avLst/>
                </a:prstGeom>
                <a:solidFill>
                  <a:srgbClr val="C8C9CA"/>
                </a:solidFill>
                <a:ln w="19050" algn="ctr">
                  <a:solidFill>
                    <a:schemeClr val="accent6">
                      <a:lumMod val="60000"/>
                      <a:lumOff val="40000"/>
                    </a:schemeClr>
                  </a:solidFill>
                  <a:miter lim="800000"/>
                </a:ln>
              </p:spPr>
              <p:txBody>
                <a:bodyPr wrap="square" lIns="72231" tIns="72231" rIns="72231" bIns="72231" rtlCol="0" anchor="ctr"/>
                <a:lstStyle/>
                <a:p>
                  <a:pPr>
                    <a:lnSpc>
                      <a:spcPct val="106000"/>
                    </a:lnSpc>
                    <a:buFont typeface="Wingdings 2" panose="05020102010507070707" pitchFamily="18" charset="2"/>
                    <a:buNone/>
                  </a:pPr>
                  <a:endParaRPr lang="en-GB" sz="1300" b="1">
                    <a:solidFill>
                      <a:schemeClr val="bg1"/>
                    </a:solidFill>
                  </a:endParaRPr>
                </a:p>
              </p:txBody>
            </p:sp>
            <p:sp>
              <p:nvSpPr>
                <p:cNvPr id="64" name="Rectangle 63"/>
                <p:cNvSpPr/>
                <p:nvPr/>
              </p:nvSpPr>
              <p:spPr bwMode="gray">
                <a:xfrm>
                  <a:off x="1109665" y="2276686"/>
                  <a:ext cx="258465" cy="346217"/>
                </a:xfrm>
                <a:prstGeom prst="rect">
                  <a:avLst/>
                </a:prstGeom>
                <a:solidFill>
                  <a:srgbClr val="C8C9CA"/>
                </a:solidFill>
                <a:ln w="19050" algn="ctr">
                  <a:solidFill>
                    <a:schemeClr val="accent6">
                      <a:lumMod val="60000"/>
                      <a:lumOff val="40000"/>
                    </a:schemeClr>
                  </a:solidFill>
                  <a:miter lim="800000"/>
                </a:ln>
              </p:spPr>
              <p:txBody>
                <a:bodyPr wrap="square" lIns="72231" tIns="72231" rIns="72231" bIns="72231" rtlCol="0" anchor="ctr"/>
                <a:lstStyle/>
                <a:p>
                  <a:pPr>
                    <a:lnSpc>
                      <a:spcPct val="106000"/>
                    </a:lnSpc>
                  </a:pPr>
                  <a:endParaRPr lang="en-GB" sz="1300" b="1">
                    <a:solidFill>
                      <a:schemeClr val="bg1"/>
                    </a:solidFill>
                  </a:endParaRPr>
                </a:p>
              </p:txBody>
            </p:sp>
            <p:sp>
              <p:nvSpPr>
                <p:cNvPr id="65" name="Rectangle 64"/>
                <p:cNvSpPr/>
                <p:nvPr/>
              </p:nvSpPr>
              <p:spPr bwMode="gray">
                <a:xfrm>
                  <a:off x="625760" y="2706113"/>
                  <a:ext cx="258465" cy="346217"/>
                </a:xfrm>
                <a:prstGeom prst="rect">
                  <a:avLst/>
                </a:prstGeom>
                <a:solidFill>
                  <a:srgbClr val="C8C9CA"/>
                </a:solidFill>
                <a:ln w="19050" algn="ctr">
                  <a:solidFill>
                    <a:schemeClr val="accent6">
                      <a:lumMod val="60000"/>
                      <a:lumOff val="40000"/>
                    </a:schemeClr>
                  </a:solidFill>
                  <a:miter lim="800000"/>
                </a:ln>
              </p:spPr>
              <p:txBody>
                <a:bodyPr wrap="square" lIns="72231" tIns="72231" rIns="72231" bIns="72231" rtlCol="0" anchor="ctr"/>
                <a:lstStyle/>
                <a:p>
                  <a:pPr>
                    <a:lnSpc>
                      <a:spcPct val="106000"/>
                    </a:lnSpc>
                  </a:pPr>
                  <a:endParaRPr lang="en-GB" sz="1300" b="1">
                    <a:solidFill>
                      <a:schemeClr val="bg1"/>
                    </a:solidFill>
                  </a:endParaRPr>
                </a:p>
              </p:txBody>
            </p:sp>
            <p:sp>
              <p:nvSpPr>
                <p:cNvPr id="66" name="Rectangle 65"/>
                <p:cNvSpPr/>
                <p:nvPr/>
              </p:nvSpPr>
              <p:spPr bwMode="gray">
                <a:xfrm>
                  <a:off x="1109665" y="2706113"/>
                  <a:ext cx="258465" cy="346217"/>
                </a:xfrm>
                <a:prstGeom prst="rect">
                  <a:avLst/>
                </a:prstGeom>
                <a:solidFill>
                  <a:schemeClr val="accent1"/>
                </a:solidFill>
                <a:ln w="19050" algn="ctr">
                  <a:solidFill>
                    <a:schemeClr val="accent1"/>
                  </a:solidFill>
                  <a:miter lim="800000"/>
                </a:ln>
              </p:spPr>
              <p:txBody>
                <a:bodyPr wrap="square" lIns="72231" tIns="72231" rIns="72231" bIns="72231" rtlCol="0" anchor="ctr"/>
                <a:lstStyle/>
                <a:p>
                  <a:pPr>
                    <a:lnSpc>
                      <a:spcPct val="106000"/>
                    </a:lnSpc>
                    <a:buFont typeface="Wingdings 2" panose="05020102010507070707" pitchFamily="18" charset="2"/>
                    <a:buNone/>
                  </a:pPr>
                  <a:endParaRPr lang="en-GB" sz="1300" b="1">
                    <a:solidFill>
                      <a:schemeClr val="bg1"/>
                    </a:solidFill>
                  </a:endParaRPr>
                </a:p>
              </p:txBody>
            </p:sp>
            <p:sp>
              <p:nvSpPr>
                <p:cNvPr id="67" name="Rectangle 66"/>
                <p:cNvSpPr/>
                <p:nvPr/>
              </p:nvSpPr>
              <p:spPr bwMode="gray">
                <a:xfrm>
                  <a:off x="625762" y="3135540"/>
                  <a:ext cx="258465" cy="346217"/>
                </a:xfrm>
                <a:prstGeom prst="rect">
                  <a:avLst/>
                </a:prstGeom>
                <a:solidFill>
                  <a:srgbClr val="C8C9CA"/>
                </a:solidFill>
                <a:ln w="19050" algn="ctr">
                  <a:solidFill>
                    <a:schemeClr val="accent6">
                      <a:lumMod val="60000"/>
                      <a:lumOff val="40000"/>
                    </a:schemeClr>
                  </a:solidFill>
                  <a:miter lim="800000"/>
                </a:ln>
              </p:spPr>
              <p:txBody>
                <a:bodyPr wrap="square" lIns="72231" tIns="72231" rIns="72231" bIns="72231" rtlCol="0" anchor="ctr"/>
                <a:lstStyle/>
                <a:p>
                  <a:pPr>
                    <a:lnSpc>
                      <a:spcPct val="106000"/>
                    </a:lnSpc>
                  </a:pPr>
                  <a:endParaRPr lang="en-GB" sz="1300" b="1">
                    <a:solidFill>
                      <a:schemeClr val="bg1"/>
                    </a:solidFill>
                  </a:endParaRPr>
                </a:p>
              </p:txBody>
            </p:sp>
            <p:sp>
              <p:nvSpPr>
                <p:cNvPr id="68" name="Rectangle 67"/>
                <p:cNvSpPr/>
                <p:nvPr/>
              </p:nvSpPr>
              <p:spPr bwMode="gray">
                <a:xfrm>
                  <a:off x="1111395" y="3135540"/>
                  <a:ext cx="258465" cy="346217"/>
                </a:xfrm>
                <a:prstGeom prst="rect">
                  <a:avLst/>
                </a:prstGeom>
                <a:solidFill>
                  <a:srgbClr val="C8C9CA"/>
                </a:solidFill>
                <a:ln w="19050" algn="ctr">
                  <a:solidFill>
                    <a:schemeClr val="accent6">
                      <a:lumMod val="60000"/>
                      <a:lumOff val="40000"/>
                    </a:schemeClr>
                  </a:solidFill>
                  <a:miter lim="800000"/>
                </a:ln>
              </p:spPr>
              <p:txBody>
                <a:bodyPr wrap="square" lIns="72231" tIns="72231" rIns="72231" bIns="72231" rtlCol="0" anchor="ctr"/>
                <a:lstStyle/>
                <a:p>
                  <a:pPr>
                    <a:lnSpc>
                      <a:spcPct val="106000"/>
                    </a:lnSpc>
                  </a:pPr>
                  <a:endParaRPr lang="en-GB" sz="1300" b="1">
                    <a:solidFill>
                      <a:schemeClr val="bg1"/>
                    </a:solidFill>
                  </a:endParaRPr>
                </a:p>
              </p:txBody>
            </p:sp>
          </p:grpSp>
          <p:sp>
            <p:nvSpPr>
              <p:cNvPr id="62" name="TextBox 61"/>
              <p:cNvSpPr txBox="1"/>
              <p:nvPr/>
            </p:nvSpPr>
            <p:spPr>
              <a:xfrm>
                <a:off x="5871985" y="1925154"/>
                <a:ext cx="240105" cy="1201129"/>
              </a:xfrm>
              <a:prstGeom prst="rect">
                <a:avLst/>
              </a:prstGeom>
              <a:noFill/>
            </p:spPr>
            <p:txBody>
              <a:bodyPr wrap="square" lIns="0" tIns="0" rIns="0" bIns="0" rtlCol="0">
                <a:spAutoFit/>
              </a:bodyPr>
              <a:lstStyle/>
              <a:p>
                <a:pPr>
                  <a:spcBef>
                    <a:spcPts val="485"/>
                  </a:spcBef>
                  <a:buSzPct val="100000"/>
                </a:pPr>
                <a:r>
                  <a:rPr lang="en-GB" sz="1460">
                    <a:solidFill>
                      <a:srgbClr val="313131"/>
                    </a:solidFill>
                  </a:rPr>
                  <a:t>=</a:t>
                </a:r>
              </a:p>
              <a:p>
                <a:pPr>
                  <a:spcBef>
                    <a:spcPts val="485"/>
                  </a:spcBef>
                  <a:buSzPct val="100000"/>
                </a:pPr>
                <a:r>
                  <a:rPr lang="en-GB" sz="1460">
                    <a:solidFill>
                      <a:srgbClr val="313131"/>
                    </a:solidFill>
                  </a:rPr>
                  <a:t>≠</a:t>
                </a:r>
              </a:p>
              <a:p>
                <a:pPr>
                  <a:spcBef>
                    <a:spcPts val="485"/>
                  </a:spcBef>
                  <a:buSzPct val="100000"/>
                </a:pPr>
                <a:r>
                  <a:rPr lang="en-GB" sz="1460">
                    <a:solidFill>
                      <a:srgbClr val="313131"/>
                    </a:solidFill>
                  </a:rPr>
                  <a:t>=</a:t>
                </a:r>
              </a:p>
            </p:txBody>
          </p:sp>
        </p:grpSp>
        <p:grpSp>
          <p:nvGrpSpPr>
            <p:cNvPr id="8" name="Group 7"/>
            <p:cNvGrpSpPr/>
            <p:nvPr/>
          </p:nvGrpSpPr>
          <p:grpSpPr>
            <a:xfrm>
              <a:off x="4716315" y="2997975"/>
              <a:ext cx="735121" cy="805700"/>
              <a:chOff x="8008220" y="2753462"/>
              <a:chExt cx="852147" cy="767419"/>
            </a:xfrm>
          </p:grpSpPr>
          <p:grpSp>
            <p:nvGrpSpPr>
              <p:cNvPr id="44" name="Group 43"/>
              <p:cNvGrpSpPr/>
              <p:nvPr/>
            </p:nvGrpSpPr>
            <p:grpSpPr>
              <a:xfrm>
                <a:off x="8008220" y="2753462"/>
                <a:ext cx="852147" cy="767419"/>
                <a:chOff x="7644420" y="4364941"/>
                <a:chExt cx="1480860" cy="1599352"/>
              </a:xfrm>
            </p:grpSpPr>
            <p:grpSp>
              <p:nvGrpSpPr>
                <p:cNvPr id="46" name="Group 45"/>
                <p:cNvGrpSpPr/>
                <p:nvPr/>
              </p:nvGrpSpPr>
              <p:grpSpPr>
                <a:xfrm>
                  <a:off x="7644420" y="4364941"/>
                  <a:ext cx="1480860" cy="1599352"/>
                  <a:chOff x="5601048" y="3167820"/>
                  <a:chExt cx="1480860" cy="1168258"/>
                </a:xfrm>
              </p:grpSpPr>
              <p:cxnSp>
                <p:nvCxnSpPr>
                  <p:cNvPr id="59" name="Straight Arrow Connector 58"/>
                  <p:cNvCxnSpPr/>
                  <p:nvPr/>
                </p:nvCxnSpPr>
                <p:spPr>
                  <a:xfrm flipV="1">
                    <a:off x="5601048" y="3167820"/>
                    <a:ext cx="0" cy="116825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5605961" y="4324010"/>
                    <a:ext cx="1475947" cy="562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7819854" y="4449233"/>
                  <a:ext cx="441167" cy="1297050"/>
                  <a:chOff x="7888234" y="4505024"/>
                  <a:chExt cx="441167" cy="1297050"/>
                </a:xfrm>
              </p:grpSpPr>
              <p:cxnSp>
                <p:nvCxnSpPr>
                  <p:cNvPr id="54" name="Straight Connector 53"/>
                  <p:cNvCxnSpPr/>
                  <p:nvPr/>
                </p:nvCxnSpPr>
                <p:spPr>
                  <a:xfrm>
                    <a:off x="8098213" y="4515607"/>
                    <a:ext cx="0" cy="12813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bwMode="gray">
                  <a:xfrm>
                    <a:off x="7888234" y="4827187"/>
                    <a:ext cx="441167" cy="501485"/>
                  </a:xfrm>
                  <a:prstGeom prst="rect">
                    <a:avLst/>
                  </a:prstGeom>
                  <a:solidFill>
                    <a:schemeClr val="accent1"/>
                  </a:solidFill>
                  <a:ln w="19050" algn="ctr">
                    <a:noFill/>
                    <a:miter lim="800000"/>
                  </a:ln>
                </p:spPr>
                <p:txBody>
                  <a:bodyPr wrap="square" lIns="72231" tIns="72231" rIns="72231" bIns="72231" rtlCol="0" anchor="ctr"/>
                  <a:lstStyle/>
                  <a:p>
                    <a:pPr>
                      <a:lnSpc>
                        <a:spcPct val="106000"/>
                      </a:lnSpc>
                      <a:buFont typeface="Wingdings 2" panose="05020102010507070707" pitchFamily="18" charset="2"/>
                      <a:buNone/>
                    </a:pPr>
                    <a:endParaRPr lang="en-GB" sz="1300" b="1">
                      <a:solidFill>
                        <a:schemeClr val="bg1"/>
                      </a:solidFill>
                    </a:endParaRPr>
                  </a:p>
                </p:txBody>
              </p:sp>
              <p:cxnSp>
                <p:nvCxnSpPr>
                  <p:cNvPr id="56" name="Straight Connector 55"/>
                  <p:cNvCxnSpPr/>
                  <p:nvPr/>
                </p:nvCxnSpPr>
                <p:spPr>
                  <a:xfrm flipH="1">
                    <a:off x="7897622" y="4505024"/>
                    <a:ext cx="417509"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7896398" y="5802074"/>
                    <a:ext cx="417509"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7892202" y="5156276"/>
                    <a:ext cx="4259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8580252" y="4444106"/>
                  <a:ext cx="441167" cy="1297050"/>
                  <a:chOff x="7936065" y="4505024"/>
                  <a:chExt cx="441167" cy="1297050"/>
                </a:xfrm>
              </p:grpSpPr>
              <p:cxnSp>
                <p:nvCxnSpPr>
                  <p:cNvPr id="49" name="Straight Connector 48"/>
                  <p:cNvCxnSpPr/>
                  <p:nvPr/>
                </p:nvCxnSpPr>
                <p:spPr>
                  <a:xfrm>
                    <a:off x="8146044" y="4515607"/>
                    <a:ext cx="0" cy="12813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bwMode="gray">
                  <a:xfrm>
                    <a:off x="7936065" y="4937718"/>
                    <a:ext cx="441167" cy="458686"/>
                  </a:xfrm>
                  <a:prstGeom prst="rect">
                    <a:avLst/>
                  </a:prstGeom>
                  <a:solidFill>
                    <a:schemeClr val="accent1"/>
                  </a:solidFill>
                  <a:ln w="19050" algn="ctr">
                    <a:noFill/>
                    <a:miter lim="800000"/>
                  </a:ln>
                </p:spPr>
                <p:txBody>
                  <a:bodyPr wrap="square" lIns="72231" tIns="72231" rIns="72231" bIns="72231" rtlCol="0" anchor="ctr"/>
                  <a:lstStyle/>
                  <a:p>
                    <a:pPr>
                      <a:lnSpc>
                        <a:spcPct val="106000"/>
                      </a:lnSpc>
                      <a:buFont typeface="Wingdings 2" panose="05020102010507070707" pitchFamily="18" charset="2"/>
                      <a:buNone/>
                    </a:pPr>
                    <a:endParaRPr lang="en-GB" sz="1300" b="1">
                      <a:solidFill>
                        <a:schemeClr val="bg1"/>
                      </a:solidFill>
                    </a:endParaRPr>
                  </a:p>
                </p:txBody>
              </p:sp>
              <p:cxnSp>
                <p:nvCxnSpPr>
                  <p:cNvPr id="51" name="Straight Connector 50"/>
                  <p:cNvCxnSpPr/>
                  <p:nvPr/>
                </p:nvCxnSpPr>
                <p:spPr>
                  <a:xfrm flipH="1">
                    <a:off x="7945453" y="4505024"/>
                    <a:ext cx="417509"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7944229" y="5802074"/>
                    <a:ext cx="417509"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7940032" y="5156276"/>
                    <a:ext cx="4259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grpSp>
          <p:sp>
            <p:nvSpPr>
              <p:cNvPr id="45" name="Rectangle 44"/>
              <p:cNvSpPr/>
              <p:nvPr/>
            </p:nvSpPr>
            <p:spPr>
              <a:xfrm>
                <a:off x="8293802" y="2988561"/>
                <a:ext cx="357273" cy="278496"/>
              </a:xfrm>
              <a:prstGeom prst="rect">
                <a:avLst/>
              </a:prstGeom>
            </p:spPr>
            <p:txBody>
              <a:bodyPr wrap="square">
                <a:spAutoFit/>
              </a:bodyPr>
              <a:lstStyle/>
              <a:p>
                <a:r>
                  <a:rPr lang="en-GB" sz="1300">
                    <a:solidFill>
                      <a:srgbClr val="313131"/>
                    </a:solidFill>
                  </a:rPr>
                  <a:t>≠</a:t>
                </a:r>
                <a:endParaRPr lang="en-GB" sz="1300"/>
              </a:p>
            </p:txBody>
          </p:sp>
        </p:grpSp>
        <p:grpSp>
          <p:nvGrpSpPr>
            <p:cNvPr id="9" name="Group 8"/>
            <p:cNvGrpSpPr/>
            <p:nvPr/>
          </p:nvGrpSpPr>
          <p:grpSpPr>
            <a:xfrm>
              <a:off x="8514940" y="4715164"/>
              <a:ext cx="202935" cy="878645"/>
              <a:chOff x="9322103" y="2925839"/>
              <a:chExt cx="249767" cy="998665"/>
            </a:xfrm>
          </p:grpSpPr>
          <p:sp>
            <p:nvSpPr>
              <p:cNvPr id="40" name="Rectangle 39"/>
              <p:cNvSpPr/>
              <p:nvPr/>
            </p:nvSpPr>
            <p:spPr bwMode="gray">
              <a:xfrm>
                <a:off x="9343573" y="2925839"/>
                <a:ext cx="206828" cy="207579"/>
              </a:xfrm>
              <a:prstGeom prst="rect">
                <a:avLst/>
              </a:prstGeom>
              <a:solidFill>
                <a:srgbClr val="C8C9CA"/>
              </a:solidFill>
              <a:ln w="19050" algn="ctr">
                <a:solidFill>
                  <a:schemeClr val="accent6">
                    <a:lumMod val="60000"/>
                    <a:lumOff val="40000"/>
                  </a:schemeClr>
                </a:solidFill>
                <a:miter lim="800000"/>
              </a:ln>
            </p:spPr>
            <p:txBody>
              <a:bodyPr wrap="square" lIns="72231" tIns="72231" rIns="72231" bIns="72231" rtlCol="0" anchor="ctr"/>
              <a:lstStyle/>
              <a:p>
                <a:pPr>
                  <a:lnSpc>
                    <a:spcPct val="106000"/>
                  </a:lnSpc>
                  <a:buFont typeface="Wingdings 2" panose="05020102010507070707" pitchFamily="18" charset="2"/>
                  <a:buNone/>
                </a:pPr>
                <a:endParaRPr lang="en-GB" sz="1300" b="1">
                  <a:solidFill>
                    <a:schemeClr val="bg1"/>
                  </a:solidFill>
                </a:endParaRPr>
              </a:p>
            </p:txBody>
          </p:sp>
          <p:sp>
            <p:nvSpPr>
              <p:cNvPr id="41" name="Rectangle 40"/>
              <p:cNvSpPr/>
              <p:nvPr/>
            </p:nvSpPr>
            <p:spPr bwMode="gray">
              <a:xfrm>
                <a:off x="9343573" y="3193287"/>
                <a:ext cx="206828" cy="207579"/>
              </a:xfrm>
              <a:prstGeom prst="rect">
                <a:avLst/>
              </a:prstGeom>
              <a:solidFill>
                <a:srgbClr val="C8C9CA"/>
              </a:solidFill>
              <a:ln w="19050" algn="ctr">
                <a:solidFill>
                  <a:schemeClr val="accent6">
                    <a:lumMod val="60000"/>
                    <a:lumOff val="40000"/>
                  </a:schemeClr>
                </a:solidFill>
                <a:miter lim="800000"/>
              </a:ln>
            </p:spPr>
            <p:txBody>
              <a:bodyPr wrap="square" lIns="72231" tIns="72231" rIns="72231" bIns="72231" rtlCol="0" anchor="ctr"/>
              <a:lstStyle/>
              <a:p>
                <a:pPr>
                  <a:lnSpc>
                    <a:spcPct val="106000"/>
                  </a:lnSpc>
                </a:pPr>
                <a:endParaRPr lang="en-GB" sz="1300" b="1">
                  <a:solidFill>
                    <a:schemeClr val="bg1"/>
                  </a:solidFill>
                </a:endParaRPr>
              </a:p>
            </p:txBody>
          </p:sp>
          <p:sp>
            <p:nvSpPr>
              <p:cNvPr id="42" name="Rectangle 41"/>
              <p:cNvSpPr/>
              <p:nvPr/>
            </p:nvSpPr>
            <p:spPr bwMode="gray">
              <a:xfrm>
                <a:off x="9343573" y="3716925"/>
                <a:ext cx="206828" cy="207579"/>
              </a:xfrm>
              <a:prstGeom prst="rect">
                <a:avLst/>
              </a:prstGeom>
              <a:solidFill>
                <a:srgbClr val="C8C9CA"/>
              </a:solidFill>
              <a:ln w="19050" algn="ctr">
                <a:solidFill>
                  <a:schemeClr val="accent6">
                    <a:lumMod val="60000"/>
                    <a:lumOff val="40000"/>
                  </a:schemeClr>
                </a:solidFill>
                <a:miter lim="800000"/>
              </a:ln>
            </p:spPr>
            <p:txBody>
              <a:bodyPr wrap="square" lIns="72231" tIns="72231" rIns="72231" bIns="72231" rtlCol="0" anchor="ctr"/>
              <a:lstStyle/>
              <a:p>
                <a:pPr>
                  <a:lnSpc>
                    <a:spcPct val="106000"/>
                  </a:lnSpc>
                </a:pPr>
                <a:endParaRPr lang="en-GB" sz="1300" b="1">
                  <a:solidFill>
                    <a:schemeClr val="bg1"/>
                  </a:solidFill>
                </a:endParaRPr>
              </a:p>
            </p:txBody>
          </p:sp>
          <p:sp>
            <p:nvSpPr>
              <p:cNvPr id="43" name="Regular Pentagon 64"/>
              <p:cNvSpPr/>
              <p:nvPr/>
            </p:nvSpPr>
            <p:spPr bwMode="gray">
              <a:xfrm rot="2254634">
                <a:off x="9322103" y="3424703"/>
                <a:ext cx="249767" cy="237067"/>
              </a:xfrm>
              <a:prstGeom prst="pentagon">
                <a:avLst/>
              </a:prstGeom>
              <a:solidFill>
                <a:schemeClr val="accent1"/>
              </a:solidFill>
              <a:ln w="19050" algn="ctr">
                <a:solidFill>
                  <a:schemeClr val="accent1"/>
                </a:solidFill>
                <a:miter lim="800000"/>
              </a:ln>
            </p:spPr>
            <p:txBody>
              <a:bodyPr wrap="square" lIns="72231" tIns="72231" rIns="72231" bIns="72231" rtlCol="0" anchor="ctr"/>
              <a:lstStyle/>
              <a:p>
                <a:pPr>
                  <a:lnSpc>
                    <a:spcPct val="106000"/>
                  </a:lnSpc>
                  <a:buFont typeface="Wingdings 2" panose="05020102010507070707" pitchFamily="18" charset="2"/>
                  <a:buNone/>
                </a:pPr>
                <a:endParaRPr lang="en-GB" sz="1300" b="1">
                  <a:solidFill>
                    <a:schemeClr val="bg1"/>
                  </a:solidFill>
                </a:endParaRPr>
              </a:p>
            </p:txBody>
          </p:sp>
        </p:grpSp>
        <p:sp>
          <p:nvSpPr>
            <p:cNvPr id="10" name="Rectangle 9"/>
            <p:cNvSpPr/>
            <p:nvPr/>
          </p:nvSpPr>
          <p:spPr>
            <a:xfrm>
              <a:off x="1881506" y="2985660"/>
              <a:ext cx="1836097" cy="987450"/>
            </a:xfrm>
            <a:prstGeom prst="rect">
              <a:avLst/>
            </a:prstGeom>
          </p:spPr>
          <p:txBody>
            <a:bodyPr wrap="square" lIns="0" tIns="0" rIns="0" bIns="0">
              <a:spAutoFit/>
            </a:bodyPr>
            <a:lstStyle/>
            <a:p>
              <a:pPr marL="139065" indent="-139065">
                <a:spcBef>
                  <a:spcPts val="485"/>
                </a:spcBef>
                <a:buSzPct val="100000"/>
                <a:buFont typeface="Arial" panose="020B0604020202020204" pitchFamily="34" charset="0"/>
                <a:buChar char="•"/>
              </a:pPr>
              <a:r>
                <a:rPr lang="en-GB" sz="1000" dirty="0">
                  <a:solidFill>
                    <a:schemeClr val="tx1">
                      <a:lumMod val="75000"/>
                      <a:lumOff val="25000"/>
                    </a:schemeClr>
                  </a:solidFill>
                </a:rPr>
                <a:t>Identify missing values of variables in datasets of the IRB workflow </a:t>
              </a:r>
            </a:p>
            <a:p>
              <a:pPr marL="139065" indent="-139065">
                <a:spcBef>
                  <a:spcPts val="485"/>
                </a:spcBef>
                <a:buSzPct val="100000"/>
                <a:buFont typeface="Arial" panose="020B0604020202020204" pitchFamily="34" charset="0"/>
                <a:buChar char="•"/>
              </a:pPr>
              <a:r>
                <a:rPr lang="en-GB" sz="1000" dirty="0">
                  <a:solidFill>
                    <a:schemeClr val="tx1">
                      <a:lumMod val="75000"/>
                      <a:lumOff val="25000"/>
                    </a:schemeClr>
                  </a:solidFill>
                </a:rPr>
                <a:t>Example: 23 missing values affecting 15% of observations and 10% of exposure</a:t>
              </a:r>
            </a:p>
          </p:txBody>
        </p:sp>
        <p:sp>
          <p:nvSpPr>
            <p:cNvPr id="11" name="Rounded Rectangle 12"/>
            <p:cNvSpPr/>
            <p:nvPr/>
          </p:nvSpPr>
          <p:spPr bwMode="gray">
            <a:xfrm>
              <a:off x="981150" y="2626949"/>
              <a:ext cx="2837250" cy="1498107"/>
            </a:xfrm>
            <a:prstGeom prst="roundRect">
              <a:avLst>
                <a:gd name="adj" fmla="val 3407"/>
              </a:avLst>
            </a:prstGeom>
            <a:noFill/>
            <a:ln w="19050" algn="ctr">
              <a:solidFill>
                <a:schemeClr val="accent1"/>
              </a:solidFill>
              <a:miter lim="800000"/>
            </a:ln>
          </p:spPr>
          <p:txBody>
            <a:bodyPr wrap="square" lIns="72231" tIns="72231" rIns="72231" bIns="72231" rtlCol="0" anchor="ctr"/>
            <a:lstStyle/>
            <a:p>
              <a:pPr>
                <a:lnSpc>
                  <a:spcPct val="106000"/>
                </a:lnSpc>
              </a:pPr>
              <a:endParaRPr lang="en-GB" sz="1300" b="1">
                <a:solidFill>
                  <a:schemeClr val="bg1"/>
                </a:solidFill>
              </a:endParaRPr>
            </a:p>
          </p:txBody>
        </p:sp>
        <p:sp>
          <p:nvSpPr>
            <p:cNvPr id="12" name="Rounded Rectangle 85"/>
            <p:cNvSpPr/>
            <p:nvPr/>
          </p:nvSpPr>
          <p:spPr bwMode="gray">
            <a:xfrm>
              <a:off x="4581550" y="2626949"/>
              <a:ext cx="2837250" cy="1498107"/>
            </a:xfrm>
            <a:prstGeom prst="roundRect">
              <a:avLst>
                <a:gd name="adj" fmla="val 3407"/>
              </a:avLst>
            </a:prstGeom>
            <a:noFill/>
            <a:ln w="19050" algn="ctr">
              <a:solidFill>
                <a:schemeClr val="accent1"/>
              </a:solidFill>
              <a:miter lim="800000"/>
            </a:ln>
          </p:spPr>
          <p:txBody>
            <a:bodyPr wrap="square" lIns="72231" tIns="72231" rIns="72231" bIns="72231" rtlCol="0" anchor="ctr"/>
            <a:lstStyle/>
            <a:p>
              <a:pPr>
                <a:lnSpc>
                  <a:spcPct val="106000"/>
                </a:lnSpc>
                <a:buFont typeface="Wingdings 2" panose="05020102010507070707" pitchFamily="18" charset="2"/>
                <a:buNone/>
              </a:pPr>
              <a:endParaRPr lang="en-GB" sz="1300" b="1">
                <a:solidFill>
                  <a:schemeClr val="bg1"/>
                </a:solidFill>
              </a:endParaRPr>
            </a:p>
          </p:txBody>
        </p:sp>
        <p:sp>
          <p:nvSpPr>
            <p:cNvPr id="13" name="Rectangle 12"/>
            <p:cNvSpPr/>
            <p:nvPr/>
          </p:nvSpPr>
          <p:spPr bwMode="gray">
            <a:xfrm>
              <a:off x="1743911" y="4310005"/>
              <a:ext cx="2059161" cy="276999"/>
            </a:xfrm>
            <a:prstGeom prst="rect">
              <a:avLst/>
            </a:prstGeom>
          </p:spPr>
          <p:txBody>
            <a:bodyPr wrap="square" lIns="0" tIns="0" rIns="0" bIns="0" anchor="b">
              <a:spAutoFit/>
            </a:bodyPr>
            <a:lstStyle/>
            <a:p>
              <a:r>
                <a:rPr lang="en-US" sz="1800" b="1" dirty="0">
                  <a:solidFill>
                    <a:srgbClr val="53565A"/>
                  </a:solidFill>
                </a:rPr>
                <a:t>Consistency</a:t>
              </a:r>
              <a:endParaRPr lang="en-US" sz="1800" dirty="0">
                <a:solidFill>
                  <a:srgbClr val="53565A"/>
                </a:solidFill>
              </a:endParaRPr>
            </a:p>
          </p:txBody>
        </p:sp>
        <p:sp>
          <p:nvSpPr>
            <p:cNvPr id="14" name="Rectangle 13"/>
            <p:cNvSpPr/>
            <p:nvPr/>
          </p:nvSpPr>
          <p:spPr bwMode="gray">
            <a:xfrm>
              <a:off x="9102511" y="4353715"/>
              <a:ext cx="2059161" cy="276999"/>
            </a:xfrm>
            <a:prstGeom prst="rect">
              <a:avLst/>
            </a:prstGeom>
          </p:spPr>
          <p:txBody>
            <a:bodyPr wrap="square" lIns="0" tIns="0" rIns="0" bIns="0" anchor="b">
              <a:spAutoFit/>
            </a:bodyPr>
            <a:lstStyle/>
            <a:p>
              <a:r>
                <a:rPr lang="en-US" sz="1800" b="1" dirty="0">
                  <a:solidFill>
                    <a:srgbClr val="53565A"/>
                  </a:solidFill>
                </a:rPr>
                <a:t>Validity</a:t>
              </a:r>
            </a:p>
          </p:txBody>
        </p:sp>
        <p:sp>
          <p:nvSpPr>
            <p:cNvPr id="15" name="Rectangle 14"/>
            <p:cNvSpPr/>
            <p:nvPr/>
          </p:nvSpPr>
          <p:spPr bwMode="gray">
            <a:xfrm>
              <a:off x="5676521" y="2589411"/>
              <a:ext cx="2059161" cy="276999"/>
            </a:xfrm>
            <a:prstGeom prst="rect">
              <a:avLst/>
            </a:prstGeom>
          </p:spPr>
          <p:txBody>
            <a:bodyPr wrap="square" lIns="0" tIns="0" rIns="0" bIns="0" anchor="b">
              <a:spAutoFit/>
            </a:bodyPr>
            <a:lstStyle/>
            <a:p>
              <a:r>
                <a:rPr lang="en-US" sz="1800" b="1" dirty="0">
                  <a:solidFill>
                    <a:srgbClr val="53565A"/>
                  </a:solidFill>
                </a:rPr>
                <a:t>Accuracy</a:t>
              </a:r>
              <a:endParaRPr lang="en-US" sz="1800" dirty="0">
                <a:solidFill>
                  <a:srgbClr val="53565A"/>
                </a:solidFill>
              </a:endParaRPr>
            </a:p>
          </p:txBody>
        </p:sp>
        <p:sp>
          <p:nvSpPr>
            <p:cNvPr id="16" name="Rectangle 15"/>
            <p:cNvSpPr/>
            <p:nvPr/>
          </p:nvSpPr>
          <p:spPr>
            <a:xfrm>
              <a:off x="5694324" y="2894846"/>
              <a:ext cx="1679484" cy="1233671"/>
            </a:xfrm>
            <a:prstGeom prst="rect">
              <a:avLst/>
            </a:prstGeom>
          </p:spPr>
          <p:txBody>
            <a:bodyPr wrap="square" lIns="0" tIns="0" rIns="0" bIns="0">
              <a:spAutoFit/>
            </a:bodyPr>
            <a:lstStyle/>
            <a:p>
              <a:pPr marL="139065" indent="-139065">
                <a:spcBef>
                  <a:spcPts val="485"/>
                </a:spcBef>
                <a:buSzPct val="100000"/>
                <a:buFont typeface="Arial" panose="020B0604020202020204" pitchFamily="34" charset="0"/>
                <a:buChar char="•"/>
                <a:defRPr/>
              </a:pPr>
              <a:r>
                <a:rPr lang="en-GB" sz="950" dirty="0">
                  <a:solidFill>
                    <a:prstClr val="black">
                      <a:lumMod val="75000"/>
                      <a:lumOff val="25000"/>
                    </a:prstClr>
                  </a:solidFill>
                </a:rPr>
                <a:t>Identify incorrect values or unequal distributions for the same variable in different datasets of the IRB workflow </a:t>
              </a:r>
            </a:p>
            <a:p>
              <a:pPr marL="139065" indent="-139065">
                <a:spcBef>
                  <a:spcPts val="485"/>
                </a:spcBef>
                <a:buSzPct val="100000"/>
                <a:buFont typeface="Arial" panose="020B0604020202020204" pitchFamily="34" charset="0"/>
                <a:buChar char="•"/>
                <a:defRPr/>
              </a:pPr>
              <a:r>
                <a:rPr lang="en-GB" sz="950" dirty="0">
                  <a:solidFill>
                    <a:schemeClr val="tx1">
                      <a:lumMod val="75000"/>
                      <a:lumOff val="25000"/>
                    </a:schemeClr>
                  </a:solidFill>
                </a:rPr>
                <a:t>Example</a:t>
              </a:r>
              <a:r>
                <a:rPr lang="en-GB" sz="950" dirty="0">
                  <a:solidFill>
                    <a:prstClr val="black">
                      <a:lumMod val="75000"/>
                      <a:lumOff val="25000"/>
                    </a:prstClr>
                  </a:solidFill>
                </a:rPr>
                <a:t>: different distribution of same variable in two datasets, e.g. unequal Shannon index or boxplot</a:t>
              </a:r>
            </a:p>
          </p:txBody>
        </p:sp>
        <p:sp>
          <p:nvSpPr>
            <p:cNvPr id="17" name="Rectangle 16"/>
            <p:cNvSpPr/>
            <p:nvPr/>
          </p:nvSpPr>
          <p:spPr>
            <a:xfrm>
              <a:off x="1896813" y="4632573"/>
              <a:ext cx="1903188" cy="1233671"/>
            </a:xfrm>
            <a:prstGeom prst="rect">
              <a:avLst/>
            </a:prstGeom>
          </p:spPr>
          <p:txBody>
            <a:bodyPr wrap="square" lIns="0" tIns="0" rIns="0" bIns="0">
              <a:spAutoFit/>
            </a:bodyPr>
            <a:lstStyle/>
            <a:p>
              <a:pPr marL="139065" indent="-139065">
                <a:spcBef>
                  <a:spcPts val="485"/>
                </a:spcBef>
                <a:buSzPct val="100000"/>
                <a:buFont typeface="Arial" panose="020B0604020202020204" pitchFamily="34" charset="0"/>
                <a:buChar char="•"/>
              </a:pPr>
              <a:r>
                <a:rPr lang="en-GB" sz="950" dirty="0">
                  <a:solidFill>
                    <a:schemeClr val="tx1">
                      <a:lumMod val="75000"/>
                      <a:lumOff val="25000"/>
                    </a:schemeClr>
                  </a:solidFill>
                </a:rPr>
                <a:t>Identify inconsistencies and incorrect transformations of variable values between source and historical datasets</a:t>
              </a:r>
            </a:p>
            <a:p>
              <a:pPr marL="139065" indent="-139065">
                <a:spcBef>
                  <a:spcPts val="485"/>
                </a:spcBef>
                <a:buSzPct val="100000"/>
                <a:buFont typeface="Arial" panose="020B0604020202020204" pitchFamily="34" charset="0"/>
                <a:buChar char="•"/>
                <a:defRPr/>
              </a:pPr>
              <a:r>
                <a:rPr lang="en-US" sz="950" dirty="0">
                  <a:solidFill>
                    <a:schemeClr val="tx1">
                      <a:lumMod val="75000"/>
                      <a:lumOff val="25000"/>
                    </a:schemeClr>
                  </a:solidFill>
                </a:rPr>
                <a:t>Example: 10 cases, where default flag in </a:t>
              </a:r>
              <a:r>
                <a:rPr lang="en-US" sz="950" dirty="0"/>
                <a:t>historical P</a:t>
              </a:r>
              <a:r>
                <a:rPr lang="en-US" sz="950" dirty="0">
                  <a:solidFill>
                    <a:schemeClr val="tx1">
                      <a:lumMod val="75000"/>
                      <a:lumOff val="25000"/>
                    </a:schemeClr>
                  </a:solidFill>
                </a:rPr>
                <a:t>D dataset is not the same as in LGD dataset for the same obligor</a:t>
              </a:r>
            </a:p>
          </p:txBody>
        </p:sp>
        <p:sp>
          <p:nvSpPr>
            <p:cNvPr id="18" name="Rectangle 17"/>
            <p:cNvSpPr/>
            <p:nvPr/>
          </p:nvSpPr>
          <p:spPr>
            <a:xfrm>
              <a:off x="9105614" y="4692994"/>
              <a:ext cx="1913585" cy="987450"/>
            </a:xfrm>
            <a:prstGeom prst="rect">
              <a:avLst/>
            </a:prstGeom>
          </p:spPr>
          <p:txBody>
            <a:bodyPr wrap="square" lIns="0" tIns="0" rIns="0" bIns="0">
              <a:spAutoFit/>
            </a:bodyPr>
            <a:lstStyle/>
            <a:p>
              <a:pPr marL="139065" indent="-139065">
                <a:spcBef>
                  <a:spcPts val="485"/>
                </a:spcBef>
                <a:buSzPct val="100000"/>
                <a:buFont typeface="Arial" panose="020B0604020202020204" pitchFamily="34" charset="0"/>
                <a:buChar char="•"/>
              </a:pPr>
              <a:r>
                <a:rPr lang="en-GB" sz="1000" dirty="0">
                  <a:solidFill>
                    <a:schemeClr val="tx1">
                      <a:lumMod val="75000"/>
                      <a:lumOff val="25000"/>
                    </a:schemeClr>
                  </a:solidFill>
                </a:rPr>
                <a:t>Identify values outside a predefined range and test if classification scheme is adequate</a:t>
              </a:r>
            </a:p>
            <a:p>
              <a:pPr marL="139065" indent="-139065">
                <a:spcBef>
                  <a:spcPts val="485"/>
                </a:spcBef>
                <a:buSzPct val="100000"/>
                <a:buFont typeface="Arial" panose="020B0604020202020204" pitchFamily="34" charset="0"/>
                <a:buChar char="•"/>
              </a:pPr>
              <a:r>
                <a:rPr lang="en-GB" sz="1000" dirty="0">
                  <a:solidFill>
                    <a:schemeClr val="tx1">
                      <a:lumMod val="75000"/>
                      <a:lumOff val="25000"/>
                    </a:schemeClr>
                  </a:solidFill>
                </a:rPr>
                <a:t>Example: 37 invalid values affecting 10% of the observations and 16% of exposure</a:t>
              </a:r>
            </a:p>
          </p:txBody>
        </p:sp>
        <p:sp>
          <p:nvSpPr>
            <p:cNvPr id="19" name="Rectangle 18"/>
            <p:cNvSpPr/>
            <p:nvPr/>
          </p:nvSpPr>
          <p:spPr bwMode="gray">
            <a:xfrm>
              <a:off x="4658043" y="4732610"/>
              <a:ext cx="500400" cy="300879"/>
            </a:xfrm>
            <a:prstGeom prst="rect">
              <a:avLst/>
            </a:prstGeom>
            <a:solidFill>
              <a:schemeClr val="accent1"/>
            </a:solidFill>
            <a:ln w="19050" algn="ctr">
              <a:noFill/>
              <a:miter lim="800000"/>
            </a:ln>
          </p:spPr>
          <p:txBody>
            <a:bodyPr wrap="square" lIns="0" tIns="0" rIns="0" bIns="0" rtlCol="0" anchor="ctr"/>
            <a:lstStyle/>
            <a:p>
              <a:pPr algn="ctr">
                <a:lnSpc>
                  <a:spcPct val="106000"/>
                </a:lnSpc>
                <a:buFont typeface="Wingdings 2" panose="05020102010507070707" pitchFamily="18" charset="2"/>
                <a:buNone/>
              </a:pPr>
              <a:r>
                <a:rPr lang="en-GB" sz="610" b="1"/>
                <a:t> Input data </a:t>
              </a:r>
            </a:p>
            <a:p>
              <a:pPr algn="ctr">
                <a:lnSpc>
                  <a:spcPct val="106000"/>
                </a:lnSpc>
                <a:buFont typeface="Wingdings 2" panose="05020102010507070707" pitchFamily="18" charset="2"/>
                <a:buNone/>
              </a:pPr>
              <a:r>
                <a:rPr lang="en-GB" sz="610" b="1"/>
                <a:t>(outdated)</a:t>
              </a:r>
            </a:p>
          </p:txBody>
        </p:sp>
        <p:sp>
          <p:nvSpPr>
            <p:cNvPr id="20" name="Rectangle 19"/>
            <p:cNvSpPr/>
            <p:nvPr/>
          </p:nvSpPr>
          <p:spPr bwMode="gray">
            <a:xfrm>
              <a:off x="5192788" y="4732608"/>
              <a:ext cx="501536" cy="300878"/>
            </a:xfrm>
            <a:prstGeom prst="rect">
              <a:avLst/>
            </a:prstGeom>
            <a:solidFill>
              <a:schemeClr val="accent1"/>
            </a:solidFill>
            <a:ln w="19050" algn="ctr">
              <a:noFill/>
              <a:miter lim="800000"/>
            </a:ln>
          </p:spPr>
          <p:txBody>
            <a:bodyPr wrap="square" lIns="0" tIns="0" rIns="0" bIns="0" rtlCol="0" anchor="ctr"/>
            <a:lstStyle/>
            <a:p>
              <a:pPr algn="ctr">
                <a:lnSpc>
                  <a:spcPct val="106000"/>
                </a:lnSpc>
                <a:buFont typeface="Wingdings 2" panose="05020102010507070707" pitchFamily="18" charset="2"/>
                <a:buNone/>
              </a:pPr>
              <a:r>
                <a:rPr lang="en-GB" sz="610" b="1"/>
                <a:t>Rating </a:t>
              </a:r>
            </a:p>
            <a:p>
              <a:pPr algn="ctr">
                <a:lnSpc>
                  <a:spcPct val="106000"/>
                </a:lnSpc>
                <a:buFont typeface="Wingdings 2" panose="05020102010507070707" pitchFamily="18" charset="2"/>
                <a:buNone/>
              </a:pPr>
              <a:r>
                <a:rPr lang="en-GB" sz="610" b="1"/>
                <a:t>date</a:t>
              </a:r>
            </a:p>
          </p:txBody>
        </p:sp>
        <p:sp>
          <p:nvSpPr>
            <p:cNvPr id="21" name="Rectangle 20"/>
            <p:cNvSpPr/>
            <p:nvPr/>
          </p:nvSpPr>
          <p:spPr bwMode="gray">
            <a:xfrm>
              <a:off x="4658043" y="5090357"/>
              <a:ext cx="466776" cy="216341"/>
            </a:xfrm>
            <a:prstGeom prst="rect">
              <a:avLst/>
            </a:prstGeom>
            <a:noFill/>
            <a:ln w="19050" algn="ctr">
              <a:solidFill>
                <a:schemeClr val="tx1">
                  <a:lumMod val="50000"/>
                  <a:lumOff val="50000"/>
                </a:schemeClr>
              </a:solidFill>
              <a:miter lim="800000"/>
            </a:ln>
          </p:spPr>
          <p:txBody>
            <a:bodyPr wrap="square" lIns="72231" tIns="72231" rIns="72231" bIns="72231" rtlCol="0" anchor="ctr"/>
            <a:lstStyle/>
            <a:p>
              <a:pPr algn="ctr">
                <a:lnSpc>
                  <a:spcPct val="106000"/>
                </a:lnSpc>
                <a:buFont typeface="Wingdings 2" panose="05020102010507070707" pitchFamily="18" charset="2"/>
                <a:buNone/>
              </a:pPr>
              <a:r>
                <a:rPr lang="en-GB" sz="730" b="1">
                  <a:solidFill>
                    <a:schemeClr val="tx1">
                      <a:lumMod val="50000"/>
                      <a:lumOff val="50000"/>
                    </a:schemeClr>
                  </a:solidFill>
                </a:rPr>
                <a:t>2007</a:t>
              </a:r>
            </a:p>
          </p:txBody>
        </p:sp>
        <p:sp>
          <p:nvSpPr>
            <p:cNvPr id="22" name="Rectangle 21"/>
            <p:cNvSpPr/>
            <p:nvPr/>
          </p:nvSpPr>
          <p:spPr bwMode="gray">
            <a:xfrm>
              <a:off x="5192788" y="5090357"/>
              <a:ext cx="501536" cy="216341"/>
            </a:xfrm>
            <a:prstGeom prst="rect">
              <a:avLst/>
            </a:prstGeom>
            <a:noFill/>
            <a:ln w="19050" algn="ctr">
              <a:solidFill>
                <a:schemeClr val="tx1">
                  <a:lumMod val="50000"/>
                  <a:lumOff val="50000"/>
                </a:schemeClr>
              </a:solidFill>
              <a:miter lim="800000"/>
            </a:ln>
          </p:spPr>
          <p:txBody>
            <a:bodyPr wrap="square" lIns="0" tIns="0" rIns="0" bIns="0" rtlCol="0" anchor="ctr"/>
            <a:lstStyle/>
            <a:p>
              <a:pPr algn="ctr">
                <a:lnSpc>
                  <a:spcPct val="106000"/>
                </a:lnSpc>
                <a:buFont typeface="Wingdings 2" panose="05020102010507070707" pitchFamily="18" charset="2"/>
                <a:buNone/>
              </a:pPr>
              <a:r>
                <a:rPr lang="en-GB" sz="730" b="1">
                  <a:solidFill>
                    <a:schemeClr val="tx1">
                      <a:lumMod val="50000"/>
                      <a:lumOff val="50000"/>
                    </a:schemeClr>
                  </a:solidFill>
                </a:rPr>
                <a:t>2017</a:t>
              </a:r>
            </a:p>
          </p:txBody>
        </p:sp>
        <p:sp>
          <p:nvSpPr>
            <p:cNvPr id="23" name="Rectangle 22"/>
            <p:cNvSpPr/>
            <p:nvPr/>
          </p:nvSpPr>
          <p:spPr bwMode="gray">
            <a:xfrm>
              <a:off x="5676521" y="4376228"/>
              <a:ext cx="1796735" cy="276999"/>
            </a:xfrm>
            <a:prstGeom prst="rect">
              <a:avLst/>
            </a:prstGeom>
          </p:spPr>
          <p:txBody>
            <a:bodyPr wrap="square" lIns="0" tIns="0" rIns="0" bIns="0" anchor="b">
              <a:spAutoFit/>
            </a:bodyPr>
            <a:lstStyle/>
            <a:p>
              <a:r>
                <a:rPr lang="en-US" sz="1800" b="1" dirty="0">
                  <a:solidFill>
                    <a:srgbClr val="53565A"/>
                  </a:solidFill>
                </a:rPr>
                <a:t>Timeliness</a:t>
              </a:r>
              <a:endParaRPr lang="en-US" sz="1800" dirty="0">
                <a:solidFill>
                  <a:srgbClr val="53565A"/>
                </a:solidFill>
              </a:endParaRPr>
            </a:p>
          </p:txBody>
        </p:sp>
        <p:sp>
          <p:nvSpPr>
            <p:cNvPr id="24" name="Rectangle 23"/>
            <p:cNvSpPr/>
            <p:nvPr/>
          </p:nvSpPr>
          <p:spPr>
            <a:xfrm>
              <a:off x="5737788" y="4692994"/>
              <a:ext cx="1559089" cy="987450"/>
            </a:xfrm>
            <a:prstGeom prst="rect">
              <a:avLst/>
            </a:prstGeom>
          </p:spPr>
          <p:txBody>
            <a:bodyPr wrap="square" lIns="0" tIns="0" rIns="0" bIns="0">
              <a:spAutoFit/>
            </a:bodyPr>
            <a:lstStyle/>
            <a:p>
              <a:pPr marL="139065" indent="-139065">
                <a:spcBef>
                  <a:spcPts val="485"/>
                </a:spcBef>
                <a:buSzPct val="100000"/>
                <a:buFont typeface="Arial" panose="020B0604020202020204" pitchFamily="34" charset="0"/>
                <a:buChar char="•"/>
              </a:pPr>
              <a:r>
                <a:rPr lang="en-GB" sz="1000">
                  <a:solidFill>
                    <a:schemeClr val="tx1">
                      <a:lumMod val="75000"/>
                      <a:lumOff val="25000"/>
                    </a:schemeClr>
                  </a:solidFill>
                </a:rPr>
                <a:t>Identify out-of-date input data for the rating assignment</a:t>
              </a:r>
            </a:p>
            <a:p>
              <a:pPr marL="139065" indent="-139065">
                <a:spcBef>
                  <a:spcPts val="485"/>
                </a:spcBef>
                <a:buSzPct val="100000"/>
                <a:buFont typeface="Arial" panose="020B0604020202020204" pitchFamily="34" charset="0"/>
                <a:buChar char="•"/>
              </a:pPr>
              <a:r>
                <a:rPr lang="en-GB" sz="1000">
                  <a:solidFill>
                    <a:schemeClr val="tx1">
                      <a:lumMod val="75000"/>
                      <a:lumOff val="25000"/>
                    </a:schemeClr>
                  </a:solidFill>
                </a:rPr>
                <a:t>Example: 20 ratings with out-of-date input values affecting 5% of exposure</a:t>
              </a:r>
            </a:p>
          </p:txBody>
        </p:sp>
        <p:sp>
          <p:nvSpPr>
            <p:cNvPr id="25" name="Rounded Rectangle 92"/>
            <p:cNvSpPr/>
            <p:nvPr/>
          </p:nvSpPr>
          <p:spPr bwMode="gray">
            <a:xfrm>
              <a:off x="4590074" y="4388414"/>
              <a:ext cx="2837250" cy="1497600"/>
            </a:xfrm>
            <a:prstGeom prst="roundRect">
              <a:avLst>
                <a:gd name="adj" fmla="val 3407"/>
              </a:avLst>
            </a:prstGeom>
            <a:noFill/>
            <a:ln w="19050" algn="ctr">
              <a:solidFill>
                <a:schemeClr val="accent1"/>
              </a:solidFill>
              <a:miter lim="800000"/>
            </a:ln>
          </p:spPr>
          <p:txBody>
            <a:bodyPr wrap="square" lIns="72231" tIns="72231" rIns="72231" bIns="72231" rtlCol="0" anchor="ctr"/>
            <a:lstStyle/>
            <a:p>
              <a:pPr>
                <a:lnSpc>
                  <a:spcPct val="106000"/>
                </a:lnSpc>
              </a:pPr>
              <a:endParaRPr lang="en-GB" sz="1300" b="1">
                <a:solidFill>
                  <a:schemeClr val="bg1"/>
                </a:solidFill>
              </a:endParaRPr>
            </a:p>
          </p:txBody>
        </p:sp>
        <p:sp>
          <p:nvSpPr>
            <p:cNvPr id="26" name="Rounded Rectangle 94"/>
            <p:cNvSpPr/>
            <p:nvPr/>
          </p:nvSpPr>
          <p:spPr bwMode="gray">
            <a:xfrm>
              <a:off x="998199" y="4365032"/>
              <a:ext cx="2837250" cy="1497600"/>
            </a:xfrm>
            <a:prstGeom prst="roundRect">
              <a:avLst>
                <a:gd name="adj" fmla="val 3407"/>
              </a:avLst>
            </a:prstGeom>
            <a:noFill/>
            <a:ln w="19050" algn="ctr">
              <a:solidFill>
                <a:schemeClr val="accent1"/>
              </a:solidFill>
              <a:miter lim="800000"/>
            </a:ln>
          </p:spPr>
          <p:txBody>
            <a:bodyPr wrap="square" lIns="72231" tIns="72231" rIns="72231" bIns="72231" rtlCol="0" anchor="ctr"/>
            <a:lstStyle/>
            <a:p>
              <a:pPr>
                <a:lnSpc>
                  <a:spcPct val="106000"/>
                </a:lnSpc>
              </a:pPr>
              <a:endParaRPr lang="en-GB" sz="1300" b="1" dirty="0">
                <a:solidFill>
                  <a:schemeClr val="bg1"/>
                </a:solidFill>
              </a:endParaRPr>
            </a:p>
          </p:txBody>
        </p:sp>
        <p:sp>
          <p:nvSpPr>
            <p:cNvPr id="27" name="Rounded Rectangle 100"/>
            <p:cNvSpPr/>
            <p:nvPr/>
          </p:nvSpPr>
          <p:spPr bwMode="gray">
            <a:xfrm>
              <a:off x="8217397" y="4376228"/>
              <a:ext cx="2837250" cy="1497600"/>
            </a:xfrm>
            <a:prstGeom prst="roundRect">
              <a:avLst>
                <a:gd name="adj" fmla="val 3407"/>
              </a:avLst>
            </a:prstGeom>
            <a:noFill/>
            <a:ln w="19050" algn="ctr">
              <a:solidFill>
                <a:schemeClr val="accent1"/>
              </a:solidFill>
              <a:miter lim="800000"/>
            </a:ln>
          </p:spPr>
          <p:txBody>
            <a:bodyPr wrap="square" lIns="72231" tIns="72231" rIns="72231" bIns="72231" rtlCol="0" anchor="ctr"/>
            <a:lstStyle/>
            <a:p>
              <a:pPr>
                <a:lnSpc>
                  <a:spcPct val="106000"/>
                </a:lnSpc>
              </a:pPr>
              <a:endParaRPr lang="en-GB" sz="1300" b="1" dirty="0">
                <a:solidFill>
                  <a:schemeClr val="bg1"/>
                </a:solidFill>
              </a:endParaRPr>
            </a:p>
          </p:txBody>
        </p:sp>
        <p:sp>
          <p:nvSpPr>
            <p:cNvPr id="28" name="Rectangle 27"/>
            <p:cNvSpPr/>
            <p:nvPr/>
          </p:nvSpPr>
          <p:spPr bwMode="gray">
            <a:xfrm>
              <a:off x="9102511" y="2597770"/>
              <a:ext cx="2019084" cy="276999"/>
            </a:xfrm>
            <a:prstGeom prst="rect">
              <a:avLst/>
            </a:prstGeom>
          </p:spPr>
          <p:txBody>
            <a:bodyPr wrap="square" lIns="0" tIns="0" rIns="0" bIns="0" anchor="b">
              <a:spAutoFit/>
            </a:bodyPr>
            <a:lstStyle/>
            <a:p>
              <a:r>
                <a:rPr lang="en-US" sz="1800" b="1" dirty="0">
                  <a:solidFill>
                    <a:srgbClr val="53565A"/>
                  </a:solidFill>
                </a:rPr>
                <a:t>Uniqueness</a:t>
              </a:r>
              <a:endParaRPr lang="en-US" sz="1800" dirty="0">
                <a:solidFill>
                  <a:srgbClr val="53565A"/>
                </a:solidFill>
              </a:endParaRPr>
            </a:p>
          </p:txBody>
        </p:sp>
        <p:sp>
          <p:nvSpPr>
            <p:cNvPr id="29" name="Rectangle 28"/>
            <p:cNvSpPr/>
            <p:nvPr/>
          </p:nvSpPr>
          <p:spPr>
            <a:xfrm>
              <a:off x="9102511" y="2976209"/>
              <a:ext cx="1792081" cy="1033616"/>
            </a:xfrm>
            <a:prstGeom prst="rect">
              <a:avLst/>
            </a:prstGeom>
          </p:spPr>
          <p:txBody>
            <a:bodyPr wrap="square" lIns="0" tIns="0" rIns="0" bIns="0">
              <a:spAutoFit/>
            </a:bodyPr>
            <a:lstStyle/>
            <a:p>
              <a:pPr marL="139065" indent="-139065">
                <a:spcBef>
                  <a:spcPts val="485"/>
                </a:spcBef>
                <a:buSzPct val="100000"/>
                <a:buFont typeface="Arial" panose="020B0604020202020204" pitchFamily="34" charset="0"/>
                <a:buChar char="•"/>
              </a:pPr>
              <a:r>
                <a:rPr lang="en-GB" sz="900" dirty="0">
                  <a:solidFill>
                    <a:schemeClr val="tx1">
                      <a:lumMod val="75000"/>
                      <a:lumOff val="25000"/>
                    </a:schemeClr>
                  </a:solidFill>
                </a:rPr>
                <a:t>Identify duplicate obligors and duplicate facility identifiers within the IRB workflow</a:t>
              </a:r>
            </a:p>
            <a:p>
              <a:pPr marL="139065" indent="-139065">
                <a:spcBef>
                  <a:spcPts val="485"/>
                </a:spcBef>
                <a:buSzPct val="100000"/>
                <a:buFont typeface="Arial" panose="020B0604020202020204" pitchFamily="34" charset="0"/>
                <a:buChar char="•"/>
                <a:defRPr/>
              </a:pPr>
              <a:r>
                <a:rPr lang="en-GB" sz="900" dirty="0">
                  <a:solidFill>
                    <a:schemeClr val="tx1">
                      <a:lumMod val="75000"/>
                      <a:lumOff val="25000"/>
                    </a:schemeClr>
                  </a:solidFill>
                </a:rPr>
                <a:t>Example</a:t>
              </a:r>
              <a:r>
                <a:rPr lang="en-GB" sz="900" dirty="0">
                  <a:solidFill>
                    <a:prstClr val="black">
                      <a:lumMod val="75000"/>
                      <a:lumOff val="25000"/>
                    </a:prstClr>
                  </a:solidFill>
                </a:rPr>
                <a:t>: 17 cases where same identifier is used for two different obligors, 10 cases with duplicate rows</a:t>
              </a:r>
            </a:p>
          </p:txBody>
        </p:sp>
        <p:sp>
          <p:nvSpPr>
            <p:cNvPr id="30" name="Rounded Rectangle 99"/>
            <p:cNvSpPr/>
            <p:nvPr/>
          </p:nvSpPr>
          <p:spPr bwMode="gray">
            <a:xfrm>
              <a:off x="8181950" y="2626949"/>
              <a:ext cx="2837250" cy="1498107"/>
            </a:xfrm>
            <a:prstGeom prst="roundRect">
              <a:avLst>
                <a:gd name="adj" fmla="val 3407"/>
              </a:avLst>
            </a:prstGeom>
            <a:noFill/>
            <a:ln w="19050" algn="ctr">
              <a:solidFill>
                <a:schemeClr val="accent1"/>
              </a:solidFill>
              <a:miter lim="800000"/>
            </a:ln>
          </p:spPr>
          <p:txBody>
            <a:bodyPr wrap="square" lIns="72231" tIns="72231" rIns="72231" bIns="72231" rtlCol="0" anchor="ctr"/>
            <a:lstStyle/>
            <a:p>
              <a:pPr>
                <a:lnSpc>
                  <a:spcPct val="106000"/>
                </a:lnSpc>
              </a:pPr>
              <a:endParaRPr lang="en-GB" sz="1300" b="1" dirty="0">
                <a:solidFill>
                  <a:schemeClr val="bg1"/>
                </a:solidFill>
              </a:endParaRPr>
            </a:p>
          </p:txBody>
        </p:sp>
        <p:grpSp>
          <p:nvGrpSpPr>
            <p:cNvPr id="31" name="Group 30"/>
            <p:cNvGrpSpPr/>
            <p:nvPr/>
          </p:nvGrpSpPr>
          <p:grpSpPr>
            <a:xfrm>
              <a:off x="8294007" y="3010497"/>
              <a:ext cx="661418" cy="751695"/>
              <a:chOff x="4493952" y="4280629"/>
              <a:chExt cx="966134" cy="925163"/>
            </a:xfrm>
          </p:grpSpPr>
          <p:grpSp>
            <p:nvGrpSpPr>
              <p:cNvPr id="33" name="Group 32"/>
              <p:cNvGrpSpPr/>
              <p:nvPr/>
            </p:nvGrpSpPr>
            <p:grpSpPr>
              <a:xfrm>
                <a:off x="4493952" y="4280629"/>
                <a:ext cx="966133" cy="761473"/>
                <a:chOff x="1358377" y="3288313"/>
                <a:chExt cx="744423" cy="788331"/>
              </a:xfrm>
            </p:grpSpPr>
            <p:sp>
              <p:nvSpPr>
                <p:cNvPr id="35" name="Rectangle 34"/>
                <p:cNvSpPr/>
                <p:nvPr/>
              </p:nvSpPr>
              <p:spPr bwMode="gray">
                <a:xfrm>
                  <a:off x="1358377" y="3288313"/>
                  <a:ext cx="744423" cy="110546"/>
                </a:xfrm>
                <a:prstGeom prst="rect">
                  <a:avLst/>
                </a:prstGeom>
                <a:solidFill>
                  <a:schemeClr val="accent2"/>
                </a:solidFill>
                <a:ln w="12700" algn="ctr">
                  <a:solidFill>
                    <a:schemeClr val="accent2"/>
                  </a:solidFill>
                  <a:miter lim="800000"/>
                </a:ln>
              </p:spPr>
              <p:txBody>
                <a:bodyPr wrap="square" lIns="72231" tIns="72231" rIns="72231" bIns="72231" rtlCol="0" anchor="ctr"/>
                <a:lstStyle/>
                <a:p>
                  <a:pPr>
                    <a:lnSpc>
                      <a:spcPct val="106000"/>
                    </a:lnSpc>
                    <a:buFont typeface="Wingdings 2" panose="05020102010507070707" pitchFamily="18" charset="2"/>
                    <a:buNone/>
                  </a:pPr>
                  <a:endParaRPr lang="en-GB" sz="1300" b="1">
                    <a:solidFill>
                      <a:schemeClr val="bg1"/>
                    </a:solidFill>
                  </a:endParaRPr>
                </a:p>
              </p:txBody>
            </p:sp>
            <p:sp>
              <p:nvSpPr>
                <p:cNvPr id="36" name="Rectangle 35"/>
                <p:cNvSpPr/>
                <p:nvPr/>
              </p:nvSpPr>
              <p:spPr bwMode="gray">
                <a:xfrm>
                  <a:off x="1358377" y="3457759"/>
                  <a:ext cx="744423" cy="110546"/>
                </a:xfrm>
                <a:prstGeom prst="rect">
                  <a:avLst/>
                </a:prstGeom>
                <a:solidFill>
                  <a:srgbClr val="C8C9CA"/>
                </a:solidFill>
                <a:ln w="12700" algn="ctr">
                  <a:solidFill>
                    <a:srgbClr val="C8C9CA"/>
                  </a:solidFill>
                  <a:miter lim="800000"/>
                </a:ln>
              </p:spPr>
              <p:txBody>
                <a:bodyPr wrap="square" lIns="72231" tIns="72231" rIns="72231" bIns="72231" rtlCol="0" anchor="ctr"/>
                <a:lstStyle/>
                <a:p>
                  <a:pPr>
                    <a:lnSpc>
                      <a:spcPct val="106000"/>
                    </a:lnSpc>
                    <a:buFont typeface="Wingdings 2" panose="05020102010507070707" pitchFamily="18" charset="2"/>
                    <a:buNone/>
                  </a:pPr>
                  <a:endParaRPr lang="en-GB" sz="1300" b="1">
                    <a:solidFill>
                      <a:schemeClr val="bg1"/>
                    </a:solidFill>
                  </a:endParaRPr>
                </a:p>
              </p:txBody>
            </p:sp>
            <p:sp>
              <p:nvSpPr>
                <p:cNvPr id="37" name="Rectangle 36"/>
                <p:cNvSpPr/>
                <p:nvPr/>
              </p:nvSpPr>
              <p:spPr bwMode="gray">
                <a:xfrm>
                  <a:off x="1358377" y="3627205"/>
                  <a:ext cx="744423" cy="110546"/>
                </a:xfrm>
                <a:prstGeom prst="rect">
                  <a:avLst/>
                </a:prstGeom>
                <a:solidFill>
                  <a:schemeClr val="tx1">
                    <a:lumMod val="50000"/>
                    <a:lumOff val="50000"/>
                  </a:schemeClr>
                </a:solidFill>
                <a:ln w="12700" algn="ctr">
                  <a:solidFill>
                    <a:srgbClr val="7F7F7F"/>
                  </a:solidFill>
                  <a:miter lim="800000"/>
                </a:ln>
              </p:spPr>
              <p:txBody>
                <a:bodyPr wrap="square" lIns="72231" tIns="72231" rIns="72231" bIns="72231" rtlCol="0" anchor="ctr"/>
                <a:lstStyle/>
                <a:p>
                  <a:pPr>
                    <a:lnSpc>
                      <a:spcPct val="106000"/>
                    </a:lnSpc>
                    <a:buFont typeface="Wingdings 2" panose="05020102010507070707" pitchFamily="18" charset="2"/>
                    <a:buNone/>
                  </a:pPr>
                  <a:endParaRPr lang="en-GB" sz="1300" b="1">
                    <a:solidFill>
                      <a:schemeClr val="bg1"/>
                    </a:solidFill>
                  </a:endParaRPr>
                </a:p>
              </p:txBody>
            </p:sp>
            <p:sp>
              <p:nvSpPr>
                <p:cNvPr id="38" name="Rectangle 37"/>
                <p:cNvSpPr/>
                <p:nvPr/>
              </p:nvSpPr>
              <p:spPr bwMode="gray">
                <a:xfrm>
                  <a:off x="1358377" y="3796652"/>
                  <a:ext cx="744423" cy="110546"/>
                </a:xfrm>
                <a:prstGeom prst="rect">
                  <a:avLst/>
                </a:prstGeom>
                <a:pattFill prst="dkUpDiag">
                  <a:fgClr>
                    <a:schemeClr val="tx1">
                      <a:lumMod val="50000"/>
                      <a:lumOff val="50000"/>
                    </a:schemeClr>
                  </a:fgClr>
                  <a:bgClr>
                    <a:schemeClr val="bg1"/>
                  </a:bgClr>
                </a:pattFill>
                <a:ln w="12700" algn="ctr">
                  <a:solidFill>
                    <a:schemeClr val="accent1"/>
                  </a:solidFill>
                  <a:miter lim="800000"/>
                </a:ln>
              </p:spPr>
              <p:txBody>
                <a:bodyPr wrap="square" lIns="72231" tIns="72231" rIns="72231" bIns="72231" rtlCol="0" anchor="ctr"/>
                <a:lstStyle/>
                <a:p>
                  <a:pPr>
                    <a:lnSpc>
                      <a:spcPct val="106000"/>
                    </a:lnSpc>
                    <a:buFont typeface="Wingdings 2" panose="05020102010507070707" pitchFamily="18" charset="2"/>
                    <a:buNone/>
                  </a:pPr>
                  <a:endParaRPr lang="en-GB" sz="1300" b="1">
                    <a:solidFill>
                      <a:schemeClr val="bg1"/>
                    </a:solidFill>
                  </a:endParaRPr>
                </a:p>
              </p:txBody>
            </p:sp>
            <p:sp>
              <p:nvSpPr>
                <p:cNvPr id="39" name="Rectangle 38"/>
                <p:cNvSpPr/>
                <p:nvPr/>
              </p:nvSpPr>
              <p:spPr bwMode="gray">
                <a:xfrm>
                  <a:off x="1358377" y="3966098"/>
                  <a:ext cx="744423" cy="110546"/>
                </a:xfrm>
                <a:prstGeom prst="rect">
                  <a:avLst/>
                </a:prstGeom>
                <a:pattFill prst="dkUpDiag">
                  <a:fgClr>
                    <a:schemeClr val="tx1">
                      <a:lumMod val="50000"/>
                      <a:lumOff val="50000"/>
                    </a:schemeClr>
                  </a:fgClr>
                  <a:bgClr>
                    <a:schemeClr val="bg1"/>
                  </a:bgClr>
                </a:pattFill>
                <a:ln w="12700" algn="ctr">
                  <a:solidFill>
                    <a:schemeClr val="accent1"/>
                  </a:solidFill>
                  <a:miter lim="800000"/>
                </a:ln>
              </p:spPr>
              <p:txBody>
                <a:bodyPr wrap="square" lIns="72231" tIns="72231" rIns="72231" bIns="72231" rtlCol="0" anchor="ctr"/>
                <a:lstStyle/>
                <a:p>
                  <a:pPr>
                    <a:lnSpc>
                      <a:spcPct val="106000"/>
                    </a:lnSpc>
                  </a:pPr>
                  <a:endParaRPr lang="en-GB" sz="1300" b="1">
                    <a:solidFill>
                      <a:schemeClr val="bg1"/>
                    </a:solidFill>
                  </a:endParaRPr>
                </a:p>
              </p:txBody>
            </p:sp>
          </p:grpSp>
          <p:sp>
            <p:nvSpPr>
              <p:cNvPr id="34" name="Rectangle 33"/>
              <p:cNvSpPr/>
              <p:nvPr/>
            </p:nvSpPr>
            <p:spPr bwMode="gray">
              <a:xfrm>
                <a:off x="4493953" y="5099012"/>
                <a:ext cx="966133" cy="106780"/>
              </a:xfrm>
              <a:prstGeom prst="rect">
                <a:avLst/>
              </a:prstGeom>
              <a:solidFill>
                <a:schemeClr val="accent1"/>
              </a:solidFill>
              <a:ln w="12700" algn="ctr">
                <a:solidFill>
                  <a:schemeClr val="accent1"/>
                </a:solidFill>
                <a:miter lim="800000"/>
              </a:ln>
            </p:spPr>
            <p:txBody>
              <a:bodyPr wrap="square" lIns="72231" tIns="72231" rIns="72231" bIns="72231" rtlCol="0" anchor="ctr"/>
              <a:lstStyle/>
              <a:p>
                <a:pPr>
                  <a:lnSpc>
                    <a:spcPct val="106000"/>
                  </a:lnSpc>
                  <a:buFont typeface="Wingdings 2" panose="05020102010507070707" pitchFamily="18" charset="2"/>
                  <a:buNone/>
                </a:pPr>
                <a:endParaRPr lang="en-GB" sz="1300" b="1">
                  <a:solidFill>
                    <a:schemeClr val="bg1"/>
                  </a:solidFill>
                </a:endParaRPr>
              </a:p>
            </p:txBody>
          </p:sp>
        </p:grpSp>
        <p:sp>
          <p:nvSpPr>
            <p:cNvPr id="32" name="Title 2"/>
            <p:cNvSpPr txBox="1"/>
            <p:nvPr/>
          </p:nvSpPr>
          <p:spPr bwMode="gray">
            <a:xfrm>
              <a:off x="614644" y="1236030"/>
              <a:ext cx="11345454" cy="274791"/>
            </a:xfrm>
            <a:prstGeom prst="rect">
              <a:avLst/>
            </a:prstGeom>
          </p:spPr>
          <p:txBody>
            <a:bodyPr vert="horz" lIns="0" tIns="0" rIns="0" bIns="0" rtlCol="0" anchor="t" anchorCtr="0">
              <a:noAutofit/>
            </a:bodyPr>
            <a:lstStyle>
              <a:lvl1pPr algn="l" defTabSz="914400" rtl="0" eaLnBrk="1" latinLnBrk="0" hangingPunct="1">
                <a:spcBef>
                  <a:spcPct val="0"/>
                </a:spcBef>
                <a:buNone/>
                <a:defRPr sz="2100" kern="1200">
                  <a:solidFill>
                    <a:schemeClr val="tx1"/>
                  </a:solidFill>
                  <a:latin typeface="+mj-lt"/>
                  <a:ea typeface="+mj-ea"/>
                  <a:cs typeface="Calibri Light" panose="020F0302020204030204" pitchFamily="34" charset="0"/>
                </a:defRPr>
              </a:lvl1pPr>
            </a:lstStyle>
            <a:p>
              <a:r>
                <a:rPr lang="en-GB" sz="2400" b="1" dirty="0">
                  <a:solidFill>
                    <a:schemeClr val="accent1"/>
                  </a:solidFill>
                  <a:cs typeface="Calibri" panose="020F0502020204030204"/>
                </a:rPr>
                <a:t>      Data Quality rules can be divided into several Data Quality dimensions</a:t>
              </a:r>
              <a:endParaRPr lang="en-US" sz="2400" b="1" dirty="0">
                <a:solidFill>
                  <a:schemeClr val="accent1"/>
                </a:solidFill>
                <a:ea typeface="+mj-lt"/>
                <a:cs typeface="+mj-lt"/>
              </a:endParaRPr>
            </a:p>
            <a:p>
              <a:endParaRPr lang="en-US" sz="2400" dirty="0">
                <a:solidFill>
                  <a:schemeClr val="accent1"/>
                </a:solidFill>
                <a:cs typeface="Calibri" panose="020F0502020204030204"/>
              </a:endParaRPr>
            </a:p>
            <a:p>
              <a:endParaRPr lang="en-US" sz="2400" dirty="0">
                <a:solidFill>
                  <a:schemeClr val="accent1"/>
                </a:solidFill>
                <a:cs typeface="Calibri" panose="020F0502020204030204"/>
              </a:endParaRPr>
            </a:p>
            <a:p>
              <a:endParaRPr lang="en-US" sz="2400" b="1" dirty="0">
                <a:solidFill>
                  <a:schemeClr val="accent1"/>
                </a:solidFill>
                <a:cs typeface="Calibri" panose="020F0502020204030204"/>
              </a:endParaRPr>
            </a:p>
            <a:p>
              <a:endParaRPr lang="en-US" sz="2400" b="1" dirty="0">
                <a:solidFill>
                  <a:schemeClr val="accent1"/>
                </a:solidFill>
              </a:endParaRPr>
            </a:p>
          </p:txBody>
        </p:sp>
      </p:grpSp>
      <p:sp>
        <p:nvSpPr>
          <p:cNvPr id="75" name="Rectangle 74"/>
          <p:cNvSpPr/>
          <p:nvPr/>
        </p:nvSpPr>
        <p:spPr bwMode="gray">
          <a:xfrm>
            <a:off x="1584917" y="2964811"/>
            <a:ext cx="2059161" cy="276999"/>
          </a:xfrm>
          <a:prstGeom prst="rect">
            <a:avLst/>
          </a:prstGeom>
        </p:spPr>
        <p:txBody>
          <a:bodyPr wrap="square" lIns="0" tIns="0" rIns="0" bIns="0" anchor="b">
            <a:spAutoFit/>
          </a:bodyPr>
          <a:lstStyle/>
          <a:p>
            <a:r>
              <a:rPr lang="en-US" sz="1800" b="1" dirty="0">
                <a:solidFill>
                  <a:srgbClr val="53565A"/>
                </a:solidFill>
              </a:rPr>
              <a:t>Completeness</a:t>
            </a:r>
            <a:endParaRPr lang="en-US" sz="1800" dirty="0">
              <a:solidFill>
                <a:srgbClr val="53565A"/>
              </a:solidFill>
            </a:endParaRPr>
          </a:p>
        </p:txBody>
      </p:sp>
      <p:sp>
        <p:nvSpPr>
          <p:cNvPr id="76" name="Text Placeholder 1"/>
          <p:cNvSpPr txBox="1"/>
          <p:nvPr/>
        </p:nvSpPr>
        <p:spPr>
          <a:xfrm>
            <a:off x="788467" y="1846759"/>
            <a:ext cx="11188700" cy="757238"/>
          </a:xfrm>
          <a:prstGeom prst="rect">
            <a:avLst/>
          </a:prstGeom>
        </p:spPr>
        <p:txBody>
          <a:bodyPr/>
          <a:lstStyle>
            <a:lvl1pPr marL="0" indent="0" algn="l" defTabSz="742950" rtl="0" eaLnBrk="1" latinLnBrk="0" hangingPunct="1">
              <a:spcBef>
                <a:spcPts val="0"/>
              </a:spcBef>
              <a:spcAft>
                <a:spcPts val="815"/>
              </a:spcAft>
              <a:buSzPct val="100000"/>
              <a:buFontTx/>
              <a:buNone/>
              <a:defRPr lang="en-US" sz="1400" b="0" kern="1200" noProof="0" smtClean="0">
                <a:solidFill>
                  <a:schemeClr val="tx1"/>
                </a:solidFill>
                <a:latin typeface="+mn-lt"/>
                <a:ea typeface="+mn-ea"/>
                <a:cs typeface="Calibri Light" panose="020F0302020204030204" pitchFamily="34" charset="0"/>
              </a:defRPr>
            </a:lvl1pPr>
            <a:lvl2pPr marL="113665" indent="-113665" algn="l" defTabSz="742950" rtl="0" eaLnBrk="1" latinLnBrk="0" hangingPunct="1">
              <a:spcBef>
                <a:spcPts val="0"/>
              </a:spcBef>
              <a:spcAft>
                <a:spcPts val="815"/>
              </a:spcAft>
              <a:buClrTx/>
              <a:buSzPct val="100000"/>
              <a:buFont typeface="Arial" panose="020B0604020202020204" pitchFamily="34" charset="0"/>
              <a:buChar char="•"/>
              <a:defRPr lang="en-US" sz="1400" b="1" kern="1200" noProof="0" smtClean="0">
                <a:solidFill>
                  <a:schemeClr val="tx1"/>
                </a:solidFill>
                <a:latin typeface="+mj-lt"/>
                <a:ea typeface="+mn-ea"/>
                <a:cs typeface="Calibri Light" panose="020F0302020204030204" pitchFamily="34" charset="0"/>
              </a:defRPr>
            </a:lvl2pPr>
            <a:lvl3pPr marL="247650" indent="-113665" algn="l" defTabSz="742950" rtl="0" eaLnBrk="1" latinLnBrk="0" hangingPunct="1">
              <a:spcBef>
                <a:spcPts val="0"/>
              </a:spcBef>
              <a:spcAft>
                <a:spcPts val="815"/>
              </a:spcAft>
              <a:buClrTx/>
              <a:buSzPct val="100000"/>
              <a:buFont typeface="Arial" panose="020B0604020202020204" pitchFamily="34" charset="0"/>
              <a:buChar char="−"/>
              <a:defRPr lang="en-US" sz="1400" kern="1200" noProof="0" smtClean="0">
                <a:solidFill>
                  <a:schemeClr val="tx1"/>
                </a:solidFill>
                <a:latin typeface="+mn-lt"/>
                <a:ea typeface="+mn-ea"/>
                <a:cs typeface="Calibri Light" panose="020F0302020204030204" pitchFamily="34" charset="0"/>
              </a:defRPr>
            </a:lvl3pPr>
            <a:lvl4pPr marL="381635" indent="-113665" algn="l" defTabSz="742950" rtl="0" eaLnBrk="1" latinLnBrk="0" hangingPunct="1">
              <a:spcBef>
                <a:spcPts val="0"/>
              </a:spcBef>
              <a:spcAft>
                <a:spcPts val="815"/>
              </a:spcAft>
              <a:buClrTx/>
              <a:buSzPct val="100000"/>
              <a:buFont typeface="Arial" panose="020B0604020202020204" pitchFamily="34" charset="0"/>
              <a:buChar char="◦"/>
              <a:defRPr lang="en-US" sz="1400" kern="1200" baseline="0" noProof="0" smtClean="0">
                <a:solidFill>
                  <a:schemeClr val="tx1"/>
                </a:solidFill>
                <a:latin typeface="+mn-lt"/>
                <a:ea typeface="+mn-ea"/>
                <a:cs typeface="Calibri Light" panose="020F0302020204030204" pitchFamily="34" charset="0"/>
              </a:defRPr>
            </a:lvl4pPr>
            <a:lvl5pPr marL="516255" indent="-113665" algn="l" defTabSz="648970" rtl="0" eaLnBrk="1" latinLnBrk="0" hangingPunct="1">
              <a:spcBef>
                <a:spcPts val="0"/>
              </a:spcBef>
              <a:spcAft>
                <a:spcPts val="815"/>
              </a:spcAft>
              <a:buClrTx/>
              <a:buSzPct val="100000"/>
              <a:buFont typeface="Arial" panose="020B0604020202020204" pitchFamily="34" charset="0"/>
              <a:buChar char="−"/>
              <a:defRPr lang="en-US" sz="1400" kern="1200" baseline="0" noProof="0" dirty="0">
                <a:solidFill>
                  <a:schemeClr val="tx1"/>
                </a:solidFill>
                <a:latin typeface="+mn-lt"/>
                <a:ea typeface="+mn-ea"/>
                <a:cs typeface="Calibri Light" panose="020F0302020204030204" pitchFamily="34" charset="0"/>
              </a:defRPr>
            </a:lvl5pPr>
            <a:lvl6pPr marL="433070" indent="-143510" algn="l" defTabSz="742950" rtl="0" eaLnBrk="1" latinLnBrk="0" hangingPunct="1">
              <a:spcBef>
                <a:spcPts val="0"/>
              </a:spcBef>
              <a:spcAft>
                <a:spcPts val="815"/>
              </a:spcAft>
              <a:buFont typeface="Verdana" panose="020B0604030504040204" pitchFamily="34" charset="0"/>
              <a:buChar char="−"/>
              <a:defRPr sz="975" kern="1200" baseline="0">
                <a:solidFill>
                  <a:schemeClr val="tx1"/>
                </a:solidFill>
                <a:latin typeface="+mn-lt"/>
                <a:ea typeface="+mn-ea"/>
                <a:cs typeface="+mn-cs"/>
              </a:defRPr>
            </a:lvl6pPr>
            <a:lvl7pPr marL="433070" indent="-143510" algn="l" defTabSz="742950" rtl="0" eaLnBrk="1" latinLnBrk="0" hangingPunct="1">
              <a:spcBef>
                <a:spcPts val="0"/>
              </a:spcBef>
              <a:spcAft>
                <a:spcPts val="815"/>
              </a:spcAft>
              <a:buFont typeface="Verdana" panose="020B0604030504040204" pitchFamily="34" charset="0"/>
              <a:buChar char="−"/>
              <a:defRPr sz="975" kern="1200">
                <a:solidFill>
                  <a:schemeClr val="tx1"/>
                </a:solidFill>
                <a:latin typeface="+mn-lt"/>
                <a:ea typeface="+mn-ea"/>
                <a:cs typeface="+mn-cs"/>
              </a:defRPr>
            </a:lvl7pPr>
            <a:lvl8pPr marL="433070" indent="-143510" algn="l" defTabSz="742950" rtl="0" eaLnBrk="1" latinLnBrk="0" hangingPunct="1">
              <a:spcBef>
                <a:spcPts val="0"/>
              </a:spcBef>
              <a:spcAft>
                <a:spcPts val="815"/>
              </a:spcAft>
              <a:buFont typeface="Verdana" panose="020B0604030504040204" pitchFamily="34" charset="0"/>
              <a:buChar char="−"/>
              <a:defRPr sz="975" kern="1200" baseline="0">
                <a:solidFill>
                  <a:schemeClr val="tx1"/>
                </a:solidFill>
                <a:latin typeface="+mn-lt"/>
                <a:ea typeface="+mn-ea"/>
                <a:cs typeface="+mn-cs"/>
              </a:defRPr>
            </a:lvl8pPr>
            <a:lvl9pPr marL="433070" indent="-143510" algn="l" defTabSz="742950" rtl="0" eaLnBrk="1" latinLnBrk="0" hangingPunct="1">
              <a:spcBef>
                <a:spcPts val="0"/>
              </a:spcBef>
              <a:spcAft>
                <a:spcPts val="815"/>
              </a:spcAft>
              <a:buFont typeface="Verdana" panose="020B0604030504040204" pitchFamily="34" charset="0"/>
              <a:buChar char="−"/>
              <a:defRPr sz="975" kern="1200" baseline="0">
                <a:solidFill>
                  <a:schemeClr val="tx1"/>
                </a:solidFill>
                <a:latin typeface="+mn-lt"/>
                <a:ea typeface="+mn-ea"/>
                <a:cs typeface="+mn-cs"/>
              </a:defRPr>
            </a:lvl9pPr>
          </a:lstStyle>
          <a:p>
            <a:r>
              <a:rPr lang="en-GB" sz="1800" dirty="0"/>
              <a:t>The term data quality refers both to the characteristics associated with high quality data and to the </a:t>
            </a:r>
            <a:br>
              <a:rPr lang="en-GB" sz="1800" dirty="0"/>
            </a:br>
            <a:r>
              <a:rPr lang="en-GB" sz="1800" dirty="0"/>
              <a:t>processes used to measure or improve the quality of data.</a:t>
            </a:r>
          </a:p>
        </p:txBody>
      </p:sp>
      <p:grpSp>
        <p:nvGrpSpPr>
          <p:cNvPr id="2" name="Group 1"/>
          <p:cNvGrpSpPr/>
          <p:nvPr/>
        </p:nvGrpSpPr>
        <p:grpSpPr>
          <a:xfrm>
            <a:off x="538676" y="810063"/>
            <a:ext cx="5489790" cy="723793"/>
            <a:chOff x="3232891" y="-2999"/>
            <a:chExt cx="5489790" cy="723793"/>
          </a:xfrm>
        </p:grpSpPr>
        <p:sp>
          <p:nvSpPr>
            <p:cNvPr id="79" name="TextBox 78"/>
            <p:cNvSpPr txBox="1"/>
            <p:nvPr/>
          </p:nvSpPr>
          <p:spPr>
            <a:xfrm>
              <a:off x="3232891" y="-2999"/>
              <a:ext cx="599078" cy="461665"/>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defTabSz="914400" eaLnBrk="0" fontAlgn="base" hangingPunct="0">
                <a:spcBef>
                  <a:spcPct val="0"/>
                </a:spcBef>
                <a:spcAft>
                  <a:spcPct val="0"/>
                </a:spcAft>
              </a:pPr>
              <a:r>
                <a:rPr lang="en-US" altLang="en-US" b="1" dirty="0">
                  <a:solidFill>
                    <a:schemeClr val="bg1"/>
                  </a:solidFill>
                  <a:latin typeface="Agency FB" panose="020B0503020202020204" pitchFamily="34" charset="0"/>
                  <a:cs typeface="Calibri Light" panose="020F0302020204030204" pitchFamily="34" charset="0"/>
                </a:rPr>
                <a:t> </a:t>
              </a:r>
            </a:p>
          </p:txBody>
        </p:sp>
        <p:sp>
          <p:nvSpPr>
            <p:cNvPr id="80" name="TextBox 79"/>
            <p:cNvSpPr txBox="1"/>
            <p:nvPr/>
          </p:nvSpPr>
          <p:spPr>
            <a:xfrm>
              <a:off x="3394559" y="165656"/>
              <a:ext cx="599078" cy="461665"/>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defTabSz="914400" eaLnBrk="0" fontAlgn="base" hangingPunct="0">
                <a:spcBef>
                  <a:spcPct val="0"/>
                </a:spcBef>
                <a:spcAft>
                  <a:spcPct val="0"/>
                </a:spcAft>
              </a:pPr>
              <a:r>
                <a:rPr lang="en-US" altLang="en-US" b="1" dirty="0">
                  <a:solidFill>
                    <a:schemeClr val="bg1"/>
                  </a:solidFill>
                  <a:latin typeface="Agency FB" panose="020B0503020202020204" pitchFamily="34" charset="0"/>
                  <a:cs typeface="Calibri Light" panose="020F0302020204030204" pitchFamily="34" charset="0"/>
                </a:rPr>
                <a:t> </a:t>
              </a:r>
            </a:p>
          </p:txBody>
        </p:sp>
        <p:sp>
          <p:nvSpPr>
            <p:cNvPr id="81" name="TextBox 80"/>
            <p:cNvSpPr txBox="1"/>
            <p:nvPr/>
          </p:nvSpPr>
          <p:spPr>
            <a:xfrm>
              <a:off x="3627803" y="259129"/>
              <a:ext cx="5094878" cy="461665"/>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defTabSz="914400" eaLnBrk="0" fontAlgn="base" hangingPunct="0">
                <a:spcBef>
                  <a:spcPct val="0"/>
                </a:spcBef>
                <a:spcAft>
                  <a:spcPct val="0"/>
                </a:spcAft>
              </a:pPr>
              <a:r>
                <a:rPr lang="en-US" altLang="en-US" b="1" dirty="0">
                  <a:solidFill>
                    <a:schemeClr val="bg1"/>
                  </a:solidFill>
                  <a:latin typeface="Agency FB" panose="020B0503020202020204" pitchFamily="34" charset="0"/>
                  <a:cs typeface="Calibri Light" panose="020F0302020204030204" pitchFamily="34" charset="0"/>
                </a:rPr>
                <a:t>What is the Data Quality </a:t>
              </a:r>
            </a:p>
          </p:txBody>
        </p:sp>
      </p:gr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371" y="1854933"/>
            <a:ext cx="11547566" cy="5386090"/>
          </a:xfrm>
          <a:prstGeom prst="rect">
            <a:avLst/>
          </a:prstGeom>
          <a:noFill/>
        </p:spPr>
        <p:txBody>
          <a:bodyPr wrap="square">
            <a:spAutoFit/>
          </a:bodyPr>
          <a:lstStyle/>
          <a:p>
            <a:pPr marL="85725"/>
            <a:endParaRPr lang="en-US" sz="2400" dirty="0"/>
          </a:p>
          <a:p>
            <a:pPr marL="85725"/>
            <a:r>
              <a:rPr lang="en-US" sz="2000" dirty="0"/>
              <a:t>IPEA is a US-based retail store, that sells furniture, office supplies and home accessories, among other goods. Their ambition of the coming years is to achieve 20% annual revenue growth among existing US customers and expand to different geographic markets.</a:t>
            </a:r>
            <a:endParaRPr lang="en-US" sz="2000" b="1" dirty="0"/>
          </a:p>
          <a:p>
            <a:pPr marL="85725"/>
            <a:endParaRPr lang="en-US" sz="2000" b="1" dirty="0"/>
          </a:p>
          <a:p>
            <a:pPr marL="85725"/>
            <a:r>
              <a:rPr lang="en-US" b="1" dirty="0">
                <a:solidFill>
                  <a:schemeClr val="accent1"/>
                </a:solidFill>
              </a:rPr>
              <a:t>Task:</a:t>
            </a:r>
          </a:p>
          <a:p>
            <a:pPr marL="85725"/>
            <a:r>
              <a:rPr lang="en-US" sz="2000" dirty="0"/>
              <a:t>Improving the Data Quality of existing databases before increasing the capacity of their Data Warehouse, is high on the agenda of IPEA’s CDO.</a:t>
            </a:r>
          </a:p>
          <a:p>
            <a:pPr marL="85725"/>
            <a:endParaRPr lang="en-US" sz="2000" dirty="0"/>
          </a:p>
          <a:p>
            <a:pPr marL="85725"/>
            <a:endParaRPr lang="en-US" sz="2000" b="1" dirty="0"/>
          </a:p>
          <a:p>
            <a:pPr marL="85725"/>
            <a:r>
              <a:rPr lang="en-US" sz="2000" dirty="0"/>
              <a:t>Therefore, the CDO of IPEA has asked Deloitte’s support in assessing the Data Quality of their most critical data elements and suggesting areas for improvements with a visual overview of the data quality test results.</a:t>
            </a:r>
          </a:p>
          <a:p>
            <a:pPr marL="85725"/>
            <a:endParaRPr lang="en-US" sz="2400" dirty="0"/>
          </a:p>
          <a:p>
            <a:pPr marL="85725"/>
            <a:endParaRPr lang="en-US" sz="2400" dirty="0"/>
          </a:p>
          <a:p>
            <a:pPr marL="85725"/>
            <a:endParaRPr lang="en-US" sz="2400" dirty="0"/>
          </a:p>
          <a:p>
            <a:pPr marL="85725"/>
            <a:endParaRPr lang="en-US" sz="2400" dirty="0"/>
          </a:p>
        </p:txBody>
      </p:sp>
      <p:pic>
        <p:nvPicPr>
          <p:cNvPr id="9" name="Picture 8" descr="molecular strand.eps"/>
          <p:cNvPicPr>
            <a:picLocks noChangeAspect="1"/>
          </p:cNvPicPr>
          <p:nvPr/>
        </p:nvPicPr>
        <p:blipFill rotWithShape="1">
          <a:blip r:embed="rId2">
            <a:extLst>
              <a:ext uri="{28A0092B-C50C-407E-A947-70E740481C1C}">
                <a14:useLocalDpi xmlns:a14="http://schemas.microsoft.com/office/drawing/2010/main" val="0"/>
              </a:ext>
            </a:extLst>
          </a:blip>
          <a:srcRect l="24342" r="24342"/>
          <a:stretch>
            <a:fillRect/>
          </a:stretch>
        </p:blipFill>
        <p:spPr>
          <a:xfrm>
            <a:off x="0" y="6047937"/>
            <a:ext cx="12192000" cy="545769"/>
          </a:xfrm>
          <a:prstGeom prst="rect">
            <a:avLst/>
          </a:prstGeom>
          <a:solidFill>
            <a:schemeClr val="bg1"/>
          </a:solidFill>
        </p:spPr>
      </p:pic>
      <p:grpSp>
        <p:nvGrpSpPr>
          <p:cNvPr id="5" name="Group 4"/>
          <p:cNvGrpSpPr/>
          <p:nvPr/>
        </p:nvGrpSpPr>
        <p:grpSpPr>
          <a:xfrm>
            <a:off x="538676" y="810063"/>
            <a:ext cx="5489790" cy="723793"/>
            <a:chOff x="3232891" y="-2999"/>
            <a:chExt cx="5489790" cy="723793"/>
          </a:xfrm>
        </p:grpSpPr>
        <p:sp>
          <p:nvSpPr>
            <p:cNvPr id="6" name="TextBox 5"/>
            <p:cNvSpPr txBox="1"/>
            <p:nvPr/>
          </p:nvSpPr>
          <p:spPr>
            <a:xfrm>
              <a:off x="3232891" y="-2999"/>
              <a:ext cx="599078" cy="461665"/>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defTabSz="914400" eaLnBrk="0" fontAlgn="base" hangingPunct="0">
                <a:spcBef>
                  <a:spcPct val="0"/>
                </a:spcBef>
                <a:spcAft>
                  <a:spcPct val="0"/>
                </a:spcAft>
              </a:pPr>
              <a:r>
                <a:rPr lang="en-US" altLang="en-US" b="1" dirty="0">
                  <a:solidFill>
                    <a:schemeClr val="bg1"/>
                  </a:solidFill>
                  <a:latin typeface="Agency FB" panose="020B0503020202020204" pitchFamily="34" charset="0"/>
                  <a:cs typeface="Calibri Light" panose="020F0302020204030204" pitchFamily="34" charset="0"/>
                </a:rPr>
                <a:t> </a:t>
              </a:r>
            </a:p>
          </p:txBody>
        </p:sp>
        <p:sp>
          <p:nvSpPr>
            <p:cNvPr id="8" name="TextBox 7"/>
            <p:cNvSpPr txBox="1"/>
            <p:nvPr/>
          </p:nvSpPr>
          <p:spPr>
            <a:xfrm>
              <a:off x="3394559" y="165656"/>
              <a:ext cx="599078" cy="461665"/>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defTabSz="914400" eaLnBrk="0" fontAlgn="base" hangingPunct="0">
                <a:spcBef>
                  <a:spcPct val="0"/>
                </a:spcBef>
                <a:spcAft>
                  <a:spcPct val="0"/>
                </a:spcAft>
              </a:pPr>
              <a:r>
                <a:rPr lang="en-US" altLang="en-US" b="1" dirty="0">
                  <a:solidFill>
                    <a:schemeClr val="bg1"/>
                  </a:solidFill>
                  <a:latin typeface="Agency FB" panose="020B0503020202020204" pitchFamily="34" charset="0"/>
                  <a:cs typeface="Calibri Light" panose="020F0302020204030204" pitchFamily="34" charset="0"/>
                </a:rPr>
                <a:t> </a:t>
              </a:r>
            </a:p>
          </p:txBody>
        </p:sp>
        <p:sp>
          <p:nvSpPr>
            <p:cNvPr id="10" name="TextBox 9"/>
            <p:cNvSpPr txBox="1"/>
            <p:nvPr/>
          </p:nvSpPr>
          <p:spPr>
            <a:xfrm>
              <a:off x="3627803" y="259129"/>
              <a:ext cx="5094878" cy="461665"/>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defTabSz="914400" eaLnBrk="0" fontAlgn="base" hangingPunct="0">
                <a:spcBef>
                  <a:spcPct val="0"/>
                </a:spcBef>
                <a:spcAft>
                  <a:spcPct val="0"/>
                </a:spcAft>
              </a:pPr>
              <a:r>
                <a:rPr lang="en-US" altLang="en-US" b="1" dirty="0">
                  <a:solidFill>
                    <a:schemeClr val="bg1"/>
                  </a:solidFill>
                  <a:latin typeface="Agency FB" panose="020B0503020202020204" pitchFamily="34" charset="0"/>
                  <a:cs typeface="Calibri Light" panose="020F0302020204030204" pitchFamily="34" charset="0"/>
                </a:rPr>
                <a:t>Client Situation and  Task</a:t>
              </a:r>
            </a:p>
          </p:txBody>
        </p:sp>
      </p:grpSp>
      <p:sp>
        <p:nvSpPr>
          <p:cNvPr id="3" name="TextBox 2"/>
          <p:cNvSpPr txBox="1"/>
          <p:nvPr/>
        </p:nvSpPr>
        <p:spPr>
          <a:xfrm>
            <a:off x="533371" y="1686278"/>
            <a:ext cx="6094638" cy="461665"/>
          </a:xfrm>
          <a:prstGeom prst="rect">
            <a:avLst/>
          </a:prstGeom>
          <a:noFill/>
        </p:spPr>
        <p:txBody>
          <a:bodyPr wrap="square">
            <a:spAutoFit/>
          </a:bodyPr>
          <a:lstStyle/>
          <a:p>
            <a:r>
              <a:rPr lang="en-US" sz="2400" b="1" dirty="0">
                <a:solidFill>
                  <a:schemeClr val="accent1"/>
                </a:solidFill>
                <a:latin typeface="Calibri (Headings)"/>
              </a:rPr>
              <a:t>Data Quality Assessment (DQA) for IPEA</a:t>
            </a:r>
            <a:endParaRPr lang="en-US" dirty="0">
              <a:solidFill>
                <a:schemeClr val="accent1"/>
              </a:solidFill>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663257" y="2487503"/>
            <a:ext cx="10789525" cy="4316025"/>
            <a:chOff x="1467527" y="1913926"/>
            <a:chExt cx="9248762" cy="4700581"/>
          </a:xfrm>
        </p:grpSpPr>
        <p:grpSp>
          <p:nvGrpSpPr>
            <p:cNvPr id="6" name="Group 5"/>
            <p:cNvGrpSpPr/>
            <p:nvPr/>
          </p:nvGrpSpPr>
          <p:grpSpPr>
            <a:xfrm>
              <a:off x="1548226" y="4091898"/>
              <a:ext cx="5656556" cy="2522609"/>
              <a:chOff x="2272529" y="1979087"/>
              <a:chExt cx="7256450" cy="3600572"/>
            </a:xfrm>
          </p:grpSpPr>
          <p:grpSp>
            <p:nvGrpSpPr>
              <p:cNvPr id="31" name="Group 30"/>
              <p:cNvGrpSpPr/>
              <p:nvPr/>
            </p:nvGrpSpPr>
            <p:grpSpPr>
              <a:xfrm>
                <a:off x="2272529" y="1979087"/>
                <a:ext cx="7256450" cy="3600572"/>
                <a:chOff x="2792287" y="2672348"/>
                <a:chExt cx="3994077" cy="1981815"/>
              </a:xfrm>
            </p:grpSpPr>
            <p:grpSp>
              <p:nvGrpSpPr>
                <p:cNvPr id="55" name="Group 54"/>
                <p:cNvGrpSpPr/>
                <p:nvPr/>
              </p:nvGrpSpPr>
              <p:grpSpPr>
                <a:xfrm>
                  <a:off x="4903985" y="2895610"/>
                  <a:ext cx="1882379" cy="1758553"/>
                  <a:chOff x="338260" y="4050812"/>
                  <a:chExt cx="2509838" cy="2344737"/>
                </a:xfrm>
                <a:solidFill>
                  <a:srgbClr val="0069B4"/>
                </a:solidFill>
              </p:grpSpPr>
              <p:sp>
                <p:nvSpPr>
                  <p:cNvPr id="59" name="Freeform 16"/>
                  <p:cNvSpPr/>
                  <p:nvPr/>
                </p:nvSpPr>
                <p:spPr bwMode="blackWhite">
                  <a:xfrm>
                    <a:off x="1363785" y="5271599"/>
                    <a:ext cx="1277938" cy="1123950"/>
                  </a:xfrm>
                  <a:custGeom>
                    <a:avLst/>
                    <a:gdLst>
                      <a:gd name="T0" fmla="*/ 2147483647 w 1033"/>
                      <a:gd name="T1" fmla="*/ 2147483647 h 904"/>
                      <a:gd name="T2" fmla="*/ 2147483647 w 1033"/>
                      <a:gd name="T3" fmla="*/ 2147483647 h 904"/>
                      <a:gd name="T4" fmla="*/ 2147483647 w 1033"/>
                      <a:gd name="T5" fmla="*/ 2147483647 h 904"/>
                      <a:gd name="T6" fmla="*/ 2147483647 w 1033"/>
                      <a:gd name="T7" fmla="*/ 2147483647 h 904"/>
                      <a:gd name="T8" fmla="*/ 2147483647 w 1033"/>
                      <a:gd name="T9" fmla="*/ 2147483647 h 904"/>
                      <a:gd name="T10" fmla="*/ 2147483647 w 1033"/>
                      <a:gd name="T11" fmla="*/ 2147483647 h 904"/>
                      <a:gd name="T12" fmla="*/ 2147483647 w 1033"/>
                      <a:gd name="T13" fmla="*/ 2147483647 h 904"/>
                      <a:gd name="T14" fmla="*/ 2147483647 w 1033"/>
                      <a:gd name="T15" fmla="*/ 2147483647 h 904"/>
                      <a:gd name="T16" fmla="*/ 2147483647 w 1033"/>
                      <a:gd name="T17" fmla="*/ 2147483647 h 904"/>
                      <a:gd name="T18" fmla="*/ 2147483647 w 1033"/>
                      <a:gd name="T19" fmla="*/ 2147483647 h 904"/>
                      <a:gd name="T20" fmla="*/ 2147483647 w 1033"/>
                      <a:gd name="T21" fmla="*/ 2147483647 h 904"/>
                      <a:gd name="T22" fmla="*/ 2147483647 w 1033"/>
                      <a:gd name="T23" fmla="*/ 2147483647 h 904"/>
                      <a:gd name="T24" fmla="*/ 2147483647 w 1033"/>
                      <a:gd name="T25" fmla="*/ 2147483647 h 904"/>
                      <a:gd name="T26" fmla="*/ 2147483647 w 1033"/>
                      <a:gd name="T27" fmla="*/ 2147483647 h 904"/>
                      <a:gd name="T28" fmla="*/ 2147483647 w 1033"/>
                      <a:gd name="T29" fmla="*/ 2147483647 h 904"/>
                      <a:gd name="T30" fmla="*/ 2147483647 w 1033"/>
                      <a:gd name="T31" fmla="*/ 2147483647 h 904"/>
                      <a:gd name="T32" fmla="*/ 0 w 1033"/>
                      <a:gd name="T33" fmla="*/ 2147483647 h 904"/>
                      <a:gd name="T34" fmla="*/ 2147483647 w 1033"/>
                      <a:gd name="T35" fmla="*/ 2147483647 h 904"/>
                      <a:gd name="T36" fmla="*/ 2147483647 w 1033"/>
                      <a:gd name="T37" fmla="*/ 2147483647 h 904"/>
                      <a:gd name="T38" fmla="*/ 2147483647 w 1033"/>
                      <a:gd name="T39" fmla="*/ 2147483647 h 904"/>
                      <a:gd name="T40" fmla="*/ 2147483647 w 1033"/>
                      <a:gd name="T41" fmla="*/ 2147483647 h 904"/>
                      <a:gd name="T42" fmla="*/ 2147483647 w 1033"/>
                      <a:gd name="T43" fmla="*/ 2147483647 h 904"/>
                      <a:gd name="T44" fmla="*/ 2147483647 w 1033"/>
                      <a:gd name="T45" fmla="*/ 2147483647 h 904"/>
                      <a:gd name="T46" fmla="*/ 2147483647 w 1033"/>
                      <a:gd name="T47" fmla="*/ 2147483647 h 904"/>
                      <a:gd name="T48" fmla="*/ 2147483647 w 1033"/>
                      <a:gd name="T49" fmla="*/ 2147483647 h 904"/>
                      <a:gd name="T50" fmla="*/ 2147483647 w 1033"/>
                      <a:gd name="T51" fmla="*/ 2147483647 h 904"/>
                      <a:gd name="T52" fmla="*/ 2147483647 w 1033"/>
                      <a:gd name="T53" fmla="*/ 2147483647 h 904"/>
                      <a:gd name="T54" fmla="*/ 2147483647 w 1033"/>
                      <a:gd name="T55" fmla="*/ 2147483647 h 904"/>
                      <a:gd name="T56" fmla="*/ 2147483647 w 1033"/>
                      <a:gd name="T57" fmla="*/ 2147483647 h 904"/>
                      <a:gd name="T58" fmla="*/ 2147483647 w 1033"/>
                      <a:gd name="T59" fmla="*/ 2147483647 h 904"/>
                      <a:gd name="T60" fmla="*/ 2147483647 w 1033"/>
                      <a:gd name="T61" fmla="*/ 2147483647 h 904"/>
                      <a:gd name="T62" fmla="*/ 2147483647 w 1033"/>
                      <a:gd name="T63" fmla="*/ 2147483647 h 904"/>
                      <a:gd name="T64" fmla="*/ 2147483647 w 1033"/>
                      <a:gd name="T65" fmla="*/ 2147483647 h 904"/>
                      <a:gd name="T66" fmla="*/ 2147483647 w 1033"/>
                      <a:gd name="T67" fmla="*/ 2147483647 h 904"/>
                      <a:gd name="T68" fmla="*/ 2147483647 w 1033"/>
                      <a:gd name="T69" fmla="*/ 2147483647 h 904"/>
                      <a:gd name="T70" fmla="*/ 2147483647 w 1033"/>
                      <a:gd name="T71" fmla="*/ 2147483647 h 904"/>
                      <a:gd name="T72" fmla="*/ 2147483647 w 1033"/>
                      <a:gd name="T73" fmla="*/ 2147483647 h 904"/>
                      <a:gd name="T74" fmla="*/ 2147483647 w 1033"/>
                      <a:gd name="T75" fmla="*/ 2147483647 h 904"/>
                      <a:gd name="T76" fmla="*/ 2147483647 w 1033"/>
                      <a:gd name="T77" fmla="*/ 0 h 904"/>
                      <a:gd name="T78" fmla="*/ 2147483647 w 1033"/>
                      <a:gd name="T79" fmla="*/ 2147483647 h 904"/>
                      <a:gd name="T80" fmla="*/ 2147483647 w 1033"/>
                      <a:gd name="T81" fmla="*/ 2147483647 h 90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33"/>
                      <a:gd name="T124" fmla="*/ 0 h 904"/>
                      <a:gd name="T125" fmla="*/ 1033 w 1033"/>
                      <a:gd name="T126" fmla="*/ 904 h 90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33" h="904">
                        <a:moveTo>
                          <a:pt x="585" y="1"/>
                        </a:moveTo>
                        <a:lnTo>
                          <a:pt x="573" y="41"/>
                        </a:lnTo>
                        <a:lnTo>
                          <a:pt x="556" y="78"/>
                        </a:lnTo>
                        <a:lnTo>
                          <a:pt x="537" y="116"/>
                        </a:lnTo>
                        <a:lnTo>
                          <a:pt x="514" y="150"/>
                        </a:lnTo>
                        <a:lnTo>
                          <a:pt x="488" y="182"/>
                        </a:lnTo>
                        <a:lnTo>
                          <a:pt x="459" y="212"/>
                        </a:lnTo>
                        <a:lnTo>
                          <a:pt x="427" y="239"/>
                        </a:lnTo>
                        <a:lnTo>
                          <a:pt x="393" y="262"/>
                        </a:lnTo>
                        <a:lnTo>
                          <a:pt x="356" y="283"/>
                        </a:lnTo>
                        <a:lnTo>
                          <a:pt x="317" y="301"/>
                        </a:lnTo>
                        <a:lnTo>
                          <a:pt x="277" y="314"/>
                        </a:lnTo>
                        <a:lnTo>
                          <a:pt x="236" y="323"/>
                        </a:lnTo>
                        <a:lnTo>
                          <a:pt x="235" y="187"/>
                        </a:lnTo>
                        <a:lnTo>
                          <a:pt x="159" y="298"/>
                        </a:lnTo>
                        <a:lnTo>
                          <a:pt x="80" y="409"/>
                        </a:lnTo>
                        <a:lnTo>
                          <a:pt x="0" y="517"/>
                        </a:lnTo>
                        <a:lnTo>
                          <a:pt x="236" y="903"/>
                        </a:lnTo>
                        <a:lnTo>
                          <a:pt x="236" y="766"/>
                        </a:lnTo>
                        <a:lnTo>
                          <a:pt x="295" y="759"/>
                        </a:lnTo>
                        <a:lnTo>
                          <a:pt x="353" y="747"/>
                        </a:lnTo>
                        <a:lnTo>
                          <a:pt x="411" y="733"/>
                        </a:lnTo>
                        <a:lnTo>
                          <a:pt x="467" y="713"/>
                        </a:lnTo>
                        <a:lnTo>
                          <a:pt x="522" y="691"/>
                        </a:lnTo>
                        <a:lnTo>
                          <a:pt x="575" y="665"/>
                        </a:lnTo>
                        <a:lnTo>
                          <a:pt x="626" y="635"/>
                        </a:lnTo>
                        <a:lnTo>
                          <a:pt x="676" y="601"/>
                        </a:lnTo>
                        <a:lnTo>
                          <a:pt x="724" y="564"/>
                        </a:lnTo>
                        <a:lnTo>
                          <a:pt x="768" y="525"/>
                        </a:lnTo>
                        <a:lnTo>
                          <a:pt x="811" y="481"/>
                        </a:lnTo>
                        <a:lnTo>
                          <a:pt x="849" y="435"/>
                        </a:lnTo>
                        <a:lnTo>
                          <a:pt x="884" y="387"/>
                        </a:lnTo>
                        <a:lnTo>
                          <a:pt x="916" y="337"/>
                        </a:lnTo>
                        <a:lnTo>
                          <a:pt x="945" y="284"/>
                        </a:lnTo>
                        <a:lnTo>
                          <a:pt x="970" y="231"/>
                        </a:lnTo>
                        <a:lnTo>
                          <a:pt x="991" y="174"/>
                        </a:lnTo>
                        <a:lnTo>
                          <a:pt x="1009" y="117"/>
                        </a:lnTo>
                        <a:lnTo>
                          <a:pt x="1023" y="58"/>
                        </a:lnTo>
                        <a:lnTo>
                          <a:pt x="1032" y="0"/>
                        </a:lnTo>
                        <a:lnTo>
                          <a:pt x="812" y="132"/>
                        </a:lnTo>
                        <a:lnTo>
                          <a:pt x="585" y="1"/>
                        </a:lnTo>
                      </a:path>
                    </a:pathLst>
                  </a:custGeom>
                  <a:solidFill>
                    <a:srgbClr val="86BC25"/>
                  </a:solidFill>
                  <a:ln w="38100" cap="rnd">
                    <a:noFill/>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FFFFFF"/>
                      </a:buClr>
                      <a:buSzTx/>
                      <a:buFontTx/>
                      <a:buNone/>
                      <a:defRPr/>
                    </a:pPr>
                    <a:endParaRPr kumimoji="0" lang="en-US" sz="9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60" name="Freeform 17"/>
                  <p:cNvSpPr/>
                  <p:nvPr/>
                </p:nvSpPr>
                <p:spPr bwMode="blackWhite">
                  <a:xfrm>
                    <a:off x="338260" y="4863612"/>
                    <a:ext cx="1150938" cy="1335087"/>
                  </a:xfrm>
                  <a:custGeom>
                    <a:avLst/>
                    <a:gdLst>
                      <a:gd name="T0" fmla="*/ 1149700 w 930"/>
                      <a:gd name="T1" fmla="*/ 801052 h 1075"/>
                      <a:gd name="T2" fmla="*/ 1097723 w 930"/>
                      <a:gd name="T3" fmla="*/ 787391 h 1075"/>
                      <a:gd name="T4" fmla="*/ 1048220 w 930"/>
                      <a:gd name="T5" fmla="*/ 770004 h 1075"/>
                      <a:gd name="T6" fmla="*/ 998717 w 930"/>
                      <a:gd name="T7" fmla="*/ 748891 h 1075"/>
                      <a:gd name="T8" fmla="*/ 954165 w 930"/>
                      <a:gd name="T9" fmla="*/ 722810 h 1075"/>
                      <a:gd name="T10" fmla="*/ 909612 w 930"/>
                      <a:gd name="T11" fmla="*/ 691761 h 1075"/>
                      <a:gd name="T12" fmla="*/ 870010 w 930"/>
                      <a:gd name="T13" fmla="*/ 656987 h 1075"/>
                      <a:gd name="T14" fmla="*/ 832883 w 930"/>
                      <a:gd name="T15" fmla="*/ 617245 h 1075"/>
                      <a:gd name="T16" fmla="*/ 801944 w 930"/>
                      <a:gd name="T17" fmla="*/ 577503 h 1075"/>
                      <a:gd name="T18" fmla="*/ 772242 w 930"/>
                      <a:gd name="T19" fmla="*/ 531551 h 1075"/>
                      <a:gd name="T20" fmla="*/ 751204 w 930"/>
                      <a:gd name="T21" fmla="*/ 494293 h 1075"/>
                      <a:gd name="T22" fmla="*/ 735115 w 930"/>
                      <a:gd name="T23" fmla="*/ 454550 h 1075"/>
                      <a:gd name="T24" fmla="*/ 721502 w 930"/>
                      <a:gd name="T25" fmla="*/ 412325 h 1075"/>
                      <a:gd name="T26" fmla="*/ 714077 w 930"/>
                      <a:gd name="T27" fmla="*/ 370099 h 1075"/>
                      <a:gd name="T28" fmla="*/ 711602 w 930"/>
                      <a:gd name="T29" fmla="*/ 327873 h 1075"/>
                      <a:gd name="T30" fmla="*/ 712839 w 930"/>
                      <a:gd name="T31" fmla="*/ 284405 h 1075"/>
                      <a:gd name="T32" fmla="*/ 925701 w 930"/>
                      <a:gd name="T33" fmla="*/ 284405 h 1075"/>
                      <a:gd name="T34" fmla="*/ 445524 w 930"/>
                      <a:gd name="T35" fmla="*/ 0 h 1075"/>
                      <a:gd name="T36" fmla="*/ 0 w 930"/>
                      <a:gd name="T37" fmla="*/ 293098 h 1075"/>
                      <a:gd name="T38" fmla="*/ 168309 w 930"/>
                      <a:gd name="T39" fmla="*/ 294340 h 1075"/>
                      <a:gd name="T40" fmla="*/ 174497 w 930"/>
                      <a:gd name="T41" fmla="*/ 371340 h 1075"/>
                      <a:gd name="T42" fmla="*/ 185635 w 930"/>
                      <a:gd name="T43" fmla="*/ 449583 h 1075"/>
                      <a:gd name="T44" fmla="*/ 204199 w 930"/>
                      <a:gd name="T45" fmla="*/ 524099 h 1075"/>
                      <a:gd name="T46" fmla="*/ 225237 w 930"/>
                      <a:gd name="T47" fmla="*/ 599858 h 1075"/>
                      <a:gd name="T48" fmla="*/ 252464 w 930"/>
                      <a:gd name="T49" fmla="*/ 671890 h 1075"/>
                      <a:gd name="T50" fmla="*/ 285878 w 930"/>
                      <a:gd name="T51" fmla="*/ 742681 h 1075"/>
                      <a:gd name="T52" fmla="*/ 324243 w 930"/>
                      <a:gd name="T53" fmla="*/ 810988 h 1075"/>
                      <a:gd name="T54" fmla="*/ 366320 w 930"/>
                      <a:gd name="T55" fmla="*/ 874327 h 1075"/>
                      <a:gd name="T56" fmla="*/ 412110 w 930"/>
                      <a:gd name="T57" fmla="*/ 933940 h 1075"/>
                      <a:gd name="T58" fmla="*/ 462850 w 930"/>
                      <a:gd name="T59" fmla="*/ 989827 h 1075"/>
                      <a:gd name="T60" fmla="*/ 518541 w 930"/>
                      <a:gd name="T61" fmla="*/ 1044473 h 1075"/>
                      <a:gd name="T62" fmla="*/ 575469 w 930"/>
                      <a:gd name="T63" fmla="*/ 1092908 h 1075"/>
                      <a:gd name="T64" fmla="*/ 636110 w 930"/>
                      <a:gd name="T65" fmla="*/ 1138860 h 1075"/>
                      <a:gd name="T66" fmla="*/ 700463 w 930"/>
                      <a:gd name="T67" fmla="*/ 1181086 h 1075"/>
                      <a:gd name="T68" fmla="*/ 767292 w 930"/>
                      <a:gd name="T69" fmla="*/ 1217102 h 1075"/>
                      <a:gd name="T70" fmla="*/ 835358 w 930"/>
                      <a:gd name="T71" fmla="*/ 1250635 h 1075"/>
                      <a:gd name="T72" fmla="*/ 905900 w 930"/>
                      <a:gd name="T73" fmla="*/ 1277958 h 1075"/>
                      <a:gd name="T74" fmla="*/ 977679 w 930"/>
                      <a:gd name="T75" fmla="*/ 1301555 h 1075"/>
                      <a:gd name="T76" fmla="*/ 1050695 w 930"/>
                      <a:gd name="T77" fmla="*/ 1318942 h 1075"/>
                      <a:gd name="T78" fmla="*/ 1126187 w 930"/>
                      <a:gd name="T79" fmla="*/ 1333845 h 1075"/>
                      <a:gd name="T80" fmla="*/ 955402 w 930"/>
                      <a:gd name="T81" fmla="*/ 1049440 h 1075"/>
                      <a:gd name="T82" fmla="*/ 1149700 w 930"/>
                      <a:gd name="T83" fmla="*/ 801052 h 107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30"/>
                      <a:gd name="T127" fmla="*/ 0 h 1075"/>
                      <a:gd name="T128" fmla="*/ 930 w 930"/>
                      <a:gd name="T129" fmla="*/ 1075 h 107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30" h="1075">
                        <a:moveTo>
                          <a:pt x="929" y="645"/>
                        </a:moveTo>
                        <a:lnTo>
                          <a:pt x="887" y="634"/>
                        </a:lnTo>
                        <a:lnTo>
                          <a:pt x="847" y="620"/>
                        </a:lnTo>
                        <a:lnTo>
                          <a:pt x="807" y="603"/>
                        </a:lnTo>
                        <a:lnTo>
                          <a:pt x="771" y="582"/>
                        </a:lnTo>
                        <a:lnTo>
                          <a:pt x="735" y="557"/>
                        </a:lnTo>
                        <a:lnTo>
                          <a:pt x="703" y="529"/>
                        </a:lnTo>
                        <a:lnTo>
                          <a:pt x="673" y="497"/>
                        </a:lnTo>
                        <a:lnTo>
                          <a:pt x="648" y="465"/>
                        </a:lnTo>
                        <a:lnTo>
                          <a:pt x="624" y="428"/>
                        </a:lnTo>
                        <a:lnTo>
                          <a:pt x="607" y="398"/>
                        </a:lnTo>
                        <a:lnTo>
                          <a:pt x="594" y="366"/>
                        </a:lnTo>
                        <a:lnTo>
                          <a:pt x="583" y="332"/>
                        </a:lnTo>
                        <a:lnTo>
                          <a:pt x="577" y="298"/>
                        </a:lnTo>
                        <a:lnTo>
                          <a:pt x="575" y="264"/>
                        </a:lnTo>
                        <a:lnTo>
                          <a:pt x="576" y="229"/>
                        </a:lnTo>
                        <a:lnTo>
                          <a:pt x="748" y="229"/>
                        </a:lnTo>
                        <a:lnTo>
                          <a:pt x="360" y="0"/>
                        </a:lnTo>
                        <a:lnTo>
                          <a:pt x="0" y="236"/>
                        </a:lnTo>
                        <a:lnTo>
                          <a:pt x="136" y="237"/>
                        </a:lnTo>
                        <a:lnTo>
                          <a:pt x="141" y="299"/>
                        </a:lnTo>
                        <a:lnTo>
                          <a:pt x="150" y="362"/>
                        </a:lnTo>
                        <a:lnTo>
                          <a:pt x="165" y="422"/>
                        </a:lnTo>
                        <a:lnTo>
                          <a:pt x="182" y="483"/>
                        </a:lnTo>
                        <a:lnTo>
                          <a:pt x="204" y="541"/>
                        </a:lnTo>
                        <a:lnTo>
                          <a:pt x="231" y="598"/>
                        </a:lnTo>
                        <a:lnTo>
                          <a:pt x="262" y="653"/>
                        </a:lnTo>
                        <a:lnTo>
                          <a:pt x="296" y="704"/>
                        </a:lnTo>
                        <a:lnTo>
                          <a:pt x="333" y="752"/>
                        </a:lnTo>
                        <a:lnTo>
                          <a:pt x="374" y="797"/>
                        </a:lnTo>
                        <a:lnTo>
                          <a:pt x="419" y="841"/>
                        </a:lnTo>
                        <a:lnTo>
                          <a:pt x="465" y="880"/>
                        </a:lnTo>
                        <a:lnTo>
                          <a:pt x="514" y="917"/>
                        </a:lnTo>
                        <a:lnTo>
                          <a:pt x="566" y="951"/>
                        </a:lnTo>
                        <a:lnTo>
                          <a:pt x="620" y="980"/>
                        </a:lnTo>
                        <a:lnTo>
                          <a:pt x="675" y="1007"/>
                        </a:lnTo>
                        <a:lnTo>
                          <a:pt x="732" y="1029"/>
                        </a:lnTo>
                        <a:lnTo>
                          <a:pt x="790" y="1048"/>
                        </a:lnTo>
                        <a:lnTo>
                          <a:pt x="849" y="1062"/>
                        </a:lnTo>
                        <a:lnTo>
                          <a:pt x="910" y="1074"/>
                        </a:lnTo>
                        <a:lnTo>
                          <a:pt x="772" y="845"/>
                        </a:lnTo>
                        <a:lnTo>
                          <a:pt x="929" y="645"/>
                        </a:lnTo>
                      </a:path>
                    </a:pathLst>
                  </a:custGeom>
                  <a:solidFill>
                    <a:srgbClr val="79D8FF"/>
                  </a:solidFill>
                  <a:ln w="38100" cap="rnd">
                    <a:noFill/>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FFFFFF"/>
                      </a:buClr>
                      <a:buSzTx/>
                      <a:buFontTx/>
                      <a:buNone/>
                      <a:defRPr/>
                    </a:pPr>
                    <a:endParaRPr kumimoji="0" lang="en-US" sz="9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61" name="Freeform 18"/>
                  <p:cNvSpPr/>
                  <p:nvPr/>
                </p:nvSpPr>
                <p:spPr bwMode="blackWhite">
                  <a:xfrm>
                    <a:off x="1681285" y="4050812"/>
                    <a:ext cx="1166813" cy="1323975"/>
                  </a:xfrm>
                  <a:custGeom>
                    <a:avLst/>
                    <a:gdLst>
                      <a:gd name="T0" fmla="*/ 2147483647 w 943"/>
                      <a:gd name="T1" fmla="*/ 2147483647 h 1065"/>
                      <a:gd name="T2" fmla="*/ 2147483647 w 943"/>
                      <a:gd name="T3" fmla="*/ 2147483647 h 1065"/>
                      <a:gd name="T4" fmla="*/ 2147483647 w 943"/>
                      <a:gd name="T5" fmla="*/ 2147483647 h 1065"/>
                      <a:gd name="T6" fmla="*/ 2147483647 w 943"/>
                      <a:gd name="T7" fmla="*/ 2147483647 h 1065"/>
                      <a:gd name="T8" fmla="*/ 2147483647 w 943"/>
                      <a:gd name="T9" fmla="*/ 2147483647 h 1065"/>
                      <a:gd name="T10" fmla="*/ 2147483647 w 943"/>
                      <a:gd name="T11" fmla="*/ 2147483647 h 1065"/>
                      <a:gd name="T12" fmla="*/ 2147483647 w 943"/>
                      <a:gd name="T13" fmla="*/ 2147483647 h 1065"/>
                      <a:gd name="T14" fmla="*/ 2147483647 w 943"/>
                      <a:gd name="T15" fmla="*/ 2147483647 h 1065"/>
                      <a:gd name="T16" fmla="*/ 2147483647 w 943"/>
                      <a:gd name="T17" fmla="*/ 2147483647 h 1065"/>
                      <a:gd name="T18" fmla="*/ 2147483647 w 943"/>
                      <a:gd name="T19" fmla="*/ 2147483647 h 1065"/>
                      <a:gd name="T20" fmla="*/ 2147483647 w 943"/>
                      <a:gd name="T21" fmla="*/ 2147483647 h 1065"/>
                      <a:gd name="T22" fmla="*/ 2147483647 w 943"/>
                      <a:gd name="T23" fmla="*/ 2147483647 h 1065"/>
                      <a:gd name="T24" fmla="*/ 2147483647 w 943"/>
                      <a:gd name="T25" fmla="*/ 2147483647 h 1065"/>
                      <a:gd name="T26" fmla="*/ 2147483647 w 943"/>
                      <a:gd name="T27" fmla="*/ 2147483647 h 1065"/>
                      <a:gd name="T28" fmla="*/ 2147483647 w 943"/>
                      <a:gd name="T29" fmla="*/ 2147483647 h 1065"/>
                      <a:gd name="T30" fmla="*/ 2147483647 w 943"/>
                      <a:gd name="T31" fmla="*/ 2147483647 h 1065"/>
                      <a:gd name="T32" fmla="*/ 2147483647 w 943"/>
                      <a:gd name="T33" fmla="*/ 2147483647 h 1065"/>
                      <a:gd name="T34" fmla="*/ 2147483647 w 943"/>
                      <a:gd name="T35" fmla="*/ 2147483647 h 1065"/>
                      <a:gd name="T36" fmla="*/ 2147483647 w 943"/>
                      <a:gd name="T37" fmla="*/ 2147483647 h 1065"/>
                      <a:gd name="T38" fmla="*/ 2147483647 w 943"/>
                      <a:gd name="T39" fmla="*/ 2147483647 h 1065"/>
                      <a:gd name="T40" fmla="*/ 2147483647 w 943"/>
                      <a:gd name="T41" fmla="*/ 2147483647 h 1065"/>
                      <a:gd name="T42" fmla="*/ 2147483647 w 943"/>
                      <a:gd name="T43" fmla="*/ 2147483647 h 1065"/>
                      <a:gd name="T44" fmla="*/ 0 w 943"/>
                      <a:gd name="T45" fmla="*/ 0 h 1065"/>
                      <a:gd name="T46" fmla="*/ 2147483647 w 943"/>
                      <a:gd name="T47" fmla="*/ 2147483647 h 1065"/>
                      <a:gd name="T48" fmla="*/ 2147483647 w 943"/>
                      <a:gd name="T49" fmla="*/ 2147483647 h 1065"/>
                      <a:gd name="T50" fmla="*/ 2147483647 w 943"/>
                      <a:gd name="T51" fmla="*/ 2147483647 h 1065"/>
                      <a:gd name="T52" fmla="*/ 2147483647 w 943"/>
                      <a:gd name="T53" fmla="*/ 2147483647 h 1065"/>
                      <a:gd name="T54" fmla="*/ 2147483647 w 943"/>
                      <a:gd name="T55" fmla="*/ 2147483647 h 1065"/>
                      <a:gd name="T56" fmla="*/ 2147483647 w 943"/>
                      <a:gd name="T57" fmla="*/ 2147483647 h 1065"/>
                      <a:gd name="T58" fmla="*/ 2147483647 w 943"/>
                      <a:gd name="T59" fmla="*/ 2147483647 h 1065"/>
                      <a:gd name="T60" fmla="*/ 2147483647 w 943"/>
                      <a:gd name="T61" fmla="*/ 2147483647 h 1065"/>
                      <a:gd name="T62" fmla="*/ 2147483647 w 943"/>
                      <a:gd name="T63" fmla="*/ 2147483647 h 1065"/>
                      <a:gd name="T64" fmla="*/ 2147483647 w 943"/>
                      <a:gd name="T65" fmla="*/ 2147483647 h 1065"/>
                      <a:gd name="T66" fmla="*/ 2147483647 w 943"/>
                      <a:gd name="T67" fmla="*/ 2147483647 h 1065"/>
                      <a:gd name="T68" fmla="*/ 2147483647 w 943"/>
                      <a:gd name="T69" fmla="*/ 2147483647 h 1065"/>
                      <a:gd name="T70" fmla="*/ 2147483647 w 943"/>
                      <a:gd name="T71" fmla="*/ 2147483647 h 1065"/>
                      <a:gd name="T72" fmla="*/ 2147483647 w 943"/>
                      <a:gd name="T73" fmla="*/ 2147483647 h 1065"/>
                      <a:gd name="T74" fmla="*/ 2147483647 w 943"/>
                      <a:gd name="T75" fmla="*/ 2147483647 h 1065"/>
                      <a:gd name="T76" fmla="*/ 2147483647 w 943"/>
                      <a:gd name="T77" fmla="*/ 2147483647 h 106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43"/>
                      <a:gd name="T118" fmla="*/ 0 h 1065"/>
                      <a:gd name="T119" fmla="*/ 943 w 943"/>
                      <a:gd name="T120" fmla="*/ 1065 h 106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43" h="1065">
                        <a:moveTo>
                          <a:pt x="554" y="1064"/>
                        </a:moveTo>
                        <a:lnTo>
                          <a:pt x="942" y="840"/>
                        </a:lnTo>
                        <a:lnTo>
                          <a:pt x="781" y="840"/>
                        </a:lnTo>
                        <a:lnTo>
                          <a:pt x="776" y="778"/>
                        </a:lnTo>
                        <a:lnTo>
                          <a:pt x="767" y="716"/>
                        </a:lnTo>
                        <a:lnTo>
                          <a:pt x="754" y="655"/>
                        </a:lnTo>
                        <a:lnTo>
                          <a:pt x="737" y="595"/>
                        </a:lnTo>
                        <a:lnTo>
                          <a:pt x="714" y="536"/>
                        </a:lnTo>
                        <a:lnTo>
                          <a:pt x="688" y="480"/>
                        </a:lnTo>
                        <a:lnTo>
                          <a:pt x="658" y="425"/>
                        </a:lnTo>
                        <a:lnTo>
                          <a:pt x="624" y="372"/>
                        </a:lnTo>
                        <a:lnTo>
                          <a:pt x="586" y="323"/>
                        </a:lnTo>
                        <a:lnTo>
                          <a:pt x="547" y="275"/>
                        </a:lnTo>
                        <a:lnTo>
                          <a:pt x="502" y="232"/>
                        </a:lnTo>
                        <a:lnTo>
                          <a:pt x="455" y="191"/>
                        </a:lnTo>
                        <a:lnTo>
                          <a:pt x="405" y="153"/>
                        </a:lnTo>
                        <a:lnTo>
                          <a:pt x="352" y="120"/>
                        </a:lnTo>
                        <a:lnTo>
                          <a:pt x="298" y="89"/>
                        </a:lnTo>
                        <a:lnTo>
                          <a:pt x="241" y="63"/>
                        </a:lnTo>
                        <a:lnTo>
                          <a:pt x="182" y="41"/>
                        </a:lnTo>
                        <a:lnTo>
                          <a:pt x="122" y="23"/>
                        </a:lnTo>
                        <a:lnTo>
                          <a:pt x="61" y="9"/>
                        </a:lnTo>
                        <a:lnTo>
                          <a:pt x="0" y="0"/>
                        </a:lnTo>
                        <a:lnTo>
                          <a:pt x="137" y="226"/>
                        </a:lnTo>
                        <a:lnTo>
                          <a:pt x="5" y="451"/>
                        </a:lnTo>
                        <a:lnTo>
                          <a:pt x="48" y="465"/>
                        </a:lnTo>
                        <a:lnTo>
                          <a:pt x="90" y="483"/>
                        </a:lnTo>
                        <a:lnTo>
                          <a:pt x="130" y="505"/>
                        </a:lnTo>
                        <a:lnTo>
                          <a:pt x="168" y="531"/>
                        </a:lnTo>
                        <a:lnTo>
                          <a:pt x="202" y="561"/>
                        </a:lnTo>
                        <a:lnTo>
                          <a:pt x="233" y="594"/>
                        </a:lnTo>
                        <a:lnTo>
                          <a:pt x="262" y="629"/>
                        </a:lnTo>
                        <a:lnTo>
                          <a:pt x="285" y="668"/>
                        </a:lnTo>
                        <a:lnTo>
                          <a:pt x="305" y="709"/>
                        </a:lnTo>
                        <a:lnTo>
                          <a:pt x="321" y="751"/>
                        </a:lnTo>
                        <a:lnTo>
                          <a:pt x="333" y="795"/>
                        </a:lnTo>
                        <a:lnTo>
                          <a:pt x="340" y="840"/>
                        </a:lnTo>
                        <a:lnTo>
                          <a:pt x="188" y="841"/>
                        </a:lnTo>
                        <a:lnTo>
                          <a:pt x="554" y="1064"/>
                        </a:lnTo>
                      </a:path>
                    </a:pathLst>
                  </a:custGeom>
                  <a:solidFill>
                    <a:srgbClr val="43B02A"/>
                  </a:solidFill>
                  <a:ln w="38100" cap="rnd">
                    <a:noFill/>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FFFFFF"/>
                      </a:buClr>
                      <a:buSzTx/>
                      <a:buFontTx/>
                      <a:buNone/>
                      <a:defRPr/>
                    </a:pPr>
                    <a:endParaRPr kumimoji="0" lang="en-US" sz="900" b="1" i="0" u="none" strike="noStrike" kern="0" cap="none" spc="0" normalizeH="0" baseline="0" noProof="0">
                      <a:ln>
                        <a:noFill/>
                      </a:ln>
                      <a:solidFill>
                        <a:srgbClr val="FFFFFF"/>
                      </a:solidFill>
                      <a:effectLst/>
                      <a:uLnTx/>
                      <a:uFillTx/>
                      <a:latin typeface="Arial" panose="020B0604020202020204"/>
                      <a:ea typeface="+mn-ea"/>
                      <a:cs typeface="+mn-cs"/>
                    </a:endParaRPr>
                  </a:p>
                </p:txBody>
              </p:sp>
            </p:grpSp>
            <p:sp>
              <p:nvSpPr>
                <p:cNvPr id="56" name="Arrow: Right 55"/>
                <p:cNvSpPr/>
                <p:nvPr/>
              </p:nvSpPr>
              <p:spPr>
                <a:xfrm>
                  <a:off x="4843464" y="2675930"/>
                  <a:ext cx="1209108" cy="832862"/>
                </a:xfrm>
                <a:prstGeom prst="rightArrow">
                  <a:avLst>
                    <a:gd name="adj1" fmla="val 53475"/>
                    <a:gd name="adj2" fmla="val 31731"/>
                  </a:avLst>
                </a:prstGeom>
                <a:solidFill>
                  <a:srgbClr val="D0D0CE">
                    <a:lumMod val="75000"/>
                  </a:srgbClr>
                </a:solidFill>
                <a:ln w="38100" cap="flat" cmpd="sng" algn="ctr">
                  <a:solidFill>
                    <a:srgbClr val="FFFF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57" name="Arrow: Right 56"/>
                <p:cNvSpPr/>
                <p:nvPr/>
              </p:nvSpPr>
              <p:spPr>
                <a:xfrm>
                  <a:off x="3860077" y="2672348"/>
                  <a:ext cx="1209108" cy="832862"/>
                </a:xfrm>
                <a:prstGeom prst="rightArrow">
                  <a:avLst>
                    <a:gd name="adj1" fmla="val 53475"/>
                    <a:gd name="adj2" fmla="val 31731"/>
                  </a:avLst>
                </a:prstGeom>
                <a:solidFill>
                  <a:srgbClr val="3E4043"/>
                </a:solidFill>
                <a:ln w="38100" cap="flat" cmpd="sng" algn="ctr">
                  <a:solidFill>
                    <a:srgbClr val="FFFF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58" name="Arrow: Right 57"/>
                <p:cNvSpPr/>
                <p:nvPr/>
              </p:nvSpPr>
              <p:spPr>
                <a:xfrm>
                  <a:off x="2792287" y="2678609"/>
                  <a:ext cx="1209108" cy="832862"/>
                </a:xfrm>
                <a:prstGeom prst="rightArrow">
                  <a:avLst>
                    <a:gd name="adj1" fmla="val 53475"/>
                    <a:gd name="adj2" fmla="val 31731"/>
                  </a:avLst>
                </a:prstGeom>
                <a:solidFill>
                  <a:sysClr val="windowText" lastClr="000000"/>
                </a:solidFill>
                <a:ln w="38100" cap="flat" cmpd="sng" algn="ctr">
                  <a:solidFill>
                    <a:srgbClr val="FFFF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defTabSz="590550">
                    <a:lnSpc>
                      <a:spcPct val="95000"/>
                    </a:lnSpc>
                    <a:spcBef>
                      <a:spcPct val="80000"/>
                    </a:spcBef>
                    <a:buClr>
                      <a:srgbClr val="FFFFFF"/>
                    </a:buClr>
                    <a:buFontTx/>
                    <a:buNone/>
                    <a:defRPr/>
                  </a:pPr>
                  <a:r>
                    <a:rPr lang="en-US" sz="1000" b="1" kern="0" dirty="0">
                      <a:solidFill>
                        <a:prstClr val="white"/>
                      </a:solidFill>
                      <a:latin typeface="Calibri" panose="020F0502020204030204"/>
                    </a:rPr>
                    <a:t>1.Defining </a:t>
                  </a:r>
                </a:p>
                <a:p>
                  <a:pPr indent="0" algn="ctr" defTabSz="590550">
                    <a:lnSpc>
                      <a:spcPct val="95000"/>
                    </a:lnSpc>
                    <a:spcBef>
                      <a:spcPct val="80000"/>
                    </a:spcBef>
                    <a:buClr>
                      <a:srgbClr val="FFFFFF"/>
                    </a:buClr>
                    <a:buFontTx/>
                    <a:buNone/>
                    <a:defRPr/>
                  </a:pPr>
                  <a:r>
                    <a:rPr lang="en-US" sz="1000" b="1" kern="0" dirty="0">
                      <a:solidFill>
                        <a:prstClr val="white"/>
                      </a:solidFill>
                      <a:latin typeface="Calibri" panose="020F0502020204030204"/>
                    </a:rPr>
                    <a:t>Data Governance</a:t>
                  </a:r>
                </a:p>
              </p:txBody>
            </p:sp>
          </p:grpSp>
          <p:grpSp>
            <p:nvGrpSpPr>
              <p:cNvPr id="32" name="Group 31"/>
              <p:cNvGrpSpPr/>
              <p:nvPr/>
            </p:nvGrpSpPr>
            <p:grpSpPr>
              <a:xfrm>
                <a:off x="3808908" y="2536336"/>
                <a:ext cx="5461398" cy="2603292"/>
                <a:chOff x="2697480" y="2420222"/>
                <a:chExt cx="5461398" cy="2603292"/>
              </a:xfrm>
            </p:grpSpPr>
            <p:sp>
              <p:nvSpPr>
                <p:cNvPr id="33" name="Rectangle 32"/>
                <p:cNvSpPr>
                  <a:spLocks noChangeArrowheads="1"/>
                </p:cNvSpPr>
                <p:nvPr/>
              </p:nvSpPr>
              <p:spPr bwMode="blackWhite">
                <a:xfrm>
                  <a:off x="3444810" y="2528392"/>
                  <a:ext cx="1161071" cy="208666"/>
                </a:xfrm>
                <a:prstGeom prst="rect">
                  <a:avLst/>
                </a:prstGeom>
                <a:noFill/>
                <a:ln w="12700">
                  <a:noFill/>
                  <a:miter lim="800000"/>
                </a:ln>
              </p:spPr>
              <p:txBody>
                <a:bodyPr wrap="square" lIns="0" tIns="0" rIns="0" bIns="0" anchor="ctr" anchorCtr="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ctr" defTabSz="590550" rtl="0" eaLnBrk="1" fontAlgn="auto" latinLnBrk="0" hangingPunct="1">
                    <a:lnSpc>
                      <a:spcPct val="95000"/>
                    </a:lnSpc>
                    <a:spcBef>
                      <a:spcPct val="80000"/>
                    </a:spcBef>
                    <a:spcAft>
                      <a:spcPts val="0"/>
                    </a:spcAft>
                    <a:buClr>
                      <a:srgbClr val="FFFFFF"/>
                    </a:buClr>
                    <a:buSzTx/>
                    <a:defRPr/>
                  </a:pP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2. Identify CDE’s</a:t>
                  </a:r>
                </a:p>
              </p:txBody>
            </p:sp>
            <p:sp>
              <p:nvSpPr>
                <p:cNvPr id="34" name="Rectangle 33"/>
                <p:cNvSpPr>
                  <a:spLocks noChangeArrowheads="1"/>
                </p:cNvSpPr>
                <p:nvPr/>
              </p:nvSpPr>
              <p:spPr bwMode="blackWhite">
                <a:xfrm>
                  <a:off x="5180828" y="2466550"/>
                  <a:ext cx="1450114" cy="417332"/>
                </a:xfrm>
                <a:prstGeom prst="rect">
                  <a:avLst/>
                </a:prstGeom>
                <a:noFill/>
                <a:ln w="12700">
                  <a:noFill/>
                  <a:miter lim="800000"/>
                </a:ln>
              </p:spPr>
              <p:txBody>
                <a:bodyPr wrap="square" lIns="0" tIns="0" rIns="0" bIns="0" anchor="ctr" anchorCtr="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590550" rtl="0" eaLnBrk="1" fontAlgn="auto" latinLnBrk="0" hangingPunct="1">
                    <a:lnSpc>
                      <a:spcPct val="95000"/>
                    </a:lnSpc>
                    <a:spcBef>
                      <a:spcPts val="0"/>
                    </a:spcBef>
                    <a:spcAft>
                      <a:spcPts val="0"/>
                    </a:spcAft>
                    <a:buClr>
                      <a:srgbClr val="FFFFFF"/>
                    </a:buClr>
                    <a:buSzTx/>
                    <a:buFontTx/>
                    <a:buNone/>
                    <a:defRPr/>
                  </a:pPr>
                  <a:r>
                    <a:rPr lang="en-US" sz="1000" b="1" kern="0" dirty="0">
                      <a:solidFill>
                        <a:prstClr val="white"/>
                      </a:solidFill>
                      <a:latin typeface="Calibri" panose="020F0502020204030204"/>
                    </a:rPr>
                    <a:t>3. </a:t>
                  </a: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 Design Data Quality Rules</a:t>
                  </a:r>
                </a:p>
              </p:txBody>
            </p:sp>
            <p:sp>
              <p:nvSpPr>
                <p:cNvPr id="35" name="Rectangle 34"/>
                <p:cNvSpPr>
                  <a:spLocks noChangeArrowheads="1"/>
                </p:cNvSpPr>
                <p:nvPr/>
              </p:nvSpPr>
              <p:spPr bwMode="blackWhite">
                <a:xfrm>
                  <a:off x="6874879" y="2884941"/>
                  <a:ext cx="1164052" cy="417332"/>
                </a:xfrm>
                <a:prstGeom prst="rect">
                  <a:avLst/>
                </a:prstGeom>
                <a:noFill/>
                <a:ln w="12700">
                  <a:noFill/>
                  <a:miter lim="800000"/>
                </a:ln>
              </p:spPr>
              <p:txBody>
                <a:bodyPr wrap="square" lIns="0" tIns="0" rIns="0" bIns="0" anchor="ctr" anchorCtr="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590550" rtl="0" eaLnBrk="1" fontAlgn="auto" latinLnBrk="0" hangingPunct="1">
                    <a:lnSpc>
                      <a:spcPct val="95000"/>
                    </a:lnSpc>
                    <a:spcBef>
                      <a:spcPts val="0"/>
                    </a:spcBef>
                    <a:spcAft>
                      <a:spcPts val="0"/>
                    </a:spcAft>
                    <a:buClr>
                      <a:srgbClr val="FFFFFF"/>
                    </a:buClr>
                    <a:buSzTx/>
                    <a:buFontTx/>
                    <a:buNone/>
                    <a:defRPr/>
                  </a:pPr>
                  <a:r>
                    <a:rPr kumimoji="0" lang="en-US" sz="1000" b="1" i="0" u="none" strike="noStrike" kern="0" cap="none" spc="0" normalizeH="0" baseline="0" noProof="0" dirty="0">
                      <a:ln>
                        <a:noFill/>
                      </a:ln>
                      <a:effectLst/>
                      <a:uLnTx/>
                      <a:uFillTx/>
                      <a:latin typeface="Calibri" panose="020F0502020204030204"/>
                      <a:ea typeface="+mn-ea"/>
                      <a:cs typeface="+mn-cs"/>
                    </a:rPr>
                    <a:t>4. Establish </a:t>
                  </a:r>
                </a:p>
                <a:p>
                  <a:pPr marL="0" marR="0" lvl="0" indent="0" algn="ctr" defTabSz="590550" rtl="0" eaLnBrk="1" fontAlgn="auto" latinLnBrk="0" hangingPunct="1">
                    <a:lnSpc>
                      <a:spcPct val="95000"/>
                    </a:lnSpc>
                    <a:spcBef>
                      <a:spcPts val="0"/>
                    </a:spcBef>
                    <a:spcAft>
                      <a:spcPts val="0"/>
                    </a:spcAft>
                    <a:buClr>
                      <a:srgbClr val="FFFFFF"/>
                    </a:buClr>
                    <a:buSzTx/>
                    <a:buFontTx/>
                    <a:buNone/>
                    <a:defRPr/>
                  </a:pPr>
                  <a:r>
                    <a:rPr kumimoji="0" lang="en-US" sz="1000" b="1" i="0" u="none" strike="noStrike" kern="0" cap="none" spc="0" normalizeH="0" baseline="0" noProof="0" dirty="0">
                      <a:ln>
                        <a:noFill/>
                      </a:ln>
                      <a:effectLst/>
                      <a:uLnTx/>
                      <a:uFillTx/>
                      <a:latin typeface="Calibri" panose="020F0502020204030204"/>
                      <a:ea typeface="+mn-ea"/>
                      <a:cs typeface="+mn-cs"/>
                    </a:rPr>
                    <a:t>        Thresholds</a:t>
                  </a:r>
                </a:p>
              </p:txBody>
            </p:sp>
            <p:sp>
              <p:nvSpPr>
                <p:cNvPr id="36" name="Rectangle 35"/>
                <p:cNvSpPr>
                  <a:spLocks noChangeArrowheads="1"/>
                </p:cNvSpPr>
                <p:nvPr/>
              </p:nvSpPr>
              <p:spPr bwMode="blackWhite">
                <a:xfrm>
                  <a:off x="6776992" y="4308141"/>
                  <a:ext cx="1381886" cy="417332"/>
                </a:xfrm>
                <a:prstGeom prst="rect">
                  <a:avLst/>
                </a:prstGeom>
                <a:noFill/>
                <a:ln w="12700">
                  <a:noFill/>
                  <a:miter lim="800000"/>
                </a:ln>
              </p:spPr>
              <p:txBody>
                <a:bodyPr wrap="square" lIns="0" tIns="0" rIns="0" bIns="0" anchor="ctr" anchorCtr="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590550" rtl="0" eaLnBrk="1" fontAlgn="auto" latinLnBrk="0" hangingPunct="1">
                    <a:lnSpc>
                      <a:spcPct val="95000"/>
                    </a:lnSpc>
                    <a:spcBef>
                      <a:spcPts val="0"/>
                    </a:spcBef>
                    <a:spcAft>
                      <a:spcPts val="0"/>
                    </a:spcAft>
                    <a:buClr>
                      <a:srgbClr val="FFFFFF"/>
                    </a:buClr>
                    <a:buSzTx/>
                    <a:buFontTx/>
                    <a:buNone/>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5. Implement &amp; validate</a:t>
                  </a:r>
                </a:p>
              </p:txBody>
            </p:sp>
            <p:sp>
              <p:nvSpPr>
                <p:cNvPr id="37" name="Rectangle 36"/>
                <p:cNvSpPr>
                  <a:spLocks noChangeArrowheads="1"/>
                </p:cNvSpPr>
                <p:nvPr/>
              </p:nvSpPr>
              <p:spPr bwMode="blackWhite">
                <a:xfrm>
                  <a:off x="5411310" y="4308140"/>
                  <a:ext cx="982879" cy="417332"/>
                </a:xfrm>
                <a:prstGeom prst="rect">
                  <a:avLst/>
                </a:prstGeom>
                <a:noFill/>
                <a:ln w="12700">
                  <a:noFill/>
                  <a:miter lim="800000"/>
                </a:ln>
              </p:spPr>
              <p:txBody>
                <a:bodyPr wrap="square" lIns="0" tIns="0" rIns="0" bIns="0" anchor="ctr" anchorCtr="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590550" rtl="0" eaLnBrk="1" fontAlgn="auto" latinLnBrk="0" hangingPunct="1">
                    <a:lnSpc>
                      <a:spcPct val="95000"/>
                    </a:lnSpc>
                    <a:spcBef>
                      <a:spcPts val="0"/>
                    </a:spcBef>
                    <a:spcAft>
                      <a:spcPts val="0"/>
                    </a:spcAft>
                    <a:buClr>
                      <a:srgbClr val="FFFFFF"/>
                    </a:buClr>
                    <a:buSzTx/>
                    <a:buFontTx/>
                    <a:buNone/>
                    <a:defRPr/>
                  </a:pPr>
                  <a:r>
                    <a:rPr kumimoji="0" lang="en-US" sz="1000" b="1" i="0" u="none" strike="noStrike" kern="0" cap="none" spc="0" normalizeH="0" baseline="0" noProof="0">
                      <a:ln>
                        <a:noFill/>
                      </a:ln>
                      <a:solidFill>
                        <a:prstClr val="black"/>
                      </a:solidFill>
                      <a:effectLst/>
                      <a:uLnTx/>
                      <a:uFillTx/>
                      <a:latin typeface="Calibri" panose="020F0502020204030204"/>
                      <a:ea typeface="+mn-ea"/>
                      <a:cs typeface="+mn-cs"/>
                    </a:rPr>
                    <a:t>6. Monitor &amp; resolve</a:t>
                  </a:r>
                </a:p>
              </p:txBody>
            </p:sp>
            <p:sp>
              <p:nvSpPr>
                <p:cNvPr id="38" name="Rectangle 37"/>
                <p:cNvSpPr>
                  <a:spLocks noChangeArrowheads="1"/>
                </p:cNvSpPr>
                <p:nvPr/>
              </p:nvSpPr>
              <p:spPr bwMode="blackWhite">
                <a:xfrm>
                  <a:off x="5458451" y="4276114"/>
                  <a:ext cx="760691" cy="245536"/>
                </a:xfrm>
                <a:prstGeom prst="rect">
                  <a:avLst/>
                </a:prstGeom>
                <a:noFill/>
                <a:ln w="12700">
                  <a:noFill/>
                  <a:miter lim="800000"/>
                </a:ln>
              </p:spPr>
              <p:txBody>
                <a:bodyPr wrap="square" lIns="0" tIns="0" rIns="0" bIns="0" anchor="ctr" anchorCtr="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590550" rtl="0" eaLnBrk="1" fontAlgn="auto" latinLnBrk="0" hangingPunct="1">
                    <a:lnSpc>
                      <a:spcPct val="95000"/>
                    </a:lnSpc>
                    <a:spcBef>
                      <a:spcPts val="0"/>
                    </a:spcBef>
                    <a:spcAft>
                      <a:spcPts val="0"/>
                    </a:spcAft>
                    <a:buClr>
                      <a:srgbClr val="FFFFFF"/>
                    </a:buClr>
                    <a:buSzTx/>
                    <a:buFontTx/>
                    <a:buNone/>
                    <a:defRPr/>
                  </a:pPr>
                  <a:endParaRPr kumimoji="0" lang="en-US" sz="1000" b="1"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9" name="Oval 38"/>
                <p:cNvSpPr/>
                <p:nvPr/>
              </p:nvSpPr>
              <p:spPr>
                <a:xfrm>
                  <a:off x="2697480" y="2430279"/>
                  <a:ext cx="378527" cy="378529"/>
                </a:xfrm>
                <a:prstGeom prst="ellipse">
                  <a:avLst/>
                </a:prstGeom>
                <a:solidFill>
                  <a:srgbClr val="FFFFFF"/>
                </a:solidFill>
                <a:ln w="12700" cap="flat" cmpd="sng" algn="ctr">
                  <a:solidFill>
                    <a:srgbClr val="FFFF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0" name="Oval 39"/>
                <p:cNvSpPr/>
                <p:nvPr/>
              </p:nvSpPr>
              <p:spPr>
                <a:xfrm>
                  <a:off x="4672399" y="2426095"/>
                  <a:ext cx="378527" cy="378529"/>
                </a:xfrm>
                <a:prstGeom prst="ellipse">
                  <a:avLst/>
                </a:prstGeom>
                <a:solidFill>
                  <a:srgbClr val="FFFFFF"/>
                </a:solidFill>
                <a:ln w="12700" cap="flat" cmpd="sng" algn="ctr">
                  <a:solidFill>
                    <a:srgbClr val="FFFF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1" name="Oval 40"/>
                <p:cNvSpPr/>
                <p:nvPr/>
              </p:nvSpPr>
              <p:spPr>
                <a:xfrm>
                  <a:off x="6497005" y="2420222"/>
                  <a:ext cx="378528" cy="378528"/>
                </a:xfrm>
                <a:prstGeom prst="ellipse">
                  <a:avLst/>
                </a:prstGeom>
                <a:solidFill>
                  <a:srgbClr val="FFFFFF"/>
                </a:solidFill>
                <a:ln w="12700" cap="flat" cmpd="sng" algn="ctr">
                  <a:solidFill>
                    <a:srgbClr val="FFFF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2" name="Oval 41"/>
                <p:cNvSpPr/>
                <p:nvPr/>
              </p:nvSpPr>
              <p:spPr>
                <a:xfrm>
                  <a:off x="7617387" y="3498240"/>
                  <a:ext cx="378528" cy="378528"/>
                </a:xfrm>
                <a:prstGeom prst="ellipse">
                  <a:avLst/>
                </a:prstGeom>
                <a:solidFill>
                  <a:srgbClr val="FFFFFF"/>
                </a:solidFill>
                <a:ln w="12700" cap="flat" cmpd="sng" algn="ctr">
                  <a:solidFill>
                    <a:srgbClr val="FFFF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3" name="Oval 42"/>
                <p:cNvSpPr/>
                <p:nvPr/>
              </p:nvSpPr>
              <p:spPr>
                <a:xfrm>
                  <a:off x="6606470" y="4644986"/>
                  <a:ext cx="378528" cy="378528"/>
                </a:xfrm>
                <a:prstGeom prst="ellipse">
                  <a:avLst/>
                </a:prstGeom>
                <a:solidFill>
                  <a:srgbClr val="FFFFFF"/>
                </a:solidFill>
                <a:ln w="12700" cap="flat" cmpd="sng" algn="ctr">
                  <a:solidFill>
                    <a:srgbClr val="86BC25"/>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4" name="Oval 43"/>
                <p:cNvSpPr/>
                <p:nvPr/>
              </p:nvSpPr>
              <p:spPr>
                <a:xfrm>
                  <a:off x="5418498" y="3629096"/>
                  <a:ext cx="378528" cy="378528"/>
                </a:xfrm>
                <a:prstGeom prst="ellipse">
                  <a:avLst/>
                </a:prstGeom>
                <a:solidFill>
                  <a:srgbClr val="FFFFFF"/>
                </a:solidFill>
                <a:ln w="12700" cap="flat" cmpd="sng" algn="ctr">
                  <a:solidFill>
                    <a:srgbClr val="FFFF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5" name="Freeform 41"/>
                <p:cNvSpPr>
                  <a:spLocks noEditPoints="1"/>
                </p:cNvSpPr>
                <p:nvPr/>
              </p:nvSpPr>
              <p:spPr bwMode="auto">
                <a:xfrm>
                  <a:off x="7672249" y="3543920"/>
                  <a:ext cx="268804" cy="267552"/>
                </a:xfrm>
                <a:custGeom>
                  <a:avLst/>
                  <a:gdLst>
                    <a:gd name="T0" fmla="*/ 168 w 324"/>
                    <a:gd name="T1" fmla="*/ 177 h 322"/>
                    <a:gd name="T2" fmla="*/ 123 w 324"/>
                    <a:gd name="T3" fmla="*/ 143 h 322"/>
                    <a:gd name="T4" fmla="*/ 65 w 324"/>
                    <a:gd name="T5" fmla="*/ 142 h 322"/>
                    <a:gd name="T6" fmla="*/ 18 w 324"/>
                    <a:gd name="T7" fmla="*/ 175 h 322"/>
                    <a:gd name="T8" fmla="*/ 0 w 324"/>
                    <a:gd name="T9" fmla="*/ 229 h 322"/>
                    <a:gd name="T10" fmla="*/ 17 w 324"/>
                    <a:gd name="T11" fmla="*/ 284 h 322"/>
                    <a:gd name="T12" fmla="*/ 63 w 324"/>
                    <a:gd name="T13" fmla="*/ 319 h 322"/>
                    <a:gd name="T14" fmla="*/ 115 w 324"/>
                    <a:gd name="T15" fmla="*/ 320 h 322"/>
                    <a:gd name="T16" fmla="*/ 145 w 324"/>
                    <a:gd name="T17" fmla="*/ 294 h 322"/>
                    <a:gd name="T18" fmla="*/ 172 w 324"/>
                    <a:gd name="T19" fmla="*/ 252 h 322"/>
                    <a:gd name="T20" fmla="*/ 146 w 324"/>
                    <a:gd name="T21" fmla="*/ 249 h 322"/>
                    <a:gd name="T22" fmla="*/ 125 w 324"/>
                    <a:gd name="T23" fmla="*/ 277 h 322"/>
                    <a:gd name="T24" fmla="*/ 92 w 324"/>
                    <a:gd name="T25" fmla="*/ 284 h 322"/>
                    <a:gd name="T26" fmla="*/ 69 w 324"/>
                    <a:gd name="T27" fmla="*/ 293 h 322"/>
                    <a:gd name="T28" fmla="*/ 37 w 324"/>
                    <a:gd name="T29" fmla="*/ 267 h 322"/>
                    <a:gd name="T30" fmla="*/ 26 w 324"/>
                    <a:gd name="T31" fmla="*/ 227 h 322"/>
                    <a:gd name="T32" fmla="*/ 41 w 324"/>
                    <a:gd name="T33" fmla="*/ 189 h 322"/>
                    <a:gd name="T34" fmla="*/ 76 w 324"/>
                    <a:gd name="T35" fmla="*/ 168 h 322"/>
                    <a:gd name="T36" fmla="*/ 115 w 324"/>
                    <a:gd name="T37" fmla="*/ 164 h 322"/>
                    <a:gd name="T38" fmla="*/ 150 w 324"/>
                    <a:gd name="T39" fmla="*/ 190 h 322"/>
                    <a:gd name="T40" fmla="*/ 163 w 324"/>
                    <a:gd name="T41" fmla="*/ 232 h 322"/>
                    <a:gd name="T42" fmla="*/ 61 w 324"/>
                    <a:gd name="T43" fmla="*/ 214 h 322"/>
                    <a:gd name="T44" fmla="*/ 103 w 324"/>
                    <a:gd name="T45" fmla="*/ 265 h 322"/>
                    <a:gd name="T46" fmla="*/ 105 w 324"/>
                    <a:gd name="T47" fmla="*/ 237 h 322"/>
                    <a:gd name="T48" fmla="*/ 80 w 324"/>
                    <a:gd name="T49" fmla="*/ 224 h 322"/>
                    <a:gd name="T50" fmla="*/ 106 w 324"/>
                    <a:gd name="T51" fmla="*/ 226 h 322"/>
                    <a:gd name="T52" fmla="*/ 308 w 324"/>
                    <a:gd name="T53" fmla="*/ 62 h 322"/>
                    <a:gd name="T54" fmla="*/ 276 w 324"/>
                    <a:gd name="T55" fmla="*/ 23 h 322"/>
                    <a:gd name="T56" fmla="*/ 227 w 324"/>
                    <a:gd name="T57" fmla="*/ 10 h 322"/>
                    <a:gd name="T58" fmla="*/ 180 w 324"/>
                    <a:gd name="T59" fmla="*/ 29 h 322"/>
                    <a:gd name="T60" fmla="*/ 152 w 324"/>
                    <a:gd name="T61" fmla="*/ 71 h 322"/>
                    <a:gd name="T62" fmla="*/ 155 w 324"/>
                    <a:gd name="T63" fmla="*/ 122 h 322"/>
                    <a:gd name="T64" fmla="*/ 187 w 324"/>
                    <a:gd name="T65" fmla="*/ 161 h 322"/>
                    <a:gd name="T66" fmla="*/ 236 w 324"/>
                    <a:gd name="T67" fmla="*/ 174 h 322"/>
                    <a:gd name="T68" fmla="*/ 276 w 324"/>
                    <a:gd name="T69" fmla="*/ 156 h 322"/>
                    <a:gd name="T70" fmla="*/ 305 w 324"/>
                    <a:gd name="T71" fmla="*/ 117 h 322"/>
                    <a:gd name="T72" fmla="*/ 298 w 324"/>
                    <a:gd name="T73" fmla="*/ 96 h 322"/>
                    <a:gd name="T74" fmla="*/ 283 w 324"/>
                    <a:gd name="T75" fmla="*/ 134 h 322"/>
                    <a:gd name="T76" fmla="*/ 248 w 324"/>
                    <a:gd name="T77" fmla="*/ 155 h 322"/>
                    <a:gd name="T78" fmla="*/ 209 w 324"/>
                    <a:gd name="T79" fmla="*/ 158 h 322"/>
                    <a:gd name="T80" fmla="*/ 174 w 324"/>
                    <a:gd name="T81" fmla="*/ 132 h 322"/>
                    <a:gd name="T82" fmla="*/ 161 w 324"/>
                    <a:gd name="T83" fmla="*/ 91 h 322"/>
                    <a:gd name="T84" fmla="*/ 175 w 324"/>
                    <a:gd name="T85" fmla="*/ 50 h 322"/>
                    <a:gd name="T86" fmla="*/ 211 w 324"/>
                    <a:gd name="T87" fmla="*/ 26 h 322"/>
                    <a:gd name="T88" fmla="*/ 250 w 324"/>
                    <a:gd name="T89" fmla="*/ 30 h 322"/>
                    <a:gd name="T90" fmla="*/ 284 w 324"/>
                    <a:gd name="T91" fmla="*/ 51 h 322"/>
                    <a:gd name="T92" fmla="*/ 298 w 324"/>
                    <a:gd name="T93" fmla="*/ 90 h 322"/>
                    <a:gd name="T94" fmla="*/ 221 w 324"/>
                    <a:gd name="T95" fmla="*/ 58 h 322"/>
                    <a:gd name="T96" fmla="*/ 231 w 324"/>
                    <a:gd name="T97" fmla="*/ 128 h 322"/>
                    <a:gd name="T98" fmla="*/ 248 w 324"/>
                    <a:gd name="T99" fmla="*/ 61 h 322"/>
                    <a:gd name="T100" fmla="*/ 218 w 324"/>
                    <a:gd name="T101" fmla="*/ 96 h 322"/>
                    <a:gd name="T102" fmla="*/ 238 w 324"/>
                    <a:gd name="T103" fmla="*/ 79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4" h="322">
                      <a:moveTo>
                        <a:pt x="172" y="212"/>
                      </a:moveTo>
                      <a:cubicBezTo>
                        <a:pt x="171" y="211"/>
                        <a:pt x="168" y="209"/>
                        <a:pt x="167" y="208"/>
                      </a:cubicBezTo>
                      <a:cubicBezTo>
                        <a:pt x="167" y="206"/>
                        <a:pt x="168" y="203"/>
                        <a:pt x="169" y="201"/>
                      </a:cubicBezTo>
                      <a:cubicBezTo>
                        <a:pt x="171" y="194"/>
                        <a:pt x="174" y="185"/>
                        <a:pt x="168" y="177"/>
                      </a:cubicBezTo>
                      <a:cubicBezTo>
                        <a:pt x="163" y="169"/>
                        <a:pt x="153" y="169"/>
                        <a:pt x="146" y="169"/>
                      </a:cubicBezTo>
                      <a:cubicBezTo>
                        <a:pt x="144" y="169"/>
                        <a:pt x="141" y="168"/>
                        <a:pt x="139" y="168"/>
                      </a:cubicBezTo>
                      <a:cubicBezTo>
                        <a:pt x="139" y="167"/>
                        <a:pt x="138" y="164"/>
                        <a:pt x="137" y="162"/>
                      </a:cubicBezTo>
                      <a:cubicBezTo>
                        <a:pt x="135" y="155"/>
                        <a:pt x="132" y="146"/>
                        <a:pt x="123" y="143"/>
                      </a:cubicBezTo>
                      <a:cubicBezTo>
                        <a:pt x="114" y="140"/>
                        <a:pt x="105" y="145"/>
                        <a:pt x="100" y="149"/>
                      </a:cubicBezTo>
                      <a:cubicBezTo>
                        <a:pt x="98" y="150"/>
                        <a:pt x="95" y="152"/>
                        <a:pt x="94" y="153"/>
                      </a:cubicBezTo>
                      <a:cubicBezTo>
                        <a:pt x="92" y="152"/>
                        <a:pt x="90" y="150"/>
                        <a:pt x="88" y="149"/>
                      </a:cubicBezTo>
                      <a:cubicBezTo>
                        <a:pt x="83" y="145"/>
                        <a:pt x="74" y="139"/>
                        <a:pt x="65" y="142"/>
                      </a:cubicBezTo>
                      <a:cubicBezTo>
                        <a:pt x="56" y="145"/>
                        <a:pt x="53" y="154"/>
                        <a:pt x="50" y="161"/>
                      </a:cubicBezTo>
                      <a:cubicBezTo>
                        <a:pt x="49" y="163"/>
                        <a:pt x="48" y="166"/>
                        <a:pt x="48" y="167"/>
                      </a:cubicBezTo>
                      <a:cubicBezTo>
                        <a:pt x="46" y="167"/>
                        <a:pt x="43" y="167"/>
                        <a:pt x="41" y="167"/>
                      </a:cubicBezTo>
                      <a:cubicBezTo>
                        <a:pt x="34" y="167"/>
                        <a:pt x="24" y="168"/>
                        <a:pt x="18" y="175"/>
                      </a:cubicBezTo>
                      <a:cubicBezTo>
                        <a:pt x="13" y="183"/>
                        <a:pt x="15" y="192"/>
                        <a:pt x="17" y="199"/>
                      </a:cubicBezTo>
                      <a:cubicBezTo>
                        <a:pt x="18" y="201"/>
                        <a:pt x="19" y="204"/>
                        <a:pt x="19" y="206"/>
                      </a:cubicBezTo>
                      <a:cubicBezTo>
                        <a:pt x="18" y="207"/>
                        <a:pt x="15" y="209"/>
                        <a:pt x="14" y="210"/>
                      </a:cubicBezTo>
                      <a:cubicBezTo>
                        <a:pt x="8" y="214"/>
                        <a:pt x="0" y="220"/>
                        <a:pt x="0" y="229"/>
                      </a:cubicBezTo>
                      <a:cubicBezTo>
                        <a:pt x="0" y="239"/>
                        <a:pt x="7" y="245"/>
                        <a:pt x="13" y="249"/>
                      </a:cubicBezTo>
                      <a:cubicBezTo>
                        <a:pt x="15" y="251"/>
                        <a:pt x="18" y="253"/>
                        <a:pt x="18" y="253"/>
                      </a:cubicBezTo>
                      <a:cubicBezTo>
                        <a:pt x="18" y="255"/>
                        <a:pt x="17" y="258"/>
                        <a:pt x="16" y="261"/>
                      </a:cubicBezTo>
                      <a:cubicBezTo>
                        <a:pt x="14" y="268"/>
                        <a:pt x="11" y="277"/>
                        <a:pt x="17" y="284"/>
                      </a:cubicBezTo>
                      <a:cubicBezTo>
                        <a:pt x="22" y="292"/>
                        <a:pt x="32" y="292"/>
                        <a:pt x="39" y="293"/>
                      </a:cubicBezTo>
                      <a:cubicBezTo>
                        <a:pt x="41" y="293"/>
                        <a:pt x="44" y="293"/>
                        <a:pt x="46" y="293"/>
                      </a:cubicBezTo>
                      <a:cubicBezTo>
                        <a:pt x="47" y="295"/>
                        <a:pt x="48" y="298"/>
                        <a:pt x="48" y="299"/>
                      </a:cubicBezTo>
                      <a:cubicBezTo>
                        <a:pt x="51" y="306"/>
                        <a:pt x="54" y="315"/>
                        <a:pt x="63" y="319"/>
                      </a:cubicBezTo>
                      <a:cubicBezTo>
                        <a:pt x="72" y="322"/>
                        <a:pt x="80" y="316"/>
                        <a:pt x="86" y="312"/>
                      </a:cubicBezTo>
                      <a:cubicBezTo>
                        <a:pt x="87" y="311"/>
                        <a:pt x="90" y="309"/>
                        <a:pt x="92" y="309"/>
                      </a:cubicBezTo>
                      <a:cubicBezTo>
                        <a:pt x="93" y="309"/>
                        <a:pt x="95" y="311"/>
                        <a:pt x="97" y="312"/>
                      </a:cubicBezTo>
                      <a:cubicBezTo>
                        <a:pt x="102" y="316"/>
                        <a:pt x="108" y="320"/>
                        <a:pt x="115" y="320"/>
                      </a:cubicBezTo>
                      <a:cubicBezTo>
                        <a:pt x="117" y="320"/>
                        <a:pt x="118" y="320"/>
                        <a:pt x="120" y="319"/>
                      </a:cubicBezTo>
                      <a:cubicBezTo>
                        <a:pt x="129" y="316"/>
                        <a:pt x="133" y="307"/>
                        <a:pt x="135" y="300"/>
                      </a:cubicBezTo>
                      <a:cubicBezTo>
                        <a:pt x="136" y="298"/>
                        <a:pt x="137" y="296"/>
                        <a:pt x="138" y="294"/>
                      </a:cubicBezTo>
                      <a:cubicBezTo>
                        <a:pt x="139" y="294"/>
                        <a:pt x="142" y="294"/>
                        <a:pt x="145" y="294"/>
                      </a:cubicBezTo>
                      <a:cubicBezTo>
                        <a:pt x="152" y="294"/>
                        <a:pt x="161" y="294"/>
                        <a:pt x="167" y="286"/>
                      </a:cubicBezTo>
                      <a:cubicBezTo>
                        <a:pt x="173" y="279"/>
                        <a:pt x="170" y="269"/>
                        <a:pt x="168" y="262"/>
                      </a:cubicBezTo>
                      <a:cubicBezTo>
                        <a:pt x="168" y="260"/>
                        <a:pt x="167" y="257"/>
                        <a:pt x="167" y="256"/>
                      </a:cubicBezTo>
                      <a:cubicBezTo>
                        <a:pt x="168" y="255"/>
                        <a:pt x="170" y="253"/>
                        <a:pt x="172" y="252"/>
                      </a:cubicBezTo>
                      <a:cubicBezTo>
                        <a:pt x="177" y="247"/>
                        <a:pt x="185" y="242"/>
                        <a:pt x="185" y="232"/>
                      </a:cubicBezTo>
                      <a:cubicBezTo>
                        <a:pt x="186" y="223"/>
                        <a:pt x="178" y="217"/>
                        <a:pt x="172" y="212"/>
                      </a:cubicBezTo>
                      <a:close/>
                      <a:moveTo>
                        <a:pt x="159" y="235"/>
                      </a:moveTo>
                      <a:cubicBezTo>
                        <a:pt x="154" y="238"/>
                        <a:pt x="148" y="242"/>
                        <a:pt x="146" y="249"/>
                      </a:cubicBezTo>
                      <a:cubicBezTo>
                        <a:pt x="144" y="255"/>
                        <a:pt x="146" y="262"/>
                        <a:pt x="148" y="268"/>
                      </a:cubicBezTo>
                      <a:cubicBezTo>
                        <a:pt x="148" y="269"/>
                        <a:pt x="148" y="271"/>
                        <a:pt x="149" y="272"/>
                      </a:cubicBezTo>
                      <a:cubicBezTo>
                        <a:pt x="147" y="273"/>
                        <a:pt x="145" y="273"/>
                        <a:pt x="144" y="273"/>
                      </a:cubicBezTo>
                      <a:cubicBezTo>
                        <a:pt x="138" y="273"/>
                        <a:pt x="131" y="273"/>
                        <a:pt x="125" y="277"/>
                      </a:cubicBezTo>
                      <a:cubicBezTo>
                        <a:pt x="120" y="281"/>
                        <a:pt x="117" y="287"/>
                        <a:pt x="115" y="293"/>
                      </a:cubicBezTo>
                      <a:cubicBezTo>
                        <a:pt x="115" y="294"/>
                        <a:pt x="114" y="295"/>
                        <a:pt x="113" y="297"/>
                      </a:cubicBezTo>
                      <a:cubicBezTo>
                        <a:pt x="112" y="296"/>
                        <a:pt x="110" y="294"/>
                        <a:pt x="109" y="293"/>
                      </a:cubicBezTo>
                      <a:cubicBezTo>
                        <a:pt x="104" y="290"/>
                        <a:pt x="99" y="284"/>
                        <a:pt x="92" y="284"/>
                      </a:cubicBezTo>
                      <a:cubicBezTo>
                        <a:pt x="92" y="284"/>
                        <a:pt x="92" y="284"/>
                        <a:pt x="92" y="284"/>
                      </a:cubicBezTo>
                      <a:cubicBezTo>
                        <a:pt x="85" y="284"/>
                        <a:pt x="79" y="289"/>
                        <a:pt x="74" y="293"/>
                      </a:cubicBezTo>
                      <a:cubicBezTo>
                        <a:pt x="73" y="294"/>
                        <a:pt x="71" y="296"/>
                        <a:pt x="70" y="297"/>
                      </a:cubicBezTo>
                      <a:cubicBezTo>
                        <a:pt x="70" y="296"/>
                        <a:pt x="69" y="294"/>
                        <a:pt x="69" y="293"/>
                      </a:cubicBezTo>
                      <a:cubicBezTo>
                        <a:pt x="67" y="287"/>
                        <a:pt x="64" y="280"/>
                        <a:pt x="59" y="276"/>
                      </a:cubicBezTo>
                      <a:cubicBezTo>
                        <a:pt x="53" y="272"/>
                        <a:pt x="46" y="272"/>
                        <a:pt x="40" y="271"/>
                      </a:cubicBezTo>
                      <a:cubicBezTo>
                        <a:pt x="39" y="271"/>
                        <a:pt x="37" y="271"/>
                        <a:pt x="36" y="271"/>
                      </a:cubicBezTo>
                      <a:cubicBezTo>
                        <a:pt x="36" y="270"/>
                        <a:pt x="36" y="268"/>
                        <a:pt x="37" y="267"/>
                      </a:cubicBezTo>
                      <a:cubicBezTo>
                        <a:pt x="39" y="261"/>
                        <a:pt x="41" y="254"/>
                        <a:pt x="39" y="247"/>
                      </a:cubicBezTo>
                      <a:cubicBezTo>
                        <a:pt x="37" y="241"/>
                        <a:pt x="31" y="236"/>
                        <a:pt x="26" y="232"/>
                      </a:cubicBezTo>
                      <a:cubicBezTo>
                        <a:pt x="25" y="232"/>
                        <a:pt x="24" y="231"/>
                        <a:pt x="23" y="230"/>
                      </a:cubicBezTo>
                      <a:cubicBezTo>
                        <a:pt x="24" y="229"/>
                        <a:pt x="25" y="228"/>
                        <a:pt x="26" y="227"/>
                      </a:cubicBezTo>
                      <a:cubicBezTo>
                        <a:pt x="31" y="223"/>
                        <a:pt x="37" y="219"/>
                        <a:pt x="39" y="213"/>
                      </a:cubicBezTo>
                      <a:cubicBezTo>
                        <a:pt x="41" y="206"/>
                        <a:pt x="39" y="199"/>
                        <a:pt x="38" y="193"/>
                      </a:cubicBezTo>
                      <a:cubicBezTo>
                        <a:pt x="37" y="192"/>
                        <a:pt x="37" y="190"/>
                        <a:pt x="37" y="189"/>
                      </a:cubicBezTo>
                      <a:cubicBezTo>
                        <a:pt x="38" y="189"/>
                        <a:pt x="40" y="189"/>
                        <a:pt x="41" y="189"/>
                      </a:cubicBezTo>
                      <a:cubicBezTo>
                        <a:pt x="47" y="189"/>
                        <a:pt x="54" y="189"/>
                        <a:pt x="60" y="185"/>
                      </a:cubicBezTo>
                      <a:cubicBezTo>
                        <a:pt x="66" y="181"/>
                        <a:pt x="68" y="174"/>
                        <a:pt x="70" y="169"/>
                      </a:cubicBezTo>
                      <a:cubicBezTo>
                        <a:pt x="71" y="167"/>
                        <a:pt x="71" y="166"/>
                        <a:pt x="72" y="164"/>
                      </a:cubicBezTo>
                      <a:cubicBezTo>
                        <a:pt x="73" y="165"/>
                        <a:pt x="75" y="167"/>
                        <a:pt x="76" y="168"/>
                      </a:cubicBezTo>
                      <a:cubicBezTo>
                        <a:pt x="81" y="172"/>
                        <a:pt x="87" y="177"/>
                        <a:pt x="93" y="177"/>
                      </a:cubicBezTo>
                      <a:cubicBezTo>
                        <a:pt x="94" y="177"/>
                        <a:pt x="94" y="177"/>
                        <a:pt x="94" y="177"/>
                      </a:cubicBezTo>
                      <a:cubicBezTo>
                        <a:pt x="101" y="177"/>
                        <a:pt x="106" y="172"/>
                        <a:pt x="111" y="168"/>
                      </a:cubicBezTo>
                      <a:cubicBezTo>
                        <a:pt x="112" y="168"/>
                        <a:pt x="114" y="165"/>
                        <a:pt x="115" y="164"/>
                      </a:cubicBezTo>
                      <a:cubicBezTo>
                        <a:pt x="116" y="166"/>
                        <a:pt x="116" y="168"/>
                        <a:pt x="117" y="169"/>
                      </a:cubicBezTo>
                      <a:cubicBezTo>
                        <a:pt x="119" y="175"/>
                        <a:pt x="121" y="181"/>
                        <a:pt x="127" y="185"/>
                      </a:cubicBezTo>
                      <a:cubicBezTo>
                        <a:pt x="132" y="189"/>
                        <a:pt x="139" y="190"/>
                        <a:pt x="145" y="190"/>
                      </a:cubicBezTo>
                      <a:cubicBezTo>
                        <a:pt x="146" y="190"/>
                        <a:pt x="148" y="190"/>
                        <a:pt x="150" y="190"/>
                      </a:cubicBezTo>
                      <a:cubicBezTo>
                        <a:pt x="149" y="192"/>
                        <a:pt x="149" y="193"/>
                        <a:pt x="149" y="194"/>
                      </a:cubicBezTo>
                      <a:cubicBezTo>
                        <a:pt x="147" y="200"/>
                        <a:pt x="145" y="207"/>
                        <a:pt x="147" y="214"/>
                      </a:cubicBezTo>
                      <a:cubicBezTo>
                        <a:pt x="149" y="221"/>
                        <a:pt x="154" y="225"/>
                        <a:pt x="159" y="229"/>
                      </a:cubicBezTo>
                      <a:cubicBezTo>
                        <a:pt x="160" y="230"/>
                        <a:pt x="162" y="231"/>
                        <a:pt x="163" y="232"/>
                      </a:cubicBezTo>
                      <a:cubicBezTo>
                        <a:pt x="161" y="233"/>
                        <a:pt x="160" y="234"/>
                        <a:pt x="159" y="235"/>
                      </a:cubicBezTo>
                      <a:close/>
                      <a:moveTo>
                        <a:pt x="109" y="199"/>
                      </a:moveTo>
                      <a:cubicBezTo>
                        <a:pt x="101" y="195"/>
                        <a:pt x="91" y="194"/>
                        <a:pt x="82" y="197"/>
                      </a:cubicBezTo>
                      <a:cubicBezTo>
                        <a:pt x="73" y="200"/>
                        <a:pt x="66" y="206"/>
                        <a:pt x="61" y="214"/>
                      </a:cubicBezTo>
                      <a:cubicBezTo>
                        <a:pt x="57" y="223"/>
                        <a:pt x="56" y="232"/>
                        <a:pt x="59" y="241"/>
                      </a:cubicBezTo>
                      <a:cubicBezTo>
                        <a:pt x="62" y="250"/>
                        <a:pt x="68" y="258"/>
                        <a:pt x="76" y="262"/>
                      </a:cubicBezTo>
                      <a:cubicBezTo>
                        <a:pt x="81" y="265"/>
                        <a:pt x="87" y="266"/>
                        <a:pt x="93" y="266"/>
                      </a:cubicBezTo>
                      <a:cubicBezTo>
                        <a:pt x="96" y="266"/>
                        <a:pt x="100" y="266"/>
                        <a:pt x="103" y="265"/>
                      </a:cubicBezTo>
                      <a:cubicBezTo>
                        <a:pt x="112" y="262"/>
                        <a:pt x="120" y="256"/>
                        <a:pt x="124" y="247"/>
                      </a:cubicBezTo>
                      <a:cubicBezTo>
                        <a:pt x="129" y="239"/>
                        <a:pt x="129" y="229"/>
                        <a:pt x="127" y="220"/>
                      </a:cubicBezTo>
                      <a:cubicBezTo>
                        <a:pt x="124" y="211"/>
                        <a:pt x="118" y="204"/>
                        <a:pt x="109" y="199"/>
                      </a:cubicBezTo>
                      <a:close/>
                      <a:moveTo>
                        <a:pt x="105" y="237"/>
                      </a:moveTo>
                      <a:cubicBezTo>
                        <a:pt x="103" y="241"/>
                        <a:pt x="101" y="243"/>
                        <a:pt x="97" y="244"/>
                      </a:cubicBezTo>
                      <a:cubicBezTo>
                        <a:pt x="93" y="245"/>
                        <a:pt x="89" y="245"/>
                        <a:pt x="86" y="243"/>
                      </a:cubicBezTo>
                      <a:cubicBezTo>
                        <a:pt x="83" y="241"/>
                        <a:pt x="80" y="239"/>
                        <a:pt x="79" y="235"/>
                      </a:cubicBezTo>
                      <a:cubicBezTo>
                        <a:pt x="78" y="231"/>
                        <a:pt x="78" y="227"/>
                        <a:pt x="80" y="224"/>
                      </a:cubicBezTo>
                      <a:cubicBezTo>
                        <a:pt x="82" y="221"/>
                        <a:pt x="85" y="218"/>
                        <a:pt x="88" y="217"/>
                      </a:cubicBezTo>
                      <a:cubicBezTo>
                        <a:pt x="90" y="217"/>
                        <a:pt x="91" y="216"/>
                        <a:pt x="93" y="216"/>
                      </a:cubicBezTo>
                      <a:cubicBezTo>
                        <a:pt x="95" y="216"/>
                        <a:pt x="97" y="217"/>
                        <a:pt x="99" y="218"/>
                      </a:cubicBezTo>
                      <a:cubicBezTo>
                        <a:pt x="103" y="220"/>
                        <a:pt x="105" y="223"/>
                        <a:pt x="106" y="226"/>
                      </a:cubicBezTo>
                      <a:cubicBezTo>
                        <a:pt x="107" y="230"/>
                        <a:pt x="107" y="234"/>
                        <a:pt x="105" y="237"/>
                      </a:cubicBezTo>
                      <a:close/>
                      <a:moveTo>
                        <a:pt x="311" y="74"/>
                      </a:moveTo>
                      <a:cubicBezTo>
                        <a:pt x="309" y="72"/>
                        <a:pt x="307" y="70"/>
                        <a:pt x="306" y="69"/>
                      </a:cubicBezTo>
                      <a:cubicBezTo>
                        <a:pt x="306" y="67"/>
                        <a:pt x="307" y="64"/>
                        <a:pt x="308" y="62"/>
                      </a:cubicBezTo>
                      <a:cubicBezTo>
                        <a:pt x="310" y="55"/>
                        <a:pt x="313" y="46"/>
                        <a:pt x="307" y="38"/>
                      </a:cubicBezTo>
                      <a:cubicBezTo>
                        <a:pt x="302" y="31"/>
                        <a:pt x="292" y="30"/>
                        <a:pt x="285" y="30"/>
                      </a:cubicBezTo>
                      <a:cubicBezTo>
                        <a:pt x="283" y="30"/>
                        <a:pt x="280" y="30"/>
                        <a:pt x="278" y="29"/>
                      </a:cubicBezTo>
                      <a:cubicBezTo>
                        <a:pt x="277" y="28"/>
                        <a:pt x="276" y="25"/>
                        <a:pt x="276" y="23"/>
                      </a:cubicBezTo>
                      <a:cubicBezTo>
                        <a:pt x="273" y="16"/>
                        <a:pt x="270" y="7"/>
                        <a:pt x="261" y="4"/>
                      </a:cubicBezTo>
                      <a:cubicBezTo>
                        <a:pt x="252" y="1"/>
                        <a:pt x="244" y="6"/>
                        <a:pt x="238" y="10"/>
                      </a:cubicBezTo>
                      <a:cubicBezTo>
                        <a:pt x="237" y="12"/>
                        <a:pt x="234" y="13"/>
                        <a:pt x="232" y="14"/>
                      </a:cubicBezTo>
                      <a:cubicBezTo>
                        <a:pt x="231" y="13"/>
                        <a:pt x="229" y="12"/>
                        <a:pt x="227" y="10"/>
                      </a:cubicBezTo>
                      <a:cubicBezTo>
                        <a:pt x="221" y="6"/>
                        <a:pt x="213" y="0"/>
                        <a:pt x="204" y="3"/>
                      </a:cubicBezTo>
                      <a:cubicBezTo>
                        <a:pt x="195" y="6"/>
                        <a:pt x="191" y="16"/>
                        <a:pt x="189" y="22"/>
                      </a:cubicBezTo>
                      <a:cubicBezTo>
                        <a:pt x="188" y="24"/>
                        <a:pt x="187" y="27"/>
                        <a:pt x="186" y="28"/>
                      </a:cubicBezTo>
                      <a:cubicBezTo>
                        <a:pt x="185" y="29"/>
                        <a:pt x="182" y="29"/>
                        <a:pt x="180" y="29"/>
                      </a:cubicBezTo>
                      <a:cubicBezTo>
                        <a:pt x="172" y="29"/>
                        <a:pt x="163" y="29"/>
                        <a:pt x="157" y="36"/>
                      </a:cubicBezTo>
                      <a:cubicBezTo>
                        <a:pt x="151" y="44"/>
                        <a:pt x="154" y="53"/>
                        <a:pt x="156" y="60"/>
                      </a:cubicBezTo>
                      <a:cubicBezTo>
                        <a:pt x="156" y="62"/>
                        <a:pt x="157" y="65"/>
                        <a:pt x="157" y="67"/>
                      </a:cubicBezTo>
                      <a:cubicBezTo>
                        <a:pt x="156" y="68"/>
                        <a:pt x="154" y="70"/>
                        <a:pt x="152" y="71"/>
                      </a:cubicBezTo>
                      <a:cubicBezTo>
                        <a:pt x="147" y="75"/>
                        <a:pt x="139" y="81"/>
                        <a:pt x="139" y="91"/>
                      </a:cubicBezTo>
                      <a:cubicBezTo>
                        <a:pt x="138" y="100"/>
                        <a:pt x="146" y="106"/>
                        <a:pt x="152" y="110"/>
                      </a:cubicBezTo>
                      <a:cubicBezTo>
                        <a:pt x="153" y="112"/>
                        <a:pt x="156" y="114"/>
                        <a:pt x="157" y="115"/>
                      </a:cubicBezTo>
                      <a:cubicBezTo>
                        <a:pt x="157" y="116"/>
                        <a:pt x="156" y="120"/>
                        <a:pt x="155" y="122"/>
                      </a:cubicBezTo>
                      <a:cubicBezTo>
                        <a:pt x="153" y="129"/>
                        <a:pt x="150" y="138"/>
                        <a:pt x="156" y="146"/>
                      </a:cubicBezTo>
                      <a:cubicBezTo>
                        <a:pt x="161" y="153"/>
                        <a:pt x="171" y="154"/>
                        <a:pt x="178" y="154"/>
                      </a:cubicBezTo>
                      <a:cubicBezTo>
                        <a:pt x="180" y="154"/>
                        <a:pt x="183" y="154"/>
                        <a:pt x="185" y="155"/>
                      </a:cubicBezTo>
                      <a:cubicBezTo>
                        <a:pt x="185" y="156"/>
                        <a:pt x="186" y="159"/>
                        <a:pt x="187" y="161"/>
                      </a:cubicBezTo>
                      <a:cubicBezTo>
                        <a:pt x="189" y="168"/>
                        <a:pt x="192" y="177"/>
                        <a:pt x="201" y="180"/>
                      </a:cubicBezTo>
                      <a:cubicBezTo>
                        <a:pt x="210" y="183"/>
                        <a:pt x="218" y="178"/>
                        <a:pt x="224" y="174"/>
                      </a:cubicBezTo>
                      <a:cubicBezTo>
                        <a:pt x="226" y="172"/>
                        <a:pt x="229" y="171"/>
                        <a:pt x="230" y="170"/>
                      </a:cubicBezTo>
                      <a:cubicBezTo>
                        <a:pt x="232" y="171"/>
                        <a:pt x="234" y="172"/>
                        <a:pt x="236" y="174"/>
                      </a:cubicBezTo>
                      <a:cubicBezTo>
                        <a:pt x="240" y="177"/>
                        <a:pt x="247" y="181"/>
                        <a:pt x="254" y="181"/>
                      </a:cubicBezTo>
                      <a:cubicBezTo>
                        <a:pt x="255" y="181"/>
                        <a:pt x="257" y="181"/>
                        <a:pt x="259" y="181"/>
                      </a:cubicBezTo>
                      <a:cubicBezTo>
                        <a:pt x="268" y="178"/>
                        <a:pt x="271" y="168"/>
                        <a:pt x="274" y="162"/>
                      </a:cubicBezTo>
                      <a:cubicBezTo>
                        <a:pt x="275" y="160"/>
                        <a:pt x="276" y="157"/>
                        <a:pt x="276" y="156"/>
                      </a:cubicBezTo>
                      <a:cubicBezTo>
                        <a:pt x="278" y="155"/>
                        <a:pt x="281" y="155"/>
                        <a:pt x="283" y="155"/>
                      </a:cubicBezTo>
                      <a:cubicBezTo>
                        <a:pt x="290" y="155"/>
                        <a:pt x="300" y="155"/>
                        <a:pt x="306" y="148"/>
                      </a:cubicBezTo>
                      <a:cubicBezTo>
                        <a:pt x="311" y="140"/>
                        <a:pt x="309" y="131"/>
                        <a:pt x="307" y="124"/>
                      </a:cubicBezTo>
                      <a:cubicBezTo>
                        <a:pt x="306" y="122"/>
                        <a:pt x="305" y="119"/>
                        <a:pt x="305" y="117"/>
                      </a:cubicBezTo>
                      <a:cubicBezTo>
                        <a:pt x="306" y="116"/>
                        <a:pt x="309" y="114"/>
                        <a:pt x="310" y="113"/>
                      </a:cubicBezTo>
                      <a:cubicBezTo>
                        <a:pt x="316" y="109"/>
                        <a:pt x="324" y="103"/>
                        <a:pt x="324" y="93"/>
                      </a:cubicBezTo>
                      <a:cubicBezTo>
                        <a:pt x="324" y="84"/>
                        <a:pt x="317" y="78"/>
                        <a:pt x="311" y="74"/>
                      </a:cubicBezTo>
                      <a:close/>
                      <a:moveTo>
                        <a:pt x="298" y="96"/>
                      </a:moveTo>
                      <a:cubicBezTo>
                        <a:pt x="293" y="100"/>
                        <a:pt x="287" y="104"/>
                        <a:pt x="285" y="110"/>
                      </a:cubicBezTo>
                      <a:cubicBezTo>
                        <a:pt x="283" y="117"/>
                        <a:pt x="285" y="123"/>
                        <a:pt x="286" y="129"/>
                      </a:cubicBezTo>
                      <a:cubicBezTo>
                        <a:pt x="287" y="131"/>
                        <a:pt x="287" y="132"/>
                        <a:pt x="287" y="134"/>
                      </a:cubicBezTo>
                      <a:cubicBezTo>
                        <a:pt x="286" y="134"/>
                        <a:pt x="284" y="134"/>
                        <a:pt x="283" y="134"/>
                      </a:cubicBezTo>
                      <a:cubicBezTo>
                        <a:pt x="277" y="134"/>
                        <a:pt x="270" y="134"/>
                        <a:pt x="264" y="138"/>
                      </a:cubicBezTo>
                      <a:cubicBezTo>
                        <a:pt x="258" y="142"/>
                        <a:pt x="256" y="148"/>
                        <a:pt x="254" y="154"/>
                      </a:cubicBezTo>
                      <a:cubicBezTo>
                        <a:pt x="253" y="155"/>
                        <a:pt x="253" y="157"/>
                        <a:pt x="252" y="158"/>
                      </a:cubicBezTo>
                      <a:cubicBezTo>
                        <a:pt x="251" y="157"/>
                        <a:pt x="249" y="155"/>
                        <a:pt x="248" y="155"/>
                      </a:cubicBezTo>
                      <a:cubicBezTo>
                        <a:pt x="243" y="151"/>
                        <a:pt x="237" y="145"/>
                        <a:pt x="231" y="145"/>
                      </a:cubicBezTo>
                      <a:cubicBezTo>
                        <a:pt x="230" y="145"/>
                        <a:pt x="230" y="145"/>
                        <a:pt x="230" y="145"/>
                      </a:cubicBezTo>
                      <a:cubicBezTo>
                        <a:pt x="223" y="145"/>
                        <a:pt x="218" y="151"/>
                        <a:pt x="213" y="154"/>
                      </a:cubicBezTo>
                      <a:cubicBezTo>
                        <a:pt x="212" y="155"/>
                        <a:pt x="210" y="157"/>
                        <a:pt x="209" y="158"/>
                      </a:cubicBezTo>
                      <a:cubicBezTo>
                        <a:pt x="208" y="157"/>
                        <a:pt x="208" y="155"/>
                        <a:pt x="207" y="154"/>
                      </a:cubicBezTo>
                      <a:cubicBezTo>
                        <a:pt x="205" y="148"/>
                        <a:pt x="203" y="141"/>
                        <a:pt x="197" y="137"/>
                      </a:cubicBezTo>
                      <a:cubicBezTo>
                        <a:pt x="192" y="133"/>
                        <a:pt x="185" y="133"/>
                        <a:pt x="179" y="133"/>
                      </a:cubicBezTo>
                      <a:cubicBezTo>
                        <a:pt x="178" y="133"/>
                        <a:pt x="176" y="133"/>
                        <a:pt x="174" y="132"/>
                      </a:cubicBezTo>
                      <a:cubicBezTo>
                        <a:pt x="175" y="131"/>
                        <a:pt x="175" y="129"/>
                        <a:pt x="175" y="128"/>
                      </a:cubicBezTo>
                      <a:cubicBezTo>
                        <a:pt x="177" y="122"/>
                        <a:pt x="179" y="115"/>
                        <a:pt x="177" y="109"/>
                      </a:cubicBezTo>
                      <a:cubicBezTo>
                        <a:pt x="175" y="102"/>
                        <a:pt x="170" y="98"/>
                        <a:pt x="165" y="94"/>
                      </a:cubicBezTo>
                      <a:cubicBezTo>
                        <a:pt x="164" y="93"/>
                        <a:pt x="162" y="92"/>
                        <a:pt x="161" y="91"/>
                      </a:cubicBezTo>
                      <a:cubicBezTo>
                        <a:pt x="163" y="90"/>
                        <a:pt x="164" y="89"/>
                        <a:pt x="165" y="88"/>
                      </a:cubicBezTo>
                      <a:cubicBezTo>
                        <a:pt x="170" y="84"/>
                        <a:pt x="176" y="80"/>
                        <a:pt x="178" y="74"/>
                      </a:cubicBezTo>
                      <a:cubicBezTo>
                        <a:pt x="180" y="67"/>
                        <a:pt x="178" y="61"/>
                        <a:pt x="176" y="55"/>
                      </a:cubicBezTo>
                      <a:cubicBezTo>
                        <a:pt x="176" y="53"/>
                        <a:pt x="176" y="52"/>
                        <a:pt x="175" y="50"/>
                      </a:cubicBezTo>
                      <a:cubicBezTo>
                        <a:pt x="177" y="50"/>
                        <a:pt x="179" y="50"/>
                        <a:pt x="180" y="50"/>
                      </a:cubicBezTo>
                      <a:cubicBezTo>
                        <a:pt x="186" y="50"/>
                        <a:pt x="193" y="50"/>
                        <a:pt x="199" y="46"/>
                      </a:cubicBezTo>
                      <a:cubicBezTo>
                        <a:pt x="204" y="42"/>
                        <a:pt x="207" y="36"/>
                        <a:pt x="209" y="30"/>
                      </a:cubicBezTo>
                      <a:cubicBezTo>
                        <a:pt x="209" y="29"/>
                        <a:pt x="210" y="27"/>
                        <a:pt x="211" y="26"/>
                      </a:cubicBezTo>
                      <a:cubicBezTo>
                        <a:pt x="212" y="27"/>
                        <a:pt x="214" y="29"/>
                        <a:pt x="215" y="29"/>
                      </a:cubicBezTo>
                      <a:cubicBezTo>
                        <a:pt x="220" y="33"/>
                        <a:pt x="225" y="39"/>
                        <a:pt x="232" y="39"/>
                      </a:cubicBezTo>
                      <a:cubicBezTo>
                        <a:pt x="232" y="39"/>
                        <a:pt x="232" y="39"/>
                        <a:pt x="232" y="39"/>
                      </a:cubicBezTo>
                      <a:cubicBezTo>
                        <a:pt x="239" y="39"/>
                        <a:pt x="245" y="33"/>
                        <a:pt x="250" y="30"/>
                      </a:cubicBezTo>
                      <a:cubicBezTo>
                        <a:pt x="251" y="29"/>
                        <a:pt x="253" y="27"/>
                        <a:pt x="254" y="26"/>
                      </a:cubicBezTo>
                      <a:cubicBezTo>
                        <a:pt x="254" y="27"/>
                        <a:pt x="255" y="29"/>
                        <a:pt x="255" y="30"/>
                      </a:cubicBezTo>
                      <a:cubicBezTo>
                        <a:pt x="257" y="36"/>
                        <a:pt x="260" y="43"/>
                        <a:pt x="265" y="47"/>
                      </a:cubicBezTo>
                      <a:cubicBezTo>
                        <a:pt x="271" y="51"/>
                        <a:pt x="278" y="51"/>
                        <a:pt x="284" y="51"/>
                      </a:cubicBezTo>
                      <a:cubicBezTo>
                        <a:pt x="285" y="51"/>
                        <a:pt x="287" y="51"/>
                        <a:pt x="288" y="52"/>
                      </a:cubicBezTo>
                      <a:cubicBezTo>
                        <a:pt x="288" y="53"/>
                        <a:pt x="288" y="55"/>
                        <a:pt x="287" y="56"/>
                      </a:cubicBezTo>
                      <a:cubicBezTo>
                        <a:pt x="285" y="62"/>
                        <a:pt x="283" y="69"/>
                        <a:pt x="285" y="75"/>
                      </a:cubicBezTo>
                      <a:cubicBezTo>
                        <a:pt x="287" y="82"/>
                        <a:pt x="293" y="86"/>
                        <a:pt x="298" y="90"/>
                      </a:cubicBezTo>
                      <a:cubicBezTo>
                        <a:pt x="299" y="91"/>
                        <a:pt x="300" y="92"/>
                        <a:pt x="301" y="93"/>
                      </a:cubicBezTo>
                      <a:cubicBezTo>
                        <a:pt x="300" y="94"/>
                        <a:pt x="299" y="95"/>
                        <a:pt x="298" y="96"/>
                      </a:cubicBezTo>
                      <a:close/>
                      <a:moveTo>
                        <a:pt x="248" y="61"/>
                      </a:moveTo>
                      <a:cubicBezTo>
                        <a:pt x="239" y="56"/>
                        <a:pt x="230" y="55"/>
                        <a:pt x="221" y="58"/>
                      </a:cubicBezTo>
                      <a:cubicBezTo>
                        <a:pt x="212" y="61"/>
                        <a:pt x="204" y="67"/>
                        <a:pt x="200" y="75"/>
                      </a:cubicBezTo>
                      <a:cubicBezTo>
                        <a:pt x="195" y="84"/>
                        <a:pt x="195" y="93"/>
                        <a:pt x="197" y="103"/>
                      </a:cubicBezTo>
                      <a:cubicBezTo>
                        <a:pt x="200" y="112"/>
                        <a:pt x="206" y="119"/>
                        <a:pt x="215" y="123"/>
                      </a:cubicBezTo>
                      <a:cubicBezTo>
                        <a:pt x="220" y="126"/>
                        <a:pt x="226" y="128"/>
                        <a:pt x="231" y="128"/>
                      </a:cubicBezTo>
                      <a:cubicBezTo>
                        <a:pt x="235" y="128"/>
                        <a:pt x="238" y="127"/>
                        <a:pt x="242" y="126"/>
                      </a:cubicBezTo>
                      <a:cubicBezTo>
                        <a:pt x="251" y="123"/>
                        <a:pt x="258" y="117"/>
                        <a:pt x="263" y="109"/>
                      </a:cubicBezTo>
                      <a:cubicBezTo>
                        <a:pt x="267" y="100"/>
                        <a:pt x="268" y="91"/>
                        <a:pt x="265" y="81"/>
                      </a:cubicBezTo>
                      <a:cubicBezTo>
                        <a:pt x="262" y="72"/>
                        <a:pt x="256" y="65"/>
                        <a:pt x="248" y="61"/>
                      </a:cubicBezTo>
                      <a:close/>
                      <a:moveTo>
                        <a:pt x="244" y="99"/>
                      </a:moveTo>
                      <a:cubicBezTo>
                        <a:pt x="242" y="102"/>
                        <a:pt x="239" y="104"/>
                        <a:pt x="236" y="106"/>
                      </a:cubicBezTo>
                      <a:cubicBezTo>
                        <a:pt x="232" y="107"/>
                        <a:pt x="228" y="106"/>
                        <a:pt x="225" y="105"/>
                      </a:cubicBezTo>
                      <a:cubicBezTo>
                        <a:pt x="221" y="103"/>
                        <a:pt x="219" y="100"/>
                        <a:pt x="218" y="96"/>
                      </a:cubicBezTo>
                      <a:cubicBezTo>
                        <a:pt x="217" y="93"/>
                        <a:pt x="217" y="89"/>
                        <a:pt x="219" y="85"/>
                      </a:cubicBezTo>
                      <a:cubicBezTo>
                        <a:pt x="221" y="82"/>
                        <a:pt x="223" y="80"/>
                        <a:pt x="227" y="78"/>
                      </a:cubicBezTo>
                      <a:cubicBezTo>
                        <a:pt x="229" y="78"/>
                        <a:pt x="230" y="78"/>
                        <a:pt x="231" y="78"/>
                      </a:cubicBezTo>
                      <a:cubicBezTo>
                        <a:pt x="234" y="78"/>
                        <a:pt x="236" y="78"/>
                        <a:pt x="238" y="79"/>
                      </a:cubicBezTo>
                      <a:cubicBezTo>
                        <a:pt x="241" y="81"/>
                        <a:pt x="244" y="84"/>
                        <a:pt x="245" y="88"/>
                      </a:cubicBezTo>
                      <a:cubicBezTo>
                        <a:pt x="246" y="91"/>
                        <a:pt x="246" y="95"/>
                        <a:pt x="244" y="99"/>
                      </a:cubicBezTo>
                      <a:close/>
                    </a:path>
                  </a:pathLst>
                </a:custGeom>
                <a:solidFill>
                  <a:srgbClr val="86BC25">
                    <a:lumMod val="60000"/>
                    <a:lumOff val="40000"/>
                  </a:srgbClr>
                </a:solidFill>
                <a:ln>
                  <a:solidFill>
                    <a:srgbClr val="43B02A"/>
                  </a:solidFill>
                </a:ln>
              </p:spPr>
              <p:txBody>
                <a:bodyPr vert="horz" wrap="square" lIns="68580" tIns="34290" rIns="68580" bIns="3429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46" name="Freeform 262"/>
                <p:cNvSpPr>
                  <a:spLocks noEditPoints="1"/>
                </p:cNvSpPr>
                <p:nvPr/>
              </p:nvSpPr>
              <p:spPr bwMode="auto">
                <a:xfrm>
                  <a:off x="5498707" y="3719115"/>
                  <a:ext cx="214583" cy="182395"/>
                </a:xfrm>
                <a:custGeom>
                  <a:avLst/>
                  <a:gdLst>
                    <a:gd name="T0" fmla="*/ 23 w 300"/>
                    <a:gd name="T1" fmla="*/ 245 h 256"/>
                    <a:gd name="T2" fmla="*/ 2 w 300"/>
                    <a:gd name="T3" fmla="*/ 245 h 256"/>
                    <a:gd name="T4" fmla="*/ 12 w 300"/>
                    <a:gd name="T5" fmla="*/ 213 h 256"/>
                    <a:gd name="T6" fmla="*/ 55 w 300"/>
                    <a:gd name="T7" fmla="*/ 192 h 256"/>
                    <a:gd name="T8" fmla="*/ 44 w 300"/>
                    <a:gd name="T9" fmla="*/ 245 h 256"/>
                    <a:gd name="T10" fmla="*/ 66 w 300"/>
                    <a:gd name="T11" fmla="*/ 245 h 256"/>
                    <a:gd name="T12" fmla="*/ 55 w 300"/>
                    <a:gd name="T13" fmla="*/ 192 h 256"/>
                    <a:gd name="T14" fmla="*/ 87 w 300"/>
                    <a:gd name="T15" fmla="*/ 171 h 256"/>
                    <a:gd name="T16" fmla="*/ 98 w 300"/>
                    <a:gd name="T17" fmla="*/ 256 h 256"/>
                    <a:gd name="T18" fmla="*/ 108 w 300"/>
                    <a:gd name="T19" fmla="*/ 171 h 256"/>
                    <a:gd name="T20" fmla="*/ 140 w 300"/>
                    <a:gd name="T21" fmla="*/ 149 h 256"/>
                    <a:gd name="T22" fmla="*/ 130 w 300"/>
                    <a:gd name="T23" fmla="*/ 245 h 256"/>
                    <a:gd name="T24" fmla="*/ 151 w 300"/>
                    <a:gd name="T25" fmla="*/ 245 h 256"/>
                    <a:gd name="T26" fmla="*/ 140 w 300"/>
                    <a:gd name="T27" fmla="*/ 149 h 256"/>
                    <a:gd name="T28" fmla="*/ 172 w 300"/>
                    <a:gd name="T29" fmla="*/ 160 h 256"/>
                    <a:gd name="T30" fmla="*/ 183 w 300"/>
                    <a:gd name="T31" fmla="*/ 256 h 256"/>
                    <a:gd name="T32" fmla="*/ 194 w 300"/>
                    <a:gd name="T33" fmla="*/ 160 h 256"/>
                    <a:gd name="T34" fmla="*/ 226 w 300"/>
                    <a:gd name="T35" fmla="*/ 117 h 256"/>
                    <a:gd name="T36" fmla="*/ 215 w 300"/>
                    <a:gd name="T37" fmla="*/ 245 h 256"/>
                    <a:gd name="T38" fmla="*/ 236 w 300"/>
                    <a:gd name="T39" fmla="*/ 245 h 256"/>
                    <a:gd name="T40" fmla="*/ 226 w 300"/>
                    <a:gd name="T41" fmla="*/ 117 h 256"/>
                    <a:gd name="T42" fmla="*/ 258 w 300"/>
                    <a:gd name="T43" fmla="*/ 96 h 256"/>
                    <a:gd name="T44" fmla="*/ 268 w 300"/>
                    <a:gd name="T45" fmla="*/ 256 h 256"/>
                    <a:gd name="T46" fmla="*/ 279 w 300"/>
                    <a:gd name="T47" fmla="*/ 96 h 256"/>
                    <a:gd name="T48" fmla="*/ 300 w 300"/>
                    <a:gd name="T49" fmla="*/ 7 h 256"/>
                    <a:gd name="T50" fmla="*/ 290 w 300"/>
                    <a:gd name="T51" fmla="*/ 0 h 256"/>
                    <a:gd name="T52" fmla="*/ 236 w 300"/>
                    <a:gd name="T53" fmla="*/ 11 h 256"/>
                    <a:gd name="T54" fmla="*/ 264 w 300"/>
                    <a:gd name="T55" fmla="*/ 21 h 256"/>
                    <a:gd name="T56" fmla="*/ 98 w 300"/>
                    <a:gd name="T57" fmla="*/ 107 h 256"/>
                    <a:gd name="T58" fmla="*/ 6 w 300"/>
                    <a:gd name="T59" fmla="*/ 173 h 256"/>
                    <a:gd name="T60" fmla="*/ 12 w 300"/>
                    <a:gd name="T61" fmla="*/ 192 h 256"/>
                    <a:gd name="T62" fmla="*/ 101 w 300"/>
                    <a:gd name="T63" fmla="*/ 128 h 256"/>
                    <a:gd name="T64" fmla="*/ 191 w 300"/>
                    <a:gd name="T65" fmla="*/ 125 h 256"/>
                    <a:gd name="T66" fmla="*/ 279 w 300"/>
                    <a:gd name="T67" fmla="*/ 53 h 256"/>
                    <a:gd name="T68" fmla="*/ 300 w 300"/>
                    <a:gd name="T69" fmla="*/ 53 h 256"/>
                    <a:gd name="T70" fmla="*/ 300 w 300"/>
                    <a:gd name="T71" fmla="*/ 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0" h="256">
                      <a:moveTo>
                        <a:pt x="23" y="224"/>
                      </a:moveTo>
                      <a:cubicBezTo>
                        <a:pt x="23" y="245"/>
                        <a:pt x="23" y="245"/>
                        <a:pt x="23" y="245"/>
                      </a:cubicBezTo>
                      <a:cubicBezTo>
                        <a:pt x="23" y="251"/>
                        <a:pt x="18" y="256"/>
                        <a:pt x="12" y="256"/>
                      </a:cubicBezTo>
                      <a:cubicBezTo>
                        <a:pt x="6" y="256"/>
                        <a:pt x="2" y="251"/>
                        <a:pt x="2" y="245"/>
                      </a:cubicBezTo>
                      <a:cubicBezTo>
                        <a:pt x="2" y="224"/>
                        <a:pt x="2" y="224"/>
                        <a:pt x="2" y="224"/>
                      </a:cubicBezTo>
                      <a:cubicBezTo>
                        <a:pt x="2" y="218"/>
                        <a:pt x="6" y="213"/>
                        <a:pt x="12" y="213"/>
                      </a:cubicBezTo>
                      <a:cubicBezTo>
                        <a:pt x="18" y="213"/>
                        <a:pt x="23" y="218"/>
                        <a:pt x="23" y="224"/>
                      </a:cubicBezTo>
                      <a:close/>
                      <a:moveTo>
                        <a:pt x="55" y="192"/>
                      </a:moveTo>
                      <a:cubicBezTo>
                        <a:pt x="49" y="192"/>
                        <a:pt x="44" y="197"/>
                        <a:pt x="44" y="203"/>
                      </a:cubicBezTo>
                      <a:cubicBezTo>
                        <a:pt x="44" y="245"/>
                        <a:pt x="44" y="245"/>
                        <a:pt x="44" y="245"/>
                      </a:cubicBezTo>
                      <a:cubicBezTo>
                        <a:pt x="44" y="251"/>
                        <a:pt x="49" y="256"/>
                        <a:pt x="55" y="256"/>
                      </a:cubicBezTo>
                      <a:cubicBezTo>
                        <a:pt x="61" y="256"/>
                        <a:pt x="66" y="251"/>
                        <a:pt x="66" y="245"/>
                      </a:cubicBezTo>
                      <a:cubicBezTo>
                        <a:pt x="66" y="203"/>
                        <a:pt x="66" y="203"/>
                        <a:pt x="66" y="203"/>
                      </a:cubicBezTo>
                      <a:cubicBezTo>
                        <a:pt x="66" y="197"/>
                        <a:pt x="61" y="192"/>
                        <a:pt x="55" y="192"/>
                      </a:cubicBezTo>
                      <a:close/>
                      <a:moveTo>
                        <a:pt x="98" y="160"/>
                      </a:moveTo>
                      <a:cubicBezTo>
                        <a:pt x="92" y="160"/>
                        <a:pt x="87" y="165"/>
                        <a:pt x="87" y="171"/>
                      </a:cubicBezTo>
                      <a:cubicBezTo>
                        <a:pt x="87" y="245"/>
                        <a:pt x="87" y="245"/>
                        <a:pt x="87" y="245"/>
                      </a:cubicBezTo>
                      <a:cubicBezTo>
                        <a:pt x="87" y="251"/>
                        <a:pt x="92" y="256"/>
                        <a:pt x="98" y="256"/>
                      </a:cubicBezTo>
                      <a:cubicBezTo>
                        <a:pt x="104" y="256"/>
                        <a:pt x="108" y="251"/>
                        <a:pt x="108" y="245"/>
                      </a:cubicBezTo>
                      <a:cubicBezTo>
                        <a:pt x="108" y="171"/>
                        <a:pt x="108" y="171"/>
                        <a:pt x="108" y="171"/>
                      </a:cubicBezTo>
                      <a:cubicBezTo>
                        <a:pt x="108" y="165"/>
                        <a:pt x="104" y="160"/>
                        <a:pt x="98" y="160"/>
                      </a:cubicBezTo>
                      <a:close/>
                      <a:moveTo>
                        <a:pt x="140" y="149"/>
                      </a:moveTo>
                      <a:cubicBezTo>
                        <a:pt x="134" y="149"/>
                        <a:pt x="130" y="154"/>
                        <a:pt x="130" y="160"/>
                      </a:cubicBezTo>
                      <a:cubicBezTo>
                        <a:pt x="130" y="245"/>
                        <a:pt x="130" y="245"/>
                        <a:pt x="130" y="245"/>
                      </a:cubicBezTo>
                      <a:cubicBezTo>
                        <a:pt x="130" y="251"/>
                        <a:pt x="134" y="256"/>
                        <a:pt x="140" y="256"/>
                      </a:cubicBezTo>
                      <a:cubicBezTo>
                        <a:pt x="146" y="256"/>
                        <a:pt x="151" y="251"/>
                        <a:pt x="151" y="245"/>
                      </a:cubicBezTo>
                      <a:cubicBezTo>
                        <a:pt x="151" y="160"/>
                        <a:pt x="151" y="160"/>
                        <a:pt x="151" y="160"/>
                      </a:cubicBezTo>
                      <a:cubicBezTo>
                        <a:pt x="151" y="154"/>
                        <a:pt x="146" y="149"/>
                        <a:pt x="140" y="149"/>
                      </a:cubicBezTo>
                      <a:close/>
                      <a:moveTo>
                        <a:pt x="183" y="149"/>
                      </a:moveTo>
                      <a:cubicBezTo>
                        <a:pt x="177" y="149"/>
                        <a:pt x="172" y="154"/>
                        <a:pt x="172" y="160"/>
                      </a:cubicBezTo>
                      <a:cubicBezTo>
                        <a:pt x="172" y="245"/>
                        <a:pt x="172" y="245"/>
                        <a:pt x="172" y="245"/>
                      </a:cubicBezTo>
                      <a:cubicBezTo>
                        <a:pt x="172" y="251"/>
                        <a:pt x="177" y="256"/>
                        <a:pt x="183" y="256"/>
                      </a:cubicBezTo>
                      <a:cubicBezTo>
                        <a:pt x="189" y="256"/>
                        <a:pt x="194" y="251"/>
                        <a:pt x="194" y="245"/>
                      </a:cubicBezTo>
                      <a:cubicBezTo>
                        <a:pt x="194" y="160"/>
                        <a:pt x="194" y="160"/>
                        <a:pt x="194" y="160"/>
                      </a:cubicBezTo>
                      <a:cubicBezTo>
                        <a:pt x="194" y="154"/>
                        <a:pt x="189" y="149"/>
                        <a:pt x="183" y="149"/>
                      </a:cubicBezTo>
                      <a:close/>
                      <a:moveTo>
                        <a:pt x="226" y="117"/>
                      </a:moveTo>
                      <a:cubicBezTo>
                        <a:pt x="220" y="117"/>
                        <a:pt x="215" y="122"/>
                        <a:pt x="215" y="128"/>
                      </a:cubicBezTo>
                      <a:cubicBezTo>
                        <a:pt x="215" y="245"/>
                        <a:pt x="215" y="245"/>
                        <a:pt x="215" y="245"/>
                      </a:cubicBezTo>
                      <a:cubicBezTo>
                        <a:pt x="215" y="251"/>
                        <a:pt x="220" y="256"/>
                        <a:pt x="226" y="256"/>
                      </a:cubicBezTo>
                      <a:cubicBezTo>
                        <a:pt x="232" y="256"/>
                        <a:pt x="236" y="251"/>
                        <a:pt x="236" y="245"/>
                      </a:cubicBezTo>
                      <a:cubicBezTo>
                        <a:pt x="236" y="128"/>
                        <a:pt x="236" y="128"/>
                        <a:pt x="236" y="128"/>
                      </a:cubicBezTo>
                      <a:cubicBezTo>
                        <a:pt x="236" y="122"/>
                        <a:pt x="232" y="117"/>
                        <a:pt x="226" y="117"/>
                      </a:cubicBezTo>
                      <a:close/>
                      <a:moveTo>
                        <a:pt x="268" y="85"/>
                      </a:moveTo>
                      <a:cubicBezTo>
                        <a:pt x="262" y="85"/>
                        <a:pt x="258" y="90"/>
                        <a:pt x="258" y="96"/>
                      </a:cubicBezTo>
                      <a:cubicBezTo>
                        <a:pt x="258" y="245"/>
                        <a:pt x="258" y="245"/>
                        <a:pt x="258" y="245"/>
                      </a:cubicBezTo>
                      <a:cubicBezTo>
                        <a:pt x="258" y="251"/>
                        <a:pt x="262" y="256"/>
                        <a:pt x="268" y="256"/>
                      </a:cubicBezTo>
                      <a:cubicBezTo>
                        <a:pt x="274" y="256"/>
                        <a:pt x="279" y="251"/>
                        <a:pt x="279" y="245"/>
                      </a:cubicBezTo>
                      <a:cubicBezTo>
                        <a:pt x="279" y="96"/>
                        <a:pt x="279" y="96"/>
                        <a:pt x="279" y="96"/>
                      </a:cubicBezTo>
                      <a:cubicBezTo>
                        <a:pt x="279" y="90"/>
                        <a:pt x="274" y="85"/>
                        <a:pt x="268" y="85"/>
                      </a:cubicBezTo>
                      <a:close/>
                      <a:moveTo>
                        <a:pt x="300" y="7"/>
                      </a:moveTo>
                      <a:cubicBezTo>
                        <a:pt x="298" y="4"/>
                        <a:pt x="296" y="2"/>
                        <a:pt x="294" y="1"/>
                      </a:cubicBezTo>
                      <a:cubicBezTo>
                        <a:pt x="292" y="0"/>
                        <a:pt x="291" y="0"/>
                        <a:pt x="290" y="0"/>
                      </a:cubicBezTo>
                      <a:cubicBezTo>
                        <a:pt x="247" y="0"/>
                        <a:pt x="247" y="0"/>
                        <a:pt x="247" y="0"/>
                      </a:cubicBezTo>
                      <a:cubicBezTo>
                        <a:pt x="241" y="0"/>
                        <a:pt x="236" y="5"/>
                        <a:pt x="236" y="11"/>
                      </a:cubicBezTo>
                      <a:cubicBezTo>
                        <a:pt x="236" y="17"/>
                        <a:pt x="241" y="21"/>
                        <a:pt x="247" y="21"/>
                      </a:cubicBezTo>
                      <a:cubicBezTo>
                        <a:pt x="264" y="21"/>
                        <a:pt x="264" y="21"/>
                        <a:pt x="264" y="21"/>
                      </a:cubicBezTo>
                      <a:cubicBezTo>
                        <a:pt x="179" y="107"/>
                        <a:pt x="179" y="107"/>
                        <a:pt x="179" y="107"/>
                      </a:cubicBezTo>
                      <a:cubicBezTo>
                        <a:pt x="98" y="107"/>
                        <a:pt x="98" y="107"/>
                        <a:pt x="98" y="107"/>
                      </a:cubicBezTo>
                      <a:cubicBezTo>
                        <a:pt x="95" y="107"/>
                        <a:pt x="93" y="107"/>
                        <a:pt x="91" y="109"/>
                      </a:cubicBezTo>
                      <a:cubicBezTo>
                        <a:pt x="6" y="173"/>
                        <a:pt x="6" y="173"/>
                        <a:pt x="6" y="173"/>
                      </a:cubicBezTo>
                      <a:cubicBezTo>
                        <a:pt x="1" y="176"/>
                        <a:pt x="0" y="183"/>
                        <a:pt x="4" y="188"/>
                      </a:cubicBezTo>
                      <a:cubicBezTo>
                        <a:pt x="6" y="191"/>
                        <a:pt x="9" y="192"/>
                        <a:pt x="12" y="192"/>
                      </a:cubicBezTo>
                      <a:cubicBezTo>
                        <a:pt x="15" y="192"/>
                        <a:pt x="17" y="191"/>
                        <a:pt x="19" y="190"/>
                      </a:cubicBezTo>
                      <a:cubicBezTo>
                        <a:pt x="101" y="128"/>
                        <a:pt x="101" y="128"/>
                        <a:pt x="101" y="128"/>
                      </a:cubicBezTo>
                      <a:cubicBezTo>
                        <a:pt x="183" y="128"/>
                        <a:pt x="183" y="128"/>
                        <a:pt x="183" y="128"/>
                      </a:cubicBezTo>
                      <a:cubicBezTo>
                        <a:pt x="186" y="128"/>
                        <a:pt x="189" y="127"/>
                        <a:pt x="191" y="125"/>
                      </a:cubicBezTo>
                      <a:cubicBezTo>
                        <a:pt x="279" y="36"/>
                        <a:pt x="279" y="36"/>
                        <a:pt x="279" y="36"/>
                      </a:cubicBezTo>
                      <a:cubicBezTo>
                        <a:pt x="279" y="53"/>
                        <a:pt x="279" y="53"/>
                        <a:pt x="279" y="53"/>
                      </a:cubicBezTo>
                      <a:cubicBezTo>
                        <a:pt x="279" y="59"/>
                        <a:pt x="284" y="64"/>
                        <a:pt x="290" y="64"/>
                      </a:cubicBezTo>
                      <a:cubicBezTo>
                        <a:pt x="296" y="64"/>
                        <a:pt x="300" y="59"/>
                        <a:pt x="300" y="53"/>
                      </a:cubicBezTo>
                      <a:cubicBezTo>
                        <a:pt x="300" y="11"/>
                        <a:pt x="300" y="11"/>
                        <a:pt x="300" y="11"/>
                      </a:cubicBezTo>
                      <a:cubicBezTo>
                        <a:pt x="300" y="9"/>
                        <a:pt x="300" y="8"/>
                        <a:pt x="300" y="7"/>
                      </a:cubicBezTo>
                      <a:close/>
                    </a:path>
                  </a:pathLst>
                </a:custGeom>
                <a:solidFill>
                  <a:srgbClr val="A6A6A6"/>
                </a:solidFill>
                <a:ln>
                  <a:noFill/>
                </a:ln>
              </p:spPr>
              <p:txBody>
                <a:bodyPr vert="horz" wrap="square" lIns="68580" tIns="34290" rIns="68580" bIns="3429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srgbClr val="000000"/>
                    </a:solidFill>
                    <a:effectLst/>
                    <a:uLnTx/>
                    <a:uFillTx/>
                    <a:latin typeface="Arial" panose="020B0604020202020204"/>
                    <a:ea typeface="+mn-ea"/>
                    <a:cs typeface="+mn-cs"/>
                  </a:endParaRPr>
                </a:p>
              </p:txBody>
            </p:sp>
            <p:grpSp>
              <p:nvGrpSpPr>
                <p:cNvPr id="47" name="Group 46"/>
                <p:cNvGrpSpPr>
                  <a:grpSpLocks noChangeAspect="1"/>
                </p:cNvGrpSpPr>
                <p:nvPr/>
              </p:nvGrpSpPr>
              <p:grpSpPr bwMode="auto">
                <a:xfrm>
                  <a:off x="6609705" y="2487969"/>
                  <a:ext cx="167288" cy="228413"/>
                  <a:chOff x="6689" y="2460"/>
                  <a:chExt cx="156" cy="213"/>
                </a:xfrm>
                <a:solidFill>
                  <a:srgbClr val="3395D3"/>
                </a:solidFill>
              </p:grpSpPr>
              <p:sp>
                <p:nvSpPr>
                  <p:cNvPr id="51" name="Freeform 657"/>
                  <p:cNvSpPr>
                    <a:spLocks noEditPoints="1"/>
                  </p:cNvSpPr>
                  <p:nvPr/>
                </p:nvSpPr>
                <p:spPr bwMode="auto">
                  <a:xfrm>
                    <a:off x="6689" y="2460"/>
                    <a:ext cx="156" cy="213"/>
                  </a:xfrm>
                  <a:custGeom>
                    <a:avLst/>
                    <a:gdLst>
                      <a:gd name="T0" fmla="*/ 234 w 235"/>
                      <a:gd name="T1" fmla="*/ 81 h 320"/>
                      <a:gd name="T2" fmla="*/ 232 w 235"/>
                      <a:gd name="T3" fmla="*/ 77 h 320"/>
                      <a:gd name="T4" fmla="*/ 157 w 235"/>
                      <a:gd name="T5" fmla="*/ 3 h 320"/>
                      <a:gd name="T6" fmla="*/ 157 w 235"/>
                      <a:gd name="T7" fmla="*/ 2 h 320"/>
                      <a:gd name="T8" fmla="*/ 157 w 235"/>
                      <a:gd name="T9" fmla="*/ 2 h 320"/>
                      <a:gd name="T10" fmla="*/ 157 w 235"/>
                      <a:gd name="T11" fmla="*/ 2 h 320"/>
                      <a:gd name="T12" fmla="*/ 150 w 235"/>
                      <a:gd name="T13" fmla="*/ 0 h 320"/>
                      <a:gd name="T14" fmla="*/ 11 w 235"/>
                      <a:gd name="T15" fmla="*/ 0 h 320"/>
                      <a:gd name="T16" fmla="*/ 0 w 235"/>
                      <a:gd name="T17" fmla="*/ 10 h 320"/>
                      <a:gd name="T18" fmla="*/ 0 w 235"/>
                      <a:gd name="T19" fmla="*/ 309 h 320"/>
                      <a:gd name="T20" fmla="*/ 11 w 235"/>
                      <a:gd name="T21" fmla="*/ 320 h 320"/>
                      <a:gd name="T22" fmla="*/ 224 w 235"/>
                      <a:gd name="T23" fmla="*/ 320 h 320"/>
                      <a:gd name="T24" fmla="*/ 235 w 235"/>
                      <a:gd name="T25" fmla="*/ 309 h 320"/>
                      <a:gd name="T26" fmla="*/ 235 w 235"/>
                      <a:gd name="T27" fmla="*/ 85 h 320"/>
                      <a:gd name="T28" fmla="*/ 235 w 235"/>
                      <a:gd name="T29" fmla="*/ 85 h 320"/>
                      <a:gd name="T30" fmla="*/ 234 w 235"/>
                      <a:gd name="T31" fmla="*/ 81 h 320"/>
                      <a:gd name="T32" fmla="*/ 160 w 235"/>
                      <a:gd name="T33" fmla="*/ 36 h 320"/>
                      <a:gd name="T34" fmla="*/ 199 w 235"/>
                      <a:gd name="T35" fmla="*/ 74 h 320"/>
                      <a:gd name="T36" fmla="*/ 160 w 235"/>
                      <a:gd name="T37" fmla="*/ 74 h 320"/>
                      <a:gd name="T38" fmla="*/ 160 w 235"/>
                      <a:gd name="T39" fmla="*/ 36 h 320"/>
                      <a:gd name="T40" fmla="*/ 214 w 235"/>
                      <a:gd name="T41" fmla="*/ 298 h 320"/>
                      <a:gd name="T42" fmla="*/ 22 w 235"/>
                      <a:gd name="T43" fmla="*/ 298 h 320"/>
                      <a:gd name="T44" fmla="*/ 22 w 235"/>
                      <a:gd name="T45" fmla="*/ 21 h 320"/>
                      <a:gd name="T46" fmla="*/ 139 w 235"/>
                      <a:gd name="T47" fmla="*/ 21 h 320"/>
                      <a:gd name="T48" fmla="*/ 139 w 235"/>
                      <a:gd name="T49" fmla="*/ 85 h 320"/>
                      <a:gd name="T50" fmla="*/ 150 w 235"/>
                      <a:gd name="T51" fmla="*/ 96 h 320"/>
                      <a:gd name="T52" fmla="*/ 214 w 235"/>
                      <a:gd name="T53" fmla="*/ 96 h 320"/>
                      <a:gd name="T54" fmla="*/ 214 w 235"/>
                      <a:gd name="T55" fmla="*/ 29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5" h="320">
                        <a:moveTo>
                          <a:pt x="234" y="81"/>
                        </a:moveTo>
                        <a:cubicBezTo>
                          <a:pt x="234" y="80"/>
                          <a:pt x="233" y="78"/>
                          <a:pt x="232" y="77"/>
                        </a:cubicBezTo>
                        <a:cubicBezTo>
                          <a:pt x="157" y="3"/>
                          <a:pt x="157" y="3"/>
                          <a:pt x="157" y="3"/>
                        </a:cubicBezTo>
                        <a:cubicBezTo>
                          <a:pt x="157" y="3"/>
                          <a:pt x="157" y="3"/>
                          <a:pt x="157" y="2"/>
                        </a:cubicBezTo>
                        <a:cubicBezTo>
                          <a:pt x="157" y="2"/>
                          <a:pt x="157" y="2"/>
                          <a:pt x="157" y="2"/>
                        </a:cubicBezTo>
                        <a:cubicBezTo>
                          <a:pt x="157" y="2"/>
                          <a:pt x="157" y="2"/>
                          <a:pt x="157" y="2"/>
                        </a:cubicBezTo>
                        <a:cubicBezTo>
                          <a:pt x="155" y="1"/>
                          <a:pt x="152" y="0"/>
                          <a:pt x="150" y="0"/>
                        </a:cubicBezTo>
                        <a:cubicBezTo>
                          <a:pt x="11" y="0"/>
                          <a:pt x="11" y="0"/>
                          <a:pt x="11" y="0"/>
                        </a:cubicBezTo>
                        <a:cubicBezTo>
                          <a:pt x="5" y="0"/>
                          <a:pt x="0" y="4"/>
                          <a:pt x="0" y="10"/>
                        </a:cubicBezTo>
                        <a:cubicBezTo>
                          <a:pt x="0" y="309"/>
                          <a:pt x="0" y="309"/>
                          <a:pt x="0" y="309"/>
                        </a:cubicBezTo>
                        <a:cubicBezTo>
                          <a:pt x="0" y="315"/>
                          <a:pt x="5" y="320"/>
                          <a:pt x="11" y="320"/>
                        </a:cubicBezTo>
                        <a:cubicBezTo>
                          <a:pt x="224" y="320"/>
                          <a:pt x="224" y="320"/>
                          <a:pt x="224" y="320"/>
                        </a:cubicBezTo>
                        <a:cubicBezTo>
                          <a:pt x="230" y="320"/>
                          <a:pt x="235" y="315"/>
                          <a:pt x="235" y="309"/>
                        </a:cubicBezTo>
                        <a:cubicBezTo>
                          <a:pt x="235" y="85"/>
                          <a:pt x="235" y="85"/>
                          <a:pt x="235" y="85"/>
                        </a:cubicBezTo>
                        <a:cubicBezTo>
                          <a:pt x="235" y="85"/>
                          <a:pt x="235" y="85"/>
                          <a:pt x="235" y="85"/>
                        </a:cubicBezTo>
                        <a:cubicBezTo>
                          <a:pt x="235" y="84"/>
                          <a:pt x="235" y="82"/>
                          <a:pt x="234" y="81"/>
                        </a:cubicBezTo>
                        <a:close/>
                        <a:moveTo>
                          <a:pt x="160" y="36"/>
                        </a:moveTo>
                        <a:cubicBezTo>
                          <a:pt x="199" y="74"/>
                          <a:pt x="199" y="74"/>
                          <a:pt x="199" y="74"/>
                        </a:cubicBezTo>
                        <a:cubicBezTo>
                          <a:pt x="160" y="74"/>
                          <a:pt x="160" y="74"/>
                          <a:pt x="160" y="74"/>
                        </a:cubicBezTo>
                        <a:lnTo>
                          <a:pt x="160" y="36"/>
                        </a:lnTo>
                        <a:close/>
                        <a:moveTo>
                          <a:pt x="214" y="298"/>
                        </a:moveTo>
                        <a:cubicBezTo>
                          <a:pt x="22" y="298"/>
                          <a:pt x="22" y="298"/>
                          <a:pt x="22" y="298"/>
                        </a:cubicBezTo>
                        <a:cubicBezTo>
                          <a:pt x="22" y="21"/>
                          <a:pt x="22" y="21"/>
                          <a:pt x="22" y="21"/>
                        </a:cubicBezTo>
                        <a:cubicBezTo>
                          <a:pt x="139" y="21"/>
                          <a:pt x="139" y="21"/>
                          <a:pt x="139" y="21"/>
                        </a:cubicBezTo>
                        <a:cubicBezTo>
                          <a:pt x="139" y="85"/>
                          <a:pt x="139" y="85"/>
                          <a:pt x="139" y="85"/>
                        </a:cubicBezTo>
                        <a:cubicBezTo>
                          <a:pt x="139" y="91"/>
                          <a:pt x="144" y="96"/>
                          <a:pt x="150" y="96"/>
                        </a:cubicBezTo>
                        <a:cubicBezTo>
                          <a:pt x="214" y="96"/>
                          <a:pt x="214" y="96"/>
                          <a:pt x="214" y="96"/>
                        </a:cubicBezTo>
                        <a:lnTo>
                          <a:pt x="214" y="298"/>
                        </a:lnTo>
                        <a:close/>
                      </a:path>
                    </a:pathLst>
                  </a:custGeom>
                  <a:grpFill/>
                  <a:ln>
                    <a:noFill/>
                  </a:ln>
                </p:spPr>
                <p:txBody>
                  <a:bodyPr vert="horz" wrap="square" lIns="68580" tIns="34290" rIns="68580" bIns="3429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52" name="Freeform 658"/>
                  <p:cNvSpPr/>
                  <p:nvPr/>
                </p:nvSpPr>
                <p:spPr bwMode="auto">
                  <a:xfrm>
                    <a:off x="6738" y="2544"/>
                    <a:ext cx="59" cy="79"/>
                  </a:xfrm>
                  <a:custGeom>
                    <a:avLst/>
                    <a:gdLst>
                      <a:gd name="T0" fmla="*/ 3 w 88"/>
                      <a:gd name="T1" fmla="*/ 102 h 119"/>
                      <a:gd name="T2" fmla="*/ 6 w 88"/>
                      <a:gd name="T3" fmla="*/ 117 h 119"/>
                      <a:gd name="T4" fmla="*/ 12 w 88"/>
                      <a:gd name="T5" fmla="*/ 119 h 119"/>
                      <a:gd name="T6" fmla="*/ 21 w 88"/>
                      <a:gd name="T7" fmla="*/ 114 h 119"/>
                      <a:gd name="T8" fmla="*/ 85 w 88"/>
                      <a:gd name="T9" fmla="*/ 18 h 119"/>
                      <a:gd name="T10" fmla="*/ 82 w 88"/>
                      <a:gd name="T11" fmla="*/ 3 h 119"/>
                      <a:gd name="T12" fmla="*/ 67 w 88"/>
                      <a:gd name="T13" fmla="*/ 6 h 119"/>
                      <a:gd name="T14" fmla="*/ 3 w 88"/>
                      <a:gd name="T15" fmla="*/ 102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19">
                        <a:moveTo>
                          <a:pt x="3" y="102"/>
                        </a:moveTo>
                        <a:cubicBezTo>
                          <a:pt x="0" y="107"/>
                          <a:pt x="1" y="114"/>
                          <a:pt x="6" y="117"/>
                        </a:cubicBezTo>
                        <a:cubicBezTo>
                          <a:pt x="8" y="118"/>
                          <a:pt x="10" y="119"/>
                          <a:pt x="12" y="119"/>
                        </a:cubicBezTo>
                        <a:cubicBezTo>
                          <a:pt x="15" y="119"/>
                          <a:pt x="18" y="117"/>
                          <a:pt x="21" y="114"/>
                        </a:cubicBezTo>
                        <a:cubicBezTo>
                          <a:pt x="85" y="18"/>
                          <a:pt x="85" y="18"/>
                          <a:pt x="85" y="18"/>
                        </a:cubicBezTo>
                        <a:cubicBezTo>
                          <a:pt x="88" y="13"/>
                          <a:pt x="86" y="7"/>
                          <a:pt x="82" y="3"/>
                        </a:cubicBezTo>
                        <a:cubicBezTo>
                          <a:pt x="77" y="0"/>
                          <a:pt x="70" y="2"/>
                          <a:pt x="67" y="6"/>
                        </a:cubicBezTo>
                        <a:lnTo>
                          <a:pt x="3" y="102"/>
                        </a:lnTo>
                        <a:close/>
                      </a:path>
                    </a:pathLst>
                  </a:custGeom>
                  <a:grpFill/>
                  <a:ln>
                    <a:noFill/>
                  </a:ln>
                </p:spPr>
                <p:txBody>
                  <a:bodyPr vert="horz" wrap="square" lIns="68580" tIns="34290" rIns="68580" bIns="3429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53" name="Freeform 659"/>
                  <p:cNvSpPr/>
                  <p:nvPr/>
                </p:nvSpPr>
                <p:spPr bwMode="auto">
                  <a:xfrm>
                    <a:off x="6718" y="2537"/>
                    <a:ext cx="36" cy="43"/>
                  </a:xfrm>
                  <a:custGeom>
                    <a:avLst/>
                    <a:gdLst>
                      <a:gd name="T0" fmla="*/ 43 w 55"/>
                      <a:gd name="T1" fmla="*/ 65 h 65"/>
                      <a:gd name="T2" fmla="*/ 52 w 55"/>
                      <a:gd name="T3" fmla="*/ 60 h 65"/>
                      <a:gd name="T4" fmla="*/ 49 w 55"/>
                      <a:gd name="T5" fmla="*/ 45 h 65"/>
                      <a:gd name="T6" fmla="*/ 30 w 55"/>
                      <a:gd name="T7" fmla="*/ 33 h 65"/>
                      <a:gd name="T8" fmla="*/ 49 w 55"/>
                      <a:gd name="T9" fmla="*/ 21 h 65"/>
                      <a:gd name="T10" fmla="*/ 52 w 55"/>
                      <a:gd name="T11" fmla="*/ 6 h 65"/>
                      <a:gd name="T12" fmla="*/ 37 w 55"/>
                      <a:gd name="T13" fmla="*/ 3 h 65"/>
                      <a:gd name="T14" fmla="*/ 5 w 55"/>
                      <a:gd name="T15" fmla="*/ 24 h 65"/>
                      <a:gd name="T16" fmla="*/ 0 w 55"/>
                      <a:gd name="T17" fmla="*/ 33 h 65"/>
                      <a:gd name="T18" fmla="*/ 5 w 55"/>
                      <a:gd name="T19" fmla="*/ 42 h 65"/>
                      <a:gd name="T20" fmla="*/ 37 w 55"/>
                      <a:gd name="T21" fmla="*/ 63 h 65"/>
                      <a:gd name="T22" fmla="*/ 43 w 55"/>
                      <a:gd name="T2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65">
                        <a:moveTo>
                          <a:pt x="43" y="65"/>
                        </a:moveTo>
                        <a:cubicBezTo>
                          <a:pt x="46" y="65"/>
                          <a:pt x="49" y="63"/>
                          <a:pt x="52" y="60"/>
                        </a:cubicBezTo>
                        <a:cubicBezTo>
                          <a:pt x="55" y="55"/>
                          <a:pt x="53" y="49"/>
                          <a:pt x="49" y="45"/>
                        </a:cubicBezTo>
                        <a:cubicBezTo>
                          <a:pt x="30" y="33"/>
                          <a:pt x="30" y="33"/>
                          <a:pt x="30" y="33"/>
                        </a:cubicBezTo>
                        <a:cubicBezTo>
                          <a:pt x="49" y="21"/>
                          <a:pt x="49" y="21"/>
                          <a:pt x="49" y="21"/>
                        </a:cubicBezTo>
                        <a:cubicBezTo>
                          <a:pt x="53" y="17"/>
                          <a:pt x="55" y="11"/>
                          <a:pt x="52" y="6"/>
                        </a:cubicBezTo>
                        <a:cubicBezTo>
                          <a:pt x="48" y="1"/>
                          <a:pt x="42" y="0"/>
                          <a:pt x="37" y="3"/>
                        </a:cubicBezTo>
                        <a:cubicBezTo>
                          <a:pt x="5" y="24"/>
                          <a:pt x="5" y="24"/>
                          <a:pt x="5" y="24"/>
                        </a:cubicBezTo>
                        <a:cubicBezTo>
                          <a:pt x="2" y="26"/>
                          <a:pt x="0" y="29"/>
                          <a:pt x="0" y="33"/>
                        </a:cubicBezTo>
                        <a:cubicBezTo>
                          <a:pt x="0" y="37"/>
                          <a:pt x="2" y="40"/>
                          <a:pt x="5" y="42"/>
                        </a:cubicBezTo>
                        <a:cubicBezTo>
                          <a:pt x="37" y="63"/>
                          <a:pt x="37" y="63"/>
                          <a:pt x="37" y="63"/>
                        </a:cubicBezTo>
                        <a:cubicBezTo>
                          <a:pt x="39" y="64"/>
                          <a:pt x="41" y="65"/>
                          <a:pt x="43" y="65"/>
                        </a:cubicBezTo>
                        <a:close/>
                      </a:path>
                    </a:pathLst>
                  </a:custGeom>
                  <a:grpFill/>
                  <a:ln>
                    <a:noFill/>
                  </a:ln>
                </p:spPr>
                <p:txBody>
                  <a:bodyPr vert="horz" wrap="square" lIns="68580" tIns="34290" rIns="68580" bIns="3429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54" name="Freeform 660"/>
                  <p:cNvSpPr/>
                  <p:nvPr/>
                </p:nvSpPr>
                <p:spPr bwMode="auto">
                  <a:xfrm>
                    <a:off x="6781" y="2586"/>
                    <a:ext cx="36" cy="44"/>
                  </a:xfrm>
                  <a:custGeom>
                    <a:avLst/>
                    <a:gdLst>
                      <a:gd name="T0" fmla="*/ 3 w 54"/>
                      <a:gd name="T1" fmla="*/ 6 h 66"/>
                      <a:gd name="T2" fmla="*/ 6 w 54"/>
                      <a:gd name="T3" fmla="*/ 21 h 66"/>
                      <a:gd name="T4" fmla="*/ 24 w 54"/>
                      <a:gd name="T5" fmla="*/ 34 h 66"/>
                      <a:gd name="T6" fmla="*/ 6 w 54"/>
                      <a:gd name="T7" fmla="*/ 46 h 66"/>
                      <a:gd name="T8" fmla="*/ 3 w 54"/>
                      <a:gd name="T9" fmla="*/ 61 h 66"/>
                      <a:gd name="T10" fmla="*/ 12 w 54"/>
                      <a:gd name="T11" fmla="*/ 66 h 66"/>
                      <a:gd name="T12" fmla="*/ 18 w 54"/>
                      <a:gd name="T13" fmla="*/ 64 h 66"/>
                      <a:gd name="T14" fmla="*/ 50 w 54"/>
                      <a:gd name="T15" fmla="*/ 43 h 66"/>
                      <a:gd name="T16" fmla="*/ 54 w 54"/>
                      <a:gd name="T17" fmla="*/ 34 h 66"/>
                      <a:gd name="T18" fmla="*/ 50 w 54"/>
                      <a:gd name="T19" fmla="*/ 25 h 66"/>
                      <a:gd name="T20" fmla="*/ 18 w 54"/>
                      <a:gd name="T21" fmla="*/ 3 h 66"/>
                      <a:gd name="T22" fmla="*/ 3 w 54"/>
                      <a:gd name="T23" fmla="*/ 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66">
                        <a:moveTo>
                          <a:pt x="3" y="6"/>
                        </a:moveTo>
                        <a:cubicBezTo>
                          <a:pt x="0" y="11"/>
                          <a:pt x="1" y="18"/>
                          <a:pt x="6" y="21"/>
                        </a:cubicBezTo>
                        <a:cubicBezTo>
                          <a:pt x="24" y="34"/>
                          <a:pt x="24" y="34"/>
                          <a:pt x="24" y="34"/>
                        </a:cubicBezTo>
                        <a:cubicBezTo>
                          <a:pt x="6" y="46"/>
                          <a:pt x="6" y="46"/>
                          <a:pt x="6" y="46"/>
                        </a:cubicBezTo>
                        <a:cubicBezTo>
                          <a:pt x="1" y="49"/>
                          <a:pt x="0" y="56"/>
                          <a:pt x="3" y="61"/>
                        </a:cubicBezTo>
                        <a:cubicBezTo>
                          <a:pt x="5" y="64"/>
                          <a:pt x="8" y="66"/>
                          <a:pt x="12" y="66"/>
                        </a:cubicBezTo>
                        <a:cubicBezTo>
                          <a:pt x="14" y="66"/>
                          <a:pt x="16" y="65"/>
                          <a:pt x="18" y="64"/>
                        </a:cubicBezTo>
                        <a:cubicBezTo>
                          <a:pt x="50" y="43"/>
                          <a:pt x="50" y="43"/>
                          <a:pt x="50" y="43"/>
                        </a:cubicBezTo>
                        <a:cubicBezTo>
                          <a:pt x="53" y="41"/>
                          <a:pt x="54" y="37"/>
                          <a:pt x="54" y="34"/>
                        </a:cubicBezTo>
                        <a:cubicBezTo>
                          <a:pt x="54" y="30"/>
                          <a:pt x="53" y="27"/>
                          <a:pt x="50" y="25"/>
                        </a:cubicBezTo>
                        <a:cubicBezTo>
                          <a:pt x="18" y="3"/>
                          <a:pt x="18" y="3"/>
                          <a:pt x="18" y="3"/>
                        </a:cubicBezTo>
                        <a:cubicBezTo>
                          <a:pt x="13" y="0"/>
                          <a:pt x="6" y="2"/>
                          <a:pt x="3" y="6"/>
                        </a:cubicBezTo>
                        <a:close/>
                      </a:path>
                    </a:pathLst>
                  </a:custGeom>
                  <a:grpFill/>
                  <a:ln>
                    <a:noFill/>
                  </a:ln>
                </p:spPr>
                <p:txBody>
                  <a:bodyPr vert="horz" wrap="square" lIns="68580" tIns="34290" rIns="68580" bIns="3429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srgbClr val="000000"/>
                      </a:solidFill>
                      <a:effectLst/>
                      <a:uLnTx/>
                      <a:uFillTx/>
                      <a:latin typeface="Arial" panose="020B0604020202020204"/>
                      <a:ea typeface="+mn-ea"/>
                      <a:cs typeface="+mn-cs"/>
                    </a:endParaRPr>
                  </a:p>
                </p:txBody>
              </p:sp>
            </p:grpSp>
            <p:sp>
              <p:nvSpPr>
                <p:cNvPr id="48" name="Freeform 893"/>
                <p:cNvSpPr>
                  <a:spLocks noEditPoints="1"/>
                </p:cNvSpPr>
                <p:nvPr/>
              </p:nvSpPr>
              <p:spPr bwMode="auto">
                <a:xfrm>
                  <a:off x="6679627" y="4723241"/>
                  <a:ext cx="213130" cy="213130"/>
                </a:xfrm>
                <a:custGeom>
                  <a:avLst/>
                  <a:gdLst>
                    <a:gd name="T0" fmla="*/ 285 w 289"/>
                    <a:gd name="T1" fmla="*/ 269 h 288"/>
                    <a:gd name="T2" fmla="*/ 189 w 289"/>
                    <a:gd name="T3" fmla="*/ 174 h 288"/>
                    <a:gd name="T4" fmla="*/ 213 w 289"/>
                    <a:gd name="T5" fmla="*/ 106 h 288"/>
                    <a:gd name="T6" fmla="*/ 106 w 289"/>
                    <a:gd name="T7" fmla="*/ 0 h 288"/>
                    <a:gd name="T8" fmla="*/ 0 w 289"/>
                    <a:gd name="T9" fmla="*/ 106 h 288"/>
                    <a:gd name="T10" fmla="*/ 106 w 289"/>
                    <a:gd name="T11" fmla="*/ 213 h 288"/>
                    <a:gd name="T12" fmla="*/ 174 w 289"/>
                    <a:gd name="T13" fmla="*/ 189 h 288"/>
                    <a:gd name="T14" fmla="*/ 269 w 289"/>
                    <a:gd name="T15" fmla="*/ 285 h 288"/>
                    <a:gd name="T16" fmla="*/ 277 w 289"/>
                    <a:gd name="T17" fmla="*/ 288 h 288"/>
                    <a:gd name="T18" fmla="*/ 285 w 289"/>
                    <a:gd name="T19" fmla="*/ 285 h 288"/>
                    <a:gd name="T20" fmla="*/ 285 w 289"/>
                    <a:gd name="T21" fmla="*/ 269 h 288"/>
                    <a:gd name="T22" fmla="*/ 106 w 289"/>
                    <a:gd name="T23" fmla="*/ 192 h 288"/>
                    <a:gd name="T24" fmla="*/ 21 w 289"/>
                    <a:gd name="T25" fmla="*/ 106 h 288"/>
                    <a:gd name="T26" fmla="*/ 106 w 289"/>
                    <a:gd name="T27" fmla="*/ 21 h 288"/>
                    <a:gd name="T28" fmla="*/ 192 w 289"/>
                    <a:gd name="T29" fmla="*/ 106 h 288"/>
                    <a:gd name="T30" fmla="*/ 106 w 289"/>
                    <a:gd name="T31" fmla="*/ 19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288">
                      <a:moveTo>
                        <a:pt x="285" y="269"/>
                      </a:moveTo>
                      <a:cubicBezTo>
                        <a:pt x="189" y="174"/>
                        <a:pt x="189" y="174"/>
                        <a:pt x="189" y="174"/>
                      </a:cubicBezTo>
                      <a:cubicBezTo>
                        <a:pt x="204" y="155"/>
                        <a:pt x="213" y="132"/>
                        <a:pt x="213" y="106"/>
                      </a:cubicBezTo>
                      <a:cubicBezTo>
                        <a:pt x="213" y="48"/>
                        <a:pt x="165" y="0"/>
                        <a:pt x="106" y="0"/>
                      </a:cubicBezTo>
                      <a:cubicBezTo>
                        <a:pt x="48" y="0"/>
                        <a:pt x="0" y="48"/>
                        <a:pt x="0" y="106"/>
                      </a:cubicBezTo>
                      <a:cubicBezTo>
                        <a:pt x="0" y="165"/>
                        <a:pt x="48" y="213"/>
                        <a:pt x="106" y="213"/>
                      </a:cubicBezTo>
                      <a:cubicBezTo>
                        <a:pt x="132" y="213"/>
                        <a:pt x="155" y="204"/>
                        <a:pt x="174" y="189"/>
                      </a:cubicBezTo>
                      <a:cubicBezTo>
                        <a:pt x="269" y="285"/>
                        <a:pt x="269" y="285"/>
                        <a:pt x="269" y="285"/>
                      </a:cubicBezTo>
                      <a:cubicBezTo>
                        <a:pt x="272" y="287"/>
                        <a:pt x="274" y="288"/>
                        <a:pt x="277" y="288"/>
                      </a:cubicBezTo>
                      <a:cubicBezTo>
                        <a:pt x="280" y="288"/>
                        <a:pt x="282" y="287"/>
                        <a:pt x="285" y="285"/>
                      </a:cubicBezTo>
                      <a:cubicBezTo>
                        <a:pt x="289" y="280"/>
                        <a:pt x="289" y="274"/>
                        <a:pt x="285" y="269"/>
                      </a:cubicBezTo>
                      <a:close/>
                      <a:moveTo>
                        <a:pt x="106" y="192"/>
                      </a:moveTo>
                      <a:cubicBezTo>
                        <a:pt x="59" y="192"/>
                        <a:pt x="21" y="153"/>
                        <a:pt x="21" y="106"/>
                      </a:cubicBezTo>
                      <a:cubicBezTo>
                        <a:pt x="21" y="59"/>
                        <a:pt x="59" y="21"/>
                        <a:pt x="106" y="21"/>
                      </a:cubicBezTo>
                      <a:cubicBezTo>
                        <a:pt x="153" y="21"/>
                        <a:pt x="192" y="59"/>
                        <a:pt x="192" y="106"/>
                      </a:cubicBezTo>
                      <a:cubicBezTo>
                        <a:pt x="192" y="153"/>
                        <a:pt x="153" y="192"/>
                        <a:pt x="106" y="192"/>
                      </a:cubicBezTo>
                      <a:close/>
                    </a:path>
                  </a:pathLst>
                </a:custGeom>
                <a:solidFill>
                  <a:srgbClr val="86BC25">
                    <a:lumMod val="60000"/>
                    <a:lumOff val="40000"/>
                  </a:srgbClr>
                </a:solidFill>
                <a:ln>
                  <a:solidFill>
                    <a:srgbClr val="86BC25"/>
                  </a:solidFill>
                </a:ln>
              </p:spPr>
              <p:txBody>
                <a:bodyPr vert="horz" wrap="square" lIns="68580" tIns="34290" rIns="68580" bIns="3429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49" name="Freeform 263"/>
                <p:cNvSpPr>
                  <a:spLocks noEditPoints="1"/>
                </p:cNvSpPr>
                <p:nvPr/>
              </p:nvSpPr>
              <p:spPr bwMode="auto">
                <a:xfrm>
                  <a:off x="2781628" y="2499120"/>
                  <a:ext cx="228782" cy="263597"/>
                </a:xfrm>
                <a:custGeom>
                  <a:avLst/>
                  <a:gdLst>
                    <a:gd name="T0" fmla="*/ 267 w 277"/>
                    <a:gd name="T1" fmla="*/ 128 h 320"/>
                    <a:gd name="T2" fmla="*/ 149 w 277"/>
                    <a:gd name="T3" fmla="*/ 128 h 320"/>
                    <a:gd name="T4" fmla="*/ 149 w 277"/>
                    <a:gd name="T5" fmla="*/ 106 h 320"/>
                    <a:gd name="T6" fmla="*/ 224 w 277"/>
                    <a:gd name="T7" fmla="*/ 106 h 320"/>
                    <a:gd name="T8" fmla="*/ 230 w 277"/>
                    <a:gd name="T9" fmla="*/ 104 h 320"/>
                    <a:gd name="T10" fmla="*/ 273 w 277"/>
                    <a:gd name="T11" fmla="*/ 72 h 320"/>
                    <a:gd name="T12" fmla="*/ 277 w 277"/>
                    <a:gd name="T13" fmla="*/ 64 h 320"/>
                    <a:gd name="T14" fmla="*/ 273 w 277"/>
                    <a:gd name="T15" fmla="*/ 55 h 320"/>
                    <a:gd name="T16" fmla="*/ 230 w 277"/>
                    <a:gd name="T17" fmla="*/ 23 h 320"/>
                    <a:gd name="T18" fmla="*/ 224 w 277"/>
                    <a:gd name="T19" fmla="*/ 21 h 320"/>
                    <a:gd name="T20" fmla="*/ 149 w 277"/>
                    <a:gd name="T21" fmla="*/ 21 h 320"/>
                    <a:gd name="T22" fmla="*/ 149 w 277"/>
                    <a:gd name="T23" fmla="*/ 10 h 320"/>
                    <a:gd name="T24" fmla="*/ 139 w 277"/>
                    <a:gd name="T25" fmla="*/ 0 h 320"/>
                    <a:gd name="T26" fmla="*/ 128 w 277"/>
                    <a:gd name="T27" fmla="*/ 10 h 320"/>
                    <a:gd name="T28" fmla="*/ 128 w 277"/>
                    <a:gd name="T29" fmla="*/ 21 h 320"/>
                    <a:gd name="T30" fmla="*/ 11 w 277"/>
                    <a:gd name="T31" fmla="*/ 21 h 320"/>
                    <a:gd name="T32" fmla="*/ 0 w 277"/>
                    <a:gd name="T33" fmla="*/ 32 h 320"/>
                    <a:gd name="T34" fmla="*/ 0 w 277"/>
                    <a:gd name="T35" fmla="*/ 96 h 320"/>
                    <a:gd name="T36" fmla="*/ 11 w 277"/>
                    <a:gd name="T37" fmla="*/ 106 h 320"/>
                    <a:gd name="T38" fmla="*/ 128 w 277"/>
                    <a:gd name="T39" fmla="*/ 106 h 320"/>
                    <a:gd name="T40" fmla="*/ 128 w 277"/>
                    <a:gd name="T41" fmla="*/ 128 h 320"/>
                    <a:gd name="T42" fmla="*/ 53 w 277"/>
                    <a:gd name="T43" fmla="*/ 128 h 320"/>
                    <a:gd name="T44" fmla="*/ 47 w 277"/>
                    <a:gd name="T45" fmla="*/ 130 h 320"/>
                    <a:gd name="T46" fmla="*/ 4 w 277"/>
                    <a:gd name="T47" fmla="*/ 162 h 320"/>
                    <a:gd name="T48" fmla="*/ 0 w 277"/>
                    <a:gd name="T49" fmla="*/ 170 h 320"/>
                    <a:gd name="T50" fmla="*/ 4 w 277"/>
                    <a:gd name="T51" fmla="*/ 179 h 320"/>
                    <a:gd name="T52" fmla="*/ 47 w 277"/>
                    <a:gd name="T53" fmla="*/ 211 h 320"/>
                    <a:gd name="T54" fmla="*/ 53 w 277"/>
                    <a:gd name="T55" fmla="*/ 213 h 320"/>
                    <a:gd name="T56" fmla="*/ 128 w 277"/>
                    <a:gd name="T57" fmla="*/ 213 h 320"/>
                    <a:gd name="T58" fmla="*/ 128 w 277"/>
                    <a:gd name="T59" fmla="*/ 309 h 320"/>
                    <a:gd name="T60" fmla="*/ 139 w 277"/>
                    <a:gd name="T61" fmla="*/ 320 h 320"/>
                    <a:gd name="T62" fmla="*/ 149 w 277"/>
                    <a:gd name="T63" fmla="*/ 309 h 320"/>
                    <a:gd name="T64" fmla="*/ 149 w 277"/>
                    <a:gd name="T65" fmla="*/ 213 h 320"/>
                    <a:gd name="T66" fmla="*/ 267 w 277"/>
                    <a:gd name="T67" fmla="*/ 213 h 320"/>
                    <a:gd name="T68" fmla="*/ 277 w 277"/>
                    <a:gd name="T69" fmla="*/ 202 h 320"/>
                    <a:gd name="T70" fmla="*/ 277 w 277"/>
                    <a:gd name="T71" fmla="*/ 138 h 320"/>
                    <a:gd name="T72" fmla="*/ 267 w 277"/>
                    <a:gd name="T73" fmla="*/ 128 h 320"/>
                    <a:gd name="T74" fmla="*/ 21 w 277"/>
                    <a:gd name="T75" fmla="*/ 85 h 320"/>
                    <a:gd name="T76" fmla="*/ 21 w 277"/>
                    <a:gd name="T77" fmla="*/ 42 h 320"/>
                    <a:gd name="T78" fmla="*/ 220 w 277"/>
                    <a:gd name="T79" fmla="*/ 42 h 320"/>
                    <a:gd name="T80" fmla="*/ 249 w 277"/>
                    <a:gd name="T81" fmla="*/ 64 h 320"/>
                    <a:gd name="T82" fmla="*/ 220 w 277"/>
                    <a:gd name="T83" fmla="*/ 85 h 320"/>
                    <a:gd name="T84" fmla="*/ 21 w 277"/>
                    <a:gd name="T85" fmla="*/ 85 h 320"/>
                    <a:gd name="T86" fmla="*/ 256 w 277"/>
                    <a:gd name="T87" fmla="*/ 192 h 320"/>
                    <a:gd name="T88" fmla="*/ 57 w 277"/>
                    <a:gd name="T89" fmla="*/ 192 h 320"/>
                    <a:gd name="T90" fmla="*/ 28 w 277"/>
                    <a:gd name="T91" fmla="*/ 170 h 320"/>
                    <a:gd name="T92" fmla="*/ 57 w 277"/>
                    <a:gd name="T93" fmla="*/ 149 h 320"/>
                    <a:gd name="T94" fmla="*/ 256 w 277"/>
                    <a:gd name="T95" fmla="*/ 149 h 320"/>
                    <a:gd name="T96" fmla="*/ 256 w 277"/>
                    <a:gd name="T97" fmla="*/ 192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7" h="320">
                      <a:moveTo>
                        <a:pt x="267" y="128"/>
                      </a:moveTo>
                      <a:cubicBezTo>
                        <a:pt x="149" y="128"/>
                        <a:pt x="149" y="128"/>
                        <a:pt x="149" y="128"/>
                      </a:cubicBezTo>
                      <a:cubicBezTo>
                        <a:pt x="149" y="106"/>
                        <a:pt x="149" y="106"/>
                        <a:pt x="149" y="106"/>
                      </a:cubicBezTo>
                      <a:cubicBezTo>
                        <a:pt x="224" y="106"/>
                        <a:pt x="224" y="106"/>
                        <a:pt x="224" y="106"/>
                      </a:cubicBezTo>
                      <a:cubicBezTo>
                        <a:pt x="226" y="106"/>
                        <a:pt x="229" y="106"/>
                        <a:pt x="230" y="104"/>
                      </a:cubicBezTo>
                      <a:cubicBezTo>
                        <a:pt x="273" y="72"/>
                        <a:pt x="273" y="72"/>
                        <a:pt x="273" y="72"/>
                      </a:cubicBezTo>
                      <a:cubicBezTo>
                        <a:pt x="276" y="70"/>
                        <a:pt x="277" y="67"/>
                        <a:pt x="277" y="64"/>
                      </a:cubicBezTo>
                      <a:cubicBezTo>
                        <a:pt x="277" y="60"/>
                        <a:pt x="276" y="57"/>
                        <a:pt x="273" y="55"/>
                      </a:cubicBezTo>
                      <a:cubicBezTo>
                        <a:pt x="230" y="23"/>
                        <a:pt x="230" y="23"/>
                        <a:pt x="230" y="23"/>
                      </a:cubicBezTo>
                      <a:cubicBezTo>
                        <a:pt x="229" y="22"/>
                        <a:pt x="226" y="21"/>
                        <a:pt x="224" y="21"/>
                      </a:cubicBezTo>
                      <a:cubicBezTo>
                        <a:pt x="149" y="21"/>
                        <a:pt x="149" y="21"/>
                        <a:pt x="149" y="21"/>
                      </a:cubicBezTo>
                      <a:cubicBezTo>
                        <a:pt x="149" y="10"/>
                        <a:pt x="149" y="10"/>
                        <a:pt x="149" y="10"/>
                      </a:cubicBezTo>
                      <a:cubicBezTo>
                        <a:pt x="149" y="4"/>
                        <a:pt x="145" y="0"/>
                        <a:pt x="139" y="0"/>
                      </a:cubicBezTo>
                      <a:cubicBezTo>
                        <a:pt x="133" y="0"/>
                        <a:pt x="128" y="4"/>
                        <a:pt x="128" y="10"/>
                      </a:cubicBezTo>
                      <a:cubicBezTo>
                        <a:pt x="128" y="21"/>
                        <a:pt x="128" y="21"/>
                        <a:pt x="128" y="21"/>
                      </a:cubicBezTo>
                      <a:cubicBezTo>
                        <a:pt x="11" y="21"/>
                        <a:pt x="11" y="21"/>
                        <a:pt x="11" y="21"/>
                      </a:cubicBezTo>
                      <a:cubicBezTo>
                        <a:pt x="5" y="21"/>
                        <a:pt x="0" y="26"/>
                        <a:pt x="0" y="32"/>
                      </a:cubicBezTo>
                      <a:cubicBezTo>
                        <a:pt x="0" y="96"/>
                        <a:pt x="0" y="96"/>
                        <a:pt x="0" y="96"/>
                      </a:cubicBezTo>
                      <a:cubicBezTo>
                        <a:pt x="0" y="102"/>
                        <a:pt x="5" y="106"/>
                        <a:pt x="11" y="106"/>
                      </a:cubicBezTo>
                      <a:cubicBezTo>
                        <a:pt x="128" y="106"/>
                        <a:pt x="128" y="106"/>
                        <a:pt x="128" y="106"/>
                      </a:cubicBezTo>
                      <a:cubicBezTo>
                        <a:pt x="128" y="128"/>
                        <a:pt x="128" y="128"/>
                        <a:pt x="128" y="128"/>
                      </a:cubicBezTo>
                      <a:cubicBezTo>
                        <a:pt x="53" y="128"/>
                        <a:pt x="53" y="128"/>
                        <a:pt x="53" y="128"/>
                      </a:cubicBezTo>
                      <a:cubicBezTo>
                        <a:pt x="51" y="128"/>
                        <a:pt x="49" y="128"/>
                        <a:pt x="47" y="130"/>
                      </a:cubicBezTo>
                      <a:cubicBezTo>
                        <a:pt x="4" y="162"/>
                        <a:pt x="4" y="162"/>
                        <a:pt x="4" y="162"/>
                      </a:cubicBezTo>
                      <a:cubicBezTo>
                        <a:pt x="2" y="164"/>
                        <a:pt x="0" y="167"/>
                        <a:pt x="0" y="170"/>
                      </a:cubicBezTo>
                      <a:cubicBezTo>
                        <a:pt x="0" y="174"/>
                        <a:pt x="2" y="177"/>
                        <a:pt x="4" y="179"/>
                      </a:cubicBezTo>
                      <a:cubicBezTo>
                        <a:pt x="47" y="211"/>
                        <a:pt x="47" y="211"/>
                        <a:pt x="47" y="211"/>
                      </a:cubicBezTo>
                      <a:cubicBezTo>
                        <a:pt x="49" y="212"/>
                        <a:pt x="51" y="213"/>
                        <a:pt x="53" y="213"/>
                      </a:cubicBezTo>
                      <a:cubicBezTo>
                        <a:pt x="128" y="213"/>
                        <a:pt x="128" y="213"/>
                        <a:pt x="128" y="213"/>
                      </a:cubicBezTo>
                      <a:cubicBezTo>
                        <a:pt x="128" y="309"/>
                        <a:pt x="128" y="309"/>
                        <a:pt x="128" y="309"/>
                      </a:cubicBezTo>
                      <a:cubicBezTo>
                        <a:pt x="128" y="315"/>
                        <a:pt x="133" y="320"/>
                        <a:pt x="139" y="320"/>
                      </a:cubicBezTo>
                      <a:cubicBezTo>
                        <a:pt x="145" y="320"/>
                        <a:pt x="149" y="315"/>
                        <a:pt x="149" y="309"/>
                      </a:cubicBezTo>
                      <a:cubicBezTo>
                        <a:pt x="149" y="213"/>
                        <a:pt x="149" y="213"/>
                        <a:pt x="149" y="213"/>
                      </a:cubicBezTo>
                      <a:cubicBezTo>
                        <a:pt x="267" y="213"/>
                        <a:pt x="267" y="213"/>
                        <a:pt x="267" y="213"/>
                      </a:cubicBezTo>
                      <a:cubicBezTo>
                        <a:pt x="273" y="213"/>
                        <a:pt x="277" y="208"/>
                        <a:pt x="277" y="202"/>
                      </a:cubicBezTo>
                      <a:cubicBezTo>
                        <a:pt x="277" y="138"/>
                        <a:pt x="277" y="138"/>
                        <a:pt x="277" y="138"/>
                      </a:cubicBezTo>
                      <a:cubicBezTo>
                        <a:pt x="277" y="132"/>
                        <a:pt x="273" y="128"/>
                        <a:pt x="267" y="128"/>
                      </a:cubicBezTo>
                      <a:close/>
                      <a:moveTo>
                        <a:pt x="21" y="85"/>
                      </a:moveTo>
                      <a:cubicBezTo>
                        <a:pt x="21" y="42"/>
                        <a:pt x="21" y="42"/>
                        <a:pt x="21" y="42"/>
                      </a:cubicBezTo>
                      <a:cubicBezTo>
                        <a:pt x="220" y="42"/>
                        <a:pt x="220" y="42"/>
                        <a:pt x="220" y="42"/>
                      </a:cubicBezTo>
                      <a:cubicBezTo>
                        <a:pt x="249" y="64"/>
                        <a:pt x="249" y="64"/>
                        <a:pt x="249" y="64"/>
                      </a:cubicBezTo>
                      <a:cubicBezTo>
                        <a:pt x="220" y="85"/>
                        <a:pt x="220" y="85"/>
                        <a:pt x="220" y="85"/>
                      </a:cubicBezTo>
                      <a:lnTo>
                        <a:pt x="21" y="85"/>
                      </a:lnTo>
                      <a:close/>
                      <a:moveTo>
                        <a:pt x="256" y="192"/>
                      </a:moveTo>
                      <a:cubicBezTo>
                        <a:pt x="57" y="192"/>
                        <a:pt x="57" y="192"/>
                        <a:pt x="57" y="192"/>
                      </a:cubicBezTo>
                      <a:cubicBezTo>
                        <a:pt x="28" y="170"/>
                        <a:pt x="28" y="170"/>
                        <a:pt x="28" y="170"/>
                      </a:cubicBezTo>
                      <a:cubicBezTo>
                        <a:pt x="57" y="149"/>
                        <a:pt x="57" y="149"/>
                        <a:pt x="57" y="149"/>
                      </a:cubicBezTo>
                      <a:cubicBezTo>
                        <a:pt x="256" y="149"/>
                        <a:pt x="256" y="149"/>
                        <a:pt x="256" y="149"/>
                      </a:cubicBezTo>
                      <a:lnTo>
                        <a:pt x="256" y="192"/>
                      </a:lnTo>
                      <a:close/>
                    </a:path>
                  </a:pathLst>
                </a:custGeom>
                <a:solidFill>
                  <a:srgbClr val="007CB0">
                    <a:lumMod val="50000"/>
                  </a:srgbClr>
                </a:solidFill>
                <a:ln>
                  <a:noFill/>
                </a:ln>
              </p:spPr>
              <p:txBody>
                <a:bodyPr vert="horz" wrap="square" lIns="68580" tIns="34290" rIns="68580" bIns="3429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50" name="Freeform 388"/>
                <p:cNvSpPr>
                  <a:spLocks noEditPoints="1"/>
                </p:cNvSpPr>
                <p:nvPr/>
              </p:nvSpPr>
              <p:spPr bwMode="auto">
                <a:xfrm>
                  <a:off x="4720119" y="2512265"/>
                  <a:ext cx="270367" cy="179820"/>
                </a:xfrm>
                <a:custGeom>
                  <a:avLst/>
                  <a:gdLst>
                    <a:gd name="T0" fmla="*/ 64 w 320"/>
                    <a:gd name="T1" fmla="*/ 0 h 213"/>
                    <a:gd name="T2" fmla="*/ 10 w 320"/>
                    <a:gd name="T3" fmla="*/ 0 h 213"/>
                    <a:gd name="T4" fmla="*/ 0 w 320"/>
                    <a:gd name="T5" fmla="*/ 11 h 213"/>
                    <a:gd name="T6" fmla="*/ 0 w 320"/>
                    <a:gd name="T7" fmla="*/ 64 h 213"/>
                    <a:gd name="T8" fmla="*/ 10 w 320"/>
                    <a:gd name="T9" fmla="*/ 75 h 213"/>
                    <a:gd name="T10" fmla="*/ 64 w 320"/>
                    <a:gd name="T11" fmla="*/ 75 h 213"/>
                    <a:gd name="T12" fmla="*/ 74 w 320"/>
                    <a:gd name="T13" fmla="*/ 64 h 213"/>
                    <a:gd name="T14" fmla="*/ 74 w 320"/>
                    <a:gd name="T15" fmla="*/ 11 h 213"/>
                    <a:gd name="T16" fmla="*/ 64 w 320"/>
                    <a:gd name="T17" fmla="*/ 0 h 213"/>
                    <a:gd name="T18" fmla="*/ 53 w 320"/>
                    <a:gd name="T19" fmla="*/ 53 h 213"/>
                    <a:gd name="T20" fmla="*/ 21 w 320"/>
                    <a:gd name="T21" fmla="*/ 53 h 213"/>
                    <a:gd name="T22" fmla="*/ 21 w 320"/>
                    <a:gd name="T23" fmla="*/ 21 h 213"/>
                    <a:gd name="T24" fmla="*/ 53 w 320"/>
                    <a:gd name="T25" fmla="*/ 21 h 213"/>
                    <a:gd name="T26" fmla="*/ 53 w 320"/>
                    <a:gd name="T27" fmla="*/ 53 h 213"/>
                    <a:gd name="T28" fmla="*/ 117 w 320"/>
                    <a:gd name="T29" fmla="*/ 11 h 213"/>
                    <a:gd name="T30" fmla="*/ 128 w 320"/>
                    <a:gd name="T31" fmla="*/ 0 h 213"/>
                    <a:gd name="T32" fmla="*/ 309 w 320"/>
                    <a:gd name="T33" fmla="*/ 0 h 213"/>
                    <a:gd name="T34" fmla="*/ 320 w 320"/>
                    <a:gd name="T35" fmla="*/ 11 h 213"/>
                    <a:gd name="T36" fmla="*/ 309 w 320"/>
                    <a:gd name="T37" fmla="*/ 21 h 213"/>
                    <a:gd name="T38" fmla="*/ 128 w 320"/>
                    <a:gd name="T39" fmla="*/ 21 h 213"/>
                    <a:gd name="T40" fmla="*/ 117 w 320"/>
                    <a:gd name="T41" fmla="*/ 11 h 213"/>
                    <a:gd name="T42" fmla="*/ 320 w 320"/>
                    <a:gd name="T43" fmla="*/ 64 h 213"/>
                    <a:gd name="T44" fmla="*/ 309 w 320"/>
                    <a:gd name="T45" fmla="*/ 75 h 213"/>
                    <a:gd name="T46" fmla="*/ 128 w 320"/>
                    <a:gd name="T47" fmla="*/ 75 h 213"/>
                    <a:gd name="T48" fmla="*/ 117 w 320"/>
                    <a:gd name="T49" fmla="*/ 64 h 213"/>
                    <a:gd name="T50" fmla="*/ 128 w 320"/>
                    <a:gd name="T51" fmla="*/ 53 h 213"/>
                    <a:gd name="T52" fmla="*/ 309 w 320"/>
                    <a:gd name="T53" fmla="*/ 53 h 213"/>
                    <a:gd name="T54" fmla="*/ 320 w 320"/>
                    <a:gd name="T55" fmla="*/ 64 h 213"/>
                    <a:gd name="T56" fmla="*/ 64 w 320"/>
                    <a:gd name="T57" fmla="*/ 139 h 213"/>
                    <a:gd name="T58" fmla="*/ 10 w 320"/>
                    <a:gd name="T59" fmla="*/ 139 h 213"/>
                    <a:gd name="T60" fmla="*/ 0 w 320"/>
                    <a:gd name="T61" fmla="*/ 149 h 213"/>
                    <a:gd name="T62" fmla="*/ 0 w 320"/>
                    <a:gd name="T63" fmla="*/ 203 h 213"/>
                    <a:gd name="T64" fmla="*/ 10 w 320"/>
                    <a:gd name="T65" fmla="*/ 213 h 213"/>
                    <a:gd name="T66" fmla="*/ 64 w 320"/>
                    <a:gd name="T67" fmla="*/ 213 h 213"/>
                    <a:gd name="T68" fmla="*/ 74 w 320"/>
                    <a:gd name="T69" fmla="*/ 203 h 213"/>
                    <a:gd name="T70" fmla="*/ 74 w 320"/>
                    <a:gd name="T71" fmla="*/ 149 h 213"/>
                    <a:gd name="T72" fmla="*/ 64 w 320"/>
                    <a:gd name="T73" fmla="*/ 139 h 213"/>
                    <a:gd name="T74" fmla="*/ 53 w 320"/>
                    <a:gd name="T75" fmla="*/ 192 h 213"/>
                    <a:gd name="T76" fmla="*/ 21 w 320"/>
                    <a:gd name="T77" fmla="*/ 192 h 213"/>
                    <a:gd name="T78" fmla="*/ 21 w 320"/>
                    <a:gd name="T79" fmla="*/ 160 h 213"/>
                    <a:gd name="T80" fmla="*/ 53 w 320"/>
                    <a:gd name="T81" fmla="*/ 160 h 213"/>
                    <a:gd name="T82" fmla="*/ 53 w 320"/>
                    <a:gd name="T83" fmla="*/ 192 h 213"/>
                    <a:gd name="T84" fmla="*/ 320 w 320"/>
                    <a:gd name="T85" fmla="*/ 149 h 213"/>
                    <a:gd name="T86" fmla="*/ 309 w 320"/>
                    <a:gd name="T87" fmla="*/ 160 h 213"/>
                    <a:gd name="T88" fmla="*/ 128 w 320"/>
                    <a:gd name="T89" fmla="*/ 160 h 213"/>
                    <a:gd name="T90" fmla="*/ 117 w 320"/>
                    <a:gd name="T91" fmla="*/ 149 h 213"/>
                    <a:gd name="T92" fmla="*/ 128 w 320"/>
                    <a:gd name="T93" fmla="*/ 139 h 213"/>
                    <a:gd name="T94" fmla="*/ 309 w 320"/>
                    <a:gd name="T95" fmla="*/ 139 h 213"/>
                    <a:gd name="T96" fmla="*/ 320 w 320"/>
                    <a:gd name="T97" fmla="*/ 149 h 213"/>
                    <a:gd name="T98" fmla="*/ 320 w 320"/>
                    <a:gd name="T99" fmla="*/ 203 h 213"/>
                    <a:gd name="T100" fmla="*/ 309 w 320"/>
                    <a:gd name="T101" fmla="*/ 213 h 213"/>
                    <a:gd name="T102" fmla="*/ 128 w 320"/>
                    <a:gd name="T103" fmla="*/ 213 h 213"/>
                    <a:gd name="T104" fmla="*/ 117 w 320"/>
                    <a:gd name="T105" fmla="*/ 203 h 213"/>
                    <a:gd name="T106" fmla="*/ 128 w 320"/>
                    <a:gd name="T107" fmla="*/ 192 h 213"/>
                    <a:gd name="T108" fmla="*/ 309 w 320"/>
                    <a:gd name="T109" fmla="*/ 192 h 213"/>
                    <a:gd name="T110" fmla="*/ 320 w 320"/>
                    <a:gd name="T111" fmla="*/ 20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0" h="213">
                      <a:moveTo>
                        <a:pt x="64" y="0"/>
                      </a:moveTo>
                      <a:cubicBezTo>
                        <a:pt x="10" y="0"/>
                        <a:pt x="10" y="0"/>
                        <a:pt x="10" y="0"/>
                      </a:cubicBezTo>
                      <a:cubicBezTo>
                        <a:pt x="4" y="0"/>
                        <a:pt x="0" y="5"/>
                        <a:pt x="0" y="11"/>
                      </a:cubicBezTo>
                      <a:cubicBezTo>
                        <a:pt x="0" y="64"/>
                        <a:pt x="0" y="64"/>
                        <a:pt x="0" y="64"/>
                      </a:cubicBezTo>
                      <a:cubicBezTo>
                        <a:pt x="0" y="70"/>
                        <a:pt x="4" y="75"/>
                        <a:pt x="10" y="75"/>
                      </a:cubicBezTo>
                      <a:cubicBezTo>
                        <a:pt x="64" y="75"/>
                        <a:pt x="64" y="75"/>
                        <a:pt x="64" y="75"/>
                      </a:cubicBezTo>
                      <a:cubicBezTo>
                        <a:pt x="70" y="75"/>
                        <a:pt x="74" y="70"/>
                        <a:pt x="74" y="64"/>
                      </a:cubicBezTo>
                      <a:cubicBezTo>
                        <a:pt x="74" y="11"/>
                        <a:pt x="74" y="11"/>
                        <a:pt x="74" y="11"/>
                      </a:cubicBezTo>
                      <a:cubicBezTo>
                        <a:pt x="74" y="5"/>
                        <a:pt x="70" y="0"/>
                        <a:pt x="64" y="0"/>
                      </a:cubicBezTo>
                      <a:close/>
                      <a:moveTo>
                        <a:pt x="53" y="53"/>
                      </a:moveTo>
                      <a:cubicBezTo>
                        <a:pt x="21" y="53"/>
                        <a:pt x="21" y="53"/>
                        <a:pt x="21" y="53"/>
                      </a:cubicBezTo>
                      <a:cubicBezTo>
                        <a:pt x="21" y="21"/>
                        <a:pt x="21" y="21"/>
                        <a:pt x="21" y="21"/>
                      </a:cubicBezTo>
                      <a:cubicBezTo>
                        <a:pt x="53" y="21"/>
                        <a:pt x="53" y="21"/>
                        <a:pt x="53" y="21"/>
                      </a:cubicBezTo>
                      <a:lnTo>
                        <a:pt x="53" y="53"/>
                      </a:lnTo>
                      <a:close/>
                      <a:moveTo>
                        <a:pt x="117" y="11"/>
                      </a:moveTo>
                      <a:cubicBezTo>
                        <a:pt x="117" y="5"/>
                        <a:pt x="122" y="0"/>
                        <a:pt x="128" y="0"/>
                      </a:cubicBezTo>
                      <a:cubicBezTo>
                        <a:pt x="309" y="0"/>
                        <a:pt x="309" y="0"/>
                        <a:pt x="309" y="0"/>
                      </a:cubicBezTo>
                      <a:cubicBezTo>
                        <a:pt x="315" y="0"/>
                        <a:pt x="320" y="5"/>
                        <a:pt x="320" y="11"/>
                      </a:cubicBezTo>
                      <a:cubicBezTo>
                        <a:pt x="320" y="17"/>
                        <a:pt x="315" y="21"/>
                        <a:pt x="309" y="21"/>
                      </a:cubicBezTo>
                      <a:cubicBezTo>
                        <a:pt x="128" y="21"/>
                        <a:pt x="128" y="21"/>
                        <a:pt x="128" y="21"/>
                      </a:cubicBezTo>
                      <a:cubicBezTo>
                        <a:pt x="122" y="21"/>
                        <a:pt x="117" y="17"/>
                        <a:pt x="117" y="11"/>
                      </a:cubicBezTo>
                      <a:close/>
                      <a:moveTo>
                        <a:pt x="320" y="64"/>
                      </a:moveTo>
                      <a:cubicBezTo>
                        <a:pt x="320" y="70"/>
                        <a:pt x="315" y="75"/>
                        <a:pt x="309" y="75"/>
                      </a:cubicBezTo>
                      <a:cubicBezTo>
                        <a:pt x="128" y="75"/>
                        <a:pt x="128" y="75"/>
                        <a:pt x="128" y="75"/>
                      </a:cubicBezTo>
                      <a:cubicBezTo>
                        <a:pt x="122" y="75"/>
                        <a:pt x="117" y="70"/>
                        <a:pt x="117" y="64"/>
                      </a:cubicBezTo>
                      <a:cubicBezTo>
                        <a:pt x="117" y="58"/>
                        <a:pt x="122" y="53"/>
                        <a:pt x="128" y="53"/>
                      </a:cubicBezTo>
                      <a:cubicBezTo>
                        <a:pt x="309" y="53"/>
                        <a:pt x="309" y="53"/>
                        <a:pt x="309" y="53"/>
                      </a:cubicBezTo>
                      <a:cubicBezTo>
                        <a:pt x="315" y="53"/>
                        <a:pt x="320" y="58"/>
                        <a:pt x="320" y="64"/>
                      </a:cubicBezTo>
                      <a:close/>
                      <a:moveTo>
                        <a:pt x="64" y="139"/>
                      </a:moveTo>
                      <a:cubicBezTo>
                        <a:pt x="10" y="139"/>
                        <a:pt x="10" y="139"/>
                        <a:pt x="10" y="139"/>
                      </a:cubicBezTo>
                      <a:cubicBezTo>
                        <a:pt x="4" y="139"/>
                        <a:pt x="0" y="143"/>
                        <a:pt x="0" y="149"/>
                      </a:cubicBezTo>
                      <a:cubicBezTo>
                        <a:pt x="0" y="203"/>
                        <a:pt x="0" y="203"/>
                        <a:pt x="0" y="203"/>
                      </a:cubicBezTo>
                      <a:cubicBezTo>
                        <a:pt x="0" y="209"/>
                        <a:pt x="4" y="213"/>
                        <a:pt x="10" y="213"/>
                      </a:cubicBezTo>
                      <a:cubicBezTo>
                        <a:pt x="64" y="213"/>
                        <a:pt x="64" y="213"/>
                        <a:pt x="64" y="213"/>
                      </a:cubicBezTo>
                      <a:cubicBezTo>
                        <a:pt x="70" y="213"/>
                        <a:pt x="74" y="209"/>
                        <a:pt x="74" y="203"/>
                      </a:cubicBezTo>
                      <a:cubicBezTo>
                        <a:pt x="74" y="149"/>
                        <a:pt x="74" y="149"/>
                        <a:pt x="74" y="149"/>
                      </a:cubicBezTo>
                      <a:cubicBezTo>
                        <a:pt x="74" y="143"/>
                        <a:pt x="70" y="139"/>
                        <a:pt x="64" y="139"/>
                      </a:cubicBezTo>
                      <a:close/>
                      <a:moveTo>
                        <a:pt x="53" y="192"/>
                      </a:moveTo>
                      <a:cubicBezTo>
                        <a:pt x="21" y="192"/>
                        <a:pt x="21" y="192"/>
                        <a:pt x="21" y="192"/>
                      </a:cubicBezTo>
                      <a:cubicBezTo>
                        <a:pt x="21" y="160"/>
                        <a:pt x="21" y="160"/>
                        <a:pt x="21" y="160"/>
                      </a:cubicBezTo>
                      <a:cubicBezTo>
                        <a:pt x="53" y="160"/>
                        <a:pt x="53" y="160"/>
                        <a:pt x="53" y="160"/>
                      </a:cubicBezTo>
                      <a:lnTo>
                        <a:pt x="53" y="192"/>
                      </a:lnTo>
                      <a:close/>
                      <a:moveTo>
                        <a:pt x="320" y="149"/>
                      </a:moveTo>
                      <a:cubicBezTo>
                        <a:pt x="320" y="155"/>
                        <a:pt x="315" y="160"/>
                        <a:pt x="309" y="160"/>
                      </a:cubicBezTo>
                      <a:cubicBezTo>
                        <a:pt x="128" y="160"/>
                        <a:pt x="128" y="160"/>
                        <a:pt x="128" y="160"/>
                      </a:cubicBezTo>
                      <a:cubicBezTo>
                        <a:pt x="122" y="160"/>
                        <a:pt x="117" y="155"/>
                        <a:pt x="117" y="149"/>
                      </a:cubicBezTo>
                      <a:cubicBezTo>
                        <a:pt x="117" y="143"/>
                        <a:pt x="122" y="139"/>
                        <a:pt x="128" y="139"/>
                      </a:cubicBezTo>
                      <a:cubicBezTo>
                        <a:pt x="309" y="139"/>
                        <a:pt x="309" y="139"/>
                        <a:pt x="309" y="139"/>
                      </a:cubicBezTo>
                      <a:cubicBezTo>
                        <a:pt x="315" y="139"/>
                        <a:pt x="320" y="143"/>
                        <a:pt x="320" y="149"/>
                      </a:cubicBezTo>
                      <a:close/>
                      <a:moveTo>
                        <a:pt x="320" y="203"/>
                      </a:moveTo>
                      <a:cubicBezTo>
                        <a:pt x="320" y="209"/>
                        <a:pt x="315" y="213"/>
                        <a:pt x="309" y="213"/>
                      </a:cubicBezTo>
                      <a:cubicBezTo>
                        <a:pt x="128" y="213"/>
                        <a:pt x="128" y="213"/>
                        <a:pt x="128" y="213"/>
                      </a:cubicBezTo>
                      <a:cubicBezTo>
                        <a:pt x="122" y="213"/>
                        <a:pt x="117" y="209"/>
                        <a:pt x="117" y="203"/>
                      </a:cubicBezTo>
                      <a:cubicBezTo>
                        <a:pt x="117" y="197"/>
                        <a:pt x="122" y="192"/>
                        <a:pt x="128" y="192"/>
                      </a:cubicBezTo>
                      <a:cubicBezTo>
                        <a:pt x="309" y="192"/>
                        <a:pt x="309" y="192"/>
                        <a:pt x="309" y="192"/>
                      </a:cubicBezTo>
                      <a:cubicBezTo>
                        <a:pt x="315" y="192"/>
                        <a:pt x="320" y="197"/>
                        <a:pt x="320" y="203"/>
                      </a:cubicBezTo>
                      <a:close/>
                    </a:path>
                  </a:pathLst>
                </a:custGeom>
                <a:solidFill>
                  <a:srgbClr val="0D8390">
                    <a:lumMod val="100000"/>
                  </a:srgbClr>
                </a:solidFill>
                <a:ln>
                  <a:noFill/>
                </a:ln>
              </p:spPr>
              <p:txBody>
                <a:bodyPr vert="horz" wrap="square" lIns="68580" tIns="34290" rIns="68580" bIns="3429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srgbClr val="000000"/>
                    </a:solidFill>
                    <a:effectLst/>
                    <a:uLnTx/>
                    <a:uFillTx/>
                    <a:latin typeface="Arial" panose="020B0604020202020204"/>
                    <a:ea typeface="+mn-ea"/>
                    <a:cs typeface="+mn-cs"/>
                  </a:endParaRPr>
                </a:p>
              </p:txBody>
            </p:sp>
          </p:grpSp>
        </p:grpSp>
        <p:sp>
          <p:nvSpPr>
            <p:cNvPr id="7" name="Rectangle 6"/>
            <p:cNvSpPr/>
            <p:nvPr/>
          </p:nvSpPr>
          <p:spPr>
            <a:xfrm>
              <a:off x="1509558" y="1913926"/>
              <a:ext cx="1490968" cy="260461"/>
            </a:xfrm>
            <a:prstGeom prst="rect">
              <a:avLst/>
            </a:prstGeom>
            <a:solidFill>
              <a:schemeClr val="tx1">
                <a:alpha val="7764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Rectangle 7"/>
            <p:cNvSpPr/>
            <p:nvPr/>
          </p:nvSpPr>
          <p:spPr>
            <a:xfrm>
              <a:off x="1467527" y="4147662"/>
              <a:ext cx="1490968" cy="45719"/>
            </a:xfrm>
            <a:prstGeom prst="rect">
              <a:avLst/>
            </a:prstGeom>
            <a:solidFill>
              <a:srgbClr val="000000">
                <a:alpha val="7764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 name="TextBox 8"/>
            <p:cNvSpPr txBox="1"/>
            <p:nvPr/>
          </p:nvSpPr>
          <p:spPr>
            <a:xfrm>
              <a:off x="3110631" y="2726169"/>
              <a:ext cx="1408963" cy="1166360"/>
            </a:xfrm>
            <a:prstGeom prst="rect">
              <a:avLst/>
            </a:prstGeom>
            <a:noFill/>
          </p:spPr>
          <p:txBody>
            <a:bodyPr wrap="square" lIns="0" tIns="0" rIns="0" bIns="0" rtlCol="0">
              <a:noAutofit/>
            </a:bodyPr>
            <a:lstStyle/>
            <a:p>
              <a:r>
                <a:rPr lang="en-US" sz="1400" b="1" dirty="0">
                  <a:solidFill>
                    <a:schemeClr val="dk1"/>
                  </a:solidFill>
                  <a:latin typeface="Calibri" panose="020F0502020204030204" pitchFamily="34" charset="0"/>
                  <a:cs typeface="Calibri" panose="020F0502020204030204" pitchFamily="34" charset="0"/>
                </a:rPr>
                <a:t>Identifying the most Critical Data Elements (CDE’s) </a:t>
              </a:r>
              <a:r>
                <a:rPr lang="en-US" sz="1400" dirty="0">
                  <a:solidFill>
                    <a:schemeClr val="dk1"/>
                  </a:solidFill>
                  <a:latin typeface="Calibri" panose="020F0502020204030204" pitchFamily="34" charset="0"/>
                  <a:cs typeface="Calibri" panose="020F0502020204030204" pitchFamily="34" charset="0"/>
                </a:rPr>
                <a:t>applying a selection process based the Business and Data Strategy</a:t>
              </a:r>
              <a:endParaRPr lang="en-GB" sz="1400" dirty="0">
                <a:solidFill>
                  <a:schemeClr val="dk1"/>
                </a:solidFill>
                <a:latin typeface="Calibri" panose="020F0502020204030204" pitchFamily="34" charset="0"/>
                <a:cs typeface="Calibri" panose="020F0502020204030204" pitchFamily="34" charset="0"/>
              </a:endParaRPr>
            </a:p>
          </p:txBody>
        </p:sp>
        <p:sp>
          <p:nvSpPr>
            <p:cNvPr id="10" name="TextBox 9"/>
            <p:cNvSpPr txBox="1"/>
            <p:nvPr/>
          </p:nvSpPr>
          <p:spPr>
            <a:xfrm>
              <a:off x="3539033" y="2098237"/>
              <a:ext cx="730469" cy="534497"/>
            </a:xfrm>
            <a:prstGeom prst="rect">
              <a:avLst/>
            </a:prstGeom>
            <a:noFill/>
          </p:spPr>
          <p:txBody>
            <a:bodyPr wrap="square" lIns="0" tIns="0" rIns="0" bIns="0" rtlCol="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4400" b="1" dirty="0">
                  <a:solidFill>
                    <a:srgbClr val="3E4043"/>
                  </a:solidFill>
                  <a:ea typeface="Arial Hebrew Scholar" charset="-79"/>
                  <a:cs typeface="Arial Hebrew Scholar" charset="-79"/>
                </a:rPr>
                <a:t>2</a:t>
              </a:r>
              <a:endParaRPr kumimoji="0" lang="en-US" sz="4400" b="1" i="0" u="none" strike="noStrike" kern="1200" cap="none" spc="0" normalizeH="0" baseline="0" noProof="0" dirty="0">
                <a:ln>
                  <a:noFill/>
                </a:ln>
                <a:solidFill>
                  <a:srgbClr val="3E4043"/>
                </a:solidFill>
                <a:effectLst/>
                <a:uLnTx/>
                <a:uFillTx/>
                <a:ea typeface="Arial Hebrew Scholar" charset="-79"/>
                <a:cs typeface="Arial Hebrew Scholar" charset="-79"/>
              </a:endParaRPr>
            </a:p>
          </p:txBody>
        </p:sp>
        <p:sp>
          <p:nvSpPr>
            <p:cNvPr id="11" name="Rectangle 10"/>
            <p:cNvSpPr/>
            <p:nvPr/>
          </p:nvSpPr>
          <p:spPr>
            <a:xfrm>
              <a:off x="3092356" y="1923929"/>
              <a:ext cx="1490968" cy="260461"/>
            </a:xfrm>
            <a:prstGeom prst="rect">
              <a:avLst/>
            </a:prstGeom>
            <a:solidFill>
              <a:srgbClr val="3E4043">
                <a:alpha val="772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p:cNvSpPr/>
            <p:nvPr/>
          </p:nvSpPr>
          <p:spPr>
            <a:xfrm>
              <a:off x="3092864" y="4149080"/>
              <a:ext cx="1490968" cy="45719"/>
            </a:xfrm>
            <a:prstGeom prst="rect">
              <a:avLst/>
            </a:prstGeom>
            <a:solidFill>
              <a:srgbClr val="3E4043">
                <a:alpha val="772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Rectangle 12"/>
            <p:cNvSpPr/>
            <p:nvPr/>
          </p:nvSpPr>
          <p:spPr>
            <a:xfrm>
              <a:off x="4621447" y="1928272"/>
              <a:ext cx="1490968" cy="260461"/>
            </a:xfrm>
            <a:prstGeom prst="rect">
              <a:avLst/>
            </a:prstGeom>
            <a:solidFill>
              <a:srgbClr val="9D9D99">
                <a:alpha val="7764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p:cNvSpPr/>
            <p:nvPr/>
          </p:nvSpPr>
          <p:spPr>
            <a:xfrm>
              <a:off x="4621955" y="4153423"/>
              <a:ext cx="1490968" cy="45719"/>
            </a:xfrm>
            <a:prstGeom prst="rect">
              <a:avLst/>
            </a:prstGeom>
            <a:solidFill>
              <a:srgbClr val="9D9D99">
                <a:alpha val="7764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Rectangle 14"/>
            <p:cNvSpPr/>
            <p:nvPr/>
          </p:nvSpPr>
          <p:spPr>
            <a:xfrm>
              <a:off x="6152520" y="1933101"/>
              <a:ext cx="1490968" cy="260461"/>
            </a:xfrm>
            <a:prstGeom prst="rect">
              <a:avLst/>
            </a:prstGeom>
            <a:solidFill>
              <a:srgbClr val="43B02A">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Rectangle 15"/>
            <p:cNvSpPr/>
            <p:nvPr/>
          </p:nvSpPr>
          <p:spPr>
            <a:xfrm>
              <a:off x="6153028" y="4158252"/>
              <a:ext cx="1490968" cy="45719"/>
            </a:xfrm>
            <a:prstGeom prst="rect">
              <a:avLst/>
            </a:prstGeom>
            <a:solidFill>
              <a:srgbClr val="43B02A">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Rectangle 16"/>
            <p:cNvSpPr/>
            <p:nvPr/>
          </p:nvSpPr>
          <p:spPr>
            <a:xfrm>
              <a:off x="7695214" y="1923929"/>
              <a:ext cx="1490968" cy="260461"/>
            </a:xfrm>
            <a:prstGeom prst="rect">
              <a:avLst/>
            </a:prstGeom>
            <a:solidFill>
              <a:srgbClr val="86BC25">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7"/>
            <p:cNvSpPr/>
            <p:nvPr/>
          </p:nvSpPr>
          <p:spPr>
            <a:xfrm>
              <a:off x="7695722" y="4149080"/>
              <a:ext cx="1490968" cy="45719"/>
            </a:xfrm>
            <a:prstGeom prst="rect">
              <a:avLst/>
            </a:prstGeom>
            <a:solidFill>
              <a:srgbClr val="86BC25">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8"/>
            <p:cNvSpPr/>
            <p:nvPr/>
          </p:nvSpPr>
          <p:spPr>
            <a:xfrm>
              <a:off x="9224813" y="1923929"/>
              <a:ext cx="1490968" cy="260461"/>
            </a:xfrm>
            <a:prstGeom prst="rect">
              <a:avLst/>
            </a:prstGeom>
            <a:solidFill>
              <a:srgbClr val="79D8FF">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Rectangle 19"/>
            <p:cNvSpPr/>
            <p:nvPr/>
          </p:nvSpPr>
          <p:spPr>
            <a:xfrm>
              <a:off x="9225321" y="4149080"/>
              <a:ext cx="1490968" cy="45719"/>
            </a:xfrm>
            <a:prstGeom prst="rect">
              <a:avLst/>
            </a:prstGeom>
            <a:solidFill>
              <a:srgbClr val="79D8FF">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 name="TextBox 20"/>
            <p:cNvSpPr txBox="1"/>
            <p:nvPr/>
          </p:nvSpPr>
          <p:spPr>
            <a:xfrm>
              <a:off x="1493204" y="2772146"/>
              <a:ext cx="1545114" cy="1397961"/>
            </a:xfrm>
            <a:prstGeom prst="rect">
              <a:avLst/>
            </a:prstGeom>
            <a:noFill/>
          </p:spPr>
          <p:txBody>
            <a:bodyPr wrap="square" lIns="0" tIns="0" rIns="0" bIns="0" rtlCol="0">
              <a:noAutofit/>
            </a:bodyPr>
            <a:lstStyle/>
            <a:p>
              <a:r>
                <a:rPr lang="en-US" sz="1400" b="1" dirty="0">
                  <a:solidFill>
                    <a:schemeClr val="dk1"/>
                  </a:solidFill>
                  <a:latin typeface="Calibri" panose="020F0502020204030204" pitchFamily="34" charset="0"/>
                  <a:cs typeface="Calibri" panose="020F0502020204030204" pitchFamily="34" charset="0"/>
                </a:rPr>
                <a:t>Defining Data Governance</a:t>
              </a:r>
              <a:r>
                <a:rPr lang="en-US" sz="1400" dirty="0">
                  <a:solidFill>
                    <a:schemeClr val="dk1"/>
                  </a:solidFill>
                  <a:latin typeface="Calibri" panose="020F0502020204030204" pitchFamily="34" charset="0"/>
                  <a:cs typeface="Calibri" panose="020F0502020204030204" pitchFamily="34" charset="0"/>
                </a:rPr>
                <a:t>: the right roles and responsibilities of the data from data owner to data user</a:t>
              </a:r>
              <a:endParaRPr lang="en-GB" sz="1400" dirty="0">
                <a:solidFill>
                  <a:schemeClr val="dk1"/>
                </a:solidFill>
                <a:latin typeface="Calibri" panose="020F0502020204030204" pitchFamily="34" charset="0"/>
                <a:cs typeface="Calibri" panose="020F0502020204030204" pitchFamily="34" charset="0"/>
              </a:endParaRPr>
            </a:p>
          </p:txBody>
        </p:sp>
        <p:sp>
          <p:nvSpPr>
            <p:cNvPr id="22" name="TextBox 21"/>
            <p:cNvSpPr txBox="1"/>
            <p:nvPr/>
          </p:nvSpPr>
          <p:spPr>
            <a:xfrm>
              <a:off x="1828632" y="2069299"/>
              <a:ext cx="982830" cy="534497"/>
            </a:xfrm>
            <a:prstGeom prst="rect">
              <a:avLst/>
            </a:prstGeom>
            <a:noFill/>
          </p:spPr>
          <p:txBody>
            <a:bodyPr wrap="square" lIns="0" tIns="0" rIns="0" bIns="0" rtlCol="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4400" b="1" i="0" u="none" strike="noStrike" kern="1200" cap="none" spc="0" normalizeH="0" baseline="0" noProof="0" dirty="0">
                  <a:ln>
                    <a:noFill/>
                  </a:ln>
                  <a:solidFill>
                    <a:srgbClr val="000000"/>
                  </a:solidFill>
                  <a:effectLst/>
                  <a:uLnTx/>
                  <a:uFillTx/>
                  <a:ea typeface="Arial Hebrew Scholar" charset="-79"/>
                  <a:cs typeface="Arial Hebrew Scholar" charset="-79"/>
                </a:rPr>
                <a:t>1</a:t>
              </a:r>
            </a:p>
          </p:txBody>
        </p:sp>
        <p:sp>
          <p:nvSpPr>
            <p:cNvPr id="23" name="TextBox 22"/>
            <p:cNvSpPr txBox="1"/>
            <p:nvPr/>
          </p:nvSpPr>
          <p:spPr>
            <a:xfrm>
              <a:off x="4641385" y="2724592"/>
              <a:ext cx="1446692" cy="1259153"/>
            </a:xfrm>
            <a:prstGeom prst="rect">
              <a:avLst/>
            </a:prstGeom>
            <a:noFill/>
          </p:spPr>
          <p:txBody>
            <a:bodyPr wrap="square" lIns="0" tIns="0" rIns="0" bIns="0" rtlCol="0">
              <a:noAutofit/>
            </a:bodyPr>
            <a:lstStyle/>
            <a:p>
              <a:r>
                <a:rPr lang="en-GB" sz="1400" b="1" dirty="0">
                  <a:solidFill>
                    <a:schemeClr val="dk1"/>
                  </a:solidFill>
                  <a:latin typeface="Calibri" panose="020F0502020204030204" pitchFamily="34" charset="0"/>
                  <a:cs typeface="Calibri" panose="020F0502020204030204" pitchFamily="34" charset="0"/>
                </a:rPr>
                <a:t>Designing Data Quality rules (business and technical)</a:t>
              </a:r>
              <a:r>
                <a:rPr lang="en-US" sz="1400" b="1" dirty="0">
                  <a:solidFill>
                    <a:schemeClr val="dk1"/>
                  </a:solidFill>
                  <a:latin typeface="Calibri" panose="020F0502020204030204" pitchFamily="34" charset="0"/>
                  <a:cs typeface="Calibri" panose="020F0502020204030204" pitchFamily="34" charset="0"/>
                </a:rPr>
                <a:t> </a:t>
              </a:r>
              <a:r>
                <a:rPr lang="en-US" sz="1400" dirty="0">
                  <a:solidFill>
                    <a:schemeClr val="dk1"/>
                  </a:solidFill>
                  <a:latin typeface="Calibri" panose="020F0502020204030204" pitchFamily="34" charset="0"/>
                  <a:cs typeface="Calibri" panose="020F0502020204030204" pitchFamily="34" charset="0"/>
                </a:rPr>
                <a:t>based on the defined set of CDE’s and business requirements</a:t>
              </a:r>
              <a:endParaRPr lang="en-GB" sz="1400" dirty="0">
                <a:solidFill>
                  <a:schemeClr val="dk1"/>
                </a:solidFill>
                <a:latin typeface="Calibri" panose="020F0502020204030204" pitchFamily="34" charset="0"/>
                <a:cs typeface="Calibri" panose="020F0502020204030204" pitchFamily="34" charset="0"/>
              </a:endParaRPr>
            </a:p>
          </p:txBody>
        </p:sp>
        <p:sp>
          <p:nvSpPr>
            <p:cNvPr id="24" name="TextBox 23"/>
            <p:cNvSpPr txBox="1"/>
            <p:nvPr/>
          </p:nvSpPr>
          <p:spPr>
            <a:xfrm>
              <a:off x="5074592" y="2069299"/>
              <a:ext cx="730469" cy="534497"/>
            </a:xfrm>
            <a:prstGeom prst="rect">
              <a:avLst/>
            </a:prstGeom>
            <a:noFill/>
          </p:spPr>
          <p:txBody>
            <a:bodyPr wrap="square" lIns="0" tIns="0" rIns="0" bIns="0" rtlCol="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4400" b="1" i="0" u="none" strike="noStrike" kern="1200" cap="none" spc="0" normalizeH="0" baseline="0" noProof="0" dirty="0">
                  <a:ln>
                    <a:noFill/>
                  </a:ln>
                  <a:solidFill>
                    <a:srgbClr val="99999D"/>
                  </a:solidFill>
                  <a:effectLst/>
                  <a:uLnTx/>
                  <a:uFillTx/>
                  <a:ea typeface="Arial Hebrew Scholar" charset="-79"/>
                  <a:cs typeface="Arial Hebrew Scholar" charset="-79"/>
                </a:rPr>
                <a:t>3</a:t>
              </a:r>
            </a:p>
          </p:txBody>
        </p:sp>
        <p:sp>
          <p:nvSpPr>
            <p:cNvPr id="25" name="TextBox 24"/>
            <p:cNvSpPr txBox="1"/>
            <p:nvPr/>
          </p:nvSpPr>
          <p:spPr>
            <a:xfrm>
              <a:off x="6250330" y="2735739"/>
              <a:ext cx="1365234" cy="1213701"/>
            </a:xfrm>
            <a:prstGeom prst="rect">
              <a:avLst/>
            </a:prstGeom>
            <a:noFill/>
          </p:spPr>
          <p:txBody>
            <a:bodyPr wrap="square" lIns="0" tIns="0" rIns="0" bIns="0" rtlCol="0">
              <a:noAutofit/>
            </a:bodyPr>
            <a:lstStyle/>
            <a:p>
              <a:r>
                <a:rPr lang="en-US" sz="1400" b="1" dirty="0">
                  <a:solidFill>
                    <a:schemeClr val="dk1"/>
                  </a:solidFill>
                  <a:latin typeface="Calibri" panose="020F0502020204030204" pitchFamily="34" charset="0"/>
                  <a:cs typeface="Calibri" panose="020F0502020204030204" pitchFamily="34" charset="0"/>
                </a:rPr>
                <a:t>Setting thresholds for each </a:t>
              </a:r>
              <a:r>
                <a:rPr lang="en-US" sz="1400" dirty="0">
                  <a:solidFill>
                    <a:schemeClr val="dk1"/>
                  </a:solidFill>
                  <a:latin typeface="Calibri" panose="020F0502020204030204" pitchFamily="34" charset="0"/>
                  <a:cs typeface="Calibri" panose="020F0502020204030204" pitchFamily="34" charset="0"/>
                </a:rPr>
                <a:t>CDE in accordance with business Data Quality requirements</a:t>
              </a:r>
              <a:endParaRPr lang="en-GB" sz="1400" dirty="0">
                <a:solidFill>
                  <a:schemeClr val="dk1"/>
                </a:solidFill>
                <a:highlight>
                  <a:srgbClr val="FFFF00"/>
                </a:highlight>
                <a:latin typeface="Calibri" panose="020F0502020204030204" pitchFamily="34" charset="0"/>
                <a:cs typeface="Calibri" panose="020F0502020204030204" pitchFamily="34" charset="0"/>
              </a:endParaRPr>
            </a:p>
          </p:txBody>
        </p:sp>
        <p:sp>
          <p:nvSpPr>
            <p:cNvPr id="26" name="TextBox 25"/>
            <p:cNvSpPr txBox="1"/>
            <p:nvPr/>
          </p:nvSpPr>
          <p:spPr>
            <a:xfrm>
              <a:off x="6630935" y="2063611"/>
              <a:ext cx="730469" cy="534497"/>
            </a:xfrm>
            <a:prstGeom prst="rect">
              <a:avLst/>
            </a:prstGeom>
            <a:noFill/>
          </p:spPr>
          <p:txBody>
            <a:bodyPr wrap="square" lIns="0" tIns="0" rIns="0" bIns="0" rtlCol="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4400" b="1" dirty="0">
                  <a:solidFill>
                    <a:srgbClr val="43B02A"/>
                  </a:solidFill>
                  <a:ea typeface="Arial Hebrew Scholar" charset="-79"/>
                  <a:cs typeface="Arial Hebrew Scholar" charset="-79"/>
                </a:rPr>
                <a:t>4</a:t>
              </a:r>
              <a:endParaRPr kumimoji="0" lang="en-US" sz="4400" b="1" i="0" u="none" strike="noStrike" kern="1200" cap="none" spc="0" normalizeH="0" baseline="0" noProof="0" dirty="0">
                <a:ln>
                  <a:noFill/>
                </a:ln>
                <a:solidFill>
                  <a:srgbClr val="43B02A"/>
                </a:solidFill>
                <a:effectLst/>
                <a:uLnTx/>
                <a:uFillTx/>
                <a:ea typeface="Arial Hebrew Scholar" charset="-79"/>
                <a:cs typeface="Arial Hebrew Scholar" charset="-79"/>
              </a:endParaRPr>
            </a:p>
          </p:txBody>
        </p:sp>
        <p:sp>
          <p:nvSpPr>
            <p:cNvPr id="27" name="TextBox 26"/>
            <p:cNvSpPr txBox="1"/>
            <p:nvPr/>
          </p:nvSpPr>
          <p:spPr>
            <a:xfrm>
              <a:off x="7777817" y="2724592"/>
              <a:ext cx="1446692" cy="1213701"/>
            </a:xfrm>
            <a:prstGeom prst="rect">
              <a:avLst/>
            </a:prstGeom>
            <a:noFill/>
          </p:spPr>
          <p:txBody>
            <a:bodyPr wrap="square" lIns="0" tIns="0" rIns="0" bIns="0" rtlCol="0">
              <a:noAutofit/>
            </a:bodyPr>
            <a:lstStyle/>
            <a:p>
              <a:r>
                <a:rPr lang="en-US" sz="1400" b="1" dirty="0">
                  <a:solidFill>
                    <a:schemeClr val="dk1"/>
                  </a:solidFill>
                  <a:latin typeface="Calibri" panose="020F0502020204030204" pitchFamily="34" charset="0"/>
                  <a:cs typeface="Calibri" panose="020F0502020204030204" pitchFamily="34" charset="0"/>
                </a:rPr>
                <a:t>Implementing the Data Quality </a:t>
              </a:r>
              <a:r>
                <a:rPr lang="en-US" sz="1400" dirty="0">
                  <a:solidFill>
                    <a:schemeClr val="dk1"/>
                  </a:solidFill>
                  <a:latin typeface="Calibri" panose="020F0502020204030204" pitchFamily="34" charset="0"/>
                  <a:cs typeface="Calibri" panose="020F0502020204030204" pitchFamily="34" charset="0"/>
                </a:rPr>
                <a:t>rules in IT process, creating dashboard to validate the results and test Data Quality checks</a:t>
              </a:r>
            </a:p>
          </p:txBody>
        </p:sp>
        <p:sp>
          <p:nvSpPr>
            <p:cNvPr id="28" name="TextBox 27"/>
            <p:cNvSpPr txBox="1"/>
            <p:nvPr/>
          </p:nvSpPr>
          <p:spPr>
            <a:xfrm>
              <a:off x="8186483" y="2063611"/>
              <a:ext cx="730469" cy="534497"/>
            </a:xfrm>
            <a:prstGeom prst="rect">
              <a:avLst/>
            </a:prstGeom>
            <a:noFill/>
          </p:spPr>
          <p:txBody>
            <a:bodyPr wrap="square" lIns="0" tIns="0" rIns="0" bIns="0" rtlCol="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4400" b="1" i="0" u="none" strike="noStrike" kern="1200" cap="none" spc="0" normalizeH="0" baseline="0" noProof="0" dirty="0">
                  <a:ln>
                    <a:noFill/>
                  </a:ln>
                  <a:solidFill>
                    <a:srgbClr val="86BC25"/>
                  </a:solidFill>
                  <a:effectLst/>
                  <a:uLnTx/>
                  <a:uFillTx/>
                  <a:ea typeface="Arial Hebrew Scholar" charset="-79"/>
                  <a:cs typeface="Arial Hebrew Scholar" charset="-79"/>
                </a:rPr>
                <a:t>5</a:t>
              </a:r>
            </a:p>
          </p:txBody>
        </p:sp>
        <p:sp>
          <p:nvSpPr>
            <p:cNvPr id="29" name="TextBox 28"/>
            <p:cNvSpPr txBox="1"/>
            <p:nvPr/>
          </p:nvSpPr>
          <p:spPr>
            <a:xfrm>
              <a:off x="9305304" y="2719135"/>
              <a:ext cx="1291244" cy="1198935"/>
            </a:xfrm>
            <a:prstGeom prst="rect">
              <a:avLst/>
            </a:prstGeom>
            <a:noFill/>
          </p:spPr>
          <p:txBody>
            <a:bodyPr wrap="square" lIns="0" tIns="0" rIns="0" bIns="0" rtlCol="0">
              <a:noAutofit/>
            </a:bodyPr>
            <a:lstStyle/>
            <a:p>
              <a:r>
                <a:rPr lang="en-US" sz="1400" b="1" dirty="0">
                  <a:solidFill>
                    <a:schemeClr val="dk1"/>
                  </a:solidFill>
                  <a:latin typeface="Calibri" panose="020F0502020204030204" pitchFamily="34" charset="0"/>
                  <a:cs typeface="Calibri" panose="020F0502020204030204" pitchFamily="34" charset="0"/>
                </a:rPr>
                <a:t>Monitoring data quality </a:t>
              </a:r>
              <a:r>
                <a:rPr lang="en-US" sz="1400" dirty="0">
                  <a:solidFill>
                    <a:schemeClr val="dk1"/>
                  </a:solidFill>
                  <a:latin typeface="Calibri" panose="020F0502020204030204" pitchFamily="34" charset="0"/>
                  <a:cs typeface="Calibri" panose="020F0502020204030204" pitchFamily="34" charset="0"/>
                </a:rPr>
                <a:t>actively against the requirements and resolve Data Quality issues</a:t>
              </a:r>
            </a:p>
          </p:txBody>
        </p:sp>
        <p:sp>
          <p:nvSpPr>
            <p:cNvPr id="30" name="TextBox 29"/>
            <p:cNvSpPr txBox="1"/>
            <p:nvPr/>
          </p:nvSpPr>
          <p:spPr>
            <a:xfrm>
              <a:off x="9676261" y="2054160"/>
              <a:ext cx="730469" cy="534497"/>
            </a:xfrm>
            <a:prstGeom prst="rect">
              <a:avLst/>
            </a:prstGeom>
            <a:noFill/>
          </p:spPr>
          <p:txBody>
            <a:bodyPr wrap="square" lIns="0" tIns="0" rIns="0" bIns="0" rtlCol="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4400" b="1" i="0" u="none" strike="noStrike" kern="1200" cap="none" spc="0" normalizeH="0" baseline="0" noProof="0" dirty="0">
                  <a:ln>
                    <a:noFill/>
                  </a:ln>
                  <a:solidFill>
                    <a:srgbClr val="79D8FF"/>
                  </a:solidFill>
                  <a:effectLst/>
                  <a:uLnTx/>
                  <a:uFillTx/>
                  <a:ea typeface="Arial Hebrew Scholar" charset="-79"/>
                  <a:cs typeface="Arial Hebrew Scholar" charset="-79"/>
                </a:rPr>
                <a:t>6</a:t>
              </a:r>
            </a:p>
          </p:txBody>
        </p:sp>
      </p:grpSp>
      <p:sp>
        <p:nvSpPr>
          <p:cNvPr id="63" name="TextBox 62"/>
          <p:cNvSpPr txBox="1"/>
          <p:nvPr/>
        </p:nvSpPr>
        <p:spPr>
          <a:xfrm>
            <a:off x="663257" y="1996466"/>
            <a:ext cx="6096000" cy="400110"/>
          </a:xfrm>
          <a:prstGeom prst="rect">
            <a:avLst/>
          </a:prstGeom>
          <a:noFill/>
        </p:spPr>
        <p:txBody>
          <a:bodyPr wrap="square">
            <a:spAutoFit/>
          </a:bodyPr>
          <a:lstStyle/>
          <a:p>
            <a:r>
              <a:rPr lang="en-US" sz="2000" dirty="0">
                <a:solidFill>
                  <a:schemeClr val="accent1"/>
                </a:solidFill>
                <a:latin typeface="+mj-lt"/>
                <a:cs typeface="Calibri" panose="020F0502020204030204"/>
              </a:rPr>
              <a:t>A six-step data quality management approach</a:t>
            </a:r>
            <a:endParaRPr lang="en-US" sz="2000" dirty="0">
              <a:solidFill>
                <a:schemeClr val="accent1"/>
              </a:solidFill>
            </a:endParaRPr>
          </a:p>
        </p:txBody>
      </p:sp>
      <p:sp>
        <p:nvSpPr>
          <p:cNvPr id="66" name="TextBox 65"/>
          <p:cNvSpPr txBox="1"/>
          <p:nvPr/>
        </p:nvSpPr>
        <p:spPr>
          <a:xfrm>
            <a:off x="693211" y="1553942"/>
            <a:ext cx="7589637" cy="461665"/>
          </a:xfrm>
          <a:prstGeom prst="rect">
            <a:avLst/>
          </a:prstGeom>
          <a:noFill/>
        </p:spPr>
        <p:txBody>
          <a:bodyPr wrap="square">
            <a:spAutoFit/>
          </a:bodyPr>
          <a:lstStyle/>
          <a:p>
            <a:r>
              <a:rPr lang="en-US" b="1" dirty="0"/>
              <a:t>How to conduct a Data Quality Assessment (DQA) ?</a:t>
            </a:r>
          </a:p>
        </p:txBody>
      </p:sp>
      <p:grpSp>
        <p:nvGrpSpPr>
          <p:cNvPr id="62" name="Group 61"/>
          <p:cNvGrpSpPr/>
          <p:nvPr/>
        </p:nvGrpSpPr>
        <p:grpSpPr>
          <a:xfrm>
            <a:off x="444230" y="789981"/>
            <a:ext cx="5437206" cy="750183"/>
            <a:chOff x="3232891" y="-2999"/>
            <a:chExt cx="5437206" cy="750183"/>
          </a:xfrm>
        </p:grpSpPr>
        <p:sp>
          <p:nvSpPr>
            <p:cNvPr id="64" name="TextBox 63"/>
            <p:cNvSpPr txBox="1"/>
            <p:nvPr/>
          </p:nvSpPr>
          <p:spPr>
            <a:xfrm>
              <a:off x="3232891" y="-2999"/>
              <a:ext cx="599078" cy="461665"/>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defTabSz="914400" eaLnBrk="0" fontAlgn="base" hangingPunct="0">
                <a:spcBef>
                  <a:spcPct val="0"/>
                </a:spcBef>
                <a:spcAft>
                  <a:spcPct val="0"/>
                </a:spcAft>
              </a:pPr>
              <a:r>
                <a:rPr lang="en-US" altLang="en-US" b="1" dirty="0">
                  <a:solidFill>
                    <a:schemeClr val="bg1"/>
                  </a:solidFill>
                  <a:latin typeface="Agency FB" panose="020B0503020202020204" pitchFamily="34" charset="0"/>
                  <a:cs typeface="Calibri Light" panose="020F0302020204030204" pitchFamily="34" charset="0"/>
                </a:rPr>
                <a:t> </a:t>
              </a:r>
            </a:p>
          </p:txBody>
        </p:sp>
        <p:sp>
          <p:nvSpPr>
            <p:cNvPr id="65" name="TextBox 64"/>
            <p:cNvSpPr txBox="1"/>
            <p:nvPr/>
          </p:nvSpPr>
          <p:spPr>
            <a:xfrm>
              <a:off x="3394559" y="165656"/>
              <a:ext cx="599078" cy="461665"/>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defTabSz="914400" eaLnBrk="0" fontAlgn="base" hangingPunct="0">
                <a:spcBef>
                  <a:spcPct val="0"/>
                </a:spcBef>
                <a:spcAft>
                  <a:spcPct val="0"/>
                </a:spcAft>
              </a:pPr>
              <a:r>
                <a:rPr lang="en-US" altLang="en-US" b="1" dirty="0">
                  <a:solidFill>
                    <a:schemeClr val="bg1"/>
                  </a:solidFill>
                  <a:latin typeface="Agency FB" panose="020B0503020202020204" pitchFamily="34" charset="0"/>
                  <a:cs typeface="Calibri Light" panose="020F0302020204030204" pitchFamily="34" charset="0"/>
                </a:rPr>
                <a:t> </a:t>
              </a:r>
            </a:p>
          </p:txBody>
        </p:sp>
        <p:sp>
          <p:nvSpPr>
            <p:cNvPr id="67" name="TextBox 66"/>
            <p:cNvSpPr txBox="1"/>
            <p:nvPr/>
          </p:nvSpPr>
          <p:spPr>
            <a:xfrm>
              <a:off x="3575219" y="286809"/>
              <a:ext cx="5094878" cy="460375"/>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defTabSz="914400" eaLnBrk="0" fontAlgn="base" hangingPunct="0">
                <a:spcBef>
                  <a:spcPct val="0"/>
                </a:spcBef>
                <a:spcAft>
                  <a:spcPct val="0"/>
                </a:spcAft>
              </a:pPr>
              <a:r>
                <a:rPr lang="en-US" altLang="en-US" b="1" dirty="0">
                  <a:solidFill>
                    <a:schemeClr val="bg1"/>
                  </a:solidFill>
                  <a:latin typeface="Agency FB" panose="020B0503020202020204" pitchFamily="34" charset="0"/>
                  <a:cs typeface="Calibri Light" panose="020F0302020204030204" pitchFamily="34" charset="0"/>
                </a:rPr>
                <a:t> Approach of Solution   </a:t>
              </a:r>
            </a:p>
          </p:txBody>
        </p:sp>
      </p:gr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1537831808"/>
              </p:ext>
            </p:extLst>
          </p:nvPr>
        </p:nvGraphicFramePr>
        <p:xfrm>
          <a:off x="669108" y="1994262"/>
          <a:ext cx="10810241" cy="4037680"/>
        </p:xfrm>
        <a:graphic>
          <a:graphicData uri="http://schemas.openxmlformats.org/drawingml/2006/table">
            <a:tbl>
              <a:tblPr>
                <a:tableStyleId>{EB9631B5-78F2-41C9-869B-9F39066F8104}</a:tableStyleId>
              </a:tblPr>
              <a:tblGrid>
                <a:gridCol w="676367">
                  <a:extLst>
                    <a:ext uri="{9D8B030D-6E8A-4147-A177-3AD203B41FA5}">
                      <a16:colId xmlns:a16="http://schemas.microsoft.com/office/drawing/2014/main" val="20000"/>
                    </a:ext>
                  </a:extLst>
                </a:gridCol>
                <a:gridCol w="1646739">
                  <a:extLst>
                    <a:ext uri="{9D8B030D-6E8A-4147-A177-3AD203B41FA5}">
                      <a16:colId xmlns:a16="http://schemas.microsoft.com/office/drawing/2014/main" val="20001"/>
                    </a:ext>
                  </a:extLst>
                </a:gridCol>
                <a:gridCol w="3617620">
                  <a:extLst>
                    <a:ext uri="{9D8B030D-6E8A-4147-A177-3AD203B41FA5}">
                      <a16:colId xmlns:a16="http://schemas.microsoft.com/office/drawing/2014/main" val="20002"/>
                    </a:ext>
                  </a:extLst>
                </a:gridCol>
                <a:gridCol w="4869515">
                  <a:extLst>
                    <a:ext uri="{9D8B030D-6E8A-4147-A177-3AD203B41FA5}">
                      <a16:colId xmlns:a16="http://schemas.microsoft.com/office/drawing/2014/main" val="20003"/>
                    </a:ext>
                  </a:extLst>
                </a:gridCol>
              </a:tblGrid>
              <a:tr h="609932">
                <a:tc>
                  <a:txBody>
                    <a:bodyPr/>
                    <a:lstStyle/>
                    <a:p>
                      <a:pPr algn="ctr"/>
                      <a:r>
                        <a:rPr lang="en-US" sz="1400" b="1" dirty="0">
                          <a:solidFill>
                            <a:schemeClr val="bg1"/>
                          </a:solidFill>
                          <a:effectLst/>
                        </a:rPr>
                        <a:t>CDE ID</a:t>
                      </a:r>
                    </a:p>
                  </a:txBody>
                  <a:tcPr marL="38773" marR="38773" marT="0" marB="0" anchor="ctr">
                    <a:solidFill>
                      <a:schemeClr val="accent1"/>
                    </a:solidFill>
                  </a:tcPr>
                </a:tc>
                <a:tc>
                  <a:txBody>
                    <a:bodyPr/>
                    <a:lstStyle/>
                    <a:p>
                      <a:pPr algn="ctr"/>
                      <a:r>
                        <a:rPr lang="en-US" sz="1400" b="1" dirty="0">
                          <a:solidFill>
                            <a:schemeClr val="bg1"/>
                          </a:solidFill>
                          <a:effectLst/>
                        </a:rPr>
                        <a:t>CDE Name</a:t>
                      </a:r>
                    </a:p>
                  </a:txBody>
                  <a:tcPr marL="38773" marR="38773" marT="0" marB="0" anchor="ctr">
                    <a:solidFill>
                      <a:schemeClr val="accent1"/>
                    </a:solidFill>
                  </a:tcPr>
                </a:tc>
                <a:tc>
                  <a:txBody>
                    <a:bodyPr/>
                    <a:lstStyle/>
                    <a:p>
                      <a:pPr algn="ctr"/>
                      <a:r>
                        <a:rPr lang="en-US" sz="1400" b="1" dirty="0">
                          <a:solidFill>
                            <a:schemeClr val="bg1"/>
                          </a:solidFill>
                          <a:effectLst/>
                        </a:rPr>
                        <a:t>CDE Description</a:t>
                      </a:r>
                    </a:p>
                  </a:txBody>
                  <a:tcPr marL="38773" marR="38773" marT="0" marB="0" anchor="ctr">
                    <a:solidFill>
                      <a:schemeClr val="accent1"/>
                    </a:solidFill>
                  </a:tcPr>
                </a:tc>
                <a:tc>
                  <a:txBody>
                    <a:bodyPr/>
                    <a:lstStyle/>
                    <a:p>
                      <a:pPr algn="ctr"/>
                      <a:r>
                        <a:rPr lang="en-US" sz="1400" b="1" dirty="0">
                          <a:solidFill>
                            <a:schemeClr val="bg1"/>
                          </a:solidFill>
                          <a:effectLst/>
                        </a:rPr>
                        <a:t>Table</a:t>
                      </a:r>
                    </a:p>
                  </a:txBody>
                  <a:tcPr marL="38773" marR="38773" marT="0" marB="0" anchor="ctr">
                    <a:solidFill>
                      <a:schemeClr val="accent1"/>
                    </a:solidFill>
                  </a:tcPr>
                </a:tc>
                <a:extLst>
                  <a:ext uri="{0D108BD9-81ED-4DB2-BD59-A6C34878D82A}">
                    <a16:rowId xmlns:a16="http://schemas.microsoft.com/office/drawing/2014/main" val="10000"/>
                  </a:ext>
                </a:extLst>
              </a:tr>
              <a:tr h="284769">
                <a:tc>
                  <a:txBody>
                    <a:bodyPr/>
                    <a:lstStyle/>
                    <a:p>
                      <a:r>
                        <a:rPr lang="en-US" sz="1400" b="1" dirty="0">
                          <a:solidFill>
                            <a:srgbClr val="000000"/>
                          </a:solidFill>
                          <a:effectLst/>
                        </a:rPr>
                        <a:t>D_01</a:t>
                      </a:r>
                      <a:endParaRPr lang="en-US" sz="1400" b="1" dirty="0">
                        <a:effectLst/>
                      </a:endParaRPr>
                    </a:p>
                  </a:txBody>
                  <a:tcPr marL="38773" marR="38773" marT="0" marB="0" anchor="ctr"/>
                </a:tc>
                <a:tc>
                  <a:txBody>
                    <a:bodyPr/>
                    <a:lstStyle/>
                    <a:p>
                      <a:r>
                        <a:rPr lang="en-US" sz="1400" dirty="0">
                          <a:solidFill>
                            <a:srgbClr val="000000"/>
                          </a:solidFill>
                          <a:effectLst/>
                        </a:rPr>
                        <a:t>Order ID</a:t>
                      </a:r>
                      <a:endParaRPr lang="en-US" sz="1400" dirty="0">
                        <a:effectLst/>
                      </a:endParaRPr>
                    </a:p>
                  </a:txBody>
                  <a:tcPr marL="38773" marR="38773" marT="0" marB="0" anchor="ctr"/>
                </a:tc>
                <a:tc>
                  <a:txBody>
                    <a:bodyPr/>
                    <a:lstStyle/>
                    <a:p>
                      <a:pPr algn="l"/>
                      <a:r>
                        <a:rPr lang="en-US" sz="1400" dirty="0">
                          <a:solidFill>
                            <a:srgbClr val="000000"/>
                          </a:solidFill>
                          <a:effectLst/>
                        </a:rPr>
                        <a:t>The unique identifier of a sales order</a:t>
                      </a:r>
                      <a:endParaRPr lang="en-US" sz="1400" dirty="0">
                        <a:effectLst/>
                      </a:endParaRPr>
                    </a:p>
                  </a:txBody>
                  <a:tcPr marL="38773" marR="38773" marT="0" marB="0" anchor="b"/>
                </a:tc>
                <a:tc>
                  <a:txBody>
                    <a:bodyPr/>
                    <a:lstStyle/>
                    <a:p>
                      <a:pPr algn="l"/>
                      <a:r>
                        <a:rPr lang="en-US" sz="1400" dirty="0">
                          <a:solidFill>
                            <a:srgbClr val="000000"/>
                          </a:solidFill>
                          <a:effectLst/>
                        </a:rPr>
                        <a:t>Order_Details (PK)</a:t>
                      </a:r>
                      <a:endParaRPr lang="en-US" sz="1400" dirty="0">
                        <a:effectLst/>
                      </a:endParaRPr>
                    </a:p>
                  </a:txBody>
                  <a:tcPr marL="38773" marR="38773" marT="0" marB="0" anchor="ctr"/>
                </a:tc>
                <a:extLst>
                  <a:ext uri="{0D108BD9-81ED-4DB2-BD59-A6C34878D82A}">
                    <a16:rowId xmlns:a16="http://schemas.microsoft.com/office/drawing/2014/main" val="10001"/>
                  </a:ext>
                </a:extLst>
              </a:tr>
              <a:tr h="284769">
                <a:tc>
                  <a:txBody>
                    <a:bodyPr/>
                    <a:lstStyle/>
                    <a:p>
                      <a:r>
                        <a:rPr lang="en-US" sz="1400" b="1" dirty="0">
                          <a:solidFill>
                            <a:srgbClr val="000000"/>
                          </a:solidFill>
                          <a:effectLst/>
                        </a:rPr>
                        <a:t>D_02</a:t>
                      </a:r>
                      <a:endParaRPr lang="en-US" sz="1400" b="1" dirty="0">
                        <a:effectLst/>
                      </a:endParaRPr>
                    </a:p>
                  </a:txBody>
                  <a:tcPr marL="38773" marR="38773" marT="0" marB="0" anchor="ctr"/>
                </a:tc>
                <a:tc>
                  <a:txBody>
                    <a:bodyPr/>
                    <a:lstStyle/>
                    <a:p>
                      <a:r>
                        <a:rPr lang="en-US" sz="1400" dirty="0">
                          <a:solidFill>
                            <a:srgbClr val="000000"/>
                          </a:solidFill>
                          <a:effectLst/>
                        </a:rPr>
                        <a:t>Order Date</a:t>
                      </a:r>
                      <a:endParaRPr lang="en-US" sz="1400" dirty="0">
                        <a:effectLst/>
                      </a:endParaRPr>
                    </a:p>
                  </a:txBody>
                  <a:tcPr marL="38773" marR="38773" marT="0" marB="0" anchor="ctr"/>
                </a:tc>
                <a:tc>
                  <a:txBody>
                    <a:bodyPr/>
                    <a:lstStyle/>
                    <a:p>
                      <a:pPr algn="l"/>
                      <a:r>
                        <a:rPr lang="en-US" sz="1400" dirty="0">
                          <a:solidFill>
                            <a:srgbClr val="000000"/>
                          </a:solidFill>
                          <a:effectLst/>
                        </a:rPr>
                        <a:t>The date when a sales order was placed</a:t>
                      </a:r>
                      <a:endParaRPr lang="en-US" sz="1400" dirty="0">
                        <a:effectLst/>
                      </a:endParaRPr>
                    </a:p>
                  </a:txBody>
                  <a:tcPr marL="38773" marR="38773" marT="0" marB="0" anchor="b"/>
                </a:tc>
                <a:tc>
                  <a:txBody>
                    <a:bodyPr/>
                    <a:lstStyle/>
                    <a:p>
                      <a:pPr algn="l"/>
                      <a:r>
                        <a:rPr lang="en-US" sz="1400" dirty="0">
                          <a:solidFill>
                            <a:srgbClr val="000000"/>
                          </a:solidFill>
                          <a:effectLst/>
                        </a:rPr>
                        <a:t>Order_Details</a:t>
                      </a:r>
                      <a:endParaRPr lang="en-US" sz="1400" dirty="0">
                        <a:effectLst/>
                      </a:endParaRPr>
                    </a:p>
                  </a:txBody>
                  <a:tcPr marL="38773" marR="38773" marT="0" marB="0" anchor="ctr"/>
                </a:tc>
                <a:extLst>
                  <a:ext uri="{0D108BD9-81ED-4DB2-BD59-A6C34878D82A}">
                    <a16:rowId xmlns:a16="http://schemas.microsoft.com/office/drawing/2014/main" val="10002"/>
                  </a:ext>
                </a:extLst>
              </a:tr>
              <a:tr h="284769">
                <a:tc>
                  <a:txBody>
                    <a:bodyPr/>
                    <a:lstStyle/>
                    <a:p>
                      <a:r>
                        <a:rPr lang="en-US" sz="1400" b="1" dirty="0">
                          <a:solidFill>
                            <a:srgbClr val="000000"/>
                          </a:solidFill>
                          <a:effectLst/>
                        </a:rPr>
                        <a:t>D_03</a:t>
                      </a:r>
                      <a:endParaRPr lang="en-US" sz="1400" b="1" dirty="0">
                        <a:effectLst/>
                      </a:endParaRPr>
                    </a:p>
                  </a:txBody>
                  <a:tcPr marL="38773" marR="38773" marT="0" marB="0" anchor="ctr"/>
                </a:tc>
                <a:tc>
                  <a:txBody>
                    <a:bodyPr/>
                    <a:lstStyle/>
                    <a:p>
                      <a:r>
                        <a:rPr lang="en-US" sz="1400" dirty="0">
                          <a:solidFill>
                            <a:srgbClr val="000000"/>
                          </a:solidFill>
                          <a:effectLst/>
                        </a:rPr>
                        <a:t>Customer ID</a:t>
                      </a:r>
                      <a:endParaRPr lang="en-US" sz="1400" dirty="0">
                        <a:effectLst/>
                      </a:endParaRPr>
                    </a:p>
                  </a:txBody>
                  <a:tcPr marL="38773" marR="38773" marT="0" marB="0" anchor="ctr"/>
                </a:tc>
                <a:tc>
                  <a:txBody>
                    <a:bodyPr/>
                    <a:lstStyle/>
                    <a:p>
                      <a:pPr algn="l"/>
                      <a:r>
                        <a:rPr lang="en-US" sz="1400" dirty="0">
                          <a:solidFill>
                            <a:srgbClr val="000000"/>
                          </a:solidFill>
                          <a:effectLst/>
                        </a:rPr>
                        <a:t>The unique identifier of a customer</a:t>
                      </a:r>
                      <a:endParaRPr lang="en-US" sz="1400" dirty="0">
                        <a:effectLst/>
                      </a:endParaRPr>
                    </a:p>
                  </a:txBody>
                  <a:tcPr marL="38773" marR="38773" marT="0" marB="0" anchor="b"/>
                </a:tc>
                <a:tc>
                  <a:txBody>
                    <a:bodyPr/>
                    <a:lstStyle/>
                    <a:p>
                      <a:pPr algn="l"/>
                      <a:r>
                        <a:rPr lang="en-US" sz="1400" dirty="0">
                          <a:solidFill>
                            <a:srgbClr val="000000"/>
                          </a:solidFill>
                          <a:effectLst/>
                        </a:rPr>
                        <a:t>Customer (PK); Order Details (FK)</a:t>
                      </a:r>
                      <a:endParaRPr lang="en-US" sz="1400" dirty="0">
                        <a:effectLst/>
                      </a:endParaRPr>
                    </a:p>
                  </a:txBody>
                  <a:tcPr marL="38773" marR="38773" marT="0" marB="0" anchor="ctr"/>
                </a:tc>
                <a:extLst>
                  <a:ext uri="{0D108BD9-81ED-4DB2-BD59-A6C34878D82A}">
                    <a16:rowId xmlns:a16="http://schemas.microsoft.com/office/drawing/2014/main" val="10003"/>
                  </a:ext>
                </a:extLst>
              </a:tr>
              <a:tr h="284769">
                <a:tc>
                  <a:txBody>
                    <a:bodyPr/>
                    <a:lstStyle/>
                    <a:p>
                      <a:r>
                        <a:rPr lang="en-US" sz="1400" b="1" dirty="0">
                          <a:solidFill>
                            <a:srgbClr val="000000"/>
                          </a:solidFill>
                          <a:effectLst/>
                        </a:rPr>
                        <a:t>D_04</a:t>
                      </a:r>
                      <a:endParaRPr lang="en-US" sz="1400" b="1" dirty="0">
                        <a:effectLst/>
                      </a:endParaRPr>
                    </a:p>
                  </a:txBody>
                  <a:tcPr marL="38773" marR="38773" marT="0" marB="0" anchor="ctr"/>
                </a:tc>
                <a:tc>
                  <a:txBody>
                    <a:bodyPr/>
                    <a:lstStyle/>
                    <a:p>
                      <a:r>
                        <a:rPr lang="en-US" sz="1400" dirty="0">
                          <a:solidFill>
                            <a:srgbClr val="000000"/>
                          </a:solidFill>
                          <a:effectLst/>
                        </a:rPr>
                        <a:t>Product ID</a:t>
                      </a:r>
                      <a:endParaRPr lang="en-US" sz="1400" dirty="0">
                        <a:effectLst/>
                      </a:endParaRPr>
                    </a:p>
                  </a:txBody>
                  <a:tcPr marL="38773" marR="38773" marT="0" marB="0" anchor="ctr"/>
                </a:tc>
                <a:tc>
                  <a:txBody>
                    <a:bodyPr/>
                    <a:lstStyle/>
                    <a:p>
                      <a:pPr algn="l"/>
                      <a:r>
                        <a:rPr lang="en-US" sz="1400" dirty="0">
                          <a:solidFill>
                            <a:srgbClr val="000000"/>
                          </a:solidFill>
                          <a:effectLst/>
                        </a:rPr>
                        <a:t>The unique identifier of a product</a:t>
                      </a:r>
                      <a:endParaRPr lang="en-US" sz="1400" dirty="0">
                        <a:effectLst/>
                      </a:endParaRPr>
                    </a:p>
                  </a:txBody>
                  <a:tcPr marL="38773" marR="38773" marT="0" marB="0" anchor="b"/>
                </a:tc>
                <a:tc>
                  <a:txBody>
                    <a:bodyPr/>
                    <a:lstStyle/>
                    <a:p>
                      <a:pPr algn="l"/>
                      <a:r>
                        <a:rPr lang="en-US" sz="1400" dirty="0">
                          <a:solidFill>
                            <a:srgbClr val="000000"/>
                          </a:solidFill>
                          <a:effectLst/>
                        </a:rPr>
                        <a:t>Product (PK); Order_Details (FK)</a:t>
                      </a:r>
                      <a:endParaRPr lang="en-US" sz="1400" dirty="0">
                        <a:effectLst/>
                      </a:endParaRPr>
                    </a:p>
                  </a:txBody>
                  <a:tcPr marL="38773" marR="38773" marT="0" marB="0" anchor="ctr"/>
                </a:tc>
                <a:extLst>
                  <a:ext uri="{0D108BD9-81ED-4DB2-BD59-A6C34878D82A}">
                    <a16:rowId xmlns:a16="http://schemas.microsoft.com/office/drawing/2014/main" val="10004"/>
                  </a:ext>
                </a:extLst>
              </a:tr>
              <a:tr h="306216">
                <a:tc>
                  <a:txBody>
                    <a:bodyPr/>
                    <a:lstStyle/>
                    <a:p>
                      <a:r>
                        <a:rPr lang="en-US" sz="1400" b="1" dirty="0">
                          <a:solidFill>
                            <a:srgbClr val="000000"/>
                          </a:solidFill>
                          <a:effectLst/>
                        </a:rPr>
                        <a:t>D_05</a:t>
                      </a:r>
                      <a:endParaRPr lang="en-US" sz="1400" b="1" dirty="0">
                        <a:effectLst/>
                      </a:endParaRPr>
                    </a:p>
                  </a:txBody>
                  <a:tcPr marL="38773" marR="38773" marT="0" marB="0" anchor="ctr"/>
                </a:tc>
                <a:tc>
                  <a:txBody>
                    <a:bodyPr/>
                    <a:lstStyle/>
                    <a:p>
                      <a:r>
                        <a:rPr lang="en-US" sz="1400" dirty="0">
                          <a:solidFill>
                            <a:srgbClr val="000000"/>
                          </a:solidFill>
                          <a:effectLst/>
                        </a:rPr>
                        <a:t>Quantity</a:t>
                      </a:r>
                      <a:endParaRPr lang="en-US" sz="1400" dirty="0">
                        <a:effectLst/>
                      </a:endParaRPr>
                    </a:p>
                  </a:txBody>
                  <a:tcPr marL="38773" marR="38773" marT="0" marB="0" anchor="ctr"/>
                </a:tc>
                <a:tc>
                  <a:txBody>
                    <a:bodyPr/>
                    <a:lstStyle/>
                    <a:p>
                      <a:pPr algn="l"/>
                      <a:r>
                        <a:rPr lang="en-US" sz="1400" dirty="0">
                          <a:solidFill>
                            <a:srgbClr val="000000"/>
                          </a:solidFill>
                          <a:effectLst/>
                        </a:rPr>
                        <a:t>The quantity of product sold within a sales order</a:t>
                      </a:r>
                      <a:endParaRPr lang="en-US" sz="1400" dirty="0">
                        <a:effectLst/>
                      </a:endParaRPr>
                    </a:p>
                  </a:txBody>
                  <a:tcPr marL="38773" marR="38773" marT="0" marB="0" anchor="b"/>
                </a:tc>
                <a:tc>
                  <a:txBody>
                    <a:bodyPr/>
                    <a:lstStyle/>
                    <a:p>
                      <a:pPr algn="l"/>
                      <a:r>
                        <a:rPr lang="en-US" sz="1400" dirty="0">
                          <a:solidFill>
                            <a:srgbClr val="000000"/>
                          </a:solidFill>
                          <a:effectLst/>
                        </a:rPr>
                        <a:t>Order_Details</a:t>
                      </a:r>
                      <a:endParaRPr lang="en-US" sz="1400" dirty="0">
                        <a:effectLst/>
                      </a:endParaRPr>
                    </a:p>
                  </a:txBody>
                  <a:tcPr marL="38773" marR="38773" marT="0" marB="0" anchor="ctr"/>
                </a:tc>
                <a:extLst>
                  <a:ext uri="{0D108BD9-81ED-4DB2-BD59-A6C34878D82A}">
                    <a16:rowId xmlns:a16="http://schemas.microsoft.com/office/drawing/2014/main" val="10005"/>
                  </a:ext>
                </a:extLst>
              </a:tr>
              <a:tr h="284769">
                <a:tc>
                  <a:txBody>
                    <a:bodyPr/>
                    <a:lstStyle/>
                    <a:p>
                      <a:r>
                        <a:rPr lang="en-US" sz="1400" b="1" dirty="0">
                          <a:solidFill>
                            <a:srgbClr val="000000"/>
                          </a:solidFill>
                          <a:effectLst/>
                        </a:rPr>
                        <a:t>D_06</a:t>
                      </a:r>
                      <a:endParaRPr lang="en-US" sz="1400" b="1" dirty="0">
                        <a:effectLst/>
                      </a:endParaRPr>
                    </a:p>
                  </a:txBody>
                  <a:tcPr marL="38773" marR="38773" marT="0" marB="0" anchor="ctr"/>
                </a:tc>
                <a:tc>
                  <a:txBody>
                    <a:bodyPr/>
                    <a:lstStyle/>
                    <a:p>
                      <a:r>
                        <a:rPr lang="en-US" sz="1400" dirty="0">
                          <a:solidFill>
                            <a:srgbClr val="000000"/>
                          </a:solidFill>
                          <a:effectLst/>
                        </a:rPr>
                        <a:t>ProductName</a:t>
                      </a:r>
                      <a:endParaRPr lang="en-US" sz="1400" dirty="0">
                        <a:effectLst/>
                      </a:endParaRPr>
                    </a:p>
                  </a:txBody>
                  <a:tcPr marL="38773" marR="38773" marT="0" marB="0" anchor="ctr"/>
                </a:tc>
                <a:tc>
                  <a:txBody>
                    <a:bodyPr/>
                    <a:lstStyle/>
                    <a:p>
                      <a:pPr algn="l"/>
                      <a:r>
                        <a:rPr lang="en-US" sz="1400" dirty="0">
                          <a:solidFill>
                            <a:srgbClr val="000000"/>
                          </a:solidFill>
                          <a:effectLst/>
                        </a:rPr>
                        <a:t>The full name of a product</a:t>
                      </a:r>
                      <a:endParaRPr lang="en-US" sz="1400" dirty="0">
                        <a:effectLst/>
                      </a:endParaRPr>
                    </a:p>
                  </a:txBody>
                  <a:tcPr marL="38773" marR="38773" marT="0" marB="0" anchor="b"/>
                </a:tc>
                <a:tc>
                  <a:txBody>
                    <a:bodyPr/>
                    <a:lstStyle/>
                    <a:p>
                      <a:pPr algn="l"/>
                      <a:r>
                        <a:rPr lang="en-US" sz="1400" dirty="0">
                          <a:solidFill>
                            <a:srgbClr val="000000"/>
                          </a:solidFill>
                          <a:effectLst/>
                        </a:rPr>
                        <a:t>Product</a:t>
                      </a:r>
                      <a:endParaRPr lang="en-US" sz="1400" dirty="0">
                        <a:effectLst/>
                      </a:endParaRPr>
                    </a:p>
                  </a:txBody>
                  <a:tcPr marL="38773" marR="38773" marT="0" marB="0" anchor="ctr"/>
                </a:tc>
                <a:extLst>
                  <a:ext uri="{0D108BD9-81ED-4DB2-BD59-A6C34878D82A}">
                    <a16:rowId xmlns:a16="http://schemas.microsoft.com/office/drawing/2014/main" val="10006"/>
                  </a:ext>
                </a:extLst>
              </a:tr>
              <a:tr h="284769">
                <a:tc>
                  <a:txBody>
                    <a:bodyPr/>
                    <a:lstStyle/>
                    <a:p>
                      <a:r>
                        <a:rPr lang="en-US" sz="1400" b="1" dirty="0">
                          <a:solidFill>
                            <a:srgbClr val="000000"/>
                          </a:solidFill>
                          <a:effectLst/>
                        </a:rPr>
                        <a:t>D_07</a:t>
                      </a:r>
                      <a:endParaRPr lang="en-US" sz="1400" b="1" dirty="0">
                        <a:effectLst/>
                      </a:endParaRPr>
                    </a:p>
                  </a:txBody>
                  <a:tcPr marL="38773" marR="38773" marT="0" marB="0" anchor="ctr"/>
                </a:tc>
                <a:tc>
                  <a:txBody>
                    <a:bodyPr/>
                    <a:lstStyle/>
                    <a:p>
                      <a:r>
                        <a:rPr lang="en-US" sz="1400" dirty="0">
                          <a:solidFill>
                            <a:srgbClr val="000000"/>
                          </a:solidFill>
                          <a:effectLst/>
                        </a:rPr>
                        <a:t>Product Category</a:t>
                      </a:r>
                      <a:endParaRPr lang="en-US" sz="1400" dirty="0">
                        <a:effectLst/>
                      </a:endParaRPr>
                    </a:p>
                  </a:txBody>
                  <a:tcPr marL="38773" marR="38773" marT="0" marB="0" anchor="ctr"/>
                </a:tc>
                <a:tc>
                  <a:txBody>
                    <a:bodyPr/>
                    <a:lstStyle/>
                    <a:p>
                      <a:pPr algn="l"/>
                      <a:r>
                        <a:rPr lang="en-US" sz="1400" dirty="0">
                          <a:solidFill>
                            <a:srgbClr val="000000"/>
                          </a:solidFill>
                          <a:effectLst/>
                        </a:rPr>
                        <a:t>Product category</a:t>
                      </a:r>
                      <a:endParaRPr lang="en-US" sz="1400" dirty="0">
                        <a:effectLst/>
                      </a:endParaRPr>
                    </a:p>
                  </a:txBody>
                  <a:tcPr marL="38773" marR="38773" marT="0" marB="0" anchor="b"/>
                </a:tc>
                <a:tc>
                  <a:txBody>
                    <a:bodyPr/>
                    <a:lstStyle/>
                    <a:p>
                      <a:pPr algn="l"/>
                      <a:r>
                        <a:rPr lang="en-US" sz="1400" dirty="0">
                          <a:solidFill>
                            <a:srgbClr val="000000"/>
                          </a:solidFill>
                          <a:effectLst/>
                        </a:rPr>
                        <a:t>Product</a:t>
                      </a:r>
                      <a:endParaRPr lang="en-US" sz="1400" dirty="0">
                        <a:effectLst/>
                      </a:endParaRPr>
                    </a:p>
                  </a:txBody>
                  <a:tcPr marL="38773" marR="38773" marT="0" marB="0" anchor="ctr"/>
                </a:tc>
                <a:extLst>
                  <a:ext uri="{0D108BD9-81ED-4DB2-BD59-A6C34878D82A}">
                    <a16:rowId xmlns:a16="http://schemas.microsoft.com/office/drawing/2014/main" val="10007"/>
                  </a:ext>
                </a:extLst>
              </a:tr>
              <a:tr h="284769">
                <a:tc>
                  <a:txBody>
                    <a:bodyPr/>
                    <a:lstStyle/>
                    <a:p>
                      <a:r>
                        <a:rPr lang="en-US" sz="1400" b="1" dirty="0">
                          <a:solidFill>
                            <a:srgbClr val="000000"/>
                          </a:solidFill>
                          <a:effectLst/>
                        </a:rPr>
                        <a:t>D_08</a:t>
                      </a:r>
                      <a:endParaRPr lang="en-US" sz="1400" b="1" dirty="0">
                        <a:effectLst/>
                      </a:endParaRPr>
                    </a:p>
                  </a:txBody>
                  <a:tcPr marL="38773" marR="38773" marT="0" marB="0" anchor="ctr"/>
                </a:tc>
                <a:tc>
                  <a:txBody>
                    <a:bodyPr/>
                    <a:lstStyle/>
                    <a:p>
                      <a:r>
                        <a:rPr lang="en-US" sz="1400" dirty="0">
                          <a:solidFill>
                            <a:srgbClr val="000000"/>
                          </a:solidFill>
                          <a:effectLst/>
                        </a:rPr>
                        <a:t>Listed Price</a:t>
                      </a:r>
                      <a:endParaRPr lang="en-US" sz="1400" dirty="0">
                        <a:effectLst/>
                      </a:endParaRPr>
                    </a:p>
                  </a:txBody>
                  <a:tcPr marL="38773" marR="38773" marT="0" marB="0" anchor="ctr"/>
                </a:tc>
                <a:tc>
                  <a:txBody>
                    <a:bodyPr/>
                    <a:lstStyle/>
                    <a:p>
                      <a:pPr algn="l"/>
                      <a:r>
                        <a:rPr lang="en-US" sz="1400" dirty="0">
                          <a:solidFill>
                            <a:srgbClr val="000000"/>
                          </a:solidFill>
                          <a:effectLst/>
                        </a:rPr>
                        <a:t>The listed sales price of a product</a:t>
                      </a:r>
                      <a:endParaRPr lang="en-US" sz="1400" dirty="0">
                        <a:effectLst/>
                      </a:endParaRPr>
                    </a:p>
                  </a:txBody>
                  <a:tcPr marL="38773" marR="38773" marT="0" marB="0" anchor="b"/>
                </a:tc>
                <a:tc>
                  <a:txBody>
                    <a:bodyPr/>
                    <a:lstStyle/>
                    <a:p>
                      <a:pPr algn="l"/>
                      <a:r>
                        <a:rPr lang="en-US" sz="1400" dirty="0">
                          <a:solidFill>
                            <a:srgbClr val="000000"/>
                          </a:solidFill>
                          <a:effectLst/>
                        </a:rPr>
                        <a:t>Product</a:t>
                      </a:r>
                      <a:endParaRPr lang="en-US" sz="1400" dirty="0">
                        <a:effectLst/>
                      </a:endParaRPr>
                    </a:p>
                  </a:txBody>
                  <a:tcPr marL="38773" marR="38773" marT="0" marB="0" anchor="ctr"/>
                </a:tc>
                <a:extLst>
                  <a:ext uri="{0D108BD9-81ED-4DB2-BD59-A6C34878D82A}">
                    <a16:rowId xmlns:a16="http://schemas.microsoft.com/office/drawing/2014/main" val="10008"/>
                  </a:ext>
                </a:extLst>
              </a:tr>
              <a:tr h="284769">
                <a:tc>
                  <a:txBody>
                    <a:bodyPr/>
                    <a:lstStyle/>
                    <a:p>
                      <a:r>
                        <a:rPr lang="en-US" sz="1400" b="1" dirty="0">
                          <a:solidFill>
                            <a:srgbClr val="000000"/>
                          </a:solidFill>
                          <a:effectLst/>
                        </a:rPr>
                        <a:t>D_09</a:t>
                      </a:r>
                      <a:endParaRPr lang="en-US" sz="1400" b="1" dirty="0">
                        <a:effectLst/>
                      </a:endParaRPr>
                    </a:p>
                  </a:txBody>
                  <a:tcPr marL="38773" marR="38773" marT="0" marB="0" anchor="ctr"/>
                </a:tc>
                <a:tc>
                  <a:txBody>
                    <a:bodyPr/>
                    <a:lstStyle/>
                    <a:p>
                      <a:r>
                        <a:rPr lang="en-US" sz="1400" dirty="0">
                          <a:solidFill>
                            <a:srgbClr val="000000"/>
                          </a:solidFill>
                          <a:effectLst/>
                        </a:rPr>
                        <a:t>Discounted Price</a:t>
                      </a:r>
                      <a:endParaRPr lang="en-US" sz="1400" dirty="0">
                        <a:effectLst/>
                      </a:endParaRPr>
                    </a:p>
                  </a:txBody>
                  <a:tcPr marL="38773" marR="38773" marT="0" marB="0" anchor="ctr"/>
                </a:tc>
                <a:tc>
                  <a:txBody>
                    <a:bodyPr/>
                    <a:lstStyle/>
                    <a:p>
                      <a:pPr algn="l"/>
                      <a:r>
                        <a:rPr lang="en-US" sz="1400" dirty="0">
                          <a:solidFill>
                            <a:srgbClr val="000000"/>
                          </a:solidFill>
                          <a:effectLst/>
                        </a:rPr>
                        <a:t>The discounted sales price of a product</a:t>
                      </a:r>
                      <a:endParaRPr lang="en-US" sz="1400" dirty="0">
                        <a:effectLst/>
                      </a:endParaRPr>
                    </a:p>
                  </a:txBody>
                  <a:tcPr marL="38773" marR="38773" marT="0" marB="0" anchor="b"/>
                </a:tc>
                <a:tc>
                  <a:txBody>
                    <a:bodyPr/>
                    <a:lstStyle/>
                    <a:p>
                      <a:pPr algn="l"/>
                      <a:r>
                        <a:rPr lang="en-US" sz="1400" dirty="0">
                          <a:solidFill>
                            <a:srgbClr val="000000"/>
                          </a:solidFill>
                          <a:effectLst/>
                        </a:rPr>
                        <a:t>Product</a:t>
                      </a:r>
                      <a:endParaRPr lang="en-US" sz="1400" dirty="0">
                        <a:effectLst/>
                      </a:endParaRPr>
                    </a:p>
                  </a:txBody>
                  <a:tcPr marL="38773" marR="38773" marT="0" marB="0" anchor="ctr"/>
                </a:tc>
                <a:extLst>
                  <a:ext uri="{0D108BD9-81ED-4DB2-BD59-A6C34878D82A}">
                    <a16:rowId xmlns:a16="http://schemas.microsoft.com/office/drawing/2014/main" val="10009"/>
                  </a:ext>
                </a:extLst>
              </a:tr>
              <a:tr h="273842">
                <a:tc>
                  <a:txBody>
                    <a:bodyPr/>
                    <a:lstStyle/>
                    <a:p>
                      <a:r>
                        <a:rPr lang="en-US" sz="1400" b="1" dirty="0">
                          <a:solidFill>
                            <a:srgbClr val="000000"/>
                          </a:solidFill>
                          <a:effectLst/>
                        </a:rPr>
                        <a:t>D_10</a:t>
                      </a:r>
                      <a:endParaRPr lang="en-US" sz="1400" b="1" dirty="0">
                        <a:effectLst/>
                      </a:endParaRPr>
                    </a:p>
                  </a:txBody>
                  <a:tcPr marL="38773" marR="38773" marT="0" marB="0" anchor="ctr"/>
                </a:tc>
                <a:tc>
                  <a:txBody>
                    <a:bodyPr/>
                    <a:lstStyle/>
                    <a:p>
                      <a:r>
                        <a:rPr lang="en-US" sz="1400" dirty="0">
                          <a:solidFill>
                            <a:srgbClr val="000000"/>
                          </a:solidFill>
                          <a:effectLst/>
                        </a:rPr>
                        <a:t>Customer Birth Date</a:t>
                      </a:r>
                      <a:endParaRPr lang="en-US" sz="1400" dirty="0">
                        <a:effectLst/>
                      </a:endParaRPr>
                    </a:p>
                  </a:txBody>
                  <a:tcPr marL="38773" marR="38773" marT="0" marB="0" anchor="ctr"/>
                </a:tc>
                <a:tc>
                  <a:txBody>
                    <a:bodyPr/>
                    <a:lstStyle/>
                    <a:p>
                      <a:pPr algn="l"/>
                      <a:r>
                        <a:rPr lang="en-US" sz="1400" dirty="0">
                          <a:solidFill>
                            <a:srgbClr val="000000"/>
                          </a:solidFill>
                          <a:effectLst/>
                        </a:rPr>
                        <a:t>Birthday of the customer</a:t>
                      </a:r>
                      <a:endParaRPr lang="en-US" sz="1400" dirty="0">
                        <a:effectLst/>
                      </a:endParaRPr>
                    </a:p>
                  </a:txBody>
                  <a:tcPr marL="38773" marR="38773" marT="0" marB="0" anchor="ctr"/>
                </a:tc>
                <a:tc>
                  <a:txBody>
                    <a:bodyPr/>
                    <a:lstStyle/>
                    <a:p>
                      <a:pPr algn="l"/>
                      <a:r>
                        <a:rPr lang="en-US" sz="1400" dirty="0">
                          <a:solidFill>
                            <a:srgbClr val="000000"/>
                          </a:solidFill>
                          <a:effectLst/>
                        </a:rPr>
                        <a:t>Customer</a:t>
                      </a:r>
                      <a:endParaRPr lang="en-US" sz="1400" dirty="0">
                        <a:effectLst/>
                      </a:endParaRPr>
                    </a:p>
                  </a:txBody>
                  <a:tcPr marL="38773" marR="38773" marT="0" marB="0" anchor="ctr"/>
                </a:tc>
                <a:extLst>
                  <a:ext uri="{0D108BD9-81ED-4DB2-BD59-A6C34878D82A}">
                    <a16:rowId xmlns:a16="http://schemas.microsoft.com/office/drawing/2014/main" val="10010"/>
                  </a:ext>
                </a:extLst>
              </a:tr>
              <a:tr h="284769">
                <a:tc>
                  <a:txBody>
                    <a:bodyPr/>
                    <a:lstStyle/>
                    <a:p>
                      <a:r>
                        <a:rPr lang="en-US" sz="1400" b="1" dirty="0">
                          <a:solidFill>
                            <a:srgbClr val="000000"/>
                          </a:solidFill>
                          <a:effectLst/>
                        </a:rPr>
                        <a:t>D_11</a:t>
                      </a:r>
                      <a:endParaRPr lang="en-US" sz="1400" b="1" dirty="0">
                        <a:effectLst/>
                      </a:endParaRPr>
                    </a:p>
                  </a:txBody>
                  <a:tcPr marL="38773" marR="38773" marT="0" marB="0" anchor="ctr"/>
                </a:tc>
                <a:tc>
                  <a:txBody>
                    <a:bodyPr/>
                    <a:lstStyle/>
                    <a:p>
                      <a:r>
                        <a:rPr lang="en-US" sz="1400" dirty="0">
                          <a:solidFill>
                            <a:srgbClr val="000000"/>
                          </a:solidFill>
                          <a:effectLst/>
                        </a:rPr>
                        <a:t>Customer City </a:t>
                      </a:r>
                      <a:endParaRPr lang="en-US" sz="1400" dirty="0">
                        <a:effectLst/>
                      </a:endParaRPr>
                    </a:p>
                  </a:txBody>
                  <a:tcPr marL="38773" marR="38773" marT="0" marB="0" anchor="ctr"/>
                </a:tc>
                <a:tc>
                  <a:txBody>
                    <a:bodyPr/>
                    <a:lstStyle/>
                    <a:p>
                      <a:pPr algn="l"/>
                      <a:r>
                        <a:rPr lang="en-US" sz="1400" dirty="0">
                          <a:solidFill>
                            <a:srgbClr val="000000"/>
                          </a:solidFill>
                          <a:effectLst/>
                        </a:rPr>
                        <a:t>The city where the customer is based in</a:t>
                      </a:r>
                      <a:endParaRPr lang="en-US" sz="1400" dirty="0">
                        <a:effectLst/>
                      </a:endParaRPr>
                    </a:p>
                  </a:txBody>
                  <a:tcPr marL="38773" marR="38773" marT="0" marB="0" anchor="b"/>
                </a:tc>
                <a:tc>
                  <a:txBody>
                    <a:bodyPr/>
                    <a:lstStyle/>
                    <a:p>
                      <a:pPr algn="l"/>
                      <a:r>
                        <a:rPr lang="en-US" sz="1400" dirty="0">
                          <a:solidFill>
                            <a:srgbClr val="000000"/>
                          </a:solidFill>
                          <a:effectLst/>
                        </a:rPr>
                        <a:t>Customer</a:t>
                      </a:r>
                      <a:endParaRPr lang="en-US" sz="1400" dirty="0">
                        <a:effectLst/>
                      </a:endParaRPr>
                    </a:p>
                  </a:txBody>
                  <a:tcPr marL="38773" marR="38773" marT="0" marB="0" anchor="ctr"/>
                </a:tc>
                <a:extLst>
                  <a:ext uri="{0D108BD9-81ED-4DB2-BD59-A6C34878D82A}">
                    <a16:rowId xmlns:a16="http://schemas.microsoft.com/office/drawing/2014/main" val="10011"/>
                  </a:ext>
                </a:extLst>
              </a:tr>
              <a:tr h="284769">
                <a:tc>
                  <a:txBody>
                    <a:bodyPr/>
                    <a:lstStyle/>
                    <a:p>
                      <a:r>
                        <a:rPr lang="en-US" sz="1400" b="1" dirty="0">
                          <a:solidFill>
                            <a:srgbClr val="000000"/>
                          </a:solidFill>
                          <a:effectLst/>
                        </a:rPr>
                        <a:t>D_12</a:t>
                      </a:r>
                      <a:endParaRPr lang="en-US" sz="1400" b="1" dirty="0">
                        <a:effectLst/>
                      </a:endParaRPr>
                    </a:p>
                  </a:txBody>
                  <a:tcPr marL="38773" marR="38773" marT="0" marB="0" anchor="ctr"/>
                </a:tc>
                <a:tc>
                  <a:txBody>
                    <a:bodyPr/>
                    <a:lstStyle/>
                    <a:p>
                      <a:r>
                        <a:rPr lang="en-US" sz="1400" dirty="0">
                          <a:solidFill>
                            <a:srgbClr val="000000"/>
                          </a:solidFill>
                          <a:effectLst/>
                        </a:rPr>
                        <a:t>Customer State</a:t>
                      </a:r>
                      <a:endParaRPr lang="en-US" sz="1400" dirty="0">
                        <a:effectLst/>
                      </a:endParaRPr>
                    </a:p>
                  </a:txBody>
                  <a:tcPr marL="38773" marR="38773" marT="0" marB="0" anchor="ctr"/>
                </a:tc>
                <a:tc>
                  <a:txBody>
                    <a:bodyPr/>
                    <a:lstStyle/>
                    <a:p>
                      <a:pPr algn="l"/>
                      <a:r>
                        <a:rPr lang="en-US" sz="1400" dirty="0">
                          <a:solidFill>
                            <a:srgbClr val="000000"/>
                          </a:solidFill>
                          <a:effectLst/>
                        </a:rPr>
                        <a:t>The state where the customer is based in</a:t>
                      </a:r>
                      <a:endParaRPr lang="en-US" sz="1400" dirty="0">
                        <a:effectLst/>
                      </a:endParaRPr>
                    </a:p>
                  </a:txBody>
                  <a:tcPr marL="38773" marR="38773" marT="0" marB="0" anchor="b"/>
                </a:tc>
                <a:tc>
                  <a:txBody>
                    <a:bodyPr/>
                    <a:lstStyle/>
                    <a:p>
                      <a:pPr algn="l"/>
                      <a:r>
                        <a:rPr lang="en-US" sz="1400" dirty="0">
                          <a:solidFill>
                            <a:srgbClr val="000000"/>
                          </a:solidFill>
                          <a:effectLst/>
                        </a:rPr>
                        <a:t>Customer</a:t>
                      </a:r>
                      <a:endParaRPr lang="en-US" sz="1400" dirty="0">
                        <a:effectLst/>
                      </a:endParaRPr>
                    </a:p>
                  </a:txBody>
                  <a:tcPr marL="38773" marR="38773" marT="0" marB="0" anchor="ctr"/>
                </a:tc>
                <a:extLst>
                  <a:ext uri="{0D108BD9-81ED-4DB2-BD59-A6C34878D82A}">
                    <a16:rowId xmlns:a16="http://schemas.microsoft.com/office/drawing/2014/main" val="10012"/>
                  </a:ext>
                </a:extLst>
              </a:tr>
            </a:tbl>
          </a:graphicData>
        </a:graphic>
      </p:graphicFrame>
      <p:grpSp>
        <p:nvGrpSpPr>
          <p:cNvPr id="2" name="Group 1"/>
          <p:cNvGrpSpPr/>
          <p:nvPr/>
        </p:nvGrpSpPr>
        <p:grpSpPr>
          <a:xfrm>
            <a:off x="492215" y="818914"/>
            <a:ext cx="5603785" cy="692497"/>
            <a:chOff x="5559515" y="546633"/>
            <a:chExt cx="5603785" cy="692497"/>
          </a:xfrm>
        </p:grpSpPr>
        <p:sp>
          <p:nvSpPr>
            <p:cNvPr id="5" name="TextBox 4"/>
            <p:cNvSpPr txBox="1"/>
            <p:nvPr/>
          </p:nvSpPr>
          <p:spPr>
            <a:xfrm>
              <a:off x="5559515" y="546633"/>
              <a:ext cx="599078" cy="461665"/>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defTabSz="914400" eaLnBrk="0" fontAlgn="base" hangingPunct="0">
                <a:spcBef>
                  <a:spcPct val="0"/>
                </a:spcBef>
                <a:spcAft>
                  <a:spcPct val="0"/>
                </a:spcAft>
              </a:pPr>
              <a:r>
                <a:rPr lang="en-US" altLang="en-US" b="1" dirty="0">
                  <a:solidFill>
                    <a:schemeClr val="bg1"/>
                  </a:solidFill>
                  <a:latin typeface="Agency FB" panose="020B0503020202020204" pitchFamily="34" charset="0"/>
                  <a:cs typeface="Calibri Light" panose="020F0302020204030204" pitchFamily="34" charset="0"/>
                </a:rPr>
                <a:t> </a:t>
              </a:r>
            </a:p>
          </p:txBody>
        </p:sp>
        <p:sp>
          <p:nvSpPr>
            <p:cNvPr id="6" name="TextBox 5"/>
            <p:cNvSpPr txBox="1"/>
            <p:nvPr/>
          </p:nvSpPr>
          <p:spPr>
            <a:xfrm>
              <a:off x="5736408" y="699034"/>
              <a:ext cx="599078" cy="461665"/>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defTabSz="914400" eaLnBrk="0" fontAlgn="base" hangingPunct="0">
                <a:spcBef>
                  <a:spcPct val="0"/>
                </a:spcBef>
                <a:spcAft>
                  <a:spcPct val="0"/>
                </a:spcAft>
              </a:pPr>
              <a:r>
                <a:rPr lang="en-US" altLang="en-US" b="1" dirty="0">
                  <a:solidFill>
                    <a:schemeClr val="bg1"/>
                  </a:solidFill>
                  <a:latin typeface="Agency FB" panose="020B0503020202020204" pitchFamily="34" charset="0"/>
                  <a:cs typeface="Calibri Light" panose="020F0302020204030204" pitchFamily="34" charset="0"/>
                </a:rPr>
                <a:t> </a:t>
              </a:r>
            </a:p>
          </p:txBody>
        </p:sp>
        <p:sp>
          <p:nvSpPr>
            <p:cNvPr id="17" name="TextBox 16"/>
            <p:cNvSpPr txBox="1"/>
            <p:nvPr/>
          </p:nvSpPr>
          <p:spPr>
            <a:xfrm>
              <a:off x="6068422" y="777465"/>
              <a:ext cx="5094878" cy="461665"/>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defTabSz="914400" eaLnBrk="0" fontAlgn="base" hangingPunct="0">
                <a:spcBef>
                  <a:spcPct val="0"/>
                </a:spcBef>
                <a:spcAft>
                  <a:spcPct val="0"/>
                </a:spcAft>
              </a:pPr>
              <a:r>
                <a:rPr lang="en-US" altLang="en-US" b="1" dirty="0">
                  <a:solidFill>
                    <a:schemeClr val="bg1"/>
                  </a:solidFill>
                  <a:latin typeface="Agency FB" panose="020B0503020202020204" pitchFamily="34" charset="0"/>
                  <a:cs typeface="Calibri Light" panose="020F0302020204030204" pitchFamily="34" charset="0"/>
                </a:rPr>
                <a:t>Critical Data Elements (CDEs)</a:t>
              </a:r>
            </a:p>
          </p:txBody>
        </p:sp>
      </p:gr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555604256"/>
              </p:ext>
            </p:extLst>
          </p:nvPr>
        </p:nvGraphicFramePr>
        <p:xfrm>
          <a:off x="669108" y="1654629"/>
          <a:ext cx="10346949" cy="4941661"/>
        </p:xfrm>
        <a:graphic>
          <a:graphicData uri="http://schemas.openxmlformats.org/drawingml/2006/table">
            <a:tbl>
              <a:tblPr>
                <a:tableStyleId>{2D5ABB26-0587-4C30-8999-92F81FD0307C}</a:tableStyleId>
              </a:tblPr>
              <a:tblGrid>
                <a:gridCol w="589470">
                  <a:extLst>
                    <a:ext uri="{9D8B030D-6E8A-4147-A177-3AD203B41FA5}">
                      <a16:colId xmlns:a16="http://schemas.microsoft.com/office/drawing/2014/main" val="20000"/>
                    </a:ext>
                  </a:extLst>
                </a:gridCol>
                <a:gridCol w="6412664">
                  <a:extLst>
                    <a:ext uri="{9D8B030D-6E8A-4147-A177-3AD203B41FA5}">
                      <a16:colId xmlns:a16="http://schemas.microsoft.com/office/drawing/2014/main" val="20001"/>
                    </a:ext>
                  </a:extLst>
                </a:gridCol>
                <a:gridCol w="1024215">
                  <a:extLst>
                    <a:ext uri="{9D8B030D-6E8A-4147-A177-3AD203B41FA5}">
                      <a16:colId xmlns:a16="http://schemas.microsoft.com/office/drawing/2014/main" val="20002"/>
                    </a:ext>
                  </a:extLst>
                </a:gridCol>
                <a:gridCol w="1333309">
                  <a:extLst>
                    <a:ext uri="{9D8B030D-6E8A-4147-A177-3AD203B41FA5}">
                      <a16:colId xmlns:a16="http://schemas.microsoft.com/office/drawing/2014/main" val="20003"/>
                    </a:ext>
                  </a:extLst>
                </a:gridCol>
                <a:gridCol w="987291">
                  <a:extLst>
                    <a:ext uri="{9D8B030D-6E8A-4147-A177-3AD203B41FA5}">
                      <a16:colId xmlns:a16="http://schemas.microsoft.com/office/drawing/2014/main" val="20004"/>
                    </a:ext>
                  </a:extLst>
                </a:gridCol>
              </a:tblGrid>
              <a:tr h="287382">
                <a:tc>
                  <a:txBody>
                    <a:bodyPr/>
                    <a:lstStyle/>
                    <a:p>
                      <a:r>
                        <a:rPr lang="en-US" sz="1400" b="1" kern="1200" dirty="0">
                          <a:solidFill>
                            <a:srgbClr val="000000"/>
                          </a:solidFill>
                          <a:effectLst/>
                        </a:rPr>
                        <a:t>Rule</a:t>
                      </a:r>
                      <a:r>
                        <a:rPr lang="en-US" sz="1400" b="1" dirty="0">
                          <a:solidFill>
                            <a:srgbClr val="000000"/>
                          </a:solidFill>
                          <a:effectLst/>
                        </a:rPr>
                        <a:t> ID </a:t>
                      </a:r>
                      <a:endParaRPr lang="en-US" sz="1400" b="1" dirty="0">
                        <a:effectLst/>
                      </a:endParaRPr>
                    </a:p>
                  </a:txBody>
                  <a:tcPr marL="37560" marR="375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US" sz="1400" b="1" dirty="0">
                          <a:solidFill>
                            <a:srgbClr val="000000"/>
                          </a:solidFill>
                          <a:effectLst/>
                        </a:rPr>
                        <a:t>DQ Rule Description</a:t>
                      </a:r>
                      <a:endParaRPr lang="en-US" sz="1400" b="1" dirty="0">
                        <a:effectLst/>
                      </a:endParaRPr>
                    </a:p>
                  </a:txBody>
                  <a:tcPr marL="37560" marR="375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US" sz="1400" b="1" dirty="0">
                          <a:solidFill>
                            <a:srgbClr val="000000"/>
                          </a:solidFill>
                          <a:effectLst/>
                        </a:rPr>
                        <a:t>CDE ID</a:t>
                      </a:r>
                      <a:endParaRPr lang="en-US" sz="1400" b="1" dirty="0">
                        <a:effectLst/>
                      </a:endParaRPr>
                    </a:p>
                  </a:txBody>
                  <a:tcPr marL="37560" marR="375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US" sz="1400" b="1" dirty="0">
                          <a:solidFill>
                            <a:srgbClr val="000000"/>
                          </a:solidFill>
                          <a:effectLst/>
                        </a:rPr>
                        <a:t>DAMA Dimension</a:t>
                      </a:r>
                      <a:endParaRPr lang="en-US" sz="1400" b="1" dirty="0">
                        <a:effectLst/>
                      </a:endParaRPr>
                    </a:p>
                  </a:txBody>
                  <a:tcPr marL="37560" marR="375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US" sz="1400" b="1" dirty="0">
                          <a:solidFill>
                            <a:srgbClr val="000000"/>
                          </a:solidFill>
                          <a:effectLst/>
                        </a:rPr>
                        <a:t>Threshold</a:t>
                      </a:r>
                      <a:endParaRPr lang="en-US" sz="1400" b="1" dirty="0">
                        <a:effectLst/>
                      </a:endParaRPr>
                    </a:p>
                  </a:txBody>
                  <a:tcPr marL="37560" marR="375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30926">
                <a:tc>
                  <a:txBody>
                    <a:bodyPr/>
                    <a:lstStyle/>
                    <a:p>
                      <a:r>
                        <a:rPr lang="en-US" sz="1300" b="1" dirty="0">
                          <a:effectLst/>
                        </a:rPr>
                        <a:t>R_01</a:t>
                      </a: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300" dirty="0">
                          <a:solidFill>
                            <a:srgbClr val="000000"/>
                          </a:solidFill>
                          <a:effectLst/>
                        </a:rPr>
                        <a:t>The CDE must be populated</a:t>
                      </a:r>
                      <a:endParaRPr lang="en-US" sz="1300" dirty="0">
                        <a:effectLst/>
                      </a:endParaRP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300" b="1" dirty="0">
                          <a:solidFill>
                            <a:srgbClr val="000000"/>
                          </a:solidFill>
                          <a:effectLst/>
                        </a:rPr>
                        <a:t>All CDEs</a:t>
                      </a:r>
                      <a:endParaRPr lang="en-US" sz="1300" b="1" dirty="0">
                        <a:effectLst/>
                      </a:endParaRP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1" dirty="0">
                          <a:solidFill>
                            <a:srgbClr val="002060"/>
                          </a:solidFill>
                          <a:effectLst/>
                        </a:rPr>
                        <a:t>Completeness</a:t>
                      </a: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solidFill>
                            <a:srgbClr val="000000"/>
                          </a:solidFill>
                          <a:effectLst/>
                        </a:rPr>
                        <a:t>0%</a:t>
                      </a:r>
                      <a:endParaRPr lang="en-US" sz="1400" b="1" dirty="0">
                        <a:effectLst/>
                      </a:endParaRP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8120">
                <a:tc>
                  <a:txBody>
                    <a:bodyPr/>
                    <a:lstStyle/>
                    <a:p>
                      <a:r>
                        <a:rPr lang="en-US" sz="1300" b="1" dirty="0">
                          <a:effectLst/>
                        </a:rPr>
                        <a:t>R_02</a:t>
                      </a: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300" dirty="0">
                          <a:solidFill>
                            <a:srgbClr val="000000"/>
                          </a:solidFill>
                          <a:effectLst/>
                        </a:rPr>
                        <a:t>Customer ID must be unique in Customer table</a:t>
                      </a:r>
                      <a:endParaRPr lang="en-US" sz="1300" dirty="0">
                        <a:effectLst/>
                      </a:endParaRP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300" b="1" dirty="0">
                          <a:solidFill>
                            <a:srgbClr val="000000"/>
                          </a:solidFill>
                          <a:effectLst/>
                        </a:rPr>
                        <a:t>D_03</a:t>
                      </a:r>
                      <a:endParaRPr lang="en-US" sz="1300" b="1" dirty="0">
                        <a:effectLst/>
                      </a:endParaRP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3">
                  <a:txBody>
                    <a:bodyPr/>
                    <a:lstStyle/>
                    <a:p>
                      <a:r>
                        <a:rPr lang="en-US" altLang="en-GB" sz="1400" b="1" dirty="0">
                          <a:solidFill>
                            <a:srgbClr val="046A38"/>
                          </a:solidFill>
                        </a:rPr>
                        <a:t>Uniqueness</a:t>
                      </a:r>
                      <a:endParaRPr lang="en-US" altLang="en-GB" sz="1400" b="1" dirty="0">
                        <a:solidFill>
                          <a:srgbClr val="046A38"/>
                        </a:solidFill>
                        <a:effectLst/>
                      </a:endParaRP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a:r>
                        <a:rPr lang="en-US" altLang="en-GB" sz="1400" b="1" dirty="0">
                          <a:solidFill>
                            <a:srgbClr val="000000"/>
                          </a:solidFill>
                        </a:rPr>
                        <a:t>0%</a:t>
                      </a:r>
                      <a:endParaRPr lang="en-US" sz="1400" b="1" dirty="0">
                        <a:effectLst/>
                      </a:endParaRP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8120">
                <a:tc>
                  <a:txBody>
                    <a:bodyPr/>
                    <a:lstStyle/>
                    <a:p>
                      <a:r>
                        <a:rPr lang="en-US" sz="1300" b="1" dirty="0">
                          <a:effectLst/>
                        </a:rPr>
                        <a:t>R_03</a:t>
                      </a: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300" dirty="0">
                          <a:solidFill>
                            <a:srgbClr val="000000"/>
                          </a:solidFill>
                          <a:effectLst/>
                        </a:rPr>
                        <a:t>Product ID must be unique in Product table</a:t>
                      </a:r>
                      <a:endParaRPr lang="en-US" sz="1300" dirty="0">
                        <a:effectLst/>
                      </a:endParaRP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300" b="1" dirty="0">
                          <a:solidFill>
                            <a:srgbClr val="000000"/>
                          </a:solidFill>
                          <a:effectLst/>
                        </a:rPr>
                        <a:t>D_04</a:t>
                      </a:r>
                      <a:endParaRPr lang="en-US" sz="1300" b="1" dirty="0">
                        <a:effectLst/>
                      </a:endParaRP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marL="37560" marR="375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marL="37560" marR="375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8120">
                <a:tc>
                  <a:txBody>
                    <a:bodyPr/>
                    <a:lstStyle/>
                    <a:p>
                      <a:r>
                        <a:rPr lang="en-US" sz="1300" b="1" dirty="0">
                          <a:effectLst/>
                        </a:rPr>
                        <a:t>R_04</a:t>
                      </a: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300" dirty="0">
                          <a:solidFill>
                            <a:srgbClr val="000000"/>
                          </a:solidFill>
                          <a:effectLst/>
                        </a:rPr>
                        <a:t>Order ID must be unique in </a:t>
                      </a:r>
                      <a:r>
                        <a:rPr lang="en-US" sz="1300" dirty="0" err="1">
                          <a:solidFill>
                            <a:srgbClr val="000000"/>
                          </a:solidFill>
                          <a:effectLst/>
                        </a:rPr>
                        <a:t>Order_Details</a:t>
                      </a:r>
                      <a:r>
                        <a:rPr lang="en-US" sz="1300" dirty="0">
                          <a:solidFill>
                            <a:srgbClr val="000000"/>
                          </a:solidFill>
                          <a:effectLst/>
                        </a:rPr>
                        <a:t> table</a:t>
                      </a:r>
                      <a:endParaRPr lang="en-US" sz="1300" dirty="0">
                        <a:effectLst/>
                      </a:endParaRP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300" b="1" dirty="0">
                          <a:solidFill>
                            <a:srgbClr val="000000"/>
                          </a:solidFill>
                          <a:effectLst/>
                        </a:rPr>
                        <a:t>D_01</a:t>
                      </a:r>
                      <a:endParaRPr lang="en-US" sz="1300" b="1" dirty="0">
                        <a:effectLst/>
                      </a:endParaRP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marL="37560" marR="375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marL="37560" marR="375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8120">
                <a:tc>
                  <a:txBody>
                    <a:bodyPr/>
                    <a:lstStyle/>
                    <a:p>
                      <a:r>
                        <a:rPr lang="en-US" sz="1300" b="1" dirty="0">
                          <a:effectLst/>
                        </a:rPr>
                        <a:t>R_05</a:t>
                      </a: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300" dirty="0">
                          <a:solidFill>
                            <a:srgbClr val="000000"/>
                          </a:solidFill>
                          <a:effectLst/>
                        </a:rPr>
                        <a:t>Listed Price of the same product category should fall within ± 2 standard deviations</a:t>
                      </a:r>
                      <a:endParaRPr lang="en-US" sz="1300" dirty="0">
                        <a:effectLst/>
                      </a:endParaRP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300" b="1" dirty="0">
                          <a:solidFill>
                            <a:srgbClr val="000000"/>
                          </a:solidFill>
                          <a:effectLst/>
                        </a:rPr>
                        <a:t>D_08</a:t>
                      </a:r>
                      <a:endParaRPr lang="en-US" sz="1300" b="1" dirty="0">
                        <a:effectLst/>
                      </a:endParaRP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3">
                  <a:txBody>
                    <a:bodyPr/>
                    <a:lstStyle/>
                    <a:p>
                      <a:r>
                        <a:rPr lang="en-US" altLang="en-GB" sz="1400" b="1" dirty="0">
                          <a:solidFill>
                            <a:srgbClr val="007CB0"/>
                          </a:solidFill>
                        </a:rPr>
                        <a:t>Accuracy</a:t>
                      </a:r>
                      <a:endParaRPr lang="en-US" altLang="en-GB" sz="1400" b="1" dirty="0">
                        <a:solidFill>
                          <a:srgbClr val="007CB0"/>
                        </a:solidFill>
                        <a:effectLst/>
                      </a:endParaRP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a:r>
                        <a:rPr lang="en-US" altLang="en-GB" sz="1400" b="1" dirty="0">
                          <a:solidFill>
                            <a:srgbClr val="000000"/>
                          </a:solidFill>
                        </a:rPr>
                        <a:t>5%</a:t>
                      </a:r>
                      <a:endParaRPr lang="en-US" sz="1400" b="1" dirty="0">
                        <a:solidFill>
                          <a:srgbClr val="000000"/>
                        </a:solidFill>
                        <a:effectLst/>
                      </a:endParaRP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98120">
                <a:tc>
                  <a:txBody>
                    <a:bodyPr/>
                    <a:lstStyle/>
                    <a:p>
                      <a:r>
                        <a:rPr lang="en-US" sz="1300" b="1" dirty="0">
                          <a:effectLst/>
                        </a:rPr>
                        <a:t>R_06</a:t>
                      </a: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300" dirty="0">
                          <a:solidFill>
                            <a:srgbClr val="000000"/>
                          </a:solidFill>
                          <a:effectLst/>
                        </a:rPr>
                        <a:t>Discounted Price of the same product category should fall within ± 2 standard deviations</a:t>
                      </a:r>
                      <a:endParaRPr lang="en-US" sz="1300" dirty="0">
                        <a:effectLst/>
                      </a:endParaRP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300" b="1" dirty="0">
                          <a:solidFill>
                            <a:srgbClr val="000000"/>
                          </a:solidFill>
                          <a:effectLst/>
                        </a:rPr>
                        <a:t>D_09</a:t>
                      </a:r>
                      <a:endParaRPr lang="en-US" sz="1300" b="1" dirty="0">
                        <a:effectLst/>
                      </a:endParaRP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marL="37560" marR="375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marL="37560" marR="375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98120">
                <a:tc>
                  <a:txBody>
                    <a:bodyPr/>
                    <a:lstStyle/>
                    <a:p>
                      <a:r>
                        <a:rPr lang="en-US" sz="1300" b="1" dirty="0">
                          <a:effectLst/>
                        </a:rPr>
                        <a:t>R_07</a:t>
                      </a: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300" dirty="0">
                          <a:solidFill>
                            <a:srgbClr val="000000"/>
                          </a:solidFill>
                          <a:effectLst/>
                        </a:rPr>
                        <a:t>Total Quantity of sales per month should fall within ± 3 standard deviations</a:t>
                      </a:r>
                      <a:endParaRPr lang="en-US" sz="1300" dirty="0">
                        <a:effectLst/>
                      </a:endParaRP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300" b="1" dirty="0">
                          <a:solidFill>
                            <a:srgbClr val="000000"/>
                          </a:solidFill>
                          <a:effectLst/>
                        </a:rPr>
                        <a:t>D_05</a:t>
                      </a:r>
                      <a:endParaRPr lang="en-US" sz="1300" b="1" dirty="0">
                        <a:effectLst/>
                      </a:endParaRP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marL="37560" marR="375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marL="37560" marR="375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98120">
                <a:tc>
                  <a:txBody>
                    <a:bodyPr/>
                    <a:lstStyle/>
                    <a:p>
                      <a:r>
                        <a:rPr lang="en-US" sz="1300" b="1" dirty="0">
                          <a:effectLst/>
                        </a:rPr>
                        <a:t>R_08</a:t>
                      </a: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300" dirty="0">
                          <a:solidFill>
                            <a:srgbClr val="000000"/>
                          </a:solidFill>
                          <a:effectLst/>
                        </a:rPr>
                        <a:t>Customer Birthdate should not be less than 18 years or more than 120 years from now</a:t>
                      </a:r>
                      <a:endParaRPr lang="en-US" sz="1300" dirty="0">
                        <a:effectLst/>
                      </a:endParaRP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300" b="1" dirty="0">
                          <a:solidFill>
                            <a:srgbClr val="000000"/>
                          </a:solidFill>
                          <a:effectLst/>
                        </a:rPr>
                        <a:t>D_10</a:t>
                      </a:r>
                      <a:endParaRPr lang="en-US" sz="1300" b="1" dirty="0">
                        <a:effectLst/>
                      </a:endParaRP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6">
                  <a:txBody>
                    <a:bodyPr/>
                    <a:lstStyle/>
                    <a:p>
                      <a:r>
                        <a:rPr lang="en-US" altLang="en-GB" sz="1400" b="1" dirty="0">
                          <a:solidFill>
                            <a:srgbClr val="C00000"/>
                          </a:solidFill>
                        </a:rPr>
                        <a:t>Validity</a:t>
                      </a:r>
                      <a:endParaRPr lang="en-US" altLang="en-GB" sz="1400" b="1" dirty="0">
                        <a:solidFill>
                          <a:srgbClr val="C00000"/>
                        </a:solidFill>
                        <a:effectLst/>
                      </a:endParaRP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6">
                  <a:txBody>
                    <a:bodyPr/>
                    <a:lstStyle/>
                    <a:p>
                      <a:pPr algn="ctr">
                        <a:buNone/>
                      </a:pPr>
                      <a:r>
                        <a:rPr lang="en-US" altLang="en-GB" sz="1400" b="1" dirty="0">
                          <a:solidFill>
                            <a:srgbClr val="000000"/>
                          </a:solidFill>
                          <a:sym typeface="+mn-ea"/>
                        </a:rPr>
                        <a:t>5%</a:t>
                      </a:r>
                      <a:endParaRPr lang="en-US" sz="1400" b="1" dirty="0">
                        <a:solidFill>
                          <a:srgbClr val="000000"/>
                        </a:solidFill>
                        <a:effectLst/>
                      </a:endParaRPr>
                    </a:p>
                    <a:p>
                      <a:pPr algn="ctr">
                        <a:buNone/>
                      </a:pPr>
                      <a:endParaRPr lang="en-US" altLang="en-US" sz="1400" b="1" dirty="0">
                        <a:solidFill>
                          <a:srgbClr val="000000"/>
                        </a:solidFill>
                        <a:effectLst/>
                      </a:endParaRP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98120">
                <a:tc>
                  <a:txBody>
                    <a:bodyPr/>
                    <a:lstStyle/>
                    <a:p>
                      <a:r>
                        <a:rPr lang="en-US" sz="1300" b="1" dirty="0">
                          <a:effectLst/>
                        </a:rPr>
                        <a:t>R_09</a:t>
                      </a: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a:r>
                        <a:rPr lang="en-US" sz="1300" dirty="0">
                          <a:solidFill>
                            <a:srgbClr val="000000"/>
                          </a:solidFill>
                          <a:effectLst/>
                        </a:rPr>
                        <a:t>Order Date cannot be a date in the future</a:t>
                      </a:r>
                      <a:endParaRPr lang="en-US" sz="1300" dirty="0">
                        <a:effectLst/>
                      </a:endParaRP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300" b="1" dirty="0">
                          <a:solidFill>
                            <a:srgbClr val="000000"/>
                          </a:solidFill>
                          <a:effectLst/>
                        </a:rPr>
                        <a:t>D_02</a:t>
                      </a:r>
                      <a:endParaRPr lang="en-US" sz="1300" b="1" dirty="0">
                        <a:effectLst/>
                      </a:endParaRP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marL="37560" marR="375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marL="37560" marR="375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98120">
                <a:tc>
                  <a:txBody>
                    <a:bodyPr/>
                    <a:lstStyle/>
                    <a:p>
                      <a:r>
                        <a:rPr lang="en-US" sz="1300" b="1" dirty="0">
                          <a:effectLst/>
                        </a:rPr>
                        <a:t>R_10</a:t>
                      </a: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300" dirty="0">
                          <a:solidFill>
                            <a:srgbClr val="000000"/>
                          </a:solidFill>
                          <a:effectLst/>
                        </a:rPr>
                        <a:t>Discounted Price cannot be a negative value</a:t>
                      </a:r>
                      <a:endParaRPr lang="en-US" sz="1300" dirty="0">
                        <a:effectLst/>
                      </a:endParaRP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300" b="1" dirty="0">
                          <a:solidFill>
                            <a:srgbClr val="000000"/>
                          </a:solidFill>
                          <a:effectLst/>
                        </a:rPr>
                        <a:t>D_09</a:t>
                      </a:r>
                      <a:endParaRPr lang="en-US" sz="1300" b="1" dirty="0">
                        <a:effectLst/>
                      </a:endParaRP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marL="37560" marR="375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marL="37560" marR="375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98120">
                <a:tc>
                  <a:txBody>
                    <a:bodyPr/>
                    <a:lstStyle/>
                    <a:p>
                      <a:r>
                        <a:rPr lang="en-US" sz="1300" b="1" dirty="0">
                          <a:effectLst/>
                        </a:rPr>
                        <a:t>R_11</a:t>
                      </a: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300" dirty="0">
                          <a:solidFill>
                            <a:srgbClr val="000000"/>
                          </a:solidFill>
                          <a:effectLst/>
                        </a:rPr>
                        <a:t>Listed Price cannot be a negative value</a:t>
                      </a:r>
                      <a:endParaRPr lang="en-US" sz="1300" dirty="0">
                        <a:effectLst/>
                      </a:endParaRP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300" b="1" dirty="0">
                          <a:solidFill>
                            <a:srgbClr val="000000"/>
                          </a:solidFill>
                          <a:effectLst/>
                        </a:rPr>
                        <a:t>D_08</a:t>
                      </a:r>
                      <a:endParaRPr lang="en-US" sz="1300" b="1" dirty="0">
                        <a:effectLst/>
                      </a:endParaRP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marL="37560" marR="375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marL="37560" marR="375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98120">
                <a:tc>
                  <a:txBody>
                    <a:bodyPr/>
                    <a:lstStyle/>
                    <a:p>
                      <a:r>
                        <a:rPr lang="en-US" sz="1300" b="1" dirty="0">
                          <a:effectLst/>
                        </a:rPr>
                        <a:t>R_12</a:t>
                      </a: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300" dirty="0">
                          <a:solidFill>
                            <a:srgbClr val="000000"/>
                          </a:solidFill>
                          <a:effectLst/>
                        </a:rPr>
                        <a:t>Quantity cannot be a negative value</a:t>
                      </a:r>
                      <a:endParaRPr lang="en-US" sz="1300" dirty="0">
                        <a:effectLst/>
                      </a:endParaRP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300" b="1" dirty="0">
                          <a:solidFill>
                            <a:srgbClr val="000000"/>
                          </a:solidFill>
                          <a:effectLst/>
                        </a:rPr>
                        <a:t>D_05</a:t>
                      </a:r>
                      <a:endParaRPr lang="en-US" sz="1300" b="1" dirty="0">
                        <a:effectLst/>
                      </a:endParaRP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marL="37560" marR="375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marL="37560" marR="375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594360">
                <a:tc>
                  <a:txBody>
                    <a:bodyPr/>
                    <a:lstStyle/>
                    <a:p>
                      <a:r>
                        <a:rPr lang="en-US" sz="1300" b="1" dirty="0">
                          <a:effectLst/>
                        </a:rPr>
                        <a:t>R_13</a:t>
                      </a: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300" dirty="0">
                          <a:solidFill>
                            <a:srgbClr val="000000"/>
                          </a:solidFill>
                          <a:effectLst/>
                        </a:rPr>
                        <a:t>Customer City should be populated based on a pre-specified list of strings ['Atlanta', 'Boston', 'Chicago', 'Dallas', 'Denver', 'Las Vegas', 'Los Angeles', 'Nashville', 'New York', 'Orlando', 'Philadelphia', 'Phoenix', 'Portland', 'Richmond', 'San Francisco', 'Seattle']</a:t>
                      </a:r>
                      <a:endParaRPr lang="en-US" sz="1300" dirty="0">
                        <a:effectLst/>
                      </a:endParaRP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300" b="1" dirty="0">
                          <a:solidFill>
                            <a:srgbClr val="000000"/>
                          </a:solidFill>
                          <a:effectLst/>
                        </a:rPr>
                        <a:t>D_11</a:t>
                      </a:r>
                      <a:endParaRPr lang="en-US" sz="1300" b="1" dirty="0">
                        <a:effectLst/>
                      </a:endParaRP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marL="37560" marR="375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marL="37560" marR="375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594360">
                <a:tc>
                  <a:txBody>
                    <a:bodyPr/>
                    <a:lstStyle/>
                    <a:p>
                      <a:r>
                        <a:rPr lang="en-US" sz="1300" b="1" dirty="0">
                          <a:effectLst/>
                        </a:rPr>
                        <a:t>R_14</a:t>
                      </a: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300" dirty="0">
                          <a:solidFill>
                            <a:srgbClr val="000000"/>
                          </a:solidFill>
                          <a:effectLst/>
                        </a:rPr>
                        <a:t>Customer State should be populated based on a pre-specified list of strings ['Arizona', 'California', 'Colorado', 'Florida', 'Georgia', 'Illinois', 'Massachusetts', 'Nevada', 'New York', 'Oregon', 'Pennsylvania', 'Tennessee', 'Texas', 'Virginia', 'Washington']</a:t>
                      </a:r>
                      <a:endParaRPr lang="en-US" sz="1300" dirty="0">
                        <a:effectLst/>
                      </a:endParaRP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300" b="1" dirty="0">
                          <a:solidFill>
                            <a:srgbClr val="000000"/>
                          </a:solidFill>
                          <a:effectLst/>
                        </a:rPr>
                        <a:t>D_12</a:t>
                      </a:r>
                      <a:endParaRPr lang="en-US" sz="1300" b="1" dirty="0">
                        <a:effectLst/>
                      </a:endParaRP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1400" b="1" dirty="0">
                          <a:solidFill>
                            <a:srgbClr val="FF0000"/>
                          </a:solidFill>
                          <a:effectLst/>
                        </a:rPr>
                        <a:t>Validity</a:t>
                      </a: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altLang="en-GB" sz="1400" b="1" dirty="0">
                          <a:solidFill>
                            <a:srgbClr val="000000"/>
                          </a:solidFill>
                        </a:rPr>
                        <a:t>0%</a:t>
                      </a:r>
                      <a:endParaRPr lang="en-US" sz="1400" b="1" dirty="0">
                        <a:effectLst/>
                      </a:endParaRP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396240">
                <a:tc>
                  <a:txBody>
                    <a:bodyPr/>
                    <a:lstStyle/>
                    <a:p>
                      <a:r>
                        <a:rPr lang="en-US" sz="1300" b="1" dirty="0">
                          <a:effectLst/>
                        </a:rPr>
                        <a:t>R_15</a:t>
                      </a: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300" dirty="0">
                          <a:solidFill>
                            <a:srgbClr val="000000"/>
                          </a:solidFill>
                          <a:effectLst/>
                        </a:rPr>
                        <a:t>Product Category should be populated based on a pre-specified list of strings ['Housekeeping', 'Office Supplies', 'Furnishings', 'Maintenance', 'Public Areas']</a:t>
                      </a:r>
                      <a:endParaRPr lang="en-US" sz="1300" dirty="0">
                        <a:effectLst/>
                      </a:endParaRP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300" b="1" dirty="0">
                          <a:solidFill>
                            <a:srgbClr val="000000"/>
                          </a:solidFill>
                          <a:effectLst/>
                        </a:rPr>
                        <a:t>D_07</a:t>
                      </a:r>
                      <a:endParaRPr lang="en-US" sz="1300" b="1" dirty="0">
                        <a:effectLst/>
                      </a:endParaRP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marL="37560" marR="375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marL="37560" marR="375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21615">
                <a:tc>
                  <a:txBody>
                    <a:bodyPr/>
                    <a:lstStyle/>
                    <a:p>
                      <a:r>
                        <a:rPr lang="en-US" sz="1300" b="1" dirty="0">
                          <a:effectLst/>
                        </a:rPr>
                        <a:t>R_16</a:t>
                      </a: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300" dirty="0">
                          <a:solidFill>
                            <a:srgbClr val="000000"/>
                          </a:solidFill>
                          <a:effectLst/>
                        </a:rPr>
                        <a:t>Discounted Price cannot be higher than Listed Price for one specific product</a:t>
                      </a:r>
                      <a:endParaRPr lang="en-US" sz="1300" dirty="0">
                        <a:effectLst/>
                      </a:endParaRP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300" b="1" dirty="0">
                          <a:solidFill>
                            <a:srgbClr val="000000"/>
                          </a:solidFill>
                          <a:effectLst/>
                        </a:rPr>
                        <a:t>D_08; D_09</a:t>
                      </a:r>
                      <a:endParaRPr lang="en-US" sz="1300" b="1" dirty="0">
                        <a:effectLst/>
                      </a:endParaRP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1400" b="1" dirty="0">
                          <a:solidFill>
                            <a:schemeClr val="accent2"/>
                          </a:solidFill>
                          <a:effectLst/>
                        </a:rPr>
                        <a:t>Consistency</a:t>
                      </a: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sz="1400" b="1" dirty="0">
                          <a:solidFill>
                            <a:srgbClr val="000000"/>
                          </a:solidFill>
                          <a:effectLst/>
                        </a:rPr>
                        <a:t>5%</a:t>
                      </a:r>
                      <a:endParaRPr lang="en-US" sz="1400" b="1" dirty="0">
                        <a:effectLst/>
                      </a:endParaRP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98120">
                <a:tc>
                  <a:txBody>
                    <a:bodyPr/>
                    <a:lstStyle/>
                    <a:p>
                      <a:r>
                        <a:rPr lang="en-US" sz="1300" b="1" dirty="0">
                          <a:effectLst/>
                        </a:rPr>
                        <a:t>R_17</a:t>
                      </a: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300" dirty="0">
                          <a:solidFill>
                            <a:srgbClr val="000000"/>
                          </a:solidFill>
                          <a:effectLst/>
                        </a:rPr>
                        <a:t>Customer City should be consistent with Customer State for one specific customer</a:t>
                      </a:r>
                      <a:endParaRPr lang="en-US" sz="1300" dirty="0">
                        <a:effectLst/>
                      </a:endParaRP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300" b="1" dirty="0">
                          <a:solidFill>
                            <a:srgbClr val="000000"/>
                          </a:solidFill>
                          <a:effectLst/>
                        </a:rPr>
                        <a:t>D_11; D_12</a:t>
                      </a:r>
                      <a:endParaRPr lang="en-US" sz="1300" b="1" dirty="0">
                        <a:effectLst/>
                      </a:endParaRPr>
                    </a:p>
                  </a:txBody>
                  <a:tcPr marL="37560" marR="3756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marL="37560" marR="375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marL="37560" marR="375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bl>
          </a:graphicData>
        </a:graphic>
      </p:graphicFrame>
      <p:grpSp>
        <p:nvGrpSpPr>
          <p:cNvPr id="4" name="Group 3"/>
          <p:cNvGrpSpPr/>
          <p:nvPr/>
        </p:nvGrpSpPr>
        <p:grpSpPr>
          <a:xfrm>
            <a:off x="492215" y="818914"/>
            <a:ext cx="5517062" cy="692498"/>
            <a:chOff x="5559515" y="546633"/>
            <a:chExt cx="5517062" cy="692498"/>
          </a:xfrm>
        </p:grpSpPr>
        <p:sp>
          <p:nvSpPr>
            <p:cNvPr id="5" name="TextBox 4"/>
            <p:cNvSpPr txBox="1"/>
            <p:nvPr/>
          </p:nvSpPr>
          <p:spPr>
            <a:xfrm>
              <a:off x="5559515" y="546633"/>
              <a:ext cx="599078" cy="461665"/>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defTabSz="914400" eaLnBrk="0" fontAlgn="base" hangingPunct="0">
                <a:spcBef>
                  <a:spcPct val="0"/>
                </a:spcBef>
                <a:spcAft>
                  <a:spcPct val="0"/>
                </a:spcAft>
              </a:pPr>
              <a:r>
                <a:rPr lang="en-US" altLang="en-US" b="1" dirty="0">
                  <a:solidFill>
                    <a:schemeClr val="bg1"/>
                  </a:solidFill>
                  <a:latin typeface="Agency FB" panose="020B0503020202020204" pitchFamily="34" charset="0"/>
                  <a:cs typeface="Calibri Light" panose="020F0302020204030204" pitchFamily="34" charset="0"/>
                </a:rPr>
                <a:t> </a:t>
              </a:r>
            </a:p>
          </p:txBody>
        </p:sp>
        <p:sp>
          <p:nvSpPr>
            <p:cNvPr id="6" name="TextBox 5"/>
            <p:cNvSpPr txBox="1"/>
            <p:nvPr/>
          </p:nvSpPr>
          <p:spPr>
            <a:xfrm>
              <a:off x="5736408" y="699034"/>
              <a:ext cx="599078" cy="461665"/>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defTabSz="914400" eaLnBrk="0" fontAlgn="base" hangingPunct="0">
                <a:spcBef>
                  <a:spcPct val="0"/>
                </a:spcBef>
                <a:spcAft>
                  <a:spcPct val="0"/>
                </a:spcAft>
              </a:pPr>
              <a:r>
                <a:rPr lang="en-US" altLang="en-US" b="1" dirty="0">
                  <a:solidFill>
                    <a:schemeClr val="bg1"/>
                  </a:solidFill>
                  <a:latin typeface="Agency FB" panose="020B0503020202020204" pitchFamily="34" charset="0"/>
                  <a:cs typeface="Calibri Light" panose="020F0302020204030204" pitchFamily="34" charset="0"/>
                </a:rPr>
                <a:t> </a:t>
              </a:r>
            </a:p>
          </p:txBody>
        </p:sp>
        <p:sp>
          <p:nvSpPr>
            <p:cNvPr id="7" name="TextBox 6"/>
            <p:cNvSpPr txBox="1"/>
            <p:nvPr/>
          </p:nvSpPr>
          <p:spPr>
            <a:xfrm>
              <a:off x="5981699" y="777466"/>
              <a:ext cx="5094878" cy="461665"/>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defTabSz="914400" eaLnBrk="0" fontAlgn="base" hangingPunct="0">
                <a:spcBef>
                  <a:spcPct val="0"/>
                </a:spcBef>
                <a:spcAft>
                  <a:spcPct val="0"/>
                </a:spcAft>
              </a:pPr>
              <a:r>
                <a:rPr lang="en-US" altLang="en-US" b="1" dirty="0">
                  <a:solidFill>
                    <a:schemeClr val="bg1"/>
                  </a:solidFill>
                  <a:latin typeface="Agency FB" panose="020B0503020202020204" pitchFamily="34" charset="0"/>
                  <a:cs typeface="Calibri Light" panose="020F0302020204030204" pitchFamily="34" charset="0"/>
                </a:rPr>
                <a:t>Rules and Thresholds</a:t>
              </a:r>
            </a:p>
          </p:txBody>
        </p:sp>
      </p:gr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92215" y="818914"/>
            <a:ext cx="5517062" cy="692498"/>
            <a:chOff x="5559515" y="546633"/>
            <a:chExt cx="5517062" cy="692498"/>
          </a:xfrm>
        </p:grpSpPr>
        <p:sp>
          <p:nvSpPr>
            <p:cNvPr id="9" name="TextBox 8"/>
            <p:cNvSpPr txBox="1"/>
            <p:nvPr/>
          </p:nvSpPr>
          <p:spPr>
            <a:xfrm>
              <a:off x="5559515" y="546633"/>
              <a:ext cx="599078" cy="461665"/>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defTabSz="914400" eaLnBrk="0" fontAlgn="base" hangingPunct="0">
                <a:spcBef>
                  <a:spcPct val="0"/>
                </a:spcBef>
                <a:spcAft>
                  <a:spcPct val="0"/>
                </a:spcAft>
              </a:pPr>
              <a:r>
                <a:rPr lang="en-US" altLang="en-US" b="1" dirty="0">
                  <a:solidFill>
                    <a:schemeClr val="bg1"/>
                  </a:solidFill>
                  <a:latin typeface="Agency FB" panose="020B0503020202020204" pitchFamily="34" charset="0"/>
                  <a:cs typeface="Calibri Light" panose="020F0302020204030204" pitchFamily="34" charset="0"/>
                </a:rPr>
                <a:t> </a:t>
              </a:r>
            </a:p>
          </p:txBody>
        </p:sp>
        <p:sp>
          <p:nvSpPr>
            <p:cNvPr id="10" name="TextBox 9"/>
            <p:cNvSpPr txBox="1"/>
            <p:nvPr/>
          </p:nvSpPr>
          <p:spPr>
            <a:xfrm>
              <a:off x="5736408" y="699034"/>
              <a:ext cx="599078" cy="461665"/>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defTabSz="914400" eaLnBrk="0" fontAlgn="base" hangingPunct="0">
                <a:spcBef>
                  <a:spcPct val="0"/>
                </a:spcBef>
                <a:spcAft>
                  <a:spcPct val="0"/>
                </a:spcAft>
              </a:pPr>
              <a:r>
                <a:rPr lang="en-US" altLang="en-US" b="1" dirty="0">
                  <a:solidFill>
                    <a:schemeClr val="bg1"/>
                  </a:solidFill>
                  <a:latin typeface="Agency FB" panose="020B0503020202020204" pitchFamily="34" charset="0"/>
                  <a:cs typeface="Calibri Light" panose="020F0302020204030204" pitchFamily="34" charset="0"/>
                </a:rPr>
                <a:t> </a:t>
              </a:r>
            </a:p>
          </p:txBody>
        </p:sp>
        <p:sp>
          <p:nvSpPr>
            <p:cNvPr id="12" name="TextBox 11"/>
            <p:cNvSpPr txBox="1"/>
            <p:nvPr/>
          </p:nvSpPr>
          <p:spPr>
            <a:xfrm>
              <a:off x="5981699" y="777466"/>
              <a:ext cx="5094878" cy="461665"/>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defTabSz="914400" eaLnBrk="0" fontAlgn="base" hangingPunct="0">
                <a:spcBef>
                  <a:spcPct val="0"/>
                </a:spcBef>
                <a:spcAft>
                  <a:spcPct val="0"/>
                </a:spcAft>
              </a:pPr>
              <a:r>
                <a:rPr lang="en-US" altLang="en-US" b="1" dirty="0">
                  <a:solidFill>
                    <a:schemeClr val="bg1"/>
                  </a:solidFill>
                  <a:latin typeface="Agency FB" panose="020B0503020202020204" pitchFamily="34" charset="0"/>
                  <a:cs typeface="Calibri Light" panose="020F0302020204030204" pitchFamily="34" charset="0"/>
                </a:rPr>
                <a:t>Tools and software </a:t>
              </a:r>
            </a:p>
          </p:txBody>
        </p:sp>
      </p:grpSp>
      <p:grpSp>
        <p:nvGrpSpPr>
          <p:cNvPr id="5" name="Group 4"/>
          <p:cNvGrpSpPr/>
          <p:nvPr/>
        </p:nvGrpSpPr>
        <p:grpSpPr>
          <a:xfrm>
            <a:off x="669108" y="1844998"/>
            <a:ext cx="9753202" cy="4347624"/>
            <a:chOff x="669108" y="1403563"/>
            <a:chExt cx="9753202" cy="4347624"/>
          </a:xfrm>
        </p:grpSpPr>
        <p:pic>
          <p:nvPicPr>
            <p:cNvPr id="51" name="Picture 50" descr="Excel 2013 Icon Png Download Excel 2013 Icon Png Download - Microsoft Excel  No Background - Free Transparent PNG Clipart Images Download"/>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65000" y1="30588" x2="66071" y2="27529"/>
                          <a14:foregroundMark x1="62976" y1="39294" x2="65833" y2="41176"/>
                          <a14:foregroundMark x1="62619" y1="50588" x2="64524" y2="50588"/>
                          <a14:foregroundMark x1="62976" y1="60471" x2="65714" y2="60471"/>
                          <a14:foregroundMark x1="62738" y1="71294" x2="65000" y2="71765"/>
                        </a14:backgroundRemoval>
                      </a14:imgEffect>
                    </a14:imgLayer>
                  </a14:imgProps>
                </a:ext>
                <a:ext uri="{28A0092B-C50C-407E-A947-70E740481C1C}">
                  <a14:useLocalDpi xmlns:a14="http://schemas.microsoft.com/office/drawing/2010/main" val="0"/>
                </a:ext>
              </a:extLst>
            </a:blip>
            <a:srcRect l="25803" r="24674"/>
            <a:stretch>
              <a:fillRect/>
            </a:stretch>
          </p:blipFill>
          <p:spPr bwMode="auto">
            <a:xfrm>
              <a:off x="3316708" y="1403563"/>
              <a:ext cx="1510576" cy="138262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669108" y="1585381"/>
              <a:ext cx="9753202" cy="4165806"/>
              <a:chOff x="669108" y="1717423"/>
              <a:chExt cx="9753202" cy="4165806"/>
            </a:xfrm>
          </p:grpSpPr>
          <p:grpSp>
            <p:nvGrpSpPr>
              <p:cNvPr id="50" name="Group 49"/>
              <p:cNvGrpSpPr/>
              <p:nvPr/>
            </p:nvGrpSpPr>
            <p:grpSpPr>
              <a:xfrm>
                <a:off x="669108" y="1717423"/>
                <a:ext cx="7341121" cy="4165806"/>
                <a:chOff x="-3556489" y="2278394"/>
                <a:chExt cx="8322310" cy="4722594"/>
              </a:xfrm>
            </p:grpSpPr>
            <p:grpSp>
              <p:nvGrpSpPr>
                <p:cNvPr id="16" name="Группа 1"/>
                <p:cNvGrpSpPr/>
                <p:nvPr/>
              </p:nvGrpSpPr>
              <p:grpSpPr>
                <a:xfrm>
                  <a:off x="-3382918" y="2278394"/>
                  <a:ext cx="2549823" cy="995362"/>
                  <a:chOff x="-3613922" y="1694728"/>
                  <a:chExt cx="2549823" cy="995362"/>
                </a:xfrm>
              </p:grpSpPr>
              <p:sp>
                <p:nvSpPr>
                  <p:cNvPr id="17" name="Google Shape;3776;p79"/>
                  <p:cNvSpPr/>
                  <p:nvPr/>
                </p:nvSpPr>
                <p:spPr bwMode="auto">
                  <a:xfrm>
                    <a:off x="-3613922" y="1694728"/>
                    <a:ext cx="2549823" cy="995362"/>
                  </a:xfrm>
                  <a:custGeom>
                    <a:avLst/>
                    <a:gdLst>
                      <a:gd name="T0" fmla="*/ 2147483646 w 1302"/>
                      <a:gd name="T1" fmla="*/ 2147483646 h 627"/>
                      <a:gd name="T2" fmla="*/ 2147483646 w 1302"/>
                      <a:gd name="T3" fmla="*/ 2147483646 h 627"/>
                      <a:gd name="T4" fmla="*/ 2147483646 w 1302"/>
                      <a:gd name="T5" fmla="*/ 0 h 627"/>
                      <a:gd name="T6" fmla="*/ 0 w 1302"/>
                      <a:gd name="T7" fmla="*/ 0 h 627"/>
                      <a:gd name="T8" fmla="*/ 2147483646 w 1302"/>
                      <a:gd name="T9" fmla="*/ 2147483646 h 627"/>
                      <a:gd name="T10" fmla="*/ 2147483646 w 1302"/>
                      <a:gd name="T11" fmla="*/ 2147483646 h 627"/>
                      <a:gd name="T12" fmla="*/ 2147483646 w 1302"/>
                      <a:gd name="T13" fmla="*/ 2147483646 h 6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02" h="627" extrusionOk="0">
                        <a:moveTo>
                          <a:pt x="1048" y="623"/>
                        </a:moveTo>
                        <a:lnTo>
                          <a:pt x="1302" y="312"/>
                        </a:lnTo>
                        <a:lnTo>
                          <a:pt x="1048" y="0"/>
                        </a:lnTo>
                        <a:lnTo>
                          <a:pt x="0" y="0"/>
                        </a:lnTo>
                        <a:lnTo>
                          <a:pt x="216" y="315"/>
                        </a:lnTo>
                        <a:lnTo>
                          <a:pt x="5" y="627"/>
                        </a:lnTo>
                        <a:lnTo>
                          <a:pt x="1048" y="623"/>
                        </a:lnTo>
                        <a:close/>
                      </a:path>
                    </a:pathLst>
                  </a:custGeom>
                  <a:solidFill>
                    <a:srgbClr val="EEF0ED"/>
                  </a:solidFill>
                  <a:ln>
                    <a:noFill/>
                  </a:ln>
                  <a:extLst>
                    <a:ext uri="{91240B29-F687-4F45-9708-019B960494DF}">
                      <a14:hiddenLine xmlns:a14="http://schemas.microsoft.com/office/drawing/2010/main" w="9525">
                        <a:solidFill>
                          <a:srgbClr val="000000"/>
                        </a:solidFill>
                        <a:round/>
                      </a14:hiddenLine>
                    </a:ext>
                  </a:extLst>
                </p:spPr>
                <p:txBody>
                  <a:bodyPr lIns="91425" tIns="45700" rIns="91425" bIns="45700"/>
                  <a:lstStyle/>
                  <a:p>
                    <a:endParaRPr lang="en-US" sz="3200"/>
                  </a:p>
                </p:txBody>
              </p:sp>
              <p:sp>
                <p:nvSpPr>
                  <p:cNvPr id="20" name="Google Shape;3787;p79"/>
                  <p:cNvSpPr txBox="1">
                    <a:spLocks noChangeArrowheads="1"/>
                  </p:cNvSpPr>
                  <p:nvPr/>
                </p:nvSpPr>
                <p:spPr bwMode="auto">
                  <a:xfrm>
                    <a:off x="-2863335" y="2024774"/>
                    <a:ext cx="1188162" cy="308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746F6D"/>
                      </a:buClr>
                      <a:buSzPts val="5600"/>
                      <a:buFont typeface="Montserrat" panose="02000505000000020004" pitchFamily="2" charset="0"/>
                      <a:buNone/>
                    </a:pPr>
                    <a:r>
                      <a:rPr lang="en-US" altLang="en-US" sz="2400" b="1" dirty="0">
                        <a:solidFill>
                          <a:schemeClr val="tx1"/>
                        </a:solidFill>
                        <a:cs typeface="Cairo" pitchFamily="2" charset="-78"/>
                        <a:sym typeface="Montserrat" panose="02000505000000020004" pitchFamily="2" charset="0"/>
                      </a:rPr>
                      <a:t>Excel</a:t>
                    </a:r>
                    <a:r>
                      <a:rPr lang="en-US" altLang="en-US" sz="2800" b="1" dirty="0">
                        <a:solidFill>
                          <a:schemeClr val="tx1"/>
                        </a:solidFill>
                        <a:latin typeface="Cairo" pitchFamily="2" charset="-78"/>
                        <a:cs typeface="Cairo" pitchFamily="2" charset="-78"/>
                        <a:sym typeface="Montserrat" panose="02000505000000020004" pitchFamily="2" charset="0"/>
                      </a:rPr>
                      <a:t> </a:t>
                    </a:r>
                    <a:endParaRPr lang="en-US" altLang="en-US" sz="700" dirty="0">
                      <a:solidFill>
                        <a:schemeClr val="tx1"/>
                      </a:solidFill>
                      <a:latin typeface="Cairo" pitchFamily="2" charset="-78"/>
                      <a:cs typeface="Cairo" pitchFamily="2" charset="-78"/>
                    </a:endParaRPr>
                  </a:p>
                </p:txBody>
              </p:sp>
            </p:grpSp>
            <p:grpSp>
              <p:nvGrpSpPr>
                <p:cNvPr id="21" name="Группа 3"/>
                <p:cNvGrpSpPr/>
                <p:nvPr/>
              </p:nvGrpSpPr>
              <p:grpSpPr>
                <a:xfrm>
                  <a:off x="-3333940" y="2700513"/>
                  <a:ext cx="8099761" cy="4300475"/>
                  <a:chOff x="-3564944" y="2116847"/>
                  <a:chExt cx="8099761" cy="4300475"/>
                </a:xfrm>
              </p:grpSpPr>
              <p:sp>
                <p:nvSpPr>
                  <p:cNvPr id="22" name="Google Shape;3775;p79"/>
                  <p:cNvSpPr/>
                  <p:nvPr/>
                </p:nvSpPr>
                <p:spPr bwMode="auto">
                  <a:xfrm>
                    <a:off x="-3564944" y="3443607"/>
                    <a:ext cx="2658211" cy="995363"/>
                  </a:xfrm>
                  <a:custGeom>
                    <a:avLst/>
                    <a:gdLst>
                      <a:gd name="T0" fmla="*/ 2147483646 w 1302"/>
                      <a:gd name="T1" fmla="*/ 2147483646 h 627"/>
                      <a:gd name="T2" fmla="*/ 2147483646 w 1302"/>
                      <a:gd name="T3" fmla="*/ 2147483646 h 627"/>
                      <a:gd name="T4" fmla="*/ 2147483646 w 1302"/>
                      <a:gd name="T5" fmla="*/ 0 h 627"/>
                      <a:gd name="T6" fmla="*/ 0 w 1302"/>
                      <a:gd name="T7" fmla="*/ 0 h 627"/>
                      <a:gd name="T8" fmla="*/ 2147483646 w 1302"/>
                      <a:gd name="T9" fmla="*/ 2147483646 h 627"/>
                      <a:gd name="T10" fmla="*/ 2147483646 w 1302"/>
                      <a:gd name="T11" fmla="*/ 2147483646 h 627"/>
                      <a:gd name="T12" fmla="*/ 2147483646 w 1302"/>
                      <a:gd name="T13" fmla="*/ 2147483646 h 6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02" h="627" extrusionOk="0">
                        <a:moveTo>
                          <a:pt x="1048" y="623"/>
                        </a:moveTo>
                        <a:lnTo>
                          <a:pt x="1302" y="310"/>
                        </a:lnTo>
                        <a:lnTo>
                          <a:pt x="1048" y="0"/>
                        </a:lnTo>
                        <a:lnTo>
                          <a:pt x="0" y="0"/>
                        </a:lnTo>
                        <a:lnTo>
                          <a:pt x="216" y="315"/>
                        </a:lnTo>
                        <a:lnTo>
                          <a:pt x="5" y="627"/>
                        </a:lnTo>
                        <a:lnTo>
                          <a:pt x="1048" y="623"/>
                        </a:lnTo>
                        <a:close/>
                      </a:path>
                    </a:pathLst>
                  </a:custGeom>
                  <a:solidFill>
                    <a:srgbClr val="EEF0ED"/>
                  </a:solidFill>
                  <a:ln>
                    <a:noFill/>
                  </a:ln>
                  <a:extLst>
                    <a:ext uri="{91240B29-F687-4F45-9708-019B960494DF}">
                      <a14:hiddenLine xmlns:a14="http://schemas.microsoft.com/office/drawing/2010/main" w="9525">
                        <a:solidFill>
                          <a:srgbClr val="000000"/>
                        </a:solidFill>
                        <a:round/>
                      </a14:hiddenLine>
                    </a:ext>
                  </a:extLst>
                </p:spPr>
                <p:txBody>
                  <a:bodyPr lIns="91425" tIns="45700" rIns="91425" bIns="45700"/>
                  <a:lstStyle/>
                  <a:p>
                    <a:endParaRPr lang="en-US" sz="3200"/>
                  </a:p>
                </p:txBody>
              </p:sp>
              <p:sp>
                <p:nvSpPr>
                  <p:cNvPr id="41" name="Google Shape;3775;p79"/>
                  <p:cNvSpPr/>
                  <p:nvPr/>
                </p:nvSpPr>
                <p:spPr bwMode="auto">
                  <a:xfrm>
                    <a:off x="1671646" y="5008348"/>
                    <a:ext cx="2658211" cy="995363"/>
                  </a:xfrm>
                  <a:custGeom>
                    <a:avLst/>
                    <a:gdLst>
                      <a:gd name="T0" fmla="*/ 2147483646 w 1302"/>
                      <a:gd name="T1" fmla="*/ 2147483646 h 627"/>
                      <a:gd name="T2" fmla="*/ 2147483646 w 1302"/>
                      <a:gd name="T3" fmla="*/ 2147483646 h 627"/>
                      <a:gd name="T4" fmla="*/ 2147483646 w 1302"/>
                      <a:gd name="T5" fmla="*/ 0 h 627"/>
                      <a:gd name="T6" fmla="*/ 0 w 1302"/>
                      <a:gd name="T7" fmla="*/ 0 h 627"/>
                      <a:gd name="T8" fmla="*/ 2147483646 w 1302"/>
                      <a:gd name="T9" fmla="*/ 2147483646 h 627"/>
                      <a:gd name="T10" fmla="*/ 2147483646 w 1302"/>
                      <a:gd name="T11" fmla="*/ 2147483646 h 627"/>
                      <a:gd name="T12" fmla="*/ 2147483646 w 1302"/>
                      <a:gd name="T13" fmla="*/ 2147483646 h 6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02" h="627" extrusionOk="0">
                        <a:moveTo>
                          <a:pt x="1048" y="623"/>
                        </a:moveTo>
                        <a:lnTo>
                          <a:pt x="1302" y="310"/>
                        </a:lnTo>
                        <a:lnTo>
                          <a:pt x="1048" y="0"/>
                        </a:lnTo>
                        <a:lnTo>
                          <a:pt x="0" y="0"/>
                        </a:lnTo>
                        <a:lnTo>
                          <a:pt x="216" y="315"/>
                        </a:lnTo>
                        <a:lnTo>
                          <a:pt x="5" y="627"/>
                        </a:lnTo>
                        <a:lnTo>
                          <a:pt x="1048" y="623"/>
                        </a:lnTo>
                        <a:close/>
                      </a:path>
                    </a:pathLst>
                  </a:custGeom>
                  <a:solidFill>
                    <a:srgbClr val="EEF0ED"/>
                  </a:solidFill>
                  <a:ln>
                    <a:noFill/>
                  </a:ln>
                  <a:extLst>
                    <a:ext uri="{91240B29-F687-4F45-9708-019B960494DF}">
                      <a14:hiddenLine xmlns:a14="http://schemas.microsoft.com/office/drawing/2010/main" w="9525">
                        <a:solidFill>
                          <a:srgbClr val="000000"/>
                        </a:solidFill>
                        <a:round/>
                      </a14:hiddenLine>
                    </a:ext>
                  </a:extLst>
                </p:spPr>
                <p:txBody>
                  <a:bodyPr lIns="91425" tIns="45700" rIns="91425" bIns="45700"/>
                  <a:lstStyle/>
                  <a:p>
                    <a:endParaRPr lang="en-US" sz="3200"/>
                  </a:p>
                </p:txBody>
              </p:sp>
              <p:sp>
                <p:nvSpPr>
                  <p:cNvPr id="78" name="Google Shape;3775;p79"/>
                  <p:cNvSpPr/>
                  <p:nvPr/>
                </p:nvSpPr>
                <p:spPr bwMode="auto">
                  <a:xfrm>
                    <a:off x="1876607" y="2116847"/>
                    <a:ext cx="2658210" cy="995364"/>
                  </a:xfrm>
                  <a:custGeom>
                    <a:avLst/>
                    <a:gdLst>
                      <a:gd name="T0" fmla="*/ 2147483646 w 1302"/>
                      <a:gd name="T1" fmla="*/ 2147483646 h 627"/>
                      <a:gd name="T2" fmla="*/ 2147483646 w 1302"/>
                      <a:gd name="T3" fmla="*/ 2147483646 h 627"/>
                      <a:gd name="T4" fmla="*/ 2147483646 w 1302"/>
                      <a:gd name="T5" fmla="*/ 0 h 627"/>
                      <a:gd name="T6" fmla="*/ 0 w 1302"/>
                      <a:gd name="T7" fmla="*/ 0 h 627"/>
                      <a:gd name="T8" fmla="*/ 2147483646 w 1302"/>
                      <a:gd name="T9" fmla="*/ 2147483646 h 627"/>
                      <a:gd name="T10" fmla="*/ 2147483646 w 1302"/>
                      <a:gd name="T11" fmla="*/ 2147483646 h 627"/>
                      <a:gd name="T12" fmla="*/ 2147483646 w 1302"/>
                      <a:gd name="T13" fmla="*/ 2147483646 h 6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02" h="627" extrusionOk="0">
                        <a:moveTo>
                          <a:pt x="1048" y="623"/>
                        </a:moveTo>
                        <a:lnTo>
                          <a:pt x="1302" y="310"/>
                        </a:lnTo>
                        <a:lnTo>
                          <a:pt x="1048" y="0"/>
                        </a:lnTo>
                        <a:lnTo>
                          <a:pt x="0" y="0"/>
                        </a:lnTo>
                        <a:lnTo>
                          <a:pt x="216" y="315"/>
                        </a:lnTo>
                        <a:lnTo>
                          <a:pt x="5" y="627"/>
                        </a:lnTo>
                        <a:lnTo>
                          <a:pt x="1048" y="623"/>
                        </a:lnTo>
                        <a:close/>
                      </a:path>
                    </a:pathLst>
                  </a:custGeom>
                  <a:solidFill>
                    <a:srgbClr val="EEF0ED"/>
                  </a:solidFill>
                  <a:ln>
                    <a:noFill/>
                  </a:ln>
                  <a:extLst>
                    <a:ext uri="{91240B29-F687-4F45-9708-019B960494DF}">
                      <a14:hiddenLine xmlns:a14="http://schemas.microsoft.com/office/drawing/2010/main" w="9525">
                        <a:solidFill>
                          <a:srgbClr val="000000"/>
                        </a:solidFill>
                        <a:round/>
                      </a14:hiddenLine>
                    </a:ext>
                  </a:extLst>
                </p:spPr>
                <p:txBody>
                  <a:bodyPr lIns="91425" tIns="45700" rIns="91425" bIns="45700"/>
                  <a:lstStyle/>
                  <a:p>
                    <a:endParaRPr lang="en-US" sz="3200" dirty="0"/>
                  </a:p>
                </p:txBody>
              </p:sp>
              <p:sp>
                <p:nvSpPr>
                  <p:cNvPr id="25" name="Google Shape;3788;p79"/>
                  <p:cNvSpPr txBox="1">
                    <a:spLocks noChangeArrowheads="1"/>
                  </p:cNvSpPr>
                  <p:nvPr/>
                </p:nvSpPr>
                <p:spPr bwMode="auto">
                  <a:xfrm>
                    <a:off x="-2449698" y="5774384"/>
                    <a:ext cx="1147762"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buClr>
                        <a:srgbClr val="746F6D"/>
                      </a:buClr>
                      <a:buSzPts val="5600"/>
                    </a:pPr>
                    <a:endParaRPr lang="en-US" altLang="en-US" sz="2400" b="1" dirty="0">
                      <a:solidFill>
                        <a:schemeClr val="tx1"/>
                      </a:solidFill>
                      <a:cs typeface="Cairo" pitchFamily="2" charset="-78"/>
                    </a:endParaRPr>
                  </a:p>
                </p:txBody>
              </p:sp>
            </p:grpSp>
            <p:grpSp>
              <p:nvGrpSpPr>
                <p:cNvPr id="26" name="Группа 5"/>
                <p:cNvGrpSpPr/>
                <p:nvPr/>
              </p:nvGrpSpPr>
              <p:grpSpPr>
                <a:xfrm>
                  <a:off x="-3556489" y="5810923"/>
                  <a:ext cx="7885883" cy="1147746"/>
                  <a:chOff x="-3787493" y="5227257"/>
                  <a:chExt cx="7885883" cy="1147746"/>
                </a:xfrm>
              </p:grpSpPr>
              <p:sp>
                <p:nvSpPr>
                  <p:cNvPr id="27" name="Google Shape;3774;p79"/>
                  <p:cNvSpPr/>
                  <p:nvPr/>
                </p:nvSpPr>
                <p:spPr bwMode="auto">
                  <a:xfrm>
                    <a:off x="-3787493" y="5379641"/>
                    <a:ext cx="2500846" cy="995362"/>
                  </a:xfrm>
                  <a:custGeom>
                    <a:avLst/>
                    <a:gdLst>
                      <a:gd name="T0" fmla="*/ 2147483646 w 1302"/>
                      <a:gd name="T1" fmla="*/ 2147483646 h 627"/>
                      <a:gd name="T2" fmla="*/ 2147483646 w 1302"/>
                      <a:gd name="T3" fmla="*/ 2147483646 h 627"/>
                      <a:gd name="T4" fmla="*/ 2147483646 w 1302"/>
                      <a:gd name="T5" fmla="*/ 0 h 627"/>
                      <a:gd name="T6" fmla="*/ 0 w 1302"/>
                      <a:gd name="T7" fmla="*/ 0 h 627"/>
                      <a:gd name="T8" fmla="*/ 2147483646 w 1302"/>
                      <a:gd name="T9" fmla="*/ 2147483646 h 627"/>
                      <a:gd name="T10" fmla="*/ 2147483646 w 1302"/>
                      <a:gd name="T11" fmla="*/ 2147483646 h 627"/>
                      <a:gd name="T12" fmla="*/ 2147483646 w 1302"/>
                      <a:gd name="T13" fmla="*/ 2147483646 h 6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02" h="627" extrusionOk="0">
                        <a:moveTo>
                          <a:pt x="1048" y="625"/>
                        </a:moveTo>
                        <a:lnTo>
                          <a:pt x="1302" y="312"/>
                        </a:lnTo>
                        <a:lnTo>
                          <a:pt x="1048" y="0"/>
                        </a:lnTo>
                        <a:lnTo>
                          <a:pt x="0" y="0"/>
                        </a:lnTo>
                        <a:lnTo>
                          <a:pt x="216" y="317"/>
                        </a:lnTo>
                        <a:lnTo>
                          <a:pt x="5" y="627"/>
                        </a:lnTo>
                        <a:lnTo>
                          <a:pt x="1048" y="625"/>
                        </a:lnTo>
                        <a:close/>
                      </a:path>
                    </a:pathLst>
                  </a:custGeom>
                  <a:solidFill>
                    <a:srgbClr val="EEF0ED"/>
                  </a:solidFill>
                  <a:ln>
                    <a:noFill/>
                  </a:ln>
                  <a:extLst>
                    <a:ext uri="{91240B29-F687-4F45-9708-019B960494DF}">
                      <a14:hiddenLine xmlns:a14="http://schemas.microsoft.com/office/drawing/2010/main" w="9525">
                        <a:solidFill>
                          <a:srgbClr val="000000"/>
                        </a:solidFill>
                        <a:round/>
                      </a14:hiddenLine>
                    </a:ext>
                  </a:extLst>
                </p:spPr>
                <p:txBody>
                  <a:bodyPr lIns="91425" tIns="45700" rIns="91425" bIns="45700"/>
                  <a:lstStyle/>
                  <a:p>
                    <a:endParaRPr lang="en-US" sz="3200"/>
                  </a:p>
                </p:txBody>
              </p:sp>
              <p:sp>
                <p:nvSpPr>
                  <p:cNvPr id="30" name="Google Shape;3789;p79"/>
                  <p:cNvSpPr txBox="1">
                    <a:spLocks noChangeArrowheads="1"/>
                  </p:cNvSpPr>
                  <p:nvPr/>
                </p:nvSpPr>
                <p:spPr bwMode="auto">
                  <a:xfrm>
                    <a:off x="2003415" y="5227257"/>
                    <a:ext cx="2094975"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buClr>
                        <a:srgbClr val="746F6D"/>
                      </a:buClr>
                      <a:buSzPts val="5600"/>
                    </a:pPr>
                    <a:r>
                      <a:rPr lang="en-US" altLang="en-US" sz="2400" b="1" dirty="0">
                        <a:solidFill>
                          <a:schemeClr val="tx1"/>
                        </a:solidFill>
                        <a:cs typeface="Cairo" pitchFamily="2" charset="-78"/>
                        <a:sym typeface="Montserrat" panose="02000505000000020004" pitchFamily="2" charset="0"/>
                      </a:rPr>
                      <a:t>PowerPoint</a:t>
                    </a:r>
                    <a:endParaRPr lang="en-US" altLang="en-US" sz="2400" b="1" dirty="0">
                      <a:solidFill>
                        <a:schemeClr val="tx1"/>
                      </a:solidFill>
                      <a:cs typeface="Cairo" pitchFamily="2" charset="-78"/>
                    </a:endParaRPr>
                  </a:p>
                </p:txBody>
              </p:sp>
            </p:grpSp>
            <p:sp>
              <p:nvSpPr>
                <p:cNvPr id="35" name="Google Shape;3790;p79"/>
                <p:cNvSpPr txBox="1">
                  <a:spLocks noChangeArrowheads="1"/>
                </p:cNvSpPr>
                <p:nvPr/>
              </p:nvSpPr>
              <p:spPr bwMode="auto">
                <a:xfrm>
                  <a:off x="2602480" y="2983243"/>
                  <a:ext cx="155098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buClr>
                      <a:srgbClr val="746F6D"/>
                    </a:buClr>
                    <a:buSzPts val="5600"/>
                  </a:pPr>
                  <a:r>
                    <a:rPr lang="en-US" altLang="en-US" sz="2400" b="1" dirty="0" err="1">
                      <a:solidFill>
                        <a:schemeClr val="tx1"/>
                      </a:solidFill>
                      <a:cs typeface="Cairo" pitchFamily="2" charset="-78"/>
                      <a:sym typeface="Montserrat" panose="02000505000000020004" pitchFamily="2" charset="0"/>
                    </a:rPr>
                    <a:t>PowerBI</a:t>
                  </a:r>
                  <a:endParaRPr lang="en-US" altLang="en-US" sz="2400" b="1" dirty="0">
                    <a:solidFill>
                      <a:schemeClr val="tx1"/>
                    </a:solidFill>
                    <a:cs typeface="Cairo" pitchFamily="2" charset="-78"/>
                  </a:endParaRPr>
                </a:p>
              </p:txBody>
            </p:sp>
            <p:sp>
              <p:nvSpPr>
                <p:cNvPr id="40" name="Google Shape;3791;p79"/>
                <p:cNvSpPr txBox="1">
                  <a:spLocks noChangeArrowheads="1"/>
                </p:cNvSpPr>
                <p:nvPr/>
              </p:nvSpPr>
              <p:spPr bwMode="auto">
                <a:xfrm>
                  <a:off x="-2371929" y="4230680"/>
                  <a:ext cx="1106486" cy="29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65858A"/>
                    </a:buClr>
                    <a:buSzPts val="5600"/>
                    <a:buFont typeface="Montserrat" panose="02000505000000020004" pitchFamily="2" charset="0"/>
                    <a:buNone/>
                  </a:pPr>
                  <a:r>
                    <a:rPr lang="en-US" altLang="en-US" sz="2400" b="1" dirty="0">
                      <a:solidFill>
                        <a:schemeClr val="tx1"/>
                      </a:solidFill>
                      <a:cs typeface="Cairo" pitchFamily="2" charset="-78"/>
                      <a:sym typeface="Montserrat" panose="02000505000000020004" pitchFamily="2" charset="0"/>
                    </a:rPr>
                    <a:t>SQL</a:t>
                  </a:r>
                  <a:endParaRPr lang="en-US" altLang="en-US" sz="2400" b="1" dirty="0">
                    <a:solidFill>
                      <a:schemeClr val="tx1"/>
                    </a:solidFill>
                    <a:cs typeface="Cairo" pitchFamily="2" charset="-78"/>
                  </a:endParaRPr>
                </a:p>
              </p:txBody>
            </p:sp>
          </p:grpSp>
          <p:pic>
            <p:nvPicPr>
              <p:cNvPr id="52" name="Picture 51" descr="A blue cylinder with white text&#10;&#10;Description automatically generate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7242" y="3045897"/>
                <a:ext cx="1376205" cy="1284339"/>
              </a:xfrm>
              <a:prstGeom prst="rect">
                <a:avLst/>
              </a:prstGeom>
            </p:spPr>
          </p:pic>
          <p:pic>
            <p:nvPicPr>
              <p:cNvPr id="53" name="Picture 52" descr="A logo of a python&#10;&#10;Description automatically generate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05332" y="4913697"/>
                <a:ext cx="1218368" cy="885314"/>
              </a:xfrm>
              <a:prstGeom prst="rect">
                <a:avLst/>
              </a:prstGeom>
            </p:spPr>
          </p:pic>
          <p:pic>
            <p:nvPicPr>
              <p:cNvPr id="54" name="Picture 53" descr="A yellow rectangular shapes on a black background&#10;&#10;Description automatically generated"/>
              <p:cNvPicPr>
                <a:picLocks noChangeAspect="1"/>
              </p:cNvPicPr>
              <p:nvPr/>
            </p:nvPicPr>
            <p:blipFill rotWithShape="1">
              <a:blip r:embed="rId6">
                <a:extLst>
                  <a:ext uri="{28A0092B-C50C-407E-A947-70E740481C1C}">
                    <a14:useLocalDpi xmlns:a14="http://schemas.microsoft.com/office/drawing/2010/main" val="0"/>
                  </a:ext>
                </a:extLst>
              </a:blip>
              <a:srcRect l="23783" r="24685" b="17317"/>
              <a:stretch>
                <a:fillRect/>
              </a:stretch>
            </p:blipFill>
            <p:spPr>
              <a:xfrm>
                <a:off x="8407347" y="1725830"/>
                <a:ext cx="1857038" cy="1677111"/>
              </a:xfrm>
              <a:prstGeom prst="rect">
                <a:avLst/>
              </a:prstGeom>
            </p:spPr>
          </p:pic>
          <p:pic>
            <p:nvPicPr>
              <p:cNvPr id="55" name="Picture 54" descr="PowerPoint Icon for Free Download | FreeImag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35521" y="4421933"/>
                <a:ext cx="1786789" cy="125214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93866" y="5079377"/>
                <a:ext cx="1404745" cy="584775"/>
              </a:xfrm>
              <a:prstGeom prst="rect">
                <a:avLst/>
              </a:prstGeom>
            </p:spPr>
            <p:txBody>
              <a:bodyPr wrap="none">
                <a:spAutoFit/>
              </a:bodyPr>
              <a:lstStyle/>
              <a:p>
                <a:pPr algn="ctr">
                  <a:buClr>
                    <a:srgbClr val="746F6D"/>
                  </a:buClr>
                  <a:buSzPts val="5600"/>
                </a:pPr>
                <a:r>
                  <a:rPr lang="en-US" altLang="en-US" sz="3200" b="1" dirty="0">
                    <a:cs typeface="Cairo" pitchFamily="2" charset="-78"/>
                    <a:sym typeface="Montserrat" panose="02000505000000020004" pitchFamily="2" charset="0"/>
                  </a:rPr>
                  <a:t>Python</a:t>
                </a:r>
                <a:endParaRPr lang="en-US" altLang="en-US" sz="3200" b="1" dirty="0">
                  <a:cs typeface="Cairo" pitchFamily="2" charset="-78"/>
                </a:endParaRPr>
              </a:p>
            </p:txBody>
          </p:sp>
        </p:grpSp>
      </p:gr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39148" y="1381198"/>
            <a:ext cx="11019789" cy="769441"/>
          </a:xfrm>
          <a:prstGeom prst="rect">
            <a:avLst/>
          </a:prstGeom>
          <a:noFill/>
        </p:spPr>
        <p:txBody>
          <a:bodyPr wrap="square">
            <a:spAutoFit/>
          </a:bodyPr>
          <a:lstStyle/>
          <a:p>
            <a:r>
              <a:rPr lang="en-US" b="1" dirty="0">
                <a:solidFill>
                  <a:schemeClr val="accent1"/>
                </a:solidFill>
                <a:cs typeface="Calibri" panose="020F0502020204030204"/>
              </a:rPr>
              <a:t>Data Quality evaluation based the Established thresholds </a:t>
            </a:r>
            <a:endParaRPr lang="en-GB" b="1" dirty="0">
              <a:solidFill>
                <a:schemeClr val="accent1"/>
              </a:solidFill>
              <a:cs typeface="Calibri" panose="020F0502020204030204"/>
            </a:endParaRPr>
          </a:p>
          <a:p>
            <a:r>
              <a:rPr lang="en-US" sz="2000" dirty="0">
                <a:solidFill>
                  <a:schemeClr val="tx1">
                    <a:lumMod val="65000"/>
                    <a:lumOff val="35000"/>
                  </a:schemeClr>
                </a:solidFill>
                <a:ea typeface="+mj-lt"/>
                <a:cs typeface="+mj-lt"/>
              </a:rPr>
              <a:t>The</a:t>
            </a:r>
            <a:r>
              <a:rPr lang="en-US" sz="2000" dirty="0">
                <a:solidFill>
                  <a:schemeClr val="tx1">
                    <a:lumMod val="65000"/>
                    <a:lumOff val="35000"/>
                  </a:schemeClr>
                </a:solidFill>
                <a:latin typeface="+mn-lt"/>
                <a:ea typeface="+mj-lt"/>
                <a:cs typeface="+mj-lt"/>
              </a:rPr>
              <a:t> thresholds for each CDE set in accordance with business Data Quality requirements</a:t>
            </a:r>
            <a:endParaRPr lang="en-GB" sz="2000" dirty="0">
              <a:solidFill>
                <a:schemeClr val="tx1">
                  <a:lumMod val="65000"/>
                  <a:lumOff val="35000"/>
                </a:schemeClr>
              </a:solidFill>
              <a:latin typeface="+mn-lt"/>
              <a:ea typeface="+mj-lt"/>
              <a:cs typeface="+mj-lt"/>
            </a:endParaRPr>
          </a:p>
        </p:txBody>
      </p:sp>
      <p:sp>
        <p:nvSpPr>
          <p:cNvPr id="10" name="Left Brace 9"/>
          <p:cNvSpPr/>
          <p:nvPr/>
        </p:nvSpPr>
        <p:spPr>
          <a:xfrm rot="5400000">
            <a:off x="2483441" y="351683"/>
            <a:ext cx="475974" cy="4467496"/>
          </a:xfrm>
          <a:prstGeom prst="leftBrace">
            <a:avLst>
              <a:gd name="adj1" fmla="val 8333"/>
              <a:gd name="adj2" fmla="val 53858"/>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1" name="Group 10"/>
          <p:cNvGrpSpPr/>
          <p:nvPr/>
        </p:nvGrpSpPr>
        <p:grpSpPr>
          <a:xfrm>
            <a:off x="7643362" y="3221079"/>
            <a:ext cx="4415646" cy="2995487"/>
            <a:chOff x="7734650" y="2284095"/>
            <a:chExt cx="4415646" cy="2995487"/>
          </a:xfrm>
        </p:grpSpPr>
        <p:sp>
          <p:nvSpPr>
            <p:cNvPr id="12" name="Rectangle 11"/>
            <p:cNvSpPr/>
            <p:nvPr/>
          </p:nvSpPr>
          <p:spPr>
            <a:xfrm>
              <a:off x="8582897" y="3484855"/>
              <a:ext cx="3394679" cy="523220"/>
            </a:xfrm>
            <a:prstGeom prst="rect">
              <a:avLst/>
            </a:prstGeom>
          </p:spPr>
          <p:txBody>
            <a:bodyPr wrap="square">
              <a:spAutoFit/>
            </a:bodyPr>
            <a:lstStyle/>
            <a:p>
              <a:pPr marL="0" marR="0" lvl="0" indent="0" algn="l" defTabSz="1216025" rtl="0" eaLnBrk="1" fontAlgn="auto" latinLnBrk="0" hangingPunct="1">
                <a:lnSpc>
                  <a:spcPct val="100000"/>
                </a:lnSpc>
                <a:spcBef>
                  <a:spcPts val="0"/>
                </a:spcBef>
                <a:spcAft>
                  <a:spcPts val="0"/>
                </a:spcAft>
                <a:buClrTx/>
                <a:buSzTx/>
                <a:buFontTx/>
                <a:buNone/>
                <a:defRPr/>
              </a:pPr>
              <a:r>
                <a:rPr kumimoji="0" lang="en-US" sz="1400" b="1" i="0" u="none" strike="noStrike" kern="1200" cap="none" spc="0" normalizeH="0" baseline="0" noProof="0" dirty="0">
                  <a:ln>
                    <a:noFill/>
                  </a:ln>
                  <a:solidFill>
                    <a:prstClr val="black"/>
                  </a:solidFill>
                  <a:effectLst/>
                  <a:uLnTx/>
                  <a:uFillTx/>
                  <a:latin typeface="+mj-lt"/>
                  <a:ea typeface="Open Sans" panose="020B0606030504020204" pitchFamily="34" charset="0"/>
                  <a:cs typeface="Open Sans" panose="020B0606030504020204" pitchFamily="34" charset="0"/>
                </a:rPr>
                <a:t>Define the success factor (threshold) for each DQ rule under each CDE</a:t>
              </a:r>
            </a:p>
          </p:txBody>
        </p:sp>
        <p:sp>
          <p:nvSpPr>
            <p:cNvPr id="13" name="Rectangle 12"/>
            <p:cNvSpPr/>
            <p:nvPr/>
          </p:nvSpPr>
          <p:spPr>
            <a:xfrm>
              <a:off x="8494846" y="4691276"/>
              <a:ext cx="3655450" cy="523220"/>
            </a:xfrm>
            <a:prstGeom prst="rect">
              <a:avLst/>
            </a:prstGeom>
          </p:spPr>
          <p:txBody>
            <a:bodyPr wrap="square">
              <a:spAutoFit/>
            </a:bodyPr>
            <a:lstStyle/>
            <a:p>
              <a:pPr marL="0" marR="0" lvl="0" indent="0" algn="l" defTabSz="1216025" rtl="0" eaLnBrk="1" fontAlgn="auto" latinLnBrk="0" hangingPunct="1">
                <a:lnSpc>
                  <a:spcPct val="100000"/>
                </a:lnSpc>
                <a:spcBef>
                  <a:spcPts val="0"/>
                </a:spcBef>
                <a:spcAft>
                  <a:spcPts val="0"/>
                </a:spcAft>
                <a:buClrTx/>
                <a:buSzTx/>
                <a:buFontTx/>
                <a:buNone/>
                <a:defRPr/>
              </a:pPr>
              <a:r>
                <a:rPr kumimoji="0" lang="en-US" sz="1400" b="1" i="0" u="none" strike="noStrike" kern="1200" cap="none" spc="0" normalizeH="0" baseline="0" noProof="0" dirty="0">
                  <a:ln>
                    <a:noFill/>
                  </a:ln>
                  <a:solidFill>
                    <a:prstClr val="black"/>
                  </a:solidFill>
                  <a:effectLst/>
                  <a:uLnTx/>
                  <a:uFillTx/>
                  <a:latin typeface="+mj-lt"/>
                  <a:ea typeface="Open Sans" panose="020B0606030504020204" pitchFamily="34" charset="0"/>
                  <a:cs typeface="Open Sans" panose="020B0606030504020204" pitchFamily="34" charset="0"/>
                </a:rPr>
                <a:t>The threshold will be used as a benchmark to validate the results of DQ rule checks in step 5</a:t>
              </a:r>
            </a:p>
          </p:txBody>
        </p:sp>
        <p:sp>
          <p:nvSpPr>
            <p:cNvPr id="14" name="Rectangle 13"/>
            <p:cNvSpPr/>
            <p:nvPr/>
          </p:nvSpPr>
          <p:spPr>
            <a:xfrm>
              <a:off x="8494846" y="2323544"/>
              <a:ext cx="3482730" cy="523220"/>
            </a:xfrm>
            <a:prstGeom prst="rect">
              <a:avLst/>
            </a:prstGeom>
          </p:spPr>
          <p:txBody>
            <a:bodyPr wrap="square">
              <a:spAutoFit/>
            </a:bodyPr>
            <a:lstStyle/>
            <a:p>
              <a:pPr lvl="0" defTabSz="1216025">
                <a:defRPr/>
              </a:pPr>
              <a:r>
                <a:rPr lang="en-US" sz="1400" b="1" dirty="0">
                  <a:solidFill>
                    <a:prstClr val="black"/>
                  </a:solidFill>
                  <a:ea typeface="Open Sans" panose="020B0606030504020204" pitchFamily="34" charset="0"/>
                  <a:cs typeface="Open Sans" panose="020B0606030504020204" pitchFamily="34" charset="0"/>
                </a:rPr>
                <a:t>Determine the amount of DQ rules under each CDE and the dimension of the DQ rules </a:t>
              </a:r>
            </a:p>
          </p:txBody>
        </p:sp>
        <p:sp>
          <p:nvSpPr>
            <p:cNvPr id="15" name="TextBox 14"/>
            <p:cNvSpPr txBox="1"/>
            <p:nvPr/>
          </p:nvSpPr>
          <p:spPr>
            <a:xfrm>
              <a:off x="7734650" y="2284095"/>
              <a:ext cx="760196" cy="626701"/>
            </a:xfrm>
            <a:prstGeom prst="rect">
              <a:avLst/>
            </a:prstGeom>
            <a:noFill/>
          </p:spPr>
          <p:txBody>
            <a:bodyPr wrap="square" lIns="36000" tIns="36000" rIns="36000" bIns="36000" rtlCol="0">
              <a:spAutoFit/>
            </a:bodyPr>
            <a:lstStyle/>
            <a:p>
              <a:pPr algn="ctr">
                <a:spcBef>
                  <a:spcPts val="600"/>
                </a:spcBef>
                <a:buSzPct val="100000"/>
              </a:pPr>
              <a:r>
                <a:rPr lang="en-US" sz="3600" b="1" dirty="0">
                  <a:solidFill>
                    <a:schemeClr val="accent1"/>
                  </a:solidFill>
                </a:rPr>
                <a:t>1</a:t>
              </a:r>
            </a:p>
          </p:txBody>
        </p:sp>
        <p:sp>
          <p:nvSpPr>
            <p:cNvPr id="16" name="TextBox 15"/>
            <p:cNvSpPr txBox="1"/>
            <p:nvPr/>
          </p:nvSpPr>
          <p:spPr>
            <a:xfrm>
              <a:off x="7927727" y="3465966"/>
              <a:ext cx="374043" cy="626701"/>
            </a:xfrm>
            <a:prstGeom prst="rect">
              <a:avLst/>
            </a:prstGeom>
            <a:noFill/>
          </p:spPr>
          <p:txBody>
            <a:bodyPr wrap="square" lIns="36000" tIns="36000" rIns="36000" bIns="36000" rtlCol="0">
              <a:spAutoFit/>
            </a:bodyPr>
            <a:lstStyle/>
            <a:p>
              <a:pPr algn="ctr">
                <a:spcBef>
                  <a:spcPts val="600"/>
                </a:spcBef>
                <a:buSzPct val="100000"/>
              </a:pPr>
              <a:r>
                <a:rPr lang="en-US" sz="3600" b="1" dirty="0">
                  <a:solidFill>
                    <a:srgbClr val="046A38"/>
                  </a:solidFill>
                </a:rPr>
                <a:t>2</a:t>
              </a:r>
            </a:p>
          </p:txBody>
        </p:sp>
        <p:sp>
          <p:nvSpPr>
            <p:cNvPr id="17" name="TextBox 16"/>
            <p:cNvSpPr txBox="1"/>
            <p:nvPr/>
          </p:nvSpPr>
          <p:spPr>
            <a:xfrm>
              <a:off x="7927727" y="4652881"/>
              <a:ext cx="374043" cy="626701"/>
            </a:xfrm>
            <a:prstGeom prst="rect">
              <a:avLst/>
            </a:prstGeom>
            <a:noFill/>
          </p:spPr>
          <p:txBody>
            <a:bodyPr wrap="square" lIns="36000" tIns="36000" rIns="36000" bIns="36000" rtlCol="0">
              <a:spAutoFit/>
            </a:bodyPr>
            <a:lstStyle/>
            <a:p>
              <a:pPr algn="ctr">
                <a:spcBef>
                  <a:spcPts val="600"/>
                </a:spcBef>
                <a:buSzPct val="100000"/>
              </a:pPr>
              <a:r>
                <a:rPr lang="en-US" sz="3600" b="1" dirty="0">
                  <a:solidFill>
                    <a:schemeClr val="accent6"/>
                  </a:solidFill>
                </a:rPr>
                <a:t>3</a:t>
              </a:r>
            </a:p>
          </p:txBody>
        </p:sp>
      </p:grpSp>
      <p:sp>
        <p:nvSpPr>
          <p:cNvPr id="19" name="Left Brace 18"/>
          <p:cNvSpPr/>
          <p:nvPr/>
        </p:nvSpPr>
        <p:spPr>
          <a:xfrm rot="5400000">
            <a:off x="6556823" y="1908046"/>
            <a:ext cx="475974" cy="1290674"/>
          </a:xfrm>
          <a:prstGeom prst="leftBrace">
            <a:avLst>
              <a:gd name="adj1" fmla="val 8333"/>
              <a:gd name="adj2" fmla="val 53858"/>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e 20"/>
          <p:cNvSpPr/>
          <p:nvPr/>
        </p:nvSpPr>
        <p:spPr>
          <a:xfrm rot="5400000">
            <a:off x="5322435" y="1966124"/>
            <a:ext cx="475974" cy="1210491"/>
          </a:xfrm>
          <a:prstGeom prst="leftBrace">
            <a:avLst>
              <a:gd name="adj1" fmla="val 8333"/>
              <a:gd name="adj2" fmla="val 53858"/>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2428240" y="2024589"/>
            <a:ext cx="402046" cy="349702"/>
          </a:xfrm>
          <a:prstGeom prst="rect">
            <a:avLst/>
          </a:prstGeom>
          <a:noFill/>
        </p:spPr>
        <p:txBody>
          <a:bodyPr wrap="square" lIns="36000" tIns="36000" rIns="36000" bIns="36000" rtlCol="0">
            <a:spAutoFit/>
          </a:bodyPr>
          <a:lstStyle/>
          <a:p>
            <a:pPr algn="ctr">
              <a:spcBef>
                <a:spcPts val="600"/>
              </a:spcBef>
              <a:buSzPct val="100000"/>
            </a:pPr>
            <a:r>
              <a:rPr lang="en-US" sz="1800" b="1" dirty="0">
                <a:solidFill>
                  <a:schemeClr val="accent1"/>
                </a:solidFill>
              </a:rPr>
              <a:t>1</a:t>
            </a:r>
          </a:p>
        </p:txBody>
      </p:sp>
      <p:sp>
        <p:nvSpPr>
          <p:cNvPr id="23" name="TextBox 22"/>
          <p:cNvSpPr txBox="1"/>
          <p:nvPr/>
        </p:nvSpPr>
        <p:spPr>
          <a:xfrm>
            <a:off x="5296323" y="2033013"/>
            <a:ext cx="478972" cy="349702"/>
          </a:xfrm>
          <a:prstGeom prst="rect">
            <a:avLst/>
          </a:prstGeom>
          <a:noFill/>
        </p:spPr>
        <p:txBody>
          <a:bodyPr wrap="square" lIns="36000" tIns="36000" rIns="36000" bIns="36000" rtlCol="0">
            <a:spAutoFit/>
          </a:bodyPr>
          <a:lstStyle/>
          <a:p>
            <a:pPr algn="ctr">
              <a:spcBef>
                <a:spcPts val="600"/>
              </a:spcBef>
              <a:buSzPct val="100000"/>
            </a:pPr>
            <a:r>
              <a:rPr lang="en-US" sz="1800" b="1" dirty="0">
                <a:solidFill>
                  <a:srgbClr val="046A38"/>
                </a:solidFill>
              </a:rPr>
              <a:t>2</a:t>
            </a:r>
          </a:p>
        </p:txBody>
      </p:sp>
      <p:sp>
        <p:nvSpPr>
          <p:cNvPr id="24" name="TextBox 23"/>
          <p:cNvSpPr txBox="1"/>
          <p:nvPr/>
        </p:nvSpPr>
        <p:spPr>
          <a:xfrm>
            <a:off x="6490620" y="2024589"/>
            <a:ext cx="478972" cy="349702"/>
          </a:xfrm>
          <a:prstGeom prst="rect">
            <a:avLst/>
          </a:prstGeom>
          <a:noFill/>
        </p:spPr>
        <p:txBody>
          <a:bodyPr wrap="square" lIns="36000" tIns="36000" rIns="36000" bIns="36000" rtlCol="0">
            <a:spAutoFit/>
          </a:bodyPr>
          <a:lstStyle/>
          <a:p>
            <a:pPr algn="ctr">
              <a:spcBef>
                <a:spcPts val="600"/>
              </a:spcBef>
              <a:buSzPct val="100000"/>
            </a:pPr>
            <a:r>
              <a:rPr lang="en-US" sz="1800" b="1" dirty="0">
                <a:solidFill>
                  <a:schemeClr val="accent6"/>
                </a:solidFill>
              </a:rPr>
              <a:t>3</a:t>
            </a:r>
          </a:p>
        </p:txBody>
      </p:sp>
      <p:graphicFrame>
        <p:nvGraphicFramePr>
          <p:cNvPr id="49" name="Group 8"/>
          <p:cNvGraphicFramePr>
            <a:graphicFrameLocks noGrp="1"/>
          </p:cNvGraphicFramePr>
          <p:nvPr>
            <p:extLst>
              <p:ext uri="{D42A27DB-BD31-4B8C-83A1-F6EECF244321}">
                <p14:modId xmlns:p14="http://schemas.microsoft.com/office/powerpoint/2010/main" val="4128245643"/>
              </p:ext>
            </p:extLst>
          </p:nvPr>
        </p:nvGraphicFramePr>
        <p:xfrm>
          <a:off x="487680" y="2807089"/>
          <a:ext cx="6978007" cy="3861053"/>
        </p:xfrm>
        <a:graphic>
          <a:graphicData uri="http://schemas.openxmlformats.org/drawingml/2006/table">
            <a:tbl>
              <a:tblPr/>
              <a:tblGrid>
                <a:gridCol w="1238800">
                  <a:extLst>
                    <a:ext uri="{9D8B030D-6E8A-4147-A177-3AD203B41FA5}">
                      <a16:colId xmlns:a16="http://schemas.microsoft.com/office/drawing/2014/main" val="20000"/>
                    </a:ext>
                  </a:extLst>
                </a:gridCol>
                <a:gridCol w="1763210">
                  <a:extLst>
                    <a:ext uri="{9D8B030D-6E8A-4147-A177-3AD203B41FA5}">
                      <a16:colId xmlns:a16="http://schemas.microsoft.com/office/drawing/2014/main" val="20001"/>
                    </a:ext>
                  </a:extLst>
                </a:gridCol>
                <a:gridCol w="1489608">
                  <a:extLst>
                    <a:ext uri="{9D8B030D-6E8A-4147-A177-3AD203B41FA5}">
                      <a16:colId xmlns:a16="http://schemas.microsoft.com/office/drawing/2014/main" val="20002"/>
                    </a:ext>
                  </a:extLst>
                </a:gridCol>
                <a:gridCol w="1204178">
                  <a:extLst>
                    <a:ext uri="{9D8B030D-6E8A-4147-A177-3AD203B41FA5}">
                      <a16:colId xmlns:a16="http://schemas.microsoft.com/office/drawing/2014/main" val="20003"/>
                    </a:ext>
                  </a:extLst>
                </a:gridCol>
                <a:gridCol w="1282211">
                  <a:extLst>
                    <a:ext uri="{9D8B030D-6E8A-4147-A177-3AD203B41FA5}">
                      <a16:colId xmlns:a16="http://schemas.microsoft.com/office/drawing/2014/main" val="20004"/>
                    </a:ext>
                  </a:extLst>
                </a:gridCol>
              </a:tblGrid>
              <a:tr h="830312">
                <a:tc>
                  <a:txBody>
                    <a:bodyPr/>
                    <a:lstStyle/>
                    <a:p>
                      <a:pPr marL="0" marR="0" lvl="0" indent="0" algn="ctr" defTabSz="914400" rtl="0" eaLnBrk="1" fontAlgn="base" latinLnBrk="0" hangingPunct="1">
                        <a:lnSpc>
                          <a:spcPct val="106000"/>
                        </a:lnSpc>
                        <a:spcBef>
                          <a:spcPct val="50000"/>
                        </a:spcBef>
                        <a:spcAft>
                          <a:spcPct val="0"/>
                        </a:spcAft>
                        <a:buClrTx/>
                        <a:buSzTx/>
                        <a:buFont typeface="Arial" panose="020B0604020202020204" pitchFamily="34" charset="0"/>
                        <a:buNone/>
                      </a:pPr>
                      <a:r>
                        <a:rPr kumimoji="0" lang="en-US" sz="1400" b="1" i="0" u="none" strike="noStrike" cap="none" normalizeH="0" baseline="0" dirty="0">
                          <a:ln>
                            <a:noFill/>
                          </a:ln>
                          <a:solidFill>
                            <a:schemeClr val="bg1"/>
                          </a:solidFill>
                          <a:effectLst/>
                          <a:latin typeface="+mj-lt"/>
                          <a:cs typeface="Arial" panose="020B0604020202020204" pitchFamily="34" charset="0"/>
                        </a:rPr>
                        <a:t>CDE</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6000"/>
                        </a:lnSpc>
                        <a:spcBef>
                          <a:spcPct val="50000"/>
                        </a:spcBef>
                        <a:spcAft>
                          <a:spcPct val="0"/>
                        </a:spcAft>
                        <a:buClrTx/>
                        <a:buSzTx/>
                        <a:buFont typeface="Arial" panose="020B0604020202020204" pitchFamily="34" charset="0"/>
                        <a:buNone/>
                      </a:pPr>
                      <a:r>
                        <a:rPr kumimoji="0" lang="en-US" sz="1400" b="1" i="0" u="none" strike="noStrike" cap="none" normalizeH="0" baseline="0" dirty="0">
                          <a:ln>
                            <a:noFill/>
                          </a:ln>
                          <a:solidFill>
                            <a:schemeClr val="bg1"/>
                          </a:solidFill>
                          <a:effectLst/>
                          <a:latin typeface="+mj-lt"/>
                          <a:cs typeface="Arial" panose="020B0604020202020204" pitchFamily="34" charset="0"/>
                        </a:rPr>
                        <a:t>Amount of Data Quality rules per CDE</a:t>
                      </a:r>
                    </a:p>
                  </a:txBody>
                  <a:tcPr marL="68580" marR="68580" marT="68580" marB="6858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6000"/>
                        </a:lnSpc>
                        <a:spcBef>
                          <a:spcPct val="50000"/>
                        </a:spcBef>
                        <a:spcAft>
                          <a:spcPct val="0"/>
                        </a:spcAft>
                        <a:buClrTx/>
                        <a:buSzTx/>
                        <a:buFont typeface="Arial" panose="020B0604020202020204" pitchFamily="34" charset="0"/>
                        <a:buNone/>
                      </a:pPr>
                      <a:r>
                        <a:rPr kumimoji="0" lang="en-US" sz="1400" b="1" i="0" u="none" strike="noStrike" cap="none" normalizeH="0" baseline="0" dirty="0">
                          <a:ln>
                            <a:noFill/>
                          </a:ln>
                          <a:solidFill>
                            <a:schemeClr val="bg1"/>
                          </a:solidFill>
                          <a:effectLst/>
                          <a:latin typeface="+mj-lt"/>
                          <a:cs typeface="Arial" panose="020B0604020202020204" pitchFamily="34" charset="0"/>
                        </a:rPr>
                        <a:t>Dimension</a:t>
                      </a:r>
                    </a:p>
                  </a:txBody>
                  <a:tcPr marL="68580" marR="68580" marT="68580" marB="6858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6000"/>
                        </a:lnSpc>
                        <a:spcBef>
                          <a:spcPct val="50000"/>
                        </a:spcBef>
                        <a:spcAft>
                          <a:spcPct val="0"/>
                        </a:spcAft>
                        <a:buClrTx/>
                        <a:buSzTx/>
                        <a:buFont typeface="Arial" panose="020B0604020202020204" pitchFamily="34" charset="0"/>
                        <a:buNone/>
                      </a:pPr>
                      <a:r>
                        <a:rPr kumimoji="0" lang="en-US" sz="1400" b="1" i="0" u="none" strike="noStrike" cap="none" normalizeH="0" baseline="0" dirty="0">
                          <a:ln>
                            <a:noFill/>
                          </a:ln>
                          <a:solidFill>
                            <a:schemeClr val="bg1"/>
                          </a:solidFill>
                          <a:effectLst/>
                          <a:latin typeface="+mj-lt"/>
                          <a:cs typeface="Arial" panose="020B0604020202020204" pitchFamily="34" charset="0"/>
                        </a:rPr>
                        <a:t>Threshold</a:t>
                      </a:r>
                    </a:p>
                  </a:txBody>
                  <a:tcPr marL="68580" marR="68580" marT="68580" marB="6858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6000"/>
                        </a:lnSpc>
                        <a:spcBef>
                          <a:spcPct val="50000"/>
                        </a:spcBef>
                        <a:spcAft>
                          <a:spcPct val="0"/>
                        </a:spcAft>
                        <a:buClrTx/>
                        <a:buSzTx/>
                        <a:buFont typeface="Arial" panose="020B0604020202020204" pitchFamily="34" charset="0"/>
                        <a:buNone/>
                      </a:pPr>
                      <a:r>
                        <a:rPr kumimoji="0" lang="en-US" sz="1400" b="1" i="0" u="none" strike="noStrike" cap="none" normalizeH="0" baseline="0" dirty="0">
                          <a:ln>
                            <a:noFill/>
                          </a:ln>
                          <a:solidFill>
                            <a:schemeClr val="bg1"/>
                          </a:solidFill>
                          <a:effectLst/>
                          <a:latin typeface="+mj-lt"/>
                          <a:cs typeface="Arial" panose="020B0604020202020204" pitchFamily="34" charset="0"/>
                        </a:rPr>
                        <a:t>Result</a:t>
                      </a:r>
                    </a:p>
                  </a:txBody>
                  <a:tcPr marL="68580" marR="68580" marT="68580" marB="68580" anchor="ctr" horzOverflow="overflow">
                    <a:lnL w="6350" cap="flat" cmpd="sng" algn="ctr">
                      <a:solidFill>
                        <a:schemeClr val="bg1"/>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rgbClr val="0097A9"/>
                    </a:solidFill>
                  </a:tcPr>
                </a:tc>
                <a:extLst>
                  <a:ext uri="{0D108BD9-81ED-4DB2-BD59-A6C34878D82A}">
                    <a16:rowId xmlns:a16="http://schemas.microsoft.com/office/drawing/2014/main" val="10000"/>
                  </a:ext>
                </a:extLst>
              </a:tr>
              <a:tr h="432963">
                <a:tc>
                  <a:txBody>
                    <a:bodyPr/>
                    <a:lstStyle/>
                    <a:p>
                      <a:pPr marL="0" marR="0" lvl="0" indent="0" algn="ctr" defTabSz="742950" rtl="0" eaLnBrk="1" fontAlgn="base" latinLnBrk="0" hangingPunct="1">
                        <a:lnSpc>
                          <a:spcPct val="106000"/>
                        </a:lnSpc>
                        <a:spcBef>
                          <a:spcPct val="50000"/>
                        </a:spcBef>
                        <a:spcAft>
                          <a:spcPct val="0"/>
                        </a:spcAft>
                        <a:buClr>
                          <a:schemeClr val="tx1"/>
                        </a:buClr>
                        <a:buSzTx/>
                        <a:buFont typeface="Arial" panose="020B0604020202020204" pitchFamily="34" charset="0"/>
                        <a:buNone/>
                        <a:defRPr/>
                      </a:pPr>
                      <a:r>
                        <a:rPr lang="en-US" sz="1200" kern="1200" dirty="0">
                          <a:solidFill>
                            <a:schemeClr val="tx1"/>
                          </a:solidFill>
                          <a:latin typeface="+mn-lt"/>
                          <a:ea typeface="+mn-ea"/>
                          <a:cs typeface="+mn-cs"/>
                        </a:rPr>
                        <a:t>CDE 1- CDE 12 </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pPr>
                      <a:r>
                        <a:rPr kumimoji="0" lang="en-US" sz="1200" b="0" i="0" u="none" strike="noStrike" cap="none" normalizeH="0" baseline="0" dirty="0">
                          <a:ln>
                            <a:noFill/>
                          </a:ln>
                          <a:solidFill>
                            <a:schemeClr val="tx1"/>
                          </a:solidFill>
                          <a:effectLst/>
                          <a:latin typeface="+mj-lt"/>
                          <a:cs typeface="Arial" panose="020B0604020202020204" pitchFamily="34" charset="0"/>
                        </a:rPr>
                        <a:t>12</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defRPr/>
                      </a:pPr>
                      <a:r>
                        <a:rPr kumimoji="0" lang="en-US" sz="1200" b="0" i="0" u="none" strike="noStrike" kern="1200" cap="none" normalizeH="0" baseline="0" dirty="0">
                          <a:ln>
                            <a:noFill/>
                          </a:ln>
                          <a:solidFill>
                            <a:schemeClr val="tx1"/>
                          </a:solidFill>
                          <a:effectLst/>
                          <a:latin typeface="+mn-lt"/>
                          <a:ea typeface="+mn-ea"/>
                          <a:cs typeface="Arial" panose="020B0604020202020204" pitchFamily="34" charset="0"/>
                        </a:rPr>
                        <a:t>Completeness</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pPr>
                      <a:r>
                        <a:rPr kumimoji="0" lang="en-US" sz="1200" b="0" i="0" u="none" strike="noStrike" kern="1200" cap="none" normalizeH="0" baseline="0" dirty="0">
                          <a:ln>
                            <a:noFill/>
                          </a:ln>
                          <a:solidFill>
                            <a:schemeClr val="tx1"/>
                          </a:solidFill>
                          <a:effectLst/>
                          <a:latin typeface="+mn-lt"/>
                          <a:ea typeface="+mn-ea"/>
                          <a:cs typeface="Arial" panose="020B0604020202020204" pitchFamily="34" charset="0"/>
                        </a:rPr>
                        <a:t>100%</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pPr>
                      <a:r>
                        <a:rPr kumimoji="0" lang="en-US" sz="1200" b="0" i="0" u="none" strike="noStrike" cap="none" normalizeH="0" baseline="0" dirty="0">
                          <a:ln>
                            <a:noFill/>
                          </a:ln>
                          <a:solidFill>
                            <a:schemeClr val="tx1"/>
                          </a:solidFill>
                          <a:effectLst/>
                          <a:latin typeface="+mj-lt"/>
                          <a:cs typeface="Arial" panose="020B0604020202020204" pitchFamily="34" charset="0"/>
                        </a:rPr>
                        <a:t>98%</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2963">
                <a:tc>
                  <a:txBody>
                    <a:bodyPr/>
                    <a:lstStyle/>
                    <a:p>
                      <a:pPr marL="0" algn="ctr" defTabSz="742950" rtl="0" eaLnBrk="1" latinLnBrk="0" hangingPunct="1"/>
                      <a:r>
                        <a:rPr lang="en-US" sz="1200" kern="1200" dirty="0">
                          <a:solidFill>
                            <a:schemeClr val="tx1"/>
                          </a:solidFill>
                          <a:latin typeface="+mn-lt"/>
                          <a:ea typeface="+mn-ea"/>
                          <a:cs typeface="+mn-cs"/>
                        </a:rPr>
                        <a:t>CDE 1</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algn="ctr"/>
                      <a:r>
                        <a:rPr lang="en-US" dirty="0"/>
                        <a:t>1</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pPr>
                      <a:r>
                        <a:rPr kumimoji="0" lang="en-US" sz="1200" b="0" i="0" u="none" strike="noStrike" kern="1200" cap="none" normalizeH="0" baseline="0" dirty="0">
                          <a:ln>
                            <a:noFill/>
                          </a:ln>
                          <a:solidFill>
                            <a:schemeClr val="tx1"/>
                          </a:solidFill>
                          <a:effectLst/>
                          <a:latin typeface="+mn-lt"/>
                          <a:ea typeface="+mn-ea"/>
                          <a:cs typeface="Arial" panose="020B0604020202020204" pitchFamily="34" charset="0"/>
                        </a:rPr>
                        <a:t>Uniqueness</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pPr>
                      <a:r>
                        <a:rPr kumimoji="0" lang="en-US" sz="1200" b="0" i="0" u="none" strike="noStrike" cap="none" normalizeH="0" baseline="0" dirty="0">
                          <a:ln>
                            <a:noFill/>
                          </a:ln>
                          <a:solidFill>
                            <a:schemeClr val="tx1"/>
                          </a:solidFill>
                          <a:effectLst/>
                          <a:latin typeface="+mj-lt"/>
                          <a:cs typeface="Arial" panose="020B0604020202020204" pitchFamily="34" charset="0"/>
                        </a:rPr>
                        <a:t>100%</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pPr>
                      <a:r>
                        <a:rPr kumimoji="0" lang="en-US" sz="1200" b="0" i="0" u="none" strike="noStrike" cap="none" normalizeH="0" baseline="0" dirty="0">
                          <a:ln>
                            <a:noFill/>
                          </a:ln>
                          <a:solidFill>
                            <a:schemeClr val="tx1"/>
                          </a:solidFill>
                          <a:effectLst/>
                          <a:latin typeface="+mj-lt"/>
                          <a:cs typeface="Arial" panose="020B0604020202020204" pitchFamily="34" charset="0"/>
                        </a:rPr>
                        <a:t>100%</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2963">
                <a:tc>
                  <a:txBody>
                    <a:bodyPr/>
                    <a:lstStyle/>
                    <a:p>
                      <a:pPr marL="0" algn="ctr" defTabSz="742950" rtl="0" eaLnBrk="1" latinLnBrk="0" hangingPunct="1"/>
                      <a:r>
                        <a:rPr lang="en-US" sz="1200" kern="1200" dirty="0">
                          <a:solidFill>
                            <a:schemeClr val="tx1"/>
                          </a:solidFill>
                          <a:latin typeface="+mn-lt"/>
                          <a:ea typeface="+mn-ea"/>
                          <a:cs typeface="+mn-cs"/>
                        </a:rPr>
                        <a:t>CDE 2</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algn="ctr"/>
                      <a:r>
                        <a:rPr lang="en-US" dirty="0"/>
                        <a:t>1</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pPr>
                      <a:r>
                        <a:rPr kumimoji="0" lang="en-US" sz="1200" b="0" i="0" u="none" strike="noStrike" kern="1200" cap="none" normalizeH="0" baseline="0" dirty="0">
                          <a:ln>
                            <a:noFill/>
                          </a:ln>
                          <a:solidFill>
                            <a:schemeClr val="tx1"/>
                          </a:solidFill>
                          <a:effectLst/>
                          <a:latin typeface="+mn-lt"/>
                          <a:ea typeface="+mn-ea"/>
                          <a:cs typeface="Arial" panose="020B0604020202020204" pitchFamily="34" charset="0"/>
                        </a:rPr>
                        <a:t>Validity</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pPr>
                      <a:r>
                        <a:rPr kumimoji="0" lang="en-US" sz="1200" b="0" i="0" u="none" strike="noStrike" cap="none" normalizeH="0" baseline="0" dirty="0">
                          <a:ln>
                            <a:noFill/>
                          </a:ln>
                          <a:solidFill>
                            <a:schemeClr val="tx1"/>
                          </a:solidFill>
                          <a:effectLst/>
                          <a:latin typeface="+mj-lt"/>
                          <a:cs typeface="Arial" panose="020B0604020202020204" pitchFamily="34" charset="0"/>
                        </a:rPr>
                        <a:t>95%</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pPr>
                      <a:r>
                        <a:rPr kumimoji="0" lang="en-US" sz="1200" b="0" i="0" u="none" strike="noStrike" cap="none" normalizeH="0" baseline="0" dirty="0">
                          <a:ln>
                            <a:noFill/>
                          </a:ln>
                          <a:solidFill>
                            <a:schemeClr val="tx1"/>
                          </a:solidFill>
                          <a:effectLst/>
                          <a:latin typeface="+mj-lt"/>
                          <a:cs typeface="Arial" panose="020B0604020202020204" pitchFamily="34" charset="0"/>
                        </a:rPr>
                        <a:t>99%</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2963">
                <a:tc>
                  <a:txBody>
                    <a:bodyPr/>
                    <a:lstStyle/>
                    <a:p>
                      <a:pPr marL="0" algn="ctr" defTabSz="742950" rtl="0" eaLnBrk="1" latinLnBrk="0" hangingPunct="1"/>
                      <a:r>
                        <a:rPr lang="en-US" sz="1200" kern="1200" dirty="0">
                          <a:solidFill>
                            <a:schemeClr val="tx1"/>
                          </a:solidFill>
                          <a:latin typeface="+mn-lt"/>
                          <a:ea typeface="+mn-ea"/>
                          <a:cs typeface="+mn-cs"/>
                        </a:rPr>
                        <a:t>CDE 3</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algn="ctr"/>
                      <a:r>
                        <a:rPr lang="en-US" dirty="0"/>
                        <a:t>1</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defRPr/>
                      </a:pPr>
                      <a:r>
                        <a:rPr lang="en-US" sz="1200" dirty="0">
                          <a:solidFill>
                            <a:srgbClr val="000000"/>
                          </a:solidFill>
                          <a:effectLst/>
                        </a:rPr>
                        <a:t>Uniqueness</a:t>
                      </a:r>
                      <a:endParaRPr lang="en-US" sz="1200" dirty="0">
                        <a:effectLst/>
                      </a:endParaRP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pPr>
                      <a:r>
                        <a:rPr kumimoji="0" lang="en-US" sz="1200" b="0" i="0" u="none" strike="noStrike" cap="none" normalizeH="0" baseline="0" dirty="0">
                          <a:ln>
                            <a:noFill/>
                          </a:ln>
                          <a:solidFill>
                            <a:schemeClr val="tx1"/>
                          </a:solidFill>
                          <a:effectLst/>
                          <a:latin typeface="+mj-lt"/>
                          <a:cs typeface="Arial" panose="020B0604020202020204" pitchFamily="34" charset="0"/>
                        </a:rPr>
                        <a:t>100%</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pPr>
                      <a:r>
                        <a:rPr kumimoji="0" lang="en-US" sz="1200" b="0" i="0" u="none" strike="noStrike" cap="none" normalizeH="0" baseline="0" dirty="0">
                          <a:ln>
                            <a:noFill/>
                          </a:ln>
                          <a:solidFill>
                            <a:schemeClr val="tx1"/>
                          </a:solidFill>
                          <a:effectLst/>
                          <a:latin typeface="+mj-lt"/>
                          <a:cs typeface="Arial" panose="020B0604020202020204" pitchFamily="34" charset="0"/>
                        </a:rPr>
                        <a:t>93%</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2963">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defRPr/>
                      </a:pPr>
                      <a:r>
                        <a:rPr lang="en-US" sz="1200" kern="1200" dirty="0">
                          <a:solidFill>
                            <a:schemeClr val="tx1"/>
                          </a:solidFill>
                          <a:latin typeface="+mn-lt"/>
                          <a:ea typeface="+mn-ea"/>
                          <a:cs typeface="+mn-cs"/>
                        </a:rPr>
                        <a:t>CDE 4</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pPr>
                      <a:r>
                        <a:rPr kumimoji="0" lang="en-US" sz="1200" b="0" i="0" u="none" strike="noStrike" cap="none" normalizeH="0" baseline="0" dirty="0">
                          <a:ln>
                            <a:noFill/>
                          </a:ln>
                          <a:solidFill>
                            <a:schemeClr val="tx1"/>
                          </a:solidFill>
                          <a:effectLst/>
                          <a:latin typeface="+mj-lt"/>
                          <a:cs typeface="Arial" panose="020B0604020202020204" pitchFamily="34" charset="0"/>
                        </a:rPr>
                        <a:t>1</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defRPr/>
                      </a:pPr>
                      <a:r>
                        <a:rPr lang="en-US" sz="1200" dirty="0">
                          <a:solidFill>
                            <a:srgbClr val="000000"/>
                          </a:solidFill>
                          <a:effectLst/>
                        </a:rPr>
                        <a:t>Uniqueness</a:t>
                      </a:r>
                      <a:endParaRPr lang="en-US" sz="1200" dirty="0">
                        <a:effectLst/>
                      </a:endParaRP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pPr>
                      <a:r>
                        <a:rPr kumimoji="0" lang="en-US" sz="1200" b="0" i="0" u="none" strike="noStrike" cap="none" normalizeH="0" baseline="0" dirty="0">
                          <a:ln>
                            <a:noFill/>
                          </a:ln>
                          <a:solidFill>
                            <a:schemeClr val="tx1"/>
                          </a:solidFill>
                          <a:effectLst/>
                          <a:latin typeface="+mj-lt"/>
                          <a:cs typeface="Arial" panose="020B0604020202020204" pitchFamily="34" charset="0"/>
                        </a:rPr>
                        <a:t>100%</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pPr>
                      <a:r>
                        <a:rPr kumimoji="0" lang="en-US" sz="1200" b="0" i="0" u="none" strike="noStrike" cap="none" normalizeH="0" baseline="0" dirty="0">
                          <a:ln>
                            <a:noFill/>
                          </a:ln>
                          <a:solidFill>
                            <a:schemeClr val="tx1"/>
                          </a:solidFill>
                          <a:effectLst/>
                          <a:latin typeface="+mj-lt"/>
                          <a:cs typeface="Arial" panose="020B0604020202020204" pitchFamily="34" charset="0"/>
                        </a:rPr>
                        <a:t>96%</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2963">
                <a:tc rowSpan="2">
                  <a:txBody>
                    <a:bodyPr/>
                    <a:lstStyle/>
                    <a:p>
                      <a:pPr marL="0" algn="ctr" defTabSz="742950" rtl="0" eaLnBrk="1" latinLnBrk="0" hangingPunct="1"/>
                      <a:r>
                        <a:rPr lang="en-US" sz="1200" kern="1200" dirty="0">
                          <a:solidFill>
                            <a:schemeClr val="tx1"/>
                          </a:solidFill>
                          <a:latin typeface="+mn-lt"/>
                          <a:ea typeface="+mn-ea"/>
                          <a:cs typeface="+mn-cs"/>
                        </a:rPr>
                        <a:t>CDE 5</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pPr>
                      <a:r>
                        <a:rPr kumimoji="0" lang="en-US" sz="1200" b="0" i="0" u="none" strike="noStrike" cap="none" normalizeH="0" baseline="0" dirty="0">
                          <a:ln>
                            <a:noFill/>
                          </a:ln>
                          <a:solidFill>
                            <a:schemeClr val="tx1"/>
                          </a:solidFill>
                          <a:effectLst/>
                          <a:latin typeface="+mj-lt"/>
                          <a:cs typeface="Arial" panose="020B0604020202020204" pitchFamily="34" charset="0"/>
                        </a:rPr>
                        <a:t>2</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defRPr/>
                      </a:pPr>
                      <a:r>
                        <a:rPr lang="en-US" sz="1200" dirty="0">
                          <a:effectLst/>
                        </a:rPr>
                        <a:t>Accuracy </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pPr>
                      <a:r>
                        <a:rPr kumimoji="0" lang="en-US" sz="1200" b="0" i="0" u="none" strike="noStrike" cap="none" normalizeH="0" baseline="0" dirty="0">
                          <a:ln>
                            <a:noFill/>
                          </a:ln>
                          <a:solidFill>
                            <a:schemeClr val="tx1"/>
                          </a:solidFill>
                          <a:effectLst/>
                          <a:latin typeface="+mj-lt"/>
                          <a:cs typeface="Arial" panose="020B0604020202020204" pitchFamily="34" charset="0"/>
                        </a:rPr>
                        <a:t>95%</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pPr>
                      <a:r>
                        <a:rPr kumimoji="0" lang="en-US" sz="1200" b="0" i="0" u="none" strike="noStrike" cap="none" normalizeH="0" baseline="0" dirty="0">
                          <a:ln>
                            <a:noFill/>
                          </a:ln>
                          <a:solidFill>
                            <a:schemeClr val="tx1"/>
                          </a:solidFill>
                          <a:effectLst/>
                          <a:latin typeface="+mj-lt"/>
                          <a:cs typeface="Arial" panose="020B0604020202020204" pitchFamily="34" charset="0"/>
                        </a:rPr>
                        <a:t>78%</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2963">
                <a:tc vMerge="1">
                  <a:txBody>
                    <a:bodyPr/>
                    <a:lstStyle/>
                    <a:p>
                      <a:endParaRPr lang="en-US"/>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vMerge="1">
                  <a:txBody>
                    <a:bodyPr/>
                    <a:lstStyle/>
                    <a:p>
                      <a:endParaRPr lang="en-US"/>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defRPr/>
                      </a:pPr>
                      <a:r>
                        <a:rPr lang="en-US" sz="1200" dirty="0">
                          <a:effectLst/>
                        </a:rPr>
                        <a:t>Validity</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pPr>
                      <a:r>
                        <a:rPr kumimoji="0" lang="en-US" sz="1200" b="0" i="0" u="none" strike="noStrike" cap="none" normalizeH="0" baseline="0" dirty="0">
                          <a:ln>
                            <a:noFill/>
                          </a:ln>
                          <a:solidFill>
                            <a:schemeClr val="tx1"/>
                          </a:solidFill>
                          <a:effectLst/>
                          <a:latin typeface="+mj-lt"/>
                          <a:cs typeface="Arial" panose="020B0604020202020204" pitchFamily="34" charset="0"/>
                        </a:rPr>
                        <a:t>95%</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pPr>
                      <a:r>
                        <a:rPr kumimoji="0" lang="en-US" sz="1200" b="0" i="0" u="none" strike="noStrike" cap="none" normalizeH="0" baseline="0" dirty="0">
                          <a:ln>
                            <a:noFill/>
                          </a:ln>
                          <a:solidFill>
                            <a:schemeClr val="tx1"/>
                          </a:solidFill>
                          <a:effectLst/>
                          <a:latin typeface="+mj-lt"/>
                          <a:cs typeface="Arial" panose="020B0604020202020204" pitchFamily="34" charset="0"/>
                        </a:rPr>
                        <a:t>100%</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0" name="Oval 49"/>
          <p:cNvSpPr>
            <a:spLocks noChangeArrowheads="1"/>
          </p:cNvSpPr>
          <p:nvPr/>
        </p:nvSpPr>
        <p:spPr bwMode="auto">
          <a:xfrm>
            <a:off x="5129587" y="3779853"/>
            <a:ext cx="216000" cy="216000"/>
          </a:xfrm>
          <a:prstGeom prst="ellipse">
            <a:avLst/>
          </a:prstGeom>
          <a:solidFill>
            <a:srgbClr val="009A44"/>
          </a:solidFill>
          <a:ln w="6350">
            <a:noFill/>
            <a:round/>
          </a:ln>
        </p:spPr>
        <p:txBody>
          <a:bodyPr wrap="none" anchor="ctr"/>
          <a:lstStyle/>
          <a:p>
            <a:pPr algn="ctr"/>
            <a:endParaRPr lang="en-US" sz="750"/>
          </a:p>
        </p:txBody>
      </p:sp>
      <p:sp>
        <p:nvSpPr>
          <p:cNvPr id="51" name="Oval 50"/>
          <p:cNvSpPr>
            <a:spLocks noChangeArrowheads="1"/>
          </p:cNvSpPr>
          <p:nvPr/>
        </p:nvSpPr>
        <p:spPr bwMode="auto">
          <a:xfrm>
            <a:off x="5129587" y="4610823"/>
            <a:ext cx="216000" cy="216000"/>
          </a:xfrm>
          <a:prstGeom prst="ellipse">
            <a:avLst/>
          </a:prstGeom>
          <a:solidFill>
            <a:srgbClr val="009A44"/>
          </a:solidFill>
          <a:ln w="6350">
            <a:noFill/>
            <a:round/>
          </a:ln>
        </p:spPr>
        <p:txBody>
          <a:bodyPr wrap="none" anchor="ctr"/>
          <a:lstStyle/>
          <a:p>
            <a:pPr algn="ctr"/>
            <a:endParaRPr lang="en-US" sz="750" dirty="0"/>
          </a:p>
        </p:txBody>
      </p:sp>
      <p:sp>
        <p:nvSpPr>
          <p:cNvPr id="52" name="Oval 51"/>
          <p:cNvSpPr>
            <a:spLocks noChangeArrowheads="1"/>
          </p:cNvSpPr>
          <p:nvPr/>
        </p:nvSpPr>
        <p:spPr bwMode="auto">
          <a:xfrm>
            <a:off x="5133555" y="4187542"/>
            <a:ext cx="216000" cy="216000"/>
          </a:xfrm>
          <a:prstGeom prst="ellipse">
            <a:avLst/>
          </a:prstGeom>
          <a:solidFill>
            <a:srgbClr val="009A44"/>
          </a:solidFill>
          <a:ln w="6350">
            <a:noFill/>
            <a:round/>
          </a:ln>
        </p:spPr>
        <p:txBody>
          <a:bodyPr wrap="none" anchor="ctr"/>
          <a:lstStyle/>
          <a:p>
            <a:pPr algn="ctr"/>
            <a:endParaRPr lang="en-US" sz="750"/>
          </a:p>
        </p:txBody>
      </p:sp>
      <p:sp>
        <p:nvSpPr>
          <p:cNvPr id="53" name="Oval 52"/>
          <p:cNvSpPr>
            <a:spLocks noChangeArrowheads="1"/>
          </p:cNvSpPr>
          <p:nvPr/>
        </p:nvSpPr>
        <p:spPr bwMode="auto">
          <a:xfrm>
            <a:off x="5118601" y="5042682"/>
            <a:ext cx="216000" cy="216000"/>
          </a:xfrm>
          <a:prstGeom prst="ellipse">
            <a:avLst/>
          </a:prstGeom>
          <a:solidFill>
            <a:srgbClr val="009A44"/>
          </a:solidFill>
          <a:ln w="6350">
            <a:noFill/>
            <a:round/>
          </a:ln>
        </p:spPr>
        <p:txBody>
          <a:bodyPr wrap="none" anchor="ctr"/>
          <a:lstStyle/>
          <a:p>
            <a:pPr algn="ctr"/>
            <a:endParaRPr lang="en-US" sz="750"/>
          </a:p>
        </p:txBody>
      </p:sp>
      <p:sp>
        <p:nvSpPr>
          <p:cNvPr id="54" name="Oval 53"/>
          <p:cNvSpPr>
            <a:spLocks noChangeArrowheads="1"/>
          </p:cNvSpPr>
          <p:nvPr/>
        </p:nvSpPr>
        <p:spPr bwMode="auto">
          <a:xfrm>
            <a:off x="5118601" y="5441793"/>
            <a:ext cx="216000" cy="216000"/>
          </a:xfrm>
          <a:prstGeom prst="ellipse">
            <a:avLst/>
          </a:prstGeom>
          <a:solidFill>
            <a:srgbClr val="009A44"/>
          </a:solidFill>
          <a:ln w="6350">
            <a:noFill/>
            <a:round/>
          </a:ln>
        </p:spPr>
        <p:txBody>
          <a:bodyPr wrap="none" anchor="ctr"/>
          <a:lstStyle/>
          <a:p>
            <a:pPr algn="ctr"/>
            <a:endParaRPr lang="en-US" sz="750"/>
          </a:p>
        </p:txBody>
      </p:sp>
      <p:sp>
        <p:nvSpPr>
          <p:cNvPr id="55" name="Oval 54"/>
          <p:cNvSpPr>
            <a:spLocks noChangeArrowheads="1"/>
          </p:cNvSpPr>
          <p:nvPr/>
        </p:nvSpPr>
        <p:spPr bwMode="auto">
          <a:xfrm>
            <a:off x="5118601" y="5897822"/>
            <a:ext cx="216000" cy="216000"/>
          </a:xfrm>
          <a:prstGeom prst="ellipse">
            <a:avLst/>
          </a:prstGeom>
          <a:solidFill>
            <a:srgbClr val="009A44"/>
          </a:solidFill>
          <a:ln w="6350">
            <a:noFill/>
            <a:round/>
          </a:ln>
        </p:spPr>
        <p:txBody>
          <a:bodyPr wrap="none" anchor="ctr"/>
          <a:lstStyle/>
          <a:p>
            <a:pPr algn="ctr"/>
            <a:endParaRPr lang="en-US" sz="750"/>
          </a:p>
        </p:txBody>
      </p:sp>
      <p:sp>
        <p:nvSpPr>
          <p:cNvPr id="5" name="Oval 4"/>
          <p:cNvSpPr>
            <a:spLocks noChangeArrowheads="1"/>
          </p:cNvSpPr>
          <p:nvPr/>
        </p:nvSpPr>
        <p:spPr bwMode="auto">
          <a:xfrm>
            <a:off x="6417749" y="4187542"/>
            <a:ext cx="216000" cy="216000"/>
          </a:xfrm>
          <a:prstGeom prst="ellipse">
            <a:avLst/>
          </a:prstGeom>
          <a:solidFill>
            <a:srgbClr val="009A44"/>
          </a:solidFill>
          <a:ln w="6350">
            <a:noFill/>
            <a:round/>
          </a:ln>
        </p:spPr>
        <p:txBody>
          <a:bodyPr wrap="none" anchor="ctr"/>
          <a:lstStyle/>
          <a:p>
            <a:pPr algn="ctr"/>
            <a:endParaRPr lang="en-US" sz="750"/>
          </a:p>
        </p:txBody>
      </p:sp>
      <p:sp>
        <p:nvSpPr>
          <p:cNvPr id="7" name="Oval 6"/>
          <p:cNvSpPr>
            <a:spLocks noChangeArrowheads="1"/>
          </p:cNvSpPr>
          <p:nvPr/>
        </p:nvSpPr>
        <p:spPr bwMode="auto">
          <a:xfrm>
            <a:off x="6429492" y="4629615"/>
            <a:ext cx="216000" cy="216000"/>
          </a:xfrm>
          <a:prstGeom prst="ellipse">
            <a:avLst/>
          </a:prstGeom>
          <a:solidFill>
            <a:srgbClr val="009A44"/>
          </a:solidFill>
          <a:ln w="6350">
            <a:noFill/>
            <a:round/>
          </a:ln>
        </p:spPr>
        <p:txBody>
          <a:bodyPr wrap="none" anchor="ctr"/>
          <a:lstStyle/>
          <a:p>
            <a:pPr algn="ctr"/>
            <a:endParaRPr lang="en-US" sz="750"/>
          </a:p>
        </p:txBody>
      </p:sp>
      <p:sp>
        <p:nvSpPr>
          <p:cNvPr id="25" name="Oval 24"/>
          <p:cNvSpPr>
            <a:spLocks noChangeArrowheads="1"/>
          </p:cNvSpPr>
          <p:nvPr/>
        </p:nvSpPr>
        <p:spPr bwMode="auto">
          <a:xfrm>
            <a:off x="5129587" y="6383195"/>
            <a:ext cx="216000" cy="216000"/>
          </a:xfrm>
          <a:prstGeom prst="ellipse">
            <a:avLst/>
          </a:prstGeom>
          <a:solidFill>
            <a:srgbClr val="009A44"/>
          </a:solidFill>
          <a:ln w="6350">
            <a:noFill/>
            <a:round/>
          </a:ln>
        </p:spPr>
        <p:txBody>
          <a:bodyPr wrap="none" anchor="ctr"/>
          <a:lstStyle/>
          <a:p>
            <a:pPr algn="ctr"/>
            <a:endParaRPr lang="en-US" sz="750"/>
          </a:p>
        </p:txBody>
      </p:sp>
      <p:sp>
        <p:nvSpPr>
          <p:cNvPr id="26" name="Oval 25"/>
          <p:cNvSpPr>
            <a:spLocks noChangeArrowheads="1"/>
          </p:cNvSpPr>
          <p:nvPr/>
        </p:nvSpPr>
        <p:spPr bwMode="auto">
          <a:xfrm>
            <a:off x="6429492" y="6371928"/>
            <a:ext cx="216000" cy="216000"/>
          </a:xfrm>
          <a:prstGeom prst="ellipse">
            <a:avLst/>
          </a:prstGeom>
          <a:solidFill>
            <a:srgbClr val="009A44"/>
          </a:solidFill>
          <a:ln w="6350">
            <a:noFill/>
            <a:round/>
          </a:ln>
        </p:spPr>
        <p:txBody>
          <a:bodyPr wrap="none" anchor="ctr"/>
          <a:lstStyle/>
          <a:p>
            <a:pPr algn="ctr"/>
            <a:endParaRPr lang="en-US" sz="750"/>
          </a:p>
        </p:txBody>
      </p:sp>
      <p:grpSp>
        <p:nvGrpSpPr>
          <p:cNvPr id="31" name="Group 30"/>
          <p:cNvGrpSpPr/>
          <p:nvPr/>
        </p:nvGrpSpPr>
        <p:grpSpPr>
          <a:xfrm>
            <a:off x="431980" y="777010"/>
            <a:ext cx="5517062" cy="692498"/>
            <a:chOff x="5559515" y="546633"/>
            <a:chExt cx="5517062" cy="692498"/>
          </a:xfrm>
        </p:grpSpPr>
        <p:sp>
          <p:nvSpPr>
            <p:cNvPr id="32" name="TextBox 31"/>
            <p:cNvSpPr txBox="1"/>
            <p:nvPr/>
          </p:nvSpPr>
          <p:spPr>
            <a:xfrm>
              <a:off x="5559515" y="546633"/>
              <a:ext cx="599078" cy="461665"/>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defTabSz="914400" eaLnBrk="0" fontAlgn="base" hangingPunct="0">
                <a:spcBef>
                  <a:spcPct val="0"/>
                </a:spcBef>
                <a:spcAft>
                  <a:spcPct val="0"/>
                </a:spcAft>
              </a:pPr>
              <a:r>
                <a:rPr lang="en-US" altLang="en-US" b="1" dirty="0">
                  <a:solidFill>
                    <a:schemeClr val="bg1"/>
                  </a:solidFill>
                  <a:latin typeface="Agency FB" panose="020B0503020202020204" pitchFamily="34" charset="0"/>
                  <a:cs typeface="Calibri Light" panose="020F0302020204030204" pitchFamily="34" charset="0"/>
                </a:rPr>
                <a:t> </a:t>
              </a:r>
            </a:p>
          </p:txBody>
        </p:sp>
        <p:sp>
          <p:nvSpPr>
            <p:cNvPr id="33" name="TextBox 32"/>
            <p:cNvSpPr txBox="1"/>
            <p:nvPr/>
          </p:nvSpPr>
          <p:spPr>
            <a:xfrm>
              <a:off x="5736408" y="699034"/>
              <a:ext cx="599078" cy="461665"/>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defTabSz="914400" eaLnBrk="0" fontAlgn="base" hangingPunct="0">
                <a:spcBef>
                  <a:spcPct val="0"/>
                </a:spcBef>
                <a:spcAft>
                  <a:spcPct val="0"/>
                </a:spcAft>
              </a:pPr>
              <a:r>
                <a:rPr lang="en-US" altLang="en-US" b="1" dirty="0">
                  <a:solidFill>
                    <a:schemeClr val="bg1"/>
                  </a:solidFill>
                  <a:latin typeface="Agency FB" panose="020B0503020202020204" pitchFamily="34" charset="0"/>
                  <a:cs typeface="Calibri Light" panose="020F0302020204030204" pitchFamily="34" charset="0"/>
                </a:rPr>
                <a:t> </a:t>
              </a:r>
            </a:p>
          </p:txBody>
        </p:sp>
        <p:sp>
          <p:nvSpPr>
            <p:cNvPr id="34" name="TextBox 33"/>
            <p:cNvSpPr txBox="1"/>
            <p:nvPr/>
          </p:nvSpPr>
          <p:spPr>
            <a:xfrm>
              <a:off x="5981699" y="777466"/>
              <a:ext cx="5094878" cy="461665"/>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defTabSz="914400" eaLnBrk="0" fontAlgn="base" hangingPunct="0">
                <a:spcBef>
                  <a:spcPct val="0"/>
                </a:spcBef>
                <a:spcAft>
                  <a:spcPct val="0"/>
                </a:spcAft>
              </a:pPr>
              <a:r>
                <a:rPr lang="en-US" altLang="en-US" b="1" dirty="0">
                  <a:solidFill>
                    <a:schemeClr val="bg1"/>
                  </a:solidFill>
                  <a:latin typeface="Agency FB" panose="020B0503020202020204" pitchFamily="34" charset="0"/>
                  <a:cs typeface="Calibri Light" panose="020F0302020204030204" pitchFamily="34" charset="0"/>
                </a:rPr>
                <a:t>Data Quality  Evaluation </a:t>
              </a:r>
            </a:p>
          </p:txBody>
        </p:sp>
      </p:grpSp>
      <p:sp>
        <p:nvSpPr>
          <p:cNvPr id="3" name="Oval 2"/>
          <p:cNvSpPr>
            <a:spLocks noChangeArrowheads="1"/>
          </p:cNvSpPr>
          <p:nvPr/>
        </p:nvSpPr>
        <p:spPr bwMode="auto">
          <a:xfrm>
            <a:off x="6429492" y="3741720"/>
            <a:ext cx="216000" cy="216000"/>
          </a:xfrm>
          <a:prstGeom prst="ellipse">
            <a:avLst/>
          </a:prstGeom>
          <a:solidFill>
            <a:srgbClr val="FF0000"/>
          </a:solidFill>
          <a:ln w="6350">
            <a:noFill/>
            <a:round/>
          </a:ln>
        </p:spPr>
        <p:txBody>
          <a:bodyPr wrap="none" anchor="ctr"/>
          <a:lstStyle/>
          <a:p>
            <a:pPr algn="ctr"/>
            <a:endParaRPr lang="en-US" sz="750"/>
          </a:p>
        </p:txBody>
      </p:sp>
      <p:sp>
        <p:nvSpPr>
          <p:cNvPr id="20" name="Oval 19"/>
          <p:cNvSpPr>
            <a:spLocks noChangeArrowheads="1"/>
          </p:cNvSpPr>
          <p:nvPr/>
        </p:nvSpPr>
        <p:spPr bwMode="auto">
          <a:xfrm>
            <a:off x="6429492" y="5058573"/>
            <a:ext cx="216000" cy="216000"/>
          </a:xfrm>
          <a:prstGeom prst="ellipse">
            <a:avLst/>
          </a:prstGeom>
          <a:solidFill>
            <a:srgbClr val="FF0000"/>
          </a:solidFill>
          <a:ln w="6350">
            <a:noFill/>
            <a:round/>
          </a:ln>
        </p:spPr>
        <p:txBody>
          <a:bodyPr wrap="none" anchor="ctr"/>
          <a:lstStyle/>
          <a:p>
            <a:pPr algn="ctr"/>
            <a:endParaRPr lang="en-US" sz="750"/>
          </a:p>
        </p:txBody>
      </p:sp>
      <p:sp>
        <p:nvSpPr>
          <p:cNvPr id="27" name="Oval 26"/>
          <p:cNvSpPr>
            <a:spLocks noChangeArrowheads="1"/>
          </p:cNvSpPr>
          <p:nvPr/>
        </p:nvSpPr>
        <p:spPr bwMode="auto">
          <a:xfrm>
            <a:off x="6429492" y="5483783"/>
            <a:ext cx="216000" cy="216000"/>
          </a:xfrm>
          <a:prstGeom prst="ellipse">
            <a:avLst/>
          </a:prstGeom>
          <a:solidFill>
            <a:srgbClr val="FF0000"/>
          </a:solidFill>
          <a:ln w="6350">
            <a:noFill/>
            <a:round/>
          </a:ln>
        </p:spPr>
        <p:txBody>
          <a:bodyPr wrap="none" anchor="ctr"/>
          <a:lstStyle/>
          <a:p>
            <a:pPr algn="ctr"/>
            <a:endParaRPr lang="en-US" sz="750"/>
          </a:p>
        </p:txBody>
      </p:sp>
      <p:sp>
        <p:nvSpPr>
          <p:cNvPr id="28" name="Oval 27"/>
          <p:cNvSpPr>
            <a:spLocks noChangeArrowheads="1"/>
          </p:cNvSpPr>
          <p:nvPr/>
        </p:nvSpPr>
        <p:spPr bwMode="auto">
          <a:xfrm>
            <a:off x="6429492" y="5912283"/>
            <a:ext cx="216000" cy="216000"/>
          </a:xfrm>
          <a:prstGeom prst="ellipse">
            <a:avLst/>
          </a:prstGeom>
          <a:solidFill>
            <a:srgbClr val="FF0000"/>
          </a:solidFill>
          <a:ln w="6350">
            <a:noFill/>
            <a:round/>
          </a:ln>
        </p:spPr>
        <p:txBody>
          <a:bodyPr wrap="none" anchor="ctr"/>
          <a:lstStyle/>
          <a:p>
            <a:pPr algn="ctr"/>
            <a:endParaRPr lang="en-US" sz="750"/>
          </a:p>
        </p:txBody>
      </p:sp>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146&quot;/&gt;&lt;CPresentation id=&quot;1&quot;&gt;&lt;m_precDefaultNumber&gt;&lt;m_yearfmt&gt;&lt;begin val=&quot;0&quot;/&gt;&lt;end val=&quot;4&quot;/&gt;&lt;/m_yearfmt&gt;&lt;/m_precDefaultNumber&gt;&lt;m_precDefaultPercent&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bNumberIsYear val=&quot;0&quot;/&gt;&lt;m_strFormatTime&gt;%4&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0&quot;/&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_dlmoS3hcx.YAFRCtuBN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_dlmoS3hcx.YAFRCtuBN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DQ1LcaOYtxrK_wr3HbMQU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DQ1LcaOYtxrK_wr3HbMQU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0b83vKAoqkM_g27zIo0z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0b83vKAoqkM_g27zIo0z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qCsI1Jr4K04KrogBth6ms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qCsI1Jr4K04KrogBth6ms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bYX.V9dsi0bMx03clPE5u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TVmP4JVt46U4mvCvMWyC8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7Glmpgi3geBMsFpOgqLFe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8ivxG7v2wgst2lbJRyq6c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qX0IBOvWZXDU4yiF__VHR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UdFasqe2k.RpqJyHr5z.f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Pp.kmHTmjmskOAaAbsgL_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Aq.EhV4WCS_nhvf__Xp42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_f3GSMLfMCP7DIyWFW1kL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Am4Nz0LnfuPsnxpJoJouy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6LT6elI6jC_VcspJTX_TP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9gjJS9JwI6leGLEVSEx98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9gjJS9JwI6leGLEVSEx98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Aq.EhV4WCS_nhvf__Xp42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j3YWBNmktbbSpGbVNe7uk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j3YWBNmktbbSpGbVNe7uk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uBOVHnLLiEgi6f3BKEbC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uBOVHnLLiEgi6f3BKEbC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ukJ8gZunW1ckWrNgK4gZP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S15scIHiENShxqEieoiV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ukJ8gZunW1ckWrNgK4gZP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3OnCFagaxTTXOhkeeElC2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3OnCFagaxTTXOhkeeElC2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lOlKqHor8b.ON7PzvrooX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lOlKqHor8b.ON7PzvrooX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Aq.EhV4WCS_nhvf__Xp42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piN6f0qTGW8tBfOwvfZjT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piN6f0qTGW8tBfOwvfZjT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QEu0B2TWn4rj2BxGahVbX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QEu0B2TWn4rj2BxGahVbX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XV8sprtBBexdu4MzwLbYO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Aq.EhV4WCS_nhvf__Xp42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XV8sprtBBexdu4MzwLbYO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m4_g6pAk.XWiC0rQ5rqk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m4_g6pAk.XWiC0rQ5rqk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oYsDjUavpFgZlI7wqe.oE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oYsDjUavpFgZlI7wqe.oE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S15scIHiENShxqEieoiVgw"/>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yxqE9qMfqA9X7bQSqecAp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yxqE9qMfqA9X7bQSqecAp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K99HzaHY17fLWoNTSItOu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K99HzaHY17fLWoNTSItOu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3D94bd4n6U3TSon3d0iO8g"/>
</p:tagLst>
</file>

<file path=ppt/theme/theme1.xml><?xml version="1.0" encoding="utf-8"?>
<a:theme xmlns:a="http://schemas.openxmlformats.org/drawingml/2006/main" name="Deloitte Brand Theme 2022 A4">
  <a:themeElements>
    <a:clrScheme name="Custom 3">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ln>
      </a:spPr>
      <a:bodyPr wrap="square" lIns="88900" tIns="88900" rIns="88900" bIns="88900" rtlCol="0" anchor="ctr"/>
      <a:lstStyle>
        <a:defPPr>
          <a:lnSpc>
            <a:spcPct val="106000"/>
          </a:lnSpc>
          <a:buFont typeface="Wingdings 2" panose="05020102010507070707"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spAutoFit/>
      </a:bodyPr>
      <a:lstStyle>
        <a:defPPr algn="l">
          <a:spcBef>
            <a:spcPts val="600"/>
          </a:spcBef>
          <a:buSzPct val="100000"/>
          <a:defRPr sz="1400"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1467</Words>
  <Application>Microsoft Office PowerPoint</Application>
  <PresentationFormat>Widescreen</PresentationFormat>
  <Paragraphs>335</Paragraphs>
  <Slides>11</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22" baseType="lpstr">
      <vt:lpstr>Agency FB</vt:lpstr>
      <vt:lpstr>Arial</vt:lpstr>
      <vt:lpstr>Cairo</vt:lpstr>
      <vt:lpstr>Calibri</vt:lpstr>
      <vt:lpstr>Calibri (Headings)</vt:lpstr>
      <vt:lpstr>Calibri Light</vt:lpstr>
      <vt:lpstr>Montserrat</vt:lpstr>
      <vt:lpstr>Verdana</vt:lpstr>
      <vt:lpstr>Wingdings 2</vt:lpstr>
      <vt:lpstr>Deloitte Brand Theme 2022 A4</vt:lpstr>
      <vt:lpstr>think-cell Slide</vt:lpstr>
      <vt:lpstr> Data Quality Assessment (DQA) for improving IPEA's Growth Strategy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creator>Andre Assenmacher</dc:creator>
  <cp:lastModifiedBy>MOTEA Alomari</cp:lastModifiedBy>
  <cp:revision>68</cp:revision>
  <cp:lastPrinted>2014-06-25T02:16:00Z</cp:lastPrinted>
  <dcterms:created xsi:type="dcterms:W3CDTF">2016-06-05T14:00:00Z</dcterms:created>
  <dcterms:modified xsi:type="dcterms:W3CDTF">2023-09-08T10:30:56Z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0x0101006D9D9FF40B5D554996E03E209FEC0AA4</vt:lpwstr>
  </property>
  <property fmtid="{D5CDD505-2E9C-101B-9397-08002B2CF9AE}" pid="3" name="MSIP_Label_ea60d57e-af5b-4752-ac57-3e4f28ca11dc_Enabled">
    <vt:lpwstr>true</vt:lpwstr>
  </property>
  <property fmtid="{D5CDD505-2E9C-101B-9397-08002B2CF9AE}" pid="4" name="MSIP_Label_ea60d57e-af5b-4752-ac57-3e4f28ca11dc_SetDate">
    <vt:lpwstr>2022-05-04T19:09:49Z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aa8d7ab5-0257-445a-ad0d-854c0cec06bd</vt:lpwstr>
  </property>
  <property fmtid="{D5CDD505-2E9C-101B-9397-08002B2CF9AE}" pid="9" name="MSIP_Label_ea60d57e-af5b-4752-ac57-3e4f28ca11dc_ContentBits">
    <vt:lpwstr>0</vt:lpwstr>
  </property>
  <property fmtid="{D5CDD505-2E9C-101B-9397-08002B2CF9AE}" pid="10" name="MediaServiceImageTags">
    <vt:lpwstr/>
  </property>
  <property fmtid="{D5CDD505-2E9C-101B-9397-08002B2CF9AE}" pid="11" name="ICV">
    <vt:lpwstr>C612F1F5906645D589924A4E15071025</vt:lpwstr>
  </property>
  <property fmtid="{D5CDD505-2E9C-101B-9397-08002B2CF9AE}" pid="12" name="KSOProductBuildVer">
    <vt:lpwstr>2057-12.2.0.13201</vt:lpwstr>
  </property>
</Properties>
</file>