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9" r:id="rId7"/>
    <p:sldId id="270" r:id="rId8"/>
    <p:sldId id="271" r:id="rId9"/>
    <p:sldId id="268" r:id="rId10"/>
    <p:sldId id="276" r:id="rId11"/>
    <p:sldId id="260" r:id="rId12"/>
    <p:sldId id="265" r:id="rId13"/>
    <p:sldId id="277" r:id="rId14"/>
    <p:sldId id="278" r:id="rId15"/>
    <p:sldId id="274" r:id="rId16"/>
    <p:sldId id="273" r:id="rId17"/>
    <p:sldId id="275" r:id="rId18"/>
    <p:sldId id="261" r:id="rId19"/>
    <p:sldId id="262" r:id="rId20"/>
    <p:sldId id="263" r:id="rId21"/>
    <p:sldId id="267" r:id="rId22"/>
    <p:sldId id="259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A76C3-A279-488B-A3CE-69925BAF52D6}" v="54" dt="2021-05-18T01:54:34.661"/>
    <p1510:client id="{211F234F-4F17-4B0B-B221-4FDF5567687B}" v="21" dt="2021-05-18T05:41:14.479"/>
    <p1510:client id="{26E947EF-CD28-49AD-8ECB-29CE9E7C3206}" v="69" dt="2021-05-18T09:22:11.639"/>
    <p1510:client id="{2776CF75-D481-4C5E-B1FF-E5813D92D336}" v="351" dt="2021-05-18T02:13:34.492"/>
    <p1510:client id="{3EFFE871-3F7E-4DEC-B107-B00BA1049D54}" v="92" dt="2021-05-17T20:25:24.504"/>
    <p1510:client id="{67F76FE4-E38B-46A0-94AD-98C57BD57AB3}" v="145" dt="2021-05-17T21:50:40.628"/>
    <p1510:client id="{8BB7E12C-6A29-47C9-9CE7-A5C763BCF659}" v="3" dt="2021-05-18T09:08:20.576"/>
    <p1510:client id="{9B48D54B-0E0A-4705-A025-4865B2742393}" v="42" dt="2021-05-17T20:02:07.702"/>
    <p1510:client id="{FB483725-5533-44F4-95D0-86F4332332C5}" v="11" dt="2021-05-17T21:00:31.737"/>
    <p1510:client id="{FBE182AA-1E39-4C75-AB00-282BB489622A}" v="7" dt="2021-05-17T21:21:09.620"/>
    <p1510:client id="{FD4990DD-4143-4892-A65B-E444CEFA0DAC}" v="1" dt="2021-05-17T21:07:35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WLAH AL-SHUBATI" userId="S::19701557@emu.edu.tr::68f25605-f38a-46ee-90e6-43a41ba46d69" providerId="AD" clId="Web-{2776CF75-D481-4C5E-B1FF-E5813D92D336}"/>
    <pc:docChg chg="addSld delSld modSld sldOrd">
      <pc:chgData name="KHAWLAH AL-SHUBATI" userId="S::19701557@emu.edu.tr::68f25605-f38a-46ee-90e6-43a41ba46d69" providerId="AD" clId="Web-{2776CF75-D481-4C5E-B1FF-E5813D92D336}" dt="2021-05-18T02:13:34.492" v="227"/>
      <pc:docMkLst>
        <pc:docMk/>
      </pc:docMkLst>
      <pc:sldChg chg="modSp">
        <pc:chgData name="KHAWLAH AL-SHUBATI" userId="S::19701557@emu.edu.tr::68f25605-f38a-46ee-90e6-43a41ba46d69" providerId="AD" clId="Web-{2776CF75-D481-4C5E-B1FF-E5813D92D336}" dt="2021-05-18T02:13:31.539" v="226" actId="20577"/>
        <pc:sldMkLst>
          <pc:docMk/>
          <pc:sldMk cId="3710573640" sldId="259"/>
        </pc:sldMkLst>
        <pc:spChg chg="mod">
          <ac:chgData name="KHAWLAH AL-SHUBATI" userId="S::19701557@emu.edu.tr::68f25605-f38a-46ee-90e6-43a41ba46d69" providerId="AD" clId="Web-{2776CF75-D481-4C5E-B1FF-E5813D92D336}" dt="2021-05-18T02:13:31.539" v="226" actId="20577"/>
          <ac:spMkLst>
            <pc:docMk/>
            <pc:sldMk cId="3710573640" sldId="259"/>
            <ac:spMk id="4" creationId="{0EE3DABE-F29C-4A0E-AB14-95F5682030E5}"/>
          </ac:spMkLst>
        </pc:spChg>
      </pc:sldChg>
      <pc:sldChg chg="modSp">
        <pc:chgData name="KHAWLAH AL-SHUBATI" userId="S::19701557@emu.edu.tr::68f25605-f38a-46ee-90e6-43a41ba46d69" providerId="AD" clId="Web-{2776CF75-D481-4C5E-B1FF-E5813D92D336}" dt="2021-05-18T02:12:55.335" v="219" actId="20577"/>
        <pc:sldMkLst>
          <pc:docMk/>
          <pc:sldMk cId="259600637" sldId="261"/>
        </pc:sldMkLst>
        <pc:spChg chg="mod">
          <ac:chgData name="KHAWLAH AL-SHUBATI" userId="S::19701557@emu.edu.tr::68f25605-f38a-46ee-90e6-43a41ba46d69" providerId="AD" clId="Web-{2776CF75-D481-4C5E-B1FF-E5813D92D336}" dt="2021-05-18T02:12:55.335" v="219" actId="20577"/>
          <ac:spMkLst>
            <pc:docMk/>
            <pc:sldMk cId="259600637" sldId="261"/>
            <ac:spMk id="8" creationId="{125DAA77-9871-4CFC-874E-EE671159D64F}"/>
          </ac:spMkLst>
        </pc:spChg>
      </pc:sldChg>
      <pc:sldChg chg="modSp">
        <pc:chgData name="KHAWLAH AL-SHUBATI" userId="S::19701557@emu.edu.tr::68f25605-f38a-46ee-90e6-43a41ba46d69" providerId="AD" clId="Web-{2776CF75-D481-4C5E-B1FF-E5813D92D336}" dt="2021-05-18T02:13:00.163" v="220" actId="20577"/>
        <pc:sldMkLst>
          <pc:docMk/>
          <pc:sldMk cId="636448461" sldId="262"/>
        </pc:sldMkLst>
        <pc:spChg chg="mod">
          <ac:chgData name="KHAWLAH AL-SHUBATI" userId="S::19701557@emu.edu.tr::68f25605-f38a-46ee-90e6-43a41ba46d69" providerId="AD" clId="Web-{2776CF75-D481-4C5E-B1FF-E5813D92D336}" dt="2021-05-18T02:13:00.163" v="220" actId="20577"/>
          <ac:spMkLst>
            <pc:docMk/>
            <pc:sldMk cId="636448461" sldId="262"/>
            <ac:spMk id="5" creationId="{C31C2EE9-A499-4F0D-AD7B-4857C83C7BEB}"/>
          </ac:spMkLst>
        </pc:spChg>
      </pc:sldChg>
      <pc:sldChg chg="modSp">
        <pc:chgData name="KHAWLAH AL-SHUBATI" userId="S::19701557@emu.edu.tr::68f25605-f38a-46ee-90e6-43a41ba46d69" providerId="AD" clId="Web-{2776CF75-D481-4C5E-B1FF-E5813D92D336}" dt="2021-05-18T02:13:05.554" v="222" actId="20577"/>
        <pc:sldMkLst>
          <pc:docMk/>
          <pc:sldMk cId="2283295956" sldId="263"/>
        </pc:sldMkLst>
        <pc:spChg chg="mod">
          <ac:chgData name="KHAWLAH AL-SHUBATI" userId="S::19701557@emu.edu.tr::68f25605-f38a-46ee-90e6-43a41ba46d69" providerId="AD" clId="Web-{2776CF75-D481-4C5E-B1FF-E5813D92D336}" dt="2021-05-18T02:13:05.554" v="222" actId="20577"/>
          <ac:spMkLst>
            <pc:docMk/>
            <pc:sldMk cId="2283295956" sldId="263"/>
            <ac:spMk id="6" creationId="{FC0F4DF3-FF7E-45EC-A0D1-CCF342363D57}"/>
          </ac:spMkLst>
        </pc:spChg>
      </pc:sldChg>
      <pc:sldChg chg="addSp delSp modSp">
        <pc:chgData name="KHAWLAH AL-SHUBATI" userId="S::19701557@emu.edu.tr::68f25605-f38a-46ee-90e6-43a41ba46d69" providerId="AD" clId="Web-{2776CF75-D481-4C5E-B1FF-E5813D92D336}" dt="2021-05-18T02:11:59.474" v="205" actId="1076"/>
        <pc:sldMkLst>
          <pc:docMk/>
          <pc:sldMk cId="50671369" sldId="265"/>
        </pc:sldMkLst>
        <pc:spChg chg="mod">
          <ac:chgData name="KHAWLAH AL-SHUBATI" userId="S::19701557@emu.edu.tr::68f25605-f38a-46ee-90e6-43a41ba46d69" providerId="AD" clId="Web-{2776CF75-D481-4C5E-B1FF-E5813D92D336}" dt="2021-05-18T02:11:59.474" v="205" actId="1076"/>
          <ac:spMkLst>
            <pc:docMk/>
            <pc:sldMk cId="50671369" sldId="265"/>
            <ac:spMk id="4" creationId="{705F7067-C9D6-49E8-BC26-1B36DEF99F82}"/>
          </ac:spMkLst>
        </pc:spChg>
        <pc:picChg chg="add mod">
          <ac:chgData name="KHAWLAH AL-SHUBATI" userId="S::19701557@emu.edu.tr::68f25605-f38a-46ee-90e6-43a41ba46d69" providerId="AD" clId="Web-{2776CF75-D481-4C5E-B1FF-E5813D92D336}" dt="2021-05-18T01:57:37.417" v="36" actId="14100"/>
          <ac:picMkLst>
            <pc:docMk/>
            <pc:sldMk cId="50671369" sldId="265"/>
            <ac:picMk id="3" creationId="{D45A81FB-5B91-4237-BC9D-061310C8B1DA}"/>
          </ac:picMkLst>
        </pc:picChg>
        <pc:picChg chg="mod">
          <ac:chgData name="KHAWLAH AL-SHUBATI" userId="S::19701557@emu.edu.tr::68f25605-f38a-46ee-90e6-43a41ba46d69" providerId="AD" clId="Web-{2776CF75-D481-4C5E-B1FF-E5813D92D336}" dt="2021-05-18T01:55:49.930" v="11" actId="1076"/>
          <ac:picMkLst>
            <pc:docMk/>
            <pc:sldMk cId="50671369" sldId="265"/>
            <ac:picMk id="5" creationId="{563CF8B7-A33B-4ACB-8A17-EB15B59A0C78}"/>
          </ac:picMkLst>
        </pc:picChg>
        <pc:inkChg chg="add">
          <ac:chgData name="KHAWLAH AL-SHUBATI" userId="S::19701557@emu.edu.tr::68f25605-f38a-46ee-90e6-43a41ba46d69" providerId="AD" clId="Web-{2776CF75-D481-4C5E-B1FF-E5813D92D336}" dt="2021-05-18T01:56:05.055" v="13"/>
          <ac:inkMkLst>
            <pc:docMk/>
            <pc:sldMk cId="50671369" sldId="265"/>
            <ac:inkMk id="8" creationId="{99A88097-CF54-4205-BC57-3BF810A732DA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6:06.415" v="14"/>
          <ac:inkMkLst>
            <pc:docMk/>
            <pc:sldMk cId="50671369" sldId="265"/>
            <ac:inkMk id="9" creationId="{8B68D276-18BB-471B-BE7E-9B6AFB3EB3DA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1:56:10.587" v="16"/>
          <ac:inkMkLst>
            <pc:docMk/>
            <pc:sldMk cId="50671369" sldId="265"/>
            <ac:inkMk id="10" creationId="{E8809725-1EA3-4912-9834-D86128F4C0D7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6:17.071" v="17"/>
          <ac:inkMkLst>
            <pc:docMk/>
            <pc:sldMk cId="50671369" sldId="265"/>
            <ac:inkMk id="11" creationId="{FD8E8444-ED3E-499D-B523-105A3C95F85F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6:18.915" v="18"/>
          <ac:inkMkLst>
            <pc:docMk/>
            <pc:sldMk cId="50671369" sldId="265"/>
            <ac:inkMk id="13" creationId="{74F1AD69-7E26-468E-A301-A01023D0B976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1:56:27.368" v="22"/>
          <ac:inkMkLst>
            <pc:docMk/>
            <pc:sldMk cId="50671369" sldId="265"/>
            <ac:inkMk id="14" creationId="{2F9368B4-8C8A-4FEC-AE6B-1AFC7DF0F451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1:56:25.587" v="21"/>
          <ac:inkMkLst>
            <pc:docMk/>
            <pc:sldMk cId="50671369" sldId="265"/>
            <ac:inkMk id="15" creationId="{04E6098A-F77C-4AD0-98E6-CCEAC7A9A1E5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1:56:32.743" v="24"/>
          <ac:inkMkLst>
            <pc:docMk/>
            <pc:sldMk cId="50671369" sldId="265"/>
            <ac:inkMk id="16" creationId="{46EFB9E0-AA4C-4A2F-BC1C-14E7841AA292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6:39.056" v="25"/>
          <ac:inkMkLst>
            <pc:docMk/>
            <pc:sldMk cId="50671369" sldId="265"/>
            <ac:inkMk id="17" creationId="{E84F0EE6-A4AC-4939-8D27-22BB7319955A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6:54.353" v="27"/>
          <ac:inkMkLst>
            <pc:docMk/>
            <pc:sldMk cId="50671369" sldId="265"/>
            <ac:inkMk id="18" creationId="{28940A0C-CD62-437D-AE27-6EF7519DDFB5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6:55.650" v="28"/>
          <ac:inkMkLst>
            <pc:docMk/>
            <pc:sldMk cId="50671369" sldId="265"/>
            <ac:inkMk id="19" creationId="{68BE2537-E17C-4CEF-AE90-930AFB3AE113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7:12.573" v="29"/>
          <ac:inkMkLst>
            <pc:docMk/>
            <pc:sldMk cId="50671369" sldId="265"/>
            <ac:inkMk id="20" creationId="{CE1A309A-85B7-471E-9FC0-04134ACAAD35}"/>
          </ac:inkMkLst>
        </pc:inkChg>
        <pc:cxnChg chg="del">
          <ac:chgData name="KHAWLAH AL-SHUBATI" userId="S::19701557@emu.edu.tr::68f25605-f38a-46ee-90e6-43a41ba46d69" providerId="AD" clId="Web-{2776CF75-D481-4C5E-B1FF-E5813D92D336}" dt="2021-05-18T01:55:11.007" v="2"/>
          <ac:cxnSpMkLst>
            <pc:docMk/>
            <pc:sldMk cId="50671369" sldId="265"/>
            <ac:cxnSpMk id="6" creationId="{316FF531-CFF2-4099-B749-47355182F15D}"/>
          </ac:cxnSpMkLst>
        </pc:cxnChg>
        <pc:cxnChg chg="del">
          <ac:chgData name="KHAWLAH AL-SHUBATI" userId="S::19701557@emu.edu.tr::68f25605-f38a-46ee-90e6-43a41ba46d69" providerId="AD" clId="Web-{2776CF75-D481-4C5E-B1FF-E5813D92D336}" dt="2021-05-18T01:55:09.773" v="1"/>
          <ac:cxnSpMkLst>
            <pc:docMk/>
            <pc:sldMk cId="50671369" sldId="265"/>
            <ac:cxnSpMk id="7" creationId="{D7324CAE-99AC-45DA-A090-6493749EDD4B}"/>
          </ac:cxnSpMkLst>
        </pc:cxnChg>
      </pc:sldChg>
      <pc:sldChg chg="modSp">
        <pc:chgData name="KHAWLAH AL-SHUBATI" userId="S::19701557@emu.edu.tr::68f25605-f38a-46ee-90e6-43a41ba46d69" providerId="AD" clId="Web-{2776CF75-D481-4C5E-B1FF-E5813D92D336}" dt="2021-05-18T02:13:25.648" v="224" actId="20577"/>
        <pc:sldMkLst>
          <pc:docMk/>
          <pc:sldMk cId="834315782" sldId="267"/>
        </pc:sldMkLst>
        <pc:spChg chg="mod">
          <ac:chgData name="KHAWLAH AL-SHUBATI" userId="S::19701557@emu.edu.tr::68f25605-f38a-46ee-90e6-43a41ba46d69" providerId="AD" clId="Web-{2776CF75-D481-4C5E-B1FF-E5813D92D336}" dt="2021-05-18T02:13:25.648" v="224" actId="20577"/>
          <ac:spMkLst>
            <pc:docMk/>
            <pc:sldMk cId="834315782" sldId="267"/>
            <ac:spMk id="6" creationId="{070EE528-F453-4873-98AA-1D50B1925E24}"/>
          </ac:spMkLst>
        </pc:spChg>
      </pc:sldChg>
      <pc:sldChg chg="del">
        <pc:chgData name="KHAWLAH AL-SHUBATI" userId="S::19701557@emu.edu.tr::68f25605-f38a-46ee-90e6-43a41ba46d69" providerId="AD" clId="Web-{2776CF75-D481-4C5E-B1FF-E5813D92D336}" dt="2021-05-18T02:13:34.492" v="227"/>
        <pc:sldMkLst>
          <pc:docMk/>
          <pc:sldMk cId="1105449163" sldId="272"/>
        </pc:sldMkLst>
      </pc:sldChg>
      <pc:sldChg chg="addSp delSp modSp new ord">
        <pc:chgData name="KHAWLAH AL-SHUBATI" userId="S::19701557@emu.edu.tr::68f25605-f38a-46ee-90e6-43a41ba46d69" providerId="AD" clId="Web-{2776CF75-D481-4C5E-B1FF-E5813D92D336}" dt="2021-05-18T02:12:29.272" v="213" actId="20577"/>
        <pc:sldMkLst>
          <pc:docMk/>
          <pc:sldMk cId="3695971815" sldId="273"/>
        </pc:sldMkLst>
        <pc:spChg chg="mod">
          <ac:chgData name="KHAWLAH AL-SHUBATI" userId="S::19701557@emu.edu.tr::68f25605-f38a-46ee-90e6-43a41ba46d69" providerId="AD" clId="Web-{2776CF75-D481-4C5E-B1FF-E5813D92D336}" dt="2021-05-18T02:04:13.224" v="129" actId="20577"/>
          <ac:spMkLst>
            <pc:docMk/>
            <pc:sldMk cId="3695971815" sldId="273"/>
            <ac:spMk id="2" creationId="{90CBC432-A7AD-4B86-8409-3EF8FFCEDDE1}"/>
          </ac:spMkLst>
        </pc:spChg>
        <pc:spChg chg="del">
          <ac:chgData name="KHAWLAH AL-SHUBATI" userId="S::19701557@emu.edu.tr::68f25605-f38a-46ee-90e6-43a41ba46d69" providerId="AD" clId="Web-{2776CF75-D481-4C5E-B1FF-E5813D92D336}" dt="2021-05-18T01:58:30.871" v="49"/>
          <ac:spMkLst>
            <pc:docMk/>
            <pc:sldMk cId="3695971815" sldId="273"/>
            <ac:spMk id="3" creationId="{FD31F6EC-8A45-4D5E-802F-C1C111D05017}"/>
          </ac:spMkLst>
        </pc:spChg>
        <pc:spChg chg="add mod">
          <ac:chgData name="KHAWLAH AL-SHUBATI" userId="S::19701557@emu.edu.tr::68f25605-f38a-46ee-90e6-43a41ba46d69" providerId="AD" clId="Web-{2776CF75-D481-4C5E-B1FF-E5813D92D336}" dt="2021-05-18T02:12:29.272" v="213" actId="20577"/>
          <ac:spMkLst>
            <pc:docMk/>
            <pc:sldMk cId="3695971815" sldId="273"/>
            <ac:spMk id="15" creationId="{B41C44A0-2621-4F4F-A43E-A1ABC90FE7B6}"/>
          </ac:spMkLst>
        </pc:spChg>
        <pc:picChg chg="add mod">
          <ac:chgData name="KHAWLAH AL-SHUBATI" userId="S::19701557@emu.edu.tr::68f25605-f38a-46ee-90e6-43a41ba46d69" providerId="AD" clId="Web-{2776CF75-D481-4C5E-B1FF-E5813D92D336}" dt="2021-05-18T01:58:53.966" v="56" actId="1076"/>
          <ac:picMkLst>
            <pc:docMk/>
            <pc:sldMk cId="3695971815" sldId="273"/>
            <ac:picMk id="9" creationId="{98229456-328F-4A7C-BE6D-811673D72079}"/>
          </ac:picMkLst>
        </pc:picChg>
        <pc:picChg chg="add mod ord">
          <ac:chgData name="KHAWLAH AL-SHUBATI" userId="S::19701557@emu.edu.tr::68f25605-f38a-46ee-90e6-43a41ba46d69" providerId="AD" clId="Web-{2776CF75-D481-4C5E-B1FF-E5813D92D336}" dt="2021-05-18T01:58:57.060" v="57" actId="1076"/>
          <ac:picMkLst>
            <pc:docMk/>
            <pc:sldMk cId="3695971815" sldId="273"/>
            <ac:picMk id="10" creationId="{1D4F5037-1F44-4368-A930-F1B9C02AA79B}"/>
          </ac:picMkLst>
        </pc:picChg>
        <pc:inkChg chg="add">
          <ac:chgData name="KHAWLAH AL-SHUBATI" userId="S::19701557@emu.edu.tr::68f25605-f38a-46ee-90e6-43a41ba46d69" providerId="AD" clId="Web-{2776CF75-D481-4C5E-B1FF-E5813D92D336}" dt="2021-05-18T01:57:15.745" v="30"/>
          <ac:inkMkLst>
            <pc:docMk/>
            <pc:sldMk cId="3695971815" sldId="273"/>
            <ac:inkMk id="4" creationId="{C8E669DB-B8DC-42A4-B636-3062957B291F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7:15.745" v="31"/>
          <ac:inkMkLst>
            <pc:docMk/>
            <pc:sldMk cId="3695971815" sldId="273"/>
            <ac:inkMk id="5" creationId="{BC00BCA0-E8A3-4F5E-B3C2-30B8EF0955FA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7:16.760" v="32"/>
          <ac:inkMkLst>
            <pc:docMk/>
            <pc:sldMk cId="3695971815" sldId="273"/>
            <ac:inkMk id="6" creationId="{92259A26-047E-4B3F-9C28-95E2EDFFDC24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7:16.760" v="33"/>
          <ac:inkMkLst>
            <pc:docMk/>
            <pc:sldMk cId="3695971815" sldId="273"/>
            <ac:inkMk id="7" creationId="{42758CA4-327D-4F8B-BD94-D9DBF4321928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9:10.951" v="58"/>
          <ac:inkMkLst>
            <pc:docMk/>
            <pc:sldMk cId="3695971815" sldId="273"/>
            <ac:inkMk id="11" creationId="{1583C064-D115-4223-878D-E09D1154139C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1:59:19.185" v="60"/>
          <ac:inkMkLst>
            <pc:docMk/>
            <pc:sldMk cId="3695971815" sldId="273"/>
            <ac:inkMk id="12" creationId="{45D0DE9E-4509-4645-B71A-295718E267C0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1:59:30.842" v="61"/>
          <ac:inkMkLst>
            <pc:docMk/>
            <pc:sldMk cId="3695971815" sldId="273"/>
            <ac:inkMk id="13" creationId="{51F8BCAD-236D-460C-AA26-9F4FEECE90B1}"/>
          </ac:inkMkLst>
        </pc:inkChg>
      </pc:sldChg>
      <pc:sldChg chg="addSp delSp modSp new">
        <pc:chgData name="KHAWLAH AL-SHUBATI" userId="S::19701557@emu.edu.tr::68f25605-f38a-46ee-90e6-43a41ba46d69" providerId="AD" clId="Web-{2776CF75-D481-4C5E-B1FF-E5813D92D336}" dt="2021-05-18T02:12:21.506" v="211" actId="20577"/>
        <pc:sldMkLst>
          <pc:docMk/>
          <pc:sldMk cId="4232084255" sldId="274"/>
        </pc:sldMkLst>
        <pc:spChg chg="mod">
          <ac:chgData name="KHAWLAH AL-SHUBATI" userId="S::19701557@emu.edu.tr::68f25605-f38a-46ee-90e6-43a41ba46d69" providerId="AD" clId="Web-{2776CF75-D481-4C5E-B1FF-E5813D92D336}" dt="2021-05-18T02:04:07.989" v="128" actId="20577"/>
          <ac:spMkLst>
            <pc:docMk/>
            <pc:sldMk cId="4232084255" sldId="274"/>
            <ac:spMk id="2" creationId="{D03FB434-FEBF-4F0E-BF8B-749B7FBC868E}"/>
          </ac:spMkLst>
        </pc:spChg>
        <pc:spChg chg="del">
          <ac:chgData name="KHAWLAH AL-SHUBATI" userId="S::19701557@emu.edu.tr::68f25605-f38a-46ee-90e6-43a41ba46d69" providerId="AD" clId="Web-{2776CF75-D481-4C5E-B1FF-E5813D92D336}" dt="2021-05-18T02:00:31.124" v="73"/>
          <ac:spMkLst>
            <pc:docMk/>
            <pc:sldMk cId="4232084255" sldId="274"/>
            <ac:spMk id="3" creationId="{A5A87608-03B1-4E8E-B377-E5EEEA78EC1F}"/>
          </ac:spMkLst>
        </pc:spChg>
        <pc:spChg chg="add mod">
          <ac:chgData name="KHAWLAH AL-SHUBATI" userId="S::19701557@emu.edu.tr::68f25605-f38a-46ee-90e6-43a41ba46d69" providerId="AD" clId="Web-{2776CF75-D481-4C5E-B1FF-E5813D92D336}" dt="2021-05-18T02:12:21.506" v="211" actId="20577"/>
          <ac:spMkLst>
            <pc:docMk/>
            <pc:sldMk cId="4232084255" sldId="274"/>
            <ac:spMk id="15" creationId="{E42E9C95-85A5-42BD-953A-2832FD62350C}"/>
          </ac:spMkLst>
        </pc:spChg>
        <pc:picChg chg="add mod ord">
          <ac:chgData name="KHAWLAH AL-SHUBATI" userId="S::19701557@emu.edu.tr::68f25605-f38a-46ee-90e6-43a41ba46d69" providerId="AD" clId="Web-{2776CF75-D481-4C5E-B1FF-E5813D92D336}" dt="2021-05-18T02:00:50.125" v="79" actId="1076"/>
          <ac:picMkLst>
            <pc:docMk/>
            <pc:sldMk cId="4232084255" sldId="274"/>
            <ac:picMk id="8" creationId="{C6E0F90F-D905-4B3B-A023-9A7F8616508C}"/>
          </ac:picMkLst>
        </pc:picChg>
        <pc:picChg chg="add mod">
          <ac:chgData name="KHAWLAH AL-SHUBATI" userId="S::19701557@emu.edu.tr::68f25605-f38a-46ee-90e6-43a41ba46d69" providerId="AD" clId="Web-{2776CF75-D481-4C5E-B1FF-E5813D92D336}" dt="2021-05-18T02:00:48.312" v="78" actId="1076"/>
          <ac:picMkLst>
            <pc:docMk/>
            <pc:sldMk cId="4232084255" sldId="274"/>
            <ac:picMk id="10" creationId="{9FD34711-468D-4D5D-AE7B-DE9857A85241}"/>
          </ac:picMkLst>
        </pc:picChg>
        <pc:inkChg chg="add">
          <ac:chgData name="KHAWLAH AL-SHUBATI" userId="S::19701557@emu.edu.tr::68f25605-f38a-46ee-90e6-43a41ba46d69" providerId="AD" clId="Web-{2776CF75-D481-4C5E-B1FF-E5813D92D336}" dt="2021-05-18T02:00:00.311" v="64"/>
          <ac:inkMkLst>
            <pc:docMk/>
            <pc:sldMk cId="4232084255" sldId="274"/>
            <ac:inkMk id="4" creationId="{81D8DE4A-86AD-4A2A-B223-ADF2CA9AEA5C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0:00.311" v="65"/>
          <ac:inkMkLst>
            <pc:docMk/>
            <pc:sldMk cId="4232084255" sldId="274"/>
            <ac:inkMk id="5" creationId="{A3B5D548-70D8-4A61-A1F3-9DBA44D6CEB3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0:00.921" v="66"/>
          <ac:inkMkLst>
            <pc:docMk/>
            <pc:sldMk cId="4232084255" sldId="274"/>
            <ac:inkMk id="6" creationId="{208961E9-062E-47F4-A625-70F7EDE5CCBB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0:00.936" v="67"/>
          <ac:inkMkLst>
            <pc:docMk/>
            <pc:sldMk cId="4232084255" sldId="274"/>
            <ac:inkMk id="7" creationId="{1421740E-0B70-4C47-9280-7FBAD45C2E30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1:02.563" v="80"/>
          <ac:inkMkLst>
            <pc:docMk/>
            <pc:sldMk cId="4232084255" sldId="274"/>
            <ac:inkMk id="11" creationId="{A9838EF2-CD89-4398-A4EF-BA46D61D460E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1:05.844" v="81"/>
          <ac:inkMkLst>
            <pc:docMk/>
            <pc:sldMk cId="4232084255" sldId="274"/>
            <ac:inkMk id="12" creationId="{95105FEC-37A4-4C3B-B587-180D7ABB93A9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1:14.047" v="82"/>
          <ac:inkMkLst>
            <pc:docMk/>
            <pc:sldMk cId="4232084255" sldId="274"/>
            <ac:inkMk id="13" creationId="{7DE007CE-83B4-4502-8963-3F9CD5EDF442}"/>
          </ac:inkMkLst>
        </pc:inkChg>
      </pc:sldChg>
      <pc:sldChg chg="addSp delSp modSp new">
        <pc:chgData name="KHAWLAH AL-SHUBATI" userId="S::19701557@emu.edu.tr::68f25605-f38a-46ee-90e6-43a41ba46d69" providerId="AD" clId="Web-{2776CF75-D481-4C5E-B1FF-E5813D92D336}" dt="2021-05-18T02:12:36.209" v="215" actId="20577"/>
        <pc:sldMkLst>
          <pc:docMk/>
          <pc:sldMk cId="1966493709" sldId="275"/>
        </pc:sldMkLst>
        <pc:spChg chg="mod">
          <ac:chgData name="KHAWLAH AL-SHUBATI" userId="S::19701557@emu.edu.tr::68f25605-f38a-46ee-90e6-43a41ba46d69" providerId="AD" clId="Web-{2776CF75-D481-4C5E-B1FF-E5813D92D336}" dt="2021-05-18T02:03:58.067" v="126" actId="20577"/>
          <ac:spMkLst>
            <pc:docMk/>
            <pc:sldMk cId="1966493709" sldId="275"/>
            <ac:spMk id="2" creationId="{0EF8D245-E5D2-4651-832A-5F8E24C60FA7}"/>
          </ac:spMkLst>
        </pc:spChg>
        <pc:spChg chg="del">
          <ac:chgData name="KHAWLAH AL-SHUBATI" userId="S::19701557@emu.edu.tr::68f25605-f38a-46ee-90e6-43a41ba46d69" providerId="AD" clId="Web-{2776CF75-D481-4C5E-B1FF-E5813D92D336}" dt="2021-05-18T02:02:07.830" v="89"/>
          <ac:spMkLst>
            <pc:docMk/>
            <pc:sldMk cId="1966493709" sldId="275"/>
            <ac:spMk id="3" creationId="{AE8C427D-C928-43EB-9207-4E33654E3669}"/>
          </ac:spMkLst>
        </pc:spChg>
        <pc:spChg chg="add mod">
          <ac:chgData name="KHAWLAH AL-SHUBATI" userId="S::19701557@emu.edu.tr::68f25605-f38a-46ee-90e6-43a41ba46d69" providerId="AD" clId="Web-{2776CF75-D481-4C5E-B1FF-E5813D92D336}" dt="2021-05-18T02:12:36.209" v="215" actId="20577"/>
          <ac:spMkLst>
            <pc:docMk/>
            <pc:sldMk cId="1966493709" sldId="275"/>
            <ac:spMk id="17" creationId="{38F3872D-5E70-4CFD-8D18-927C0D9E59D1}"/>
          </ac:spMkLst>
        </pc:spChg>
        <pc:picChg chg="add mod ord">
          <ac:chgData name="KHAWLAH AL-SHUBATI" userId="S::19701557@emu.edu.tr::68f25605-f38a-46ee-90e6-43a41ba46d69" providerId="AD" clId="Web-{2776CF75-D481-4C5E-B1FF-E5813D92D336}" dt="2021-05-18T02:02:36.002" v="97" actId="1076"/>
          <ac:picMkLst>
            <pc:docMk/>
            <pc:sldMk cId="1966493709" sldId="275"/>
            <ac:picMk id="4" creationId="{6CD5A78A-E571-429F-872B-0703CF6E2823}"/>
          </ac:picMkLst>
        </pc:picChg>
        <pc:picChg chg="add mod">
          <ac:chgData name="KHAWLAH AL-SHUBATI" userId="S::19701557@emu.edu.tr::68f25605-f38a-46ee-90e6-43a41ba46d69" providerId="AD" clId="Web-{2776CF75-D481-4C5E-B1FF-E5813D92D336}" dt="2021-05-18T02:02:34.018" v="96" actId="1076"/>
          <ac:picMkLst>
            <pc:docMk/>
            <pc:sldMk cId="1966493709" sldId="275"/>
            <ac:picMk id="6" creationId="{B02330DB-A906-4E30-BE2B-6F837D813F2A}"/>
          </ac:picMkLst>
        </pc:picChg>
        <pc:inkChg chg="add del">
          <ac:chgData name="KHAWLAH AL-SHUBATI" userId="S::19701557@emu.edu.tr::68f25605-f38a-46ee-90e6-43a41ba46d69" providerId="AD" clId="Web-{2776CF75-D481-4C5E-B1FF-E5813D92D336}" dt="2021-05-18T02:02:50.190" v="101"/>
          <ac:inkMkLst>
            <pc:docMk/>
            <pc:sldMk cId="1966493709" sldId="275"/>
            <ac:inkMk id="7" creationId="{FABB9F99-C177-430A-83AD-E324510A4F2C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2:49.097" v="100"/>
          <ac:inkMkLst>
            <pc:docMk/>
            <pc:sldMk cId="1966493709" sldId="275"/>
            <ac:inkMk id="8" creationId="{A7122465-C5C6-45B4-9A52-14F15012C915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2:54.050" v="103"/>
          <ac:inkMkLst>
            <pc:docMk/>
            <pc:sldMk cId="1966493709" sldId="275"/>
            <ac:inkMk id="9" creationId="{E7624184-F83B-465D-AF57-F2BD3D40CA9C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2:58.941" v="105"/>
          <ac:inkMkLst>
            <pc:docMk/>
            <pc:sldMk cId="1966493709" sldId="275"/>
            <ac:inkMk id="10" creationId="{636CCBC2-E3DD-47DA-8C2E-55755B374D74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3:06.597" v="107"/>
          <ac:inkMkLst>
            <pc:docMk/>
            <pc:sldMk cId="1966493709" sldId="275"/>
            <ac:inkMk id="11" creationId="{857413F6-0DB1-4754-8841-3A5C3BE73D55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3:12.113" v="108"/>
          <ac:inkMkLst>
            <pc:docMk/>
            <pc:sldMk cId="1966493709" sldId="275"/>
            <ac:inkMk id="12" creationId="{3CE46004-4BA0-4830-A607-2A281B5D8D90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3:14.160" v="110"/>
          <ac:inkMkLst>
            <pc:docMk/>
            <pc:sldMk cId="1966493709" sldId="275"/>
            <ac:inkMk id="13" creationId="{77037084-300F-4826-BC71-28E24AF1D5BD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3:19.285" v="112"/>
          <ac:inkMkLst>
            <pc:docMk/>
            <pc:sldMk cId="1966493709" sldId="275"/>
            <ac:inkMk id="14" creationId="{AD845097-D3A5-43DF-8A58-5E911FDFE589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3:31.535" v="113"/>
          <ac:inkMkLst>
            <pc:docMk/>
            <pc:sldMk cId="1966493709" sldId="275"/>
            <ac:inkMk id="15" creationId="{A97AE798-8002-43FF-A069-1105962BD082}"/>
          </ac:inkMkLst>
        </pc:inkChg>
      </pc:sldChg>
      <pc:sldChg chg="addSp modSp new">
        <pc:chgData name="KHAWLAH AL-SHUBATI" userId="S::19701557@emu.edu.tr::68f25605-f38a-46ee-90e6-43a41ba46d69" providerId="AD" clId="Web-{2776CF75-D481-4C5E-B1FF-E5813D92D336}" dt="2021-05-18T02:12:50.444" v="217" actId="20577"/>
        <pc:sldMkLst>
          <pc:docMk/>
          <pc:sldMk cId="375904081" sldId="276"/>
        </pc:sldMkLst>
        <pc:spChg chg="mod">
          <ac:chgData name="KHAWLAH AL-SHUBATI" userId="S::19701557@emu.edu.tr::68f25605-f38a-46ee-90e6-43a41ba46d69" providerId="AD" clId="Web-{2776CF75-D481-4C5E-B1FF-E5813D92D336}" dt="2021-05-18T02:10:06.096" v="194" actId="20577"/>
          <ac:spMkLst>
            <pc:docMk/>
            <pc:sldMk cId="375904081" sldId="276"/>
            <ac:spMk id="2" creationId="{478AB2F4-E61A-455D-A132-E35C980AC41A}"/>
          </ac:spMkLst>
        </pc:spChg>
        <pc:spChg chg="add mod">
          <ac:chgData name="KHAWLAH AL-SHUBATI" userId="S::19701557@emu.edu.tr::68f25605-f38a-46ee-90e6-43a41ba46d69" providerId="AD" clId="Web-{2776CF75-D481-4C5E-B1FF-E5813D92D336}" dt="2021-05-18T02:12:50.444" v="217" actId="20577"/>
          <ac:spMkLst>
            <pc:docMk/>
            <pc:sldMk cId="375904081" sldId="276"/>
            <ac:spMk id="9" creationId="{87120713-B48A-4148-BD12-1AF52EAD9DEA}"/>
          </ac:spMkLst>
        </pc:spChg>
        <pc:inkChg chg="add">
          <ac:chgData name="KHAWLAH AL-SHUBATI" userId="S::19701557@emu.edu.tr::68f25605-f38a-46ee-90e6-43a41ba46d69" providerId="AD" clId="Web-{2776CF75-D481-4C5E-B1FF-E5813D92D336}" dt="2021-05-18T02:09:55.158" v="185"/>
          <ac:inkMkLst>
            <pc:docMk/>
            <pc:sldMk cId="375904081" sldId="276"/>
            <ac:inkMk id="4" creationId="{BAD7721C-6491-47AF-A792-1C8D0E162EC7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9:55.158" v="186"/>
          <ac:inkMkLst>
            <pc:docMk/>
            <pc:sldMk cId="375904081" sldId="276"/>
            <ac:inkMk id="5" creationId="{2AAC5787-8B67-4634-A23E-E7C65D8ECEBC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9:55.158" v="187"/>
          <ac:inkMkLst>
            <pc:docMk/>
            <pc:sldMk cId="375904081" sldId="276"/>
            <ac:inkMk id="6" creationId="{515C345D-F877-4EBD-A9C6-B0CD8E51664D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9:55.737" v="188"/>
          <ac:inkMkLst>
            <pc:docMk/>
            <pc:sldMk cId="375904081" sldId="276"/>
            <ac:inkMk id="7" creationId="{EC7CA14F-90BA-4104-8B33-5CC2E147462E}"/>
          </ac:inkMkLst>
        </pc:inkChg>
      </pc:sldChg>
      <pc:sldChg chg="addSp delSp modSp new">
        <pc:chgData name="KHAWLAH AL-SHUBATI" userId="S::19701557@emu.edu.tr::68f25605-f38a-46ee-90e6-43a41ba46d69" providerId="AD" clId="Web-{2776CF75-D481-4C5E-B1FF-E5813D92D336}" dt="2021-05-18T02:12:08.927" v="207" actId="20577"/>
        <pc:sldMkLst>
          <pc:docMk/>
          <pc:sldMk cId="3782793925" sldId="277"/>
        </pc:sldMkLst>
        <pc:spChg chg="mod">
          <ac:chgData name="KHAWLAH AL-SHUBATI" userId="S::19701557@emu.edu.tr::68f25605-f38a-46ee-90e6-43a41ba46d69" providerId="AD" clId="Web-{2776CF75-D481-4C5E-B1FF-E5813D92D336}" dt="2021-05-18T02:04:51.850" v="139" actId="20577"/>
          <ac:spMkLst>
            <pc:docMk/>
            <pc:sldMk cId="3782793925" sldId="277"/>
            <ac:spMk id="2" creationId="{F5FDE15B-58D6-49C7-AC65-245FDD6D92C9}"/>
          </ac:spMkLst>
        </pc:spChg>
        <pc:spChg chg="del">
          <ac:chgData name="KHAWLAH AL-SHUBATI" userId="S::19701557@emu.edu.tr::68f25605-f38a-46ee-90e6-43a41ba46d69" providerId="AD" clId="Web-{2776CF75-D481-4C5E-B1FF-E5813D92D336}" dt="2021-05-18T02:05:20.382" v="141"/>
          <ac:spMkLst>
            <pc:docMk/>
            <pc:sldMk cId="3782793925" sldId="277"/>
            <ac:spMk id="3" creationId="{8CFAE651-C677-4CA8-9469-38FACB312D6A}"/>
          </ac:spMkLst>
        </pc:spChg>
        <pc:spChg chg="add mod">
          <ac:chgData name="KHAWLAH AL-SHUBATI" userId="S::19701557@emu.edu.tr::68f25605-f38a-46ee-90e6-43a41ba46d69" providerId="AD" clId="Web-{2776CF75-D481-4C5E-B1FF-E5813D92D336}" dt="2021-05-18T02:12:08.927" v="207" actId="20577"/>
          <ac:spMkLst>
            <pc:docMk/>
            <pc:sldMk cId="3782793925" sldId="277"/>
            <ac:spMk id="14" creationId="{8ACCAB5F-7EC5-4693-AEC9-DC6F42805B34}"/>
          </ac:spMkLst>
        </pc:spChg>
        <pc:picChg chg="add mod">
          <ac:chgData name="KHAWLAH AL-SHUBATI" userId="S::19701557@emu.edu.tr::68f25605-f38a-46ee-90e6-43a41ba46d69" providerId="AD" clId="Web-{2776CF75-D481-4C5E-B1FF-E5813D92D336}" dt="2021-05-18T02:05:45.710" v="151" actId="1076"/>
          <ac:picMkLst>
            <pc:docMk/>
            <pc:sldMk cId="3782793925" sldId="277"/>
            <ac:picMk id="5" creationId="{37D0BF08-2DB1-42BE-8069-59C74A747A9A}"/>
          </ac:picMkLst>
        </pc:picChg>
        <pc:picChg chg="add mod ord">
          <ac:chgData name="KHAWLAH AL-SHUBATI" userId="S::19701557@emu.edu.tr::68f25605-f38a-46ee-90e6-43a41ba46d69" providerId="AD" clId="Web-{2776CF75-D481-4C5E-B1FF-E5813D92D336}" dt="2021-05-18T02:05:48.242" v="152" actId="1076"/>
          <ac:picMkLst>
            <pc:docMk/>
            <pc:sldMk cId="3782793925" sldId="277"/>
            <ac:picMk id="6" creationId="{BA631A8C-435A-4529-B2FA-1982E5911B0C}"/>
          </ac:picMkLst>
        </pc:picChg>
        <pc:inkChg chg="add del">
          <ac:chgData name="KHAWLAH AL-SHUBATI" userId="S::19701557@emu.edu.tr::68f25605-f38a-46ee-90e6-43a41ba46d69" providerId="AD" clId="Web-{2776CF75-D481-4C5E-B1FF-E5813D92D336}" dt="2021-05-18T02:05:56.836" v="154"/>
          <ac:inkMkLst>
            <pc:docMk/>
            <pc:sldMk cId="3782793925" sldId="277"/>
            <ac:inkMk id="7" creationId="{CC8DECF4-BA4B-4C16-8E83-6F4495701447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6:05.930" v="156"/>
          <ac:inkMkLst>
            <pc:docMk/>
            <pc:sldMk cId="3782793925" sldId="277"/>
            <ac:inkMk id="8" creationId="{E4D34737-9FC2-4175-A111-A3283B9A2103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6:31.243" v="160"/>
          <ac:inkMkLst>
            <pc:docMk/>
            <pc:sldMk cId="3782793925" sldId="277"/>
            <ac:inkMk id="9" creationId="{2F784B01-C1D7-4A77-A9F9-212C16CE06F8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6:28.212" v="159"/>
          <ac:inkMkLst>
            <pc:docMk/>
            <pc:sldMk cId="3782793925" sldId="277"/>
            <ac:inkMk id="10" creationId="{B6FF7C5B-40DE-4236-B853-BE6702EA0532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6:37.509" v="161"/>
          <ac:inkMkLst>
            <pc:docMk/>
            <pc:sldMk cId="3782793925" sldId="277"/>
            <ac:inkMk id="11" creationId="{D5047254-D657-4088-8F8A-F9AC5FC828E0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6:54.306" v="162"/>
          <ac:inkMkLst>
            <pc:docMk/>
            <pc:sldMk cId="3782793925" sldId="277"/>
            <ac:inkMk id="12" creationId="{3E16E484-88F3-4E7D-832B-7908B5630516}"/>
          </ac:inkMkLst>
        </pc:inkChg>
      </pc:sldChg>
      <pc:sldChg chg="addSp delSp modSp new">
        <pc:chgData name="KHAWLAH AL-SHUBATI" userId="S::19701557@emu.edu.tr::68f25605-f38a-46ee-90e6-43a41ba46d69" providerId="AD" clId="Web-{2776CF75-D481-4C5E-B1FF-E5813D92D336}" dt="2021-05-18T02:12:15.271" v="209" actId="20577"/>
        <pc:sldMkLst>
          <pc:docMk/>
          <pc:sldMk cId="3740283091" sldId="278"/>
        </pc:sldMkLst>
        <pc:spChg chg="mod">
          <ac:chgData name="KHAWLAH AL-SHUBATI" userId="S::19701557@emu.edu.tr::68f25605-f38a-46ee-90e6-43a41ba46d69" providerId="AD" clId="Web-{2776CF75-D481-4C5E-B1FF-E5813D92D336}" dt="2021-05-18T02:07:11.666" v="173" actId="20577"/>
          <ac:spMkLst>
            <pc:docMk/>
            <pc:sldMk cId="3740283091" sldId="278"/>
            <ac:spMk id="2" creationId="{1C8AD8AB-EEC0-405C-A4AF-9E98FD043465}"/>
          </ac:spMkLst>
        </pc:spChg>
        <pc:spChg chg="del">
          <ac:chgData name="KHAWLAH AL-SHUBATI" userId="S::19701557@emu.edu.tr::68f25605-f38a-46ee-90e6-43a41ba46d69" providerId="AD" clId="Web-{2776CF75-D481-4C5E-B1FF-E5813D92D336}" dt="2021-05-18T02:07:32.229" v="175"/>
          <ac:spMkLst>
            <pc:docMk/>
            <pc:sldMk cId="3740283091" sldId="278"/>
            <ac:spMk id="3" creationId="{56E2690E-E3E6-417D-8DE2-4C3429EE6BA8}"/>
          </ac:spMkLst>
        </pc:spChg>
        <pc:spChg chg="add mod">
          <ac:chgData name="KHAWLAH AL-SHUBATI" userId="S::19701557@emu.edu.tr::68f25605-f38a-46ee-90e6-43a41ba46d69" providerId="AD" clId="Web-{2776CF75-D481-4C5E-B1FF-E5813D92D336}" dt="2021-05-18T02:12:15.271" v="209" actId="20577"/>
          <ac:spMkLst>
            <pc:docMk/>
            <pc:sldMk cId="3740283091" sldId="278"/>
            <ac:spMk id="15" creationId="{70914BE5-A566-46F4-ABA8-14616F769204}"/>
          </ac:spMkLst>
        </pc:spChg>
        <pc:picChg chg="add">
          <ac:chgData name="KHAWLAH AL-SHUBATI" userId="S::19701557@emu.edu.tr::68f25605-f38a-46ee-90e6-43a41ba46d69" providerId="AD" clId="Web-{2776CF75-D481-4C5E-B1FF-E5813D92D336}" dt="2021-05-18T02:07:18.651" v="174"/>
          <ac:picMkLst>
            <pc:docMk/>
            <pc:sldMk cId="3740283091" sldId="278"/>
            <ac:picMk id="9" creationId="{5C79AFA8-45C2-44DC-AC72-FADE21E6A10E}"/>
          </ac:picMkLst>
        </pc:picChg>
        <pc:picChg chg="add mod ord">
          <ac:chgData name="KHAWLAH AL-SHUBATI" userId="S::19701557@emu.edu.tr::68f25605-f38a-46ee-90e6-43a41ba46d69" providerId="AD" clId="Web-{2776CF75-D481-4C5E-B1FF-E5813D92D336}" dt="2021-05-18T02:07:46.964" v="180" actId="1076"/>
          <ac:picMkLst>
            <pc:docMk/>
            <pc:sldMk cId="3740283091" sldId="278"/>
            <ac:picMk id="10" creationId="{26DC3979-2DA2-4EDC-B9B6-808761864CC2}"/>
          </ac:picMkLst>
        </pc:picChg>
        <pc:inkChg chg="add">
          <ac:chgData name="KHAWLAH AL-SHUBATI" userId="S::19701557@emu.edu.tr::68f25605-f38a-46ee-90e6-43a41ba46d69" providerId="AD" clId="Web-{2776CF75-D481-4C5E-B1FF-E5813D92D336}" dt="2021-05-18T02:07:03.322" v="164"/>
          <ac:inkMkLst>
            <pc:docMk/>
            <pc:sldMk cId="3740283091" sldId="278"/>
            <ac:inkMk id="4" creationId="{33B5E0E3-4EC0-49A6-AB35-9326DD667FA2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7:03.322" v="165"/>
          <ac:inkMkLst>
            <pc:docMk/>
            <pc:sldMk cId="3740283091" sldId="278"/>
            <ac:inkMk id="5" creationId="{87AB1FCB-D54C-4F3C-9C02-2E3C40FA8C9E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7:04.088" v="166"/>
          <ac:inkMkLst>
            <pc:docMk/>
            <pc:sldMk cId="3740283091" sldId="278"/>
            <ac:inkMk id="6" creationId="{32725EC4-D0FA-4711-8552-3A423DC82151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7:04.088" v="167"/>
          <ac:inkMkLst>
            <pc:docMk/>
            <pc:sldMk cId="3740283091" sldId="278"/>
            <ac:inkMk id="7" creationId="{FCFA90BB-B6C0-4BDA-81E4-427445A9D716}"/>
          </ac:inkMkLst>
        </pc:inkChg>
        <pc:inkChg chg="add del">
          <ac:chgData name="KHAWLAH AL-SHUBATI" userId="S::19701557@emu.edu.tr::68f25605-f38a-46ee-90e6-43a41ba46d69" providerId="AD" clId="Web-{2776CF75-D481-4C5E-B1FF-E5813D92D336}" dt="2021-05-18T02:07:55.964" v="182"/>
          <ac:inkMkLst>
            <pc:docMk/>
            <pc:sldMk cId="3740283091" sldId="278"/>
            <ac:inkMk id="11" creationId="{A89DA539-D471-4CA1-9797-43B0C33525D2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7:58.683" v="183"/>
          <ac:inkMkLst>
            <pc:docMk/>
            <pc:sldMk cId="3740283091" sldId="278"/>
            <ac:inkMk id="12" creationId="{7811BFCA-F202-4C99-8E9A-A400B91484BB}"/>
          </ac:inkMkLst>
        </pc:inkChg>
        <pc:inkChg chg="add">
          <ac:chgData name="KHAWLAH AL-SHUBATI" userId="S::19701557@emu.edu.tr::68f25605-f38a-46ee-90e6-43a41ba46d69" providerId="AD" clId="Web-{2776CF75-D481-4C5E-B1FF-E5813D92D336}" dt="2021-05-18T02:08:08.246" v="184"/>
          <ac:inkMkLst>
            <pc:docMk/>
            <pc:sldMk cId="3740283091" sldId="278"/>
            <ac:inkMk id="13" creationId="{5CC28BDA-673A-4E6B-8527-4675609A37E2}"/>
          </ac:inkMkLst>
        </pc:inkChg>
      </pc:sldChg>
    </pc:docChg>
  </pc:docChgLst>
  <pc:docChgLst>
    <pc:chgData name="KHAWLAH AL-SHUBATI" userId="S::19701557@emu.edu.tr::68f25605-f38a-46ee-90e6-43a41ba46d69" providerId="AD" clId="Web-{08AA76C3-A279-488B-A3CE-69925BAF52D6}"/>
    <pc:docChg chg="modSld">
      <pc:chgData name="KHAWLAH AL-SHUBATI" userId="S::19701557@emu.edu.tr::68f25605-f38a-46ee-90e6-43a41ba46d69" providerId="AD" clId="Web-{08AA76C3-A279-488B-A3CE-69925BAF52D6}" dt="2021-05-18T01:54:34.661" v="38"/>
      <pc:docMkLst>
        <pc:docMk/>
      </pc:docMkLst>
      <pc:sldChg chg="addSp delSp modSp">
        <pc:chgData name="KHAWLAH AL-SHUBATI" userId="S::19701557@emu.edu.tr::68f25605-f38a-46ee-90e6-43a41ba46d69" providerId="AD" clId="Web-{08AA76C3-A279-488B-A3CE-69925BAF52D6}" dt="2021-05-18T01:54:34.661" v="38"/>
        <pc:sldMkLst>
          <pc:docMk/>
          <pc:sldMk cId="50671369" sldId="265"/>
        </pc:sldMkLst>
        <pc:spChg chg="mod">
          <ac:chgData name="KHAWLAH AL-SHUBATI" userId="S::19701557@emu.edu.tr::68f25605-f38a-46ee-90e6-43a41ba46d69" providerId="AD" clId="Web-{08AA76C3-A279-488B-A3CE-69925BAF52D6}" dt="2021-05-18T01:50:14.655" v="11" actId="20577"/>
          <ac:spMkLst>
            <pc:docMk/>
            <pc:sldMk cId="50671369" sldId="265"/>
            <ac:spMk id="2" creationId="{14A4421B-9196-4BD2-8BE6-64D6EFBE9400}"/>
          </ac:spMkLst>
        </pc:spChg>
        <pc:spChg chg="del">
          <ac:chgData name="KHAWLAH AL-SHUBATI" userId="S::19701557@emu.edu.tr::68f25605-f38a-46ee-90e6-43a41ba46d69" providerId="AD" clId="Web-{08AA76C3-A279-488B-A3CE-69925BAF52D6}" dt="2021-05-18T01:50:36.827" v="12"/>
          <ac:spMkLst>
            <pc:docMk/>
            <pc:sldMk cId="50671369" sldId="265"/>
            <ac:spMk id="3" creationId="{DF120469-F2F6-4FE3-8712-DC57A57208FC}"/>
          </ac:spMkLst>
        </pc:spChg>
        <pc:picChg chg="add mod ord">
          <ac:chgData name="KHAWLAH AL-SHUBATI" userId="S::19701557@emu.edu.tr::68f25605-f38a-46ee-90e6-43a41ba46d69" providerId="AD" clId="Web-{08AA76C3-A279-488B-A3CE-69925BAF52D6}" dt="2021-05-18T01:52:49.455" v="17" actId="1076"/>
          <ac:picMkLst>
            <pc:docMk/>
            <pc:sldMk cId="50671369" sldId="265"/>
            <ac:picMk id="5" creationId="{563CF8B7-A33B-4ACB-8A17-EB15B59A0C78}"/>
          </ac:picMkLst>
        </pc:picChg>
        <pc:inkChg chg="add del">
          <ac:chgData name="KHAWLAH AL-SHUBATI" userId="S::19701557@emu.edu.tr::68f25605-f38a-46ee-90e6-43a41ba46d69" providerId="AD" clId="Web-{08AA76C3-A279-488B-A3CE-69925BAF52D6}" dt="2021-05-18T01:53:23.706" v="24"/>
          <ac:inkMkLst>
            <pc:docMk/>
            <pc:sldMk cId="50671369" sldId="265"/>
            <ac:inkMk id="8" creationId="{7C03FC7A-3D53-429F-A337-C6CD928A6675}"/>
          </ac:inkMkLst>
        </pc:inkChg>
        <pc:inkChg chg="add del">
          <ac:chgData name="KHAWLAH AL-SHUBATI" userId="S::19701557@emu.edu.tr::68f25605-f38a-46ee-90e6-43a41ba46d69" providerId="AD" clId="Web-{08AA76C3-A279-488B-A3CE-69925BAF52D6}" dt="2021-05-18T01:53:22.394" v="23"/>
          <ac:inkMkLst>
            <pc:docMk/>
            <pc:sldMk cId="50671369" sldId="265"/>
            <ac:inkMk id="9" creationId="{712B2BA9-3123-4702-960E-1E6289BFF7E2}"/>
          </ac:inkMkLst>
        </pc:inkChg>
        <pc:inkChg chg="add del">
          <ac:chgData name="KHAWLAH AL-SHUBATI" userId="S::19701557@emu.edu.tr::68f25605-f38a-46ee-90e6-43a41ba46d69" providerId="AD" clId="Web-{08AA76C3-A279-488B-A3CE-69925BAF52D6}" dt="2021-05-18T01:54:15.035" v="36"/>
          <ac:inkMkLst>
            <pc:docMk/>
            <pc:sldMk cId="50671369" sldId="265"/>
            <ac:inkMk id="10" creationId="{E587B99A-6209-453F-AC38-B43F377A4913}"/>
          </ac:inkMkLst>
        </pc:inkChg>
        <pc:inkChg chg="add del">
          <ac:chgData name="KHAWLAH AL-SHUBATI" userId="S::19701557@emu.edu.tr::68f25605-f38a-46ee-90e6-43a41ba46d69" providerId="AD" clId="Web-{08AA76C3-A279-488B-A3CE-69925BAF52D6}" dt="2021-05-18T01:53:42.550" v="27"/>
          <ac:inkMkLst>
            <pc:docMk/>
            <pc:sldMk cId="50671369" sldId="265"/>
            <ac:inkMk id="11" creationId="{6C8A57DE-1974-4D56-AF35-736F3DA47400}"/>
          </ac:inkMkLst>
        </pc:inkChg>
        <pc:inkChg chg="add del">
          <ac:chgData name="KHAWLAH AL-SHUBATI" userId="S::19701557@emu.edu.tr::68f25605-f38a-46ee-90e6-43a41ba46d69" providerId="AD" clId="Web-{08AA76C3-A279-488B-A3CE-69925BAF52D6}" dt="2021-05-18T01:54:13.926" v="35"/>
          <ac:inkMkLst>
            <pc:docMk/>
            <pc:sldMk cId="50671369" sldId="265"/>
            <ac:inkMk id="12" creationId="{DF79ADB9-7587-4A24-BD60-9D836CE2FF88}"/>
          </ac:inkMkLst>
        </pc:inkChg>
        <pc:inkChg chg="add del">
          <ac:chgData name="KHAWLAH AL-SHUBATI" userId="S::19701557@emu.edu.tr::68f25605-f38a-46ee-90e6-43a41ba46d69" providerId="AD" clId="Web-{08AA76C3-A279-488B-A3CE-69925BAF52D6}" dt="2021-05-18T01:54:05.738" v="33"/>
          <ac:inkMkLst>
            <pc:docMk/>
            <pc:sldMk cId="50671369" sldId="265"/>
            <ac:inkMk id="13" creationId="{24588C82-6505-4871-BCE0-49A8BEA498C0}"/>
          </ac:inkMkLst>
        </pc:inkChg>
        <pc:inkChg chg="add del">
          <ac:chgData name="KHAWLAH AL-SHUBATI" userId="S::19701557@emu.edu.tr::68f25605-f38a-46ee-90e6-43a41ba46d69" providerId="AD" clId="Web-{08AA76C3-A279-488B-A3CE-69925BAF52D6}" dt="2021-05-18T01:54:04.472" v="32"/>
          <ac:inkMkLst>
            <pc:docMk/>
            <pc:sldMk cId="50671369" sldId="265"/>
            <ac:inkMk id="14" creationId="{70C6ACAD-905C-4B25-AA9A-3AE1AE90831A}"/>
          </ac:inkMkLst>
        </pc:inkChg>
        <pc:cxnChg chg="add">
          <ac:chgData name="KHAWLAH AL-SHUBATI" userId="S::19701557@emu.edu.tr::68f25605-f38a-46ee-90e6-43a41ba46d69" providerId="AD" clId="Web-{08AA76C3-A279-488B-A3CE-69925BAF52D6}" dt="2021-05-18T01:52:46.596" v="16"/>
          <ac:cxnSpMkLst>
            <pc:docMk/>
            <pc:sldMk cId="50671369" sldId="265"/>
            <ac:cxnSpMk id="6" creationId="{316FF531-CFF2-4099-B749-47355182F15D}"/>
          </ac:cxnSpMkLst>
        </pc:cxnChg>
        <pc:cxnChg chg="add mod">
          <ac:chgData name="KHAWLAH AL-SHUBATI" userId="S::19701557@emu.edu.tr::68f25605-f38a-46ee-90e6-43a41ba46d69" providerId="AD" clId="Web-{08AA76C3-A279-488B-A3CE-69925BAF52D6}" dt="2021-05-18T01:54:34.661" v="38"/>
          <ac:cxnSpMkLst>
            <pc:docMk/>
            <pc:sldMk cId="50671369" sldId="265"/>
            <ac:cxnSpMk id="7" creationId="{D7324CAE-99AC-45DA-A090-6493749EDD4B}"/>
          </ac:cxnSpMkLst>
        </pc:cxnChg>
      </pc:sldChg>
    </pc:docChg>
  </pc:docChgLst>
  <pc:docChgLst>
    <pc:chgData name="SEYİT AHMET İNCİ" userId="S::19331143@emu.edu.tr::1c2f439d-96b0-4f1d-bc81-644994cb7fdd" providerId="AD" clId="Web-{FBE182AA-1E39-4C75-AB00-282BB489622A}"/>
    <pc:docChg chg="sldOrd">
      <pc:chgData name="SEYİT AHMET İNCİ" userId="S::19331143@emu.edu.tr::1c2f439d-96b0-4f1d-bc81-644994cb7fdd" providerId="AD" clId="Web-{FBE182AA-1E39-4C75-AB00-282BB489622A}" dt="2021-05-17T21:21:09.620" v="6"/>
      <pc:docMkLst>
        <pc:docMk/>
      </pc:docMkLst>
      <pc:sldChg chg="ord">
        <pc:chgData name="SEYİT AHMET İNCİ" userId="S::19331143@emu.edu.tr::1c2f439d-96b0-4f1d-bc81-644994cb7fdd" providerId="AD" clId="Web-{FBE182AA-1E39-4C75-AB00-282BB489622A}" dt="2021-05-17T20:52:25.128" v="5"/>
        <pc:sldMkLst>
          <pc:docMk/>
          <pc:sldMk cId="1581955281" sldId="264"/>
        </pc:sldMkLst>
      </pc:sldChg>
      <pc:sldChg chg="ord">
        <pc:chgData name="SEYİT AHMET İNCİ" userId="S::19331143@emu.edu.tr::1c2f439d-96b0-4f1d-bc81-644994cb7fdd" providerId="AD" clId="Web-{FBE182AA-1E39-4C75-AB00-282BB489622A}" dt="2021-05-17T20:52:22.768" v="4"/>
        <pc:sldMkLst>
          <pc:docMk/>
          <pc:sldMk cId="1345421683" sldId="266"/>
        </pc:sldMkLst>
      </pc:sldChg>
      <pc:sldChg chg="ord">
        <pc:chgData name="SEYİT AHMET İNCİ" userId="S::19331143@emu.edu.tr::1c2f439d-96b0-4f1d-bc81-644994cb7fdd" providerId="AD" clId="Web-{FBE182AA-1E39-4C75-AB00-282BB489622A}" dt="2021-05-17T20:52:01.893" v="1"/>
        <pc:sldMkLst>
          <pc:docMk/>
          <pc:sldMk cId="834315782" sldId="267"/>
        </pc:sldMkLst>
      </pc:sldChg>
      <pc:sldChg chg="ord">
        <pc:chgData name="SEYİT AHMET İNCİ" userId="S::19331143@emu.edu.tr::1c2f439d-96b0-4f1d-bc81-644994cb7fdd" providerId="AD" clId="Web-{FBE182AA-1E39-4C75-AB00-282BB489622A}" dt="2021-05-17T21:21:09.620" v="6"/>
        <pc:sldMkLst>
          <pc:docMk/>
          <pc:sldMk cId="2623282148" sldId="268"/>
        </pc:sldMkLst>
      </pc:sldChg>
    </pc:docChg>
  </pc:docChgLst>
  <pc:docChgLst>
    <pc:chgData name="SEYİT AHMET İNCİ" userId="S::19331143@emu.edu.tr::1c2f439d-96b0-4f1d-bc81-644994cb7fdd" providerId="AD" clId="Web-{211F234F-4F17-4B0B-B221-4FDF5567687B}"/>
    <pc:docChg chg="modSld">
      <pc:chgData name="SEYİT AHMET İNCİ" userId="S::19331143@emu.edu.tr::1c2f439d-96b0-4f1d-bc81-644994cb7fdd" providerId="AD" clId="Web-{211F234F-4F17-4B0B-B221-4FDF5567687B}" dt="2021-05-18T05:41:14.479" v="20"/>
      <pc:docMkLst>
        <pc:docMk/>
      </pc:docMkLst>
      <pc:sldChg chg="addSp modSp">
        <pc:chgData name="SEYİT AHMET İNCİ" userId="S::19331143@emu.edu.tr::1c2f439d-96b0-4f1d-bc81-644994cb7fdd" providerId="AD" clId="Web-{211F234F-4F17-4B0B-B221-4FDF5567687B}" dt="2021-05-18T05:41:14.479" v="20"/>
        <pc:sldMkLst>
          <pc:docMk/>
          <pc:sldMk cId="834315782" sldId="267"/>
        </pc:sldMkLst>
        <pc:spChg chg="add mod">
          <ac:chgData name="SEYİT AHMET İNCİ" userId="S::19331143@emu.edu.tr::1c2f439d-96b0-4f1d-bc81-644994cb7fdd" providerId="AD" clId="Web-{211F234F-4F17-4B0B-B221-4FDF5567687B}" dt="2021-05-18T05:41:14.479" v="20"/>
          <ac:spMkLst>
            <pc:docMk/>
            <pc:sldMk cId="834315782" sldId="267"/>
            <ac:spMk id="3" creationId="{BE6459FB-B0EA-4C28-A47F-22A39044A99F}"/>
          </ac:spMkLst>
        </pc:spChg>
      </pc:sldChg>
    </pc:docChg>
  </pc:docChgLst>
  <pc:docChgLst>
    <pc:chgData name="SEYİT AHMET İNCİ" userId="S::19331143@emu.edu.tr::1c2f439d-96b0-4f1d-bc81-644994cb7fdd" providerId="AD" clId="Web-{3EFFE871-3F7E-4DEC-B107-B00BA1049D54}"/>
    <pc:docChg chg="modSld">
      <pc:chgData name="SEYİT AHMET İNCİ" userId="S::19331143@emu.edu.tr::1c2f439d-96b0-4f1d-bc81-644994cb7fdd" providerId="AD" clId="Web-{3EFFE871-3F7E-4DEC-B107-B00BA1049D54}" dt="2021-05-17T20:25:24.504" v="81" actId="14100"/>
      <pc:docMkLst>
        <pc:docMk/>
      </pc:docMkLst>
      <pc:sldChg chg="addSp modSp">
        <pc:chgData name="SEYİT AHMET İNCİ" userId="S::19331143@emu.edu.tr::1c2f439d-96b0-4f1d-bc81-644994cb7fdd" providerId="AD" clId="Web-{3EFFE871-3F7E-4DEC-B107-B00BA1049D54}" dt="2021-05-17T20:25:24.504" v="81" actId="14100"/>
        <pc:sldMkLst>
          <pc:docMk/>
          <pc:sldMk cId="3710573640" sldId="259"/>
        </pc:sldMkLst>
        <pc:spChg chg="add mod">
          <ac:chgData name="SEYİT AHMET İNCİ" userId="S::19331143@emu.edu.tr::1c2f439d-96b0-4f1d-bc81-644994cb7fdd" providerId="AD" clId="Web-{3EFFE871-3F7E-4DEC-B107-B00BA1049D54}" dt="2021-05-17T20:25:21.832" v="80" actId="14100"/>
          <ac:spMkLst>
            <pc:docMk/>
            <pc:sldMk cId="3710573640" sldId="259"/>
            <ac:spMk id="5" creationId="{63F9E4E5-19D0-4B09-9639-693B75F82A65}"/>
          </ac:spMkLst>
        </pc:spChg>
        <pc:spChg chg="add mod">
          <ac:chgData name="SEYİT AHMET İNCİ" userId="S::19331143@emu.edu.tr::1c2f439d-96b0-4f1d-bc81-644994cb7fdd" providerId="AD" clId="Web-{3EFFE871-3F7E-4DEC-B107-B00BA1049D54}" dt="2021-05-17T20:25:24.504" v="81" actId="14100"/>
          <ac:spMkLst>
            <pc:docMk/>
            <pc:sldMk cId="3710573640" sldId="259"/>
            <ac:spMk id="6" creationId="{D24BA06A-9F08-4EF1-875F-F945F1E62468}"/>
          </ac:spMkLst>
        </pc:spChg>
        <pc:spChg chg="add mod">
          <ac:chgData name="SEYİT AHMET İNCİ" userId="S::19331143@emu.edu.tr::1c2f439d-96b0-4f1d-bc81-644994cb7fdd" providerId="AD" clId="Web-{3EFFE871-3F7E-4DEC-B107-B00BA1049D54}" dt="2021-05-17T20:23:35.310" v="79" actId="14100"/>
          <ac:spMkLst>
            <pc:docMk/>
            <pc:sldMk cId="3710573640" sldId="259"/>
            <ac:spMk id="7" creationId="{071B2C1C-4E01-4E2F-A689-670B1227F7F5}"/>
          </ac:spMkLst>
        </pc:spChg>
      </pc:sldChg>
      <pc:sldChg chg="addSp delSp modSp addAnim delAnim">
        <pc:chgData name="SEYİT AHMET İNCİ" userId="S::19331143@emu.edu.tr::1c2f439d-96b0-4f1d-bc81-644994cb7fdd" providerId="AD" clId="Web-{3EFFE871-3F7E-4DEC-B107-B00BA1049D54}" dt="2021-05-17T20:22:27.869" v="44" actId="14100"/>
        <pc:sldMkLst>
          <pc:docMk/>
          <pc:sldMk cId="1581955281" sldId="264"/>
        </pc:sldMkLst>
        <pc:spChg chg="add del">
          <ac:chgData name="SEYİT AHMET İNCİ" userId="S::19331143@emu.edu.tr::1c2f439d-96b0-4f1d-bc81-644994cb7fdd" providerId="AD" clId="Web-{3EFFE871-3F7E-4DEC-B107-B00BA1049D54}" dt="2021-05-17T20:20:36.222" v="31"/>
          <ac:spMkLst>
            <pc:docMk/>
            <pc:sldMk cId="1581955281" sldId="264"/>
            <ac:spMk id="2" creationId="{FD16ACC5-A226-45A8-9F19-5035B13EABA3}"/>
          </ac:spMkLst>
        </pc:spChg>
        <pc:spChg chg="add del mod">
          <ac:chgData name="SEYİT AHMET İNCİ" userId="S::19331143@emu.edu.tr::1c2f439d-96b0-4f1d-bc81-644994cb7fdd" providerId="AD" clId="Web-{3EFFE871-3F7E-4DEC-B107-B00BA1049D54}" dt="2021-05-17T20:07:18.436" v="17"/>
          <ac:spMkLst>
            <pc:docMk/>
            <pc:sldMk cId="1581955281" sldId="264"/>
            <ac:spMk id="4" creationId="{87716110-7D27-4FBF-A5B2-68C398ED0428}"/>
          </ac:spMkLst>
        </pc:spChg>
        <pc:spChg chg="add del mod">
          <ac:chgData name="SEYİT AHMET İNCİ" userId="S::19331143@emu.edu.tr::1c2f439d-96b0-4f1d-bc81-644994cb7fdd" providerId="AD" clId="Web-{3EFFE871-3F7E-4DEC-B107-B00BA1049D54}" dt="2021-05-17T20:07:18.436" v="16"/>
          <ac:spMkLst>
            <pc:docMk/>
            <pc:sldMk cId="1581955281" sldId="264"/>
            <ac:spMk id="6" creationId="{ABBEE541-9796-4B64-8100-648B1F1B3621}"/>
          </ac:spMkLst>
        </pc:spChg>
        <pc:spChg chg="add del mod">
          <ac:chgData name="SEYİT AHMET İNCİ" userId="S::19331143@emu.edu.tr::1c2f439d-96b0-4f1d-bc81-644994cb7fdd" providerId="AD" clId="Web-{3EFFE871-3F7E-4DEC-B107-B00BA1049D54}" dt="2021-05-17T20:20:41.472" v="33"/>
          <ac:spMkLst>
            <pc:docMk/>
            <pc:sldMk cId="1581955281" sldId="264"/>
            <ac:spMk id="9" creationId="{3E41E31D-826D-4079-BEA9-DE26F5596973}"/>
          </ac:spMkLst>
        </pc:spChg>
        <pc:spChg chg="add del mod">
          <ac:chgData name="SEYİT AHMET İNCİ" userId="S::19331143@emu.edu.tr::1c2f439d-96b0-4f1d-bc81-644994cb7fdd" providerId="AD" clId="Web-{3EFFE871-3F7E-4DEC-B107-B00BA1049D54}" dt="2021-05-17T20:20:39.737" v="32"/>
          <ac:spMkLst>
            <pc:docMk/>
            <pc:sldMk cId="1581955281" sldId="264"/>
            <ac:spMk id="11" creationId="{77248EA7-1113-474B-A5CA-B7F79C0F7D29}"/>
          </ac:spMkLst>
        </pc:spChg>
        <pc:spChg chg="add del">
          <ac:chgData name="SEYİT AHMET İNCİ" userId="S::19331143@emu.edu.tr::1c2f439d-96b0-4f1d-bc81-644994cb7fdd" providerId="AD" clId="Web-{3EFFE871-3F7E-4DEC-B107-B00BA1049D54}" dt="2021-05-17T20:20:36.190" v="30"/>
          <ac:spMkLst>
            <pc:docMk/>
            <pc:sldMk cId="1581955281" sldId="264"/>
            <ac:spMk id="14" creationId="{0405BB7C-3A16-4475-BDCC-B3DEC3249523}"/>
          </ac:spMkLst>
        </pc:spChg>
        <pc:spChg chg="add del">
          <ac:chgData name="SEYİT AHMET İNCİ" userId="S::19331143@emu.edu.tr::1c2f439d-96b0-4f1d-bc81-644994cb7fdd" providerId="AD" clId="Web-{3EFFE871-3F7E-4DEC-B107-B00BA1049D54}" dt="2021-05-17T20:20:36.143" v="29"/>
          <ac:spMkLst>
            <pc:docMk/>
            <pc:sldMk cId="1581955281" sldId="264"/>
            <ac:spMk id="15" creationId="{BAFAD179-9257-4FE1-9492-FE8E42C33F03}"/>
          </ac:spMkLst>
        </pc:spChg>
        <pc:spChg chg="add del">
          <ac:chgData name="SEYİT AHMET İNCİ" userId="S::19331143@emu.edu.tr::1c2f439d-96b0-4f1d-bc81-644994cb7fdd" providerId="AD" clId="Web-{3EFFE871-3F7E-4DEC-B107-B00BA1049D54}" dt="2021-05-17T20:20:36.143" v="28"/>
          <ac:spMkLst>
            <pc:docMk/>
            <pc:sldMk cId="1581955281" sldId="264"/>
            <ac:spMk id="16" creationId="{D5CD0278-8D41-4642-B90A-D9DB38C4F6A0}"/>
          </ac:spMkLst>
        </pc:spChg>
        <pc:spChg chg="add del">
          <ac:chgData name="SEYİT AHMET İNCİ" userId="S::19331143@emu.edu.tr::1c2f439d-96b0-4f1d-bc81-644994cb7fdd" providerId="AD" clId="Web-{3EFFE871-3F7E-4DEC-B107-B00BA1049D54}" dt="2021-05-17T20:20:36.128" v="27"/>
          <ac:spMkLst>
            <pc:docMk/>
            <pc:sldMk cId="1581955281" sldId="264"/>
            <ac:spMk id="17" creationId="{DBBD3FAA-FEB0-445D-B5DA-843F4301CE9A}"/>
          </ac:spMkLst>
        </pc:spChg>
        <pc:spChg chg="add del">
          <ac:chgData name="SEYİT AHMET İNCİ" userId="S::19331143@emu.edu.tr::1c2f439d-96b0-4f1d-bc81-644994cb7fdd" providerId="AD" clId="Web-{3EFFE871-3F7E-4DEC-B107-B00BA1049D54}" dt="2021-05-17T20:20:36.128" v="26"/>
          <ac:spMkLst>
            <pc:docMk/>
            <pc:sldMk cId="1581955281" sldId="264"/>
            <ac:spMk id="19" creationId="{3259FECF-5FD4-4716-9F50-EC5061633561}"/>
          </ac:spMkLst>
        </pc:spChg>
        <pc:spChg chg="add del">
          <ac:chgData name="SEYİT AHMET İNCİ" userId="S::19331143@emu.edu.tr::1c2f439d-96b0-4f1d-bc81-644994cb7fdd" providerId="AD" clId="Web-{3EFFE871-3F7E-4DEC-B107-B00BA1049D54}" dt="2021-05-17T20:20:36.128" v="25"/>
          <ac:spMkLst>
            <pc:docMk/>
            <pc:sldMk cId="1581955281" sldId="264"/>
            <ac:spMk id="20" creationId="{4ED5A889-1676-4FD9-8AE8-F8C637EDD689}"/>
          </ac:spMkLst>
        </pc:spChg>
        <pc:spChg chg="add del">
          <ac:chgData name="SEYİT AHMET İNCİ" userId="S::19331143@emu.edu.tr::1c2f439d-96b0-4f1d-bc81-644994cb7fdd" providerId="AD" clId="Web-{3EFFE871-3F7E-4DEC-B107-B00BA1049D54}" dt="2021-05-17T20:20:36.128" v="24"/>
          <ac:spMkLst>
            <pc:docMk/>
            <pc:sldMk cId="1581955281" sldId="264"/>
            <ac:spMk id="23" creationId="{BB3F9BEA-C4E8-443B-BB3E-AFE987AF6B4E}"/>
          </ac:spMkLst>
        </pc:spChg>
        <pc:picChg chg="add del mod ord">
          <ac:chgData name="SEYİT AHMET İNCİ" userId="S::19331143@emu.edu.tr::1c2f439d-96b0-4f1d-bc81-644994cb7fdd" providerId="AD" clId="Web-{3EFFE871-3F7E-4DEC-B107-B00BA1049D54}" dt="2021-05-17T20:07:17.061" v="15"/>
          <ac:picMkLst>
            <pc:docMk/>
            <pc:sldMk cId="1581955281" sldId="264"/>
            <ac:picMk id="7" creationId="{4D119269-4B54-443D-9E5D-73BFB190B45C}"/>
          </ac:picMkLst>
        </pc:picChg>
        <pc:picChg chg="add del mod">
          <ac:chgData name="SEYİT AHMET İNCİ" userId="S::19331143@emu.edu.tr::1c2f439d-96b0-4f1d-bc81-644994cb7fdd" providerId="AD" clId="Web-{3EFFE871-3F7E-4DEC-B107-B00BA1049D54}" dt="2021-05-17T20:21:00.239" v="36"/>
          <ac:picMkLst>
            <pc:docMk/>
            <pc:sldMk cId="1581955281" sldId="264"/>
            <ac:picMk id="12" creationId="{64AD0D59-B601-4026-BD49-0AFBA928C50B}"/>
          </ac:picMkLst>
        </pc:picChg>
        <pc:picChg chg="add del mod">
          <ac:chgData name="SEYİT AHMET İNCİ" userId="S::19331143@emu.edu.tr::1c2f439d-96b0-4f1d-bc81-644994cb7fdd" providerId="AD" clId="Web-{3EFFE871-3F7E-4DEC-B107-B00BA1049D54}" dt="2021-05-17T20:22:15.446" v="40"/>
          <ac:picMkLst>
            <pc:docMk/>
            <pc:sldMk cId="1581955281" sldId="264"/>
            <ac:picMk id="13" creationId="{2F2F54EB-3B78-418C-A770-6CA52EBA7B4D}"/>
          </ac:picMkLst>
        </pc:picChg>
        <pc:picChg chg="add mod">
          <ac:chgData name="SEYİT AHMET İNCİ" userId="S::19331143@emu.edu.tr::1c2f439d-96b0-4f1d-bc81-644994cb7fdd" providerId="AD" clId="Web-{3EFFE871-3F7E-4DEC-B107-B00BA1049D54}" dt="2021-05-17T20:22:27.869" v="44" actId="14100"/>
          <ac:picMkLst>
            <pc:docMk/>
            <pc:sldMk cId="1581955281" sldId="264"/>
            <ac:picMk id="18" creationId="{8AAA3D3F-2955-474A-991A-8E87A46F8705}"/>
          </ac:picMkLst>
        </pc:picChg>
      </pc:sldChg>
    </pc:docChg>
  </pc:docChgLst>
  <pc:docChgLst>
    <pc:chgData name="KHAWLAH AL-SHUBATI" userId="S::19701557@emu.edu.tr::68f25605-f38a-46ee-90e6-43a41ba46d69" providerId="AD" clId="Web-{9B48D54B-0E0A-4705-A025-4865B2742393}"/>
    <pc:docChg chg="modSld">
      <pc:chgData name="KHAWLAH AL-SHUBATI" userId="S::19701557@emu.edu.tr::68f25605-f38a-46ee-90e6-43a41ba46d69" providerId="AD" clId="Web-{9B48D54B-0E0A-4705-A025-4865B2742393}" dt="2021-05-17T20:02:07.702" v="23" actId="14100"/>
      <pc:docMkLst>
        <pc:docMk/>
      </pc:docMkLst>
      <pc:sldChg chg="addSp delSp modSp delAnim">
        <pc:chgData name="KHAWLAH AL-SHUBATI" userId="S::19701557@emu.edu.tr::68f25605-f38a-46ee-90e6-43a41ba46d69" providerId="AD" clId="Web-{9B48D54B-0E0A-4705-A025-4865B2742393}" dt="2021-05-17T20:02:07.702" v="23" actId="14100"/>
        <pc:sldMkLst>
          <pc:docMk/>
          <pc:sldMk cId="908069541" sldId="270"/>
        </pc:sldMkLst>
        <pc:spChg chg="add del mod">
          <ac:chgData name="KHAWLAH AL-SHUBATI" userId="S::19701557@emu.edu.tr::68f25605-f38a-46ee-90e6-43a41ba46d69" providerId="AD" clId="Web-{9B48D54B-0E0A-4705-A025-4865B2742393}" dt="2021-05-17T20:01:33.124" v="18"/>
          <ac:spMkLst>
            <pc:docMk/>
            <pc:sldMk cId="908069541" sldId="270"/>
            <ac:spMk id="4" creationId="{6E0D3378-3AC2-468D-A869-02B52E3243F9}"/>
          </ac:spMkLst>
        </pc:spChg>
        <pc:picChg chg="del">
          <ac:chgData name="KHAWLAH AL-SHUBATI" userId="S::19701557@emu.edu.tr::68f25605-f38a-46ee-90e6-43a41ba46d69" providerId="AD" clId="Web-{9B48D54B-0E0A-4705-A025-4865B2742393}" dt="2021-05-17T20:01:25.420" v="17"/>
          <ac:picMkLst>
            <pc:docMk/>
            <pc:sldMk cId="908069541" sldId="270"/>
            <ac:picMk id="5" creationId="{F2E2BFF8-B8BF-4A27-8B03-82E5844F6DF8}"/>
          </ac:picMkLst>
        </pc:picChg>
        <pc:picChg chg="add mod ord">
          <ac:chgData name="KHAWLAH AL-SHUBATI" userId="S::19701557@emu.edu.tr::68f25605-f38a-46ee-90e6-43a41ba46d69" providerId="AD" clId="Web-{9B48D54B-0E0A-4705-A025-4865B2742393}" dt="2021-05-17T20:02:07.702" v="23" actId="14100"/>
          <ac:picMkLst>
            <pc:docMk/>
            <pc:sldMk cId="908069541" sldId="270"/>
            <ac:picMk id="7" creationId="{EC22410F-A4AF-48CB-8B9E-12AFB170E60A}"/>
          </ac:picMkLst>
        </pc:picChg>
      </pc:sldChg>
      <pc:sldChg chg="addSp delSp modSp">
        <pc:chgData name="KHAWLAH AL-SHUBATI" userId="S::19701557@emu.edu.tr::68f25605-f38a-46ee-90e6-43a41ba46d69" providerId="AD" clId="Web-{9B48D54B-0E0A-4705-A025-4865B2742393}" dt="2021-05-17T20:01:57.952" v="22" actId="20577"/>
        <pc:sldMkLst>
          <pc:docMk/>
          <pc:sldMk cId="908534071" sldId="271"/>
        </pc:sldMkLst>
        <pc:spChg chg="mod">
          <ac:chgData name="KHAWLAH AL-SHUBATI" userId="S::19701557@emu.edu.tr::68f25605-f38a-46ee-90e6-43a41ba46d69" providerId="AD" clId="Web-{9B48D54B-0E0A-4705-A025-4865B2742393}" dt="2021-05-17T20:01:57.952" v="22" actId="20577"/>
          <ac:spMkLst>
            <pc:docMk/>
            <pc:sldMk cId="908534071" sldId="271"/>
            <ac:spMk id="2" creationId="{9966F26F-C17C-4273-81F5-4110E69F73E6}"/>
          </ac:spMkLst>
        </pc:spChg>
        <pc:spChg chg="del">
          <ac:chgData name="KHAWLAH AL-SHUBATI" userId="S::19701557@emu.edu.tr::68f25605-f38a-46ee-90e6-43a41ba46d69" providerId="AD" clId="Web-{9B48D54B-0E0A-4705-A025-4865B2742393}" dt="2021-05-17T20:00:48.264" v="11"/>
          <ac:spMkLst>
            <pc:docMk/>
            <pc:sldMk cId="908534071" sldId="271"/>
            <ac:spMk id="3" creationId="{E4413DA8-EF24-4A4A-8498-2A08F2A3C11F}"/>
          </ac:spMkLst>
        </pc:spChg>
        <pc:picChg chg="add mod ord">
          <ac:chgData name="KHAWLAH AL-SHUBATI" userId="S::19701557@emu.edu.tr::68f25605-f38a-46ee-90e6-43a41ba46d69" providerId="AD" clId="Web-{9B48D54B-0E0A-4705-A025-4865B2742393}" dt="2021-05-17T20:01:10.405" v="16" actId="1076"/>
          <ac:picMkLst>
            <pc:docMk/>
            <pc:sldMk cId="908534071" sldId="271"/>
            <ac:picMk id="4" creationId="{53242433-1F98-4EB3-9AAD-0273AF252F58}"/>
          </ac:picMkLst>
        </pc:picChg>
      </pc:sldChg>
    </pc:docChg>
  </pc:docChgLst>
  <pc:docChgLst>
    <pc:chgData name="SEYİT AHMET İNCİ" userId="S::19331143@emu.edu.tr::1c2f439d-96b0-4f1d-bc81-644994cb7fdd" providerId="AD" clId="Web-{26E947EF-CD28-49AD-8ECB-29CE9E7C3206}"/>
    <pc:docChg chg="modSld">
      <pc:chgData name="SEYİT AHMET İNCİ" userId="S::19331143@emu.edu.tr::1c2f439d-96b0-4f1d-bc81-644994cb7fdd" providerId="AD" clId="Web-{26E947EF-CD28-49AD-8ECB-29CE9E7C3206}" dt="2021-05-18T09:22:10.139" v="32" actId="20577"/>
      <pc:docMkLst>
        <pc:docMk/>
      </pc:docMkLst>
      <pc:sldChg chg="modSp">
        <pc:chgData name="SEYİT AHMET İNCİ" userId="S::19331143@emu.edu.tr::1c2f439d-96b0-4f1d-bc81-644994cb7fdd" providerId="AD" clId="Web-{26E947EF-CD28-49AD-8ECB-29CE9E7C3206}" dt="2021-05-18T09:21:29.872" v="14" actId="14100"/>
        <pc:sldMkLst>
          <pc:docMk/>
          <pc:sldMk cId="2935077968" sldId="260"/>
        </pc:sldMkLst>
        <pc:spChg chg="mod">
          <ac:chgData name="SEYİT AHMET İNCİ" userId="S::19331143@emu.edu.tr::1c2f439d-96b0-4f1d-bc81-644994cb7fdd" providerId="AD" clId="Web-{26E947EF-CD28-49AD-8ECB-29CE9E7C3206}" dt="2021-05-18T09:21:29.872" v="14" actId="14100"/>
          <ac:spMkLst>
            <pc:docMk/>
            <pc:sldMk cId="2935077968" sldId="260"/>
            <ac:spMk id="4" creationId="{AA6982AB-D4A7-4CFA-A218-ADEF9A7F5FC2}"/>
          </ac:spMkLst>
        </pc:spChg>
      </pc:sldChg>
      <pc:sldChg chg="modSp">
        <pc:chgData name="SEYİT AHMET İNCİ" userId="S::19331143@emu.edu.tr::1c2f439d-96b0-4f1d-bc81-644994cb7fdd" providerId="AD" clId="Web-{26E947EF-CD28-49AD-8ECB-29CE9E7C3206}" dt="2021-05-18T09:21:36.075" v="16" actId="20577"/>
        <pc:sldMkLst>
          <pc:docMk/>
          <pc:sldMk cId="50671369" sldId="265"/>
        </pc:sldMkLst>
        <pc:spChg chg="mod">
          <ac:chgData name="SEYİT AHMET İNCİ" userId="S::19331143@emu.edu.tr::1c2f439d-96b0-4f1d-bc81-644994cb7fdd" providerId="AD" clId="Web-{26E947EF-CD28-49AD-8ECB-29CE9E7C3206}" dt="2021-05-18T09:21:36.075" v="16" actId="20577"/>
          <ac:spMkLst>
            <pc:docMk/>
            <pc:sldMk cId="50671369" sldId="265"/>
            <ac:spMk id="4" creationId="{705F7067-C9D6-49E8-BC26-1B36DEF99F82}"/>
          </ac:spMkLst>
        </pc:spChg>
      </pc:sldChg>
      <pc:sldChg chg="addSp delSp modSp">
        <pc:chgData name="SEYİT AHMET İNCİ" userId="S::19331143@emu.edu.tr::1c2f439d-96b0-4f1d-bc81-644994cb7fdd" providerId="AD" clId="Web-{26E947EF-CD28-49AD-8ECB-29CE9E7C3206}" dt="2021-05-18T09:22:06.748" v="30" actId="20577"/>
        <pc:sldMkLst>
          <pc:docMk/>
          <pc:sldMk cId="3695971815" sldId="273"/>
        </pc:sldMkLst>
        <pc:spChg chg="add del mod">
          <ac:chgData name="SEYİT AHMET İNCİ" userId="S::19331143@emu.edu.tr::1c2f439d-96b0-4f1d-bc81-644994cb7fdd" providerId="AD" clId="Web-{26E947EF-CD28-49AD-8ECB-29CE9E7C3206}" dt="2021-05-18T09:22:06.748" v="30" actId="20577"/>
          <ac:spMkLst>
            <pc:docMk/>
            <pc:sldMk cId="3695971815" sldId="273"/>
            <ac:spMk id="15" creationId="{B41C44A0-2621-4F4F-A43E-A1ABC90FE7B6}"/>
          </ac:spMkLst>
        </pc:spChg>
      </pc:sldChg>
      <pc:sldChg chg="modSp">
        <pc:chgData name="SEYİT AHMET İNCİ" userId="S::19331143@emu.edu.tr::1c2f439d-96b0-4f1d-bc81-644994cb7fdd" providerId="AD" clId="Web-{26E947EF-CD28-49AD-8ECB-29CE9E7C3206}" dt="2021-05-18T09:22:04.341" v="28" actId="20577"/>
        <pc:sldMkLst>
          <pc:docMk/>
          <pc:sldMk cId="4232084255" sldId="274"/>
        </pc:sldMkLst>
        <pc:spChg chg="mod">
          <ac:chgData name="SEYİT AHMET İNCİ" userId="S::19331143@emu.edu.tr::1c2f439d-96b0-4f1d-bc81-644994cb7fdd" providerId="AD" clId="Web-{26E947EF-CD28-49AD-8ECB-29CE9E7C3206}" dt="2021-05-18T09:22:04.341" v="28" actId="20577"/>
          <ac:spMkLst>
            <pc:docMk/>
            <pc:sldMk cId="4232084255" sldId="274"/>
            <ac:spMk id="15" creationId="{E42E9C95-85A5-42BD-953A-2832FD62350C}"/>
          </ac:spMkLst>
        </pc:spChg>
      </pc:sldChg>
      <pc:sldChg chg="modSp">
        <pc:chgData name="SEYİT AHMET İNCİ" userId="S::19331143@emu.edu.tr::1c2f439d-96b0-4f1d-bc81-644994cb7fdd" providerId="AD" clId="Web-{26E947EF-CD28-49AD-8ECB-29CE9E7C3206}" dt="2021-05-18T09:22:10.139" v="32" actId="20577"/>
        <pc:sldMkLst>
          <pc:docMk/>
          <pc:sldMk cId="1966493709" sldId="275"/>
        </pc:sldMkLst>
        <pc:spChg chg="mod">
          <ac:chgData name="SEYİT AHMET İNCİ" userId="S::19331143@emu.edu.tr::1c2f439d-96b0-4f1d-bc81-644994cb7fdd" providerId="AD" clId="Web-{26E947EF-CD28-49AD-8ECB-29CE9E7C3206}" dt="2021-05-18T09:22:10.139" v="32" actId="20577"/>
          <ac:spMkLst>
            <pc:docMk/>
            <pc:sldMk cId="1966493709" sldId="275"/>
            <ac:spMk id="17" creationId="{38F3872D-5E70-4CFD-8D18-927C0D9E59D1}"/>
          </ac:spMkLst>
        </pc:spChg>
      </pc:sldChg>
      <pc:sldChg chg="modSp">
        <pc:chgData name="SEYİT AHMET İNCİ" userId="S::19331143@emu.edu.tr::1c2f439d-96b0-4f1d-bc81-644994cb7fdd" providerId="AD" clId="Web-{26E947EF-CD28-49AD-8ECB-29CE9E7C3206}" dt="2021-05-18T09:20:52.699" v="1" actId="20577"/>
        <pc:sldMkLst>
          <pc:docMk/>
          <pc:sldMk cId="375904081" sldId="276"/>
        </pc:sldMkLst>
        <pc:spChg chg="mod">
          <ac:chgData name="SEYİT AHMET İNCİ" userId="S::19331143@emu.edu.tr::1c2f439d-96b0-4f1d-bc81-644994cb7fdd" providerId="AD" clId="Web-{26E947EF-CD28-49AD-8ECB-29CE9E7C3206}" dt="2021-05-18T09:20:52.699" v="1" actId="20577"/>
          <ac:spMkLst>
            <pc:docMk/>
            <pc:sldMk cId="375904081" sldId="276"/>
            <ac:spMk id="9" creationId="{87120713-B48A-4148-BD12-1AF52EAD9DEA}"/>
          </ac:spMkLst>
        </pc:spChg>
      </pc:sldChg>
      <pc:sldChg chg="modSp">
        <pc:chgData name="SEYİT AHMET İNCİ" userId="S::19331143@emu.edu.tr::1c2f439d-96b0-4f1d-bc81-644994cb7fdd" providerId="AD" clId="Web-{26E947EF-CD28-49AD-8ECB-29CE9E7C3206}" dt="2021-05-18T09:21:39.919" v="18" actId="20577"/>
        <pc:sldMkLst>
          <pc:docMk/>
          <pc:sldMk cId="3782793925" sldId="277"/>
        </pc:sldMkLst>
        <pc:spChg chg="mod">
          <ac:chgData name="SEYİT AHMET İNCİ" userId="S::19331143@emu.edu.tr::1c2f439d-96b0-4f1d-bc81-644994cb7fdd" providerId="AD" clId="Web-{26E947EF-CD28-49AD-8ECB-29CE9E7C3206}" dt="2021-05-18T09:21:39.919" v="18" actId="20577"/>
          <ac:spMkLst>
            <pc:docMk/>
            <pc:sldMk cId="3782793925" sldId="277"/>
            <ac:spMk id="14" creationId="{8ACCAB5F-7EC5-4693-AEC9-DC6F42805B34}"/>
          </ac:spMkLst>
        </pc:spChg>
      </pc:sldChg>
      <pc:sldChg chg="modSp">
        <pc:chgData name="SEYİT AHMET İNCİ" userId="S::19331143@emu.edu.tr::1c2f439d-96b0-4f1d-bc81-644994cb7fdd" providerId="AD" clId="Web-{26E947EF-CD28-49AD-8ECB-29CE9E7C3206}" dt="2021-05-18T09:21:43.200" v="20" actId="20577"/>
        <pc:sldMkLst>
          <pc:docMk/>
          <pc:sldMk cId="3740283091" sldId="278"/>
        </pc:sldMkLst>
        <pc:spChg chg="mod">
          <ac:chgData name="SEYİT AHMET İNCİ" userId="S::19331143@emu.edu.tr::1c2f439d-96b0-4f1d-bc81-644994cb7fdd" providerId="AD" clId="Web-{26E947EF-CD28-49AD-8ECB-29CE9E7C3206}" dt="2021-05-18T09:21:43.200" v="20" actId="20577"/>
          <ac:spMkLst>
            <pc:docMk/>
            <pc:sldMk cId="3740283091" sldId="278"/>
            <ac:spMk id="15" creationId="{70914BE5-A566-46F4-ABA8-14616F769204}"/>
          </ac:spMkLst>
        </pc:spChg>
      </pc:sldChg>
    </pc:docChg>
  </pc:docChgLst>
  <pc:docChgLst>
    <pc:chgData name="SEYİT AHMET İNCİ" userId="S::19331143@emu.edu.tr::1c2f439d-96b0-4f1d-bc81-644994cb7fdd" providerId="AD" clId="Web-{67F76FE4-E38B-46A0-94AD-98C57BD57AB3}"/>
    <pc:docChg chg="modSld">
      <pc:chgData name="SEYİT AHMET İNCİ" userId="S::19331143@emu.edu.tr::1c2f439d-96b0-4f1d-bc81-644994cb7fdd" providerId="AD" clId="Web-{67F76FE4-E38B-46A0-94AD-98C57BD57AB3}" dt="2021-05-17T21:50:40.612" v="92" actId="1076"/>
      <pc:docMkLst>
        <pc:docMk/>
      </pc:docMkLst>
      <pc:sldChg chg="modSp">
        <pc:chgData name="SEYİT AHMET İNCİ" userId="S::19331143@emu.edu.tr::1c2f439d-96b0-4f1d-bc81-644994cb7fdd" providerId="AD" clId="Web-{67F76FE4-E38B-46A0-94AD-98C57BD57AB3}" dt="2021-05-17T21:47:01.326" v="12" actId="20577"/>
        <pc:sldMkLst>
          <pc:docMk/>
          <pc:sldMk cId="3093523057" sldId="257"/>
        </pc:sldMkLst>
        <pc:spChg chg="mod">
          <ac:chgData name="SEYİT AHMET İNCİ" userId="S::19331143@emu.edu.tr::1c2f439d-96b0-4f1d-bc81-644994cb7fdd" providerId="AD" clId="Web-{67F76FE4-E38B-46A0-94AD-98C57BD57AB3}" dt="2021-05-17T21:47:01.326" v="12" actId="20577"/>
          <ac:spMkLst>
            <pc:docMk/>
            <pc:sldMk cId="3093523057" sldId="257"/>
            <ac:spMk id="4" creationId="{191DF446-5AEB-47BE-AD24-DBDF075DD6C6}"/>
          </ac:spMkLst>
        </pc:spChg>
      </pc:sldChg>
      <pc:sldChg chg="addSp delSp modSp">
        <pc:chgData name="SEYİT AHMET İNCİ" userId="S::19331143@emu.edu.tr::1c2f439d-96b0-4f1d-bc81-644994cb7fdd" providerId="AD" clId="Web-{67F76FE4-E38B-46A0-94AD-98C57BD57AB3}" dt="2021-05-17T21:50:40.612" v="92" actId="1076"/>
        <pc:sldMkLst>
          <pc:docMk/>
          <pc:sldMk cId="3710573640" sldId="259"/>
        </pc:sldMkLst>
        <pc:spChg chg="del">
          <ac:chgData name="SEYİT AHMET İNCİ" userId="S::19331143@emu.edu.tr::1c2f439d-96b0-4f1d-bc81-644994cb7fdd" providerId="AD" clId="Web-{67F76FE4-E38B-46A0-94AD-98C57BD57AB3}" dt="2021-05-17T21:46:19.825" v="3"/>
          <ac:spMkLst>
            <pc:docMk/>
            <pc:sldMk cId="3710573640" sldId="259"/>
            <ac:spMk id="3" creationId="{7B42E5F9-678C-42DF-BCCA-C74D000F2A88}"/>
          </ac:spMkLst>
        </pc:spChg>
        <pc:spChg chg="mod">
          <ac:chgData name="SEYİT AHMET İNCİ" userId="S::19331143@emu.edu.tr::1c2f439d-96b0-4f1d-bc81-644994cb7fdd" providerId="AD" clId="Web-{67F76FE4-E38B-46A0-94AD-98C57BD57AB3}" dt="2021-05-17T21:50:40.612" v="92" actId="1076"/>
          <ac:spMkLst>
            <pc:docMk/>
            <pc:sldMk cId="3710573640" sldId="259"/>
            <ac:spMk id="4" creationId="{0EE3DABE-F29C-4A0E-AB14-95F5682030E5}"/>
          </ac:spMkLst>
        </pc:spChg>
        <pc:spChg chg="del">
          <ac:chgData name="SEYİT AHMET İNCİ" userId="S::19331143@emu.edu.tr::1c2f439d-96b0-4f1d-bc81-644994cb7fdd" providerId="AD" clId="Web-{67F76FE4-E38B-46A0-94AD-98C57BD57AB3}" dt="2021-05-17T21:46:19.825" v="2"/>
          <ac:spMkLst>
            <pc:docMk/>
            <pc:sldMk cId="3710573640" sldId="259"/>
            <ac:spMk id="5" creationId="{63F9E4E5-19D0-4B09-9639-693B75F82A65}"/>
          </ac:spMkLst>
        </pc:spChg>
        <pc:spChg chg="del">
          <ac:chgData name="SEYİT AHMET İNCİ" userId="S::19331143@emu.edu.tr::1c2f439d-96b0-4f1d-bc81-644994cb7fdd" providerId="AD" clId="Web-{67F76FE4-E38B-46A0-94AD-98C57BD57AB3}" dt="2021-05-17T21:46:19.825" v="1"/>
          <ac:spMkLst>
            <pc:docMk/>
            <pc:sldMk cId="3710573640" sldId="259"/>
            <ac:spMk id="6" creationId="{D24BA06A-9F08-4EF1-875F-F945F1E62468}"/>
          </ac:spMkLst>
        </pc:spChg>
        <pc:spChg chg="del">
          <ac:chgData name="SEYİT AHMET İNCİ" userId="S::19331143@emu.edu.tr::1c2f439d-96b0-4f1d-bc81-644994cb7fdd" providerId="AD" clId="Web-{67F76FE4-E38B-46A0-94AD-98C57BD57AB3}" dt="2021-05-17T21:46:19.825" v="0"/>
          <ac:spMkLst>
            <pc:docMk/>
            <pc:sldMk cId="3710573640" sldId="259"/>
            <ac:spMk id="7" creationId="{071B2C1C-4E01-4E2F-A689-670B1227F7F5}"/>
          </ac:spMkLst>
        </pc:spChg>
        <pc:picChg chg="add mod">
          <ac:chgData name="SEYİT AHMET İNCİ" userId="S::19331143@emu.edu.tr::1c2f439d-96b0-4f1d-bc81-644994cb7fdd" providerId="AD" clId="Web-{67F76FE4-E38B-46A0-94AD-98C57BD57AB3}" dt="2021-05-17T21:46:34.341" v="8" actId="1076"/>
          <ac:picMkLst>
            <pc:docMk/>
            <pc:sldMk cId="3710573640" sldId="259"/>
            <ac:picMk id="8" creationId="{19CC77C6-4AF0-44DF-961F-A3ACAE960427}"/>
          </ac:picMkLst>
        </pc:picChg>
      </pc:sldChg>
      <pc:sldChg chg="modSp">
        <pc:chgData name="SEYİT AHMET İNCİ" userId="S::19331143@emu.edu.tr::1c2f439d-96b0-4f1d-bc81-644994cb7fdd" providerId="AD" clId="Web-{67F76FE4-E38B-46A0-94AD-98C57BD57AB3}" dt="2021-05-17T21:49:09.282" v="43" actId="1076"/>
        <pc:sldMkLst>
          <pc:docMk/>
          <pc:sldMk cId="2935077968" sldId="260"/>
        </pc:sldMkLst>
        <pc:spChg chg="mod">
          <ac:chgData name="SEYİT AHMET İNCİ" userId="S::19331143@emu.edu.tr::1c2f439d-96b0-4f1d-bc81-644994cb7fdd" providerId="AD" clId="Web-{67F76FE4-E38B-46A0-94AD-98C57BD57AB3}" dt="2021-05-17T21:49:09.282" v="43" actId="1076"/>
          <ac:spMkLst>
            <pc:docMk/>
            <pc:sldMk cId="2935077968" sldId="260"/>
            <ac:spMk id="4" creationId="{AA6982AB-D4A7-4CFA-A218-ADEF9A7F5FC2}"/>
          </ac:spMkLst>
        </pc:spChg>
      </pc:sldChg>
      <pc:sldChg chg="modSp">
        <pc:chgData name="SEYİT AHMET İNCİ" userId="S::19331143@emu.edu.tr::1c2f439d-96b0-4f1d-bc81-644994cb7fdd" providerId="AD" clId="Web-{67F76FE4-E38B-46A0-94AD-98C57BD57AB3}" dt="2021-05-17T21:49:59.314" v="71" actId="1076"/>
        <pc:sldMkLst>
          <pc:docMk/>
          <pc:sldMk cId="259600637" sldId="261"/>
        </pc:sldMkLst>
        <pc:spChg chg="mod">
          <ac:chgData name="SEYİT AHMET İNCİ" userId="S::19331143@emu.edu.tr::1c2f439d-96b0-4f1d-bc81-644994cb7fdd" providerId="AD" clId="Web-{67F76FE4-E38B-46A0-94AD-98C57BD57AB3}" dt="2021-05-17T21:49:59.314" v="71" actId="1076"/>
          <ac:spMkLst>
            <pc:docMk/>
            <pc:sldMk cId="259600637" sldId="261"/>
            <ac:spMk id="8" creationId="{125DAA77-9871-4CFC-874E-EE671159D64F}"/>
          </ac:spMkLst>
        </pc:spChg>
      </pc:sldChg>
      <pc:sldChg chg="modSp">
        <pc:chgData name="SEYİT AHMET İNCİ" userId="S::19331143@emu.edu.tr::1c2f439d-96b0-4f1d-bc81-644994cb7fdd" providerId="AD" clId="Web-{67F76FE4-E38B-46A0-94AD-98C57BD57AB3}" dt="2021-05-17T21:50:10.299" v="78" actId="1076"/>
        <pc:sldMkLst>
          <pc:docMk/>
          <pc:sldMk cId="636448461" sldId="262"/>
        </pc:sldMkLst>
        <pc:spChg chg="mod">
          <ac:chgData name="SEYİT AHMET İNCİ" userId="S::19331143@emu.edu.tr::1c2f439d-96b0-4f1d-bc81-644994cb7fdd" providerId="AD" clId="Web-{67F76FE4-E38B-46A0-94AD-98C57BD57AB3}" dt="2021-05-17T21:50:10.299" v="78" actId="1076"/>
          <ac:spMkLst>
            <pc:docMk/>
            <pc:sldMk cId="636448461" sldId="262"/>
            <ac:spMk id="5" creationId="{C31C2EE9-A499-4F0D-AD7B-4857C83C7BEB}"/>
          </ac:spMkLst>
        </pc:spChg>
      </pc:sldChg>
      <pc:sldChg chg="modSp">
        <pc:chgData name="SEYİT AHMET İNCİ" userId="S::19331143@emu.edu.tr::1c2f439d-96b0-4f1d-bc81-644994cb7fdd" providerId="AD" clId="Web-{67F76FE4-E38B-46A0-94AD-98C57BD57AB3}" dt="2021-05-17T21:50:22.471" v="84" actId="1076"/>
        <pc:sldMkLst>
          <pc:docMk/>
          <pc:sldMk cId="2283295956" sldId="263"/>
        </pc:sldMkLst>
        <pc:spChg chg="mod">
          <ac:chgData name="SEYİT AHMET İNCİ" userId="S::19331143@emu.edu.tr::1c2f439d-96b0-4f1d-bc81-644994cb7fdd" providerId="AD" clId="Web-{67F76FE4-E38B-46A0-94AD-98C57BD57AB3}" dt="2021-05-17T21:50:22.471" v="84" actId="1076"/>
          <ac:spMkLst>
            <pc:docMk/>
            <pc:sldMk cId="2283295956" sldId="263"/>
            <ac:spMk id="6" creationId="{FC0F4DF3-FF7E-45EC-A0D1-CCF342363D57}"/>
          </ac:spMkLst>
        </pc:spChg>
      </pc:sldChg>
      <pc:sldChg chg="addSp modSp">
        <pc:chgData name="SEYİT AHMET İNCİ" userId="S::19331143@emu.edu.tr::1c2f439d-96b0-4f1d-bc81-644994cb7fdd" providerId="AD" clId="Web-{67F76FE4-E38B-46A0-94AD-98C57BD57AB3}" dt="2021-05-17T21:47:20.998" v="17" actId="14100"/>
        <pc:sldMkLst>
          <pc:docMk/>
          <pc:sldMk cId="1581955281" sldId="264"/>
        </pc:sldMkLst>
        <pc:picChg chg="add mod">
          <ac:chgData name="SEYİT AHMET İNCİ" userId="S::19331143@emu.edu.tr::1c2f439d-96b0-4f1d-bc81-644994cb7fdd" providerId="AD" clId="Web-{67F76FE4-E38B-46A0-94AD-98C57BD57AB3}" dt="2021-05-17T21:47:20.998" v="17" actId="14100"/>
          <ac:picMkLst>
            <pc:docMk/>
            <pc:sldMk cId="1581955281" sldId="264"/>
            <ac:picMk id="2" creationId="{182B6DD0-62ED-49BC-B34A-49C62774C672}"/>
          </ac:picMkLst>
        </pc:picChg>
        <pc:picChg chg="mod">
          <ac:chgData name="SEYİT AHMET İNCİ" userId="S::19331143@emu.edu.tr::1c2f439d-96b0-4f1d-bc81-644994cb7fdd" providerId="AD" clId="Web-{67F76FE4-E38B-46A0-94AD-98C57BD57AB3}" dt="2021-05-17T21:47:12.982" v="15" actId="1076"/>
          <ac:picMkLst>
            <pc:docMk/>
            <pc:sldMk cId="1581955281" sldId="264"/>
            <ac:picMk id="18" creationId="{8AAA3D3F-2955-474A-991A-8E87A46F8705}"/>
          </ac:picMkLst>
        </pc:picChg>
      </pc:sldChg>
      <pc:sldChg chg="modSp">
        <pc:chgData name="SEYİT AHMET İNCİ" userId="S::19331143@emu.edu.tr::1c2f439d-96b0-4f1d-bc81-644994cb7fdd" providerId="AD" clId="Web-{67F76FE4-E38B-46A0-94AD-98C57BD57AB3}" dt="2021-05-17T21:49:40.705" v="57" actId="1076"/>
        <pc:sldMkLst>
          <pc:docMk/>
          <pc:sldMk cId="50671369" sldId="265"/>
        </pc:sldMkLst>
        <pc:spChg chg="mod">
          <ac:chgData name="SEYİT AHMET İNCİ" userId="S::19331143@emu.edu.tr::1c2f439d-96b0-4f1d-bc81-644994cb7fdd" providerId="AD" clId="Web-{67F76FE4-E38B-46A0-94AD-98C57BD57AB3}" dt="2021-05-17T21:49:40.705" v="57" actId="1076"/>
          <ac:spMkLst>
            <pc:docMk/>
            <pc:sldMk cId="50671369" sldId="265"/>
            <ac:spMk id="4" creationId="{705F7067-C9D6-49E8-BC26-1B36DEF99F82}"/>
          </ac:spMkLst>
        </pc:spChg>
      </pc:sldChg>
      <pc:sldChg chg="modSp">
        <pc:chgData name="SEYİT AHMET İNCİ" userId="S::19331143@emu.edu.tr::1c2f439d-96b0-4f1d-bc81-644994cb7fdd" providerId="AD" clId="Web-{67F76FE4-E38B-46A0-94AD-98C57BD57AB3}" dt="2021-05-17T21:47:44.296" v="25" actId="1076"/>
        <pc:sldMkLst>
          <pc:docMk/>
          <pc:sldMk cId="1345421683" sldId="266"/>
        </pc:sldMkLst>
        <pc:spChg chg="mod">
          <ac:chgData name="SEYİT AHMET İNCİ" userId="S::19331143@emu.edu.tr::1c2f439d-96b0-4f1d-bc81-644994cb7fdd" providerId="AD" clId="Web-{67F76FE4-E38B-46A0-94AD-98C57BD57AB3}" dt="2021-05-17T21:47:44.296" v="25" actId="1076"/>
          <ac:spMkLst>
            <pc:docMk/>
            <pc:sldMk cId="1345421683" sldId="266"/>
            <ac:spMk id="4" creationId="{A6AA61A9-1695-479C-ADC2-3A367AC0495C}"/>
          </ac:spMkLst>
        </pc:spChg>
      </pc:sldChg>
      <pc:sldChg chg="modSp">
        <pc:chgData name="SEYİT AHMET İNCİ" userId="S::19331143@emu.edu.tr::1c2f439d-96b0-4f1d-bc81-644994cb7fdd" providerId="AD" clId="Web-{67F76FE4-E38B-46A0-94AD-98C57BD57AB3}" dt="2021-05-17T21:50:27.112" v="86" actId="20577"/>
        <pc:sldMkLst>
          <pc:docMk/>
          <pc:sldMk cId="834315782" sldId="267"/>
        </pc:sldMkLst>
        <pc:spChg chg="mod">
          <ac:chgData name="SEYİT AHMET İNCİ" userId="S::19331143@emu.edu.tr::1c2f439d-96b0-4f1d-bc81-644994cb7fdd" providerId="AD" clId="Web-{67F76FE4-E38B-46A0-94AD-98C57BD57AB3}" dt="2021-05-17T21:50:27.112" v="86" actId="20577"/>
          <ac:spMkLst>
            <pc:docMk/>
            <pc:sldMk cId="834315782" sldId="267"/>
            <ac:spMk id="6" creationId="{070EE528-F453-4873-98AA-1D50B1925E24}"/>
          </ac:spMkLst>
        </pc:spChg>
      </pc:sldChg>
      <pc:sldChg chg="modSp">
        <pc:chgData name="SEYİT AHMET İNCİ" userId="S::19331143@emu.edu.tr::1c2f439d-96b0-4f1d-bc81-644994cb7fdd" providerId="AD" clId="Web-{67F76FE4-E38B-46A0-94AD-98C57BD57AB3}" dt="2021-05-17T21:48:51.500" v="38" actId="1076"/>
        <pc:sldMkLst>
          <pc:docMk/>
          <pc:sldMk cId="2623282148" sldId="268"/>
        </pc:sldMkLst>
        <pc:spChg chg="mod">
          <ac:chgData name="SEYİT AHMET İNCİ" userId="S::19331143@emu.edu.tr::1c2f439d-96b0-4f1d-bc81-644994cb7fdd" providerId="AD" clId="Web-{67F76FE4-E38B-46A0-94AD-98C57BD57AB3}" dt="2021-05-17T21:48:51.500" v="38" actId="1076"/>
          <ac:spMkLst>
            <pc:docMk/>
            <pc:sldMk cId="2623282148" sldId="268"/>
            <ac:spMk id="6" creationId="{073311BF-EB2A-4406-9972-CBC4755F3319}"/>
          </ac:spMkLst>
        </pc:spChg>
      </pc:sldChg>
      <pc:sldChg chg="modSp">
        <pc:chgData name="SEYİT AHMET İNCİ" userId="S::19331143@emu.edu.tr::1c2f439d-96b0-4f1d-bc81-644994cb7fdd" providerId="AD" clId="Web-{67F76FE4-E38B-46A0-94AD-98C57BD57AB3}" dt="2021-05-17T21:47:51.030" v="27" actId="1076"/>
        <pc:sldMkLst>
          <pc:docMk/>
          <pc:sldMk cId="3094401905" sldId="269"/>
        </pc:sldMkLst>
        <pc:spChg chg="mod">
          <ac:chgData name="SEYİT AHMET İNCİ" userId="S::19331143@emu.edu.tr::1c2f439d-96b0-4f1d-bc81-644994cb7fdd" providerId="AD" clId="Web-{67F76FE4-E38B-46A0-94AD-98C57BD57AB3}" dt="2021-05-17T21:47:51.030" v="27" actId="1076"/>
          <ac:spMkLst>
            <pc:docMk/>
            <pc:sldMk cId="3094401905" sldId="269"/>
            <ac:spMk id="12" creationId="{4A250590-F47B-4BC0-927E-C24E3AEB0281}"/>
          </ac:spMkLst>
        </pc:spChg>
      </pc:sldChg>
      <pc:sldChg chg="modSp">
        <pc:chgData name="SEYİT AHMET İNCİ" userId="S::19331143@emu.edu.tr::1c2f439d-96b0-4f1d-bc81-644994cb7fdd" providerId="AD" clId="Web-{67F76FE4-E38B-46A0-94AD-98C57BD57AB3}" dt="2021-05-17T21:47:57.624" v="29" actId="1076"/>
        <pc:sldMkLst>
          <pc:docMk/>
          <pc:sldMk cId="908069541" sldId="270"/>
        </pc:sldMkLst>
        <pc:spChg chg="mod">
          <ac:chgData name="SEYİT AHMET İNCİ" userId="S::19331143@emu.edu.tr::1c2f439d-96b0-4f1d-bc81-644994cb7fdd" providerId="AD" clId="Web-{67F76FE4-E38B-46A0-94AD-98C57BD57AB3}" dt="2021-05-17T21:47:57.624" v="29" actId="1076"/>
          <ac:spMkLst>
            <pc:docMk/>
            <pc:sldMk cId="908069541" sldId="270"/>
            <ac:spMk id="6" creationId="{1FC221C6-25E5-4B3F-BBC1-CE14CB6943AE}"/>
          </ac:spMkLst>
        </pc:spChg>
      </pc:sldChg>
      <pc:sldChg chg="addSp delSp modSp">
        <pc:chgData name="SEYİT AHMET İNCİ" userId="S::19331143@emu.edu.tr::1c2f439d-96b0-4f1d-bc81-644994cb7fdd" providerId="AD" clId="Web-{67F76FE4-E38B-46A0-94AD-98C57BD57AB3}" dt="2021-05-17T21:48:46.844" v="37" actId="1076"/>
        <pc:sldMkLst>
          <pc:docMk/>
          <pc:sldMk cId="908534071" sldId="271"/>
        </pc:sldMkLst>
        <pc:spChg chg="add mod">
          <ac:chgData name="SEYİT AHMET İNCİ" userId="S::19331143@emu.edu.tr::1c2f439d-96b0-4f1d-bc81-644994cb7fdd" providerId="AD" clId="Web-{67F76FE4-E38B-46A0-94AD-98C57BD57AB3}" dt="2021-05-17T21:48:46.844" v="37" actId="1076"/>
          <ac:spMkLst>
            <pc:docMk/>
            <pc:sldMk cId="908534071" sldId="271"/>
            <ac:spMk id="6" creationId="{C3A843E9-176E-4184-9BA7-01E49C4F81DE}"/>
          </ac:spMkLst>
        </pc:spChg>
        <pc:picChg chg="add del mod">
          <ac:chgData name="SEYİT AHMET İNCİ" userId="S::19331143@emu.edu.tr::1c2f439d-96b0-4f1d-bc81-644994cb7fdd" providerId="AD" clId="Web-{67F76FE4-E38B-46A0-94AD-98C57BD57AB3}" dt="2021-05-17T21:48:18.468" v="31"/>
          <ac:picMkLst>
            <pc:docMk/>
            <pc:sldMk cId="908534071" sldId="271"/>
            <ac:picMk id="3" creationId="{4CC0EFD2-964E-4CAC-9C8E-66A6D8852488}"/>
          </ac:picMkLst>
        </pc:picChg>
      </pc:sldChg>
    </pc:docChg>
  </pc:docChgLst>
  <pc:docChgLst>
    <pc:chgData name="KHAWLAH AL-SHUBATI" userId="S::19701557@emu.edu.tr::68f25605-f38a-46ee-90e6-43a41ba46d69" providerId="AD" clId="Web-{8BB7E12C-6A29-47C9-9CE7-A5C763BCF659}"/>
    <pc:docChg chg="modSld">
      <pc:chgData name="KHAWLAH AL-SHUBATI" userId="S::19701557@emu.edu.tr::68f25605-f38a-46ee-90e6-43a41ba46d69" providerId="AD" clId="Web-{8BB7E12C-6A29-47C9-9CE7-A5C763BCF659}" dt="2021-05-18T09:08:18.904" v="1"/>
      <pc:docMkLst>
        <pc:docMk/>
      </pc:docMkLst>
      <pc:sldChg chg="addSp delSp">
        <pc:chgData name="KHAWLAH AL-SHUBATI" userId="S::19701557@emu.edu.tr::68f25605-f38a-46ee-90e6-43a41ba46d69" providerId="AD" clId="Web-{8BB7E12C-6A29-47C9-9CE7-A5C763BCF659}" dt="2021-05-18T09:08:18.904" v="1"/>
        <pc:sldMkLst>
          <pc:docMk/>
          <pc:sldMk cId="834315782" sldId="267"/>
        </pc:sldMkLst>
        <pc:spChg chg="add del">
          <ac:chgData name="KHAWLAH AL-SHUBATI" userId="S::19701557@emu.edu.tr::68f25605-f38a-46ee-90e6-43a41ba46d69" providerId="AD" clId="Web-{8BB7E12C-6A29-47C9-9CE7-A5C763BCF659}" dt="2021-05-18T09:08:18.904" v="1"/>
          <ac:spMkLst>
            <pc:docMk/>
            <pc:sldMk cId="834315782" sldId="267"/>
            <ac:spMk id="3" creationId="{BE6459FB-B0EA-4C28-A47F-22A39044A99F}"/>
          </ac:spMkLst>
        </pc:spChg>
      </pc:sldChg>
    </pc:docChg>
  </pc:docChgLst>
  <pc:docChgLst>
    <pc:chgData name="KHAWLAH AL-SHUBATI" userId="S::19701557@emu.edu.tr::68f25605-f38a-46ee-90e6-43a41ba46d69" providerId="AD" clId="Web-{FB483725-5533-44F4-95D0-86F4332332C5}"/>
    <pc:docChg chg="sldOrd">
      <pc:chgData name="KHAWLAH AL-SHUBATI" userId="S::19701557@emu.edu.tr::68f25605-f38a-46ee-90e6-43a41ba46d69" providerId="AD" clId="Web-{FB483725-5533-44F4-95D0-86F4332332C5}" dt="2021-05-17T21:00:31.737" v="10"/>
      <pc:docMkLst>
        <pc:docMk/>
      </pc:docMkLst>
      <pc:sldChg chg="ord">
        <pc:chgData name="KHAWLAH AL-SHUBATI" userId="S::19701557@emu.edu.tr::68f25605-f38a-46ee-90e6-43a41ba46d69" providerId="AD" clId="Web-{FB483725-5533-44F4-95D0-86F4332332C5}" dt="2021-05-17T20:51:50.832" v="6"/>
        <pc:sldMkLst>
          <pc:docMk/>
          <pc:sldMk cId="1581955281" sldId="264"/>
        </pc:sldMkLst>
      </pc:sldChg>
      <pc:sldChg chg="ord">
        <pc:chgData name="KHAWLAH AL-SHUBATI" userId="S::19701557@emu.edu.tr::68f25605-f38a-46ee-90e6-43a41ba46d69" providerId="AD" clId="Web-{FB483725-5533-44F4-95D0-86F4332332C5}" dt="2021-05-17T21:00:31.737" v="10"/>
        <pc:sldMkLst>
          <pc:docMk/>
          <pc:sldMk cId="50671369" sldId="265"/>
        </pc:sldMkLst>
      </pc:sldChg>
      <pc:sldChg chg="ord">
        <pc:chgData name="KHAWLAH AL-SHUBATI" userId="S::19701557@emu.edu.tr::68f25605-f38a-46ee-90e6-43a41ba46d69" providerId="AD" clId="Web-{FB483725-5533-44F4-95D0-86F4332332C5}" dt="2021-05-17T20:52:32.413" v="9"/>
        <pc:sldMkLst>
          <pc:docMk/>
          <pc:sldMk cId="1345421683" sldId="266"/>
        </pc:sldMkLst>
      </pc:sldChg>
      <pc:sldChg chg="ord">
        <pc:chgData name="KHAWLAH AL-SHUBATI" userId="S::19701557@emu.edu.tr::68f25605-f38a-46ee-90e6-43a41ba46d69" providerId="AD" clId="Web-{FB483725-5533-44F4-95D0-86F4332332C5}" dt="2021-05-17T20:50:43.032" v="0"/>
        <pc:sldMkLst>
          <pc:docMk/>
          <pc:sldMk cId="3094401905" sldId="269"/>
        </pc:sldMkLst>
      </pc:sldChg>
      <pc:sldChg chg="ord">
        <pc:chgData name="KHAWLAH AL-SHUBATI" userId="S::19701557@emu.edu.tr::68f25605-f38a-46ee-90e6-43a41ba46d69" providerId="AD" clId="Web-{FB483725-5533-44F4-95D0-86F4332332C5}" dt="2021-05-17T20:50:57.829" v="1"/>
        <pc:sldMkLst>
          <pc:docMk/>
          <pc:sldMk cId="908069541" sldId="270"/>
        </pc:sldMkLst>
      </pc:sldChg>
      <pc:sldChg chg="ord">
        <pc:chgData name="KHAWLAH AL-SHUBATI" userId="S::19701557@emu.edu.tr::68f25605-f38a-46ee-90e6-43a41ba46d69" providerId="AD" clId="Web-{FB483725-5533-44F4-95D0-86F4332332C5}" dt="2021-05-17T20:51:20.487" v="5"/>
        <pc:sldMkLst>
          <pc:docMk/>
          <pc:sldMk cId="908534071" sldId="271"/>
        </pc:sldMkLst>
      </pc:sldChg>
    </pc:docChg>
  </pc:docChgLst>
  <pc:docChgLst>
    <pc:chgData name="KHAWLAH AL-SHUBATI" userId="S::19701557@emu.edu.tr::68f25605-f38a-46ee-90e6-43a41ba46d69" providerId="AD" clId="Web-{FD4990DD-4143-4892-A65B-E444CEFA0DAC}"/>
    <pc:docChg chg="sldOrd">
      <pc:chgData name="KHAWLAH AL-SHUBATI" userId="S::19701557@emu.edu.tr::68f25605-f38a-46ee-90e6-43a41ba46d69" providerId="AD" clId="Web-{FD4990DD-4143-4892-A65B-E444CEFA0DAC}" dt="2021-05-17T21:07:35.586" v="0"/>
      <pc:docMkLst>
        <pc:docMk/>
      </pc:docMkLst>
      <pc:sldChg chg="ord">
        <pc:chgData name="KHAWLAH AL-SHUBATI" userId="S::19701557@emu.edu.tr::68f25605-f38a-46ee-90e6-43a41ba46d69" providerId="AD" clId="Web-{FD4990DD-4143-4892-A65B-E444CEFA0DAC}" dt="2021-05-17T21:07:35.586" v="0"/>
        <pc:sldMkLst>
          <pc:docMk/>
          <pc:sldMk cId="3710573640" sldId="25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9297 3106 16383 0 0,'0'0'-16383'0'0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10631 6387 16383 0 0,'0'0'-16383'0'0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11837 5562 16383 0 0,'0'0'-16383'0'0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22802 11192 16383 0 0,'0'0'-16383'0'0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18466 12211 16383 0 0,'-12'0'0'0'0,"-20"-4"0"0"0,-17-6 0 0 0,-13-4 0 0 0,-3-1 0 0 0,-7-5 0 0 0,1 0 0 0 0,-20-4 0 0 0,-15 2 0 0 0,-5 0 0 0 0,-5 5 0 0 0,6 0 0 0 0,10 4 0 0 0,17 3 0 0 0,15 4 0 0 0,11 3 0 0 0,6 2 0 0 0,1 1 0 0 0,1 1 0 0 0,-1 0 0 0 0,6-1 0 0 0,1 5 0 0 0,0 1 0 0 0,0 3 0 0 0,-2 5 0 0 0,0-1 0 0 0,6 2 0 0 0,11 3 0 0 0,2 6 0 0 0,1 2 0 0 0,0 2 0 0 0,-2 4 0 0 0,-2 0 0 0 0,4 0 0 0 0,3 1 0 0 0,5 4 0 0 0,5-1 0 0 0,5-2 0 0 0,3-3 0 0 0,3 2 0 0 0,1 3 0 0 0,1-1 0 0 0,8 2 0 0 0,7 7 0 0 0,0 4 0 0 0,6 2 0 0 0,24 16 0 0 0,15 10 0 0 0,6-4 0 0 0,4-11 0 0 0,6-15 0 0 0,1-12 0 0 0,1-11 0 0 0,-10-10 0 0 0,-4-3 0 0 0,-6-3 0 0 0,-8-3 0 0 0,-9-2 0 0 0,-3-2 0 0 0,7 0 0 0 0,1 0 0 0 0,0-1 0 0 0,12 0 0 0 0,0 1 0 0 0,2 0 0 0 0,-5-1 0 0 0,-8 1 0 0 0,-4 0 0 0 0,-6 0 0 0 0,-4-4 0 0 0,-5-5 0 0 0,-4-2 0 0 0,4-2 0 0 0,-1 1 0 0 0,0 2 0 0 0,3-1 0 0 0,0-3 0 0 0,-5-3 0 0 0,-7-2 0 0 0,2-3 0 0 0,0-1 0 0 0,2-1 0 0 0,0 0 0 0 0,-3 0 0 0 0,-1-1 0 0 0,-1 1 0 0 0,-2 0 0 0 0,-4 0 0 0 0,-5 0 0 0 0,-2 0 0 0 0,-3-3 0 0 0,-2-3 0 0 0,-1-3 0 0 0,1-4 0 0 0,-1-4 0 0 0,0-3 0 0 0,1-7 0 0 0,-1-2 0 0 0,1 4 0 0 0,0 2 0 0 0,0 1 0 0 0,0 4 0 0 0,0 5 0 0 0,-4 5 0 0 0,-5 4 0 0 0,-2 3 0 0 0,2 5-16383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17590 12483 16383 0 0,'0'12'0'0'0,"-4"12"0"0"0,-1 15 0 0 0,-5 16 0 0 0,-3-1 0 0 0,-5-6 0 0 0,2 1 0 0 0,-1-3 0 0 0,-2-10 0 0 0,3-3 0 0 0,3-3 0 0 0,1 2 0 0 0,2-1 0 0 0,-1-2 0 0 0,-12 3 0 0 0,-9-1 0 0 0,-11 12 0 0 0,-11 1 0 0 0,-25 10 0 0 0,-22 0 0 0 0,-15-5 0 0 0,-8 1 0 0 0,-7-4 0 0 0,-1-6 0 0 0,1-5 0 0 0,-1 3 0 0 0,-7-5 0 0 0,5-3 0 0 0,-4-4 0 0 0,-2 2 0 0 0,2-3 0 0 0,13-6 0 0 0,-6-7 0 0 0,5-5 0 0 0,-10-3 0 0 0,-21-3 0 0 0,-34-2 0 0 0,-40 0 0 0 0,-29 0 0 0 0,-36-4 0 0 0,-7-6 0 0 0,11-12 0 0 0,27-15 0 0 0,38-9 0 0 0,46-12 0 0 0,45-5 0 0 0,30 1 0 0 0,21 3 0 0 0,17-1 0 0 0,3-2 0 0 0,-3-2 0 0 0,-10 2 0 0 0,-12 3 0 0 0,0 8 0 0 0,5 1 0 0 0,8 0 0 0 0,13 6 0 0 0,17 6 0 0 0,5-3 0 0 0,10 2 0 0 0,5 4 0 0 0,9 4 0 0 0,6 3 0 0 0,1 7 0 0 0,8 7 0 0 0,7 6 0 0 0,7 5 0 0 0,10-2 0 0 0,6 1 0 0 0,6 1 0 0 0,25 1 0 0 0,16 2 0 0 0,11 0 0 0 0,3 1 0 0 0,-5 0 0 0 0,-8 0 0 0 0,-14 0 0 0 0,-21 0 0 0 0,-29 0 0 0 0,-37 1 0 0 0,-26-1 0 0 0,-16 0 0 0 0,-21 0 0 0 0,-12 0 0 0 0,-4 0 0 0 0,3 0 0 0 0,11 0 0 0 0,13 0 0 0 0,15 0 0 0 0,15 0 0 0 0,12 0 0 0 0,15 4 0 0 0,11 5 0 0 0,13 10 0 0 0,12 9 0 0 0,9 8 0 0 0,3 2 0 0 0,3-1 0 0 0,-6-4 0 0 0,-1-6 0 0 0,-6-5 0 0 0,4 3 0 0 0,1 1 0 0 0,1 0 0 0 0,1-1 0 0 0,0 0 0 0 0,-3 0 0 0 0,-2-5 0 0 0,-8-5 0 0 0,-10-10 0 0 0,-9-9 0 0 0,-8-13 0 0 0,-4-7 0 0 0,-8-3 0 0 0,2-2 0 0 0,4-3 0 0 0,3 3 0 0 0,0 3 0 0 0,0 1 0 0 0,-2 2 0 0 0,-1 4 0 0 0,4 1 0 0 0,4 8 0 0 0,5 10 0 0 0,8 9 0 0 0,8 6 0 0 0,7 6 0 0 0,5 3 0 0 0,3 1 0 0 0,3 0 0 0 0,-4 1 0 0 0,-1-1 0 0 0,0-4 0 0 0,-3-2 0 0 0,-5 0 0 0 0,0 1 0 0 0,-3 1 0 0 0,2-4 0 0 0,-1 1 0 0 0,-2 0 0 0 0,-3-6 0 0 0,-2-10 0 0 0,-2-9 0 0 0,0-8 0 0 0,-1-4 0 0 0,-1-4 0 0 0,1-2 0 0 0,-1-1 0 0 0,1 1 0 0 0,0-1 0 0 0,0 1 0 0 0,0 1 0 0 0,0 0 0 0 0,0 0 0 0 0,0 0 0 0 0,0 0 0 0 0,0 0 0 0 0,0 1 0 0 0,0-1 0 0 0,0 0 0 0 0,0 1 0 0 0,0-1 0 0 0,-4 8 0 0 0,-6 11 0 0 0,-4 6 0 0 0,-9 8 0 0 0,-4 5 0 0 0,-2 1 0 0 0,1-2 0 0 0,4 0 0 0 0,7 3 0 0 0,6 2 0 0 0,5-6 0 0 0,7-9 0 0 0,4-13 0 0 0,1-9 0 0 0,3-1 0 0 0,5 3 0 0 0,4 12 0 0 0,2 7 0 0 0,2 7 0 0 0,-2 7 0 0 0,-1 3 0 0 0,-3 4 0 0 0,-5 2 0 0 0,-5 0 0 0 0,-2 0 0 0 0,-6-8 0 0 0,-8-11 0 0 0,-1-11 0 0 0,-3-8 0 0 0,-3-6 0 0 0,-3-5 0 0 0,-2 3 0 0 0,-2 1 0 0 0,0 3 0 0 0,0 9 0 0 0,4 10 0 0 0,1 12 0 0 0,4 9 0 0 0,4 3 0 0 0,5 3 0 0 0,2-13 0 0 0,3-13 0 0 0,1-11 0 0 0,5-7 0 0 0,5-3 0 0 0,2-1 0 0 0,2-2 0 0 0,3-1 0 0 0,-2-1 0 0 0,1 7 0 0 0,-2 11 0 0 0,1 10 0 0 0,1 4 0 0 0,2 5 0 0 0,3 4 0 0 0,-3 3 0 0 0,-5 1 0 0 0,0 2 0 0 0,-2 1 0 0 0,-3 0 0 0 0,1 7 0 0 0,-1 4 0 0 0,2-6 0 0 0,0-3 0 0 0,-3-2 0 0 0,-1-2 0 0 0,-3-8 0 0 0,-1-12 0 0 0,-2-9 0 0 0,0-8 0 0 0,0-6 0 0 0,0-4 0 0 0,-1-1 0 0 0,-3-1 0 0 0,-2 1 0 0 0,1-1 0 0 0,1 1 0 0 0,1 0 0 0 0,-3 1 0 0 0,-4 4 0 0 0,-5 6 0 0 0,-4 5 0 0 0,-7 4 0 0 0,-2 3 0 0 0,-1 1 0 0 0,4-2 0 0 0,3-1 0 0 0,4-4 0 0 0,3-5 0 0 0,-2 0 0 0 0,-1-2 0 0 0,-2 2 0 0 0,3 7 0 0 0,4 9 0 0 0,4 7 0 0 0,4 7 0 0 0,2 4 0 0 0,3 2 0 0 0,4-2 0 0 0,2-1 0 0 0,4-4 0 0 0,0 0 0 0 0,3-3 0 0 0,-1 0 0 0 0,1-2 0 0 0,-1 1 0 0 0,-3 3 0 0 0,1 2 0 0 0,3 3 0 0 0,0 2 0 0 0,-3 1 0 0 0,0-3 0 0 0,0-1 0 0 0,2-4 0 0 0,2-4 0 0 0,-1 0 0 0 0,2-2 0 0 0,-2 1 0 0 0,1 4 0 0 0,6 3 0 0 0,3-2 0 0 0,3-3 0 0 0,0 5 0 0 0,0-1 0 0 0,0-3 0 0 0,-5-8 0 0 0,-6-8 0 0 0,-5-9 0 0 0,-5-5 0 0 0,-2-5 0 0 0,-3-2 0 0 0,-1-1 0 0 0,0 0 0 0 0,0-1 0 0 0,0 1 0 0 0,0 1 0 0 0,1-1 0 0 0,0 1 0 0 0,-1 0 0 0 0,1 0 0 0 0,0 1 0 0 0,0-1 0 0 0,1 0 0 0 0,-5 1 0 0 0,-2-1 0 0 0,-3 4 0 0 0,4 6 0 0 0,14 5 0 0 0,10 3 0 0 0,6 4 0 0 0,3 2 0 0 0,4 1 0 0 0,6-4 0 0 0,3-2 0 0 0,8 1 0 0 0,-1 1 0 0 0,-4 0 0 0 0,-6 1 0 0 0,-2-7 0 0 0,-2-2 0 0 0,-7-3 0 0 0,-12 0 0 0 0,-13 4 0 0 0,-11 2 0 0 0,-7 3 0 0 0,-6 3 0 0 0,-15 1 0 0 0,-5 1 0 0 0,-12 0 0 0 0,-13 1 0 0 0,-6 0 0 0 0,4-1 0 0 0,14 4 0 0 0,16 6 0 0 0,16 5 0 0 0,10 3 0 0 0,9 4 0 0 0,4 1 0 0 0,3 2 0 0 0,0 0 0 0 0,0-1 0 0 0,-1 1 0 0 0,0 0 0 0 0,-1-1 0 0 0,-1 0 0 0 0,1-4-16383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7604 3911 16383 0 0,'0'0'-16383'0'0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7604 3911 16383 0 0,'0'0'-16383'0'0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8684 3678 16383 0 0,'0'0'-16383'0'0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8684 3678 16383 0 0,'0'0'-16383'0'0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20435 12146 16383 0 0,'-4'0'0'0'0,"-10"0"0"0"0,-10 0 0 0 0,-58 0 0 0 0,-55 0 0 0 0,-37 0 0 0 0,-13 0 0 0 0,-3 0 0 0 0,7 0 0 0 0,18 0 0 0 0,29 0 0 0 0,33 0 0 0 0,31 0 0 0 0,23 0 0 0 0,16 5 0 0 0,14 4 0 0 0,5 1 0 0 0,-2 8 0 0 0,-3 4 0 0 0,-2-2 0 0 0,3 0 0 0 0,-4 5 0 0 0,1 2 0 0 0,1 1 0 0 0,4-1 0 0 0,4 3 0 0 0,5 1 0 0 0,3 7 0 0 0,2 5 0 0 0,2 0 0 0 0,0-4 0 0 0,1-5 0 0 0,0 1 0 0 0,4 2 0 0 0,5 3 0 0 0,1 2 0 0 0,2-1 0 0 0,8 0 0 0 0,3-3 0 0 0,7 1 0 0 0,2-3 0 0 0,-2-8 0 0 0,0-8 0 0 0,-7-3 0 0 0,-3-5 0 0 0,-1-5 0 0 0,0-3 0 0 0,5-2 0 0 0,2-2 0 0 0,9 12 0 0 0,30 3 0 0 0,29 0 0 0 0,21-4 0 0 0,13-2 0 0 0,-1-4 0 0 0,3-3 0 0 0,-1-1 0 0 0,-10 0 0 0 0,-18-2 0 0 0,-21 0 0 0 0,-18 1 0 0 0,-18-5 0 0 0,-14-1 0 0 0,-7-3 0 0 0,-9-5 0 0 0,3-3 0 0 0,5-8 0 0 0,7-3 0 0 0,6-1 0 0 0,14-11 0 0 0,2-4 0 0 0,-3 2 0 0 0,-7 4 0 0 0,-10 5 0 0 0,-10 3 0 0 0,-6 4 0 0 0,-4 1 0 0 0,-6 1 0 0 0,-2 1 0 0 0,-3 0 0 0 0,-2-4 0 0 0,1-1 0 0 0,-1-1 0 0 0,0 2 0 0 0,-4-4 0 0 0,-1 0 0 0 0,-4 1 0 0 0,-3 6 0 0 0,-1 3 0 0 0,3 0 0 0 0,-5-3 0 0 0,-4-3 0 0 0,-2 0 0 0 0,-6-3 0 0 0,-2-2 0 0 0,0 6 0 0 0,-7-2 0 0 0,-2 5 0 0 0,3 6 0 0 0,7 5-16383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9297 3106 16383 0 0,'0'0'-16383'0'0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21159 12843 16383 0 0,'0'4'0'0'0,"0"5"0"0"0,0 6 0 0 0,0 4 0 0 0,0 6 0 0 0,-4 0 0 0 0,-1-1 0 0 0,0 0 0 0 0,0 0 0 0 0,3 7 0 0 0,-4 8 0 0 0,-5 4 0 0 0,-4 3 0 0 0,-3 3 0 0 0,-12 12 0 0 0,-24 40 0 0 0,-7 16 0 0 0,-2-8 0 0 0,-6-7 0 0 0,1-8 0 0 0,-9-5 0 0 0,-10 4 0 0 0,-12-2 0 0 0,-17-1 0 0 0,-17-7 0 0 0,-6-6 0 0 0,-8-4 0 0 0,-11-6 0 0 0,-7-2 0 0 0,-4 0 0 0 0,2-8 0 0 0,10 0 0 0 0,-13 1 0 0 0,-18-4 0 0 0,-13 0 0 0 0,-26 11 0 0 0,-6-1 0 0 0,-12-4 0 0 0,-5-11 0 0 0,-12-3 0 0 0,-11-8 0 0 0,10-12 0 0 0,8-9 0 0 0,16-8 0 0 0,23-6 0 0 0,13-7 0 0 0,1-7 0 0 0,1-5 0 0 0,-1-13 0 0 0,-10-13 0 0 0,-10-8 0 0 0,-4-7 0 0 0,13 2 0 0 0,-3-2 0 0 0,4-8 0 0 0,2-4 0 0 0,-1-15 0 0 0,8-6 0 0 0,2-11 0 0 0,-18-13 0 0 0,-12-7 0 0 0,-2-8 0 0 0,9 7 0 0 0,23 7 0 0 0,25 20 0 0 0,18 5 0 0 0,21 6 0 0 0,16 9 0 0 0,17 6 0 0 0,19 10 0 0 0,6-2 0 0 0,10 3 0 0 0,8 2 0 0 0,-6-5 0 0 0,5 4 0 0 0,4 7 0 0 0,12 8 0 0 0,7 12 0 0 0,8 6 0 0 0,11 3 0 0 0,13 6 0 0 0,10 5 0 0 0,10 4 0 0 0,11 4 0 0 0,37 1 0 0 0,13 2 0 0 0,1-5 0 0 0,-3 0 0 0 0,-7 0 0 0 0,-9 0 0 0 0,-11 2 0 0 0,-9 0 0 0 0,-7 2 0 0 0,-3-1 0 0 0,-3 1 0 0 0,-5 4 0 0 0,-22 6 0 0 0,-34 1 0 0 0,-28-2 0 0 0,-13-2 0 0 0,-7-2 0 0 0,8-2 0 0 0,13-2 0 0 0,14 0 0 0 0,11-1 0 0 0,8-1 0 0 0,6 1 0 0 0,-1-1 0 0 0,-4 1 0 0 0,0 0 0 0 0,0 0 0 0 0,2 0 0 0 0,2-1 0 0 0,1 1 0 0 0,1 1 0 0 0,1-1 0 0 0,5 4 0 0 0,4 5 0 0 0,7 6 0 0 0,3 3 0 0 0,3 4 0 0 0,2 1 0 0 0,0 2 0 0 0,1 0 0 0 0,5-1 0 0 0,4 1 0 0 0,5-1 0 0 0,4 1 0 0 0,-1-1 0 0 0,0 4 0 0 0,1-3 0 0 0,2-6 0 0 0,1-5 0 0 0,-3-2 0 0 0,-1 1 0 0 0,0 3 0 0 0,-2 2 0 0 0,0 3 0 0 0,1-3 0 0 0,2 0 0 0 0,-3-7 0 0 0,-3-10 0 0 0,-5-13 0 0 0,-7-8 0 0 0,-4-5 0 0 0,-1-3 0 0 0,-5 4 0 0 0,0 2 0 0 0,2 1 0 0 0,1-1 0 0 0,2 0 0 0 0,2 0 0 0 0,1-1 0 0 0,0-1 0 0 0,1 1 0 0 0,1-1 0 0 0,-1 0 0 0 0,1 0 0 0 0,-1 0 0 0 0,0 9 0 0 0,0 14 0 0 0,0 11 0 0 0,0 13 0 0 0,0 6 0 0 0,0 6 0 0 0,0 2 0 0 0,0-2 0 0 0,0-3 0 0 0,0-11 0 0 0,-4-8 0 0 0,-5-16 0 0 0,-6-14 0 0 0,-4-9 0 0 0,2-8 0 0 0,-1-7 0 0 0,2 1 0 0 0,1 2 0 0 0,2 16 0 0 0,4 15 0 0 0,3 14 0 0 0,3 9 0 0 0,2-2 0 0 0,-4-7 0 0 0,0-14 0 0 0,-3-13 0 0 0,-1-7 0 0 0,1-3 0 0 0,3-1 0 0 0,-3 5 0 0 0,1 11 0 0 0,1 13 0 0 0,1 13 0 0 0,3 11 0 0 0,0 4 0 0 0,2 2 0 0 0,4-3 0 0 0,1-3 0 0 0,1 0 0 0 0,2-4 0 0 0,1-2 0 0 0,-2 10 0 0 0,2-1 0 0 0,0-7 0 0 0,-2-12 0 0 0,-2-11 0 0 0,-2-8 0 0 0,-5-6 0 0 0,-3-4 0 0 0,-4 1 0 0 0,-5 2 0 0 0,0-1 0 0 0,2 0 0 0 0,0 3 0 0 0,1 0 0 0 0,3 0 0 0 0,3-2 0 0 0,2 0 0 0 0,1-2 0 0 0,6 3 0 0 0,10 5 0 0 0,14 4 0 0 0,11 5 0 0 0,3 2 0 0 0,-2 3 0 0 0,1 0 0 0 0,1 1 0 0 0,-3 0 0 0 0,-3 0 0 0 0,-4 0 0 0 0,-4-1 0 0 0,-2 0 0 0 0,-2 0 0 0 0,4 0 0 0 0,4 0 0 0 0,10-4 0 0 0,1-1 0 0 0,2 0 0 0 0,-3 1 0 0 0,-5 1 0 0 0,-4 1 0 0 0,-4 1 0 0 0,-3 0 0 0 0,-10 1 0 0 0,-11 1 0 0 0,-19-1 0 0 0,-16 0 0 0 0,-14 0 0 0 0,-20 0 0 0 0,-11 0 0 0 0,-5 0 0 0 0,-2 0 0 0 0,6 0 0 0 0,12 0 0 0 0,16 5 0 0 0,17 4 0 0 0,13 10 0 0 0,10 5 0 0 0,6 2 0 0 0,4 2 0 0 0,1-1 0 0 0,1 4 0 0 0,-2 0 0 0 0,1-1 0 0 0,-2-1 0 0 0,0-2 0 0 0,-1-2 0 0 0,0 0 0 0 0,0-1 0 0 0,0 0 0 0 0,0-1 0 0 0,0 1 0 0 0,0-1 0 0 0,0 1 0 0 0,0-1 0 0 0,4-3 0 0 0,1-2 0 0 0,0 1 0 0 0,-1 1 0 0 0,-1-8 0 0 0,-1-8 0 0 0,-5-15 0 0 0,-2-8 0 0 0,-4-6 0 0 0,-1-2 0 0 0,-2-1 0 0 0,0 1 0 0 0,-1 0 0 0 0,1 2 0 0 0,3 0 0 0 0,3 0 0 0 0,2 1 0 0 0,-2 5 0 0 0,0 0 0 0 0,1 9 0 0 0,6 9 0 0 0,2-3 0 0 0,0-8 0 0 0,1 5 0 0 0,-1 12 0 0 0,-1 13 0 0 0,-1 8 0 0 0,0 8 0 0 0,-1 5 0 0 0,0 1 0 0 0,0-2 0 0 0,0-9-16383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9932 3932 16383 0 0,'0'0'-16383'0'0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9911 3932 16383 0 0,'0'0'-16383'0'0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9996 3339 16383 0 0,'0'0'-16383'0'0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9996 3339 16383 0 0,'0'0'-16383'0'0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20641 10517 16383 0 0,'-4'-4'0'0'0,"-13"-9"0"0"0,-25-7 0 0 0,-16-4 0 0 0,-12 2 0 0 0,-5 1 0 0 0,-10 0 0 0 0,-11 3 0 0 0,3 1 0 0 0,4-4 0 0 0,11 0 0 0 0,9 1 0 0 0,5 3 0 0 0,1 1 0 0 0,-9 2 0 0 0,-5 5 0 0 0,-8-1 0 0 0,-8-3 0 0 0,-6 1 0 0 0,-4-1 0 0 0,-4-3 0 0 0,3 2 0 0 0,13-2 0 0 0,8 3 0 0 0,15 3 0 0 0,11 4 0 0 0,3 2 0 0 0,2 2 0 0 0,-2 2 0 0 0,1 0 0 0 0,-8 1 0 0 0,3-1 0 0 0,3 1 0 0 0,3-1 0 0 0,3 1 0 0 0,4-1 0 0 0,7 0 0 0 0,-2 0 0 0 0,-8 0 0 0 0,-14 0 0 0 0,-14 8 0 0 0,-6 7 0 0 0,-9 0 0 0 0,-1 3 0 0 0,-1 1 0 0 0,7 2 0 0 0,6 2 0 0 0,16 0 0 0 0,16-3 0 0 0,15-1 0 0 0,6 0 0 0 0,3-3 0 0 0,2-1 0 0 0,0 2 0 0 0,0 2 0 0 0,4 2 0 0 0,5 1 0 0 0,4 1 0 0 0,1 0 0 0 0,-4 1 0 0 0,1 8 0 0 0,3 7 0 0 0,-2 5 0 0 0,0 3 0 0 0,3 1 0 0 0,2 2 0 0 0,2-5 0 0 0,2-6 0 0 0,0-5 0 0 0,1-4 0 0 0,1-4 0 0 0,-1 3 0 0 0,1-1 0 0 0,-1 0 0 0 0,4-5 0 0 0,6 1 0 0 0,4-3 0 0 0,5-1 0 0 0,7 0 0 0 0,7-3 0 0 0,2-1 0 0 0,-1-3 0 0 0,2 1 0 0 0,-2-3 0 0 0,-1-3 0 0 0,-4 2 0 0 0,-1-2 0 0 0,-3-1 0 0 0,24 1 0 0 0,19 4 0 0 0,18 0 0 0 0,24-2 0 0 0,12 1 0 0 0,10 6 0 0 0,3 2 0 0 0,-1 0 0 0 0,-12 2 0 0 0,-18-3 0 0 0,-19-5 0 0 0,-15-4 0 0 0,-12-4 0 0 0,-4-3 0 0 0,1-1 0 0 0,12-1 0 0 0,6-1 0 0 0,12 0 0 0 0,2 0 0 0 0,0 1 0 0 0,4-1 0 0 0,0 1 0 0 0,-5 0 0 0 0,-7 0 0 0 0,-11 0 0 0 0,-11 0 0 0 0,-13 0 0 0 0,-8 0 0 0 0,-8 0 0 0 0,1 0 0 0 0,6-4 0 0 0,19-14 0 0 0,19-7 0 0 0,23-4 0 0 0,14-1 0 0 0,1 1 0 0 0,-11 5 0 0 0,-13 3 0 0 0,-18 0 0 0 0,-17 5 0 0 0,-17 0 0 0 0,-7-1 0 0 0,-3 3 0 0 0,-7-1 0 0 0,-1-2 0 0 0,-5-1 0 0 0,-4-3 0 0 0,-3-1 0 0 0,-2-1 0 0 0,1-1 0 0 0,1 0 0 0 0,4 0 0 0 0,0-4 0 0 0,2-6 0 0 0,0-4 0 0 0,-3-1 0 0 0,3-1 0 0 0,-2 2 0 0 0,-2-1 0 0 0,-2 3 0 0 0,-2 6-16383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19264 10986 16383 0 0,'-4'0'0'0'0,"-21"8"0"0"0,-20 10 0 0 0,-17 3 0 0 0,-14 6 0 0 0,-11 2 0 0 0,-7 0 0 0 0,1 4 0 0 0,8-1 0 0 0,6 0 0 0 0,-4-3 0 0 0,5 2 0 0 0,-5 0 0 0 0,-1-1 0 0 0,-6 10 0 0 0,-12 3 0 0 0,-16 6 0 0 0,-18 6 0 0 0,-13-1 0 0 0,-6-7 0 0 0,0-10 0 0 0,-19-4 0 0 0,-29-4 0 0 0,-11-6 0 0 0,-10-8 0 0 0,0-5 0 0 0,7-6 0 0 0,11-2 0 0 0,17-3 0 0 0,8-4 0 0 0,14-10 0 0 0,16-6 0 0 0,9-4 0 0 0,-7-1 0 0 0,-12-5 0 0 0,-18-1 0 0 0,-39-3 0 0 0,-15 0 0 0 0,-9-5 0 0 0,9-5 0 0 0,20 1 0 0 0,25 9 0 0 0,25 2 0 0 0,28 2 0 0 0,29 3 0 0 0,20-3 0 0 0,17 1 0 0 0,4 1 0 0 0,5 6 0 0 0,8 2 0 0 0,9 5 0 0 0,13 1 0 0 0,14-1 0 0 0,35-6 0 0 0,22-3 0 0 0,16-1 0 0 0,7-1 0 0 0,8-3 0 0 0,5-1 0 0 0,-4 1 0 0 0,-1 1 0 0 0,-9 6 0 0 0,-8 7 0 0 0,-8 5 0 0 0,-9 6 0 0 0,-10-1 0 0 0,-7-3 0 0 0,-6-5 0 0 0,-2 1 0 0 0,1-2 0 0 0,2 1 0 0 0,-13 4 0 0 0,-24 3 0 0 0,-33 3 0 0 0,-35 2 0 0 0,-35 2 0 0 0,-36 0 0 0 0,-25 1 0 0 0,1-1 0 0 0,6 1 0 0 0,21-1 0 0 0,30 1 0 0 0,36 3 0 0 0,38 5 0 0 0,28 6 0 0 0,21 4 0 0 0,21 6 0 0 0,11 8 0 0 0,4 6 0 0 0,10 8 0 0 0,5 5 0 0 0,-1 10 0 0 0,0 1 0 0 0,-4 0 0 0 0,-6-9 0 0 0,-4-4 0 0 0,1-2 0 0 0,-2-7 0 0 0,-2-1 0 0 0,2 1 0 0 0,0-7 0 0 0,-1-6 0 0 0,-2-6 0 0 0,-1-4 0 0 0,-2-5 0 0 0,-5-12 0 0 0,-5-15 0 0 0,-6-13 0 0 0,-4-10 0 0 0,-4-3 0 0 0,-1-6 0 0 0,0 0 0 0 0,-2 4 0 0 0,1 5 0 0 0,0 5 0 0 0,1 4 0 0 0,-1 2 0 0 0,1 2 0 0 0,0 1 0 0 0,0 0 0 0 0,0 0 0 0 0,0 0 0 0 0,0 0 0 0 0,0 0 0 0 0,0 3-16383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12856 10774 16383 0 0,'-8'0'0'0'0,"-15"4"0"0"0,-15 1 0 0 0,-10 4 0 0 0,-9 5 0 0 0,-10-1 0 0 0,-3-2 0 0 0,8-3 0 0 0,9-3 0 0 0,10-2 0 0 0,8-2 0 0 0,7 4 0 0 0,3 0 0 0 0,2-1 0 0 0,1 0 0 0 0,-4-2 0 0 0,-5 4 0 0 0,-2 0 0 0 0,1-1 0 0 0,-3-1 0 0 0,2-1 0 0 0,5 3 0 0 0,12 4 0 0 0,13 5 0 0 0,6 3 0 0 0,8 4 0 0 0,1 1 0 0 0,3 1 0 0 0,3-3 0 0 0,-2-2 0 0 0,-3 0 0 0 0,-4 2 0 0 0,0 0 0 0 0,-1 1 0 0 0,2-3 0 0 0,4-1 0 0 0,-2 1 0 0 0,3 0 0 0 0,1 2 0 0 0,4 2 0 0 0,-3 0 0 0 0,0 0 0 0 0,-3 1 0 0 0,1 0 0 0 0,1 0 0 0 0,2 0 0 0 0,-2 0 0 0 0,1-4 0 0 0,-3-2 0 0 0,0 1 0 0 0,-2 1 0 0 0,-3 0 0 0 0,-4 2 0 0 0,-1 1 0 0 0,1-3 0 0 0,1-10 0 0 0,-1-10 0 0 0,-2-9 0 0 0,-1-8 0 0 0,0-4 0 0 0,-6-3 0 0 0,-1-1 0 0 0,0-1 0 0 0,-4 0 0 0 0,1 1 0 0 0,1 0 0 0 0,-3 5 0 0 0,1 1 0 0 0,2 0 0 0 0,2 0 0 0 0,2-2 0 0 0,2-1 0 0 0,0-1 0 0 0,-3 0 0 0 0,-1-1 0 0 0,0 0 0 0 0,2 0 0 0 0,0-12 0 0 0,1-8 0 0 0,1-1 0 0 0,1 12 0 0 0,0 15 0 0 0,0 15 0 0 0,1 12 0 0 0,-1 8 0 0 0,0 6 0 0 0,0 3 0 0 0,0 4 0 0 0,0 2 0 0 0,0 0 0 0 0,0-2 0 0 0,0-3 0 0 0,0 0 0 0 0,0-2 0 0 0,0-9 0 0 0,-4-11 0 0 0,-5-15 0 0 0,-2-13 0 0 0,-2-3 0 0 0,0-10 0 0 0,3-2 0 0 0,4 1 0 0 0,1 3 0 0 0,7 7 0 0 0,11 5 0 0 0,15 5 0 0 0,11 6 0 0 0,11 5 0 0 0,5 3 0 0 0,1 2 0 0 0,-4 2 0 0 0,-8 0 0 0 0,-7-4 0 0 0,-5-5 0 0 0,-9-6 0 0 0,-8-4 0 0 0,-6-4 0 0 0,-2-1 0 0 0,-1-1 0 0 0,-1-1 0 0 0,-7 4 0 0 0,-18 6 0 0 0,-22 5 0 0 0,-17 4 0 0 0,-17 4 0 0 0,-1 5 0 0 0,5 3 0 0 0,27 1 0 0 0,33-2 0 0 0,35-1 0 0 0,33-2 0 0 0,33 0 0 0 0,16-2 0 0 0,-2 0 0 0 0,-5 0 0 0 0,-12 0 0 0 0,-16 0 0 0 0,-25-1 0 0 0,-23 1 0 0 0,-24 0 0 0 0,-16 0 0 0 0,-12 0 0 0 0,-6 0 0 0 0,0 0 0 0 0,1 0 0 0 0,4 0 0 0 0,2 0 0 0 0,-2 0 0 0 0,-8 0 0 0 0,-5 0 0 0 0,-3 0 0 0 0,2 0 0 0 0,5 0 0 0 0,1 0 0 0 0,-1 0 0 0 0,2 0 0 0 0,0 0 0 0 0,-2 0 0 0 0,2 0 0 0 0,3 0 0 0 0,3 4 0 0 0,4 2 0 0 0,2-1 0 0 0,2-1 0 0 0,0-1 0 0 0,1-1 0 0 0,4 3 0 0 0,1 0 0 0 0,4 5 0 0 0,0-1 0 0 0,-1 3 0 0 0,-3 3 0 0 0,-2 3 0 0 0,-1-1 0 0 0,2-8 0 0 0,5-9 0 0 0,4-9 0 0 0,5-7 0 0 0,2-5 0 0 0,2-2 0 0 0,2-3 0 0 0,0 1 0 0 0,0-1 0 0 0,-1 1 0 0 0,1 0 0 0 0,-1 9 0 0 0,1 11 0 0 0,-1 10 0 0 0,0 8 0 0 0,-12 7 0 0 0,-9 3 0 0 0,-3-2 0 0 0,5-4 0 0 0,10-6 0 0 0,15-4 0 0 0,10-4 0 0 0,7-2 0 0 0,7-1 0 0 0,3-1 0 0 0,24 0 0 0 0,14 1 0 0 0,4-1 0 0 0,-3 0 0 0 0,-6 1 0 0 0,-6 0 0 0 0,-9 0 0 0 0,-10 0 0 0 0,-7 0 0 0 0,-5 0 0 0 0,-4 0 0 0 0,-2 0 0 0 0,3 0 0 0 0,1 0 0 0 0,5 0 0 0 0,0 0 0 0 0,3 0 0 0 0,0 0 0 0 0,-3 0 0 0 0,-10 0 0 0 0,-13 0 0 0 0,-20 4 0 0 0,-17 5 0 0 0,-11 2 0 0 0,-7-2 0 0 0,-4-2 0 0 0,-2-2 0 0 0,4-2 0 0 0,7-2 0 0 0,1 0 0 0 0,0-2 0 0 0,3 1 0 0 0,-1 0 0 0 0,-1-1 0 0 0,-7 1 0 0 0,-8 8 0 0 0,-2 2 0 0 0,4 1 0 0 0,7-3 0 0 0,7-2 0 0 0,5-3 0 0 0,14-1 0 0 0,17-1 0 0 0,17-1 0 0 0,10 0 0 0 0,6-1 0 0 0,0 1 0 0 0,0 0 0 0 0,-2-1 0 0 0,-1 1 0 0 0,-2 0 0 0 0,-1 0 0 0 0,-1 0 0 0 0,0 0 0 0 0,3 0 0 0 0,2 0 0 0 0,0 0 0 0 0,-2 0 0 0 0,0 0 0 0 0,-2 0 0 0 0,0 0 0 0 0,-1 0 0 0 0,4 0 0 0 0,1 0 0 0 0,0 0 0 0 0,-2 0 0 0 0,0 0 0 0 0,-2 0 0 0 0,0 0 0 0 0,-1 0 0 0 0,0 0 0 0 0,0 0 0 0 0,-1-4 0 0 0,1-1 0 0 0,-1 0 0 0 0,1 0 0 0 0,0 2 0 0 0,0 2 0 0 0,-1 0 0 0 0,-7 0 0 0 0,-27 1 0 0 0,-16 0 0 0 0,-7 1 0 0 0,-2-1 0 0 0,1 0 0 0 0,3 0 0 0 0,2 0 0 0 0,-2 0 0 0 0,-3 0 0 0 0,1 0 0 0 0,1 0 0 0 0,2 0 0 0 0,3 0 0 0 0,2 0 0 0 0,1 0 0 0 0,1 0 0 0 0,-3 0 0 0 0,-2 0 0 0 0,1 0 0 0 0,0 0 0 0 0,6 4 0 0 0,2 2 0 0 0,0-1 0 0 0,0 3 0 0 0,4 4 0 0 0,3 5 0 0 0,1 6 0 0 0,-2 5 0 0 0,2 4 0 0 0,2 2 0 0 0,3-1 0 0 0,3-3 0 0 0,3-1 0 0 0,0-3 0 0 0,1-9 0 0 0,5-3 0 0 0,5 3 0 0 0,5 0 0 0 0,4-4 0 0 0,-1 0 0 0 0,0 2 0 0 0,1-1 0 0 0,-2 0 0 0 0,0-1 0 0 0,-4 0 0 0 0,-3-1-16383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10144 3276 16383 0 0,'0'0'-16383'0'0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10144 3276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9297 3106 16383 0 0,'0'0'-16383'0'0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10864 3847 16383 0 0,'0'0'-16383'0'0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10864 3847 16383 0 0,'0'0'-16383'0'0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20919 9771 16383 0 0,'8'0'0'0'0,"-10"0"0"0"0,-48 0 0 0 0,-57 0 0 0 0,-46-4 0 0 0,-38-1 0 0 0,-10-4 0 0 0,4-1 0 0 0,16-2 0 0 0,30 1 0 0 0,37 2 0 0 0,34 2 0 0 0,19 3 0 0 0,2 2 0 0 0,-3 2 0 0 0,-17-5 0 0 0,-31-8 0 0 0,-28-2 0 0 0,-16 1 0 0 0,6-1 0 0 0,8 3 0 0 0,17 2 0 0 0,19 4 0 0 0,21 2 0 0 0,12 2 0 0 0,10 2 0 0 0,-1 0 0 0 0,-11 1 0 0 0,-8-1 0 0 0,2 1 0 0 0,1-1 0 0 0,-2 1 0 0 0,5-1 0 0 0,3 0 0 0 0,5 0 0 0 0,2 0 0 0 0,5 0 0 0 0,3 0 0 0 0,0 0 0 0 0,6 0 0 0 0,3 4 0 0 0,1 5 0 0 0,6 2 0 0 0,4-2 0 0 0,10 2 0 0 0,5-1 0 0 0,2 2 0 0 0,-4 7 0 0 0,-1 4 0 0 0,-1-1 0 0 0,0-1 0 0 0,0 4 0 0 0,1-2 0 0 0,1 3 0 0 0,3 2 0 0 0,7 3 0 0 0,5 1 0 0 0,4 3 0 0 0,2 0 0 0 0,3-3 0 0 0,1-2 0 0 0,0-2 0 0 0,0-2 0 0 0,24 35 0 0 0,24 15 0 0 0,8-1 0 0 0,2-13 0 0 0,-1-14 0 0 0,-2-10 0 0 0,2-12 0 0 0,15-11 0 0 0,3-7 0 0 0,-4-5 0 0 0,0-4 0 0 0,6-1 0 0 0,7 0 0 0 0,20 0 0 0 0,10 0 0 0 0,1 5 0 0 0,-3 6 0 0 0,-1 1 0 0 0,5-1 0 0 0,-5-2 0 0 0,11-2 0 0 0,0-2 0 0 0,0-1 0 0 0,3-2 0 0 0,-4 0 0 0 0,2 0 0 0 0,-4-1 0 0 0,10 1 0 0 0,7-1 0 0 0,8 5 0 0 0,-3 1 0 0 0,-7 0 0 0 0,-14 4 0 0 0,-7-1 0 0 0,-18-1 0 0 0,-19-2 0 0 0,-17-2 0 0 0,-8-1 0 0 0,-8-1 0 0 0,1-5 0 0 0,0-5 0 0 0,2-6 0 0 0,-5 0 0 0 0,0-2 0 0 0,4-1 0 0 0,3 1 0 0 0,5 1 0 0 0,10-2 0 0 0,1 2 0 0 0,3 0 0 0 0,-7 3 0 0 0,-6 0 0 0 0,-11-3 0 0 0,-6 2 0 0 0,-1-1 0 0 0,1 2 0 0 0,-2 4 0 0 0,-2-1 0 0 0,-4 1 0 0 0,-3 2 0 0 0,-5-2 0 0 0,-7-7 0 0 0,-6-5 0 0 0,-9-3 0 0 0,-8-2 0 0 0,-11-4 0 0 0,-30-17 0 0 0,-19-9 0 0 0,-11 1 0 0 0,1 6 0 0 0,9 7 0 0 0,17 11-16383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17438 10324 16383 0 0,'0'4'0'0'0,"0"14"0"0"0,0 11 0 0 0,0 17 0 0 0,0 10 0 0 0,0 10 0 0 0,-4 3 0 0 0,-5-3 0 0 0,-2 0 0 0 0,-6-3 0 0 0,-5-5 0 0 0,2-7 0 0 0,0-10 0 0 0,-5 2 0 0 0,-6 1 0 0 0,-6 1 0 0 0,-17 1 0 0 0,-19 5 0 0 0,-18-2 0 0 0,-17 2 0 0 0,-19 6 0 0 0,-25-4 0 0 0,-9-7 0 0 0,-7-2 0 0 0,1-10 0 0 0,13-6 0 0 0,13-7 0 0 0,-3-5 0 0 0,8-3 0 0 0,2-5 0 0 0,-1-4 0 0 0,-4-2 0 0 0,-4-2 0 0 0,-2 0 0 0 0,0-1 0 0 0,4 0 0 0 0,10 0 0 0 0,-1-11 0 0 0,1-13 0 0 0,0-5 0 0 0,-15-11 0 0 0,-15-9 0 0 0,-13-21 0 0 0,0-3 0 0 0,8-4 0 0 0,25 2 0 0 0,29 11 0 0 0,24-1 0 0 0,28 8 0 0 0,36 13 0 0 0,26 15 0 0 0,21 12 0 0 0,10 9 0 0 0,8 6 0 0 0,-3 0 0 0 0,-8-4 0 0 0,3-1 0 0 0,0 2 0 0 0,-1 1 0 0 0,5 1 0 0 0,1 2 0 0 0,2 1 0 0 0,2 1 0 0 0,-1 0 0 0 0,-5 0 0 0 0,-4 1 0 0 0,1-1 0 0 0,-1 0 0 0 0,-10 0 0 0 0,-18 0 0 0 0,-16 1 0 0 0,-23-1 0 0 0,-22 0 0 0 0,-17 0 0 0 0,-28 0 0 0 0,-10 0 0 0 0,-1-1 0 0 0,14 1 0 0 0,12 0 0 0 0,1 0 0 0 0,-2-4 0 0 0,7-1 0 0 0,12 0 0 0 0,15 1 0 0 0,20 1 0 0 0,19 1 0 0 0,18 1 0 0 0,7 5 0 0 0,10 9 0 0 0,2 7 0 0 0,-2 4 0 0 0,-6 2 0 0 0,-4 1 0 0 0,-1-1 0 0 0,-1 0 0 0 0,2-5 0 0 0,3-1 0 0 0,4-5 0 0 0,-1-1 0 0 0,0 2 0 0 0,-2 2 0 0 0,0 5 0 0 0,-1 4 0 0 0,0-3 0 0 0,2-6 0 0 0,-1-1 0 0 0,1-1 0 0 0,2 2 0 0 0,2 6 0 0 0,1 3 0 0 0,-1 0 0 0 0,-1 1 0 0 0,0-1 0 0 0,2-6 0 0 0,-2-1 0 0 0,-5-9 0 0 0,-5-10 0 0 0,-3-9 0 0 0,-3-11 0 0 0,-1-7 0 0 0,3-3 0 0 0,0-1 0 0 0,0 2 0 0 0,0 0 0 0 0,-2 2 0 0 0,0 1 0 0 0,-2 0 0 0 0,1 1 0 0 0,-1 0 0 0 0,0 1 0 0 0,-5-1 0 0 0,0 1 0 0 0,-1-1 0 0 0,2 0 0 0 0,1 1 0 0 0,1-1 0 0 0,-3 8 0 0 0,0 11 0 0 0,-1 11 0 0 0,2 7 0 0 0,2 7 0 0 0,0 3 0 0 0,1 2 0 0 0,1 1 0 0 0,0 0 0 0 0,0-1 0 0 0,1 0 0 0 0,-1 0 0 0 0,-4-5 0 0 0,-1-10 0 0 0,0-10 0 0 0,1-9 0 0 0,-3-8 0 0 0,-5-4 0 0 0,-3-3 0 0 0,-4-2 0 0 0,1 0 0 0 0,0 1 0 0 0,-1 3 0 0 0,3 3 0 0 0,-9 0 0 0 0,-7 3 0 0 0,-3 0 0 0 0,1 3 0 0 0,14 4 0 0 0,18 3 0 0 0,23 3 0 0 0,14 2 0 0 0,7 1 0 0 0,-1 0 0 0 0,-11 1 0 0 0,-18 0 0 0 0,-12 3 0 0 0,-6 6 0 0 0,-1 5 0 0 0,-1 4 0 0 0,3 2 0 0 0,1 3 0 0 0,1 0 0 0 0,2 1 0 0 0,0 0 0 0 0,5-1 0 0 0,2 1 0 0 0,-1-1 0 0 0,0 0 0 0 0,2-4 0 0 0,4-2 0 0 0,1 1 0 0 0,2-4 0 0 0,-2 1 0 0 0,2 1 0 0 0,-2-7 0 0 0,-3-8 0 0 0,-7-9 0 0 0,-8-4 0 0 0,-6-3 0 0 0,-3-4 0 0 0,3-2 0 0 0,-1-3 0 0 0,-3-1 0 0 0,-2 0 0 0 0,1 0 0 0 0,4-1 0 0 0,5 1 0 0 0,3-1 0 0 0,2 1 0 0 0,2 0 0 0 0,1 1 0 0 0,1-1 0 0 0,0 0 0 0 0,0 0 0 0 0,-1 1 0 0 0,1-1 0 0 0,3 4 0 0 0,5 14 0 0 0,2 11 0 0 0,2 14 0 0 0,0-1 0 0 0,-4-7 0 0 0,-2-11 0 0 0,-2-8 0 0 0,-3-7 0 0 0,-1-5 0 0 0,-1-3 0 0 0,-1 10 0 0 0,1 11 0 0 0,3 15 0 0 0,2 9 0 0 0,0 4 0 0 0,-1 2 0 0 0,-1 1 0 0 0,2-1 0 0 0,2-1 0 0 0,-2-1 0 0 0,0-2 0 0 0,1-3 0 0 0,1 1 0 0 0,-1 2 0 0 0,3 1 0 0 0,-1 0 0 0 0,-1-1 0 0 0,-3 1 0 0 0,4-5 0 0 0,-1-1 0 0 0,-2 0 0 0 0,0 0 0 0 0,-3 2 0 0 0,0 1 0 0 0,-2 1 0 0 0,0-4-16383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21911 9401 16383 0 0,'-16'0'0'0'0,"-10"0"0"0"0,-12-4 0 0 0,-12-1 0 0 0,-13-5 0 0 0,-13-7 0 0 0,-1-2 0 0 0,-20-9 0 0 0,-18-1 0 0 0,-17 2 0 0 0,-23-8 0 0 0,-9 3 0 0 0,-2 7 0 0 0,12 7 0 0 0,24 7 0 0 0,26 5 0 0 0,23 4 0 0 0,16 2 0 0 0,-4 1 0 0 0,-7 5 0 0 0,-15 4 0 0 0,-16 2 0 0 0,-6-2 0 0 0,-16-2 0 0 0,-11-3 0 0 0,-5-2 0 0 0,6-2 0 0 0,9-1 0 0 0,8 0 0 0 0,20 0 0 0 0,7-1 0 0 0,8 1 0 0 0,-2 3 0 0 0,-2 7 0 0 0,-13 8 0 0 0,-22 2 0 0 0,-9 1 0 0 0,-7 10 0 0 0,5-1 0 0 0,22-6 0 0 0,27-6 0 0 0,27-3 0 0 0,25 1 0 0 0,18 1 0 0 0,9 2 0 0 0,5 6 0 0 0,4 6 0 0 0,1 7 0 0 0,1 0 0 0 0,0-1 0 0 0,0 0 0 0 0,3 2 0 0 0,1-1 0 0 0,4 0 0 0 0,4-5 0 0 0,-1-5 0 0 0,-2-3 0 0 0,1-2 0 0 0,3 0 0 0 0,2-1 0 0 0,7 1 0 0 0,3-5 0 0 0,5-4 0 0 0,6-1 0 0 0,7 1 0 0 0,10-1 0 0 0,2 1 0 0 0,4-3 0 0 0,0-2 0 0 0,6-3 0 0 0,3-2 0 0 0,6 1 0 0 0,11 1 0 0 0,2-1 0 0 0,6 3 0 0 0,4 4 0 0 0,-4-1 0 0 0,-9-1 0 0 0,-3 1 0 0 0,-8-1 0 0 0,-9-2 0 0 0,-3-3 0 0 0,0-1 0 0 0,38-3 0 0 0,21 0 0 0 0,19-2 0 0 0,6 1 0 0 0,-7-1 0 0 0,-10 1 0 0 0,-20 0 0 0 0,-20-1 0 0 0,-21 1 0 0 0,-19 0 0 0 0,-9 0 0 0 0,-8 0 0 0 0,-1 0 0 0 0,1 0 0 0 0,12 0 0 0 0,3 0 0 0 0,12-4 0 0 0,17-1 0 0 0,19 0 0 0 0,10-3 0 0 0,11-1 0 0 0,2 2 0 0 0,-15 2 0 0 0,-18 2 0 0 0,-19 1 0 0 0,-17 1 0 0 0,-8 1 0 0 0,-9-4 0 0 0,0-5 0 0 0,1-1 0 0 0,-4-3 0 0 0,-4 1 0 0 0,2-2 0 0 0,4-2 0 0 0,1 1 0 0 0,3-1 0 0 0,-1 3 0 0 0,-2 3 0 0 0,-7 0 0 0 0,0 1 0 0 0,-3-2 0 0 0,-3 1 0 0 0,-4-2 0 0 0,-5-3 0 0 0,-1-2 0 0 0,3-4 0 0 0,-1-5 0 0 0,-3-3 0 0 0,-3 0 0 0 0,-2 1 0 0 0,-2 0 0 0 0,-2 2 0 0 0,0 1 0 0 0,0 1 0 0 0,-1 0 0 0 0,1 0 0 0 0,-1 4-16383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18325 9964 16383 0 0,'0'4'0'0'0,"-4"10"0"0"0,-6 6 0 0 0,0 3 0 0 0,-4 3 0 0 0,-6 9 0 0 0,-5-2 0 0 0,-1-3 0 0 0,-6 7 0 0 0,0 0 0 0 0,1-2 0 0 0,2 2 0 0 0,-7 1 0 0 0,-9 8 0 0 0,-5 3 0 0 0,-2 2 0 0 0,3-4 0 0 0,-1-6 0 0 0,-1-1 0 0 0,-12 0 0 0 0,-23 9 0 0 0,-21 5 0 0 0,-22 9 0 0 0,-16-2 0 0 0,-12 1 0 0 0,0-2 0 0 0,-5-3 0 0 0,4-8 0 0 0,14-7 0 0 0,10 0 0 0 0,8-6 0 0 0,1-5 0 0 0,2-5 0 0 0,6-1 0 0 0,10-6 0 0 0,11-2 0 0 0,14 0 0 0 0,17-3 0 0 0,12-3 0 0 0,6 0 0 0 0,-13-2 0 0 0,-17-2 0 0 0,-6-3 0 0 0,1 3 0 0 0,4-1 0 0 0,-6 0 0 0 0,-12-2 0 0 0,17-6 0 0 0,27-2 0 0 0,26-5 0 0 0,22-4 0 0 0,23-5 0 0 0,13 1 0 0 0,13 0 0 0 0,7-6 0 0 0,2 1 0 0 0,-7 1 0 0 0,-8 3 0 0 0,-7 5 0 0 0,-4 1 0 0 0,-4-2 0 0 0,-1-3 0 0 0,0-2 0 0 0,-1-2 0 0 0,0 3 0 0 0,1 4 0 0 0,0 4 0 0 0,-3 1 0 0 0,-2 1 0 0 0,0-2 0 0 0,2-3 0 0 0,1-8 0 0 0,1-4 0 0 0,1 2 0 0 0,0 1 0 0 0,1 4 0 0 0,-8 6 0 0 0,-15 4 0 0 0,-11 3 0 0 0,-9 4 0 0 0,-8 5 0 0 0,-5 6 0 0 0,0 1 0 0 0,1 4 0 0 0,-2 2 0 0 0,0-1 0 0 0,2 0 0 0 0,3-2 0 0 0,5 1 0 0 0,-1-3 0 0 0,3 1 0 0 0,1-2 0 0 0,1-3 0 0 0,-1 2 0 0 0,-2-1 0 0 0,0-3 0 0 0,-1 3 0 0 0,4 3 0 0 0,0 4 0 0 0,1-1 0 0 0,-2-3 0 0 0,-1 1 0 0 0,3 1 0 0 0,0 0 0 0 0,0-4 0 0 0,-2 1 0 0 0,-1 3 0 0 0,-1 2 0 0 0,-1 4 0 0 0,-1 1 0 0 0,0-2 0 0 0,0 0 0 0 0,0 0 0 0 0,0-3 0 0 0,0-4 0 0 0,0 0 0 0 0,5 2 0 0 0,0 2 0 0 0,0-1 0 0 0,0-3 0 0 0,-2-4 0 0 0,7-3 0 0 0,14-3 0 0 0,15-1 0 0 0,13-1 0 0 0,10 0 0 0 0,-1 3 0 0 0,-4 2 0 0 0,-2-1 0 0 0,-4 0 0 0 0,-1-1 0 0 0,-1-2 0 0 0,-2 0 0 0 0,8 4 0 0 0,16 8 0 0 0,10 3 0 0 0,9-2 0 0 0,1 1 0 0 0,9 2 0 0 0,-8 2 0 0 0,-12-2 0 0 0,-11-4 0 0 0,-17-4 0 0 0,-14-8 0 0 0,-17-4 0 0 0,-12-5 0 0 0,-12-6 0 0 0,-9-4 0 0 0,-7 0 0 0 0,1-4 0 0 0,2 2 0 0 0,5-5 0 0 0,4 3 0 0 0,3 5 0 0 0,2 5 0 0 0,-18 4 0 0 0,-10 5 0 0 0,-4 2 0 0 0,3 1 0 0 0,8 1 0 0 0,8 0 0 0 0,10-4 0 0 0,26-14 0 0 0,30-8 0 0 0,23-4 0 0 0,14 4 0 0 0,13 1 0 0 0,18-3 0 0 0,4-1 0 0 0,-10 0 0 0 0,-16 5 0 0 0,-25 6 0 0 0,-24 7 0 0 0,-21 4 0 0 0,-15 3 0 0 0,-8 3 0 0 0,-11 1 0 0 0,-11 0 0 0 0,-2 0 0 0 0,-3 0 0 0 0,-4 0 0 0 0,1 0 0 0 0,10-5 0 0 0,16-6 0 0 0,16 0 0 0 0,13-3 0 0 0,22-4 0 0 0,14-2 0 0 0,9-3 0 0 0,0 3 0 0 0,-1 1 0 0 0,-9-1 0 0 0,-6 2 0 0 0,-6 5 0 0 0,-3 0 0 0 0,-2-1 0 0 0,-5 16 0 0 0,-6 13 0 0 0,-4 7 0 0 0,-8 5 0 0 0,-8 0 0 0 0,-3 0 0 0 0,1 0 0 0 0,-2-2 0 0 0,1 0 0 0 0,2-2 0 0 0,-1-4 0 0 0,-3-5 0 0 0,1-2 0 0 0,-2 1 0 0 0,-3-1 0 0 0,2 0 0 0 0,0-1 0 0 0,2 1 0 0 0,3-6 0 0 0,7-4 0 0 0,9-6 0 0 0,3-7 0 0 0,4-6 0 0 0,3-4 0 0 0,0-3 0 0 0,-3-2 0 0 0,0 0 0 0 0,2 4 0 0 0,3 6 0 0 0,-3 1 0 0 0,2-2 0 0 0,-4-1 0 0 0,2-2 0 0 0,-3-2 0 0 0,1-1 0 0 0,2-2 0 0 0,3 1 0 0 0,-2-2 0 0 0,-8 9 0 0 0,-5 11 0 0 0,-7 6 0 0 0,-3 7 0 0 0,-4 6 0 0 0,-4 5 0 0 0,-5 3 0 0 0,3 2 0 0 0,-1 1 0 0 0,-1 0 0 0 0,2 0 0 0 0,5 0 0 0 0,0 0 0 0 0,-2-1 0 0 0,1 0 0 0 0,-1 0 0 0 0,2-1 0 0 0,3 1 0 0 0,3 0 0 0 0,-2 0 0 0 0,-3-5 0 0 0,0-8 0 0 0,2-12 0 0 0,3-8 0 0 0,2-8 0 0 0,1-4 0 0 0,6 1 0 0 0,3 0 0 0 0,-1-1 0 0 0,-4 8 0 0 0,-7 9 0 0 0,-7 10 0 0 0,-4 8 0 0 0,-4 6 0 0 0,-2-1 0 0 0,-2-4 0 0 0,0-4 0 0 0,8-3 0 0 0,19-5 0 0 0,13-1 0 0 0,9-2 0 0 0,-1 3 0 0 0,1 6 0 0 0,-5 5 0 0 0,-5 4 0 0 0,-4 3 0 0 0,-5 2 0 0 0,1-3 0 0 0,4 0 0 0 0,4-1 0 0 0,3-2 0 0 0,4-1 0 0 0,-3 1 0 0 0,1 2 0 0 0,0 2 0 0 0,2-3 0 0 0,0-5 0 0 0,2-4 0 0 0,-8-4 0 0 0,-14-2 0 0 0,-12-2 0 0 0,-7-6 0 0 0,-10-5 0 0 0,-7-1 0 0 0,-2 1 0 0 0,1-2 0 0 0,6-3 0 0 0,6 2 0 0 0,1-6 0 0 0,1 1 0 0 0,1-1 0 0 0,-1-1 0 0 0,4-2 0 0 0,4 4-16383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8091 8610 16383 0 0,'0'0'-16383'0'0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16143 12993 16383 0 0,'0'4'0'0'0,"0"6"0"0"0,0 8 0 0 0,0 6 0 0 0,0 7 0 0 0,0 6 0 0 0,0 5 0 0 0,0 3 0 0 0,0-1 0 0 0,0-5 0 0 0,0-5 0 0 0,0 0 0 0 0,0 11 0 0 0,0 5 0 0 0,-4 3 0 0 0,-6-5 0 0 0,-4 3 0 0 0,-9-4 0 0 0,-8-1 0 0 0,-7-5 0 0 0,-5-5 0 0 0,-4-9 0 0 0,-9 3 0 0 0,-4 1 0 0 0,-3-6 0 0 0,0-2 0 0 0,-1-1 0 0 0,7-1 0 0 0,4-3 0 0 0,4-1 0 0 0,1 0 0 0 0,-2-2 0 0 0,-6-4 0 0 0,-9 1 0 0 0,-1-3 0 0 0,2-2 0 0 0,-1-2 0 0 0,4-3 0 0 0,3 0 0 0 0,4-2 0 0 0,-1-1 0 0 0,-3 1 0 0 0,3-1 0 0 0,0 1 0 0 0,1 0 0 0 0,2 0 0 0 0,-7-1 0 0 0,-2 1 0 0 0,-2 0 0 0 0,-2 0 0 0 0,-7-8 0 0 0,-3-2 0 0 0,-1-5 0 0 0,-4-2 0 0 0,8 0 0 0 0,0 0 0 0 0,8-1 0 0 0,3-2 0 0 0,0-2 0 0 0,5 4 0 0 0,-3-4 0 0 0,1-2 0 0 0,-3-2 0 0 0,-7 1 0 0 0,-8 0 0 0 0,-3 0 0 0 0,-4 1 0 0 0,-1-5 0 0 0,7 4 0 0 0,7 1 0 0 0,4-2 0 0 0,6-2 0 0 0,4 0 0 0 0,8 1 0 0 0,3 1 0 0 0,3 1 0 0 0,3 0 0 0 0,-4 1 0 0 0,-2-4 0 0 0,-5-5 0 0 0,-4-1 0 0 0,-3-3 0 0 0,-1-3 0 0 0,2-3 0 0 0,2-2 0 0 0,2 2 0 0 0,2 1 0 0 0,1-5 0 0 0,5-3 0 0 0,-2 0 0 0 0,-1 4 0 0 0,-1 1 0 0 0,-1 1 0 0 0,-3 4 0 0 0,-2 0 0 0 0,1-1 0 0 0,1 3 0 0 0,-3-1 0 0 0,1-2 0 0 0,-4-1 0 0 0,0 1 0 0 0,3 1 0 0 0,2 2 0 0 0,-7 4 0 0 0,0 0 0 0 0,1 1 0 0 0,3 3 0 0 0,7 5 0 0 0,8 4 0 0 0,6 6 0 0 0,2 4 0 0 0,-2 5 0 0 0,1 3 0 0 0,2 3 0 0 0,7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11227 11890 16383 0 0,'-4'0'0'0'0,"-18"0"0"0"0,-12 0 0 0 0,-18 0 0 0 0,-15 0 0 0 0,-9 0 0 0 0,-4 0 0 0 0,-8 0 0 0 0,-1 0 0 0 0,-2 0 0 0 0,6 0 0 0 0,6 0 0 0 0,9 0 0 0 0,11 0 0 0 0,12 0 0 0 0,14 8 0 0 0,17 11 0 0 0,15 18 0 0 0,11 12 0 0 0,9 8 0 0 0,5 4 0 0 0,-2-1 0 0 0,7-3 0 0 0,0-3 0 0 0,-6-6 0 0 0,-7-7 0 0 0,-1 1 0 0 0,-1-3 0 0 0,-1-3 0 0 0,0-8 0 0 0,-1-9-16383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18763 13185 16383 0 0,'0'4'0'0'0,"0"14"0"0"0,0 7 0 0 0,0 4 0 0 0,4 5 0 0 0,1 5 0 0 0,5 3 0 0 0,-1 0 0 0 0,-1-5 0 0 0,-2-3 0 0 0,-2-4 0 0 0,-2 1 0 0 0,-1-1 0 0 0,-1 3 0 0 0,0 4 0 0 0,0-1 0 0 0,-1 2 0 0 0,1-1 0 0 0,0-3 0 0 0,0-4 0 0 0,-1-2 0 0 0,1 10 0 0 0,0 6 0 0 0,0 5 0 0 0,0-3 0 0 0,0-1 0 0 0,0 0 0 0 0,0 1 0 0 0,0-4 0 0 0,-4-1 0 0 0,-1-3 0 0 0,-4 0 0 0 0,-5 1 0 0 0,-3-1 0 0 0,0-4 0 0 0,-24 17 0 0 0,-10 8 0 0 0,-12-2 0 0 0,-4-7 0 0 0,6-7 0 0 0,9-8 0 0 0,1-5 0 0 0,10-4 0 0 0,-1-3 0 0 0,3 0 0 0 0,0-1 0 0 0,-14 9 0 0 0,-10 2 0 0 0,-14 0 0 0 0,-10-1 0 0 0,-11-3 0 0 0,-1-1 0 0 0,0 1 0 0 0,6 1 0 0 0,9-1 0 0 0,8-1 0 0 0,4-6 0 0 0,6-6 0 0 0,7-2 0 0 0,-3-3 0 0 0,-8 0 0 0 0,-7 2 0 0 0,-3 0 0 0 0,0-3 0 0 0,-3-3 0 0 0,-7-3 0 0 0,-13-2 0 0 0,-5-1 0 0 0,-8-1 0 0 0,-13-1 0 0 0,0 1 0 0 0,-24-13 0 0 0,7-4 0 0 0,12-2 0 0 0,21-3 0 0 0,21 2 0 0 0,22-3 0 0 0,11-6 0 0 0,8-2 0 0 0,8 1 0 0 0,-1-4 0 0 0,0 1 0 0 0,-10-3 0 0 0,-3 6 0 0 0,-5-10 0 0 0,1 4 0 0 0,7 2 0 0 0,4-4 0 0 0,6 4 0 0 0,7 4 0 0 0,6-1 0 0 0,4 0 0 0 0,2 2 0 0 0,2 2 0 0 0,1 1 0 0 0,-1 5 0 0 0,5 2 0 0 0,-4-3 0 0 0,-1-3 0 0 0,2-1 0 0 0,2-4 0 0 0,-1 0 0 0 0,0-1 0 0 0,-2 7 0 0 0,0 2 0 0 0,3 1 0 0 0,1-4 0 0 0,-5-5 0 0 0,-2-3 0 0 0,-5-2 0 0 0,-2-1 0 0 0,1-1 0 0 0,1-4 0 0 0,3 3 0 0 0,0 6 0 0 0,2 6 0 0 0,-3-2 0 0 0,-1 1 0 0 0,-4-4 0 0 0,-4-4 0 0 0,-4-5 0 0 0,-7-11 0 0 0,-19-18 0 0 0,-8 4 0 0 0,7 4 0 0 0,1 4 0 0 0,9 4 0 0 0,6 8 0 0 0,7-2 0 0 0,5-1 0 0 0,3 9 0 0 0,1 2 0 0 0,-2-5 0 0 0,2 5 0 0 0,-1 1 0 0 0,1 2 0 0 0,-1-1 0 0 0,-2-3 0 0 0,1-2 0 0 0,-5-12 0 0 0,1 0 0 0 0,4 4 0 0 0,3-1 0 0 0,1-1 0 0 0,1 4 0 0 0,3 10 0 0 0,-2 7 0 0 0,0 5 0 0 0,-2-3 0 0 0,-3-3 0 0 0,-4-6 0 0 0,1-9 0 0 0,0-4 0 0 0,-3-2 0 0 0,-4-1 0 0 0,-4 1 0 0 0,3 0 0 0 0,2 2 0 0 0,1 4 0 0 0,4 2 0 0 0,4 1 0 0 0,5 2 0 0 0,4 9 0 0 0,2 2 0 0 0,-2-3 0 0 0,-4 0 0 0 0,-2 2 0 0 0,6 1 0 0 0,4 2 0 0 0,-3 2 0 0 0,-1 0 0 0 0,-3-2 0 0 0,-5-2 0 0 0,-4-4 0 0 0,-3-4 0 0 0,-3 0 0 0 0,-2 6 0 0 0,4 5 0 0 0,1 2 0 0 0,4 2 0 0 0,4 4 0 0 0,0 1 0 0 0,-1 0 0 0 0,-4-2 0 0 0,2-1 0 0 0,2-2 0 0 0,0 0 0 0 0,-6-2 0 0 0,-4 0 0 0 0,-3 0 0 0 0,0 0 0 0 0,-1 0 0 0 0,1 0 0 0 0,4 0 0 0 0,2 0 0 0 0,4 1 0 0 0,5 3 0 0 0,0 5 0 0 0,1 2 0 0 0,3 3 0 0 0,-2-2 0 0 0,5 3-16383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11183 10832 16383 0 0,'-44'8'0'0'0,"-48"3"0"0"0,-31-1 0 0 0,-8-2 0 0 0,2-2 0 0 0,24 10 0 0 0,29 14 0 0 0,28 11 0 0 0,21 5 0 0 0,17 4 0 0 0,8 1 0 0 0,6 1 0 0 0,2-6 0 0 0,-1 3 0 0 0,0-4 0 0 0,-2-5 0 0 0,4-2 0 0 0,3-2 0 0 0,5 0 0 0 0,8-2 0 0 0,4 1 0 0 0,1-5 0 0 0,-4-3 0 0 0,-5-7-16383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8T02:14:05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11816 5498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8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E826DE7-034F-4FFC-AE55-F10520467F6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4BA8852-33D2-4CD0-A267-A03533CA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9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9.xml"/><Relationship Id="rId2" Type="http://schemas.openxmlformats.org/officeDocument/2006/relationships/image" Target="../media/image14.png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customXml" Target="../ink/ink11.xml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8.png"/><Relationship Id="rId1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2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12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customXml" Target="../ink/ink20.xml"/><Relationship Id="rId5" Type="http://schemas.openxmlformats.org/officeDocument/2006/relationships/customXml" Target="../ink/ink16.xml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27.xml"/><Relationship Id="rId3" Type="http://schemas.openxmlformats.org/officeDocument/2006/relationships/customXml" Target="../ink/ink21.xml"/><Relationship Id="rId7" Type="http://schemas.openxmlformats.org/officeDocument/2006/relationships/customXml" Target="../ink/ink24.xml"/><Relationship Id="rId12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customXml" Target="../ink/ink26.xml"/><Relationship Id="rId5" Type="http://schemas.openxmlformats.org/officeDocument/2006/relationships/customXml" Target="../ink/ink22.xml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customXml" Target="../ink/ink25.xml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8.xml"/><Relationship Id="rId7" Type="http://schemas.openxmlformats.org/officeDocument/2006/relationships/customXml" Target="../ink/ink31.xml"/><Relationship Id="rId12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customXml" Target="../ink/ink33.xml"/><Relationship Id="rId5" Type="http://schemas.openxmlformats.org/officeDocument/2006/relationships/customXml" Target="../ink/ink29.xml"/><Relationship Id="rId10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customXml" Target="../ink/ink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35.png"/><Relationship Id="rId4" Type="http://schemas.openxmlformats.org/officeDocument/2006/relationships/customXml" Target="../ink/ink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2EA2-9E05-46B1-B669-C3A4E02D1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Rating-Web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42F80-6AED-40A0-85C5-BAD15F7D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468880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group 8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leader: 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Seyit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Ahmet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Inci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Sinem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Turgut.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Abraham Henry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Atogwe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Khawlah Alshubati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6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B2F4-E61A-455D-A132-E35C980A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 Applied: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C89E-700F-4466-A032-F2B6FF32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IEEE Standards </a:t>
            </a:r>
          </a:p>
          <a:p>
            <a:pPr marL="0" indent="0">
              <a:buNone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D7721C-6491-47AF-A792-1C8D0E162EC7}"/>
                  </a:ext>
                </a:extLst>
              </p14:cNvPr>
              <p14:cNvContentPartPr/>
              <p14:nvPr/>
            </p14:nvContentPartPr>
            <p14:xfrm>
              <a:off x="3396893" y="1160124"/>
              <a:ext cx="9524" cy="95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D7721C-6491-47AF-A792-1C8D0E162E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0693" y="68392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AC5787-8B67-4634-A23E-E7C65D8ECEBC}"/>
                  </a:ext>
                </a:extLst>
              </p14:cNvPr>
              <p14:cNvContentPartPr/>
              <p14:nvPr/>
            </p14:nvContentPartPr>
            <p14:xfrm>
              <a:off x="3396893" y="1160124"/>
              <a:ext cx="9524" cy="952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AC5787-8B67-4634-A23E-E7C65D8ECE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0693" y="68392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5C345D-F877-4EBD-A9C6-B0CD8E51664D}"/>
                  </a:ext>
                </a:extLst>
              </p14:cNvPr>
              <p14:cNvContentPartPr/>
              <p14:nvPr/>
            </p14:nvContentPartPr>
            <p14:xfrm>
              <a:off x="3396893" y="1160124"/>
              <a:ext cx="9524" cy="95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5C345D-F877-4EBD-A9C6-B0CD8E5166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0693" y="68392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7CA14F-90BA-4104-8B33-5CC2E147462E}"/>
                  </a:ext>
                </a:extLst>
              </p14:cNvPr>
              <p14:cNvContentPartPr/>
              <p14:nvPr/>
            </p14:nvContentPartPr>
            <p14:xfrm>
              <a:off x="2908871" y="3386191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7CA14F-90BA-4104-8B33-5CC2E1474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2671" y="2909991"/>
                <a:ext cx="952400" cy="952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7120713-B48A-4148-BD12-1AF52EAD9DEA}"/>
              </a:ext>
            </a:extLst>
          </p:cNvPr>
          <p:cNvSpPr txBox="1"/>
          <p:nvPr/>
        </p:nvSpPr>
        <p:spPr>
          <a:xfrm>
            <a:off x="11448186" y="6299214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8A10D-912B-48C4-B461-0DCCAFDA8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96" y="1920240"/>
            <a:ext cx="8216700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34C5-2953-4534-92A5-01551941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Requirements: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F021-0C1C-409F-9CEB-126847F3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10152888" cy="4279392"/>
          </a:xfrm>
        </p:spPr>
        <p:txBody>
          <a:bodyPr/>
          <a:lstStyle/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should be able to navigate between the tabs of different websites.</a:t>
            </a: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should be able to login and logout of the system. </a:t>
            </a: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user should have either used the website before or is looking to use a certain website.</a:t>
            </a: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endParaRPr lang="en-US" sz="180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should be able to navigate between the tabs of different websites.</a:t>
            </a: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endParaRPr lang="en-US" sz="180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should be able to login and logout of the system. </a:t>
            </a: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endParaRPr lang="en-US" sz="180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should have either used the website before or is looking to use a certain website. </a:t>
            </a: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endParaRPr lang="en-US" sz="180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needs to be honest and biased when giving his opinion.  </a:t>
            </a: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admin should have to be in contact with the website’s owner. </a:t>
            </a: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endParaRPr lang="en-US" sz="180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admin needs to be aware of all new created websites so as to add them to the system to be rated. </a:t>
            </a:r>
          </a:p>
          <a:p>
            <a:pPr marL="859790" indent="0">
              <a:lnSpc>
                <a:spcPts val="1200"/>
              </a:lnSpc>
              <a:spcBef>
                <a:spcPts val="0"/>
              </a:spcBef>
              <a:buNone/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admin should be able to add and describe the website. </a:t>
            </a:r>
          </a:p>
          <a:p>
            <a:pPr marL="859790" indent="0">
              <a:lnSpc>
                <a:spcPts val="1200"/>
              </a:lnSpc>
              <a:spcBef>
                <a:spcPts val="0"/>
              </a:spcBef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admin should focus more on the websites that prompts the user to transfer money or do</a:t>
            </a:r>
          </a:p>
          <a:p>
            <a:pPr marL="1490980" indent="-631190">
              <a:lnSpc>
                <a:spcPts val="1200"/>
              </a:lnSpc>
              <a:spcBef>
                <a:spcPts val="0"/>
              </a:spcBef>
            </a:pPr>
            <a:endParaRPr lang="en-US" sz="180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9790" indent="0">
              <a:lnSpc>
                <a:spcPts val="1200"/>
              </a:lnSpc>
              <a:spcBef>
                <a:spcPts val="0"/>
              </a:spcBef>
              <a:buNone/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payments since such websites have the biggest priority for rating.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982AB-D4A7-4CFA-A218-ADEF9A7F5FC2}"/>
              </a:ext>
            </a:extLst>
          </p:cNvPr>
          <p:cNvSpPr txBox="1"/>
          <p:nvPr/>
        </p:nvSpPr>
        <p:spPr>
          <a:xfrm>
            <a:off x="11437937" y="6299034"/>
            <a:ext cx="45974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35077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421B-9196-4BD2-8BE6-64D6EFBE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Interface: </a:t>
            </a: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3CF8B7-A33B-4ACB-8A17-EB15B59A0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847" y="2059544"/>
            <a:ext cx="6046021" cy="33868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F7067-C9D6-49E8-BC26-1B36DEF99F82}"/>
              </a:ext>
            </a:extLst>
          </p:cNvPr>
          <p:cNvSpPr txBox="1"/>
          <p:nvPr/>
        </p:nvSpPr>
        <p:spPr>
          <a:xfrm>
            <a:off x="11448186" y="6299214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11</a:t>
            </a:r>
            <a:endParaRPr lang="tr-TR" sz="1400">
              <a:ea typeface="+mn-lt"/>
              <a:cs typeface="+mn-lt"/>
            </a:endParaRPr>
          </a:p>
        </p:txBody>
      </p:sp>
      <p:pic>
        <p:nvPicPr>
          <p:cNvPr id="3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45A81FB-5B91-4237-BC9D-061310C8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9" y="2060517"/>
            <a:ext cx="4130210" cy="3541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A88097-CF54-4205-BC57-3BF810A732DA}"/>
                  </a:ext>
                </a:extLst>
              </p14:cNvPr>
              <p14:cNvContentPartPr/>
              <p14:nvPr/>
            </p14:nvContentPartPr>
            <p14:xfrm>
              <a:off x="3955597" y="4839983"/>
              <a:ext cx="1971674" cy="66674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A88097-CF54-4205-BC57-3BF810A73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558" y="4822089"/>
                <a:ext cx="2007391" cy="702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68D276-18BB-471B-BE7E-9B6AFB3EB3DA}"/>
                  </a:ext>
                </a:extLst>
              </p14:cNvPr>
              <p14:cNvContentPartPr/>
              <p14:nvPr/>
            </p14:nvContentPartPr>
            <p14:xfrm>
              <a:off x="3775541" y="4713270"/>
              <a:ext cx="361950" cy="23812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68D276-18BB-471B-BE7E-9B6AFB3EB3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7334" y="4695120"/>
                <a:ext cx="397999" cy="274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8E8444-ED3E-499D-B523-105A3C95F85F}"/>
                  </a:ext>
                </a:extLst>
              </p14:cNvPr>
              <p14:cNvContentPartPr/>
              <p14:nvPr/>
            </p14:nvContentPartPr>
            <p14:xfrm>
              <a:off x="3942038" y="4367524"/>
              <a:ext cx="2943224" cy="152399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8E8444-ED3E-499D-B523-105A3C95F8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4021" y="4349578"/>
                <a:ext cx="2978897" cy="1559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F1AD69-7E26-468E-A301-A01023D0B976}"/>
                  </a:ext>
                </a:extLst>
              </p14:cNvPr>
              <p14:cNvContentPartPr/>
              <p14:nvPr/>
            </p14:nvContentPartPr>
            <p14:xfrm>
              <a:off x="3841383" y="4285179"/>
              <a:ext cx="285749" cy="2762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F1AD69-7E26-468E-A301-A01023D0B9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3252" y="4267149"/>
                <a:ext cx="321649" cy="311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84F0EE6-A4AC-4939-8D27-22BB7319955A}"/>
                  </a:ext>
                </a:extLst>
              </p14:cNvPr>
              <p14:cNvContentPartPr/>
              <p14:nvPr/>
            </p14:nvContentPartPr>
            <p14:xfrm>
              <a:off x="4415748" y="2127607"/>
              <a:ext cx="9524" cy="952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84F0EE6-A4AC-4939-8D27-22BB73199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9548" y="1651407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940A0C-CD62-437D-AE27-6EF7519DDFB5}"/>
                  </a:ext>
                </a:extLst>
              </p14:cNvPr>
              <p14:cNvContentPartPr/>
              <p14:nvPr/>
            </p14:nvContentPartPr>
            <p14:xfrm>
              <a:off x="3936287" y="2487202"/>
              <a:ext cx="9524" cy="952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940A0C-CD62-437D-AE27-6EF7519DDF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0087" y="201100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BE2537-E17C-4CEF-AE90-930AFB3AE113}"/>
                  </a:ext>
                </a:extLst>
              </p14:cNvPr>
              <p14:cNvContentPartPr/>
              <p14:nvPr/>
            </p14:nvContentPartPr>
            <p14:xfrm>
              <a:off x="4424310" y="2153292"/>
              <a:ext cx="9524" cy="952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BE2537-E17C-4CEF-AE90-930AFB3AE1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8110" y="167709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E1A309A-85B7-471E-9FC0-04134ACAAD35}"/>
                  </a:ext>
                </a:extLst>
              </p14:cNvPr>
              <p14:cNvContentPartPr/>
              <p14:nvPr/>
            </p14:nvContentPartPr>
            <p14:xfrm>
              <a:off x="8859320" y="4430730"/>
              <a:ext cx="9524" cy="9524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E1A309A-85B7-471E-9FC0-04134ACAAD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3120" y="3954530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71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E15B-58D6-49C7-AC65-245FDD6D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</a:t>
            </a:r>
            <a:r>
              <a:rPr lang="en-US" err="1"/>
              <a:t>INterface</a:t>
            </a:r>
            <a:r>
              <a:rPr lang="en-US"/>
              <a:t>: 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A631A8C-435A-4529-B2FA-1982E5911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48" y="2335453"/>
            <a:ext cx="5500435" cy="3126119"/>
          </a:xfr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7D0BF08-2DB1-42BE-8069-59C74A74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03" y="2419139"/>
            <a:ext cx="5301145" cy="2967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047254-D657-4088-8F8A-F9AC5FC828E0}"/>
                  </a:ext>
                </a:extLst>
              </p14:cNvPr>
              <p14:cNvContentPartPr/>
              <p14:nvPr/>
            </p14:nvContentPartPr>
            <p14:xfrm>
              <a:off x="6314759" y="4754869"/>
              <a:ext cx="704849" cy="4000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047254-D657-4088-8F8A-F9AC5FC828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6741" y="4737089"/>
                <a:ext cx="740524" cy="435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16E484-88F3-4E7D-832B-7908B5630516}"/>
                  </a:ext>
                </a:extLst>
              </p14:cNvPr>
              <p14:cNvContentPartPr/>
              <p14:nvPr/>
            </p14:nvContentPartPr>
            <p14:xfrm>
              <a:off x="4200301" y="4953000"/>
              <a:ext cx="2266949" cy="4381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16E484-88F3-4E7D-832B-7908B56305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2329" y="4935043"/>
                <a:ext cx="2302533" cy="473705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ACCAB5F-7EC5-4693-AEC9-DC6F42805B34}"/>
              </a:ext>
            </a:extLst>
          </p:cNvPr>
          <p:cNvSpPr txBox="1"/>
          <p:nvPr/>
        </p:nvSpPr>
        <p:spPr>
          <a:xfrm>
            <a:off x="11448186" y="6299214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12</a:t>
            </a:r>
            <a:endParaRPr lang="tr-TR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27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8AB-EEC0-405C-A4AF-9E98FD04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interface: </a:t>
            </a:r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DC3979-2DA2-4EDC-B9B6-80876186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85" y="2403947"/>
            <a:ext cx="5297931" cy="29976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B5E0E3-4EC0-49A6-AB35-9326DD667FA2}"/>
                  </a:ext>
                </a:extLst>
              </p14:cNvPr>
              <p14:cNvContentPartPr/>
              <p14:nvPr/>
            </p14:nvContentPartPr>
            <p14:xfrm>
              <a:off x="2711949" y="1485472"/>
              <a:ext cx="9524" cy="95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B5E0E3-4EC0-49A6-AB35-9326DD667F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5749" y="100927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AB1FCB-D54C-4F3C-9C02-2E3C40FA8C9E}"/>
                  </a:ext>
                </a:extLst>
              </p14:cNvPr>
              <p14:cNvContentPartPr/>
              <p14:nvPr/>
            </p14:nvContentPartPr>
            <p14:xfrm>
              <a:off x="2711949" y="1485472"/>
              <a:ext cx="9524" cy="952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AB1FCB-D54C-4F3C-9C02-2E3C40FA8C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5749" y="100927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725EC4-D0FA-4711-8552-3A423DC82151}"/>
                  </a:ext>
                </a:extLst>
              </p14:cNvPr>
              <p14:cNvContentPartPr/>
              <p14:nvPr/>
            </p14:nvContentPartPr>
            <p14:xfrm>
              <a:off x="3148601" y="1391292"/>
              <a:ext cx="9524" cy="95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725EC4-D0FA-4711-8552-3A423DC82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2401" y="91509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FA90BB-B6C0-4BDA-81E4-427445A9D716}"/>
                  </a:ext>
                </a:extLst>
              </p14:cNvPr>
              <p14:cNvContentPartPr/>
              <p14:nvPr/>
            </p14:nvContentPartPr>
            <p14:xfrm>
              <a:off x="3148601" y="1391292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FA90BB-B6C0-4BDA-81E4-427445A9D7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2401" y="915092"/>
                <a:ext cx="952400" cy="9524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79AFA8-45C2-44DC-AC72-FADE21E6A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3903" y="2419139"/>
            <a:ext cx="5301145" cy="2967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11BFCA-F202-4C99-8E9A-A400B91484BB}"/>
                  </a:ext>
                </a:extLst>
              </p14:cNvPr>
              <p14:cNvContentPartPr/>
              <p14:nvPr/>
            </p14:nvContentPartPr>
            <p14:xfrm>
              <a:off x="7188328" y="4809082"/>
              <a:ext cx="742949" cy="3619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11BFCA-F202-4C99-8E9A-A400B91484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0251" y="4790966"/>
                <a:ext cx="778741" cy="39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C28BDA-673A-4E6B-8527-4675609A37E2}"/>
                  </a:ext>
                </a:extLst>
              </p14:cNvPr>
              <p14:cNvContentPartPr/>
              <p14:nvPr/>
            </p14:nvContentPartPr>
            <p14:xfrm>
              <a:off x="3883172" y="5098550"/>
              <a:ext cx="3838574" cy="86677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C28BDA-673A-4E6B-8527-4675609A37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65167" y="5080582"/>
                <a:ext cx="3874223" cy="902352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0914BE5-A566-46F4-ABA8-14616F769204}"/>
              </a:ext>
            </a:extLst>
          </p:cNvPr>
          <p:cNvSpPr txBox="1"/>
          <p:nvPr/>
        </p:nvSpPr>
        <p:spPr>
          <a:xfrm>
            <a:off x="11448186" y="6299214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13</a:t>
            </a:r>
            <a:endParaRPr lang="tr-TR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2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B434-FEBF-4F0E-BF8B-749B7FBC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Interface:</a:t>
            </a:r>
            <a:endParaRPr lang="en-US" err="1">
              <a:latin typeface="Rockwell Condensed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6E0F90F-D905-4B3B-A023-9A7F86165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94" y="2164217"/>
            <a:ext cx="5188755" cy="292063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D8DE4A-86AD-4A2A-B223-ADF2CA9AEA5C}"/>
                  </a:ext>
                </a:extLst>
              </p14:cNvPr>
              <p14:cNvContentPartPr/>
              <p14:nvPr/>
            </p14:nvContentPartPr>
            <p14:xfrm>
              <a:off x="3653748" y="1494034"/>
              <a:ext cx="9524" cy="95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D8DE4A-86AD-4A2A-B223-ADF2CA9AE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548" y="101783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B5D548-70D8-4A61-A1F3-9DBA44D6CEB3}"/>
                  </a:ext>
                </a:extLst>
              </p14:cNvPr>
              <p14:cNvContentPartPr/>
              <p14:nvPr/>
            </p14:nvContentPartPr>
            <p14:xfrm>
              <a:off x="3645186" y="1494034"/>
              <a:ext cx="9524" cy="952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B5D548-70D8-4A61-A1F3-9DBA44D6CE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8986" y="101783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8961E9-062E-47F4-A625-70F7EDE5CCBB}"/>
                  </a:ext>
                </a:extLst>
              </p14:cNvPr>
              <p14:cNvContentPartPr/>
              <p14:nvPr/>
            </p14:nvContentPartPr>
            <p14:xfrm>
              <a:off x="3679433" y="1254304"/>
              <a:ext cx="9524" cy="95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8961E9-062E-47F4-A625-70F7EDE5C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233" y="77810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21740E-0B70-4C47-9280-7FBAD45C2E30}"/>
                  </a:ext>
                </a:extLst>
              </p14:cNvPr>
              <p14:cNvContentPartPr/>
              <p14:nvPr/>
            </p14:nvContentPartPr>
            <p14:xfrm>
              <a:off x="3679433" y="1254304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21740E-0B70-4C47-9280-7FBAD45C2E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233" y="778104"/>
                <a:ext cx="952400" cy="952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D34711-468D-4D5D-AE7B-DE9857A85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8015" y="2162286"/>
            <a:ext cx="5189842" cy="2924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838EF2-CD89-4398-A4EF-BA46D61D460E}"/>
                  </a:ext>
                </a:extLst>
              </p14:cNvPr>
              <p14:cNvContentPartPr/>
              <p14:nvPr/>
            </p14:nvContentPartPr>
            <p14:xfrm>
              <a:off x="6512676" y="3992982"/>
              <a:ext cx="1362075" cy="46672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838EF2-CD89-4398-A4EF-BA46D61D46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94683" y="3974920"/>
                <a:ext cx="1397701" cy="502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105FEC-37A4-4C3B-B587-180D7ABB93A9}"/>
                  </a:ext>
                </a:extLst>
              </p14:cNvPr>
              <p14:cNvContentPartPr/>
              <p14:nvPr/>
            </p14:nvContentPartPr>
            <p14:xfrm>
              <a:off x="4402878" y="4249877"/>
              <a:ext cx="2695574" cy="37147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105FEC-37A4-4C3B-B587-180D7ABB93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84862" y="4231897"/>
                <a:ext cx="2731246" cy="407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E007CE-83B4-4502-8963-3F9CD5EDF442}"/>
                  </a:ext>
                </a:extLst>
              </p14:cNvPr>
              <p14:cNvContentPartPr/>
              <p14:nvPr/>
            </p14:nvContentPartPr>
            <p14:xfrm>
              <a:off x="4436662" y="4242927"/>
              <a:ext cx="419099" cy="3143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E007CE-83B4-4502-8963-3F9CD5EDF4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8597" y="4224695"/>
                <a:ext cx="454867" cy="350425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42E9C95-85A5-42BD-953A-2832FD62350C}"/>
              </a:ext>
            </a:extLst>
          </p:cNvPr>
          <p:cNvSpPr txBox="1"/>
          <p:nvPr/>
        </p:nvSpPr>
        <p:spPr>
          <a:xfrm>
            <a:off x="11448186" y="6299214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14</a:t>
            </a:r>
            <a:endParaRPr lang="tr-TR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08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C432-A7AD-4B86-8409-3EF8FFCE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interface:</a:t>
            </a:r>
          </a:p>
        </p:txBody>
      </p:sp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1D4F5037-1F44-4368-A930-F1B9C02A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14" y="1984420"/>
            <a:ext cx="5797576" cy="32288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E669DB-B8DC-42A4-B636-3062957B291F}"/>
                  </a:ext>
                </a:extLst>
              </p14:cNvPr>
              <p14:cNvContentPartPr/>
              <p14:nvPr/>
            </p14:nvContentPartPr>
            <p14:xfrm>
              <a:off x="3739365" y="1228618"/>
              <a:ext cx="9524" cy="95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E669DB-B8DC-42A4-B636-3062957B29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3165" y="752418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00BCA0-E8A3-4F5E-B3C2-30B8EF0955FA}"/>
                  </a:ext>
                </a:extLst>
              </p14:cNvPr>
              <p14:cNvContentPartPr/>
              <p14:nvPr/>
            </p14:nvContentPartPr>
            <p14:xfrm>
              <a:off x="3739365" y="1228618"/>
              <a:ext cx="9524" cy="952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00BCA0-E8A3-4F5E-B3C2-30B8EF0955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3165" y="752418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259A26-047E-4B3F-9C28-95E2EDFFDC24}"/>
                  </a:ext>
                </a:extLst>
              </p14:cNvPr>
              <p14:cNvContentPartPr/>
              <p14:nvPr/>
            </p14:nvContentPartPr>
            <p14:xfrm>
              <a:off x="4030467" y="1459787"/>
              <a:ext cx="9524" cy="95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259A26-047E-4B3F-9C28-95E2EDFFDC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4267" y="983587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758CA4-327D-4F8B-BD94-D9DBF4321928}"/>
                  </a:ext>
                </a:extLst>
              </p14:cNvPr>
              <p14:cNvContentPartPr/>
              <p14:nvPr/>
            </p14:nvContentPartPr>
            <p14:xfrm>
              <a:off x="4030467" y="1459787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758CA4-327D-4F8B-BD94-D9DBF43219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4267" y="983587"/>
                <a:ext cx="952400" cy="9524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229456-328F-4A7C-BE6D-811673D72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071" y="2170847"/>
            <a:ext cx="5395325" cy="30186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83C064-D115-4223-878D-E09D1154139C}"/>
                  </a:ext>
                </a:extLst>
              </p14:cNvPr>
              <p14:cNvContentPartPr/>
              <p14:nvPr/>
            </p14:nvContentPartPr>
            <p14:xfrm>
              <a:off x="6383183" y="3787540"/>
              <a:ext cx="1704974" cy="3619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83C064-D115-4223-878D-E09D115413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5194" y="3769515"/>
                <a:ext cx="1740592" cy="3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F8BCAD-236D-460C-AA26-9F4FEECE90B1}"/>
                  </a:ext>
                </a:extLst>
              </p14:cNvPr>
              <p14:cNvContentPartPr/>
              <p14:nvPr/>
            </p14:nvContentPartPr>
            <p14:xfrm>
              <a:off x="4618473" y="4079697"/>
              <a:ext cx="1847849" cy="46672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F8BCAD-236D-460C-AA26-9F4FEECE90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00435" y="4061593"/>
                <a:ext cx="1883565" cy="50257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1C44A0-2621-4F4F-A43E-A1ABC90FE7B6}"/>
              </a:ext>
            </a:extLst>
          </p:cNvPr>
          <p:cNvSpPr txBox="1"/>
          <p:nvPr/>
        </p:nvSpPr>
        <p:spPr>
          <a:xfrm>
            <a:off x="11448186" y="6299214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15</a:t>
            </a:r>
            <a:endParaRPr lang="tr-TR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597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D245-E5D2-4651-832A-5F8E24C6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D5A78A-E571-429F-872B-0703CF6E2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85" y="2267588"/>
            <a:ext cx="5690410" cy="3245982"/>
          </a:xfr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2330DB-A906-4E30-BE2B-6F837D81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36" y="2436262"/>
            <a:ext cx="5395325" cy="30186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E46004-4BA0-4830-A607-2A281B5D8D90}"/>
                  </a:ext>
                </a:extLst>
              </p14:cNvPr>
              <p14:cNvContentPartPr/>
              <p14:nvPr/>
            </p14:nvContentPartPr>
            <p14:xfrm>
              <a:off x="6715422" y="3597849"/>
              <a:ext cx="1590674" cy="3619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E46004-4BA0-4830-A607-2A281B5D8D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7395" y="3579913"/>
                <a:ext cx="1626367" cy="397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97AE798-8002-43FF-A069-1105962BD082}"/>
                  </a:ext>
                </a:extLst>
              </p14:cNvPr>
              <p14:cNvContentPartPr/>
              <p14:nvPr/>
            </p14:nvContentPartPr>
            <p14:xfrm>
              <a:off x="5454005" y="3934146"/>
              <a:ext cx="1419224" cy="61912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97AE798-8002-43FF-A069-1105962BD0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6008" y="3916127"/>
                <a:ext cx="1454858" cy="65480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8F3872D-5E70-4CFD-8D18-927C0D9E59D1}"/>
              </a:ext>
            </a:extLst>
          </p:cNvPr>
          <p:cNvSpPr txBox="1"/>
          <p:nvPr/>
        </p:nvSpPr>
        <p:spPr>
          <a:xfrm>
            <a:off x="11448186" y="6299214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16</a:t>
            </a:r>
            <a:endParaRPr lang="tr-TR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64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3D46-2A1D-4E01-9933-8963E9BC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6478-7832-4AF4-848D-FF9947E8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Performance Requirements:</a:t>
            </a:r>
          </a:p>
          <a:p>
            <a:pPr marL="0" indent="0">
              <a:buNone/>
            </a:pPr>
            <a:endParaRPr lang="en-US" sz="3200" b="1">
              <a:effectLst/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effectLst/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920A1-EEDE-4977-B296-84F6A5B32D7F}"/>
              </a:ext>
            </a:extLst>
          </p:cNvPr>
          <p:cNvSpPr txBox="1"/>
          <p:nvPr/>
        </p:nvSpPr>
        <p:spPr>
          <a:xfrm>
            <a:off x="1869440" y="3006805"/>
            <a:ext cx="8310880" cy="2120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have a good response time.</a:t>
            </a:r>
            <a:endParaRPr lang="en-US" sz="1800" b="1">
              <a:effectLst/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load time for the User interface should take less than two seconds. </a:t>
            </a:r>
            <a:endParaRPr lang="en-US" sz="1800" b="1">
              <a:effectLst/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able to respond to multiple numbers of people at the same time. </a:t>
            </a:r>
            <a:endParaRPr lang="en-US" sz="1800" b="1">
              <a:effectLst/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log in information should be verified within five seconds. </a:t>
            </a:r>
            <a:endParaRPr lang="en-US" sz="1800" b="1">
              <a:effectLst/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Queries shall return results within five seconds. </a:t>
            </a:r>
            <a:endParaRPr lang="en-US" sz="1800" b="1">
              <a:effectLst/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DAA77-9871-4CFC-874E-EE671159D64F}"/>
              </a:ext>
            </a:extLst>
          </p:cNvPr>
          <p:cNvSpPr txBox="1"/>
          <p:nvPr/>
        </p:nvSpPr>
        <p:spPr>
          <a:xfrm>
            <a:off x="11421403" y="6277150"/>
            <a:ext cx="4548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9600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D62A-920F-4B26-8A7E-39EB32F7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25E7-73AF-4AF0-B2E0-DF41B57B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US" sz="3200" b="1">
                <a:latin typeface="Times" panose="02020603050405020304" pitchFamily="18" charset="0"/>
                <a:cs typeface="Times New Roman" panose="02020603050405020304" pitchFamily="18" charset="0"/>
              </a:rPr>
              <a:t>Safety Requirements:</a:t>
            </a:r>
          </a:p>
          <a:p>
            <a:pPr marL="0" indent="0">
              <a:buNone/>
            </a:pPr>
            <a:endParaRPr lang="en-US" sz="3200" b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44B38-AA41-4C1D-853B-1BAFFEE33016}"/>
              </a:ext>
            </a:extLst>
          </p:cNvPr>
          <p:cNvSpPr txBox="1"/>
          <p:nvPr/>
        </p:nvSpPr>
        <p:spPr>
          <a:xfrm>
            <a:off x="1757680" y="2932882"/>
            <a:ext cx="8310880" cy="22739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external communications between the system’s data server and users must be encrypted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that the system is secure, access to the various subsystems will be protected by a User log in screen and requires a User information (Mail, Name, Pass-word).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C2EE9-A499-4F0D-AD7B-4857C83C7BEB}"/>
              </a:ext>
            </a:extLst>
          </p:cNvPr>
          <p:cNvSpPr txBox="1"/>
          <p:nvPr/>
        </p:nvSpPr>
        <p:spPr>
          <a:xfrm>
            <a:off x="11431172" y="6306458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3644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5AFD-104A-4BE6-95C8-2F93BA2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289048"/>
          </a:xfrm>
        </p:spPr>
        <p:txBody>
          <a:bodyPr>
            <a:normAutofit/>
          </a:bodyPr>
          <a:lstStyle/>
          <a:p>
            <a:r>
              <a:rPr lang="en-US" sz="3600"/>
              <a:t>Project Topic : </a:t>
            </a:r>
            <a:br>
              <a:rPr lang="en-US"/>
            </a:br>
            <a:r>
              <a:rPr lang="en-US"/>
              <a:t>           </a:t>
            </a:r>
            <a:r>
              <a:rPr lang="en-US" sz="12800" baseline="-25000" err="1"/>
              <a:t>RatingWeb</a:t>
            </a:r>
            <a:br>
              <a:rPr lang="en-US" sz="12800" baseline="-25000"/>
            </a:br>
            <a:endParaRPr lang="en-US" baseline="-2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BA40-9CEB-4903-BF4B-F25A095D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" y="2875280"/>
            <a:ext cx="9496552" cy="3804920"/>
          </a:xfrm>
        </p:spPr>
        <p:txBody>
          <a:bodyPr/>
          <a:lstStyle/>
          <a:p>
            <a:pPr marL="0" indent="0" algn="l" rtl="0" fontAlgn="base">
              <a:buNone/>
            </a:pPr>
            <a:endParaRPr lang="en-US" sz="4000" b="1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r>
              <a:rPr lang="en-US" sz="3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</a:t>
            </a:r>
            <a:r>
              <a:rPr lang="en-US" sz="360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WebRating</a:t>
            </a:r>
            <a:r>
              <a:rPr lang="en-US" sz="3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is to help users identify the genuineness of the websites they are using and to know which website is better by the opinion of other users.  </a:t>
            </a:r>
          </a:p>
          <a:p>
            <a:pPr marL="0" indent="0" algn="l" rtl="0" fontAlgn="base">
              <a:buNone/>
            </a:pP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F446-5AEB-47BE-AD24-DBDF075DD6C6}"/>
              </a:ext>
            </a:extLst>
          </p:cNvPr>
          <p:cNvSpPr txBox="1"/>
          <p:nvPr/>
        </p:nvSpPr>
        <p:spPr>
          <a:xfrm>
            <a:off x="11460480" y="6218535"/>
            <a:ext cx="39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3523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665-B52F-4D42-B97F-6123F07E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0A4-1A58-4F48-AC38-D0A0FC50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>
                <a:latin typeface="Times" panose="02020603050405020304" pitchFamily="18" charset="0"/>
                <a:cs typeface="Times New Roman" panose="02020603050405020304" pitchFamily="18" charset="0"/>
              </a:rPr>
              <a:t>Security Requirements: </a:t>
            </a:r>
          </a:p>
          <a:p>
            <a:pPr marL="0" indent="0">
              <a:buNone/>
            </a:pPr>
            <a:endParaRPr lang="en-US" sz="3200" b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itchFamily="2" charset="2"/>
              <a:buAutoNum type="arabicPeriod" startAt="2"/>
            </a:pPr>
            <a:endParaRPr lang="en-US" sz="3200" b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49C24-902A-4C94-800F-5C495E0EBCBB}"/>
              </a:ext>
            </a:extLst>
          </p:cNvPr>
          <p:cNvSpPr txBox="1"/>
          <p:nvPr/>
        </p:nvSpPr>
        <p:spPr>
          <a:xfrm>
            <a:off x="1063752" y="3339282"/>
            <a:ext cx="4876800" cy="3216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Usability: </a:t>
            </a:r>
            <a:endParaRPr lang="en-US" sz="1800" b="1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should have a well formed, easy and soft to use graphical User interface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should be User friendly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must be easy to learn for both novices and Users with experience from similar systems 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90683-069E-4B38-8D0D-3BBC792615F8}"/>
              </a:ext>
            </a:extLst>
          </p:cNvPr>
          <p:cNvSpPr txBox="1"/>
          <p:nvPr/>
        </p:nvSpPr>
        <p:spPr>
          <a:xfrm>
            <a:off x="6560312" y="3339282"/>
            <a:ext cx="4876800" cy="30626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2800" b="1">
                <a:latin typeface="Times" panose="02020603050405020304" pitchFamily="18" charset="0"/>
                <a:cs typeface="Times New Roman" panose="02020603050405020304" pitchFamily="18" charset="0"/>
              </a:rPr>
              <a:t>Supportability: 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should be easy to maintain.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order for the system to be easy to maintain it is done with a web-based, which is easy to maintain.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 of the system should be cost efficient 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F4DF3-FF7E-45EC-A0D1-CCF342363D57}"/>
              </a:ext>
            </a:extLst>
          </p:cNvPr>
          <p:cNvSpPr txBox="1"/>
          <p:nvPr/>
        </p:nvSpPr>
        <p:spPr>
          <a:xfrm>
            <a:off x="11431172" y="6325997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832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25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625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26A4-DC5F-4E76-AAA2-1F625065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Diagram: </a:t>
            </a:r>
          </a:p>
        </p:txBody>
      </p:sp>
      <p:pic>
        <p:nvPicPr>
          <p:cNvPr id="3075" name="Resim 1">
            <a:extLst>
              <a:ext uri="{FF2B5EF4-FFF2-40B4-BE49-F238E27FC236}">
                <a16:creationId xmlns:a16="http://schemas.microsoft.com/office/drawing/2014/main" id="{1F8187A4-F275-49F1-87EB-633FDAAEF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093976"/>
            <a:ext cx="7512928" cy="443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EE528-F453-4873-98AA-1D50B1925E24}"/>
              </a:ext>
            </a:extLst>
          </p:cNvPr>
          <p:cNvSpPr txBox="1"/>
          <p:nvPr/>
        </p:nvSpPr>
        <p:spPr>
          <a:xfrm>
            <a:off x="11450320" y="6279495"/>
            <a:ext cx="558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20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6459FB-B0EA-4C28-A47F-22A39044A99F}"/>
              </a:ext>
            </a:extLst>
          </p:cNvPr>
          <p:cNvSpPr/>
          <p:nvPr/>
        </p:nvSpPr>
        <p:spPr>
          <a:xfrm>
            <a:off x="5130800" y="2217737"/>
            <a:ext cx="1008062" cy="650875"/>
          </a:xfrm>
          <a:prstGeom prst="ellipse">
            <a:avLst/>
          </a:prstGeom>
          <a:solidFill>
            <a:srgbClr val="46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>
                <a:latin typeface="Arial"/>
                <a:cs typeface="Arial"/>
              </a:rPr>
              <a:t>Change UI design</a:t>
            </a:r>
            <a:endParaRPr lang="en-GB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3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B91B-6CD3-43E2-80F3-F46CE4C7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Diagram: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3DABE-F29C-4A0E-AB14-95F5682030E5}"/>
              </a:ext>
            </a:extLst>
          </p:cNvPr>
          <p:cNvSpPr txBox="1"/>
          <p:nvPr/>
        </p:nvSpPr>
        <p:spPr>
          <a:xfrm>
            <a:off x="11440942" y="6306458"/>
            <a:ext cx="3962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21</a:t>
            </a:r>
          </a:p>
        </p:txBody>
      </p:sp>
      <p:pic>
        <p:nvPicPr>
          <p:cNvPr id="8" name="Resim 8">
            <a:extLst>
              <a:ext uri="{FF2B5EF4-FFF2-40B4-BE49-F238E27FC236}">
                <a16:creationId xmlns:a16="http://schemas.microsoft.com/office/drawing/2014/main" id="{19CC77C6-4AF0-44DF-961F-A3ACAE96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1743673"/>
            <a:ext cx="10815637" cy="41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5ADD-29FC-4559-BF46-068AAD8E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08" y="1987804"/>
            <a:ext cx="7474712" cy="3112516"/>
          </a:xfrm>
        </p:spPr>
        <p:txBody>
          <a:bodyPr>
            <a:normAutofit/>
          </a:bodyPr>
          <a:lstStyle/>
          <a:p>
            <a:r>
              <a:rPr lang="en-US" sz="9600"/>
              <a:t>Thank you </a:t>
            </a:r>
            <a:r>
              <a:rPr lang="en-US" sz="9600">
                <a:sym typeface="Wingdings" panose="05000000000000000000" pitchFamily="2" charset="2"/>
              </a:rPr>
              <a:t>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897197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0A2D-862F-418A-9EAB-38C0A6F9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852152" cy="998728"/>
          </a:xfrm>
        </p:spPr>
        <p:txBody>
          <a:bodyPr/>
          <a:lstStyle/>
          <a:p>
            <a:r>
              <a:rPr lang="en-US"/>
              <a:t>Gannt Chart: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39000D-4B76-4525-88FD-904A61E04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391920"/>
            <a:ext cx="10052304" cy="52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23C59-48BD-4E8A-924A-46CF7D90CE64}"/>
              </a:ext>
            </a:extLst>
          </p:cNvPr>
          <p:cNvSpPr txBox="1"/>
          <p:nvPr/>
        </p:nvSpPr>
        <p:spPr>
          <a:xfrm>
            <a:off x="11460480" y="6218535"/>
            <a:ext cx="39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5474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65F72173-2358-4E6A-9D41-E1092C4FD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20" y="1920240"/>
            <a:ext cx="1236036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1B04EC13-087A-4310-88A2-19BC972D2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20" y="2377440"/>
            <a:ext cx="1236036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12553-2B01-4873-AEB8-066F9895F4B3}"/>
              </a:ext>
            </a:extLst>
          </p:cNvPr>
          <p:cNvSpPr txBox="1"/>
          <p:nvPr/>
        </p:nvSpPr>
        <p:spPr>
          <a:xfrm>
            <a:off x="11460480" y="6218535"/>
            <a:ext cx="39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8</a:t>
            </a:r>
          </a:p>
        </p:txBody>
      </p:sp>
      <p:pic>
        <p:nvPicPr>
          <p:cNvPr id="18" name="Resim 24">
            <a:extLst>
              <a:ext uri="{FF2B5EF4-FFF2-40B4-BE49-F238E27FC236}">
                <a16:creationId xmlns:a16="http://schemas.microsoft.com/office/drawing/2014/main" id="{8AAA3D3F-2955-474A-991A-8E87A46F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7" y="-5"/>
            <a:ext cx="12121660" cy="6818933"/>
          </a:xfrm>
          <a:prstGeom prst="rect">
            <a:avLst/>
          </a:prstGeom>
        </p:spPr>
      </p:pic>
      <p:pic>
        <p:nvPicPr>
          <p:cNvPr id="2" name="Resim 2">
            <a:extLst>
              <a:ext uri="{FF2B5EF4-FFF2-40B4-BE49-F238E27FC236}">
                <a16:creationId xmlns:a16="http://schemas.microsoft.com/office/drawing/2014/main" id="{182B6DD0-62ED-49BC-B34A-49C62774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181" y="6120790"/>
            <a:ext cx="712177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55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A77B-16B2-46E9-9D78-9918B552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Ethics: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C8C8-D9DB-49A1-AD9C-4FD9FCF9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err="1"/>
              <a:t>Ratingweb</a:t>
            </a:r>
            <a:r>
              <a:rPr lang="en-US"/>
              <a:t> website acts consistently with the public interest. </a:t>
            </a:r>
          </a:p>
          <a:p>
            <a:r>
              <a:rPr lang="en-US" err="1"/>
              <a:t>RatingWeb</a:t>
            </a:r>
            <a:r>
              <a:rPr lang="en-US"/>
              <a:t> ensures that their products and related modifications meet the highest professional standards possible.</a:t>
            </a:r>
          </a:p>
          <a:p>
            <a:r>
              <a:rPr lang="en-US" err="1"/>
              <a:t>RatingWeb</a:t>
            </a:r>
            <a:r>
              <a:rPr lang="en-US"/>
              <a:t> managers and leaders shall subscribe to and promote an ethical approach to the management of software development and maintenance.</a:t>
            </a:r>
          </a:p>
          <a:p>
            <a:r>
              <a:rPr lang="en-US" err="1"/>
              <a:t>RatingWeb</a:t>
            </a:r>
            <a:r>
              <a:rPr lang="en-US"/>
              <a:t> colleagues shall be fair to and supportive of their colleagues.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A61A9-1695-479C-ADC2-3A367AC0495C}"/>
              </a:ext>
            </a:extLst>
          </p:cNvPr>
          <p:cNvSpPr txBox="1"/>
          <p:nvPr/>
        </p:nvSpPr>
        <p:spPr>
          <a:xfrm>
            <a:off x="11499166" y="6279495"/>
            <a:ext cx="558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5421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A3C3-02E5-4013-9C30-C307927B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Diagram: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0FE42C-5D4C-4624-8B11-52069032C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25" y="2232293"/>
            <a:ext cx="6004560" cy="41410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50590-F47B-4BC0-927E-C24E3AEB0281}"/>
              </a:ext>
            </a:extLst>
          </p:cNvPr>
          <p:cNvSpPr txBox="1"/>
          <p:nvPr/>
        </p:nvSpPr>
        <p:spPr>
          <a:xfrm>
            <a:off x="11489397" y="6299033"/>
            <a:ext cx="558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944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7F30-92D6-4797-AE6F-34D22F4D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9222"/>
            <a:ext cx="10058400" cy="1609344"/>
          </a:xfrm>
        </p:spPr>
        <p:txBody>
          <a:bodyPr/>
          <a:lstStyle/>
          <a:p>
            <a:r>
              <a:rPr lang="en-US" dirty="0"/>
              <a:t>Activity flowchart Diagram: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221C6-25E5-4B3F-BBC1-CE14CB6943AE}"/>
              </a:ext>
            </a:extLst>
          </p:cNvPr>
          <p:cNvSpPr txBox="1"/>
          <p:nvPr/>
        </p:nvSpPr>
        <p:spPr>
          <a:xfrm>
            <a:off x="11499166" y="6299033"/>
            <a:ext cx="558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6</a:t>
            </a:r>
          </a:p>
        </p:txBody>
      </p:sp>
      <p:pic>
        <p:nvPicPr>
          <p:cNvPr id="8" name="Picture 4" descr="Diagram&#10;&#10;Description automatically generated">
            <a:extLst>
              <a:ext uri="{FF2B5EF4-FFF2-40B4-BE49-F238E27FC236}">
                <a16:creationId xmlns:a16="http://schemas.microsoft.com/office/drawing/2014/main" id="{427D1D07-F6A8-418D-ADB7-CDCF2278A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6"/>
          <a:stretch/>
        </p:blipFill>
        <p:spPr>
          <a:xfrm>
            <a:off x="3057719" y="1525079"/>
            <a:ext cx="5038715" cy="50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9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F26F-C17C-4273-81F5-4110E69F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diagram: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3A843E9-176E-4184-9BA7-01E49C4F81DE}"/>
              </a:ext>
            </a:extLst>
          </p:cNvPr>
          <p:cNvSpPr txBox="1"/>
          <p:nvPr/>
        </p:nvSpPr>
        <p:spPr>
          <a:xfrm>
            <a:off x="11489788" y="6257612"/>
            <a:ext cx="39624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7</a:t>
            </a:r>
          </a:p>
        </p:txBody>
      </p:sp>
      <p:pic>
        <p:nvPicPr>
          <p:cNvPr id="5" name="Picture 7" descr="Timeline&#10;&#10;Description automatically generated">
            <a:extLst>
              <a:ext uri="{FF2B5EF4-FFF2-40B4-BE49-F238E27FC236}">
                <a16:creationId xmlns:a16="http://schemas.microsoft.com/office/drawing/2014/main" id="{DF8BCAAA-B651-4DE2-9120-8140AF92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3" y="1651900"/>
            <a:ext cx="6425513" cy="47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8745-5FA9-45D2-97B9-4DF9BED0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Diagram: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4C52DD-2793-4AC8-ACDB-DAD37456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999" y="2672079"/>
            <a:ext cx="160011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D73AD0BF-1566-40D7-AE66-19B0F4B5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7" y="2148843"/>
            <a:ext cx="8902161" cy="41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311BF-EB2A-4406-9972-CBC4755F3319}"/>
              </a:ext>
            </a:extLst>
          </p:cNvPr>
          <p:cNvSpPr txBox="1"/>
          <p:nvPr/>
        </p:nvSpPr>
        <p:spPr>
          <a:xfrm>
            <a:off x="11508935" y="6308803"/>
            <a:ext cx="558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232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593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Rockwell</vt:lpstr>
      <vt:lpstr>Rockwell Condensed</vt:lpstr>
      <vt:lpstr>Segoe UI</vt:lpstr>
      <vt:lpstr>Symbol</vt:lpstr>
      <vt:lpstr>Times</vt:lpstr>
      <vt:lpstr>Times New Roman</vt:lpstr>
      <vt:lpstr>Wingdings</vt:lpstr>
      <vt:lpstr>Wood Type</vt:lpstr>
      <vt:lpstr>Rating-Web Website</vt:lpstr>
      <vt:lpstr>Project Topic :             RatingWeb </vt:lpstr>
      <vt:lpstr>Gannt Chart:</vt:lpstr>
      <vt:lpstr>PowerPoint Presentation</vt:lpstr>
      <vt:lpstr>Project Ethics:</vt:lpstr>
      <vt:lpstr>Class Diagram: </vt:lpstr>
      <vt:lpstr>Activity flowchart Diagram: </vt:lpstr>
      <vt:lpstr>Sequence diagram:</vt:lpstr>
      <vt:lpstr>Analysis Diagram: </vt:lpstr>
      <vt:lpstr>Standards Applied: </vt:lpstr>
      <vt:lpstr>Functional Requirements: </vt:lpstr>
      <vt:lpstr>User Interface: </vt:lpstr>
      <vt:lpstr>User INterface: </vt:lpstr>
      <vt:lpstr>User interface: </vt:lpstr>
      <vt:lpstr>User Interface:</vt:lpstr>
      <vt:lpstr>User interface:</vt:lpstr>
      <vt:lpstr>User Interface:</vt:lpstr>
      <vt:lpstr>Nonfunctional Requirements:</vt:lpstr>
      <vt:lpstr>Nonfunctional Requirements:</vt:lpstr>
      <vt:lpstr>Nonfunctional Requirements:</vt:lpstr>
      <vt:lpstr>Use Case Diagram: </vt:lpstr>
      <vt:lpstr>Architecture Diagram: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Web Webstie</dc:title>
  <dc:creator>KHAWLAH AL-SHUBATI</dc:creator>
  <cp:lastModifiedBy>PC</cp:lastModifiedBy>
  <cp:revision>3</cp:revision>
  <dcterms:created xsi:type="dcterms:W3CDTF">2021-05-16T17:32:47Z</dcterms:created>
  <dcterms:modified xsi:type="dcterms:W3CDTF">2021-05-18T09:38:14Z</dcterms:modified>
</cp:coreProperties>
</file>