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257" r:id="rId3"/>
    <p:sldId id="290" r:id="rId4"/>
    <p:sldId id="284" r:id="rId5"/>
    <p:sldId id="291" r:id="rId6"/>
    <p:sldId id="285" r:id="rId7"/>
    <p:sldId id="292" r:id="rId8"/>
    <p:sldId id="286" r:id="rId9"/>
    <p:sldId id="281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D0424-3C59-FF4D-8A3F-52AC0252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AD708-AA8D-AA4C-97B8-63641329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37D7B-30BD-A448-A7D7-45DEFE78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4720B-ABE7-ED49-8CE0-14970E4D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776FF-F87E-3E43-AA57-CD18EE3F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74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DE8C9-CDC2-FB42-9E7C-D49804A8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3AE73-A45C-FB45-A3A4-A81B7455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DB2C6-1BB8-0348-8133-8D1765AD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66A53-D907-0549-A09F-A16EAFD8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D6E30-33AF-7146-98CA-EAC83079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233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197CE-234C-9042-8DA4-0ECBB048F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D94F88-6858-874A-884F-86CDEA68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C66DB-10D6-7E4E-A7BA-2C1C7A1E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A0565-B9A8-8E47-864F-EB53F458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0B6ED-CA51-EF43-9E12-D6B6093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4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70A3A-0F36-DE4A-8AD2-C84E138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AF9E7-D7E9-6B44-881F-E12C9120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12642-6B88-B943-81AB-0CBDF524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49820-7358-4746-94A6-FF22DAD4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8302B-00D3-DB4C-AA86-9A74714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6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E9E9C-00DB-7343-9CF6-32B6A70D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FFA7E-2AA5-634E-9CAA-CD9DABEC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C3D3D-BC12-B343-B270-C60AF0D6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99FBE-87BB-0D43-9DAE-F9F7E6A4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DFA4E-11D5-D045-B67C-0AD77100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17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1E62F-6A20-6C4A-90FC-838DC782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EE8B4-D345-5C4D-9E24-998467F0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F50634-4151-5446-A90A-EF709DB86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D7250-E306-2F48-AB7F-D07A1D67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2DFB7-E9ED-F040-96C4-EC37EE5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3A6C5-F789-5A47-BECA-91D68772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261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B4DCA-7ADC-1E40-A087-9C261101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08924-866F-3D46-AC88-A8C0B9E7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9515B-8EB1-E34C-9E71-EBC1D8AF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5865E-7DFB-4541-9F65-2C2B62486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B4AE15-FD47-B74E-985E-B5B4274BE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D5BD6-F5FC-D84E-ADA8-AC92F52B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6108BA-105F-6745-8D20-09C565B1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F96584-98DF-2846-9F36-02DCF14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193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14B5-47B3-E74E-91F7-C8DC8569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52B6E-91F8-0F4A-B9D3-3F01C162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0FD285-CB6A-1B49-9229-0F460F18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4E52B0-387A-3244-9A6D-7625068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7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BD60B-24D5-5D4F-9D41-BFE4DE07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82E547-87DC-3E4F-8F72-DB4EA621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BEDE7-1F79-EC4B-A569-4C29C938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62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1706B-7E95-754B-BD21-5922A857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23B6B-7A60-9048-ACFE-A835DDE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0977B-A886-AC4B-95FA-0C84946BD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E62D1-565D-8241-8B13-25B4357C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D907C-6734-7040-9BE1-E24B4410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10210-A935-864F-B975-658B3C4C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16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F4C21-92A4-234C-97C4-B2000C77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A22ABF-2F61-AE46-BB1C-9F94F2897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BD984-66D2-964E-AB88-A55894B4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8634F-33E8-134F-94D5-9A16ED0B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52768-52CF-244D-8B2D-78D0716D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99FB2-7D3C-0C48-AC26-A3397E7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17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DED28-F933-CC4A-B0C8-E99315FB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C3622-E086-C94A-A42C-19A02B34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24172-FD6D-6843-A166-FD1BA02DB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6AD1-0690-E340-8404-27A0BE30FD0E}" type="datetimeFigureOut">
              <a:rPr kumimoji="1" lang="ko-KR" altLang="en-US" smtClean="0"/>
              <a:t>2022. 4. 26.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6C127-2397-1245-8A35-895A94800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860FD-FAA9-EF48-973A-11351E6A5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54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6A0AE-259C-FC4B-88C2-72AE132D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b="1" dirty="0"/>
              <a:t>시스템 프로그래밍</a:t>
            </a:r>
            <a:r>
              <a:rPr kumimoji="1" lang="en-US" altLang="ko-KR" b="1" dirty="0"/>
              <a:t> Lab3 Report</a:t>
            </a:r>
            <a:endParaRPr kumimoji="1"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16E36-DF4A-AF49-9487-B0C13E319D0E}"/>
              </a:ext>
            </a:extLst>
          </p:cNvPr>
          <p:cNvSpPr txBox="1"/>
          <p:nvPr/>
        </p:nvSpPr>
        <p:spPr>
          <a:xfrm>
            <a:off x="1781175" y="4314825"/>
            <a:ext cx="8629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/>
              <a:t>경영학과 </a:t>
            </a:r>
            <a:r>
              <a:rPr kumimoji="1" lang="en-US" altLang="ko-KR" sz="3200" dirty="0"/>
              <a:t>2017-15108</a:t>
            </a:r>
          </a:p>
          <a:p>
            <a:pPr algn="ctr"/>
            <a:r>
              <a:rPr kumimoji="1" lang="ko-KR" altLang="en-US" sz="3200" dirty="0"/>
              <a:t>박지상</a:t>
            </a:r>
          </a:p>
        </p:txBody>
      </p:sp>
    </p:spTree>
    <p:extLst>
      <p:ext uri="{BB962C8B-B14F-4D97-AF65-F5344CB8AC3E}">
        <p14:creationId xmlns:p14="http://schemas.microsoft.com/office/powerpoint/2010/main" val="231212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4. </a:t>
            </a:r>
            <a:r>
              <a:rPr kumimoji="1" lang="ko-KR" altLang="en-US" sz="3200" b="1" dirty="0">
                <a:latin typeface="+mn-lt"/>
              </a:rPr>
              <a:t>새롭게 배운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196AC-7E1C-F248-8CFD-D0AB5A321B1F}"/>
              </a:ext>
            </a:extLst>
          </p:cNvPr>
          <p:cNvSpPr txBox="1"/>
          <p:nvPr/>
        </p:nvSpPr>
        <p:spPr>
          <a:xfrm>
            <a:off x="263250" y="1449366"/>
            <a:ext cx="11665500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Macro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 복잡한 작업을 간편하게 표현할 수 있음을 </a:t>
            </a:r>
            <a:r>
              <a:rPr kumimoji="1" lang="ko-KR" altLang="en-US" dirty="0" err="1"/>
              <a:t>알게되었다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mm_init</a:t>
            </a:r>
            <a:r>
              <a:rPr kumimoji="1" lang="en-US" altLang="ko-KR" dirty="0"/>
              <a:t>()</a:t>
            </a:r>
            <a:r>
              <a:rPr kumimoji="1" lang="ko-KR" altLang="en-US" dirty="0"/>
              <a:t>을 할 때</a:t>
            </a:r>
            <a:r>
              <a:rPr kumimoji="1" lang="en-US" altLang="ko-KR" dirty="0"/>
              <a:t>, alignment padding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prologue header/footer, epilogue header</a:t>
            </a:r>
            <a:r>
              <a:rPr kumimoji="1" lang="ko-KR" altLang="en-US" dirty="0"/>
              <a:t>가 필요함을 </a:t>
            </a:r>
            <a:r>
              <a:rPr kumimoji="1" lang="ko-KR" altLang="en-US" dirty="0" err="1"/>
              <a:t>알게되었다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malloc</a:t>
            </a:r>
            <a:r>
              <a:rPr kumimoji="1" lang="ko-KR" altLang="en-US" dirty="0"/>
              <a:t>을 할 때 </a:t>
            </a:r>
            <a:r>
              <a:rPr kumimoji="1" lang="en-US" altLang="ko-KR" dirty="0"/>
              <a:t>block size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adjust</a:t>
            </a:r>
            <a:r>
              <a:rPr kumimoji="1" lang="ko-KR" altLang="en-US" dirty="0"/>
              <a:t>해야함을 배웠다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Lab01</a:t>
            </a:r>
            <a:r>
              <a:rPr kumimoji="1" lang="ko-KR" altLang="en-US" dirty="0"/>
              <a:t>에서처럼 단순하게 </a:t>
            </a:r>
            <a:r>
              <a:rPr kumimoji="1" lang="en-US" altLang="ko-KR" dirty="0"/>
              <a:t>free()</a:t>
            </a:r>
            <a:r>
              <a:rPr kumimoji="1" lang="ko-KR" altLang="en-US" dirty="0"/>
              <a:t>후 </a:t>
            </a:r>
            <a:r>
              <a:rPr kumimoji="1" lang="en-US" altLang="ko-KR" dirty="0"/>
              <a:t>malloc()</a:t>
            </a:r>
            <a:r>
              <a:rPr kumimoji="1" lang="ko-KR" altLang="en-US" dirty="0"/>
              <a:t>하는 방식의 </a:t>
            </a:r>
            <a:r>
              <a:rPr kumimoji="1" lang="en-US" altLang="ko-KR" dirty="0" err="1"/>
              <a:t>realloc</a:t>
            </a:r>
            <a:r>
              <a:rPr kumimoji="1" lang="en-US" altLang="ko-KR" dirty="0"/>
              <a:t>()</a:t>
            </a:r>
            <a:r>
              <a:rPr kumimoji="1" lang="ko-KR" altLang="en-US" dirty="0"/>
              <a:t>이 아니라</a:t>
            </a:r>
            <a:r>
              <a:rPr kumimoji="1" lang="en-US" altLang="ko-KR" dirty="0"/>
              <a:t>, </a:t>
            </a:r>
          </a:p>
          <a:p>
            <a:pPr>
              <a:lnSpc>
                <a:spcPct val="200000"/>
              </a:lnSpc>
            </a:pPr>
            <a:r>
              <a:rPr kumimoji="1" lang="ko-KR" altLang="en-US" dirty="0"/>
              <a:t>   기존에 할당되었던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와 새롭게 할당하려는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에 따라 </a:t>
            </a:r>
            <a:r>
              <a:rPr kumimoji="1" lang="en-US" altLang="ko-KR" dirty="0"/>
              <a:t>case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나누어 더 효율적으로 구현할 수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9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D8FE8-583B-4E45-B99C-7162DB51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28601"/>
            <a:ext cx="10515600" cy="814388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n-lt"/>
              </a:rPr>
              <a:t>1. </a:t>
            </a:r>
            <a:r>
              <a:rPr kumimoji="1" lang="ko-KR" altLang="en-US" sz="3200" b="1" dirty="0">
                <a:latin typeface="+mn-lt"/>
              </a:rPr>
              <a:t>실행결과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7EE88C-49F1-6FD2-B4F3-77F9E5DE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0" y="1272005"/>
            <a:ext cx="5892800" cy="4851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2D21A9-00FC-6AB2-8614-43025AA3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99" y="1615540"/>
            <a:ext cx="5588495" cy="41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>
                <a:latin typeface="+mn-lt"/>
              </a:rPr>
              <a:t>Constants &amp; Macros</a:t>
            </a:r>
            <a:endParaRPr kumimoji="1" lang="ko-KR" altLang="en-US" sz="3200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345B48-86E9-F0A2-116B-9A7606B66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042989"/>
            <a:ext cx="5455200" cy="5496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41F3A3-4AA2-C605-C7FE-C8194172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2989"/>
            <a:ext cx="5790480" cy="2455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9A4D0-E7AB-00FE-1546-044AF5FD8450}"/>
              </a:ext>
            </a:extLst>
          </p:cNvPr>
          <p:cNvSpPr txBox="1"/>
          <p:nvPr/>
        </p:nvSpPr>
        <p:spPr>
          <a:xfrm>
            <a:off x="6096000" y="3657600"/>
            <a:ext cx="5648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교과서에 제시된 </a:t>
            </a:r>
            <a:r>
              <a:rPr kumimoji="1" lang="en-US" altLang="ko-KR" dirty="0"/>
              <a:t>Constants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Macros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추가하였다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Global variable</a:t>
            </a:r>
            <a:r>
              <a:rPr kumimoji="1" lang="ko-KR" altLang="en-US" dirty="0"/>
              <a:t>로 다음을 선언하였다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char</a:t>
            </a:r>
            <a:r>
              <a:rPr kumimoji="1" lang="ko-KR" altLang="en-US" dirty="0"/>
              <a:t>* </a:t>
            </a:r>
            <a:r>
              <a:rPr kumimoji="1" lang="en-US" altLang="ko-KR" dirty="0" err="1"/>
              <a:t>heap_listp</a:t>
            </a:r>
            <a:r>
              <a:rPr kumimoji="1" lang="en-US" altLang="ko-KR" dirty="0"/>
              <a:t>: heap</a:t>
            </a:r>
            <a:r>
              <a:rPr kumimoji="1" lang="ko-KR" altLang="en-US" dirty="0"/>
              <a:t> </a:t>
            </a:r>
            <a:r>
              <a:rPr kumimoji="1" lang="en-US" altLang="ko-KR" dirty="0"/>
              <a:t>block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root node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char* </a:t>
            </a:r>
            <a:r>
              <a:rPr kumimoji="1" lang="en-US" altLang="ko-KR" dirty="0" err="1"/>
              <a:t>prev_bp</a:t>
            </a:r>
            <a:r>
              <a:rPr kumimoji="1" lang="en-US" altLang="ko-KR" dirty="0"/>
              <a:t>: next-fit</a:t>
            </a:r>
            <a:r>
              <a:rPr kumimoji="1" lang="ko-KR" altLang="en-US" dirty="0"/>
              <a:t>을 구현하기 위한 기록</a:t>
            </a:r>
          </a:p>
        </p:txBody>
      </p:sp>
    </p:spTree>
    <p:extLst>
      <p:ext uri="{BB962C8B-B14F-4D97-AF65-F5344CB8AC3E}">
        <p14:creationId xmlns:p14="http://schemas.microsoft.com/office/powerpoint/2010/main" val="64033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mm_init</a:t>
            </a:r>
            <a:r>
              <a:rPr kumimoji="1" lang="en-US" altLang="ko-KR" sz="3200" b="1" dirty="0">
                <a:latin typeface="+mn-lt"/>
              </a:rPr>
              <a:t>(), </a:t>
            </a:r>
            <a:r>
              <a:rPr kumimoji="1" lang="en-US" altLang="ko-KR" sz="3200" b="1" dirty="0" err="1">
                <a:latin typeface="+mn-lt"/>
              </a:rPr>
              <a:t>extend_heap</a:t>
            </a:r>
            <a:r>
              <a:rPr kumimoji="1" lang="en-US" altLang="ko-KR" sz="3200" b="1" dirty="0">
                <a:latin typeface="+mn-lt"/>
              </a:rPr>
              <a:t>()</a:t>
            </a:r>
            <a:endParaRPr kumimoji="1" lang="ko-KR" altLang="en-US" sz="3200" b="1" dirty="0"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00D702-1F6F-9C28-569F-726C7360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0" y="1283970"/>
            <a:ext cx="5849962" cy="45224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4CA999-9C2A-C33E-FB94-06A75038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39" y="1268730"/>
            <a:ext cx="5624963" cy="4522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94C717-AF82-2FD8-749E-EDB147F7A716}"/>
              </a:ext>
            </a:extLst>
          </p:cNvPr>
          <p:cNvSpPr txBox="1"/>
          <p:nvPr/>
        </p:nvSpPr>
        <p:spPr>
          <a:xfrm>
            <a:off x="2482642" y="6047421"/>
            <a:ext cx="72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Textbook</a:t>
            </a:r>
            <a:r>
              <a:rPr kumimoji="1" lang="ko-KR" altLang="en-US" b="1" dirty="0"/>
              <a:t>에 나와있는 방식으로 구현함</a:t>
            </a:r>
          </a:p>
        </p:txBody>
      </p:sp>
    </p:spTree>
    <p:extLst>
      <p:ext uri="{BB962C8B-B14F-4D97-AF65-F5344CB8AC3E}">
        <p14:creationId xmlns:p14="http://schemas.microsoft.com/office/powerpoint/2010/main" val="91126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mm_malloc</a:t>
            </a:r>
            <a:r>
              <a:rPr kumimoji="1" lang="en-US" altLang="ko-KR" sz="3200" b="1" dirty="0">
                <a:latin typeface="+mn-lt"/>
              </a:rPr>
              <a:t>(),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>
                <a:latin typeface="+mn-lt"/>
              </a:rPr>
              <a:t>place()</a:t>
            </a:r>
            <a:endParaRPr kumimoji="1" lang="ko-KR" altLang="en-US" sz="3200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4C717-AF82-2FD8-749E-EDB147F7A716}"/>
              </a:ext>
            </a:extLst>
          </p:cNvPr>
          <p:cNvSpPr txBox="1"/>
          <p:nvPr/>
        </p:nvSpPr>
        <p:spPr>
          <a:xfrm>
            <a:off x="6186681" y="6107578"/>
            <a:ext cx="4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Textbook</a:t>
            </a:r>
            <a:r>
              <a:rPr kumimoji="1" lang="ko-KR" altLang="en-US" b="1" dirty="0"/>
              <a:t>에 나와있는 방식으로 구현함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68CBB6-BEFB-7451-CE82-6D8C4F1F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6" y="1042989"/>
            <a:ext cx="6565724" cy="4768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A5CC09-D03A-B201-E0F3-162BB5242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1" y="1042989"/>
            <a:ext cx="4572884" cy="55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6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mm_free</a:t>
            </a:r>
            <a:r>
              <a:rPr kumimoji="1" lang="en-US" altLang="ko-KR" sz="3200" b="1" dirty="0">
                <a:latin typeface="+mn-lt"/>
              </a:rPr>
              <a:t>(), coalesce()</a:t>
            </a:r>
            <a:endParaRPr kumimoji="1" lang="ko-KR" altLang="en-US" sz="3200" b="1" dirty="0">
              <a:latin typeface="+mn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64F684-9728-FED9-4935-DF2360E2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6" y="1272338"/>
            <a:ext cx="4465766" cy="31288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AABA45-FB27-A725-6685-57A86A8E8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34" y="1272338"/>
            <a:ext cx="4952666" cy="5483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974429-D7C4-3A23-140B-0BABF60B06D0}"/>
              </a:ext>
            </a:extLst>
          </p:cNvPr>
          <p:cNvSpPr txBox="1"/>
          <p:nvPr/>
        </p:nvSpPr>
        <p:spPr>
          <a:xfrm>
            <a:off x="515189" y="5585662"/>
            <a:ext cx="4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Textbook</a:t>
            </a:r>
            <a:r>
              <a:rPr kumimoji="1" lang="ko-KR" altLang="en-US" b="1" dirty="0"/>
              <a:t>에 나와있는 방식으로 구현함</a:t>
            </a:r>
          </a:p>
        </p:txBody>
      </p:sp>
    </p:spTree>
    <p:extLst>
      <p:ext uri="{BB962C8B-B14F-4D97-AF65-F5344CB8AC3E}">
        <p14:creationId xmlns:p14="http://schemas.microsoft.com/office/powerpoint/2010/main" val="338667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find_fit</a:t>
            </a:r>
            <a:r>
              <a:rPr kumimoji="1" lang="en-US" altLang="ko-KR" sz="3200" b="1" dirty="0">
                <a:latin typeface="+mn-lt"/>
              </a:rPr>
              <a:t>()</a:t>
            </a:r>
            <a:endParaRPr kumimoji="1" lang="ko-KR" altLang="en-US" sz="3200" b="1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74429-D7C4-3A23-140B-0BABF60B06D0}"/>
              </a:ext>
            </a:extLst>
          </p:cNvPr>
          <p:cNvSpPr txBox="1"/>
          <p:nvPr/>
        </p:nvSpPr>
        <p:spPr>
          <a:xfrm>
            <a:off x="7313031" y="1984187"/>
            <a:ext cx="46944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b="1" dirty="0"/>
              <a:t>Textbook</a:t>
            </a:r>
            <a:r>
              <a:rPr kumimoji="1" lang="ko-KR" altLang="en-US" b="1" dirty="0"/>
              <a:t>에 나와있는 </a:t>
            </a:r>
            <a:r>
              <a:rPr kumimoji="1" lang="en-US" altLang="ko-KR" b="1" dirty="0" err="1"/>
              <a:t>first_fit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방식으로는</a:t>
            </a:r>
            <a:endParaRPr kumimoji="1" lang="en-US" altLang="ko-KR" b="1" dirty="0"/>
          </a:p>
          <a:p>
            <a:pPr algn="just"/>
            <a:r>
              <a:rPr kumimoji="1" lang="ko-KR" altLang="en-US" b="1" dirty="0"/>
              <a:t>성능이 낮게 나와 </a:t>
            </a:r>
            <a:r>
              <a:rPr kumimoji="1" lang="en-US" altLang="ko-KR" b="1" dirty="0"/>
              <a:t>next-fit</a:t>
            </a:r>
            <a:r>
              <a:rPr kumimoji="1" lang="ko-KR" altLang="en-US" b="1" dirty="0" err="1"/>
              <a:t>으로</a:t>
            </a:r>
            <a:r>
              <a:rPr kumimoji="1" lang="ko-KR" altLang="en-US" b="1" dirty="0"/>
              <a:t> 구현함</a:t>
            </a:r>
            <a:r>
              <a:rPr kumimoji="1" lang="en-US" altLang="ko-KR" b="1" dirty="0"/>
              <a:t>.</a:t>
            </a:r>
          </a:p>
          <a:p>
            <a:pPr algn="just"/>
            <a:endParaRPr kumimoji="1" lang="en-US" altLang="ko-KR" b="1" dirty="0"/>
          </a:p>
          <a:p>
            <a:pPr algn="just"/>
            <a:r>
              <a:rPr kumimoji="1" lang="en-US" altLang="ko-KR" b="1" dirty="0"/>
              <a:t>next-fit</a:t>
            </a:r>
            <a:r>
              <a:rPr kumimoji="1" lang="ko-KR" altLang="en-US" b="1" dirty="0"/>
              <a:t>을 구현하기 위해 </a:t>
            </a:r>
            <a:r>
              <a:rPr kumimoji="1" lang="en-US" altLang="ko-KR" b="1" dirty="0"/>
              <a:t>static variable</a:t>
            </a:r>
            <a:r>
              <a:rPr kumimoji="1" lang="ko-KR" altLang="en-US" b="1" dirty="0"/>
              <a:t>로</a:t>
            </a:r>
            <a:endParaRPr kumimoji="1" lang="en-US" altLang="ko-KR" b="1" dirty="0"/>
          </a:p>
          <a:p>
            <a:pPr algn="just"/>
            <a:r>
              <a:rPr kumimoji="1" lang="en-US" altLang="ko-KR" b="1" dirty="0"/>
              <a:t>char* </a:t>
            </a:r>
            <a:r>
              <a:rPr kumimoji="1" lang="en-US" altLang="ko-KR" b="1" dirty="0" err="1"/>
              <a:t>prev_bp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선언하고</a:t>
            </a:r>
            <a:endParaRPr kumimoji="1" lang="en-US" altLang="ko-KR" b="1" dirty="0"/>
          </a:p>
          <a:p>
            <a:pPr algn="just"/>
            <a:r>
              <a:rPr kumimoji="1" lang="ko-KR" altLang="en-US" b="1" dirty="0"/>
              <a:t>다음과 같은 부분에서 </a:t>
            </a:r>
            <a:r>
              <a:rPr kumimoji="1" lang="en-US" altLang="ko-KR" b="1" dirty="0" err="1"/>
              <a:t>init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update</a:t>
            </a:r>
            <a:r>
              <a:rPr kumimoji="1" lang="ko-KR" altLang="en-US" b="1" dirty="0"/>
              <a:t>했다</a:t>
            </a:r>
            <a:r>
              <a:rPr kumimoji="1" lang="en-US" altLang="ko-KR" b="1" dirty="0"/>
              <a:t>.</a:t>
            </a:r>
          </a:p>
          <a:p>
            <a:pPr algn="just"/>
            <a:endParaRPr kumimoji="1" lang="en-US" altLang="ko-KR" b="1" dirty="0"/>
          </a:p>
          <a:p>
            <a:pPr algn="just"/>
            <a:r>
              <a:rPr kumimoji="1" lang="en-US" altLang="ko-KR" sz="1400" b="1" dirty="0"/>
              <a:t>1) </a:t>
            </a:r>
            <a:r>
              <a:rPr kumimoji="1" lang="en-US" altLang="ko-KR" sz="1400" b="1" dirty="0" err="1"/>
              <a:t>mm_init</a:t>
            </a:r>
            <a:r>
              <a:rPr kumimoji="1" lang="en-US" altLang="ko-KR" sz="1400" b="1" dirty="0"/>
              <a:t>()</a:t>
            </a:r>
          </a:p>
          <a:p>
            <a:pPr algn="just"/>
            <a:r>
              <a:rPr kumimoji="1" lang="en-US" altLang="ko-KR" sz="1400" b="1" dirty="0" err="1"/>
              <a:t>prev_bp</a:t>
            </a:r>
            <a:r>
              <a:rPr kumimoji="1" lang="en-US" altLang="ko-KR" sz="1400" b="1" dirty="0"/>
              <a:t> = (char *)</a:t>
            </a:r>
            <a:r>
              <a:rPr kumimoji="1" lang="en-US" altLang="ko-KR" sz="1400" b="1" dirty="0" err="1"/>
              <a:t>heap_listp</a:t>
            </a:r>
            <a:r>
              <a:rPr kumimoji="1" lang="en-US" altLang="ko-KR" sz="1400" b="1" dirty="0"/>
              <a:t>;</a:t>
            </a:r>
            <a:r>
              <a:rPr kumimoji="1" lang="ko-KR" altLang="en-US" sz="1400" b="1" dirty="0"/>
              <a:t>에서 </a:t>
            </a:r>
            <a:r>
              <a:rPr kumimoji="1" lang="en-US" altLang="ko-KR" sz="1400" b="1" dirty="0"/>
              <a:t>Init</a:t>
            </a:r>
          </a:p>
          <a:p>
            <a:pPr algn="just"/>
            <a:endParaRPr kumimoji="1" lang="en-US" altLang="ko-KR" sz="1400" b="1" dirty="0"/>
          </a:p>
          <a:p>
            <a:pPr algn="just"/>
            <a:r>
              <a:rPr kumimoji="1" lang="en-US" altLang="ko-KR" sz="1400" b="1" dirty="0"/>
              <a:t>2) </a:t>
            </a:r>
            <a:r>
              <a:rPr kumimoji="1" lang="en-US" altLang="ko-KR" sz="1400" b="1" dirty="0" err="1"/>
              <a:t>mm_malloc</a:t>
            </a:r>
            <a:r>
              <a:rPr kumimoji="1" lang="en-US" altLang="ko-KR" sz="1400" b="1" dirty="0"/>
              <a:t>()</a:t>
            </a:r>
          </a:p>
          <a:p>
            <a:pPr algn="just"/>
            <a:r>
              <a:rPr kumimoji="1" lang="en-US" altLang="ko-KR" sz="1400" b="1" dirty="0"/>
              <a:t>place(bp, </a:t>
            </a:r>
            <a:r>
              <a:rPr kumimoji="1" lang="en-US" altLang="ko-KR" sz="1400" b="1" dirty="0" err="1"/>
              <a:t>asize</a:t>
            </a:r>
            <a:r>
              <a:rPr kumimoji="1" lang="en-US" altLang="ko-KR" sz="1400" b="1" dirty="0"/>
              <a:t>)</a:t>
            </a:r>
            <a:r>
              <a:rPr kumimoji="1" lang="ko-KR" altLang="en-US" sz="1400" b="1" dirty="0"/>
              <a:t>후 </a:t>
            </a:r>
            <a:r>
              <a:rPr kumimoji="1" lang="en-US" altLang="ko-KR" sz="1400" b="1" dirty="0" err="1"/>
              <a:t>prev_bp</a:t>
            </a:r>
            <a:r>
              <a:rPr kumimoji="1" lang="en-US" altLang="ko-KR" sz="1400" b="1" dirty="0"/>
              <a:t> = bp;</a:t>
            </a:r>
          </a:p>
          <a:p>
            <a:pPr algn="just"/>
            <a:endParaRPr kumimoji="1" lang="en-US" altLang="ko-KR" sz="1400" b="1" dirty="0"/>
          </a:p>
          <a:p>
            <a:pPr algn="just"/>
            <a:r>
              <a:rPr kumimoji="1" lang="en-US" altLang="ko-KR" sz="1400" b="1" dirty="0"/>
              <a:t>3) coalesce()</a:t>
            </a:r>
          </a:p>
          <a:p>
            <a:pPr algn="just"/>
            <a:r>
              <a:rPr kumimoji="1" lang="en-US" altLang="ko-KR" sz="1400" b="1" dirty="0"/>
              <a:t>coalesce</a:t>
            </a:r>
            <a:r>
              <a:rPr kumimoji="1" lang="ko-KR" altLang="en-US" sz="1400" b="1" dirty="0"/>
              <a:t>가 끝난 후 </a:t>
            </a:r>
            <a:r>
              <a:rPr kumimoji="1" lang="en-US" altLang="ko-KR" sz="1400" b="1" dirty="0" err="1"/>
              <a:t>prev_bp</a:t>
            </a:r>
            <a:r>
              <a:rPr kumimoji="1" lang="en-US" altLang="ko-KR" sz="1400" b="1" dirty="0"/>
              <a:t>=bp;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C1B1C3-596C-B92F-72F8-7DA0B298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" y="1919861"/>
            <a:ext cx="6962976" cy="38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4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mm_realloc</a:t>
            </a:r>
            <a:r>
              <a:rPr kumimoji="1" lang="en-US" altLang="ko-KR" sz="3200" b="1" dirty="0">
                <a:latin typeface="+mn-lt"/>
              </a:rPr>
              <a:t>()</a:t>
            </a:r>
            <a:endParaRPr kumimoji="1" lang="ko-KR" altLang="en-US" sz="3200" b="1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AA6AC2-29EF-7843-A173-6DD9659C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9" y="1260804"/>
            <a:ext cx="5466899" cy="43612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14741C-A4B0-CE8E-2D65-585E5C8F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690" y="1260804"/>
            <a:ext cx="4981499" cy="4361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5869C-6629-78C4-176E-FA96A1C90AB1}"/>
              </a:ext>
            </a:extLst>
          </p:cNvPr>
          <p:cNvSpPr txBox="1"/>
          <p:nvPr/>
        </p:nvSpPr>
        <p:spPr>
          <a:xfrm>
            <a:off x="336000" y="5714996"/>
            <a:ext cx="11166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기존의 </a:t>
            </a:r>
            <a:r>
              <a:rPr kumimoji="1" lang="en-US" altLang="ko-KR" dirty="0"/>
              <a:t>block size</a:t>
            </a:r>
            <a:r>
              <a:rPr kumimoji="1" lang="ko-KR" altLang="en-US" dirty="0"/>
              <a:t>와 새롭게 </a:t>
            </a:r>
            <a:r>
              <a:rPr kumimoji="1" lang="en-US" altLang="ko-KR" dirty="0"/>
              <a:t>allocate</a:t>
            </a:r>
            <a:r>
              <a:rPr kumimoji="1" lang="ko-KR" altLang="en-US" dirty="0"/>
              <a:t>하려는 </a:t>
            </a:r>
            <a:r>
              <a:rPr kumimoji="1" lang="en-US" altLang="ko-KR" dirty="0"/>
              <a:t>size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비교해서 각 </a:t>
            </a:r>
            <a:r>
              <a:rPr kumimoji="1" lang="en-US" altLang="ko-KR" dirty="0"/>
              <a:t>case</a:t>
            </a:r>
            <a:r>
              <a:rPr kumimoji="1" lang="ko-KR" altLang="en-US" dirty="0"/>
              <a:t>에 따른 처리를 해주었다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다만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realloc</a:t>
            </a:r>
            <a:r>
              <a:rPr kumimoji="1" lang="ko-KR" altLang="en-US" dirty="0"/>
              <a:t> 과정에서 발생하는 </a:t>
            </a:r>
            <a:r>
              <a:rPr kumimoji="1" lang="en-US" altLang="ko-KR" dirty="0"/>
              <a:t>freed block</a:t>
            </a:r>
            <a:r>
              <a:rPr kumimoji="1" lang="ko-KR" altLang="en-US" dirty="0"/>
              <a:t>에 대한 처리를 하려하였으나</a:t>
            </a:r>
            <a:r>
              <a:rPr kumimoji="1" lang="en-US" altLang="ko-KR" dirty="0"/>
              <a:t>, seg fault</a:t>
            </a:r>
            <a:r>
              <a:rPr kumimoji="1" lang="ko-KR" altLang="en-US" dirty="0"/>
              <a:t>가 지속적으로 발생하여</a:t>
            </a:r>
            <a:endParaRPr kumimoji="1" lang="en-US" altLang="ko-KR" dirty="0"/>
          </a:p>
          <a:p>
            <a:r>
              <a:rPr kumimoji="1" lang="ko-KR" altLang="en-US" dirty="0"/>
              <a:t>       결국 해결방법을 찾지 못하였다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22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3. </a:t>
            </a:r>
            <a:r>
              <a:rPr kumimoji="1" lang="ko-KR" altLang="en-US" sz="3200" b="1" dirty="0">
                <a:latin typeface="+mn-lt"/>
              </a:rPr>
              <a:t>어려웠던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196AC-7E1C-F248-8CFD-D0AB5A321B1F}"/>
              </a:ext>
            </a:extLst>
          </p:cNvPr>
          <p:cNvSpPr txBox="1"/>
          <p:nvPr/>
        </p:nvSpPr>
        <p:spPr>
          <a:xfrm>
            <a:off x="336000" y="1445295"/>
            <a:ext cx="11665500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dynamically allocated block</a:t>
            </a:r>
            <a:r>
              <a:rPr kumimoji="1" lang="ko-KR" altLang="en-US" dirty="0"/>
              <a:t>의 구조와 </a:t>
            </a:r>
            <a:r>
              <a:rPr kumimoji="1" lang="en-US" altLang="ko-KR" dirty="0"/>
              <a:t>header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/ footer</a:t>
            </a:r>
            <a:r>
              <a:rPr kumimoji="1" lang="ko-KR" altLang="en-US" dirty="0"/>
              <a:t>의 구조에 대한 이해가 필요했다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Dynamically allocated block</a:t>
            </a:r>
            <a:r>
              <a:rPr kumimoji="1" lang="ko-KR" altLang="en-US" dirty="0"/>
              <a:t>을 처리하는 데 필요한 </a:t>
            </a:r>
            <a:r>
              <a:rPr kumimoji="1" lang="en-US" altLang="ko-KR" dirty="0"/>
              <a:t>macro</a:t>
            </a:r>
            <a:r>
              <a:rPr kumimoji="1" lang="ko-KR" altLang="en-US" dirty="0"/>
              <a:t>에 대한 명확한 이해가 필요했다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Next-fit</a:t>
            </a:r>
            <a:r>
              <a:rPr kumimoji="1" lang="ko-KR" altLang="en-US" dirty="0"/>
              <a:t>을 구현하는 데 있어서 </a:t>
            </a:r>
            <a:r>
              <a:rPr kumimoji="1" lang="en-US" altLang="ko-KR" dirty="0" err="1"/>
              <a:t>prev_bp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init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하는 지점에 대해서 고민해야했다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Realloc</a:t>
            </a:r>
            <a:r>
              <a:rPr kumimoji="1" lang="en-US" altLang="ko-KR" dirty="0"/>
              <a:t>()</a:t>
            </a:r>
            <a:r>
              <a:rPr kumimoji="1" lang="ko-KR" altLang="en-US" dirty="0"/>
              <a:t>을 구현할 때 중간에 발생하는 </a:t>
            </a:r>
            <a:r>
              <a:rPr kumimoji="1" lang="en-US" altLang="ko-KR" dirty="0"/>
              <a:t>freed-block</a:t>
            </a:r>
            <a:r>
              <a:rPr kumimoji="1" lang="ko-KR" altLang="en-US" dirty="0"/>
              <a:t>에 대한 처리를 시도하였으나</a:t>
            </a:r>
            <a:r>
              <a:rPr kumimoji="1" lang="en-US" altLang="ko-KR" dirty="0"/>
              <a:t>, 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/>
              <a:t>    </a:t>
            </a:r>
            <a:r>
              <a:rPr kumimoji="1" lang="ko-KR" altLang="en-US" dirty="0"/>
              <a:t>지속적으로 알 수 없는 </a:t>
            </a:r>
            <a:r>
              <a:rPr kumimoji="1" lang="en-US" altLang="ko-KR" dirty="0"/>
              <a:t>seg fault</a:t>
            </a:r>
            <a:r>
              <a:rPr kumimoji="1" lang="ko-KR" altLang="en-US" dirty="0"/>
              <a:t>가 발생했다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40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405</Words>
  <Application>Microsoft Macintosh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시스템 프로그래밍 Lab3 Report</vt:lpstr>
      <vt:lpstr>1. 실행결과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박지상</dc:creator>
  <cp:lastModifiedBy>박지상</cp:lastModifiedBy>
  <cp:revision>28</cp:revision>
  <dcterms:created xsi:type="dcterms:W3CDTF">2022-03-28T07:08:47Z</dcterms:created>
  <dcterms:modified xsi:type="dcterms:W3CDTF">2022-04-26T14:07:24Z</dcterms:modified>
</cp:coreProperties>
</file>