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57" r:id="rId3"/>
    <p:sldId id="300" r:id="rId4"/>
    <p:sldId id="299" r:id="rId5"/>
    <p:sldId id="290" r:id="rId6"/>
    <p:sldId id="301" r:id="rId7"/>
    <p:sldId id="302" r:id="rId8"/>
    <p:sldId id="303" r:id="rId9"/>
    <p:sldId id="304" r:id="rId10"/>
    <p:sldId id="294" r:id="rId11"/>
    <p:sldId id="306" r:id="rId12"/>
    <p:sldId id="305" r:id="rId13"/>
    <p:sldId id="28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33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0424-3C59-FF4D-8A3F-52AC0252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AD708-AA8D-AA4C-97B8-63641329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7D7B-30BD-A448-A7D7-45DEFE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4720B-ABE7-ED49-8CE0-14970E4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776FF-F87E-3E43-AA57-CD18EE3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7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8C9-CDC2-FB42-9E7C-D49804A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3AE73-A45C-FB45-A3A4-A81B745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B2C6-1BB8-0348-8133-8D1765AD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6A53-D907-0549-A09F-A16EAF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D6E30-33AF-7146-98CA-EAC8307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197CE-234C-9042-8DA4-0ECBB048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94F88-6858-874A-884F-86CDEA68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C66DB-10D6-7E4E-A7BA-2C1C7A1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0565-B9A8-8E47-864F-EB53F45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0B6ED-CA51-EF43-9E12-D6B6093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70A3A-0F36-DE4A-8AD2-C84E13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F9E7-D7E9-6B44-881F-E12C912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12642-6B88-B943-81AB-0CBDF52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9820-7358-4746-94A6-FF22DAD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8302B-00D3-DB4C-AA86-9A74714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E9C-00DB-7343-9CF6-32B6A70D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FA7E-2AA5-634E-9CAA-CD9DABEC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3D3D-BC12-B343-B270-C60AF0D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99FBE-87BB-0D43-9DAE-F9F7E6A4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FA4E-11D5-D045-B67C-0AD7710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1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E62F-6A20-6C4A-90FC-838DC78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E8B4-D345-5C4D-9E24-998467F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50634-4151-5446-A90A-EF709DB8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D7250-E306-2F48-AB7F-D07A1D6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2DFB7-E9ED-F040-96C4-EC37EE5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3A6C5-F789-5A47-BECA-91D68772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6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4DCA-7ADC-1E40-A087-9C261101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08924-866F-3D46-AC88-A8C0B9E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9515B-8EB1-E34C-9E71-EBC1D8AF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5865E-7DFB-4541-9F65-2C2B62486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4AE15-FD47-B74E-985E-B5B4274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D5BD6-F5FC-D84E-ADA8-AC92F52B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08BA-105F-6745-8D20-09C565B1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96584-98DF-2846-9F36-02DCF14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9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14B5-47B3-E74E-91F7-C8DC8569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52B6E-91F8-0F4A-B9D3-3F01C16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FD285-CB6A-1B49-9229-0F460F18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E52B0-387A-3244-9A6D-7625068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BD60B-24D5-5D4F-9D41-BFE4DE0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2E547-87DC-3E4F-8F72-DB4EA621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BEDE7-1F79-EC4B-A569-4C29C93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1706B-7E95-754B-BD21-5922A857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23B6B-7A60-9048-ACFE-A835DD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977B-A886-AC4B-95FA-0C84946B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E62D1-565D-8241-8B13-25B4357C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907C-6734-7040-9BE1-E24B4410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10210-A935-864F-B975-658B3C4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1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4C21-92A4-234C-97C4-B2000C77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22ABF-2F61-AE46-BB1C-9F94F289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BD984-66D2-964E-AB88-A55894B4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8634F-33E8-134F-94D5-9A16ED0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52768-52CF-244D-8B2D-78D0716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99FB2-7D3C-0C48-AC26-A3397E7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7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DED28-F933-CC4A-B0C8-E99315FB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3622-E086-C94A-A42C-19A02B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24172-FD6D-6843-A166-FD1BA02D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6AD1-0690-E340-8404-27A0BE30FD0E}" type="datetimeFigureOut">
              <a:rPr kumimoji="1" lang="ko-KR" altLang="en-US" smtClean="0"/>
              <a:t>2022. 6. 14.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6C127-2397-1245-8A35-895A9480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860FD-FAA9-EF48-973A-11351E6A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A0AE-259C-FC4B-88C2-72AE132D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/>
              <a:t>시스템 프로그래밍</a:t>
            </a:r>
            <a:r>
              <a:rPr kumimoji="1" lang="en-US" altLang="ko-KR" b="1" dirty="0"/>
              <a:t> Lab6 Report</a:t>
            </a:r>
            <a:endParaRPr kumimoji="1"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16E36-DF4A-AF49-9487-B0C13E319D0E}"/>
              </a:ext>
            </a:extLst>
          </p:cNvPr>
          <p:cNvSpPr txBox="1"/>
          <p:nvPr/>
        </p:nvSpPr>
        <p:spPr>
          <a:xfrm>
            <a:off x="1781175" y="4314825"/>
            <a:ext cx="8629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/>
              <a:t>경영학과 </a:t>
            </a:r>
            <a:r>
              <a:rPr kumimoji="1" lang="en-US" altLang="ko-KR" sz="3200" dirty="0"/>
              <a:t>2017-15108</a:t>
            </a:r>
          </a:p>
          <a:p>
            <a:pPr algn="ctr"/>
            <a:r>
              <a:rPr kumimoji="1" lang="ko-KR" altLang="en-US" sz="3200" dirty="0"/>
              <a:t>박지상</a:t>
            </a:r>
          </a:p>
        </p:txBody>
      </p:sp>
    </p:spTree>
    <p:extLst>
      <p:ext uri="{BB962C8B-B14F-4D97-AF65-F5344CB8AC3E}">
        <p14:creationId xmlns:p14="http://schemas.microsoft.com/office/powerpoint/2010/main" val="23121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paddr</a:t>
            </a:r>
            <a:r>
              <a:rPr kumimoji="1" lang="en-US" altLang="ko-KR" sz="3200" b="1" dirty="0">
                <a:latin typeface="+mn-lt"/>
              </a:rPr>
              <a:t> – (2) </a:t>
            </a:r>
            <a:r>
              <a:rPr kumimoji="1" lang="en-US" altLang="ko-KR" sz="3200" b="1" dirty="0" err="1">
                <a:latin typeface="+mn-lt"/>
              </a:rPr>
              <a:t>read_output</a:t>
            </a:r>
            <a:r>
              <a:rPr kumimoji="1" lang="en-US" altLang="ko-KR" sz="3200" b="1" dirty="0">
                <a:latin typeface="+mn-lt"/>
              </a:rPr>
              <a:t>()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AD5F8-F21C-CF0B-DE20-B5B480E031E4}"/>
              </a:ext>
            </a:extLst>
          </p:cNvPr>
          <p:cNvSpPr txBox="1"/>
          <p:nvPr/>
        </p:nvSpPr>
        <p:spPr>
          <a:xfrm>
            <a:off x="6280969" y="3685623"/>
            <a:ext cx="5751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packet</a:t>
            </a:r>
            <a:r>
              <a:rPr kumimoji="1" lang="ko-KR" altLang="en-US" sz="2000" b="1" dirty="0"/>
              <a:t>을 </a:t>
            </a:r>
            <a:r>
              <a:rPr kumimoji="1" lang="ko-KR" altLang="en-US" sz="2000" b="1" dirty="0" err="1"/>
              <a:t>읽어들임</a:t>
            </a: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packet</a:t>
            </a:r>
            <a:r>
              <a:rPr kumimoji="1" lang="ko-KR" altLang="en-US" sz="2000" b="1" dirty="0"/>
              <a:t>은 </a:t>
            </a:r>
            <a:r>
              <a:rPr kumimoji="1" lang="en-US" altLang="ko-KR" sz="2000" b="1" dirty="0"/>
              <a:t>app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process id</a:t>
            </a:r>
            <a:r>
              <a:rPr kumimoji="1" lang="ko-KR" altLang="en-US" sz="2000" b="1" dirty="0"/>
              <a:t>와 </a:t>
            </a:r>
            <a:endParaRPr kumimoji="1" lang="en-US" altLang="ko-KR" sz="2000" b="1" dirty="0"/>
          </a:p>
          <a:p>
            <a:pPr algn="just"/>
            <a:r>
              <a:rPr kumimoji="1" lang="en-US" altLang="ko-KR" sz="2000" b="1" dirty="0"/>
              <a:t>    physical / virtual address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담고 있다</a:t>
            </a:r>
            <a:r>
              <a:rPr kumimoji="1" lang="en-US" altLang="ko-KR" sz="2000" b="1" dirty="0"/>
              <a:t>.</a:t>
            </a:r>
          </a:p>
          <a:p>
            <a:pPr algn="just"/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process id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기반으로 </a:t>
            </a:r>
            <a:r>
              <a:rPr kumimoji="1" lang="en-US" altLang="ko-KR" sz="2000" b="1" dirty="0" err="1"/>
              <a:t>task_struct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얻는다</a:t>
            </a:r>
            <a:r>
              <a:rPr kumimoji="1" lang="en-US" altLang="ko-KR" sz="2000" b="1" dirty="0"/>
              <a:t>.</a:t>
            </a:r>
          </a:p>
          <a:p>
            <a:pPr algn="just"/>
            <a:endParaRPr kumimoji="1" lang="en-US" altLang="ko-KR" sz="2000" b="1" dirty="0"/>
          </a:p>
          <a:p>
            <a:pPr algn="just"/>
            <a:r>
              <a:rPr kumimoji="1" lang="ko-KR" altLang="en-US" sz="2000" b="1" dirty="0"/>
              <a:t> </a:t>
            </a:r>
            <a:endParaRPr kumimoji="1"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0539D-0E4A-988A-942A-8592EC30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" y="1554220"/>
            <a:ext cx="5981700" cy="4660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C81F83-7D61-F83E-B919-6F44A9B6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554220"/>
            <a:ext cx="3606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0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paddr</a:t>
            </a:r>
            <a:r>
              <a:rPr kumimoji="1" lang="en-US" altLang="ko-KR" sz="3200" b="1" dirty="0">
                <a:latin typeface="+mn-lt"/>
              </a:rPr>
              <a:t> – (2) </a:t>
            </a:r>
            <a:r>
              <a:rPr kumimoji="1" lang="en-US" altLang="ko-KR" sz="3200" b="1" dirty="0" err="1">
                <a:latin typeface="+mn-lt"/>
              </a:rPr>
              <a:t>read_output</a:t>
            </a:r>
            <a:r>
              <a:rPr kumimoji="1" lang="en-US" altLang="ko-KR" sz="3200" b="1" dirty="0">
                <a:latin typeface="+mn-lt"/>
              </a:rPr>
              <a:t>()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AD5F8-F21C-CF0B-DE20-B5B480E031E4}"/>
              </a:ext>
            </a:extLst>
          </p:cNvPr>
          <p:cNvSpPr txBox="1"/>
          <p:nvPr/>
        </p:nvSpPr>
        <p:spPr>
          <a:xfrm>
            <a:off x="1201294" y="5815010"/>
            <a:ext cx="8962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2000" b="1" dirty="0"/>
              <a:t>5 Level Page Table</a:t>
            </a:r>
            <a:r>
              <a:rPr kumimoji="1" lang="ko-KR" altLang="en-US" sz="2000" b="1" dirty="0"/>
              <a:t>을 따라가면서</a:t>
            </a:r>
            <a:endParaRPr kumimoji="1" lang="en-US" altLang="ko-KR" sz="2000" b="1" dirty="0"/>
          </a:p>
          <a:p>
            <a:pPr algn="just"/>
            <a:r>
              <a:rPr kumimoji="1" lang="ko-KR" altLang="en-US" sz="2000" b="1" dirty="0"/>
              <a:t>최종적으로 </a:t>
            </a:r>
            <a:r>
              <a:rPr kumimoji="1" lang="en-US" altLang="ko-KR" sz="2000" b="1" dirty="0"/>
              <a:t>Physical Address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획득하고</a:t>
            </a:r>
            <a:r>
              <a:rPr kumimoji="1" lang="en-US" altLang="ko-KR" sz="2000" b="1" dirty="0"/>
              <a:t>, </a:t>
            </a:r>
            <a:r>
              <a:rPr kumimoji="1" lang="en-US" altLang="ko-KR" sz="2000" b="1" dirty="0" err="1"/>
              <a:t>copy_to_user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통해 반환한다</a:t>
            </a:r>
            <a:r>
              <a:rPr kumimoji="1" lang="en-US" altLang="ko-KR" sz="2000" b="1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0EC48D-D434-520C-7477-2EF5DC92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2" y="1308140"/>
            <a:ext cx="8813031" cy="42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paddr</a:t>
            </a:r>
            <a:r>
              <a:rPr kumimoji="1" lang="en-US" altLang="ko-KR" sz="3200" b="1" dirty="0">
                <a:latin typeface="+mn-lt"/>
              </a:rPr>
              <a:t> – (3) </a:t>
            </a:r>
            <a:r>
              <a:rPr kumimoji="1" lang="en-US" altLang="ko-KR" sz="3200" b="1" dirty="0" err="1">
                <a:latin typeface="+mn-lt"/>
              </a:rPr>
              <a:t>dbfs_module_exit</a:t>
            </a:r>
            <a:r>
              <a:rPr kumimoji="1" lang="en-US" altLang="ko-KR" sz="3200" b="1" dirty="0">
                <a:latin typeface="+mn-lt"/>
              </a:rPr>
              <a:t>()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03A478-0D0B-E352-C6B6-68BCEEB1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92" y="1537970"/>
            <a:ext cx="8861615" cy="3782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9EEF8-C9CF-17B4-3CC9-0AFC52F55F7E}"/>
              </a:ext>
            </a:extLst>
          </p:cNvPr>
          <p:cNvSpPr txBox="1"/>
          <p:nvPr/>
        </p:nvSpPr>
        <p:spPr>
          <a:xfrm>
            <a:off x="3512819" y="5815011"/>
            <a:ext cx="516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2000" b="1" dirty="0" err="1"/>
              <a:t>debugfs_remove_recursive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실행한다</a:t>
            </a:r>
            <a:r>
              <a:rPr kumimoji="1"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85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3. </a:t>
            </a:r>
            <a:r>
              <a:rPr kumimoji="1" lang="ko-KR" altLang="en-US" sz="3200" b="1" dirty="0">
                <a:latin typeface="+mn-lt"/>
              </a:rPr>
              <a:t>어려웠던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336000" y="2054895"/>
            <a:ext cx="116655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Kernel programming</a:t>
            </a:r>
            <a:r>
              <a:rPr kumimoji="1" lang="ko-KR" altLang="en-US" dirty="0"/>
              <a:t>이 처음이라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그에 따른 코드의 차이를 이해하는데 어려움을 겪었다</a:t>
            </a:r>
            <a:r>
              <a:rPr kumimoji="1" lang="en-US" altLang="ko-KR" dirty="0"/>
              <a:t>. (</a:t>
            </a:r>
            <a:r>
              <a:rPr kumimoji="1" lang="en-US" altLang="ko-KR" dirty="0" err="1"/>
              <a:t>kalloc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kfree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Debugfs</a:t>
            </a:r>
            <a:r>
              <a:rPr kumimoji="1" lang="en-US" altLang="ko-KR" dirty="0"/>
              <a:t> Module</a:t>
            </a:r>
            <a:r>
              <a:rPr kumimoji="1" lang="ko-KR" altLang="en-US" dirty="0"/>
              <a:t>을 직접 뜯어보면서 적합한 메소드를 탐색하고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파라미터를 선정하는 데에 어려움을 겪었다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Page Walk API </a:t>
            </a:r>
            <a:r>
              <a:rPr kumimoji="1" lang="ko-KR" altLang="en-US" dirty="0"/>
              <a:t>내에서 필요한 메소드를 파악하고</a:t>
            </a:r>
            <a:r>
              <a:rPr kumimoji="1" lang="en-US" altLang="ko-KR" dirty="0"/>
              <a:t>, type</a:t>
            </a:r>
            <a:r>
              <a:rPr kumimoji="1" lang="ko-KR" altLang="en-US" dirty="0"/>
              <a:t>을 일치시키는데 어려움을 겪었다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4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4. </a:t>
            </a:r>
            <a:r>
              <a:rPr kumimoji="1" lang="ko-KR" altLang="en-US" sz="3200" b="1" dirty="0">
                <a:latin typeface="+mn-lt"/>
              </a:rPr>
              <a:t>새롭게 배운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263250" y="2041921"/>
            <a:ext cx="116655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Kernel programming</a:t>
            </a:r>
            <a:r>
              <a:rPr kumimoji="1" lang="ko-KR" altLang="en-US" dirty="0"/>
              <a:t>는 일반 </a:t>
            </a:r>
            <a:r>
              <a:rPr kumimoji="1" lang="en-US" altLang="ko-KR" dirty="0"/>
              <a:t>user space programming</a:t>
            </a:r>
            <a:r>
              <a:rPr kumimoji="1" lang="ko-KR" altLang="en-US" dirty="0"/>
              <a:t>과 다르다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Kernel </a:t>
            </a:r>
            <a:r>
              <a:rPr kumimoji="1" lang="ko-KR" altLang="en-US" dirty="0"/>
              <a:t>상에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한 </a:t>
            </a:r>
            <a:r>
              <a:rPr kumimoji="1" lang="en-US" altLang="ko-KR" dirty="0" err="1"/>
              <a:t>insmod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module</a:t>
            </a:r>
            <a:r>
              <a:rPr kumimoji="1" lang="ko-KR" altLang="en-US" dirty="0"/>
              <a:t>로 올려서 사용할 수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Debugf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kernel programming</a:t>
            </a:r>
            <a:r>
              <a:rPr kumimoji="1" lang="ko-KR" altLang="en-US" dirty="0"/>
              <a:t>을 하면서 </a:t>
            </a:r>
            <a:r>
              <a:rPr kumimoji="1" lang="en-US" altLang="ko-KR" dirty="0"/>
              <a:t>user space</a:t>
            </a:r>
            <a:r>
              <a:rPr kumimoji="1" lang="ko-KR" altLang="en-US" dirty="0"/>
              <a:t>와 소통할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FE8-583B-4E45-B99C-7162DB5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28601"/>
            <a:ext cx="10515600" cy="81438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n-lt"/>
              </a:rPr>
              <a:t>1. </a:t>
            </a:r>
            <a:r>
              <a:rPr kumimoji="1" lang="ko-KR" altLang="en-US" sz="3200" b="1" dirty="0">
                <a:latin typeface="+mn-lt"/>
              </a:rPr>
              <a:t>실행결과</a:t>
            </a:r>
            <a:r>
              <a:rPr kumimoji="1" lang="en-US" altLang="ko-KR" sz="3200" b="1" dirty="0">
                <a:latin typeface="+mn-lt"/>
              </a:rPr>
              <a:t> – </a:t>
            </a:r>
            <a:r>
              <a:rPr kumimoji="1" lang="en-US" altLang="ko-KR" sz="3200" b="1" dirty="0" err="1">
                <a:latin typeface="+mn-lt"/>
              </a:rPr>
              <a:t>lsb_relase</a:t>
            </a:r>
            <a:r>
              <a:rPr kumimoji="1" lang="en-US" altLang="ko-KR" sz="3200" b="1" dirty="0">
                <a:latin typeface="+mn-lt"/>
              </a:rPr>
              <a:t>, </a:t>
            </a:r>
            <a:r>
              <a:rPr kumimoji="1" lang="en-US" altLang="ko-KR" sz="3200" b="1" dirty="0" err="1">
                <a:latin typeface="+mn-lt"/>
              </a:rPr>
              <a:t>uname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9F242-FD5D-F9F8-6161-4C77D66A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4" y="2613221"/>
            <a:ext cx="11602192" cy="16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FE8-583B-4E45-B99C-7162DB5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28601"/>
            <a:ext cx="10515600" cy="81438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n-lt"/>
              </a:rPr>
              <a:t>1. </a:t>
            </a:r>
            <a:r>
              <a:rPr kumimoji="1" lang="ko-KR" altLang="en-US" sz="3200" b="1" dirty="0">
                <a:latin typeface="+mn-lt"/>
              </a:rPr>
              <a:t>실행결과</a:t>
            </a:r>
            <a:r>
              <a:rPr kumimoji="1" lang="en-US" altLang="ko-KR" sz="3200" b="1" dirty="0">
                <a:latin typeface="+mn-lt"/>
              </a:rPr>
              <a:t> – 1)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ptree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9FA8E-5F71-2064-CDA4-18CF9A8B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042989"/>
            <a:ext cx="9271000" cy="2705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D5FD64-5D0C-B615-ED66-E43F2669A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65"/>
          <a:stretch/>
        </p:blipFill>
        <p:spPr>
          <a:xfrm>
            <a:off x="336000" y="3748089"/>
            <a:ext cx="6096000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FE8-583B-4E45-B99C-7162DB5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28601"/>
            <a:ext cx="10515600" cy="81438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n-lt"/>
              </a:rPr>
              <a:t>1. </a:t>
            </a:r>
            <a:r>
              <a:rPr kumimoji="1" lang="ko-KR" altLang="en-US" sz="3200" b="1" dirty="0">
                <a:latin typeface="+mn-lt"/>
              </a:rPr>
              <a:t>실행결과</a:t>
            </a:r>
            <a:r>
              <a:rPr kumimoji="1" lang="en-US" altLang="ko-KR" sz="3200" b="1" dirty="0">
                <a:latin typeface="+mn-lt"/>
              </a:rPr>
              <a:t> – 2)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paddr</a:t>
            </a:r>
            <a:endParaRPr kumimoji="1" lang="ko-KR" altLang="en-US" sz="3200" b="1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1ED3D-E6A1-6A01-D658-9CBB7C30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5" y="2888932"/>
            <a:ext cx="11704089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ptree</a:t>
            </a:r>
            <a:r>
              <a:rPr kumimoji="1" lang="en-US" altLang="ko-KR" sz="3200" b="1" dirty="0">
                <a:latin typeface="+mn-lt"/>
              </a:rPr>
              <a:t> – (1) </a:t>
            </a:r>
            <a:r>
              <a:rPr kumimoji="1" lang="en-US" altLang="ko-KR" sz="3200" b="1" dirty="0" err="1">
                <a:latin typeface="+mn-lt"/>
              </a:rPr>
              <a:t>dbfs_module_init</a:t>
            </a:r>
            <a:r>
              <a:rPr kumimoji="1" lang="en-US" altLang="ko-KR" sz="3200" b="1" dirty="0">
                <a:latin typeface="+mn-lt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F212E-0BDE-82FE-3F60-AB50D5B65D8C}"/>
              </a:ext>
            </a:extLst>
          </p:cNvPr>
          <p:cNvSpPr txBox="1"/>
          <p:nvPr/>
        </p:nvSpPr>
        <p:spPr>
          <a:xfrm>
            <a:off x="925327" y="6260066"/>
            <a:ext cx="972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debugfs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활용한 </a:t>
            </a:r>
            <a:r>
              <a:rPr kumimoji="1" lang="en-US" altLang="ko-KR" sz="2000" b="1" dirty="0"/>
              <a:t>file</a:t>
            </a:r>
            <a:r>
              <a:rPr kumimoji="1" lang="ko-KR" altLang="en-US" sz="2000" b="1" dirty="0"/>
              <a:t> 및 </a:t>
            </a:r>
            <a:r>
              <a:rPr kumimoji="1" lang="en-US" altLang="ko-KR" sz="2000" b="1" dirty="0"/>
              <a:t>blob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93DA-1441-9F6A-AF62-0EF370C6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7" y="1042989"/>
            <a:ext cx="9729831" cy="49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ptree</a:t>
            </a:r>
            <a:r>
              <a:rPr kumimoji="1" lang="en-US" altLang="ko-KR" sz="3200" b="1" dirty="0">
                <a:latin typeface="+mn-lt"/>
              </a:rPr>
              <a:t> – (2) </a:t>
            </a:r>
            <a:r>
              <a:rPr kumimoji="1" lang="en-US" altLang="ko-KR" sz="3200" b="1" dirty="0" err="1">
                <a:latin typeface="+mn-lt"/>
              </a:rPr>
              <a:t>write_pid_to_input</a:t>
            </a:r>
            <a:r>
              <a:rPr kumimoji="1" lang="en-US" altLang="ko-KR" sz="3200" b="1" dirty="0">
                <a:latin typeface="+mn-lt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281082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F212E-0BDE-82FE-3F60-AB50D5B65D8C}"/>
              </a:ext>
            </a:extLst>
          </p:cNvPr>
          <p:cNvSpPr txBox="1"/>
          <p:nvPr/>
        </p:nvSpPr>
        <p:spPr>
          <a:xfrm>
            <a:off x="6556950" y="3663131"/>
            <a:ext cx="5534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 err="1"/>
              <a:t>sscanf</a:t>
            </a:r>
            <a:r>
              <a:rPr kumimoji="1" lang="ko-KR" altLang="en-US" sz="2000" b="1" dirty="0"/>
              <a:t>로 </a:t>
            </a:r>
            <a:r>
              <a:rPr kumimoji="1" lang="en-US" altLang="ko-KR" sz="2000" b="1" dirty="0"/>
              <a:t>input</a:t>
            </a:r>
            <a:r>
              <a:rPr kumimoji="1" lang="ko-KR" altLang="en-US" sz="2000" b="1" dirty="0" err="1"/>
              <a:t>으로</a:t>
            </a:r>
            <a:r>
              <a:rPr kumimoji="1" lang="ko-KR" altLang="en-US" sz="2000" b="1" dirty="0"/>
              <a:t> 들어온 </a:t>
            </a:r>
            <a:r>
              <a:rPr kumimoji="1" lang="en-US" altLang="ko-KR" sz="2000" b="1" dirty="0" err="1"/>
              <a:t>pid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읽음</a:t>
            </a: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 err="1"/>
              <a:t>pid</a:t>
            </a:r>
            <a:r>
              <a:rPr kumimoji="1" lang="ko-KR" altLang="en-US" sz="2000" b="1" dirty="0"/>
              <a:t>로 </a:t>
            </a:r>
            <a:r>
              <a:rPr kumimoji="1" lang="en-US" altLang="ko-KR" sz="2000" b="1" dirty="0" err="1"/>
              <a:t>task_struct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찾음</a:t>
            </a:r>
            <a:endParaRPr kumimoji="1" lang="en-US" altLang="ko-KR" sz="2000" b="1" dirty="0"/>
          </a:p>
          <a:p>
            <a:pPr algn="just"/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 err="1"/>
              <a:t>task_struct</a:t>
            </a:r>
            <a:r>
              <a:rPr kumimoji="1" lang="ko-KR" altLang="en-US" sz="2000" b="1" dirty="0"/>
              <a:t>의 </a:t>
            </a:r>
            <a:r>
              <a:rPr kumimoji="1" lang="en-US" altLang="ko-KR" sz="2000" b="1" dirty="0"/>
              <a:t>linked list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생성함</a:t>
            </a:r>
            <a:endParaRPr kumimoji="1" lang="en-US" altLang="ko-KR" sz="20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입력받은</a:t>
            </a:r>
            <a:r>
              <a:rPr kumimoji="1" lang="ko-KR" altLang="en-US" sz="2000" dirty="0"/>
              <a:t> 프로세스에서 부모 프로세스를 반복해서 올라가면서 </a:t>
            </a:r>
            <a:r>
              <a:rPr kumimoji="1" lang="en-US" altLang="ko-KR" sz="2000" dirty="0"/>
              <a:t>root process</a:t>
            </a:r>
            <a:r>
              <a:rPr kumimoji="1" lang="ko-KR" altLang="en-US" sz="2000" dirty="0"/>
              <a:t>에 다다를 때까지 반복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E5F4B-E2EB-8D41-3238-D6728627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2989"/>
            <a:ext cx="5997600" cy="26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98E9FD-005F-E632-49E4-B0A223F3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666939"/>
            <a:ext cx="5994027" cy="2928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E8D6EC-2E4F-922D-C926-58E61D64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02" y="1050586"/>
            <a:ext cx="5534518" cy="22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ptree</a:t>
            </a:r>
            <a:r>
              <a:rPr kumimoji="1" lang="en-US" altLang="ko-KR" sz="3200" b="1" dirty="0">
                <a:latin typeface="+mn-lt"/>
              </a:rPr>
              <a:t> – (2) </a:t>
            </a:r>
            <a:r>
              <a:rPr kumimoji="1" lang="en-US" altLang="ko-KR" sz="3200" b="1" dirty="0" err="1">
                <a:latin typeface="+mn-lt"/>
              </a:rPr>
              <a:t>write_pid_to_input</a:t>
            </a:r>
            <a:r>
              <a:rPr kumimoji="1" lang="en-US" altLang="ko-KR" sz="3200" b="1" dirty="0">
                <a:latin typeface="+mn-lt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F212E-0BDE-82FE-3F60-AB50D5B65D8C}"/>
              </a:ext>
            </a:extLst>
          </p:cNvPr>
          <p:cNvSpPr txBox="1"/>
          <p:nvPr/>
        </p:nvSpPr>
        <p:spPr>
          <a:xfrm>
            <a:off x="5988407" y="4578668"/>
            <a:ext cx="5166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Linked List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순차적으로 순회하면서 </a:t>
            </a:r>
            <a:r>
              <a:rPr kumimoji="1" lang="en-US" altLang="ko-KR" sz="2000" b="1" dirty="0" err="1"/>
              <a:t>process_command</a:t>
            </a:r>
            <a:r>
              <a:rPr kumimoji="1" lang="en-US" altLang="ko-KR" sz="2000" b="1" dirty="0"/>
              <a:t> (</a:t>
            </a:r>
            <a:r>
              <a:rPr kumimoji="1" lang="en-US" altLang="ko-KR" sz="2000" b="1" dirty="0" err="1"/>
              <a:t>process_id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와 같은</a:t>
            </a:r>
            <a:endParaRPr kumimoji="1" lang="en-US" altLang="ko-KR" sz="2000" b="1" dirty="0"/>
          </a:p>
          <a:p>
            <a:pPr algn="just"/>
            <a:r>
              <a:rPr kumimoji="1" lang="ko-KR" altLang="en-US" sz="2000" b="1" dirty="0"/>
              <a:t>    형태로 출력한다</a:t>
            </a:r>
            <a:r>
              <a:rPr kumimoji="1" lang="en-US" altLang="ko-KR" sz="2000" b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Linked List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free</a:t>
            </a:r>
            <a:r>
              <a:rPr kumimoji="1" lang="ko-KR" altLang="en-US" sz="2000" b="1" dirty="0"/>
              <a:t>한다</a:t>
            </a:r>
            <a:r>
              <a:rPr kumimoji="1" lang="en-US" altLang="ko-KR" sz="20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94266-9928-0C39-E987-20CB7BEB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65" y="1042989"/>
            <a:ext cx="9099469" cy="336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841DBB-87C7-4BFD-2D9F-155B0DAC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65" y="4404360"/>
            <a:ext cx="4445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ptree</a:t>
            </a:r>
            <a:r>
              <a:rPr kumimoji="1" lang="en-US" altLang="ko-KR" sz="3200" b="1" dirty="0">
                <a:latin typeface="+mn-lt"/>
              </a:rPr>
              <a:t> – (3) </a:t>
            </a:r>
            <a:r>
              <a:rPr kumimoji="1" lang="en-US" altLang="ko-KR" sz="3200" b="1" dirty="0" err="1">
                <a:latin typeface="+mn-lt"/>
              </a:rPr>
              <a:t>dbfs_module_exit</a:t>
            </a:r>
            <a:r>
              <a:rPr kumimoji="1" lang="en-US" altLang="ko-KR" sz="3200" b="1" dirty="0">
                <a:latin typeface="+mn-lt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F212E-0BDE-82FE-3F60-AB50D5B65D8C}"/>
              </a:ext>
            </a:extLst>
          </p:cNvPr>
          <p:cNvSpPr txBox="1"/>
          <p:nvPr/>
        </p:nvSpPr>
        <p:spPr>
          <a:xfrm>
            <a:off x="3010620" y="5460919"/>
            <a:ext cx="5166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 err="1"/>
              <a:t>kalloc</a:t>
            </a:r>
            <a:r>
              <a:rPr kumimoji="1" lang="ko-KR" altLang="en-US" sz="2000" b="1" dirty="0"/>
              <a:t>된 메모리를 </a:t>
            </a:r>
            <a:r>
              <a:rPr kumimoji="1" lang="en-US" altLang="ko-KR" sz="2000" b="1" dirty="0" err="1"/>
              <a:t>kfree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한다</a:t>
            </a: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ko-KR" sz="2000" b="1" dirty="0" err="1"/>
              <a:t>debugfs_remove_recursive</a:t>
            </a:r>
            <a:r>
              <a:rPr kumimoji="1" lang="en-US" altLang="ko-KR" sz="2000" b="1" dirty="0"/>
              <a:t>()</a:t>
            </a:r>
            <a:r>
              <a:rPr kumimoji="1" lang="ko-KR" altLang="en-US" sz="2000" b="1" dirty="0"/>
              <a:t> 실행한다</a:t>
            </a:r>
            <a:r>
              <a:rPr kumimoji="1" lang="en-US" altLang="ko-KR" sz="20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2DE90-275A-B548-AE01-D8720881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02" y="1412321"/>
            <a:ext cx="8508589" cy="38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paddr</a:t>
            </a:r>
            <a:r>
              <a:rPr kumimoji="1" lang="en-US" altLang="ko-KR" sz="3200" b="1" dirty="0">
                <a:latin typeface="+mn-lt"/>
              </a:rPr>
              <a:t> – (1) </a:t>
            </a:r>
            <a:r>
              <a:rPr kumimoji="1" lang="en-US" altLang="ko-KR" sz="3200" b="1" dirty="0" err="1">
                <a:latin typeface="+mn-lt"/>
              </a:rPr>
              <a:t>dbfs_module_init</a:t>
            </a:r>
            <a:r>
              <a:rPr kumimoji="1" lang="en-US" altLang="ko-KR" sz="3200" b="1" dirty="0">
                <a:latin typeface="+mn-lt"/>
              </a:rPr>
              <a:t>()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AD5F8-F21C-CF0B-DE20-B5B480E031E4}"/>
              </a:ext>
            </a:extLst>
          </p:cNvPr>
          <p:cNvSpPr txBox="1"/>
          <p:nvPr/>
        </p:nvSpPr>
        <p:spPr>
          <a:xfrm>
            <a:off x="1231082" y="6120853"/>
            <a:ext cx="972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debugfs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활용한 </a:t>
            </a:r>
            <a:r>
              <a:rPr kumimoji="1" lang="en-US" altLang="ko-KR" sz="2000" b="1" dirty="0"/>
              <a:t>file</a:t>
            </a:r>
            <a:r>
              <a:rPr kumimoji="1" lang="ko-KR" altLang="en-US" sz="2000" b="1" dirty="0"/>
              <a:t> 생성</a:t>
            </a:r>
            <a:r>
              <a:rPr kumimoji="1" lang="en-US" altLang="ko-KR" sz="20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77023-6C03-948D-6E0F-C0D5234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8" y="1270056"/>
            <a:ext cx="11399520" cy="46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406</Words>
  <Application>Microsoft Macintosh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시스템 프로그래밍 Lab6 Report</vt:lpstr>
      <vt:lpstr>1. 실행결과 – lsb_relase, uname</vt:lpstr>
      <vt:lpstr>1. 실행결과 – 1) ptree</vt:lpstr>
      <vt:lpstr>1. 실행결과 – 2) paddr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박지상</dc:creator>
  <cp:lastModifiedBy>박지상</cp:lastModifiedBy>
  <cp:revision>44</cp:revision>
  <dcterms:created xsi:type="dcterms:W3CDTF">2022-03-28T07:08:47Z</dcterms:created>
  <dcterms:modified xsi:type="dcterms:W3CDTF">2022-06-14T12:50:55Z</dcterms:modified>
</cp:coreProperties>
</file>