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D0424-3C59-FF4D-8A3F-52AC02521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DAD708-AA8D-AA4C-97B8-63641329F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37D7B-30BD-A448-A7D7-45DEFE78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2022. 3. 28.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4720B-ABE7-ED49-8CE0-14970E4D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776FF-F87E-3E43-AA57-CD18EE3F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574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DE8C9-CDC2-FB42-9E7C-D49804A8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F3AE73-A45C-FB45-A3A4-A81B74556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DB2C6-1BB8-0348-8133-8D1765AD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2022. 3. 28.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66A53-D907-0549-A09F-A16EAFD8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D6E30-33AF-7146-98CA-EAC83079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233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D197CE-234C-9042-8DA4-0ECBB048F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D94F88-6858-874A-884F-86CDEA68D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C66DB-10D6-7E4E-A7BA-2C1C7A1E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2022. 3. 28.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A0565-B9A8-8E47-864F-EB53F458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30B6ED-CA51-EF43-9E12-D6B60930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45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70A3A-0F36-DE4A-8AD2-C84E1383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AF9E7-D7E9-6B44-881F-E12C91203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12642-6B88-B943-81AB-0CBDF524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2022. 3. 28.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49820-7358-4746-94A6-FF22DAD4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8302B-00D3-DB4C-AA86-9A747144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465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E9E9C-00DB-7343-9CF6-32B6A70D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FFA7E-2AA5-634E-9CAA-CD9DABEC0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C3D3D-BC12-B343-B270-C60AF0D6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2022. 3. 28.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99FBE-87BB-0D43-9DAE-F9F7E6A4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DFA4E-11D5-D045-B67C-0AD77100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917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1E62F-6A20-6C4A-90FC-838DC782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EE8B4-D345-5C4D-9E24-998467F08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F50634-4151-5446-A90A-EF709DB86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0D7250-E306-2F48-AB7F-D07A1D67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2022. 3. 28.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42DFB7-E9ED-F040-96C4-EC37EE5B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43A6C5-F789-5A47-BECA-91D68772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261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B4DCA-7ADC-1E40-A087-9C2611013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D08924-866F-3D46-AC88-A8C0B9E7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9515B-8EB1-E34C-9E71-EBC1D8AFB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35865E-7DFB-4541-9F65-2C2B62486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B4AE15-FD47-B74E-985E-B5B4274BE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2D5BD6-F5FC-D84E-ADA8-AC92F52B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2022. 3. 28.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6108BA-105F-6745-8D20-09C565B1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F96584-98DF-2846-9F36-02DCF14E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193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314B5-47B3-E74E-91F7-C8DC8569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752B6E-91F8-0F4A-B9D3-3F01C162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2022. 3. 28.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0FD285-CB6A-1B49-9229-0F460F18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4E52B0-387A-3244-9A6D-7625068D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471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4BD60B-24D5-5D4F-9D41-BFE4DE07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2022. 3. 28.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82E547-87DC-3E4F-8F72-DB4EA621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6BEDE7-1F79-EC4B-A569-4C29C938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626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1706B-7E95-754B-BD21-5922A857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623B6B-7A60-9048-ACFE-A835DDE8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C0977B-A886-AC4B-95FA-0C84946BD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1E62D1-565D-8241-8B13-25B4357C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2022. 3. 28.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6D907C-6734-7040-9BE1-E24B4410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110210-A935-864F-B975-658B3C4C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316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F4C21-92A4-234C-97C4-B2000C77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A22ABF-2F61-AE46-BB1C-9F94F2897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7BD984-66D2-964E-AB88-A55894B4B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8634F-33E8-134F-94D5-9A16ED0B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2022. 3. 28.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52768-52CF-244D-8B2D-78D0716D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B99FB2-7D3C-0C48-AC26-A3397E70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17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DED28-F933-CC4A-B0C8-E99315FB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5C3622-E086-C94A-A42C-19A02B34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24172-FD6D-6843-A166-FD1BA02DB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16AD1-0690-E340-8404-27A0BE30FD0E}" type="datetimeFigureOut">
              <a:rPr kumimoji="1" lang="ko-KR" altLang="en-US" smtClean="0"/>
              <a:t>2022. 3. 28.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6C127-2397-1245-8A35-895A94800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860FD-FAA9-EF48-973A-11351E6A5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548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63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박지상</dc:creator>
  <cp:lastModifiedBy>박지상</cp:lastModifiedBy>
  <cp:revision>1</cp:revision>
  <dcterms:created xsi:type="dcterms:W3CDTF">2022-03-28T07:08:47Z</dcterms:created>
  <dcterms:modified xsi:type="dcterms:W3CDTF">2022-03-28T07:09:43Z</dcterms:modified>
</cp:coreProperties>
</file>