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rels" ContentType="application/vnd.openxmlformats-package.relationships+xml"/>
  <Default Extension="mp4" ContentType="video/unknown"/>
  <Default Extension="emf" ContentType="image/x-emf"/>
  <Default Extension="vml" ContentType="application/vnd.openxmlformats-officedocument.vmlDrawing"/>
  <Default Extension="bin" ContentType="application/vnd.openxmlformats-officedocument.presentationml.printerSettings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embeddings/oleObject1.bin" ContentType="application/vnd.openxmlformats-officedocument.oleObject"/>
  <Override PartName="/ppt/embeddings/oleObject2.bin" ContentType="application/vnd.openxmlformats-officedocument.oleObject"/>
  <Override PartName="/ppt/embeddings/oleObject3.bin" ContentType="application/vnd.openxmlformats-officedocument.oleObject"/>
  <Override PartName="/ppt/embeddings/oleObject4.bin" ContentType="application/vnd.openxmlformats-officedocument.oleObject"/>
  <Override PartName="/ppt/embeddings/oleObject5.bin" ContentType="application/vnd.openxmlformats-officedocument.oleObject"/>
  <Override PartName="/ppt/embeddings/oleObject6.bin" ContentType="application/vnd.openxmlformats-officedocument.oleObject"/>
  <Override PartName="/ppt/embeddings/oleObject7.bin" ContentType="application/vnd.openxmlformats-officedocument.oleObject"/>
  <Override PartName="/ppt/embeddings/oleObject8.bin" ContentType="application/vnd.openxmlformats-officedocument.oleObject"/>
  <Override PartName="/ppt/notesSlides/notesSlide1.xml" ContentType="application/vnd.openxmlformats-officedocument.presentationml.notesSlide+xml"/>
  <Override PartName="/ppt/embeddings/oleObject9.bin" ContentType="application/vnd.openxmlformats-officedocument.oleObject"/>
  <Override PartName="/ppt/notesSlides/notesSlide2.xml" ContentType="application/vnd.openxmlformats-officedocument.presentationml.notesSlide+xml"/>
  <Override PartName="/ppt/embeddings/oleObject10.bin" ContentType="application/vnd.openxmlformats-officedocument.oleObject"/>
  <Override PartName="/ppt/embeddings/oleObject11.bin" ContentType="application/vnd.openxmlformats-officedocument.oleObject"/>
  <Override PartName="/ppt/embeddings/oleObject12.bin" ContentType="application/vnd.openxmlformats-officedocument.oleObject"/>
  <Override PartName="/ppt/notesSlides/notesSlide3.xml" ContentType="application/vnd.openxmlformats-officedocument.presentationml.notesSlide+xml"/>
  <Override PartName="/ppt/embeddings/oleObject13.bin" ContentType="application/vnd.openxmlformats-officedocument.oleObject"/>
  <Override PartName="/ppt/notesSlides/notesSlide4.xml" ContentType="application/vnd.openxmlformats-officedocument.presentationml.notesSlide+xml"/>
  <Override PartName="/ppt/embeddings/oleObject14.bin" ContentType="application/vnd.openxmlformats-officedocument.oleObject"/>
  <Override PartName="/ppt/notesSlides/notesSlide5.xml" ContentType="application/vnd.openxmlformats-officedocument.presentationml.notesSlide+xml"/>
  <Override PartName="/ppt/embeddings/oleObject15.bin" ContentType="application/vnd.openxmlformats-officedocument.oleObject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40" d="100"/>
          <a:sy n="140" d="100"/>
        </p:scale>
        <p:origin x="-161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notesMaster" Target="notesMasters/notesMaster1.xml"/><Relationship Id="rId12" Type="http://schemas.openxmlformats.org/officeDocument/2006/relationships/printerSettings" Target="printerSettings/printerSettings1.bin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Relationship Id="rId2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Relationship Id="rId2" Type="http://schemas.openxmlformats.org/officeDocument/2006/relationships/image" Target="../media/image5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Relationship Id="rId2" Type="http://schemas.openxmlformats.org/officeDocument/2006/relationships/image" Target="../media/image7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emf"/><Relationship Id="rId2" Type="http://schemas.openxmlformats.org/officeDocument/2006/relationships/image" Target="../media/image9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emf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067853-BD82-8847-9A7B-4261E190A140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5D73C1-67B5-514F-9334-0A8D24786D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12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aafsd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73C1-67B5-514F-9334-0A8D24786D8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74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aafsd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73C1-67B5-514F-9334-0A8D24786D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74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aafsd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73C1-67B5-514F-9334-0A8D24786D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74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aafsd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73C1-67B5-514F-9334-0A8D24786D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7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aafsd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5D73C1-67B5-514F-9334-0A8D24786D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367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053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09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756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027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401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7681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64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769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939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547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51222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F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Click to edit Master text styles</a:t>
            </a:r>
          </a:p>
          <a:p>
            <a:pPr lvl="1"/>
            <a:r>
              <a:rPr lang="x-none" smtClean="0"/>
              <a:t>Second level</a:t>
            </a:r>
          </a:p>
          <a:p>
            <a:pPr lvl="2"/>
            <a:r>
              <a:rPr lang="x-none" smtClean="0"/>
              <a:t>Third level</a:t>
            </a:r>
          </a:p>
          <a:p>
            <a:pPr lvl="3"/>
            <a:r>
              <a:rPr lang="x-none" smtClean="0"/>
              <a:t>Fourth level</a:t>
            </a:r>
          </a:p>
          <a:p>
            <a:pPr lvl="4"/>
            <a:r>
              <a:rPr lang="x-none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5F96F7-EFD8-614C-BDEA-788349BFCFAE}" type="datetimeFigureOut">
              <a:rPr lang="en-US" smtClean="0"/>
              <a:t>24.04.20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E60041-429B-FE41-92B3-5557BD20F1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5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video" Target="../media/media1.mp4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1.bin"/><Relationship Id="rId6" Type="http://schemas.openxmlformats.org/officeDocument/2006/relationships/image" Target="../media/image1.emf"/><Relationship Id="rId7" Type="http://schemas.openxmlformats.org/officeDocument/2006/relationships/oleObject" Target="../embeddings/oleObject2.bin"/><Relationship Id="rId8" Type="http://schemas.openxmlformats.org/officeDocument/2006/relationships/image" Target="../media/image2.emf"/><Relationship Id="rId9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microsoft.com/office/2007/relationships/media" Target="../media/media1.mp4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video" Target="../media/media2.mp4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3.bin"/><Relationship Id="rId6" Type="http://schemas.openxmlformats.org/officeDocument/2006/relationships/image" Target="../media/image4.e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5.emf"/><Relationship Id="rId9" Type="http://schemas.openxmlformats.org/officeDocument/2006/relationships/image" Target="../media/image3.png"/><Relationship Id="rId1" Type="http://schemas.openxmlformats.org/officeDocument/2006/relationships/vmlDrawing" Target="../drawings/vmlDrawing2.vml"/><Relationship Id="rId2" Type="http://schemas.microsoft.com/office/2007/relationships/media" Target="../media/media2.mp4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video" Target="../media/media3.mp4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5.bin"/><Relationship Id="rId6" Type="http://schemas.openxmlformats.org/officeDocument/2006/relationships/image" Target="../media/image6.emf"/><Relationship Id="rId7" Type="http://schemas.openxmlformats.org/officeDocument/2006/relationships/oleObject" Target="../embeddings/oleObject6.bin"/><Relationship Id="rId8" Type="http://schemas.openxmlformats.org/officeDocument/2006/relationships/image" Target="../media/image7.emf"/><Relationship Id="rId9" Type="http://schemas.openxmlformats.org/officeDocument/2006/relationships/image" Target="../media/image3.png"/><Relationship Id="rId1" Type="http://schemas.openxmlformats.org/officeDocument/2006/relationships/vmlDrawing" Target="../drawings/vmlDrawing3.vml"/><Relationship Id="rId2" Type="http://schemas.microsoft.com/office/2007/relationships/media" Target="../media/media3.mp4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video" Target="../media/media4.mp4"/><Relationship Id="rId4" Type="http://schemas.openxmlformats.org/officeDocument/2006/relationships/slideLayout" Target="../slideLayouts/slideLayout1.xml"/><Relationship Id="rId5" Type="http://schemas.openxmlformats.org/officeDocument/2006/relationships/oleObject" Target="../embeddings/oleObject7.bin"/><Relationship Id="rId6" Type="http://schemas.openxmlformats.org/officeDocument/2006/relationships/image" Target="../media/image8.emf"/><Relationship Id="rId7" Type="http://schemas.openxmlformats.org/officeDocument/2006/relationships/oleObject" Target="../embeddings/oleObject8.bin"/><Relationship Id="rId8" Type="http://schemas.openxmlformats.org/officeDocument/2006/relationships/image" Target="../media/image9.emf"/><Relationship Id="rId9" Type="http://schemas.openxmlformats.org/officeDocument/2006/relationships/image" Target="../media/image3.png"/><Relationship Id="rId1" Type="http://schemas.openxmlformats.org/officeDocument/2006/relationships/vmlDrawing" Target="../drawings/vmlDrawing4.vml"/><Relationship Id="rId2" Type="http://schemas.microsoft.com/office/2007/relationships/media" Target="../media/media4.mp4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video" Target="../media/media5.mp4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Relationship Id="rId6" Type="http://schemas.openxmlformats.org/officeDocument/2006/relationships/image" Target="../media/image3.png"/><Relationship Id="rId7" Type="http://schemas.openxmlformats.org/officeDocument/2006/relationships/oleObject" Target="../embeddings/oleObject9.bin"/><Relationship Id="rId8" Type="http://schemas.openxmlformats.org/officeDocument/2006/relationships/image" Target="../media/image10.emf"/><Relationship Id="rId1" Type="http://schemas.openxmlformats.org/officeDocument/2006/relationships/vmlDrawing" Target="../drawings/vmlDrawing5.vml"/><Relationship Id="rId2" Type="http://schemas.microsoft.com/office/2007/relationships/media" Target="../media/media5.mp4"/></Relationships>
</file>

<file path=ppt/slides/_rels/slide6.xml.rels><?xml version="1.0" encoding="UTF-8" standalone="yes"?>
<Relationships xmlns="http://schemas.openxmlformats.org/package/2006/relationships"><Relationship Id="rId11" Type="http://schemas.openxmlformats.org/officeDocument/2006/relationships/oleObject" Target="../embeddings/oleObject12.bin"/><Relationship Id="rId12" Type="http://schemas.openxmlformats.org/officeDocument/2006/relationships/image" Target="../media/image13.emf"/><Relationship Id="rId1" Type="http://schemas.openxmlformats.org/officeDocument/2006/relationships/vmlDrawing" Target="../drawings/vmlDrawing6.vml"/><Relationship Id="rId2" Type="http://schemas.microsoft.com/office/2007/relationships/media" Target="../media/media6.mp4"/><Relationship Id="rId3" Type="http://schemas.openxmlformats.org/officeDocument/2006/relationships/video" Target="../media/media6.mp4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Relationship Id="rId6" Type="http://schemas.openxmlformats.org/officeDocument/2006/relationships/image" Target="../media/image3.png"/><Relationship Id="rId7" Type="http://schemas.openxmlformats.org/officeDocument/2006/relationships/oleObject" Target="../embeddings/oleObject10.bin"/><Relationship Id="rId8" Type="http://schemas.openxmlformats.org/officeDocument/2006/relationships/image" Target="../media/image11.emf"/><Relationship Id="rId9" Type="http://schemas.openxmlformats.org/officeDocument/2006/relationships/oleObject" Target="../embeddings/oleObject11.bin"/><Relationship Id="rId10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video" Target="../media/media7.mp4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Relationship Id="rId6" Type="http://schemas.openxmlformats.org/officeDocument/2006/relationships/oleObject" Target="../embeddings/oleObject13.bin"/><Relationship Id="rId7" Type="http://schemas.openxmlformats.org/officeDocument/2006/relationships/image" Target="../media/image13.emf"/><Relationship Id="rId8" Type="http://schemas.openxmlformats.org/officeDocument/2006/relationships/image" Target="../media/image3.png"/><Relationship Id="rId1" Type="http://schemas.openxmlformats.org/officeDocument/2006/relationships/vmlDrawing" Target="../drawings/vmlDrawing7.vml"/><Relationship Id="rId2" Type="http://schemas.microsoft.com/office/2007/relationships/media" Target="../media/media7.mp4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video" Target="../media/media8.mp4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4.xml"/><Relationship Id="rId6" Type="http://schemas.openxmlformats.org/officeDocument/2006/relationships/oleObject" Target="../embeddings/oleObject14.bin"/><Relationship Id="rId7" Type="http://schemas.openxmlformats.org/officeDocument/2006/relationships/image" Target="../media/image13.emf"/><Relationship Id="rId8" Type="http://schemas.openxmlformats.org/officeDocument/2006/relationships/image" Target="../media/image3.png"/><Relationship Id="rId1" Type="http://schemas.openxmlformats.org/officeDocument/2006/relationships/vmlDrawing" Target="../drawings/vmlDrawing8.vml"/><Relationship Id="rId2" Type="http://schemas.microsoft.com/office/2007/relationships/media" Target="../media/media8.mp4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video" Target="../media/media9.mp4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Relationship Id="rId6" Type="http://schemas.openxmlformats.org/officeDocument/2006/relationships/oleObject" Target="../embeddings/oleObject15.bin"/><Relationship Id="rId7" Type="http://schemas.openxmlformats.org/officeDocument/2006/relationships/image" Target="../media/image13.emf"/><Relationship Id="rId8" Type="http://schemas.openxmlformats.org/officeDocument/2006/relationships/image" Target="../media/image3.png"/><Relationship Id="rId1" Type="http://schemas.openxmlformats.org/officeDocument/2006/relationships/vmlDrawing" Target="../drawings/vmlDrawing9.vml"/><Relationship Id="rId2" Type="http://schemas.microsoft.com/office/2007/relationships/media" Target="../media/media9.mp4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071" y="235857"/>
            <a:ext cx="367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 around static field only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72975338"/>
              </p:ext>
            </p:extLst>
          </p:nvPr>
        </p:nvGraphicFramePr>
        <p:xfrm>
          <a:off x="7078435" y="426356"/>
          <a:ext cx="1820124" cy="17507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3" name="Equation" r:id="rId5" imgW="1333500" imgH="1282700" progId="Equation.DSMT4">
                  <p:embed/>
                </p:oleObj>
              </mc:Choice>
              <mc:Fallback>
                <p:oleObj name="Equation" r:id="rId5" imgW="13335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78435" y="426356"/>
                        <a:ext cx="1820124" cy="175078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41011947"/>
              </p:ext>
            </p:extLst>
          </p:nvPr>
        </p:nvGraphicFramePr>
        <p:xfrm>
          <a:off x="7078894" y="4987925"/>
          <a:ext cx="192405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4" name="Equation" r:id="rId7" imgW="1409700" imgH="762000" progId="Equation.DSMT4">
                  <p:embed/>
                </p:oleObj>
              </mc:Choice>
              <mc:Fallback>
                <p:oleObj name="Equation" r:id="rId7" imgW="14097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078894" y="4987925"/>
                        <a:ext cx="1924050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4" name="B0only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731834" y="605189"/>
            <a:ext cx="6137051" cy="565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4298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  <p:video>
              <p:cMediaNode vol="80000">
                <p:cTn id="7" repeatCount="indefinite" fill="remove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071" y="235857"/>
            <a:ext cx="367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 with T</a:t>
            </a:r>
            <a:r>
              <a:rPr lang="en-US" baseline="-25000" dirty="0" smtClean="0"/>
              <a:t>2</a:t>
            </a:r>
            <a:r>
              <a:rPr lang="en-US" dirty="0" smtClean="0"/>
              <a:t> relaxation</a:t>
            </a:r>
            <a:endParaRPr lang="en-US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70790225"/>
              </p:ext>
            </p:extLst>
          </p:nvPr>
        </p:nvGraphicFramePr>
        <p:xfrm>
          <a:off x="6459324" y="357188"/>
          <a:ext cx="2495550" cy="188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6" name="Equation" r:id="rId5" imgW="1828800" imgH="1384300" progId="Equation.DSMT4">
                  <p:embed/>
                </p:oleObj>
              </mc:Choice>
              <mc:Fallback>
                <p:oleObj name="Equation" r:id="rId5" imgW="1828800" imgH="1384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9324" y="357188"/>
                        <a:ext cx="2495550" cy="188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66128097"/>
              </p:ext>
            </p:extLst>
          </p:nvPr>
        </p:nvGraphicFramePr>
        <p:xfrm>
          <a:off x="6123694" y="4987925"/>
          <a:ext cx="2928938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87" name="Equation" r:id="rId7" imgW="2146300" imgH="762000" progId="Equation.DSMT4">
                  <p:embed/>
                </p:oleObj>
              </mc:Choice>
              <mc:Fallback>
                <p:oleObj name="Equation" r:id="rId7" imgW="2146300" imgH="762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123694" y="4987925"/>
                        <a:ext cx="2928938" cy="1041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0T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41313" y="707571"/>
            <a:ext cx="6272079" cy="5778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56312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071" y="235857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 with T</a:t>
            </a:r>
            <a:r>
              <a:rPr lang="en-US" baseline="-25000" dirty="0" smtClean="0"/>
              <a:t>1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relaxation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=10*T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83448768"/>
              </p:ext>
            </p:extLst>
          </p:nvPr>
        </p:nvGraphicFramePr>
        <p:xfrm>
          <a:off x="6459538" y="314325"/>
          <a:ext cx="249555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Equation" r:id="rId5" imgW="1828800" imgH="1447800" progId="Equation.DSMT4">
                  <p:embed/>
                </p:oleObj>
              </mc:Choice>
              <mc:Fallback>
                <p:oleObj name="Equation" r:id="rId5" imgW="1828800" imgH="144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9538" y="314325"/>
                        <a:ext cx="249555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5534391"/>
              </p:ext>
            </p:extLst>
          </p:nvPr>
        </p:nvGraphicFramePr>
        <p:xfrm>
          <a:off x="5935663" y="4970463"/>
          <a:ext cx="2928937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5" name="Equation" r:id="rId7" imgW="2146300" imgH="787400" progId="Equation.DSMT4">
                  <p:embed/>
                </p:oleObj>
              </mc:Choice>
              <mc:Fallback>
                <p:oleObj name="Equation" r:id="rId7" imgW="21463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5663" y="4970463"/>
                        <a:ext cx="2928937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3" name="B0longT1T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453571" y="755188"/>
            <a:ext cx="6144077" cy="5660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13885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263071" y="235857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Rotation with T</a:t>
            </a:r>
            <a:r>
              <a:rPr lang="en-US" baseline="-25000" dirty="0" smtClean="0"/>
              <a:t>1</a:t>
            </a:r>
            <a:r>
              <a:rPr lang="en-US" dirty="0" smtClean="0"/>
              <a:t> and T</a:t>
            </a:r>
            <a:r>
              <a:rPr lang="en-US" baseline="-25000" dirty="0" smtClean="0"/>
              <a:t>2</a:t>
            </a:r>
            <a:r>
              <a:rPr lang="en-US" dirty="0" smtClean="0"/>
              <a:t> relaxation</a:t>
            </a:r>
          </a:p>
          <a:p>
            <a:r>
              <a:rPr lang="en-US" dirty="0" smtClean="0"/>
              <a:t>T</a:t>
            </a:r>
            <a:r>
              <a:rPr lang="en-US" baseline="-25000" dirty="0" smtClean="0"/>
              <a:t>1</a:t>
            </a:r>
            <a:r>
              <a:rPr lang="en-US" dirty="0" smtClean="0"/>
              <a:t>=T</a:t>
            </a:r>
            <a:r>
              <a:rPr lang="en-US" baseline="-25000" dirty="0" smtClean="0"/>
              <a:t>2</a:t>
            </a:r>
            <a:endParaRPr lang="en-US" baseline="-25000" dirty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71554136"/>
              </p:ext>
            </p:extLst>
          </p:nvPr>
        </p:nvGraphicFramePr>
        <p:xfrm>
          <a:off x="6459538" y="314325"/>
          <a:ext cx="2495550" cy="1976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4" name="Equation" r:id="rId5" imgW="1828800" imgH="1447800" progId="Equation.DSMT4">
                  <p:embed/>
                </p:oleObj>
              </mc:Choice>
              <mc:Fallback>
                <p:oleObj name="Equation" r:id="rId5" imgW="1828800" imgH="1447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9538" y="314325"/>
                        <a:ext cx="2495550" cy="19764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92105420"/>
              </p:ext>
            </p:extLst>
          </p:nvPr>
        </p:nvGraphicFramePr>
        <p:xfrm>
          <a:off x="5937250" y="4970463"/>
          <a:ext cx="2928938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25" name="Equation" r:id="rId7" imgW="2146300" imgH="787400" progId="Equation.DSMT4">
                  <p:embed/>
                </p:oleObj>
              </mc:Choice>
              <mc:Fallback>
                <p:oleObj name="Equation" r:id="rId7" imgW="2146300" imgH="7874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37250" y="4970463"/>
                        <a:ext cx="2928938" cy="10763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B0T1T2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236689" y="882188"/>
            <a:ext cx="6222849" cy="5733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0824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2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2"/>
                </p:tgtEl>
              </p:cMediaNode>
            </p:vide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staticB1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126999" y="605189"/>
            <a:ext cx="6685624" cy="61595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263071" y="235857"/>
            <a:ext cx="3673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Static B</a:t>
            </a:r>
            <a:r>
              <a:rPr lang="en-US" baseline="-25000" dirty="0" smtClean="0"/>
              <a:t>1</a:t>
            </a:r>
            <a:r>
              <a:rPr lang="en-US" dirty="0" smtClean="0"/>
              <a:t> field</a:t>
            </a: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53755293"/>
              </p:ext>
            </p:extLst>
          </p:nvPr>
        </p:nvGraphicFramePr>
        <p:xfrm>
          <a:off x="5981700" y="427038"/>
          <a:ext cx="3014663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43" name="Equation" r:id="rId7" imgW="2209800" imgH="1282700" progId="Equation.DSMT4">
                  <p:embed/>
                </p:oleObj>
              </mc:Choice>
              <mc:Fallback>
                <p:oleObj name="Equation" r:id="rId7" imgW="22098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981700" y="427038"/>
                        <a:ext cx="3014663" cy="175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837972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n_reson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4714" y="562429"/>
            <a:ext cx="6641062" cy="611844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4714" y="254681"/>
            <a:ext cx="36739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On-resonance B</a:t>
            </a:r>
            <a:r>
              <a:rPr lang="en-US" baseline="-25000" dirty="0" smtClean="0"/>
              <a:t>1</a:t>
            </a:r>
            <a:r>
              <a:rPr lang="en-US" dirty="0" smtClean="0"/>
              <a:t> field</a:t>
            </a:r>
          </a:p>
          <a:p>
            <a:endParaRPr lang="en-US" dirty="0" smtClean="0"/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17117598"/>
              </p:ext>
            </p:extLst>
          </p:nvPr>
        </p:nvGraphicFramePr>
        <p:xfrm>
          <a:off x="5219700" y="427038"/>
          <a:ext cx="3776663" cy="175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4" name="Equation" r:id="rId7" imgW="2768600" imgH="1282700" progId="Equation.DSMT4">
                  <p:embed/>
                </p:oleObj>
              </mc:Choice>
              <mc:Fallback>
                <p:oleObj name="Equation" r:id="rId7" imgW="2768600" imgH="1282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219700" y="427038"/>
                        <a:ext cx="3776663" cy="175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13284288"/>
              </p:ext>
            </p:extLst>
          </p:nvPr>
        </p:nvGraphicFramePr>
        <p:xfrm>
          <a:off x="6079217" y="4892675"/>
          <a:ext cx="28067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5" name="Equation" r:id="rId9" imgW="2057400" imgH="901700" progId="Equation.DSMT4">
                  <p:embed/>
                </p:oleObj>
              </mc:Choice>
              <mc:Fallback>
                <p:oleObj name="Equation" r:id="rId9" imgW="2057400" imgH="9017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079217" y="4892675"/>
                        <a:ext cx="2806700" cy="1231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9911331"/>
              </p:ext>
            </p:extLst>
          </p:nvPr>
        </p:nvGraphicFramePr>
        <p:xfrm>
          <a:off x="493713" y="660400"/>
          <a:ext cx="1041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6" name="Equation" r:id="rId11" imgW="723900" imgH="241300" progId="Equation.DSMT4">
                  <p:embed/>
                </p:oleObj>
              </mc:Choice>
              <mc:Fallback>
                <p:oleObj name="Equation" r:id="rId11" imgW="723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93713" y="660400"/>
                        <a:ext cx="10414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618436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713" y="254681"/>
            <a:ext cx="566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On-resonance B</a:t>
            </a:r>
            <a:r>
              <a:rPr lang="en-US" baseline="-25000" dirty="0" smtClean="0"/>
              <a:t>1</a:t>
            </a:r>
            <a:r>
              <a:rPr lang="en-US" dirty="0" smtClean="0"/>
              <a:t> field, rotating </a:t>
            </a:r>
            <a:r>
              <a:rPr lang="en-US" dirty="0" smtClean="0"/>
              <a:t>frame vs. lab frame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1620193"/>
              </p:ext>
            </p:extLst>
          </p:nvPr>
        </p:nvGraphicFramePr>
        <p:xfrm>
          <a:off x="493713" y="554937"/>
          <a:ext cx="1041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6" imgW="723900" imgH="241300" progId="Equation.DSMT4">
                  <p:embed/>
                </p:oleObj>
              </mc:Choice>
              <mc:Fallback>
                <p:oleObj name="Equation" r:id="rId6" imgW="723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713" y="554937"/>
                        <a:ext cx="10414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93713" y="6286500"/>
            <a:ext cx="363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=100, v</a:t>
            </a:r>
            <a:r>
              <a:rPr lang="en-US" baseline="-25000" dirty="0" smtClean="0"/>
              <a:t>1</a:t>
            </a:r>
            <a:r>
              <a:rPr lang="en-US" dirty="0" smtClean="0"/>
              <a:t> = 4,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rf</a:t>
            </a:r>
            <a:r>
              <a:rPr lang="en-US" dirty="0" smtClean="0"/>
              <a:t>=100 </a:t>
            </a:r>
            <a:endParaRPr lang="en-US" dirty="0"/>
          </a:p>
        </p:txBody>
      </p:sp>
      <p:pic>
        <p:nvPicPr>
          <p:cNvPr id="5" name="rf_v14_voff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1031875"/>
            <a:ext cx="9144000" cy="4792663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4953000" y="6114143"/>
            <a:ext cx="325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Black: Magnetization</a:t>
            </a:r>
          </a:p>
          <a:p>
            <a:r>
              <a:rPr lang="en-US" dirty="0" smtClean="0"/>
              <a:t>Magenta: Field direction (scaled)</a:t>
            </a:r>
          </a:p>
        </p:txBody>
      </p:sp>
    </p:spTree>
    <p:extLst>
      <p:ext uri="{BB962C8B-B14F-4D97-AF65-F5344CB8AC3E}">
        <p14:creationId xmlns:p14="http://schemas.microsoft.com/office/powerpoint/2010/main" val="304581147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713" y="254681"/>
            <a:ext cx="566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Off-</a:t>
            </a:r>
            <a:r>
              <a:rPr lang="en-US" dirty="0" smtClean="0"/>
              <a:t>resonance B</a:t>
            </a:r>
            <a:r>
              <a:rPr lang="en-US" baseline="-25000" dirty="0" smtClean="0"/>
              <a:t>1</a:t>
            </a:r>
            <a:r>
              <a:rPr lang="en-US" dirty="0" smtClean="0"/>
              <a:t> field, rotating </a:t>
            </a:r>
            <a:r>
              <a:rPr lang="en-US" dirty="0" smtClean="0"/>
              <a:t>frame vs. lab frame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35415438"/>
              </p:ext>
            </p:extLst>
          </p:nvPr>
        </p:nvGraphicFramePr>
        <p:xfrm>
          <a:off x="493713" y="554937"/>
          <a:ext cx="1041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6" name="Equation" r:id="rId6" imgW="723900" imgH="241300" progId="Equation.DSMT4">
                  <p:embed/>
                </p:oleObj>
              </mc:Choice>
              <mc:Fallback>
                <p:oleObj name="Equation" r:id="rId6" imgW="723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713" y="554937"/>
                        <a:ext cx="10414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3713" y="6286500"/>
            <a:ext cx="363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=100, v</a:t>
            </a:r>
            <a:r>
              <a:rPr lang="en-US" baseline="-25000" dirty="0" smtClean="0"/>
              <a:t>1</a:t>
            </a:r>
            <a:r>
              <a:rPr lang="en-US" dirty="0" smtClean="0"/>
              <a:t> = 4,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rf</a:t>
            </a:r>
            <a:r>
              <a:rPr lang="en-US" dirty="0" smtClean="0"/>
              <a:t>=94 </a:t>
            </a:r>
            <a:endParaRPr lang="en-US" dirty="0"/>
          </a:p>
        </p:txBody>
      </p:sp>
      <p:pic>
        <p:nvPicPr>
          <p:cNvPr id="5" name="rf_v14_voff6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1031875"/>
            <a:ext cx="9144000" cy="479266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953000" y="6114143"/>
            <a:ext cx="325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Black: Magnetization</a:t>
            </a:r>
          </a:p>
          <a:p>
            <a:r>
              <a:rPr lang="en-US" dirty="0" smtClean="0"/>
              <a:t>Magenta: Field direction (scaled)</a:t>
            </a:r>
          </a:p>
        </p:txBody>
      </p:sp>
    </p:spTree>
    <p:extLst>
      <p:ext uri="{BB962C8B-B14F-4D97-AF65-F5344CB8AC3E}">
        <p14:creationId xmlns:p14="http://schemas.microsoft.com/office/powerpoint/2010/main" val="5832470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713" y="254681"/>
            <a:ext cx="566964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Off-</a:t>
            </a:r>
            <a:r>
              <a:rPr lang="en-US" dirty="0" smtClean="0"/>
              <a:t>resonance B</a:t>
            </a:r>
            <a:r>
              <a:rPr lang="en-US" baseline="-25000" dirty="0" smtClean="0"/>
              <a:t>1</a:t>
            </a:r>
            <a:r>
              <a:rPr lang="en-US" dirty="0" smtClean="0"/>
              <a:t> field, rotating </a:t>
            </a:r>
            <a:r>
              <a:rPr lang="en-US" dirty="0" smtClean="0"/>
              <a:t>frame vs. lab frame</a:t>
            </a:r>
            <a:endParaRPr lang="en-US" dirty="0" smtClean="0"/>
          </a:p>
          <a:p>
            <a:endParaRPr lang="en-US" dirty="0" smtClean="0"/>
          </a:p>
        </p:txBody>
      </p:sp>
      <p:graphicFrame>
        <p:nvGraphicFramePr>
          <p:cNvPr id="2" name="Object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77703616"/>
              </p:ext>
            </p:extLst>
          </p:nvPr>
        </p:nvGraphicFramePr>
        <p:xfrm>
          <a:off x="493713" y="554937"/>
          <a:ext cx="1041400" cy="346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17" name="Equation" r:id="rId6" imgW="723900" imgH="241300" progId="Equation.DSMT4">
                  <p:embed/>
                </p:oleObj>
              </mc:Choice>
              <mc:Fallback>
                <p:oleObj name="Equation" r:id="rId6" imgW="723900" imgH="2413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93713" y="554937"/>
                        <a:ext cx="1041400" cy="346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93713" y="6286500"/>
            <a:ext cx="3633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v</a:t>
            </a:r>
            <a:r>
              <a:rPr lang="en-US" baseline="-25000" dirty="0" smtClean="0"/>
              <a:t>0</a:t>
            </a:r>
            <a:r>
              <a:rPr lang="en-US" dirty="0" smtClean="0"/>
              <a:t>=100, v</a:t>
            </a:r>
            <a:r>
              <a:rPr lang="en-US" baseline="-25000" dirty="0" smtClean="0"/>
              <a:t>1</a:t>
            </a:r>
            <a:r>
              <a:rPr lang="en-US" dirty="0" smtClean="0"/>
              <a:t> = 4, </a:t>
            </a:r>
            <a:r>
              <a:rPr lang="en-US" dirty="0" err="1" smtClean="0"/>
              <a:t>v</a:t>
            </a:r>
            <a:r>
              <a:rPr lang="en-US" baseline="-25000" dirty="0" err="1" smtClean="0"/>
              <a:t>rf</a:t>
            </a:r>
            <a:r>
              <a:rPr lang="en-US" dirty="0" smtClean="0"/>
              <a:t>=50 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953000" y="6114143"/>
            <a:ext cx="32597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Black: Magnetization</a:t>
            </a:r>
          </a:p>
          <a:p>
            <a:r>
              <a:rPr lang="en-US" dirty="0" smtClean="0"/>
              <a:t>Magenta: Field direction (scaled)</a:t>
            </a:r>
          </a:p>
        </p:txBody>
      </p:sp>
      <p:pic>
        <p:nvPicPr>
          <p:cNvPr id="4" name="rf_v14_voff50.mp4">
            <a:hlinkClick r:id="" action="ppaction://media"/>
          </p:cNvPr>
          <p:cNvPicPr>
            <a:picLocks noChangeAspect="1"/>
          </p:cNvPicPr>
          <p:nvPr>
            <a:vide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0" y="1031875"/>
            <a:ext cx="9144000" cy="4792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06363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1732</TotalTime>
  <Words>146</Words>
  <Application>Microsoft Macintosh PowerPoint</Application>
  <PresentationFormat>On-screen Show (4:3)</PresentationFormat>
  <Paragraphs>30</Paragraphs>
  <Slides>9</Slides>
  <Notes>5</Notes>
  <HiddenSlides>0</HiddenSlides>
  <MMClips>9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1" baseType="lpstr"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Universität Leipzig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Albert Smith</dc:creator>
  <cp:lastModifiedBy>Albert Smith</cp:lastModifiedBy>
  <cp:revision>24</cp:revision>
  <dcterms:created xsi:type="dcterms:W3CDTF">2020-04-16T15:39:06Z</dcterms:created>
  <dcterms:modified xsi:type="dcterms:W3CDTF">2020-04-24T10:26:22Z</dcterms:modified>
</cp:coreProperties>
</file>