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F5BDD-F57E-6081-EDCE-6D5DEADF9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실기 시험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8C253-842A-9A4E-0032-DDF97B09C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이혜진</a:t>
            </a:r>
          </a:p>
        </p:txBody>
      </p:sp>
    </p:spTree>
    <p:extLst>
      <p:ext uri="{BB962C8B-B14F-4D97-AF65-F5344CB8AC3E}">
        <p14:creationId xmlns:p14="http://schemas.microsoft.com/office/powerpoint/2010/main" val="309740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4955-D405-67E1-CE7C-45DE362C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(4) - 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8DFD6-0345-ADFF-A3BD-5DD7FA9E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2222287"/>
            <a:ext cx="3781861" cy="3636511"/>
          </a:xfrm>
        </p:spPr>
        <p:txBody>
          <a:bodyPr/>
          <a:lstStyle/>
          <a:p>
            <a:r>
              <a:rPr lang="ko-KR" altLang="en-US" dirty="0"/>
              <a:t>한 페이지에 다섯개의 게시글을 보이게 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개의 게시글 이상을 입력하게 되면 </a:t>
            </a:r>
            <a:r>
              <a:rPr lang="en-US" altLang="ko-KR" dirty="0"/>
              <a:t>Next</a:t>
            </a:r>
            <a:r>
              <a:rPr lang="ko-KR" altLang="en-US" dirty="0"/>
              <a:t>라는 버튼이 생성되고 </a:t>
            </a:r>
            <a:r>
              <a:rPr lang="en-US" altLang="ko-KR" dirty="0"/>
              <a:t>4</a:t>
            </a:r>
            <a:r>
              <a:rPr lang="ko-KR" altLang="en-US" dirty="0"/>
              <a:t>페이지 넘어가면 </a:t>
            </a:r>
            <a:r>
              <a:rPr lang="en-US" altLang="ko-KR" dirty="0"/>
              <a:t>Previous </a:t>
            </a:r>
            <a:r>
              <a:rPr lang="ko-KR" altLang="en-US" dirty="0"/>
              <a:t>버튼이 나타남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9B2EBA-6539-5703-4413-BC4390A2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330533"/>
            <a:ext cx="6657975" cy="33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47C79-0733-86F5-ED92-868F93EA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(5) -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FA5C0-EEA4-3CC3-66C0-F18E6F8D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637" y="2554739"/>
            <a:ext cx="3972361" cy="3636511"/>
          </a:xfrm>
        </p:spPr>
        <p:txBody>
          <a:bodyPr/>
          <a:lstStyle/>
          <a:p>
            <a:r>
              <a:rPr lang="ko-KR" altLang="en-US" dirty="0"/>
              <a:t>검색을 하면 검색한 내용이 포함된 게시글만 보이게 만들었음</a:t>
            </a:r>
            <a:endParaRPr lang="en-US" altLang="ko-KR" dirty="0"/>
          </a:p>
          <a:p>
            <a:r>
              <a:rPr lang="ko-KR" altLang="en-US" dirty="0"/>
              <a:t>페이징도 검색한 게시글 개수에 맞게 생성된 걸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BAEE49-7C21-0701-A94E-F8FD3B0C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92912"/>
            <a:ext cx="6705600" cy="3562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5CED1C-C7D0-D0CD-F3FA-DE62754DE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9" y="1916566"/>
            <a:ext cx="3711262" cy="51820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D6BDFE1-DD86-36F4-C541-6887F0753914}"/>
              </a:ext>
            </a:extLst>
          </p:cNvPr>
          <p:cNvSpPr/>
          <p:nvPr/>
        </p:nvSpPr>
        <p:spPr>
          <a:xfrm>
            <a:off x="2095500" y="2554739"/>
            <a:ext cx="571500" cy="51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9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DAA8E-EC22-24CA-9700-F467D218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(6)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상세보기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9A2F3-A66F-170A-2146-D0D32F38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0" y="2222287"/>
            <a:ext cx="3658036" cy="3636511"/>
          </a:xfrm>
        </p:spPr>
        <p:txBody>
          <a:bodyPr/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(board list)</a:t>
            </a:r>
            <a:r>
              <a:rPr lang="ko-KR" altLang="en-US" dirty="0"/>
              <a:t>에서 제목을 클릭하면 해당 </a:t>
            </a:r>
            <a:r>
              <a:rPr lang="ko-KR" altLang="en-US" dirty="0" err="1"/>
              <a:t>게시글에</a:t>
            </a:r>
            <a:r>
              <a:rPr lang="ko-KR" altLang="en-US" dirty="0"/>
              <a:t> 대한 자세한 내용들을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게시글을 </a:t>
            </a:r>
            <a:r>
              <a:rPr lang="ko-KR" altLang="en-US" dirty="0" err="1"/>
              <a:t>클릭할때마다</a:t>
            </a:r>
            <a:r>
              <a:rPr lang="ko-KR" altLang="en-US" dirty="0"/>
              <a:t> 조회수가 </a:t>
            </a:r>
            <a:r>
              <a:rPr lang="en-US" altLang="ko-KR" dirty="0"/>
              <a:t>1</a:t>
            </a:r>
            <a:r>
              <a:rPr lang="ko-KR" altLang="en-US" dirty="0"/>
              <a:t>증가함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BD0A9-116B-EA33-BD2C-6C7AEA9F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6" y="2222287"/>
            <a:ext cx="6956548" cy="40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7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A262-E90E-C905-F199-3AAECAC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(7) – </a:t>
            </a:r>
            <a:r>
              <a:rPr lang="ko-KR" altLang="en-US" dirty="0"/>
              <a:t>답글 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1C4CF-7425-45E7-1181-51BAA063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024" y="2298487"/>
            <a:ext cx="4353361" cy="3636511"/>
          </a:xfrm>
        </p:spPr>
        <p:txBody>
          <a:bodyPr/>
          <a:lstStyle/>
          <a:p>
            <a:r>
              <a:rPr lang="ko-KR" altLang="en-US" dirty="0"/>
              <a:t>해당 게시글 밑에 답글을 달 수 있게 </a:t>
            </a:r>
            <a:r>
              <a:rPr lang="en-US" altLang="ko-KR" dirty="0" err="1"/>
              <a:t>textarea</a:t>
            </a:r>
            <a:r>
              <a:rPr lang="ko-KR" altLang="en-US" dirty="0"/>
              <a:t>가 만들어져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textarea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댓글을 입력하고 </a:t>
            </a:r>
            <a:r>
              <a:rPr lang="en-US" altLang="ko-KR" dirty="0"/>
              <a:t>‘</a:t>
            </a:r>
            <a:r>
              <a:rPr lang="ko-KR" altLang="en-US" dirty="0"/>
              <a:t>입력</a:t>
            </a:r>
            <a:r>
              <a:rPr lang="en-US" altLang="ko-KR" dirty="0"/>
              <a:t>＇</a:t>
            </a:r>
            <a:r>
              <a:rPr lang="ko-KR" altLang="en-US" dirty="0"/>
              <a:t>버튼을 클릭하면 성공이라는 메시지가 뜨고 확인 버튼을 클릭하면 그 밑에 입력한 댓글의 개수와 댓글의 내용을 볼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B0F888-92B3-0DB5-8620-6A67347A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1" y="2739232"/>
            <a:ext cx="7361463" cy="30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D9767-270F-6E3A-4ECD-5E7044E4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(8)-</a:t>
            </a:r>
            <a:r>
              <a:rPr lang="ko-KR" altLang="en-US" dirty="0"/>
              <a:t>게시글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5E728-508C-3DAC-7935-732F31A8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75" y="4502610"/>
            <a:ext cx="9163050" cy="1610648"/>
          </a:xfrm>
        </p:spPr>
        <p:txBody>
          <a:bodyPr/>
          <a:lstStyle/>
          <a:p>
            <a:r>
              <a:rPr lang="ko-KR" altLang="en-US" dirty="0"/>
              <a:t>입력한 게시글의 </a:t>
            </a:r>
            <a:r>
              <a:rPr lang="en-US" altLang="ko-KR" dirty="0" err="1"/>
              <a:t>userid</a:t>
            </a:r>
            <a:r>
              <a:rPr lang="ko-KR" altLang="en-US" dirty="0"/>
              <a:t>와 로그인한 </a:t>
            </a:r>
            <a:r>
              <a:rPr lang="en-US" altLang="ko-KR" dirty="0" err="1"/>
              <a:t>userid</a:t>
            </a:r>
            <a:r>
              <a:rPr lang="ko-KR" altLang="en-US" dirty="0"/>
              <a:t>가 같다면 상세보기 페이지에서 수정</a:t>
            </a:r>
            <a:r>
              <a:rPr lang="en-US" altLang="ko-KR" dirty="0"/>
              <a:t>, </a:t>
            </a:r>
            <a:r>
              <a:rPr lang="ko-KR" altLang="en-US" dirty="0"/>
              <a:t>삭제 버튼이 보임</a:t>
            </a:r>
            <a:endParaRPr lang="en-US" altLang="ko-KR" dirty="0"/>
          </a:p>
          <a:p>
            <a:r>
              <a:rPr lang="ko-KR" altLang="en-US" dirty="0"/>
              <a:t>수정버튼을 클릭하면 게시글을 수정할 수 있는 폼으로 이동함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C0665-3E83-D566-C962-AC46DC17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5" y="2491683"/>
            <a:ext cx="8046670" cy="18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ED385-3920-780B-2899-D50E2D88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(9)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게시글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C419A-AC65-22C1-DE05-CD7BB5C9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550" y="2222287"/>
            <a:ext cx="4305735" cy="3636511"/>
          </a:xfrm>
        </p:spPr>
        <p:txBody>
          <a:bodyPr/>
          <a:lstStyle/>
          <a:p>
            <a:r>
              <a:rPr lang="en-US" altLang="ko-KR" dirty="0" err="1"/>
              <a:t>Userid</a:t>
            </a:r>
            <a:r>
              <a:rPr lang="ko-KR" altLang="en-US" dirty="0"/>
              <a:t>와 </a:t>
            </a:r>
            <a:r>
              <a:rPr lang="en-US" altLang="ko-KR" dirty="0"/>
              <a:t>email</a:t>
            </a:r>
            <a:r>
              <a:rPr lang="ko-KR" altLang="en-US" dirty="0"/>
              <a:t>은 수정하지 못하도록 만들었음</a:t>
            </a:r>
            <a:endParaRPr lang="en-US" altLang="ko-KR" dirty="0"/>
          </a:p>
          <a:p>
            <a:r>
              <a:rPr lang="en-US" altLang="ko-KR" dirty="0"/>
              <a:t>Subject</a:t>
            </a:r>
            <a:r>
              <a:rPr lang="ko-KR" altLang="en-US" dirty="0"/>
              <a:t>와 </a:t>
            </a:r>
            <a:r>
              <a:rPr lang="en-US" altLang="ko-KR" dirty="0"/>
              <a:t>content</a:t>
            </a:r>
            <a:r>
              <a:rPr lang="ko-KR" altLang="en-US" dirty="0"/>
              <a:t>의 내용을 수정한 후 </a:t>
            </a:r>
            <a:r>
              <a:rPr lang="en-US" altLang="ko-KR" dirty="0"/>
              <a:t>‘</a:t>
            </a:r>
            <a:r>
              <a:rPr lang="ko-KR" altLang="en-US" dirty="0"/>
              <a:t>수정하기</a:t>
            </a:r>
            <a:r>
              <a:rPr lang="en-US" altLang="ko-KR" dirty="0"/>
              <a:t>‘</a:t>
            </a:r>
            <a:r>
              <a:rPr lang="ko-KR" altLang="en-US" dirty="0"/>
              <a:t>라는 버튼을 클릭하면 해당 게시글의 상세보기 페이지로 이동해서 수정한 내용을 볼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52B1F-B99B-735A-BCCF-BBFDE1E1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82173"/>
            <a:ext cx="654423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D5E7-6F89-9DAE-C42D-D3DCC53E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(9)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게시글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62B8D-9D74-12B5-E23F-291C4CC6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74" y="2222287"/>
            <a:ext cx="4296211" cy="3636511"/>
          </a:xfrm>
        </p:spPr>
        <p:txBody>
          <a:bodyPr/>
          <a:lstStyle/>
          <a:p>
            <a:r>
              <a:rPr lang="ko-KR" altLang="en-US" dirty="0"/>
              <a:t>삭제버튼을 클릭하면 </a:t>
            </a:r>
            <a:r>
              <a:rPr lang="en-US" altLang="ko-KR" dirty="0"/>
              <a:t>‘</a:t>
            </a:r>
            <a:r>
              <a:rPr lang="ko-KR" altLang="en-US" dirty="0"/>
              <a:t>정말 삭제할까요</a:t>
            </a:r>
            <a:r>
              <a:rPr lang="en-US" altLang="ko-KR" dirty="0"/>
              <a:t>?’</a:t>
            </a:r>
            <a:r>
              <a:rPr lang="ko-KR" altLang="en-US" dirty="0"/>
              <a:t>라는 메시지를 띄움</a:t>
            </a:r>
            <a:r>
              <a:rPr lang="en-US" altLang="ko-KR" dirty="0"/>
              <a:t>, </a:t>
            </a:r>
            <a:r>
              <a:rPr lang="ko-KR" altLang="en-US" dirty="0"/>
              <a:t>확인 버튼을 클릭하면 삭제가 됨</a:t>
            </a:r>
            <a:endParaRPr lang="en-US" altLang="ko-KR" dirty="0"/>
          </a:p>
          <a:p>
            <a:r>
              <a:rPr lang="ko-KR" altLang="en-US" dirty="0"/>
              <a:t>삭제되고나서 게시글 목록 페이지로 이동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A3B67-2C5F-5E3C-7A85-0D5F137A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354617"/>
            <a:ext cx="634701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6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18AE-A576-2F11-5B6F-B5487CAE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78DC-259A-39BE-BD4E-E3DFE38F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50532"/>
            <a:ext cx="7067986" cy="656428"/>
          </a:xfrm>
        </p:spPr>
        <p:txBody>
          <a:bodyPr>
            <a:normAutofit/>
          </a:bodyPr>
          <a:lstStyle/>
          <a:p>
            <a:r>
              <a:rPr lang="ko-KR" altLang="en-US" dirty="0"/>
              <a:t>일반회원으로 로그인했을 때 나오는 헤더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4DBC8-06A7-BFEE-A993-CA4316EB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32534"/>
            <a:ext cx="12192000" cy="369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4497D-8777-C54B-FCD8-D5F00CD9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905823"/>
            <a:ext cx="12192000" cy="43726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96F5-45F2-0D5A-0802-24059A78D26E}"/>
              </a:ext>
            </a:extLst>
          </p:cNvPr>
          <p:cNvSpPr txBox="1">
            <a:spLocks/>
          </p:cNvSpPr>
          <p:nvPr/>
        </p:nvSpPr>
        <p:spPr>
          <a:xfrm>
            <a:off x="0" y="5343089"/>
            <a:ext cx="11868150" cy="10677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관리자로 로그인했을 때 나오는 헤더</a:t>
            </a:r>
            <a:endParaRPr lang="en-US" altLang="ko-KR" dirty="0"/>
          </a:p>
          <a:p>
            <a:r>
              <a:rPr lang="ko-KR" altLang="en-US" dirty="0"/>
              <a:t>관리자는 상품등록을 하고 회원들을 </a:t>
            </a:r>
            <a:r>
              <a:rPr lang="ko-KR" altLang="en-US" dirty="0" err="1"/>
              <a:t>관리해야하기</a:t>
            </a:r>
            <a:r>
              <a:rPr lang="ko-KR" altLang="en-US" dirty="0"/>
              <a:t> 때문에 회원목록과 상품등록이라는 메뉴가 추가로 더 있음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A1953BD-C8DA-E246-74FB-99BDE10082AB}"/>
              </a:ext>
            </a:extLst>
          </p:cNvPr>
          <p:cNvSpPr txBox="1">
            <a:spLocks/>
          </p:cNvSpPr>
          <p:nvPr/>
        </p:nvSpPr>
        <p:spPr>
          <a:xfrm>
            <a:off x="85725" y="1781849"/>
            <a:ext cx="10077450" cy="10677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일반회원과 관리자는 하는 역할이 다르기때문에 상단바에 나오는 내용이 조금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38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18AE-A576-2F11-5B6F-B5487CAE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78DC-259A-39BE-BD4E-E3DFE38F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0" y="2222287"/>
            <a:ext cx="4229536" cy="3636511"/>
          </a:xfrm>
        </p:spPr>
        <p:txBody>
          <a:bodyPr/>
          <a:lstStyle/>
          <a:p>
            <a:r>
              <a:rPr lang="ko-KR" altLang="en-US" dirty="0"/>
              <a:t>회원목록은 관리자로 로그인한 사람만 볼 수 있음</a:t>
            </a:r>
            <a:endParaRPr lang="en-US" altLang="ko-KR" dirty="0"/>
          </a:p>
          <a:p>
            <a:r>
              <a:rPr lang="ko-KR" altLang="en-US" dirty="0"/>
              <a:t>회원가입한 사람들의 정보를 열람할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Admin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에 저장되지만 보기 불편해서 관리자</a:t>
            </a:r>
            <a:r>
              <a:rPr lang="en-US" altLang="ko-KR" dirty="0"/>
              <a:t>, </a:t>
            </a:r>
            <a:r>
              <a:rPr lang="ko-KR" altLang="en-US" dirty="0"/>
              <a:t>일반회원으로 보이게 변경했음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AAA24-861C-F2F4-0F3D-C2CCC0F4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69" y="2617402"/>
            <a:ext cx="6629308" cy="28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5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18AE-A576-2F11-5B6F-B5487CAE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78DC-259A-39BE-BD4E-E3DFE38F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74" y="2222287"/>
            <a:ext cx="3762811" cy="3636511"/>
          </a:xfrm>
        </p:spPr>
        <p:txBody>
          <a:bodyPr/>
          <a:lstStyle/>
          <a:p>
            <a:r>
              <a:rPr lang="ko-KR" altLang="en-US" dirty="0"/>
              <a:t>상품등록도 관리자만 할 수 있도록 관리자로 로그인 했을 때 등록할 수 있도록 </a:t>
            </a:r>
            <a:r>
              <a:rPr lang="en-US" altLang="ko-KR" dirty="0"/>
              <a:t>if</a:t>
            </a:r>
            <a:r>
              <a:rPr lang="ko-KR" altLang="en-US" dirty="0"/>
              <a:t>문을 사용했음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사진을 첨부할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33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6395-7F27-3EBD-B5E7-D30D8E74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553FD-5405-E02F-9852-59611BEF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76" y="2222287"/>
            <a:ext cx="4864910" cy="3636511"/>
          </a:xfrm>
        </p:spPr>
        <p:txBody>
          <a:bodyPr/>
          <a:lstStyle/>
          <a:p>
            <a:r>
              <a:rPr lang="ko-KR" altLang="en-US" dirty="0"/>
              <a:t>아이디와 비밀번호를 입력하지 않은 상태에서 로그인 버튼을 클릭하면 아이디</a:t>
            </a:r>
            <a:r>
              <a:rPr lang="en-US" altLang="ko-KR" dirty="0"/>
              <a:t>, </a:t>
            </a:r>
            <a:r>
              <a:rPr lang="ko-KR" altLang="en-US" dirty="0"/>
              <a:t>비밀번호를 입력하라는 </a:t>
            </a:r>
            <a:r>
              <a:rPr lang="en-US" altLang="ko-KR" dirty="0"/>
              <a:t>alert</a:t>
            </a:r>
            <a:r>
              <a:rPr lang="ko-KR" altLang="en-US" dirty="0"/>
              <a:t>창을 띄움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1D3C3-C137-5046-BF18-CC3F3054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3" y="2581834"/>
            <a:ext cx="6120000" cy="32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18AE-A576-2F11-5B6F-B5487CAE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78DC-259A-39BE-BD4E-E3DFE38F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224" y="2222287"/>
            <a:ext cx="4239061" cy="3636511"/>
          </a:xfrm>
        </p:spPr>
        <p:txBody>
          <a:bodyPr/>
          <a:lstStyle/>
          <a:p>
            <a:r>
              <a:rPr lang="ko-KR" altLang="en-US" dirty="0" err="1"/>
              <a:t>상품등록했던</a:t>
            </a:r>
            <a:r>
              <a:rPr lang="ko-KR" altLang="en-US" dirty="0"/>
              <a:t> 상품들의 목록을 볼 수 있음</a:t>
            </a:r>
            <a:endParaRPr lang="en-US" altLang="ko-KR" dirty="0"/>
          </a:p>
          <a:p>
            <a:r>
              <a:rPr lang="ko-KR" altLang="en-US" dirty="0"/>
              <a:t>상품사진과 상품이름</a:t>
            </a:r>
            <a:r>
              <a:rPr lang="en-US" altLang="ko-KR" dirty="0"/>
              <a:t>, </a:t>
            </a:r>
            <a:r>
              <a:rPr lang="ko-KR" altLang="en-US" dirty="0"/>
              <a:t>간단한 설명을 볼 수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자세히보기를</a:t>
            </a:r>
            <a:r>
              <a:rPr lang="ko-KR" altLang="en-US" dirty="0"/>
              <a:t> 클릭하면 상품에 대한 자세한 내용을 볼 수 있음</a:t>
            </a:r>
            <a:endParaRPr lang="en-US" altLang="ko-KR" dirty="0"/>
          </a:p>
          <a:p>
            <a:r>
              <a:rPr lang="ko-KR" altLang="en-US" dirty="0"/>
              <a:t>한 줄에 </a:t>
            </a:r>
            <a:r>
              <a:rPr lang="en-US" altLang="ko-KR" dirty="0"/>
              <a:t>3</a:t>
            </a:r>
            <a:r>
              <a:rPr lang="ko-KR" altLang="en-US" dirty="0"/>
              <a:t>개의 상품을 볼 수 있게 </a:t>
            </a:r>
            <a:r>
              <a:rPr lang="ko-KR" altLang="en-US" dirty="0" err="1"/>
              <a:t>만들어놨음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ECF4F7-AD91-999F-5498-F8F811E7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" y="2222287"/>
            <a:ext cx="6646897" cy="43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71B09-6BE0-3B2B-36E4-E3AFCA4E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상세보기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468FB-0AAC-9ECB-0940-E9589559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4" y="2222287"/>
            <a:ext cx="4277161" cy="3636511"/>
          </a:xfrm>
        </p:spPr>
        <p:txBody>
          <a:bodyPr/>
          <a:lstStyle/>
          <a:p>
            <a:r>
              <a:rPr lang="ko-KR" altLang="en-US" dirty="0"/>
              <a:t>상품리스트에서 </a:t>
            </a:r>
            <a:r>
              <a:rPr lang="ko-KR" altLang="en-US" dirty="0" err="1"/>
              <a:t>자세히보기</a:t>
            </a:r>
            <a:r>
              <a:rPr lang="ko-KR" altLang="en-US" dirty="0"/>
              <a:t> 버튼을 클릭하면 볼 수 있는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5D21D-BFFB-AA21-B1C9-C101729B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22287"/>
            <a:ext cx="6717953" cy="35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0F1F-9F88-9B8E-BFB3-EED7DAB4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회원변경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50654-BCC4-DEF0-C508-173DE9C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24" y="2222287"/>
            <a:ext cx="4543861" cy="3636511"/>
          </a:xfrm>
        </p:spPr>
        <p:txBody>
          <a:bodyPr/>
          <a:lstStyle/>
          <a:p>
            <a:r>
              <a:rPr lang="ko-KR" altLang="en-US" dirty="0"/>
              <a:t>헤더부분에 있는 회원변경을 클릭하면 나오는 페이지</a:t>
            </a:r>
            <a:endParaRPr lang="en-US" altLang="ko-KR" dirty="0"/>
          </a:p>
          <a:p>
            <a:r>
              <a:rPr lang="ko-KR" altLang="en-US" dirty="0"/>
              <a:t>로그인한 회원의 정보를 수정과 삭제할 수 있도록 버튼을 만들었음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CD06D-16A4-A489-F864-988AB492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3" y="2409825"/>
            <a:ext cx="6669741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5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462C-DCC6-2FB9-57DF-B806E323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회원변경</a:t>
            </a:r>
            <a:r>
              <a:rPr lang="en-US" altLang="ko-KR" dirty="0"/>
              <a:t>(2)-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5A3F-6E83-3036-035A-2088ACFC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0" y="2222287"/>
            <a:ext cx="4077136" cy="3636511"/>
          </a:xfrm>
        </p:spPr>
        <p:txBody>
          <a:bodyPr/>
          <a:lstStyle/>
          <a:p>
            <a:r>
              <a:rPr lang="ko-KR" altLang="en-US" dirty="0"/>
              <a:t>회원변경 페이지에서 수정 </a:t>
            </a:r>
            <a:r>
              <a:rPr lang="ko-KR" altLang="en-US" dirty="0" err="1"/>
              <a:t>버튼을클릭하면</a:t>
            </a:r>
            <a:r>
              <a:rPr lang="ko-KR" altLang="en-US" dirty="0"/>
              <a:t> 나오는 페이지</a:t>
            </a:r>
            <a:endParaRPr lang="en-US" altLang="ko-KR" dirty="0"/>
          </a:p>
          <a:p>
            <a:r>
              <a:rPr lang="en-US" altLang="ko-KR" dirty="0"/>
              <a:t>Password</a:t>
            </a:r>
            <a:r>
              <a:rPr lang="ko-KR" altLang="en-US" dirty="0"/>
              <a:t>와 </a:t>
            </a:r>
            <a:r>
              <a:rPr lang="en-US" altLang="ko-KR" dirty="0" err="1"/>
              <a:t>Password_check</a:t>
            </a:r>
            <a:r>
              <a:rPr lang="ko-KR" altLang="en-US" dirty="0"/>
              <a:t>값이 같지 않다면 회원정보가 수정되지 않고 회원변경페이지로 돌아오고</a:t>
            </a:r>
            <a:endParaRPr lang="en-US" altLang="ko-KR" dirty="0"/>
          </a:p>
          <a:p>
            <a:r>
              <a:rPr lang="en-US" altLang="ko-KR" dirty="0"/>
              <a:t>Password</a:t>
            </a:r>
            <a:r>
              <a:rPr lang="ko-KR" altLang="en-US" dirty="0"/>
              <a:t>와 </a:t>
            </a:r>
            <a:r>
              <a:rPr lang="en-US" altLang="ko-KR" dirty="0" err="1"/>
              <a:t>Password_check</a:t>
            </a:r>
            <a:r>
              <a:rPr lang="ko-KR" altLang="en-US" dirty="0"/>
              <a:t>값이 같다면 회원정보가 수정되기 때문에 세션을 끊어주고 다시 로그인을 할 수 있게 </a:t>
            </a:r>
            <a:r>
              <a:rPr lang="ko-KR" altLang="en-US" dirty="0" err="1"/>
              <a:t>로그인페이지로</a:t>
            </a:r>
            <a:r>
              <a:rPr lang="ko-KR" altLang="en-US" dirty="0"/>
              <a:t>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B6B87A-66CA-C81C-E448-00118FC4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222287"/>
            <a:ext cx="6845199" cy="36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CF107-5D05-DEDF-BEE1-3F08B8CA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회원변경</a:t>
            </a:r>
            <a:r>
              <a:rPr lang="en-US" altLang="ko-KR" dirty="0"/>
              <a:t>(3)-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1C92A-3346-5895-A310-3B7DF495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0" y="2222287"/>
            <a:ext cx="4914900" cy="3636511"/>
          </a:xfrm>
        </p:spPr>
        <p:txBody>
          <a:bodyPr/>
          <a:lstStyle/>
          <a:p>
            <a:r>
              <a:rPr lang="ko-KR" altLang="en-US" dirty="0"/>
              <a:t>회원변경 페이지에서 삭제를 클릭하면 </a:t>
            </a:r>
            <a:r>
              <a:rPr lang="en-US" altLang="ko-KR" dirty="0"/>
              <a:t>‘</a:t>
            </a:r>
            <a:r>
              <a:rPr lang="ko-KR" altLang="en-US" dirty="0"/>
              <a:t>정말 삭제할까요</a:t>
            </a:r>
            <a:r>
              <a:rPr lang="en-US" altLang="ko-KR" dirty="0"/>
              <a:t>?’</a:t>
            </a:r>
            <a:r>
              <a:rPr lang="ko-KR" altLang="en-US" dirty="0"/>
              <a:t>라는 </a:t>
            </a:r>
            <a:r>
              <a:rPr lang="en-US" altLang="ko-KR" dirty="0"/>
              <a:t>alert</a:t>
            </a:r>
            <a:r>
              <a:rPr lang="ko-KR" altLang="en-US" dirty="0"/>
              <a:t>창이 나오고 확인 버튼을 누르면 회원정보가 삭제된다</a:t>
            </a:r>
            <a:r>
              <a:rPr lang="en-US" altLang="ko-KR" dirty="0"/>
              <a:t>.(DB</a:t>
            </a:r>
            <a:r>
              <a:rPr lang="ko-KR" altLang="en-US" dirty="0"/>
              <a:t>에서도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삭제가 되면 </a:t>
            </a:r>
            <a:r>
              <a:rPr lang="en-US" altLang="ko-KR" dirty="0"/>
              <a:t>‘</a:t>
            </a:r>
            <a:r>
              <a:rPr lang="ko-KR" altLang="en-US" dirty="0"/>
              <a:t>삭제 성공</a:t>
            </a:r>
            <a:r>
              <a:rPr lang="en-US" altLang="ko-KR" dirty="0"/>
              <a:t>’</a:t>
            </a:r>
            <a:r>
              <a:rPr lang="ko-KR" altLang="en-US" dirty="0"/>
              <a:t>이라는 메시지가 뜨고 확인을 누르면 회원가입 페이지로 이동함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09F11-1D5B-E5F2-3C48-7CED4634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222287"/>
            <a:ext cx="6845197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0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29CE7-3111-34F0-0953-C1C35524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48501-5095-2998-7D4E-F16DF240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2209800"/>
            <a:ext cx="8868210" cy="1114425"/>
          </a:xfrm>
        </p:spPr>
        <p:txBody>
          <a:bodyPr/>
          <a:lstStyle/>
          <a:p>
            <a:r>
              <a:rPr lang="ko-KR" altLang="en-US" dirty="0"/>
              <a:t>로그아웃을 클릭하면 세션이 끊어지고 </a:t>
            </a:r>
            <a:r>
              <a:rPr lang="ko-KR" altLang="en-US" dirty="0" err="1"/>
              <a:t>로그인페이지로</a:t>
            </a:r>
            <a:r>
              <a:rPr lang="ko-KR" altLang="en-US" dirty="0"/>
              <a:t> 이동됨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59FE8-B3AC-DA96-341B-9F489F4D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63615"/>
            <a:ext cx="12192000" cy="4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D9FC-98DC-2154-4370-A71C0B46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26D10-9F95-46DA-A054-3D81ADBF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552" y="2222287"/>
            <a:ext cx="4147733" cy="3636511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등록되어있는</a:t>
            </a:r>
            <a:r>
              <a:rPr lang="ko-KR" altLang="en-US" dirty="0"/>
              <a:t> </a:t>
            </a:r>
            <a:r>
              <a:rPr lang="en-US" altLang="ko-KR" dirty="0" err="1"/>
              <a:t>userid</a:t>
            </a:r>
            <a:r>
              <a:rPr lang="ko-KR" altLang="en-US" dirty="0"/>
              <a:t>값 말고 다른 값을 입력하면 </a:t>
            </a:r>
            <a:r>
              <a:rPr lang="ko-KR" altLang="en-US" dirty="0" err="1"/>
              <a:t>회원가입하라는</a:t>
            </a:r>
            <a:r>
              <a:rPr lang="ko-KR" altLang="en-US" dirty="0"/>
              <a:t> </a:t>
            </a:r>
            <a:r>
              <a:rPr lang="en-US" altLang="ko-KR" dirty="0"/>
              <a:t>alert</a:t>
            </a:r>
            <a:r>
              <a:rPr lang="ko-KR" altLang="en-US" dirty="0"/>
              <a:t>창을 띄우고 확인을 클릭하면 회원가입창으로 이동</a:t>
            </a:r>
            <a:endParaRPr lang="en-US" altLang="ko-KR" dirty="0"/>
          </a:p>
          <a:p>
            <a:r>
              <a:rPr lang="ko-KR" altLang="en-US" dirty="0"/>
              <a:t>비밀번호를 틀리게 입력하면 비밀번호가 다르다는 </a:t>
            </a:r>
            <a:r>
              <a:rPr lang="en-US" altLang="ko-KR" dirty="0"/>
              <a:t>alert</a:t>
            </a:r>
            <a:r>
              <a:rPr lang="ko-KR" altLang="en-US" dirty="0"/>
              <a:t>창이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0F35C6-74E6-C71E-32F7-FB7C8025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4" y="2303090"/>
            <a:ext cx="6120000" cy="32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401-2610-2BAA-5DCD-E3372141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102F5-2419-EDB1-A037-6AB6378A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0" y="2222287"/>
            <a:ext cx="4381936" cy="3636511"/>
          </a:xfrm>
        </p:spPr>
        <p:txBody>
          <a:bodyPr/>
          <a:lstStyle/>
          <a:p>
            <a:r>
              <a:rPr lang="ko-KR" altLang="en-US" dirty="0"/>
              <a:t>각각의 데이터를 입력하지 않으면 입력하라는 메시지가 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전화번호는 전화번호 형식에 맞지 않게 입력하면 다시 입력하라는 메시지가 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회원가입을 하면 바로 로그인을 할 수 있도록 로그인 페이지로 </a:t>
            </a:r>
            <a:r>
              <a:rPr lang="ko-KR" altLang="en-US" dirty="0" err="1"/>
              <a:t>이동시켜줌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8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82DA-E321-EC3B-0D77-33F986E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아이디 중복 확인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707C8-D46B-A2BF-76D3-0393E353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0" y="2222287"/>
            <a:ext cx="4629586" cy="3636511"/>
          </a:xfrm>
        </p:spPr>
        <p:txBody>
          <a:bodyPr/>
          <a:lstStyle/>
          <a:p>
            <a:r>
              <a:rPr lang="ko-KR" altLang="en-US" dirty="0"/>
              <a:t>아이디는 다른 값들과 다르게 입력하지 못하게 </a:t>
            </a:r>
            <a:r>
              <a:rPr lang="en-US" altLang="ko-KR" dirty="0" err="1"/>
              <a:t>readonly</a:t>
            </a:r>
            <a:r>
              <a:rPr lang="ko-KR" altLang="en-US" dirty="0"/>
              <a:t>로 </a:t>
            </a:r>
            <a:r>
              <a:rPr lang="ko-KR" altLang="en-US" dirty="0" err="1"/>
              <a:t>만들어놨음</a:t>
            </a:r>
            <a:endParaRPr lang="en-US" altLang="ko-KR" dirty="0"/>
          </a:p>
          <a:p>
            <a:r>
              <a:rPr lang="ko-KR" altLang="en-US" dirty="0"/>
              <a:t>아이디 중복확인버튼을 클릭하면 팝업창이 띄고 </a:t>
            </a:r>
            <a:r>
              <a:rPr lang="en-US" altLang="ko-KR" dirty="0"/>
              <a:t>DB</a:t>
            </a:r>
            <a:r>
              <a:rPr lang="ko-KR" altLang="en-US" dirty="0"/>
              <a:t>에 들어있지 않은 값을 입력하면 </a:t>
            </a:r>
            <a:r>
              <a:rPr lang="en-US" altLang="ko-KR" dirty="0"/>
              <a:t>‘</a:t>
            </a:r>
            <a:r>
              <a:rPr lang="ko-KR" altLang="en-US" dirty="0"/>
              <a:t>사용 가능한 아이디</a:t>
            </a:r>
            <a:r>
              <a:rPr lang="en-US" altLang="ko-KR" dirty="0"/>
              <a:t>＇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라는 </a:t>
            </a:r>
            <a:r>
              <a:rPr lang="en-US" altLang="ko-KR" dirty="0"/>
              <a:t>alert</a:t>
            </a:r>
            <a:r>
              <a:rPr lang="ko-KR" altLang="en-US" dirty="0"/>
              <a:t>창이 뜸</a:t>
            </a:r>
            <a:r>
              <a:rPr lang="en-US" altLang="ko-KR" dirty="0"/>
              <a:t>.</a:t>
            </a:r>
            <a:r>
              <a:rPr lang="ko-KR" altLang="en-US" dirty="0"/>
              <a:t> 확인을 누르면 회원가입페이지의 아이디를 입력하는 페이지에 아이디가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1EB3A-E878-A504-6409-509004DB4AF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0" y="2353294"/>
            <a:ext cx="612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9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933B-5C9B-6BDD-C00E-517C76C1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아이디 중복 확인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2B1170D-BD02-217E-474E-4F06610BFF55}"/>
              </a:ext>
            </a:extLst>
          </p:cNvPr>
          <p:cNvSpPr/>
          <p:nvPr/>
        </p:nvSpPr>
        <p:spPr>
          <a:xfrm>
            <a:off x="6034086" y="3789140"/>
            <a:ext cx="466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77A556C-E0DB-4494-9755-BBFDF4C77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1" y="2278704"/>
            <a:ext cx="5768840" cy="3505504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0498EA-3BBA-A443-E337-702620D5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6" y="3638992"/>
            <a:ext cx="5076829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B53D-CCA0-8D4C-65F9-996BC7F6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64CD4CB-DDA6-FCF1-360C-E1E5DA0B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434" y="2222287"/>
            <a:ext cx="4371851" cy="3636511"/>
          </a:xfrm>
        </p:spPr>
        <p:txBody>
          <a:bodyPr/>
          <a:lstStyle/>
          <a:p>
            <a:r>
              <a:rPr lang="ko-KR" altLang="en-US" dirty="0"/>
              <a:t>로그인을 하면 바로 게시판 페이지로 이동됨</a:t>
            </a:r>
            <a:endParaRPr lang="en-US" altLang="ko-KR" dirty="0"/>
          </a:p>
          <a:p>
            <a:r>
              <a:rPr lang="en-US" altLang="ko-KR" dirty="0"/>
              <a:t>HOME</a:t>
            </a:r>
            <a:r>
              <a:rPr lang="ko-KR" altLang="en-US" dirty="0"/>
              <a:t>을 클릭해도 게시판으로 이동하고 옆에 있는 게시판을 클릭해도 게시판으로 이동 가능</a:t>
            </a:r>
            <a:endParaRPr lang="en-US" altLang="ko-KR" dirty="0"/>
          </a:p>
          <a:p>
            <a:r>
              <a:rPr lang="ko-KR" altLang="en-US" dirty="0"/>
              <a:t>로그인이 되어있지 않은 상태에서 글쓰기 버튼을 클릭하면 </a:t>
            </a:r>
            <a:r>
              <a:rPr lang="en-US" altLang="ko-KR" dirty="0"/>
              <a:t>‘</a:t>
            </a:r>
            <a:r>
              <a:rPr lang="ko-KR" altLang="en-US" dirty="0"/>
              <a:t>로그인 하세요</a:t>
            </a:r>
            <a:r>
              <a:rPr lang="en-US" altLang="ko-KR" dirty="0"/>
              <a:t>＇</a:t>
            </a:r>
            <a:r>
              <a:rPr lang="ko-KR" altLang="en-US" dirty="0"/>
              <a:t>라는 </a:t>
            </a:r>
            <a:r>
              <a:rPr lang="en-US" altLang="ko-KR" dirty="0"/>
              <a:t>alert</a:t>
            </a:r>
            <a:r>
              <a:rPr lang="ko-KR" altLang="en-US" dirty="0"/>
              <a:t>창이 나옴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5CA66D-27A8-033C-58FA-68F6C2F95B1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7" y="2222288"/>
            <a:ext cx="6120000" cy="35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6B205-C5DA-B756-3F98-96A67055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(2) - </a:t>
            </a:r>
            <a:r>
              <a:rPr lang="ko-KR" altLang="en-US" dirty="0"/>
              <a:t>글쓰기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33DD2-9A89-CF54-6FD0-1043F25F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2222287"/>
            <a:ext cx="4477186" cy="3636511"/>
          </a:xfrm>
        </p:spPr>
        <p:txBody>
          <a:bodyPr/>
          <a:lstStyle/>
          <a:p>
            <a:r>
              <a:rPr lang="ko-KR" altLang="en-US" dirty="0"/>
              <a:t>게시판 목록에서 글쓰기를 클릭하면 글을 쓸 수 있는 페이지로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en-US" altLang="ko-KR" dirty="0" err="1"/>
              <a:t>Userid</a:t>
            </a:r>
            <a:r>
              <a:rPr lang="ko-KR" altLang="en-US" dirty="0"/>
              <a:t>와 </a:t>
            </a:r>
            <a:r>
              <a:rPr lang="en-US" altLang="ko-KR" dirty="0"/>
              <a:t>email</a:t>
            </a:r>
            <a:r>
              <a:rPr lang="ko-KR" altLang="en-US" dirty="0"/>
              <a:t>은 바꾸지 못하도록 </a:t>
            </a:r>
            <a:r>
              <a:rPr lang="en-US" altLang="ko-KR" dirty="0" err="1"/>
              <a:t>readonly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ko-KR" altLang="en-US" dirty="0"/>
              <a:t>제목과 내용을 쓰고 글쓰기 버튼을 클릭하면 게시판 목록으로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7C35F3-B06C-5D27-199D-237D8483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59367"/>
            <a:ext cx="6705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0D648-4BBB-29FC-F62C-966F5910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C53F0-E3B6-978A-B2AE-CB9C118B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222287"/>
            <a:ext cx="4620061" cy="3636511"/>
          </a:xfrm>
        </p:spPr>
        <p:txBody>
          <a:bodyPr/>
          <a:lstStyle/>
          <a:p>
            <a:r>
              <a:rPr lang="en-US" altLang="ko-KR" dirty="0"/>
              <a:t>Board List</a:t>
            </a:r>
            <a:r>
              <a:rPr lang="ko-KR" altLang="en-US" dirty="0"/>
              <a:t>페이지에 등록했던 글이 보임</a:t>
            </a:r>
            <a:endParaRPr lang="en-US" altLang="ko-KR" dirty="0"/>
          </a:p>
          <a:p>
            <a:r>
              <a:rPr lang="en-US" altLang="ko-KR" dirty="0" err="1"/>
              <a:t>Boad</a:t>
            </a:r>
            <a:r>
              <a:rPr lang="en-US" altLang="ko-KR" dirty="0"/>
              <a:t> List</a:t>
            </a:r>
            <a:r>
              <a:rPr lang="ko-KR" altLang="en-US" dirty="0"/>
              <a:t> 옆에 있는 숫자는 </a:t>
            </a:r>
            <a:r>
              <a:rPr lang="ko-KR" altLang="en-US" dirty="0" err="1"/>
              <a:t>전체게시글을</a:t>
            </a:r>
            <a:r>
              <a:rPr lang="ko-KR" altLang="en-US" dirty="0"/>
              <a:t> </a:t>
            </a:r>
            <a:r>
              <a:rPr lang="ko-KR" altLang="en-US" dirty="0" err="1"/>
              <a:t>나타내주는</a:t>
            </a:r>
            <a:r>
              <a:rPr lang="ko-KR" altLang="en-US" dirty="0"/>
              <a:t> 숫자임</a:t>
            </a:r>
            <a:r>
              <a:rPr lang="en-US" altLang="ko-KR" dirty="0"/>
              <a:t>. </a:t>
            </a:r>
            <a:r>
              <a:rPr lang="ko-KR" altLang="en-US" dirty="0"/>
              <a:t>글을 </a:t>
            </a:r>
            <a:r>
              <a:rPr lang="ko-KR" altLang="en-US" dirty="0" err="1"/>
              <a:t>쓸때마다</a:t>
            </a:r>
            <a:r>
              <a:rPr lang="ko-KR" altLang="en-US" dirty="0"/>
              <a:t> 숫자는 </a:t>
            </a:r>
            <a:r>
              <a:rPr lang="ko-KR" altLang="en-US" dirty="0" err="1"/>
              <a:t>숫자는</a:t>
            </a:r>
            <a:r>
              <a:rPr lang="ko-KR" altLang="en-US" dirty="0"/>
              <a:t> 증가함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5802BC-FAA7-3A96-67CE-9B94225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365163"/>
            <a:ext cx="6162143" cy="32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131</TotalTime>
  <Words>694</Words>
  <Application>Microsoft Office PowerPoint</Application>
  <PresentationFormat>와이드스크린</PresentationFormat>
  <Paragraphs>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명언</vt:lpstr>
      <vt:lpstr>JSP 실기 시험</vt:lpstr>
      <vt:lpstr>로그인</vt:lpstr>
      <vt:lpstr>로그인</vt:lpstr>
      <vt:lpstr>회원가입</vt:lpstr>
      <vt:lpstr>회원가입 – 아이디 중복 확인(1)</vt:lpstr>
      <vt:lpstr>회원가입 – 아이디 중복 확인(2)</vt:lpstr>
      <vt:lpstr>게시판(1)</vt:lpstr>
      <vt:lpstr>게시판(2) - 글쓰기</vt:lpstr>
      <vt:lpstr>게시판(3)</vt:lpstr>
      <vt:lpstr>게시판(4) - 페이징</vt:lpstr>
      <vt:lpstr>게시판(5) - 검색</vt:lpstr>
      <vt:lpstr>게시판(6) - 상세보기</vt:lpstr>
      <vt:lpstr>게시판(7) – 답글 달기</vt:lpstr>
      <vt:lpstr>게시판(8)-게시글 수정</vt:lpstr>
      <vt:lpstr>게시판(9) – 게시글 수정</vt:lpstr>
      <vt:lpstr>게시판(9) – 게시글 삭제</vt:lpstr>
      <vt:lpstr>Header</vt:lpstr>
      <vt:lpstr>회원목록</vt:lpstr>
      <vt:lpstr>상품등록</vt:lpstr>
      <vt:lpstr>상품리스트</vt:lpstr>
      <vt:lpstr>상품 상세보기</vt:lpstr>
      <vt:lpstr>회원변경(1)</vt:lpstr>
      <vt:lpstr>회원변경(2)-수정</vt:lpstr>
      <vt:lpstr>회원변경(3)-삭제</vt:lpstr>
      <vt:lpstr>로그아웃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실기 시험</dc:title>
  <dc:creator>Lee Heejin</dc:creator>
  <cp:lastModifiedBy>Lee Heejin</cp:lastModifiedBy>
  <cp:revision>9</cp:revision>
  <dcterms:created xsi:type="dcterms:W3CDTF">2022-11-24T11:23:21Z</dcterms:created>
  <dcterms:modified xsi:type="dcterms:W3CDTF">2022-11-24T13:35:08Z</dcterms:modified>
</cp:coreProperties>
</file>