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1" r:id="rId5"/>
    <p:sldId id="260" r:id="rId6"/>
    <p:sldId id="259"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0E852-D874-4B76-BF45-05A787CEDCDD}" v="914" dt="2019-04-12T08:43:25.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8" d="100"/>
          <a:sy n="88" d="100"/>
        </p:scale>
        <p:origin x="108"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1ec38b3bf15a41c" providerId="LiveId" clId="{CE50E852-D874-4B76-BF45-05A787CEDCDD}"/>
    <pc:docChg chg="undo redo custSel addSld delSld modSld sldOrd">
      <pc:chgData name="" userId="f1ec38b3bf15a41c" providerId="LiveId" clId="{CE50E852-D874-4B76-BF45-05A787CEDCDD}" dt="2019-04-12T08:43:25.138" v="913" actId="20577"/>
      <pc:docMkLst>
        <pc:docMk/>
      </pc:docMkLst>
      <pc:sldChg chg="modSp add">
        <pc:chgData name="" userId="f1ec38b3bf15a41c" providerId="LiveId" clId="{CE50E852-D874-4B76-BF45-05A787CEDCDD}" dt="2019-04-12T07:35:05.617" v="307" actId="20577"/>
        <pc:sldMkLst>
          <pc:docMk/>
          <pc:sldMk cId="3519322073" sldId="256"/>
        </pc:sldMkLst>
        <pc:spChg chg="mod">
          <ac:chgData name="" userId="f1ec38b3bf15a41c" providerId="LiveId" clId="{CE50E852-D874-4B76-BF45-05A787CEDCDD}" dt="2019-04-12T06:38:20.492" v="24" actId="20577"/>
          <ac:spMkLst>
            <pc:docMk/>
            <pc:sldMk cId="3519322073" sldId="256"/>
            <ac:spMk id="2" creationId="{1936FF9C-B702-4D22-9B7F-D3E1637EB188}"/>
          </ac:spMkLst>
        </pc:spChg>
        <pc:spChg chg="mod">
          <ac:chgData name="" userId="f1ec38b3bf15a41c" providerId="LiveId" clId="{CE50E852-D874-4B76-BF45-05A787CEDCDD}" dt="2019-04-12T07:35:05.617" v="307" actId="20577"/>
          <ac:spMkLst>
            <pc:docMk/>
            <pc:sldMk cId="3519322073" sldId="256"/>
            <ac:spMk id="3" creationId="{8D681E53-27F7-4A40-AD2B-1265E295B86A}"/>
          </ac:spMkLst>
        </pc:spChg>
      </pc:sldChg>
      <pc:sldChg chg="modSp add del">
        <pc:chgData name="" userId="f1ec38b3bf15a41c" providerId="LiveId" clId="{CE50E852-D874-4B76-BF45-05A787CEDCDD}" dt="2019-04-12T06:42:12.308" v="92" actId="2696"/>
        <pc:sldMkLst>
          <pc:docMk/>
          <pc:sldMk cId="3329462579" sldId="257"/>
        </pc:sldMkLst>
        <pc:spChg chg="mod">
          <ac:chgData name="" userId="f1ec38b3bf15a41c" providerId="LiveId" clId="{CE50E852-D874-4B76-BF45-05A787CEDCDD}" dt="2019-04-12T06:38:57.692" v="48" actId="20577"/>
          <ac:spMkLst>
            <pc:docMk/>
            <pc:sldMk cId="3329462579" sldId="257"/>
            <ac:spMk id="2" creationId="{3BC00DE6-1A2C-424E-A3DD-ACC37ABB3580}"/>
          </ac:spMkLst>
        </pc:spChg>
        <pc:spChg chg="mod">
          <ac:chgData name="" userId="f1ec38b3bf15a41c" providerId="LiveId" clId="{CE50E852-D874-4B76-BF45-05A787CEDCDD}" dt="2019-04-12T06:41:12.208" v="84"/>
          <ac:spMkLst>
            <pc:docMk/>
            <pc:sldMk cId="3329462579" sldId="257"/>
            <ac:spMk id="3" creationId="{414A5F7B-9056-41FA-9A93-2BCC9C366E95}"/>
          </ac:spMkLst>
        </pc:spChg>
      </pc:sldChg>
      <pc:sldChg chg="addSp delSp modSp add">
        <pc:chgData name="" userId="f1ec38b3bf15a41c" providerId="LiveId" clId="{CE50E852-D874-4B76-BF45-05A787CEDCDD}" dt="2019-04-12T08:40:19.156" v="901" actId="6549"/>
        <pc:sldMkLst>
          <pc:docMk/>
          <pc:sldMk cId="449151133" sldId="258"/>
        </pc:sldMkLst>
        <pc:spChg chg="del">
          <ac:chgData name="" userId="f1ec38b3bf15a41c" providerId="LiveId" clId="{CE50E852-D874-4B76-BF45-05A787CEDCDD}" dt="2019-04-12T06:41:32.095" v="86"/>
          <ac:spMkLst>
            <pc:docMk/>
            <pc:sldMk cId="449151133" sldId="258"/>
            <ac:spMk id="2" creationId="{6B1A8B54-4376-447C-9D5F-5224B1268465}"/>
          </ac:spMkLst>
        </pc:spChg>
        <pc:spChg chg="del">
          <ac:chgData name="" userId="f1ec38b3bf15a41c" providerId="LiveId" clId="{CE50E852-D874-4B76-BF45-05A787CEDCDD}" dt="2019-04-12T06:41:32.095" v="86"/>
          <ac:spMkLst>
            <pc:docMk/>
            <pc:sldMk cId="449151133" sldId="258"/>
            <ac:spMk id="3" creationId="{F366F87D-CE89-450D-B926-8E9906D0ED45}"/>
          </ac:spMkLst>
        </pc:spChg>
        <pc:spChg chg="add mod">
          <ac:chgData name="" userId="f1ec38b3bf15a41c" providerId="LiveId" clId="{CE50E852-D874-4B76-BF45-05A787CEDCDD}" dt="2019-04-12T06:42:19.763" v="102" actId="6549"/>
          <ac:spMkLst>
            <pc:docMk/>
            <pc:sldMk cId="449151133" sldId="258"/>
            <ac:spMk id="4" creationId="{545FC156-24D6-47A0-933F-78BF3471451A}"/>
          </ac:spMkLst>
        </pc:spChg>
        <pc:spChg chg="add mod">
          <ac:chgData name="" userId="f1ec38b3bf15a41c" providerId="LiveId" clId="{CE50E852-D874-4B76-BF45-05A787CEDCDD}" dt="2019-04-12T08:32:44.481" v="822" actId="27636"/>
          <ac:spMkLst>
            <pc:docMk/>
            <pc:sldMk cId="449151133" sldId="258"/>
            <ac:spMk id="5" creationId="{6E9AA188-E0BE-492B-958D-67E1C46544F3}"/>
          </ac:spMkLst>
        </pc:spChg>
        <pc:spChg chg="add mod">
          <ac:chgData name="" userId="f1ec38b3bf15a41c" providerId="LiveId" clId="{CE50E852-D874-4B76-BF45-05A787CEDCDD}" dt="2019-04-12T08:40:19.156" v="901" actId="6549"/>
          <ac:spMkLst>
            <pc:docMk/>
            <pc:sldMk cId="449151133" sldId="258"/>
            <ac:spMk id="6" creationId="{8FC8C73E-355C-4E5F-A077-2D34D16191E4}"/>
          </ac:spMkLst>
        </pc:spChg>
      </pc:sldChg>
      <pc:sldChg chg="addSp delSp modSp add ord">
        <pc:chgData name="" userId="f1ec38b3bf15a41c" providerId="LiveId" clId="{CE50E852-D874-4B76-BF45-05A787CEDCDD}" dt="2019-04-12T07:53:16.100" v="485" actId="255"/>
        <pc:sldMkLst>
          <pc:docMk/>
          <pc:sldMk cId="339014726" sldId="259"/>
        </pc:sldMkLst>
        <pc:spChg chg="del">
          <ac:chgData name="" userId="f1ec38b3bf15a41c" providerId="LiveId" clId="{CE50E852-D874-4B76-BF45-05A787CEDCDD}" dt="2019-04-12T06:42:36.785" v="104"/>
          <ac:spMkLst>
            <pc:docMk/>
            <pc:sldMk cId="339014726" sldId="259"/>
            <ac:spMk id="2" creationId="{D724B3E3-3492-4B49-A02B-915BD865675A}"/>
          </ac:spMkLst>
        </pc:spChg>
        <pc:spChg chg="del">
          <ac:chgData name="" userId="f1ec38b3bf15a41c" providerId="LiveId" clId="{CE50E852-D874-4B76-BF45-05A787CEDCDD}" dt="2019-04-12T06:42:36.785" v="104"/>
          <ac:spMkLst>
            <pc:docMk/>
            <pc:sldMk cId="339014726" sldId="259"/>
            <ac:spMk id="3" creationId="{446822AF-1E52-401F-AB3A-27DDC2EC6CB2}"/>
          </ac:spMkLst>
        </pc:spChg>
        <pc:spChg chg="del">
          <ac:chgData name="" userId="f1ec38b3bf15a41c" providerId="LiveId" clId="{CE50E852-D874-4B76-BF45-05A787CEDCDD}" dt="2019-04-12T06:42:36.785" v="104"/>
          <ac:spMkLst>
            <pc:docMk/>
            <pc:sldMk cId="339014726" sldId="259"/>
            <ac:spMk id="4" creationId="{2FC02088-F208-4C7D-977E-C397DCE05F8D}"/>
          </ac:spMkLst>
        </pc:spChg>
        <pc:spChg chg="add mod">
          <ac:chgData name="" userId="f1ec38b3bf15a41c" providerId="LiveId" clId="{CE50E852-D874-4B76-BF45-05A787CEDCDD}" dt="2019-04-12T06:42:45.967" v="106" actId="20577"/>
          <ac:spMkLst>
            <pc:docMk/>
            <pc:sldMk cId="339014726" sldId="259"/>
            <ac:spMk id="5" creationId="{E778D836-5E44-4EF4-9CF2-7BA05AABB1CA}"/>
          </ac:spMkLst>
        </pc:spChg>
        <pc:spChg chg="add del mod">
          <ac:chgData name="" userId="f1ec38b3bf15a41c" providerId="LiveId" clId="{CE50E852-D874-4B76-BF45-05A787CEDCDD}" dt="2019-04-12T07:19:50.899" v="165"/>
          <ac:spMkLst>
            <pc:docMk/>
            <pc:sldMk cId="339014726" sldId="259"/>
            <ac:spMk id="6" creationId="{8BD8B038-7691-4046-9F56-1BF9ABB4C902}"/>
          </ac:spMkLst>
        </pc:spChg>
        <pc:spChg chg="add del">
          <ac:chgData name="" userId="f1ec38b3bf15a41c" providerId="LiveId" clId="{CE50E852-D874-4B76-BF45-05A787CEDCDD}" dt="2019-04-12T07:19:48.657" v="163"/>
          <ac:spMkLst>
            <pc:docMk/>
            <pc:sldMk cId="339014726" sldId="259"/>
            <ac:spMk id="7" creationId="{79393259-BA97-4B58-8A9F-B6EF9A366D72}"/>
          </ac:spMkLst>
        </pc:spChg>
        <pc:spChg chg="add del mod">
          <ac:chgData name="" userId="f1ec38b3bf15a41c" providerId="LiveId" clId="{CE50E852-D874-4B76-BF45-05A787CEDCDD}" dt="2019-04-12T07:41:04.323" v="339" actId="478"/>
          <ac:spMkLst>
            <pc:docMk/>
            <pc:sldMk cId="339014726" sldId="259"/>
            <ac:spMk id="8" creationId="{E97652CC-D074-4C66-A265-C7F8B0348A15}"/>
          </ac:spMkLst>
        </pc:spChg>
        <pc:spChg chg="add del mod">
          <ac:chgData name="" userId="f1ec38b3bf15a41c" providerId="LiveId" clId="{CE50E852-D874-4B76-BF45-05A787CEDCDD}" dt="2019-04-12T07:37:25.179" v="320"/>
          <ac:spMkLst>
            <pc:docMk/>
            <pc:sldMk cId="339014726" sldId="259"/>
            <ac:spMk id="9" creationId="{A66857D7-1DDD-4AF6-A66B-3B575D821AC1}"/>
          </ac:spMkLst>
        </pc:spChg>
        <pc:spChg chg="add mod">
          <ac:chgData name="" userId="f1ec38b3bf15a41c" providerId="LiveId" clId="{CE50E852-D874-4B76-BF45-05A787CEDCDD}" dt="2019-04-12T07:44:27.556" v="451" actId="255"/>
          <ac:spMkLst>
            <pc:docMk/>
            <pc:sldMk cId="339014726" sldId="259"/>
            <ac:spMk id="10" creationId="{0FDD03FD-8898-47C4-909F-273970B36392}"/>
          </ac:spMkLst>
        </pc:spChg>
        <pc:spChg chg="add mod ord">
          <ac:chgData name="" userId="f1ec38b3bf15a41c" providerId="LiveId" clId="{CE50E852-D874-4B76-BF45-05A787CEDCDD}" dt="2019-04-12T07:53:16.100" v="485" actId="255"/>
          <ac:spMkLst>
            <pc:docMk/>
            <pc:sldMk cId="339014726" sldId="259"/>
            <ac:spMk id="12" creationId="{3699C156-8F62-466E-B7D8-E5D37A346879}"/>
          </ac:spMkLst>
        </pc:spChg>
      </pc:sldChg>
      <pc:sldChg chg="addSp delSp modSp add">
        <pc:chgData name="" userId="f1ec38b3bf15a41c" providerId="LiveId" clId="{CE50E852-D874-4B76-BF45-05A787CEDCDD}" dt="2019-04-12T07:53:24.722" v="486" actId="255"/>
        <pc:sldMkLst>
          <pc:docMk/>
          <pc:sldMk cId="1807161949" sldId="260"/>
        </pc:sldMkLst>
        <pc:spChg chg="mod">
          <ac:chgData name="" userId="f1ec38b3bf15a41c" providerId="LiveId" clId="{CE50E852-D874-4B76-BF45-05A787CEDCDD}" dt="2019-04-12T07:16:46.789" v="135"/>
          <ac:spMkLst>
            <pc:docMk/>
            <pc:sldMk cId="1807161949" sldId="260"/>
            <ac:spMk id="2" creationId="{04D5E990-F793-4D82-9EEF-E4F82E0C3935}"/>
          </ac:spMkLst>
        </pc:spChg>
        <pc:spChg chg="del mod">
          <ac:chgData name="" userId="f1ec38b3bf15a41c" providerId="LiveId" clId="{CE50E852-D874-4B76-BF45-05A787CEDCDD}" dt="2019-04-12T07:18:59.510" v="161"/>
          <ac:spMkLst>
            <pc:docMk/>
            <pc:sldMk cId="1807161949" sldId="260"/>
            <ac:spMk id="3" creationId="{055E537F-227F-4F2E-AC86-AA55E77F1C01}"/>
          </ac:spMkLst>
        </pc:spChg>
        <pc:graphicFrameChg chg="add mod modGraphic">
          <ac:chgData name="" userId="f1ec38b3bf15a41c" providerId="LiveId" clId="{CE50E852-D874-4B76-BF45-05A787CEDCDD}" dt="2019-04-12T07:53:24.722" v="486" actId="255"/>
          <ac:graphicFrameMkLst>
            <pc:docMk/>
            <pc:sldMk cId="1807161949" sldId="260"/>
            <ac:graphicFrameMk id="4" creationId="{4384BEAE-0532-4006-A7F3-00ED19F7173B}"/>
          </ac:graphicFrameMkLst>
        </pc:graphicFrameChg>
      </pc:sldChg>
      <pc:sldChg chg="addSp delSp modSp add ord">
        <pc:chgData name="" userId="f1ec38b3bf15a41c" providerId="LiveId" clId="{CE50E852-D874-4B76-BF45-05A787CEDCDD}" dt="2019-04-12T07:53:31.710" v="487" actId="255"/>
        <pc:sldMkLst>
          <pc:docMk/>
          <pc:sldMk cId="3015833089" sldId="261"/>
        </pc:sldMkLst>
        <pc:spChg chg="mod">
          <ac:chgData name="" userId="f1ec38b3bf15a41c" providerId="LiveId" clId="{CE50E852-D874-4B76-BF45-05A787CEDCDD}" dt="2019-04-12T07:17:44.093" v="157"/>
          <ac:spMkLst>
            <pc:docMk/>
            <pc:sldMk cId="3015833089" sldId="261"/>
            <ac:spMk id="2" creationId="{9401E71B-8F24-407C-9AC0-DFB1024EE5CC}"/>
          </ac:spMkLst>
        </pc:spChg>
        <pc:spChg chg="del mod">
          <ac:chgData name="" userId="f1ec38b3bf15a41c" providerId="LiveId" clId="{CE50E852-D874-4B76-BF45-05A787CEDCDD}" dt="2019-04-12T07:17:57.982" v="159"/>
          <ac:spMkLst>
            <pc:docMk/>
            <pc:sldMk cId="3015833089" sldId="261"/>
            <ac:spMk id="3" creationId="{F17CA9D2-A8E9-4C65-93DF-51F5A1829747}"/>
          </ac:spMkLst>
        </pc:spChg>
        <pc:graphicFrameChg chg="add mod modGraphic">
          <ac:chgData name="" userId="f1ec38b3bf15a41c" providerId="LiveId" clId="{CE50E852-D874-4B76-BF45-05A787CEDCDD}" dt="2019-04-12T07:53:31.710" v="487" actId="255"/>
          <ac:graphicFrameMkLst>
            <pc:docMk/>
            <pc:sldMk cId="3015833089" sldId="261"/>
            <ac:graphicFrameMk id="4" creationId="{0C81E440-47C4-45A8-9CFD-E9BFF6E9DC31}"/>
          </ac:graphicFrameMkLst>
        </pc:graphicFrameChg>
      </pc:sldChg>
      <pc:sldChg chg="addSp delSp modSp add">
        <pc:chgData name="" userId="f1ec38b3bf15a41c" providerId="LiveId" clId="{CE50E852-D874-4B76-BF45-05A787CEDCDD}" dt="2019-04-12T07:53:09.101" v="484" actId="1076"/>
        <pc:sldMkLst>
          <pc:docMk/>
          <pc:sldMk cId="1498406256" sldId="262"/>
        </pc:sldMkLst>
        <pc:spChg chg="mod">
          <ac:chgData name="" userId="f1ec38b3bf15a41c" providerId="LiveId" clId="{CE50E852-D874-4B76-BF45-05A787CEDCDD}" dt="2019-04-12T07:23:01.472" v="203"/>
          <ac:spMkLst>
            <pc:docMk/>
            <pc:sldMk cId="1498406256" sldId="262"/>
            <ac:spMk id="2" creationId="{E06FA940-51B4-478A-AF23-C2925D7CA71F}"/>
          </ac:spMkLst>
        </pc:spChg>
        <pc:spChg chg="add del mod">
          <ac:chgData name="" userId="f1ec38b3bf15a41c" providerId="LiveId" clId="{CE50E852-D874-4B76-BF45-05A787CEDCDD}" dt="2019-04-12T07:53:00.009" v="481" actId="255"/>
          <ac:spMkLst>
            <pc:docMk/>
            <pc:sldMk cId="1498406256" sldId="262"/>
            <ac:spMk id="3" creationId="{9CCEEB99-28BE-42BC-BE4D-062E15FCEC23}"/>
          </ac:spMkLst>
        </pc:spChg>
        <pc:spChg chg="add del">
          <ac:chgData name="" userId="f1ec38b3bf15a41c" providerId="LiveId" clId="{CE50E852-D874-4B76-BF45-05A787CEDCDD}" dt="2019-04-12T07:30:40.049" v="206"/>
          <ac:spMkLst>
            <pc:docMk/>
            <pc:sldMk cId="1498406256" sldId="262"/>
            <ac:spMk id="4" creationId="{00A31383-D059-4A3B-9D46-D5F67CF8603F}"/>
          </ac:spMkLst>
        </pc:spChg>
        <pc:spChg chg="add del">
          <ac:chgData name="" userId="f1ec38b3bf15a41c" providerId="LiveId" clId="{CE50E852-D874-4B76-BF45-05A787CEDCDD}" dt="2019-04-12T07:31:05.386" v="211"/>
          <ac:spMkLst>
            <pc:docMk/>
            <pc:sldMk cId="1498406256" sldId="262"/>
            <ac:spMk id="5" creationId="{B3B0494B-6EDA-452D-A71B-12536C3AFF40}"/>
          </ac:spMkLst>
        </pc:spChg>
        <pc:spChg chg="add mod">
          <ac:chgData name="" userId="f1ec38b3bf15a41c" providerId="LiveId" clId="{CE50E852-D874-4B76-BF45-05A787CEDCDD}" dt="2019-04-12T07:53:03.237" v="482" actId="1076"/>
          <ac:spMkLst>
            <pc:docMk/>
            <pc:sldMk cId="1498406256" sldId="262"/>
            <ac:spMk id="6" creationId="{E372F37D-A889-4EF3-9551-4E1A5EAA9647}"/>
          </ac:spMkLst>
        </pc:spChg>
        <pc:spChg chg="add mod">
          <ac:chgData name="" userId="f1ec38b3bf15a41c" providerId="LiveId" clId="{CE50E852-D874-4B76-BF45-05A787CEDCDD}" dt="2019-04-12T07:53:06.494" v="483" actId="1076"/>
          <ac:spMkLst>
            <pc:docMk/>
            <pc:sldMk cId="1498406256" sldId="262"/>
            <ac:spMk id="7" creationId="{A6EAF79A-9DE4-4C95-9764-B18CD26E7ABC}"/>
          </ac:spMkLst>
        </pc:spChg>
        <pc:spChg chg="add mod">
          <ac:chgData name="" userId="f1ec38b3bf15a41c" providerId="LiveId" clId="{CE50E852-D874-4B76-BF45-05A787CEDCDD}" dt="2019-04-12T07:53:09.101" v="484" actId="1076"/>
          <ac:spMkLst>
            <pc:docMk/>
            <pc:sldMk cId="1498406256" sldId="262"/>
            <ac:spMk id="8" creationId="{4E49AE8C-3B38-48E2-9CA4-5967FF9DC29B}"/>
          </ac:spMkLst>
        </pc:spChg>
        <pc:spChg chg="add del mod">
          <ac:chgData name="" userId="f1ec38b3bf15a41c" providerId="LiveId" clId="{CE50E852-D874-4B76-BF45-05A787CEDCDD}" dt="2019-04-12T07:40:59.174" v="338"/>
          <ac:spMkLst>
            <pc:docMk/>
            <pc:sldMk cId="1498406256" sldId="262"/>
            <ac:spMk id="9" creationId="{AD02B8E6-9F31-4BF8-959F-86F482EEE544}"/>
          </ac:spMkLst>
        </pc:spChg>
      </pc:sldChg>
      <pc:sldChg chg="addSp modSp add">
        <pc:chgData name="" userId="f1ec38b3bf15a41c" providerId="LiveId" clId="{CE50E852-D874-4B76-BF45-05A787CEDCDD}" dt="2019-04-12T08:11:43.850" v="580" actId="1076"/>
        <pc:sldMkLst>
          <pc:docMk/>
          <pc:sldMk cId="2777918745" sldId="263"/>
        </pc:sldMkLst>
        <pc:spChg chg="mod">
          <ac:chgData name="" userId="f1ec38b3bf15a41c" providerId="LiveId" clId="{CE50E852-D874-4B76-BF45-05A787CEDCDD}" dt="2019-04-12T07:50:50.857" v="469"/>
          <ac:spMkLst>
            <pc:docMk/>
            <pc:sldMk cId="2777918745" sldId="263"/>
            <ac:spMk id="2" creationId="{B9DDA866-07BF-4A94-8594-4FE24DD43F21}"/>
          </ac:spMkLst>
        </pc:spChg>
        <pc:spChg chg="mod">
          <ac:chgData name="" userId="f1ec38b3bf15a41c" providerId="LiveId" clId="{CE50E852-D874-4B76-BF45-05A787CEDCDD}" dt="2019-04-12T07:52:53.550" v="480" actId="255"/>
          <ac:spMkLst>
            <pc:docMk/>
            <pc:sldMk cId="2777918745" sldId="263"/>
            <ac:spMk id="3" creationId="{23664F22-3DB9-4962-B010-3229C0B4BB1B}"/>
          </ac:spMkLst>
        </pc:spChg>
        <pc:picChg chg="add mod">
          <ac:chgData name="" userId="f1ec38b3bf15a41c" providerId="LiveId" clId="{CE50E852-D874-4B76-BF45-05A787CEDCDD}" dt="2019-04-12T08:11:43.850" v="580" actId="1076"/>
          <ac:picMkLst>
            <pc:docMk/>
            <pc:sldMk cId="2777918745" sldId="263"/>
            <ac:picMk id="5122" creationId="{7481D313-80F4-4731-833A-6BE09DCE82C2}"/>
          </ac:picMkLst>
        </pc:picChg>
      </pc:sldChg>
      <pc:sldChg chg="addSp modSp add">
        <pc:chgData name="" userId="f1ec38b3bf15a41c" providerId="LiveId" clId="{CE50E852-D874-4B76-BF45-05A787CEDCDD}" dt="2019-04-12T08:12:09.671" v="581" actId="207"/>
        <pc:sldMkLst>
          <pc:docMk/>
          <pc:sldMk cId="91062423" sldId="264"/>
        </pc:sldMkLst>
        <pc:spChg chg="mod">
          <ac:chgData name="" userId="f1ec38b3bf15a41c" providerId="LiveId" clId="{CE50E852-D874-4B76-BF45-05A787CEDCDD}" dt="2019-04-12T07:51:21.361" v="476"/>
          <ac:spMkLst>
            <pc:docMk/>
            <pc:sldMk cId="91062423" sldId="264"/>
            <ac:spMk id="2" creationId="{3315CBED-FA87-4A20-B117-52A772C4B768}"/>
          </ac:spMkLst>
        </pc:spChg>
        <pc:spChg chg="mod">
          <ac:chgData name="" userId="f1ec38b3bf15a41c" providerId="LiveId" clId="{CE50E852-D874-4B76-BF45-05A787CEDCDD}" dt="2019-04-12T07:54:23.541" v="491" actId="20577"/>
          <ac:spMkLst>
            <pc:docMk/>
            <pc:sldMk cId="91062423" sldId="264"/>
            <ac:spMk id="3" creationId="{99FB6478-91D8-4CE2-8483-AF383134091F}"/>
          </ac:spMkLst>
        </pc:spChg>
        <pc:spChg chg="add mod">
          <ac:chgData name="" userId="f1ec38b3bf15a41c" providerId="LiveId" clId="{CE50E852-D874-4B76-BF45-05A787CEDCDD}" dt="2019-04-12T08:12:09.671" v="581" actId="207"/>
          <ac:spMkLst>
            <pc:docMk/>
            <pc:sldMk cId="91062423" sldId="264"/>
            <ac:spMk id="4" creationId="{6F57933F-17BF-4F05-A122-66AF84463533}"/>
          </ac:spMkLst>
        </pc:spChg>
      </pc:sldChg>
      <pc:sldChg chg="addSp delSp modSp add">
        <pc:chgData name="" userId="f1ec38b3bf15a41c" providerId="LiveId" clId="{CE50E852-D874-4B76-BF45-05A787CEDCDD}" dt="2019-04-12T08:12:55.330" v="590" actId="14100"/>
        <pc:sldMkLst>
          <pc:docMk/>
          <pc:sldMk cId="3739507389" sldId="265"/>
        </pc:sldMkLst>
        <pc:spChg chg="mod">
          <ac:chgData name="" userId="f1ec38b3bf15a41c" providerId="LiveId" clId="{CE50E852-D874-4B76-BF45-05A787CEDCDD}" dt="2019-04-12T08:07:01.705" v="556" actId="20577"/>
          <ac:spMkLst>
            <pc:docMk/>
            <pc:sldMk cId="3739507389" sldId="265"/>
            <ac:spMk id="2" creationId="{4CEBFA39-704A-4FCF-BE1D-E7CD80979021}"/>
          </ac:spMkLst>
        </pc:spChg>
        <pc:spChg chg="mod">
          <ac:chgData name="" userId="f1ec38b3bf15a41c" providerId="LiveId" clId="{CE50E852-D874-4B76-BF45-05A787CEDCDD}" dt="2019-04-12T07:57:54.526" v="525" actId="14100"/>
          <ac:spMkLst>
            <pc:docMk/>
            <pc:sldMk cId="3739507389" sldId="265"/>
            <ac:spMk id="3" creationId="{2A0C8F80-D9BB-48D5-A511-C6DE275CC7D9}"/>
          </ac:spMkLst>
        </pc:spChg>
        <pc:spChg chg="add del mod">
          <ac:chgData name="" userId="f1ec38b3bf15a41c" providerId="LiveId" clId="{CE50E852-D874-4B76-BF45-05A787CEDCDD}" dt="2019-04-12T07:57:59.924" v="526" actId="478"/>
          <ac:spMkLst>
            <pc:docMk/>
            <pc:sldMk cId="3739507389" sldId="265"/>
            <ac:spMk id="4" creationId="{BE1E4BAB-8C2C-4C38-A057-573CA95E93C2}"/>
          </ac:spMkLst>
        </pc:spChg>
        <pc:spChg chg="add del">
          <ac:chgData name="" userId="f1ec38b3bf15a41c" providerId="LiveId" clId="{CE50E852-D874-4B76-BF45-05A787CEDCDD}" dt="2019-04-12T07:57:06.785" v="513"/>
          <ac:spMkLst>
            <pc:docMk/>
            <pc:sldMk cId="3739507389" sldId="265"/>
            <ac:spMk id="5" creationId="{394263D0-1D18-4A89-A086-0C10BB8D85A0}"/>
          </ac:spMkLst>
        </pc:spChg>
        <pc:spChg chg="add del">
          <ac:chgData name="" userId="f1ec38b3bf15a41c" providerId="LiveId" clId="{CE50E852-D874-4B76-BF45-05A787CEDCDD}" dt="2019-04-12T07:57:10.642" v="516"/>
          <ac:spMkLst>
            <pc:docMk/>
            <pc:sldMk cId="3739507389" sldId="265"/>
            <ac:spMk id="6" creationId="{069B1894-C348-4C66-B47A-31513DF49C22}"/>
          </ac:spMkLst>
        </pc:spChg>
        <pc:spChg chg="add del mod">
          <ac:chgData name="" userId="f1ec38b3bf15a41c" providerId="LiveId" clId="{CE50E852-D874-4B76-BF45-05A787CEDCDD}" dt="2019-04-12T07:57:44.339" v="522"/>
          <ac:spMkLst>
            <pc:docMk/>
            <pc:sldMk cId="3739507389" sldId="265"/>
            <ac:spMk id="7" creationId="{45DB4146-CFF2-4E21-92EF-975B20F54F76}"/>
          </ac:spMkLst>
        </pc:spChg>
        <pc:spChg chg="add del">
          <ac:chgData name="" userId="f1ec38b3bf15a41c" providerId="LiveId" clId="{CE50E852-D874-4B76-BF45-05A787CEDCDD}" dt="2019-04-12T07:57:43.814" v="521"/>
          <ac:spMkLst>
            <pc:docMk/>
            <pc:sldMk cId="3739507389" sldId="265"/>
            <ac:spMk id="8" creationId="{BDA229B3-B9D8-4F31-8EBF-457058315426}"/>
          </ac:spMkLst>
        </pc:spChg>
        <pc:spChg chg="add mod">
          <ac:chgData name="" userId="f1ec38b3bf15a41c" providerId="LiveId" clId="{CE50E852-D874-4B76-BF45-05A787CEDCDD}" dt="2019-04-12T08:12:55.330" v="590" actId="14100"/>
          <ac:spMkLst>
            <pc:docMk/>
            <pc:sldMk cId="3739507389" sldId="265"/>
            <ac:spMk id="9" creationId="{9250DBA5-0B03-46C9-809F-A8D106E9573B}"/>
          </ac:spMkLst>
        </pc:spChg>
        <pc:spChg chg="add mod">
          <ac:chgData name="" userId="f1ec38b3bf15a41c" providerId="LiveId" clId="{CE50E852-D874-4B76-BF45-05A787CEDCDD}" dt="2019-04-12T08:12:52.700" v="589" actId="14100"/>
          <ac:spMkLst>
            <pc:docMk/>
            <pc:sldMk cId="3739507389" sldId="265"/>
            <ac:spMk id="10" creationId="{6505EAAD-E338-41D9-99A6-632A484D9750}"/>
          </ac:spMkLst>
        </pc:spChg>
      </pc:sldChg>
      <pc:sldChg chg="addSp delSp modSp add ord">
        <pc:chgData name="" userId="f1ec38b3bf15a41c" providerId="LiveId" clId="{CE50E852-D874-4B76-BF45-05A787CEDCDD}" dt="2019-04-12T08:43:25.138" v="913" actId="20577"/>
        <pc:sldMkLst>
          <pc:docMk/>
          <pc:sldMk cId="1950549072" sldId="266"/>
        </pc:sldMkLst>
        <pc:spChg chg="mod">
          <ac:chgData name="" userId="f1ec38b3bf15a41c" providerId="LiveId" clId="{CE50E852-D874-4B76-BF45-05A787CEDCDD}" dt="2019-04-12T08:08:13.004" v="573" actId="20577"/>
          <ac:spMkLst>
            <pc:docMk/>
            <pc:sldMk cId="1950549072" sldId="266"/>
            <ac:spMk id="2" creationId="{2600F27B-5CA3-473A-B0BB-EC2E7EAFCBD3}"/>
          </ac:spMkLst>
        </pc:spChg>
        <pc:spChg chg="del">
          <ac:chgData name="" userId="f1ec38b3bf15a41c" providerId="LiveId" clId="{CE50E852-D874-4B76-BF45-05A787CEDCDD}" dt="2019-04-12T08:08:18.868" v="574"/>
          <ac:spMkLst>
            <pc:docMk/>
            <pc:sldMk cId="1950549072" sldId="266"/>
            <ac:spMk id="3" creationId="{B5414E91-01CE-4F81-89D4-5BDF59AD8B01}"/>
          </ac:spMkLst>
        </pc:spChg>
        <pc:spChg chg="del">
          <ac:chgData name="" userId="f1ec38b3bf15a41c" providerId="LiveId" clId="{CE50E852-D874-4B76-BF45-05A787CEDCDD}" dt="2019-04-12T08:08:18.868" v="574"/>
          <ac:spMkLst>
            <pc:docMk/>
            <pc:sldMk cId="1950549072" sldId="266"/>
            <ac:spMk id="4" creationId="{D4CC49EE-FF15-4038-B56D-FD0810BCA418}"/>
          </ac:spMkLst>
        </pc:spChg>
        <pc:spChg chg="add mod">
          <ac:chgData name="" userId="f1ec38b3bf15a41c" providerId="LiveId" clId="{CE50E852-D874-4B76-BF45-05A787CEDCDD}" dt="2019-04-12T08:43:25.138" v="913" actId="20577"/>
          <ac:spMkLst>
            <pc:docMk/>
            <pc:sldMk cId="1950549072" sldId="266"/>
            <ac:spMk id="5" creationId="{69CD77F5-89A3-4D17-BCD5-FBDC46FDAE46}"/>
          </ac:spMkLst>
        </pc:spChg>
      </pc:sldChg>
      <pc:sldChg chg="addSp delSp modSp add">
        <pc:chgData name="" userId="f1ec38b3bf15a41c" providerId="LiveId" clId="{CE50E852-D874-4B76-BF45-05A787CEDCDD}" dt="2019-04-12T08:18:39.175" v="686" actId="6549"/>
        <pc:sldMkLst>
          <pc:docMk/>
          <pc:sldMk cId="3212155882" sldId="267"/>
        </pc:sldMkLst>
        <pc:spChg chg="mod">
          <ac:chgData name="" userId="f1ec38b3bf15a41c" providerId="LiveId" clId="{CE50E852-D874-4B76-BF45-05A787CEDCDD}" dt="2019-04-12T08:18:39.175" v="686" actId="6549"/>
          <ac:spMkLst>
            <pc:docMk/>
            <pc:sldMk cId="3212155882" sldId="267"/>
            <ac:spMk id="2" creationId="{E20370CF-2207-422F-B255-68B2383FE310}"/>
          </ac:spMkLst>
        </pc:spChg>
        <pc:spChg chg="mod">
          <ac:chgData name="" userId="f1ec38b3bf15a41c" providerId="LiveId" clId="{CE50E852-D874-4B76-BF45-05A787CEDCDD}" dt="2019-04-12T08:15:40.906" v="638" actId="255"/>
          <ac:spMkLst>
            <pc:docMk/>
            <pc:sldMk cId="3212155882" sldId="267"/>
            <ac:spMk id="3" creationId="{84D709C4-AB8D-46B6-83AE-80FCFC5ED0D3}"/>
          </ac:spMkLst>
        </pc:spChg>
        <pc:spChg chg="add del mod">
          <ac:chgData name="" userId="f1ec38b3bf15a41c" providerId="LiveId" clId="{CE50E852-D874-4B76-BF45-05A787CEDCDD}" dt="2019-04-12T08:17:17.639" v="678" actId="478"/>
          <ac:spMkLst>
            <pc:docMk/>
            <pc:sldMk cId="3212155882" sldId="267"/>
            <ac:spMk id="4" creationId="{28D280D6-3CDA-42C7-9DE9-E5F00CCB218E}"/>
          </ac:spMkLst>
        </pc:spChg>
        <pc:spChg chg="add mod">
          <ac:chgData name="" userId="f1ec38b3bf15a41c" providerId="LiveId" clId="{CE50E852-D874-4B76-BF45-05A787CEDCDD}" dt="2019-04-12T08:17:21.763" v="679" actId="1076"/>
          <ac:spMkLst>
            <pc:docMk/>
            <pc:sldMk cId="3212155882" sldId="267"/>
            <ac:spMk id="5" creationId="{63858D48-2A96-4B2B-B86F-DFF7FFF98385}"/>
          </ac:spMkLst>
        </pc:spChg>
      </pc:sldChg>
      <pc:sldChg chg="addSp modSp add">
        <pc:chgData name="" userId="f1ec38b3bf15a41c" providerId="LiveId" clId="{CE50E852-D874-4B76-BF45-05A787CEDCDD}" dt="2019-04-12T08:23:06.334" v="710" actId="255"/>
        <pc:sldMkLst>
          <pc:docMk/>
          <pc:sldMk cId="1878537395" sldId="268"/>
        </pc:sldMkLst>
        <pc:spChg chg="mod">
          <ac:chgData name="" userId="f1ec38b3bf15a41c" providerId="LiveId" clId="{CE50E852-D874-4B76-BF45-05A787CEDCDD}" dt="2019-04-12T08:18:51.498" v="687"/>
          <ac:spMkLst>
            <pc:docMk/>
            <pc:sldMk cId="1878537395" sldId="268"/>
            <ac:spMk id="2" creationId="{D74EFAFD-80F7-4AD7-B8C5-1F9D0B4AC683}"/>
          </ac:spMkLst>
        </pc:spChg>
        <pc:spChg chg="mod">
          <ac:chgData name="" userId="f1ec38b3bf15a41c" providerId="LiveId" clId="{CE50E852-D874-4B76-BF45-05A787CEDCDD}" dt="2019-04-12T08:20:59.490" v="695" actId="255"/>
          <ac:spMkLst>
            <pc:docMk/>
            <pc:sldMk cId="1878537395" sldId="268"/>
            <ac:spMk id="3" creationId="{171230C0-EA57-47BB-81A3-B200E7BCCFE0}"/>
          </ac:spMkLst>
        </pc:spChg>
        <pc:spChg chg="add mod">
          <ac:chgData name="" userId="f1ec38b3bf15a41c" providerId="LiveId" clId="{CE50E852-D874-4B76-BF45-05A787CEDCDD}" dt="2019-04-12T08:23:06.334" v="710" actId="255"/>
          <ac:spMkLst>
            <pc:docMk/>
            <pc:sldMk cId="1878537395" sldId="268"/>
            <ac:spMk id="4" creationId="{DFDDD092-D867-4F2C-A488-95C7E5A76A0B}"/>
          </ac:spMkLst>
        </pc:spChg>
        <pc:spChg chg="add mod">
          <ac:chgData name="" userId="f1ec38b3bf15a41c" providerId="LiveId" clId="{CE50E852-D874-4B76-BF45-05A787CEDCDD}" dt="2019-04-12T08:22:46.847" v="708" actId="1076"/>
          <ac:spMkLst>
            <pc:docMk/>
            <pc:sldMk cId="1878537395" sldId="268"/>
            <ac:spMk id="5" creationId="{45D47A7D-214C-4733-ACFA-BDEBFCC690E1}"/>
          </ac:spMkLst>
        </pc:spChg>
      </pc:sldChg>
      <pc:sldChg chg="addSp modSp add">
        <pc:chgData name="" userId="f1ec38b3bf15a41c" providerId="LiveId" clId="{CE50E852-D874-4B76-BF45-05A787CEDCDD}" dt="2019-04-12T08:26:12.878" v="754" actId="20577"/>
        <pc:sldMkLst>
          <pc:docMk/>
          <pc:sldMk cId="2652194001" sldId="269"/>
        </pc:sldMkLst>
        <pc:spChg chg="mod">
          <ac:chgData name="" userId="f1ec38b3bf15a41c" providerId="LiveId" clId="{CE50E852-D874-4B76-BF45-05A787CEDCDD}" dt="2019-04-12T08:23:32.569" v="713" actId="20577"/>
          <ac:spMkLst>
            <pc:docMk/>
            <pc:sldMk cId="2652194001" sldId="269"/>
            <ac:spMk id="2" creationId="{3D3C9DFB-13F7-40BE-8CFC-E03E461415E0}"/>
          </ac:spMkLst>
        </pc:spChg>
        <pc:spChg chg="mod">
          <ac:chgData name="" userId="f1ec38b3bf15a41c" providerId="LiveId" clId="{CE50E852-D874-4B76-BF45-05A787CEDCDD}" dt="2019-04-12T08:24:17.510" v="716" actId="255"/>
          <ac:spMkLst>
            <pc:docMk/>
            <pc:sldMk cId="2652194001" sldId="269"/>
            <ac:spMk id="3" creationId="{977FAA45-E432-47D8-B684-66D0EA141A4C}"/>
          </ac:spMkLst>
        </pc:spChg>
        <pc:spChg chg="add mod">
          <ac:chgData name="" userId="f1ec38b3bf15a41c" providerId="LiveId" clId="{CE50E852-D874-4B76-BF45-05A787CEDCDD}" dt="2019-04-12T08:26:12.878" v="754" actId="20577"/>
          <ac:spMkLst>
            <pc:docMk/>
            <pc:sldMk cId="2652194001" sldId="269"/>
            <ac:spMk id="4" creationId="{20BA9BF9-416B-4C58-8B2F-F68253F9A68B}"/>
          </ac:spMkLst>
        </pc:spChg>
      </pc:sldChg>
      <pc:sldChg chg="addSp modSp add">
        <pc:chgData name="" userId="f1ec38b3bf15a41c" providerId="LiveId" clId="{CE50E852-D874-4B76-BF45-05A787CEDCDD}" dt="2019-04-12T08:31:40.367" v="820" actId="1076"/>
        <pc:sldMkLst>
          <pc:docMk/>
          <pc:sldMk cId="3615036708" sldId="270"/>
        </pc:sldMkLst>
        <pc:spChg chg="mod">
          <ac:chgData name="" userId="f1ec38b3bf15a41c" providerId="LiveId" clId="{CE50E852-D874-4B76-BF45-05A787CEDCDD}" dt="2019-04-12T08:26:32.346" v="757" actId="20577"/>
          <ac:spMkLst>
            <pc:docMk/>
            <pc:sldMk cId="3615036708" sldId="270"/>
            <ac:spMk id="2" creationId="{2BBDFA4A-DE2F-4361-8299-A7C724881B19}"/>
          </ac:spMkLst>
        </pc:spChg>
        <pc:spChg chg="mod">
          <ac:chgData name="" userId="f1ec38b3bf15a41c" providerId="LiveId" clId="{CE50E852-D874-4B76-BF45-05A787CEDCDD}" dt="2019-04-12T08:26:46.939" v="760" actId="255"/>
          <ac:spMkLst>
            <pc:docMk/>
            <pc:sldMk cId="3615036708" sldId="270"/>
            <ac:spMk id="3" creationId="{BF8CC10C-1795-400F-9242-DFDAC4D8604E}"/>
          </ac:spMkLst>
        </pc:spChg>
        <pc:spChg chg="add mod">
          <ac:chgData name="" userId="f1ec38b3bf15a41c" providerId="LiveId" clId="{CE50E852-D874-4B76-BF45-05A787CEDCDD}" dt="2019-04-12T08:31:40.367" v="820" actId="1076"/>
          <ac:spMkLst>
            <pc:docMk/>
            <pc:sldMk cId="3615036708" sldId="270"/>
            <ac:spMk id="4" creationId="{D659D45E-B90E-442D-B903-504E992EA7D5}"/>
          </ac:spMkLst>
        </pc:spChg>
        <pc:spChg chg="add mod">
          <ac:chgData name="" userId="f1ec38b3bf15a41c" providerId="LiveId" clId="{CE50E852-D874-4B76-BF45-05A787CEDCDD}" dt="2019-04-12T08:31:10.816" v="814" actId="1076"/>
          <ac:spMkLst>
            <pc:docMk/>
            <pc:sldMk cId="3615036708" sldId="270"/>
            <ac:spMk id="5" creationId="{C649FF07-B605-4F78-9BD1-06E11E5FC7FF}"/>
          </ac:spMkLst>
        </pc:spChg>
      </pc:sldChg>
      <pc:sldChg chg="addSp delSp modSp add">
        <pc:chgData name="" userId="f1ec38b3bf15a41c" providerId="LiveId" clId="{CE50E852-D874-4B76-BF45-05A787CEDCDD}" dt="2019-04-12T08:38:11.509" v="894" actId="2165"/>
        <pc:sldMkLst>
          <pc:docMk/>
          <pc:sldMk cId="2599167894" sldId="271"/>
        </pc:sldMkLst>
        <pc:spChg chg="mod">
          <ac:chgData name="" userId="f1ec38b3bf15a41c" providerId="LiveId" clId="{CE50E852-D874-4B76-BF45-05A787CEDCDD}" dt="2019-04-12T08:33:25.499" v="826" actId="20577"/>
          <ac:spMkLst>
            <pc:docMk/>
            <pc:sldMk cId="2599167894" sldId="271"/>
            <ac:spMk id="2" creationId="{B7EF775D-5347-4579-8D69-558939874306}"/>
          </ac:spMkLst>
        </pc:spChg>
        <pc:spChg chg="del mod">
          <ac:chgData name="" userId="f1ec38b3bf15a41c" providerId="LiveId" clId="{CE50E852-D874-4B76-BF45-05A787CEDCDD}" dt="2019-04-12T08:35:37.530" v="839" actId="3680"/>
          <ac:spMkLst>
            <pc:docMk/>
            <pc:sldMk cId="2599167894" sldId="271"/>
            <ac:spMk id="3" creationId="{2CBAF728-A7C1-4277-89DB-46EAFEEF51C1}"/>
          </ac:spMkLst>
        </pc:spChg>
        <pc:graphicFrameChg chg="add mod modGraphic">
          <ac:chgData name="" userId="f1ec38b3bf15a41c" providerId="LiveId" clId="{CE50E852-D874-4B76-BF45-05A787CEDCDD}" dt="2019-04-12T08:38:11.509" v="894" actId="2165"/>
          <ac:graphicFrameMkLst>
            <pc:docMk/>
            <pc:sldMk cId="2599167894" sldId="271"/>
            <ac:graphicFrameMk id="4" creationId="{D4B97AFC-6444-438B-94DF-90899D3439CE}"/>
          </ac:graphicFrameMkLst>
        </pc:graphicFrameChg>
      </pc:sldChg>
      <pc:sldChg chg="modSp add">
        <pc:chgData name="" userId="f1ec38b3bf15a41c" providerId="LiveId" clId="{CE50E852-D874-4B76-BF45-05A787CEDCDD}" dt="2019-04-12T08:39:15.304" v="900" actId="255"/>
        <pc:sldMkLst>
          <pc:docMk/>
          <pc:sldMk cId="3369801165" sldId="272"/>
        </pc:sldMkLst>
        <pc:spChg chg="mod">
          <ac:chgData name="" userId="f1ec38b3bf15a41c" providerId="LiveId" clId="{CE50E852-D874-4B76-BF45-05A787CEDCDD}" dt="2019-04-12T08:38:36.749" v="897" actId="20577"/>
          <ac:spMkLst>
            <pc:docMk/>
            <pc:sldMk cId="3369801165" sldId="272"/>
            <ac:spMk id="2" creationId="{B38AC117-E888-4EB9-B6E8-4A3931EB6743}"/>
          </ac:spMkLst>
        </pc:spChg>
        <pc:spChg chg="mod">
          <ac:chgData name="" userId="f1ec38b3bf15a41c" providerId="LiveId" clId="{CE50E852-D874-4B76-BF45-05A787CEDCDD}" dt="2019-04-12T08:39:15.304" v="900" actId="255"/>
          <ac:spMkLst>
            <pc:docMk/>
            <pc:sldMk cId="3369801165" sldId="272"/>
            <ac:spMk id="3" creationId="{F57B41C2-0ADA-4128-9616-F4093B1E666D}"/>
          </ac:spMkLst>
        </pc:spChg>
      </pc:sldChg>
      <pc:sldChg chg="modSp add">
        <pc:chgData name="" userId="f1ec38b3bf15a41c" providerId="LiveId" clId="{CE50E852-D874-4B76-BF45-05A787CEDCDD}" dt="2019-04-12T08:41:38.072" v="910" actId="255"/>
        <pc:sldMkLst>
          <pc:docMk/>
          <pc:sldMk cId="106754338" sldId="273"/>
        </pc:sldMkLst>
        <pc:spChg chg="mod">
          <ac:chgData name="" userId="f1ec38b3bf15a41c" providerId="LiveId" clId="{CE50E852-D874-4B76-BF45-05A787CEDCDD}" dt="2019-04-12T08:40:30.008" v="903"/>
          <ac:spMkLst>
            <pc:docMk/>
            <pc:sldMk cId="106754338" sldId="273"/>
            <ac:spMk id="2" creationId="{B262BEEB-264D-4E87-AFEB-D80DFE240417}"/>
          </ac:spMkLst>
        </pc:spChg>
        <pc:spChg chg="mod">
          <ac:chgData name="" userId="f1ec38b3bf15a41c" providerId="LiveId" clId="{CE50E852-D874-4B76-BF45-05A787CEDCDD}" dt="2019-04-12T08:41:38.072" v="910" actId="255"/>
          <ac:spMkLst>
            <pc:docMk/>
            <pc:sldMk cId="106754338" sldId="273"/>
            <ac:spMk id="3" creationId="{011CA767-0779-4B20-8B43-5ADB23C255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1A95-CE6B-4CBD-AA32-87B557318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B4297-DF6D-4653-A17F-C3FB776CB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2A0571-5BD9-4A84-B348-890D41DFD4E9}"/>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5" name="Footer Placeholder 4">
            <a:extLst>
              <a:ext uri="{FF2B5EF4-FFF2-40B4-BE49-F238E27FC236}">
                <a16:creationId xmlns:a16="http://schemas.microsoft.com/office/drawing/2014/main" id="{06ADE804-E666-464E-85E4-CB6F2F394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D28A2-D9D6-4E4B-8E5C-C66D1BA40959}"/>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166507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E4AE-B155-44C0-A4F8-CCA7DF3700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269A0B-8DE9-4784-9980-A3B8015B1C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AA158-5747-4E5F-8982-AF9A4965F27D}"/>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5" name="Footer Placeholder 4">
            <a:extLst>
              <a:ext uri="{FF2B5EF4-FFF2-40B4-BE49-F238E27FC236}">
                <a16:creationId xmlns:a16="http://schemas.microsoft.com/office/drawing/2014/main" id="{E8D2E480-E584-4883-A599-7545A9453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8DA72-554C-4F99-9386-92564A9C920C}"/>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399619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52643-1771-4333-A436-8CDB6B5353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A0CB79-0A99-4A0B-99AA-038572E531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E45C3-6423-4AA1-AA4B-2FC09C0629CD}"/>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5" name="Footer Placeholder 4">
            <a:extLst>
              <a:ext uri="{FF2B5EF4-FFF2-40B4-BE49-F238E27FC236}">
                <a16:creationId xmlns:a16="http://schemas.microsoft.com/office/drawing/2014/main" id="{B193B349-2D51-44E4-B5F3-04A69B33B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618DF-0DEF-4BCD-B1DE-EFA2321E1BB8}"/>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53296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A506-B224-452B-A70C-F3EBACEDB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F7B9B-2C81-4B84-8ABA-6C4109836A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30C3E-9007-4FB7-9718-E871FD8A48C2}"/>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5" name="Footer Placeholder 4">
            <a:extLst>
              <a:ext uri="{FF2B5EF4-FFF2-40B4-BE49-F238E27FC236}">
                <a16:creationId xmlns:a16="http://schemas.microsoft.com/office/drawing/2014/main" id="{3B313408-E5AA-4B9C-88A4-926A68AA8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B5123-710F-4833-851D-23C2549CAB4D}"/>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89368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2B7-F2B1-406A-A167-716D9E55A9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FDC2D-1051-4854-AFC6-794856A74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23B17E-3FC5-495A-8921-0D3C2025BE3D}"/>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5" name="Footer Placeholder 4">
            <a:extLst>
              <a:ext uri="{FF2B5EF4-FFF2-40B4-BE49-F238E27FC236}">
                <a16:creationId xmlns:a16="http://schemas.microsoft.com/office/drawing/2014/main" id="{5FAF2317-0AF5-4549-B06A-39F317564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DDF07-D509-43B6-9D76-136BF5A7EE78}"/>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231883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49D6-CBC1-4AAE-8D24-B30DA96AF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381C4-7466-4FEC-89D3-8D7F446B71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424E7-B6D6-4BCA-92E8-0A7E28E765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AF97B-8107-4CE4-850B-149B1DDDA427}"/>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6" name="Footer Placeholder 5">
            <a:extLst>
              <a:ext uri="{FF2B5EF4-FFF2-40B4-BE49-F238E27FC236}">
                <a16:creationId xmlns:a16="http://schemas.microsoft.com/office/drawing/2014/main" id="{3A89387A-51CF-4AAA-8223-8030331AB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7E725-F0C5-4851-BBFE-04D891609B4F}"/>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418386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0473-D2A9-42C2-B12A-9BD95BE13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C8819-DFCE-4216-BA22-87DC7F304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9BDF36-69FE-4E04-B7F1-6F6375E32E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016774-2012-4E22-A1CA-AE2C453CB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3B7D9D-D673-4781-B03F-C34BC6D2FF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E268B-9D2B-48F3-87B1-D8AE8C9C8C7A}"/>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8" name="Footer Placeholder 7">
            <a:extLst>
              <a:ext uri="{FF2B5EF4-FFF2-40B4-BE49-F238E27FC236}">
                <a16:creationId xmlns:a16="http://schemas.microsoft.com/office/drawing/2014/main" id="{01AFFD35-79E6-4EAC-AD8F-7F8135DB7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D8410D-C43D-40A4-89A7-1A56A031C2B5}"/>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280728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9F15-6E5C-467A-AC4E-51FFCD2CC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EF1359-A231-46D4-B936-66017FE3D62B}"/>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4" name="Footer Placeholder 3">
            <a:extLst>
              <a:ext uri="{FF2B5EF4-FFF2-40B4-BE49-F238E27FC236}">
                <a16:creationId xmlns:a16="http://schemas.microsoft.com/office/drawing/2014/main" id="{ECF3E088-E3DD-448C-8E74-A8A48DA93A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6CBE4-81C3-4660-9B54-855E64E1E4CF}"/>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139680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9C4D7-3DE3-405D-98DA-2E519EA4030A}"/>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3" name="Footer Placeholder 2">
            <a:extLst>
              <a:ext uri="{FF2B5EF4-FFF2-40B4-BE49-F238E27FC236}">
                <a16:creationId xmlns:a16="http://schemas.microsoft.com/office/drawing/2014/main" id="{4AED5FA1-EF04-4543-B755-F4F04DD770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33CEFF-F0A4-48E1-BE9F-1BB490B8310E}"/>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42070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36F1-F156-44DD-9FEB-BF7A92E34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289E8A-8478-4D89-8FE5-01ABF5A26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ACA89-B231-4630-A571-0F9698EC5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4E705D-1DAA-4185-9C27-FF7BEBF09A4F}"/>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6" name="Footer Placeholder 5">
            <a:extLst>
              <a:ext uri="{FF2B5EF4-FFF2-40B4-BE49-F238E27FC236}">
                <a16:creationId xmlns:a16="http://schemas.microsoft.com/office/drawing/2014/main" id="{2D80FE4B-41DE-4B53-AC79-5DA059E56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78437-459E-499F-8419-54B253311874}"/>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292748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F60A-81A3-4CBC-94C6-315627150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D6AE3E-60D3-4191-A910-182175DF6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465E0C-20FB-4F06-A4A4-1C1CFC34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4D640A-BE7A-482C-83BC-A9C0D462320F}"/>
              </a:ext>
            </a:extLst>
          </p:cNvPr>
          <p:cNvSpPr>
            <a:spLocks noGrp="1"/>
          </p:cNvSpPr>
          <p:nvPr>
            <p:ph type="dt" sz="half" idx="10"/>
          </p:nvPr>
        </p:nvSpPr>
        <p:spPr/>
        <p:txBody>
          <a:bodyPr/>
          <a:lstStyle/>
          <a:p>
            <a:fld id="{829408B0-C67A-4C53-8568-7A458D3723DE}" type="datetimeFigureOut">
              <a:rPr lang="en-US" smtClean="0"/>
              <a:t>4/12/2019</a:t>
            </a:fld>
            <a:endParaRPr lang="en-US"/>
          </a:p>
        </p:txBody>
      </p:sp>
      <p:sp>
        <p:nvSpPr>
          <p:cNvPr id="6" name="Footer Placeholder 5">
            <a:extLst>
              <a:ext uri="{FF2B5EF4-FFF2-40B4-BE49-F238E27FC236}">
                <a16:creationId xmlns:a16="http://schemas.microsoft.com/office/drawing/2014/main" id="{536727DB-2124-4011-9FD7-30F9F8DFC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E1F95-0D39-4D3C-B563-13A792F407D5}"/>
              </a:ext>
            </a:extLst>
          </p:cNvPr>
          <p:cNvSpPr>
            <a:spLocks noGrp="1"/>
          </p:cNvSpPr>
          <p:nvPr>
            <p:ph type="sldNum" sz="quarter" idx="12"/>
          </p:nvPr>
        </p:nvSpPr>
        <p:spPr/>
        <p:txBody>
          <a:bodyPr/>
          <a:lstStyle/>
          <a:p>
            <a:fld id="{20E2F3F1-8036-4CEC-ABAC-5C1007895E54}" type="slidenum">
              <a:rPr lang="en-US" smtClean="0"/>
              <a:t>‹#›</a:t>
            </a:fld>
            <a:endParaRPr lang="en-US"/>
          </a:p>
        </p:txBody>
      </p:sp>
    </p:spTree>
    <p:extLst>
      <p:ext uri="{BB962C8B-B14F-4D97-AF65-F5344CB8AC3E}">
        <p14:creationId xmlns:p14="http://schemas.microsoft.com/office/powerpoint/2010/main" val="103121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17616-D016-451D-B963-34575B2B55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7FCEE-F9B2-4BD0-96D2-90A874626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7697D-2CFD-4DF5-AFAF-A1AA9B6BA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408B0-C67A-4C53-8568-7A458D3723DE}" type="datetimeFigureOut">
              <a:rPr lang="en-US" smtClean="0"/>
              <a:t>4/12/2019</a:t>
            </a:fld>
            <a:endParaRPr lang="en-US"/>
          </a:p>
        </p:txBody>
      </p:sp>
      <p:sp>
        <p:nvSpPr>
          <p:cNvPr id="5" name="Footer Placeholder 4">
            <a:extLst>
              <a:ext uri="{FF2B5EF4-FFF2-40B4-BE49-F238E27FC236}">
                <a16:creationId xmlns:a16="http://schemas.microsoft.com/office/drawing/2014/main" id="{DA572A4B-0C1D-42BA-AB2B-713974E10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860591-6948-4B99-BCE9-D0C5A501E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2F3F1-8036-4CEC-ABAC-5C1007895E54}" type="slidenum">
              <a:rPr lang="en-US" smtClean="0"/>
              <a:t>‹#›</a:t>
            </a:fld>
            <a:endParaRPr lang="en-US"/>
          </a:p>
        </p:txBody>
      </p:sp>
    </p:spTree>
    <p:extLst>
      <p:ext uri="{BB962C8B-B14F-4D97-AF65-F5344CB8AC3E}">
        <p14:creationId xmlns:p14="http://schemas.microsoft.com/office/powerpoint/2010/main" val="270149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ki.python.org/moin/PyDev" TargetMode="External"/><Relationship Id="rId2" Type="http://schemas.openxmlformats.org/officeDocument/2006/relationships/hyperlink" Target="http://www.jetbrains.com/pycharm/" TargetMode="Externa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utomatetheboringstuff.com/" TargetMode="External"/><Relationship Id="rId2" Type="http://schemas.openxmlformats.org/officeDocument/2006/relationships/hyperlink" Target="https://wiki.python.org/moin/BeginnersGuide" TargetMode="External"/><Relationship Id="rId1" Type="http://schemas.openxmlformats.org/officeDocument/2006/relationships/slideLayout" Target="../slideLayouts/slideLayout2.xml"/><Relationship Id="rId4" Type="http://schemas.openxmlformats.org/officeDocument/2006/relationships/hyperlink" Target="http://interactivepython.org/courselib/static/thinkcspy/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FF9C-B702-4D22-9B7F-D3E1637EB188}"/>
              </a:ext>
            </a:extLst>
          </p:cNvPr>
          <p:cNvSpPr>
            <a:spLocks noGrp="1"/>
          </p:cNvSpPr>
          <p:nvPr>
            <p:ph type="ctrTitle"/>
          </p:nvPr>
        </p:nvSpPr>
        <p:spPr/>
        <p:txBody>
          <a:bodyPr/>
          <a:lstStyle/>
          <a:p>
            <a:r>
              <a:rPr lang="da-DK" dirty="0"/>
              <a:t>Basic Programming terms </a:t>
            </a:r>
            <a:endParaRPr lang="en-US" dirty="0"/>
          </a:p>
        </p:txBody>
      </p:sp>
      <p:sp>
        <p:nvSpPr>
          <p:cNvPr id="3" name="Subtitle 2">
            <a:extLst>
              <a:ext uri="{FF2B5EF4-FFF2-40B4-BE49-F238E27FC236}">
                <a16:creationId xmlns:a16="http://schemas.microsoft.com/office/drawing/2014/main" id="{8D681E53-27F7-4A40-AD2B-1265E295B86A}"/>
              </a:ext>
            </a:extLst>
          </p:cNvPr>
          <p:cNvSpPr>
            <a:spLocks noGrp="1"/>
          </p:cNvSpPr>
          <p:nvPr>
            <p:ph type="subTitle" idx="1"/>
          </p:nvPr>
        </p:nvSpPr>
        <p:spPr/>
        <p:txBody>
          <a:bodyPr/>
          <a:lstStyle/>
          <a:p>
            <a:r>
              <a:rPr lang="da-DK" dirty="0"/>
              <a:t>In Python</a:t>
            </a:r>
            <a:endParaRPr lang="en-US" dirty="0"/>
          </a:p>
        </p:txBody>
      </p:sp>
    </p:spTree>
    <p:extLst>
      <p:ext uri="{BB962C8B-B14F-4D97-AF65-F5344CB8AC3E}">
        <p14:creationId xmlns:p14="http://schemas.microsoft.com/office/powerpoint/2010/main" val="351932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FA39-704A-4FCF-BE1D-E7CD8097902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A0C8F80-D9BB-48D5-A511-C6DE275CC7D9}"/>
              </a:ext>
            </a:extLst>
          </p:cNvPr>
          <p:cNvSpPr>
            <a:spLocks noGrp="1"/>
          </p:cNvSpPr>
          <p:nvPr>
            <p:ph idx="1"/>
          </p:nvPr>
        </p:nvSpPr>
        <p:spPr>
          <a:xfrm>
            <a:off x="838200" y="1825625"/>
            <a:ext cx="10515600" cy="4351338"/>
          </a:xfrm>
        </p:spPr>
        <p:txBody>
          <a:bodyPr>
            <a:normAutofit/>
          </a:bodyPr>
          <a:lstStyle/>
          <a:p>
            <a:pPr marL="0" indent="0">
              <a:buNone/>
            </a:pPr>
            <a:r>
              <a:rPr lang="en-US" sz="2000" dirty="0"/>
              <a:t>Suppose we want a block of code to repeat for number of times or till when a condition is matched, to write the same line again and again would not only make are code bigger and bulky but will also make it unreadable for this situations we are provided with loops, they repeat a specific block of code until some condition is reached. Most used iterations are for loop, while loop, do while loop.</a:t>
            </a:r>
          </a:p>
        </p:txBody>
      </p:sp>
      <p:sp>
        <p:nvSpPr>
          <p:cNvPr id="9" name="Rectangle 5">
            <a:extLst>
              <a:ext uri="{FF2B5EF4-FFF2-40B4-BE49-F238E27FC236}">
                <a16:creationId xmlns:a16="http://schemas.microsoft.com/office/drawing/2014/main" id="{9250DBA5-0B03-46C9-809F-A8D106E9573B}"/>
              </a:ext>
            </a:extLst>
          </p:cNvPr>
          <p:cNvSpPr>
            <a:spLocks noChangeArrowheads="1"/>
          </p:cNvSpPr>
          <p:nvPr/>
        </p:nvSpPr>
        <p:spPr bwMode="auto">
          <a:xfrm>
            <a:off x="1284514" y="3136613"/>
            <a:ext cx="6335486" cy="58477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for x in range(0,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 print "We're on time %d" % (x)</a:t>
            </a:r>
            <a:r>
              <a:rPr kumimoji="0" lang="en-US" altLang="en-US" sz="1600" b="0" i="0" u="none" strike="noStrike" cap="none" normalizeH="0" baseline="0" dirty="0">
                <a:ln>
                  <a:noFill/>
                </a:ln>
                <a:solidFill>
                  <a:schemeClr val="tx1"/>
                </a:solidFill>
                <a:effectLst/>
              </a:rPr>
              <a:t> </a:t>
            </a:r>
          </a:p>
        </p:txBody>
      </p:sp>
      <p:sp>
        <p:nvSpPr>
          <p:cNvPr id="10" name="Rectangle 6">
            <a:extLst>
              <a:ext uri="{FF2B5EF4-FFF2-40B4-BE49-F238E27FC236}">
                <a16:creationId xmlns:a16="http://schemas.microsoft.com/office/drawing/2014/main" id="{6505EAAD-E338-41D9-99A6-632A484D9750}"/>
              </a:ext>
            </a:extLst>
          </p:cNvPr>
          <p:cNvSpPr>
            <a:spLocks noChangeArrowheads="1"/>
          </p:cNvSpPr>
          <p:nvPr/>
        </p:nvSpPr>
        <p:spPr bwMode="auto">
          <a:xfrm>
            <a:off x="1284514" y="3979435"/>
            <a:ext cx="6335486" cy="107721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x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while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 print "To infinity and beyond! We're getting close, on %d now!"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 x += 1</a:t>
            </a:r>
            <a:r>
              <a:rPr kumimoji="0" lang="en-US" altLang="en-US"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73950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70CF-2207-422F-B255-68B2383FE310}"/>
              </a:ext>
            </a:extLst>
          </p:cNvPr>
          <p:cNvSpPr>
            <a:spLocks noGrp="1"/>
          </p:cNvSpPr>
          <p:nvPr>
            <p:ph type="title"/>
          </p:nvPr>
        </p:nvSpPr>
        <p:spPr/>
        <p:txBody>
          <a:bodyPr/>
          <a:lstStyle/>
          <a:p>
            <a:r>
              <a:rPr lang="en-US" dirty="0"/>
              <a:t>Functions or Methods</a:t>
            </a:r>
          </a:p>
        </p:txBody>
      </p:sp>
      <p:sp>
        <p:nvSpPr>
          <p:cNvPr id="3" name="Content Placeholder 2">
            <a:extLst>
              <a:ext uri="{FF2B5EF4-FFF2-40B4-BE49-F238E27FC236}">
                <a16:creationId xmlns:a16="http://schemas.microsoft.com/office/drawing/2014/main" id="{84D709C4-AB8D-46B6-83AE-80FCFC5ED0D3}"/>
              </a:ext>
            </a:extLst>
          </p:cNvPr>
          <p:cNvSpPr>
            <a:spLocks noGrp="1"/>
          </p:cNvSpPr>
          <p:nvPr>
            <p:ph idx="1"/>
          </p:nvPr>
        </p:nvSpPr>
        <p:spPr/>
        <p:txBody>
          <a:bodyPr>
            <a:normAutofit/>
          </a:bodyPr>
          <a:lstStyle/>
          <a:p>
            <a:pPr marL="0" indent="0">
              <a:buNone/>
            </a:pPr>
            <a:r>
              <a:rPr lang="en-US" sz="2000" dirty="0"/>
              <a:t>In programming, we often come across situations where we have to use a code which we have implemented before instead of writing that code again we could just move it under a name and call that name whenever we need that code to be implemented. This supports the modular approach which every programmer should adopt. Functions are an integrated part of any programming language and are quite useful and are recommended for usage.</a:t>
            </a:r>
          </a:p>
        </p:txBody>
      </p:sp>
      <p:sp>
        <p:nvSpPr>
          <p:cNvPr id="5" name="Rectangle 2">
            <a:extLst>
              <a:ext uri="{FF2B5EF4-FFF2-40B4-BE49-F238E27FC236}">
                <a16:creationId xmlns:a16="http://schemas.microsoft.com/office/drawing/2014/main" id="{63858D48-2A96-4B2B-B86F-DFF7FFF98385}"/>
              </a:ext>
            </a:extLst>
          </p:cNvPr>
          <p:cNvSpPr>
            <a:spLocks noChangeArrowheads="1"/>
          </p:cNvSpPr>
          <p:nvPr/>
        </p:nvSpPr>
        <p:spPr bwMode="auto">
          <a:xfrm>
            <a:off x="945112" y="3506873"/>
            <a:ext cx="7184571" cy="23810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8394" rIns="0"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 Function definition is here</a:t>
            </a: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def </a:t>
            </a:r>
            <a:r>
              <a:rPr kumimoji="0" lang="en-US" altLang="en-US" sz="1600" b="0" i="0" u="none" strike="noStrike" cap="none" normalizeH="0" baseline="0" dirty="0" err="1">
                <a:ln>
                  <a:noFill/>
                </a:ln>
                <a:effectLst/>
              </a:rPr>
              <a:t>printme</a:t>
            </a:r>
            <a:r>
              <a:rPr kumimoji="0" lang="en-US" altLang="en-US" sz="1600" b="0" i="0" u="none" strike="noStrike" cap="none" normalizeH="0" baseline="0" dirty="0">
                <a:ln>
                  <a:noFill/>
                </a:ln>
                <a:effectLst/>
              </a:rPr>
              <a:t>( str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    # </a:t>
            </a:r>
            <a:r>
              <a:rPr kumimoji="0" lang="en-US" altLang="en-US" sz="1600" b="0" i="0" u="none" strike="noStrike" cap="none" normalizeH="0" baseline="0" dirty="0">
                <a:ln>
                  <a:noFill/>
                </a:ln>
                <a:effectLst/>
              </a:rPr>
              <a:t>This prints a passed string into this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    </a:t>
            </a:r>
            <a:r>
              <a:rPr kumimoji="0" lang="en-US" altLang="en-US" sz="1600" b="0" i="0" u="none" strike="noStrike" cap="none" normalizeH="0" baseline="0" dirty="0">
                <a:ln>
                  <a:noFill/>
                </a:ln>
                <a:effectLst/>
              </a:rPr>
              <a:t>print str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t>    </a:t>
            </a:r>
            <a:r>
              <a:rPr kumimoji="0" lang="en-US" altLang="en-US" sz="1600" b="0" i="0" u="none" strike="noStrike" cap="none" normalizeH="0" baseline="0" dirty="0">
                <a:ln>
                  <a:noFill/>
                </a:ln>
                <a:effectLst/>
              </a:rPr>
              <a:t>return;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 Now you can call </a:t>
            </a:r>
            <a:r>
              <a:rPr kumimoji="0" lang="en-US" altLang="en-US" sz="1600" b="0" i="0" u="none" strike="noStrike" cap="none" normalizeH="0" baseline="0" dirty="0" err="1">
                <a:ln>
                  <a:noFill/>
                </a:ln>
                <a:effectLst/>
              </a:rPr>
              <a:t>printme</a:t>
            </a:r>
            <a:r>
              <a:rPr kumimoji="0" lang="en-US" altLang="en-US" sz="1600" b="0" i="0" u="none" strike="noStrike" cap="none" normalizeH="0" baseline="0" dirty="0">
                <a:ln>
                  <a:noFill/>
                </a:ln>
                <a:effectLs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effectLst/>
              </a:rPr>
              <a:t>printme</a:t>
            </a:r>
            <a:r>
              <a:rPr kumimoji="0" lang="en-US" altLang="en-US" sz="1600" b="0" i="0" u="none" strike="noStrike" cap="none" normalizeH="0" baseline="0" dirty="0">
                <a:ln>
                  <a:noFill/>
                </a:ln>
                <a:effectLst/>
              </a:rPr>
              <a:t>("I'm first call to user defined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effectLst/>
              </a:rPr>
              <a:t>printme</a:t>
            </a:r>
            <a:r>
              <a:rPr kumimoji="0" lang="en-US" altLang="en-US" sz="1600" b="0" i="0" u="none" strike="noStrike" cap="none" normalizeH="0" baseline="0" dirty="0">
                <a:ln>
                  <a:noFill/>
                </a:ln>
                <a:effectLst/>
              </a:rPr>
              <a:t>("Again second call to the same function") </a:t>
            </a:r>
          </a:p>
        </p:txBody>
      </p:sp>
    </p:spTree>
    <p:extLst>
      <p:ext uri="{BB962C8B-B14F-4D97-AF65-F5344CB8AC3E}">
        <p14:creationId xmlns:p14="http://schemas.microsoft.com/office/powerpoint/2010/main" val="321215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FAFD-80F7-4AD7-B8C5-1F9D0B4AC683}"/>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171230C0-EA57-47BB-81A3-B200E7BCCFE0}"/>
              </a:ext>
            </a:extLst>
          </p:cNvPr>
          <p:cNvSpPr>
            <a:spLocks noGrp="1"/>
          </p:cNvSpPr>
          <p:nvPr>
            <p:ph idx="1"/>
          </p:nvPr>
        </p:nvSpPr>
        <p:spPr/>
        <p:txBody>
          <a:bodyPr>
            <a:normAutofit/>
          </a:bodyPr>
          <a:lstStyle/>
          <a:p>
            <a:pPr marL="0" indent="0">
              <a:buNone/>
            </a:pPr>
            <a:r>
              <a:rPr lang="en-US" sz="2000" dirty="0"/>
              <a:t>Data structures are the specialized way of organizing and storing data. Some basic data structures include arrays, and some more complex ones are record, tree, list, stack, queue and much more. Any data structure is designed to organize data to suit a specific purpose so that it can be accessed and worked with in appropriate ways. In computer programming, a data structure may be selected or designed to store data for the purpose of working on it with various algorithms.</a:t>
            </a:r>
          </a:p>
        </p:txBody>
      </p:sp>
      <p:sp>
        <p:nvSpPr>
          <p:cNvPr id="4" name="Rectangle 1">
            <a:extLst>
              <a:ext uri="{FF2B5EF4-FFF2-40B4-BE49-F238E27FC236}">
                <a16:creationId xmlns:a16="http://schemas.microsoft.com/office/drawing/2014/main" id="{DFDDD092-D867-4F2C-A488-95C7E5A76A0B}"/>
              </a:ext>
            </a:extLst>
          </p:cNvPr>
          <p:cNvSpPr>
            <a:spLocks noChangeArrowheads="1"/>
          </p:cNvSpPr>
          <p:nvPr/>
        </p:nvSpPr>
        <p:spPr bwMode="auto">
          <a:xfrm>
            <a:off x="838200" y="3413611"/>
            <a:ext cx="4528457" cy="276999"/>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rPr>
              <a:t>&gt;&gt;&gt; </a:t>
            </a:r>
            <a:r>
              <a:rPr kumimoji="0" lang="en-US" altLang="en-US" sz="1200" b="1" i="0" u="none" strike="noStrike" cap="none" normalizeH="0" baseline="0">
                <a:ln>
                  <a:noFill/>
                </a:ln>
                <a:solidFill>
                  <a:srgbClr val="000000"/>
                </a:solidFill>
                <a:effectLst/>
              </a:rPr>
              <a:t>myCat = {'size': 'fat', 'color': 'gray', 'disposition': 'loud'}</a:t>
            </a:r>
            <a:r>
              <a:rPr kumimoji="0" lang="en-US" altLang="en-US" sz="1200" b="0" i="0" u="none" strike="noStrike" cap="none" normalizeH="0" baseline="0">
                <a:ln>
                  <a:noFill/>
                </a:ln>
                <a:solidFill>
                  <a:schemeClr val="tx1"/>
                </a:solidFill>
                <a:effectLst/>
              </a:rPr>
              <a:t> </a:t>
            </a:r>
          </a:p>
        </p:txBody>
      </p:sp>
      <p:sp>
        <p:nvSpPr>
          <p:cNvPr id="5" name="Rectangle 2">
            <a:extLst>
              <a:ext uri="{FF2B5EF4-FFF2-40B4-BE49-F238E27FC236}">
                <a16:creationId xmlns:a16="http://schemas.microsoft.com/office/drawing/2014/main" id="{45D47A7D-214C-4733-ACFA-BDEBFCC690E1}"/>
              </a:ext>
            </a:extLst>
          </p:cNvPr>
          <p:cNvSpPr>
            <a:spLocks noChangeArrowheads="1"/>
          </p:cNvSpPr>
          <p:nvPr/>
        </p:nvSpPr>
        <p:spPr bwMode="auto">
          <a:xfrm>
            <a:off x="838200" y="3864263"/>
            <a:ext cx="2645276" cy="707886"/>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&gt;&gt;&gt; </a:t>
            </a:r>
            <a:r>
              <a:rPr kumimoji="0" lang="en-US" altLang="en-US" sz="1000" b="1" i="0" u="none" strike="noStrike" cap="none" normalizeH="0" baseline="0" dirty="0" err="1">
                <a:ln>
                  <a:noFill/>
                </a:ln>
                <a:solidFill>
                  <a:srgbClr val="000000"/>
                </a:solidFill>
                <a:effectLst/>
                <a:latin typeface="Arial Unicode MS"/>
              </a:rPr>
              <a:t>myCat</a:t>
            </a:r>
            <a:r>
              <a:rPr kumimoji="0" lang="en-US" altLang="en-US" sz="1000" b="1" i="0" u="none" strike="noStrike" cap="none" normalizeH="0" baseline="0" dirty="0">
                <a:ln>
                  <a:noFill/>
                </a:ln>
                <a:solidFill>
                  <a:srgbClr val="000000"/>
                </a:solidFill>
                <a:effectLst/>
                <a:latin typeface="Arial Unicode MS"/>
              </a:rPr>
              <a:t>['size’]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'fat’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&gt;&gt;&gt; </a:t>
            </a:r>
            <a:r>
              <a:rPr kumimoji="0" lang="en-US" altLang="en-US" sz="1000" b="1" i="0" u="none" strike="noStrike" cap="none" normalizeH="0" baseline="0" dirty="0">
                <a:ln>
                  <a:noFill/>
                </a:ln>
                <a:solidFill>
                  <a:srgbClr val="000000"/>
                </a:solidFill>
                <a:effectLst/>
                <a:latin typeface="Arial Unicode MS"/>
              </a:rPr>
              <a:t>'My cat has ' + </a:t>
            </a:r>
            <a:r>
              <a:rPr kumimoji="0" lang="en-US" altLang="en-US" sz="1000" b="1" i="0" u="none" strike="noStrike" cap="none" normalizeH="0" baseline="0" dirty="0" err="1">
                <a:ln>
                  <a:noFill/>
                </a:ln>
                <a:solidFill>
                  <a:srgbClr val="000000"/>
                </a:solidFill>
                <a:effectLst/>
                <a:latin typeface="Arial Unicode MS"/>
              </a:rPr>
              <a:t>myCat</a:t>
            </a:r>
            <a:r>
              <a:rPr kumimoji="0" lang="en-US" altLang="en-US" sz="1000" b="1" i="0" u="none" strike="noStrike" cap="none" normalizeH="0" baseline="0" dirty="0">
                <a:ln>
                  <a:noFill/>
                </a:ln>
                <a:solidFill>
                  <a:srgbClr val="000000"/>
                </a:solidFill>
                <a:effectLst/>
                <a:latin typeface="Arial Unicode MS"/>
              </a:rPr>
              <a:t>['color'] + ' fur.’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'My cat has gray fur.'</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53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DFB-13F7-40BE-8CFC-E03E461415E0}"/>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977FAA45-E432-47D8-B684-66D0EA141A4C}"/>
              </a:ext>
            </a:extLst>
          </p:cNvPr>
          <p:cNvSpPr>
            <a:spLocks noGrp="1"/>
          </p:cNvSpPr>
          <p:nvPr>
            <p:ph idx="1"/>
          </p:nvPr>
        </p:nvSpPr>
        <p:spPr/>
        <p:txBody>
          <a:bodyPr>
            <a:normAutofit/>
          </a:bodyPr>
          <a:lstStyle/>
          <a:p>
            <a:pPr marL="0" indent="0">
              <a:buNone/>
            </a:pPr>
            <a:r>
              <a:rPr lang="en-US" sz="2000" dirty="0"/>
              <a:t>An object can be a variable, a data structure, a function is basically a value in a memory referenced by an identifier. In high-level languages with multiple classes, objects may have initialized to refer to those classes which form a variable with a data type of that class and let us use all features of object-oriented programming to fullest. An important concept for objects is the design pattern. A design pattern provides a reusable template to address a common problem.</a:t>
            </a:r>
          </a:p>
        </p:txBody>
      </p:sp>
      <p:sp>
        <p:nvSpPr>
          <p:cNvPr id="4" name="Rectangle 1">
            <a:extLst>
              <a:ext uri="{FF2B5EF4-FFF2-40B4-BE49-F238E27FC236}">
                <a16:creationId xmlns:a16="http://schemas.microsoft.com/office/drawing/2014/main" id="{20BA9BF9-416B-4C58-8B2F-F68253F9A68B}"/>
              </a:ext>
            </a:extLst>
          </p:cNvPr>
          <p:cNvSpPr>
            <a:spLocks noChangeArrowheads="1"/>
          </p:cNvSpPr>
          <p:nvPr/>
        </p:nvSpPr>
        <p:spPr bwMode="auto">
          <a:xfrm>
            <a:off x="1034143" y="3629729"/>
            <a:ext cx="2144883" cy="1200329"/>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rPr>
              <a:t>class</a:t>
            </a:r>
            <a:r>
              <a:rPr kumimoji="0" lang="en-US" altLang="en-US" sz="1200" b="0" i="0" u="none" strike="noStrike" cap="none" normalizeH="0" baseline="0" dirty="0">
                <a:ln>
                  <a:noFill/>
                </a:ln>
                <a:effectLst/>
              </a:rPr>
              <a:t> </a:t>
            </a:r>
            <a:r>
              <a:rPr kumimoji="0" lang="en-US" altLang="en-US" sz="1200" b="1" i="0" u="none" strike="noStrike" cap="none" normalizeH="0" baseline="0" dirty="0" err="1">
                <a:ln>
                  <a:noFill/>
                </a:ln>
                <a:effectLst/>
              </a:rPr>
              <a:t>MyClass</a:t>
            </a:r>
            <a:r>
              <a:rPr kumimoji="0" lang="en-US" altLang="en-US" sz="12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t>    </a:t>
            </a:r>
            <a:r>
              <a:rPr kumimoji="0" lang="en-US" altLang="en-US" sz="1200" b="0" i="1" u="none" strike="noStrike" cap="none" normalizeH="0" baseline="0" dirty="0">
                <a:ln>
                  <a:noFill/>
                </a:ln>
                <a:effectLst/>
              </a:rPr>
              <a:t>"""A simple example class"""</a:t>
            </a:r>
            <a:r>
              <a:rPr kumimoji="0" lang="en-US" altLang="en-US" sz="12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t>    </a:t>
            </a:r>
            <a:r>
              <a:rPr kumimoji="0" lang="en-US" altLang="en-US" sz="1200" b="0" i="0" u="none" strike="noStrike" cap="none" normalizeH="0" baseline="0" dirty="0" err="1">
                <a:ln>
                  <a:noFill/>
                </a:ln>
                <a:effectLst/>
              </a:rPr>
              <a:t>i</a:t>
            </a:r>
            <a:r>
              <a:rPr kumimoji="0" lang="en-US" altLang="en-US" sz="1200" b="0" i="0" u="none" strike="noStrike" cap="none" normalizeH="0" baseline="0" dirty="0">
                <a:ln>
                  <a:noFill/>
                </a:ln>
                <a:effectLst/>
              </a:rPr>
              <a:t> = 12345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rPr>
              <a:t>    def</a:t>
            </a:r>
            <a:r>
              <a:rPr kumimoji="0" lang="en-US" altLang="en-US" sz="1200" b="0" i="0" u="none" strike="noStrike" cap="none" normalizeH="0" baseline="0" dirty="0">
                <a:ln>
                  <a:noFill/>
                </a:ln>
                <a:effectLst/>
              </a:rPr>
              <a:t> f(self):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t>        </a:t>
            </a:r>
            <a:r>
              <a:rPr kumimoji="0" lang="en-US" altLang="en-US" sz="1200" b="1" i="0" u="none" strike="noStrike" cap="none" normalizeH="0" baseline="0" dirty="0">
                <a:ln>
                  <a:noFill/>
                </a:ln>
                <a:effectLst/>
              </a:rPr>
              <a:t>return</a:t>
            </a:r>
            <a:r>
              <a:rPr kumimoji="0" lang="en-US" altLang="en-US" sz="1200" b="0" i="0" u="none" strike="noStrike" cap="none" normalizeH="0" baseline="0" dirty="0">
                <a:ln>
                  <a:noFill/>
                </a:ln>
                <a:effectLst/>
              </a:rPr>
              <a:t> 'hello world'</a:t>
            </a:r>
          </a:p>
        </p:txBody>
      </p:sp>
    </p:spTree>
    <p:extLst>
      <p:ext uri="{BB962C8B-B14F-4D97-AF65-F5344CB8AC3E}">
        <p14:creationId xmlns:p14="http://schemas.microsoft.com/office/powerpoint/2010/main" val="265219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FA4A-DE2F-4361-8299-A7C724881B19}"/>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BF8CC10C-1795-400F-9242-DFDAC4D8604E}"/>
              </a:ext>
            </a:extLst>
          </p:cNvPr>
          <p:cNvSpPr>
            <a:spLocks noGrp="1"/>
          </p:cNvSpPr>
          <p:nvPr>
            <p:ph idx="1"/>
          </p:nvPr>
        </p:nvSpPr>
        <p:spPr/>
        <p:txBody>
          <a:bodyPr>
            <a:normAutofit/>
          </a:bodyPr>
          <a:lstStyle/>
          <a:p>
            <a:pPr marL="0" indent="0">
              <a:buNone/>
            </a:pPr>
            <a:r>
              <a:rPr lang="en-US" sz="2000" dirty="0"/>
              <a:t>For any variable, object defined there is scope which tells about the validity of there usability, the variables and objects are valid only inside a piece of code unless globally, scope is beneficial for memory management as it helps in freeing space as when code moves out of that block the memory interlinked with that block is released. Scopes are of two types local and global.</a:t>
            </a:r>
          </a:p>
        </p:txBody>
      </p:sp>
      <p:sp>
        <p:nvSpPr>
          <p:cNvPr id="4" name="Rectangle 1">
            <a:extLst>
              <a:ext uri="{FF2B5EF4-FFF2-40B4-BE49-F238E27FC236}">
                <a16:creationId xmlns:a16="http://schemas.microsoft.com/office/drawing/2014/main" id="{D659D45E-B90E-442D-B903-504E992EA7D5}"/>
              </a:ext>
            </a:extLst>
          </p:cNvPr>
          <p:cNvSpPr>
            <a:spLocks noChangeArrowheads="1"/>
          </p:cNvSpPr>
          <p:nvPr/>
        </p:nvSpPr>
        <p:spPr bwMode="auto">
          <a:xfrm>
            <a:off x="566057" y="3253339"/>
            <a:ext cx="2147273" cy="1054735"/>
          </a:xfrm>
          <a:prstGeom prst="rect">
            <a:avLst/>
          </a:prstGeom>
          <a:solidFill>
            <a:schemeClr val="bg1">
              <a:lumMod val="95000"/>
            </a:schemeClr>
          </a:solidFill>
          <a:ln>
            <a:noFill/>
          </a:ln>
          <a:effectLst/>
        </p:spPr>
        <p:txBody>
          <a:bodyPr vert="horz" wrap="none" lIns="73002" tIns="65067" rIns="73002"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def 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cs typeface="Courier New" panose="02070309020205020404" pitchFamily="49" charset="0"/>
              </a:rPr>
              <a:t>    </a:t>
            </a:r>
            <a:r>
              <a:rPr kumimoji="0" lang="en-US" altLang="en-US" sz="1200" b="0" i="0" u="none" strike="noStrike" cap="none" normalizeH="0" baseline="0" dirty="0">
                <a:ln>
                  <a:noFill/>
                </a:ln>
                <a:effectLst/>
                <a:cs typeface="Courier New" panose="02070309020205020404" pitchFamily="49" charset="0"/>
              </a:rPr>
              <a:t>print(s)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s = "I love Paris in the summer!“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f()</a:t>
            </a:r>
            <a:r>
              <a:rPr kumimoji="0" lang="en-US" altLang="en-US" sz="1200" b="0" i="0" u="none" strike="noStrike" cap="none" normalizeH="0" baseline="0" dirty="0">
                <a:ln>
                  <a:noFill/>
                </a:ln>
                <a:effectLst/>
              </a:rPr>
              <a:t> </a:t>
            </a:r>
          </a:p>
        </p:txBody>
      </p:sp>
      <p:sp>
        <p:nvSpPr>
          <p:cNvPr id="5" name="Rectangle 2">
            <a:extLst>
              <a:ext uri="{FF2B5EF4-FFF2-40B4-BE49-F238E27FC236}">
                <a16:creationId xmlns:a16="http://schemas.microsoft.com/office/drawing/2014/main" id="{C649FF07-B605-4F78-9BD1-06E11E5FC7FF}"/>
              </a:ext>
            </a:extLst>
          </p:cNvPr>
          <p:cNvSpPr>
            <a:spLocks noChangeArrowheads="1"/>
          </p:cNvSpPr>
          <p:nvPr/>
        </p:nvSpPr>
        <p:spPr bwMode="auto">
          <a:xfrm>
            <a:off x="566057" y="4443011"/>
            <a:ext cx="2971800" cy="1424066"/>
          </a:xfrm>
          <a:prstGeom prst="rect">
            <a:avLst/>
          </a:prstGeom>
          <a:solidFill>
            <a:schemeClr val="bg1">
              <a:lumMod val="95000"/>
            </a:schemeClr>
          </a:solidFill>
          <a:ln>
            <a:noFill/>
          </a:ln>
          <a:effectLst/>
        </p:spPr>
        <p:txBody>
          <a:bodyPr vert="horz" wrap="square" lIns="73002" tIns="65067" rIns="73002"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def 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    s = "I love London!“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cs typeface="Courier New" panose="02070309020205020404" pitchFamily="49" charset="0"/>
              </a:rPr>
              <a:t>    </a:t>
            </a:r>
            <a:r>
              <a:rPr kumimoji="0" lang="en-US" altLang="en-US" sz="1200" b="0" i="0" u="none" strike="noStrike" cap="none" normalizeH="0" baseline="0" dirty="0">
                <a:ln>
                  <a:noFill/>
                </a:ln>
                <a:effectLst/>
                <a:cs typeface="Courier New" panose="02070309020205020404" pitchFamily="49" charset="0"/>
              </a:rPr>
              <a:t>print(s)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s = "I love Paris!“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cs typeface="Courier New" panose="02070309020205020404" pitchFamily="49" charset="0"/>
              </a:rPr>
              <a:t>print(s)</a:t>
            </a:r>
            <a:r>
              <a:rPr kumimoji="0" lang="en-US" altLang="en-US" sz="1200" b="0" i="0" u="none" strike="noStrike" cap="none" normalizeH="0" baseline="0" dirty="0">
                <a:ln>
                  <a:noFill/>
                </a:ln>
                <a:effectLst/>
              </a:rPr>
              <a:t> </a:t>
            </a:r>
          </a:p>
        </p:txBody>
      </p:sp>
    </p:spTree>
    <p:extLst>
      <p:ext uri="{BB962C8B-B14F-4D97-AF65-F5344CB8AC3E}">
        <p14:creationId xmlns:p14="http://schemas.microsoft.com/office/powerpoint/2010/main" val="361503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775D-5347-4579-8D69-558939874306}"/>
              </a:ext>
            </a:extLst>
          </p:cNvPr>
          <p:cNvSpPr>
            <a:spLocks noGrp="1"/>
          </p:cNvSpPr>
          <p:nvPr>
            <p:ph type="title"/>
          </p:nvPr>
        </p:nvSpPr>
        <p:spPr/>
        <p:txBody>
          <a:bodyPr/>
          <a:lstStyle/>
          <a:p>
            <a:r>
              <a:rPr lang="en-US" dirty="0"/>
              <a:t>IDE</a:t>
            </a:r>
          </a:p>
        </p:txBody>
      </p:sp>
      <p:graphicFrame>
        <p:nvGraphicFramePr>
          <p:cNvPr id="4" name="Content Placeholder 3">
            <a:extLst>
              <a:ext uri="{FF2B5EF4-FFF2-40B4-BE49-F238E27FC236}">
                <a16:creationId xmlns:a16="http://schemas.microsoft.com/office/drawing/2014/main" id="{D4B97AFC-6444-438B-94DF-90899D3439CE}"/>
              </a:ext>
            </a:extLst>
          </p:cNvPr>
          <p:cNvGraphicFramePr>
            <a:graphicFrameLocks noGrp="1"/>
          </p:cNvGraphicFramePr>
          <p:nvPr>
            <p:ph idx="1"/>
            <p:extLst>
              <p:ext uri="{D42A27DB-BD31-4B8C-83A1-F6EECF244321}">
                <p14:modId xmlns:p14="http://schemas.microsoft.com/office/powerpoint/2010/main" val="2487932404"/>
              </p:ext>
            </p:extLst>
          </p:nvPr>
        </p:nvGraphicFramePr>
        <p:xfrm>
          <a:off x="728663" y="17875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95943333"/>
                    </a:ext>
                  </a:extLst>
                </a:gridCol>
                <a:gridCol w="5257800">
                  <a:extLst>
                    <a:ext uri="{9D8B030D-6E8A-4147-A177-3AD203B41FA5}">
                      <a16:colId xmlns:a16="http://schemas.microsoft.com/office/drawing/2014/main" val="3573262527"/>
                    </a:ext>
                  </a:extLst>
                </a:gridCol>
              </a:tblGrid>
              <a:tr h="370840">
                <a:tc>
                  <a:txBody>
                    <a:bodyPr/>
                    <a:lstStyle/>
                    <a:p>
                      <a:endParaRPr lang="en-US" dirty="0"/>
                    </a:p>
                  </a:txBody>
                  <a:tcPr/>
                </a:tc>
                <a:tc>
                  <a:txBody>
                    <a:bodyPr/>
                    <a:lstStyle/>
                    <a:p>
                      <a:r>
                        <a:rPr lang="da-DK" dirty="0"/>
                        <a:t>URL:</a:t>
                      </a:r>
                      <a:endParaRPr lang="en-US" dirty="0"/>
                    </a:p>
                  </a:txBody>
                  <a:tcPr/>
                </a:tc>
                <a:extLst>
                  <a:ext uri="{0D108BD9-81ED-4DB2-BD59-A6C34878D82A}">
                    <a16:rowId xmlns:a16="http://schemas.microsoft.com/office/drawing/2014/main" val="3783091753"/>
                  </a:ext>
                </a:extLst>
              </a:tr>
              <a:tr h="370840">
                <a:tc>
                  <a:txBody>
                    <a:bodyPr/>
                    <a:lstStyle/>
                    <a:p>
                      <a:r>
                        <a:rPr lang="da-DK" dirty="0" err="1"/>
                        <a:t>PyCharm</a:t>
                      </a:r>
                      <a:endParaRPr lang="en-US" dirty="0"/>
                    </a:p>
                  </a:txBody>
                  <a:tcPr/>
                </a:tc>
                <a:tc>
                  <a:txBody>
                    <a:bodyPr/>
                    <a:lstStyle/>
                    <a:p>
                      <a:r>
                        <a:rPr lang="en-US" dirty="0">
                          <a:hlinkClick r:id="rId2"/>
                        </a:rPr>
                        <a:t>http://www.jetbrains.com/pycharm/</a:t>
                      </a:r>
                      <a:endParaRPr lang="en-US" dirty="0"/>
                    </a:p>
                  </a:txBody>
                  <a:tcPr/>
                </a:tc>
                <a:extLst>
                  <a:ext uri="{0D108BD9-81ED-4DB2-BD59-A6C34878D82A}">
                    <a16:rowId xmlns:a16="http://schemas.microsoft.com/office/drawing/2014/main" val="2200562194"/>
                  </a:ext>
                </a:extLst>
              </a:tr>
              <a:tr h="370840">
                <a:tc>
                  <a:txBody>
                    <a:bodyPr/>
                    <a:lstStyle/>
                    <a:p>
                      <a:r>
                        <a:rPr lang="da-DK" dirty="0" err="1"/>
                        <a:t>PyDev</a:t>
                      </a:r>
                      <a:r>
                        <a:rPr lang="da-DK" dirty="0"/>
                        <a:t> (Support for Eclipse)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https://wiki.python.org/moin/PyDev</a:t>
                      </a:r>
                      <a:endParaRPr lang="en-US" dirty="0"/>
                    </a:p>
                  </a:txBody>
                  <a:tcPr/>
                </a:tc>
                <a:extLst>
                  <a:ext uri="{0D108BD9-81ED-4DB2-BD59-A6C34878D82A}">
                    <a16:rowId xmlns:a16="http://schemas.microsoft.com/office/drawing/2014/main" val="2659583178"/>
                  </a:ext>
                </a:extLst>
              </a:tr>
              <a:tr h="370840">
                <a:tc>
                  <a:txBody>
                    <a:bodyPr/>
                    <a:lstStyle/>
                    <a:p>
                      <a:r>
                        <a:rPr lang="da-DK" dirty="0"/>
                        <a:t>IDLE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https://www.python.org/downloads/</a:t>
                      </a:r>
                      <a:endParaRPr lang="en-US" dirty="0"/>
                    </a:p>
                  </a:txBody>
                  <a:tcPr/>
                </a:tc>
                <a:extLst>
                  <a:ext uri="{0D108BD9-81ED-4DB2-BD59-A6C34878D82A}">
                    <a16:rowId xmlns:a16="http://schemas.microsoft.com/office/drawing/2014/main" val="3840529452"/>
                  </a:ext>
                </a:extLst>
              </a:tr>
            </a:tbl>
          </a:graphicData>
        </a:graphic>
      </p:graphicFrame>
    </p:spTree>
    <p:extLst>
      <p:ext uri="{BB962C8B-B14F-4D97-AF65-F5344CB8AC3E}">
        <p14:creationId xmlns:p14="http://schemas.microsoft.com/office/powerpoint/2010/main" val="259916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C117-E888-4EB9-B6E8-4A3931EB6743}"/>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F57B41C2-0ADA-4128-9616-F4093B1E666D}"/>
              </a:ext>
            </a:extLst>
          </p:cNvPr>
          <p:cNvSpPr>
            <a:spLocks noGrp="1"/>
          </p:cNvSpPr>
          <p:nvPr>
            <p:ph idx="1"/>
          </p:nvPr>
        </p:nvSpPr>
        <p:spPr/>
        <p:txBody>
          <a:bodyPr>
            <a:normAutofit/>
          </a:bodyPr>
          <a:lstStyle/>
          <a:p>
            <a:pPr marL="0" indent="0">
              <a:buNone/>
            </a:pPr>
            <a:r>
              <a:rPr lang="en-US" sz="2000" dirty="0"/>
              <a:t>API stands for application programming Interface; it is a set of some predefined protocols and tools which helps in developing a good application software. In simple terms, API is a set of clearly defined methods which helps in communication between various components. An API is usually related to a software library. The API describes and prescribes the expected behavior (a specification) while the library is an actual implementation of this set of rules. A single API can have multiple implementations (or none, being abstract) in the form of different libraries that share the same programming interface.</a:t>
            </a:r>
          </a:p>
        </p:txBody>
      </p:sp>
    </p:spTree>
    <p:extLst>
      <p:ext uri="{BB962C8B-B14F-4D97-AF65-F5344CB8AC3E}">
        <p14:creationId xmlns:p14="http://schemas.microsoft.com/office/powerpoint/2010/main" val="336980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BEEB-264D-4E87-AFEB-D80DFE240417}"/>
              </a:ext>
            </a:extLst>
          </p:cNvPr>
          <p:cNvSpPr>
            <a:spLocks noGrp="1"/>
          </p:cNvSpPr>
          <p:nvPr>
            <p:ph type="title"/>
          </p:nvPr>
        </p:nvSpPr>
        <p:spPr/>
        <p:txBody>
          <a:bodyPr/>
          <a:lstStyle/>
          <a:p>
            <a:r>
              <a:rPr lang="en-US" dirty="0"/>
              <a:t>Compiled and interpreted Languages</a:t>
            </a:r>
          </a:p>
        </p:txBody>
      </p:sp>
      <p:sp>
        <p:nvSpPr>
          <p:cNvPr id="3" name="Content Placeholder 2">
            <a:extLst>
              <a:ext uri="{FF2B5EF4-FFF2-40B4-BE49-F238E27FC236}">
                <a16:creationId xmlns:a16="http://schemas.microsoft.com/office/drawing/2014/main" id="{011CA767-0779-4B20-8B43-5ADB23C2558E}"/>
              </a:ext>
            </a:extLst>
          </p:cNvPr>
          <p:cNvSpPr>
            <a:spLocks noGrp="1"/>
          </p:cNvSpPr>
          <p:nvPr>
            <p:ph idx="1"/>
          </p:nvPr>
        </p:nvSpPr>
        <p:spPr/>
        <p:txBody>
          <a:bodyPr>
            <a:normAutofit/>
          </a:bodyPr>
          <a:lstStyle/>
          <a:p>
            <a:pPr marL="0" indent="0">
              <a:buNone/>
            </a:pPr>
            <a:r>
              <a:rPr lang="en-US" sz="2000" dirty="0"/>
              <a:t>Compiled languages are the programming languages which needs to be compiled before the usage i.e., your code needs to be built into a binary file application and that file is made to run and checked for error at the compile time, this error includes incorrect syntax, improper usage of statements and much more. Example of such languages: C. CPP, Java, Swift, etc.</a:t>
            </a:r>
          </a:p>
          <a:p>
            <a:pPr marL="0" indent="0">
              <a:buNone/>
            </a:pPr>
            <a:endParaRPr lang="da-DK" sz="2000" dirty="0"/>
          </a:p>
          <a:p>
            <a:pPr marL="0" indent="0">
              <a:buNone/>
            </a:pPr>
            <a:r>
              <a:rPr lang="en-US" sz="2000" dirty="0"/>
              <a:t>Interpreted languages are the programming languages which need not be compiled before execution rather they are interpreted on the host machine reading the code directly, and providing instructions to the system on how to execute the program. Example of such languages: PHP, Python, JS, etc.</a:t>
            </a:r>
          </a:p>
        </p:txBody>
      </p:sp>
    </p:spTree>
    <p:extLst>
      <p:ext uri="{BB962C8B-B14F-4D97-AF65-F5344CB8AC3E}">
        <p14:creationId xmlns:p14="http://schemas.microsoft.com/office/powerpoint/2010/main" val="10675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F27B-5CA3-473A-B0BB-EC2E7EAFCBD3}"/>
              </a:ext>
            </a:extLst>
          </p:cNvPr>
          <p:cNvSpPr>
            <a:spLocks noGrp="1"/>
          </p:cNvSpPr>
          <p:nvPr>
            <p:ph type="title"/>
          </p:nvPr>
        </p:nvSpPr>
        <p:spPr/>
        <p:txBody>
          <a:bodyPr/>
          <a:lstStyle/>
          <a:p>
            <a:r>
              <a:rPr lang="da-DK" dirty="0" err="1"/>
              <a:t>Beginners</a:t>
            </a:r>
            <a:r>
              <a:rPr lang="da-DK" dirty="0"/>
              <a:t> Guide</a:t>
            </a:r>
            <a:endParaRPr lang="en-US" dirty="0"/>
          </a:p>
        </p:txBody>
      </p:sp>
      <p:sp>
        <p:nvSpPr>
          <p:cNvPr id="5" name="Content Placeholder 4">
            <a:extLst>
              <a:ext uri="{FF2B5EF4-FFF2-40B4-BE49-F238E27FC236}">
                <a16:creationId xmlns:a16="http://schemas.microsoft.com/office/drawing/2014/main" id="{69CD77F5-89A3-4D17-BCD5-FBDC46FDAE46}"/>
              </a:ext>
            </a:extLst>
          </p:cNvPr>
          <p:cNvSpPr>
            <a:spLocks noGrp="1"/>
          </p:cNvSpPr>
          <p:nvPr>
            <p:ph idx="1"/>
          </p:nvPr>
        </p:nvSpPr>
        <p:spPr/>
        <p:txBody>
          <a:bodyPr/>
          <a:lstStyle/>
          <a:p>
            <a:pPr marL="0" indent="0">
              <a:buNone/>
            </a:pPr>
            <a:r>
              <a:rPr lang="en-US" dirty="0">
                <a:hlinkClick r:id="rId2"/>
              </a:rPr>
              <a:t>https://wiki.python.org/moin/BeginnersGuide</a:t>
            </a:r>
            <a:endParaRPr lang="en-US" dirty="0"/>
          </a:p>
          <a:p>
            <a:pPr marL="0" indent="0">
              <a:buNone/>
            </a:pPr>
            <a:r>
              <a:rPr lang="en-US" dirty="0">
                <a:hlinkClick r:id="rId3"/>
              </a:rPr>
              <a:t>https://automatetheboringstuff.com/</a:t>
            </a:r>
            <a:endParaRPr lang="en-US" dirty="0"/>
          </a:p>
          <a:p>
            <a:pPr marL="0" indent="0">
              <a:buNone/>
            </a:pPr>
            <a:r>
              <a:rPr lang="en-US" dirty="0">
                <a:hlinkClick r:id="rId4"/>
              </a:rPr>
              <a:t>http://interactivepython.org/courselib/static/thinkcspy/index.html</a:t>
            </a:r>
            <a:endParaRPr lang="en-US" dirty="0"/>
          </a:p>
        </p:txBody>
      </p:sp>
    </p:spTree>
    <p:extLst>
      <p:ext uri="{BB962C8B-B14F-4D97-AF65-F5344CB8AC3E}">
        <p14:creationId xmlns:p14="http://schemas.microsoft.com/office/powerpoint/2010/main" val="195054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5FC156-24D6-47A0-933F-78BF3471451A}"/>
              </a:ext>
            </a:extLst>
          </p:cNvPr>
          <p:cNvSpPr>
            <a:spLocks noGrp="1"/>
          </p:cNvSpPr>
          <p:nvPr>
            <p:ph type="title"/>
          </p:nvPr>
        </p:nvSpPr>
        <p:spPr/>
        <p:txBody>
          <a:bodyPr/>
          <a:lstStyle/>
          <a:p>
            <a:r>
              <a:rPr lang="da-DK" dirty="0"/>
              <a:t>The Terms</a:t>
            </a:r>
            <a:endParaRPr lang="en-US" dirty="0"/>
          </a:p>
        </p:txBody>
      </p:sp>
      <p:sp>
        <p:nvSpPr>
          <p:cNvPr id="5" name="Content Placeholder 4">
            <a:extLst>
              <a:ext uri="{FF2B5EF4-FFF2-40B4-BE49-F238E27FC236}">
                <a16:creationId xmlns:a16="http://schemas.microsoft.com/office/drawing/2014/main" id="{6E9AA188-E0BE-492B-958D-67E1C46544F3}"/>
              </a:ext>
            </a:extLst>
          </p:cNvPr>
          <p:cNvSpPr>
            <a:spLocks noGrp="1"/>
          </p:cNvSpPr>
          <p:nvPr>
            <p:ph sz="half" idx="1"/>
          </p:nvPr>
        </p:nvSpPr>
        <p:spPr/>
        <p:txBody>
          <a:bodyPr>
            <a:normAutofit/>
          </a:bodyPr>
          <a:lstStyle/>
          <a:p>
            <a:r>
              <a:rPr lang="en-US" dirty="0"/>
              <a:t>Operators</a:t>
            </a:r>
          </a:p>
          <a:p>
            <a:r>
              <a:rPr lang="en-US" dirty="0"/>
              <a:t>Data types </a:t>
            </a:r>
          </a:p>
          <a:p>
            <a:r>
              <a:rPr lang="en-US" dirty="0"/>
              <a:t>Variable</a:t>
            </a:r>
          </a:p>
          <a:p>
            <a:r>
              <a:rPr lang="en-US" dirty="0"/>
              <a:t>Constants</a:t>
            </a:r>
          </a:p>
          <a:p>
            <a:r>
              <a:rPr lang="en-US" dirty="0"/>
              <a:t>Pseudocode</a:t>
            </a:r>
          </a:p>
          <a:p>
            <a:r>
              <a:rPr lang="en-US" dirty="0"/>
              <a:t>Conditionals</a:t>
            </a:r>
          </a:p>
          <a:p>
            <a:r>
              <a:rPr lang="en-US" dirty="0"/>
              <a:t>Loops</a:t>
            </a:r>
          </a:p>
          <a:p>
            <a:r>
              <a:rPr lang="en-US" dirty="0"/>
              <a:t>Functions or Methods</a:t>
            </a:r>
          </a:p>
        </p:txBody>
      </p:sp>
      <p:sp>
        <p:nvSpPr>
          <p:cNvPr id="6" name="Content Placeholder 5">
            <a:extLst>
              <a:ext uri="{FF2B5EF4-FFF2-40B4-BE49-F238E27FC236}">
                <a16:creationId xmlns:a16="http://schemas.microsoft.com/office/drawing/2014/main" id="{8FC8C73E-355C-4E5F-A077-2D34D16191E4}"/>
              </a:ext>
            </a:extLst>
          </p:cNvPr>
          <p:cNvSpPr>
            <a:spLocks noGrp="1"/>
          </p:cNvSpPr>
          <p:nvPr>
            <p:ph sz="half" idx="2"/>
          </p:nvPr>
        </p:nvSpPr>
        <p:spPr/>
        <p:txBody>
          <a:bodyPr>
            <a:normAutofit/>
          </a:bodyPr>
          <a:lstStyle/>
          <a:p>
            <a:r>
              <a:rPr lang="en-US" dirty="0"/>
              <a:t>Data Structures</a:t>
            </a:r>
          </a:p>
          <a:p>
            <a:r>
              <a:rPr lang="en-US" dirty="0"/>
              <a:t>Object</a:t>
            </a:r>
          </a:p>
          <a:p>
            <a:r>
              <a:rPr lang="en-US" dirty="0"/>
              <a:t>Scope</a:t>
            </a:r>
          </a:p>
          <a:p>
            <a:r>
              <a:rPr lang="en-US" dirty="0"/>
              <a:t>IDE</a:t>
            </a:r>
          </a:p>
          <a:p>
            <a:r>
              <a:rPr lang="en-US" dirty="0"/>
              <a:t>API</a:t>
            </a:r>
          </a:p>
          <a:p>
            <a:r>
              <a:rPr lang="en-US" dirty="0"/>
              <a:t>Compiled and interpreted Languages</a:t>
            </a:r>
          </a:p>
        </p:txBody>
      </p:sp>
    </p:spTree>
    <p:extLst>
      <p:ext uri="{BB962C8B-B14F-4D97-AF65-F5344CB8AC3E}">
        <p14:creationId xmlns:p14="http://schemas.microsoft.com/office/powerpoint/2010/main" val="44915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E71B-8F24-407C-9AC0-DFB1024EE5CC}"/>
              </a:ext>
            </a:extLst>
          </p:cNvPr>
          <p:cNvSpPr>
            <a:spLocks noGrp="1"/>
          </p:cNvSpPr>
          <p:nvPr>
            <p:ph type="title"/>
          </p:nvPr>
        </p:nvSpPr>
        <p:spPr/>
        <p:txBody>
          <a:bodyPr/>
          <a:lstStyle/>
          <a:p>
            <a:r>
              <a:rPr lang="en-US" dirty="0"/>
              <a:t>Operators</a:t>
            </a:r>
          </a:p>
        </p:txBody>
      </p:sp>
      <p:graphicFrame>
        <p:nvGraphicFramePr>
          <p:cNvPr id="4" name="Content Placeholder 3">
            <a:extLst>
              <a:ext uri="{FF2B5EF4-FFF2-40B4-BE49-F238E27FC236}">
                <a16:creationId xmlns:a16="http://schemas.microsoft.com/office/drawing/2014/main" id="{0C81E440-47C4-45A8-9CFD-E9BFF6E9DC31}"/>
              </a:ext>
            </a:extLst>
          </p:cNvPr>
          <p:cNvGraphicFramePr>
            <a:graphicFrameLocks noGrp="1"/>
          </p:cNvGraphicFramePr>
          <p:nvPr>
            <p:ph idx="1"/>
            <p:extLst>
              <p:ext uri="{D42A27DB-BD31-4B8C-83A1-F6EECF244321}">
                <p14:modId xmlns:p14="http://schemas.microsoft.com/office/powerpoint/2010/main" val="3283606594"/>
              </p:ext>
            </p:extLst>
          </p:nvPr>
        </p:nvGraphicFramePr>
        <p:xfrm>
          <a:off x="838200" y="2401094"/>
          <a:ext cx="10515600" cy="3474720"/>
        </p:xfrm>
        <a:graphic>
          <a:graphicData uri="http://schemas.openxmlformats.org/drawingml/2006/table">
            <a:tbl>
              <a:tblPr/>
              <a:tblGrid>
                <a:gridCol w="2628900">
                  <a:extLst>
                    <a:ext uri="{9D8B030D-6E8A-4147-A177-3AD203B41FA5}">
                      <a16:colId xmlns:a16="http://schemas.microsoft.com/office/drawing/2014/main" val="3630754043"/>
                    </a:ext>
                  </a:extLst>
                </a:gridCol>
                <a:gridCol w="2628900">
                  <a:extLst>
                    <a:ext uri="{9D8B030D-6E8A-4147-A177-3AD203B41FA5}">
                      <a16:colId xmlns:a16="http://schemas.microsoft.com/office/drawing/2014/main" val="2629096441"/>
                    </a:ext>
                  </a:extLst>
                </a:gridCol>
                <a:gridCol w="2628900">
                  <a:extLst>
                    <a:ext uri="{9D8B030D-6E8A-4147-A177-3AD203B41FA5}">
                      <a16:colId xmlns:a16="http://schemas.microsoft.com/office/drawing/2014/main" val="3028233707"/>
                    </a:ext>
                  </a:extLst>
                </a:gridCol>
                <a:gridCol w="2628900">
                  <a:extLst>
                    <a:ext uri="{9D8B030D-6E8A-4147-A177-3AD203B41FA5}">
                      <a16:colId xmlns:a16="http://schemas.microsoft.com/office/drawing/2014/main" val="2078991168"/>
                    </a:ext>
                  </a:extLst>
                </a:gridCol>
              </a:tblGrid>
              <a:tr h="0">
                <a:tc>
                  <a:txBody>
                    <a:bodyPr/>
                    <a:lstStyle/>
                    <a:p>
                      <a:r>
                        <a:rPr lang="en-US" sz="2000"/>
                        <a:t>Operator</a:t>
                      </a:r>
                    </a:p>
                  </a:txBody>
                  <a:tcPr>
                    <a:lnL>
                      <a:noFill/>
                    </a:lnL>
                    <a:lnR>
                      <a:noFill/>
                    </a:lnR>
                    <a:lnT>
                      <a:noFill/>
                    </a:lnT>
                    <a:lnB>
                      <a:noFill/>
                    </a:lnB>
                    <a:solidFill>
                      <a:srgbClr val="FFFEEE"/>
                    </a:solidFill>
                  </a:tcPr>
                </a:tc>
                <a:tc>
                  <a:txBody>
                    <a:bodyPr/>
                    <a:lstStyle/>
                    <a:p>
                      <a:r>
                        <a:rPr lang="en-US" sz="2000"/>
                        <a:t>Operation</a:t>
                      </a:r>
                    </a:p>
                  </a:txBody>
                  <a:tcPr>
                    <a:lnL>
                      <a:noFill/>
                    </a:lnL>
                    <a:lnR>
                      <a:noFill/>
                    </a:lnR>
                    <a:lnT>
                      <a:noFill/>
                    </a:lnT>
                    <a:lnB>
                      <a:noFill/>
                    </a:lnB>
                    <a:solidFill>
                      <a:srgbClr val="FFFEEE"/>
                    </a:solidFill>
                  </a:tcPr>
                </a:tc>
                <a:tc>
                  <a:txBody>
                    <a:bodyPr/>
                    <a:lstStyle/>
                    <a:p>
                      <a:r>
                        <a:rPr lang="en-US" sz="2000"/>
                        <a:t>Example</a:t>
                      </a:r>
                    </a:p>
                  </a:txBody>
                  <a:tcPr>
                    <a:lnL>
                      <a:noFill/>
                    </a:lnL>
                    <a:lnR>
                      <a:noFill/>
                    </a:lnR>
                    <a:lnT>
                      <a:noFill/>
                    </a:lnT>
                    <a:lnB>
                      <a:noFill/>
                    </a:lnB>
                    <a:solidFill>
                      <a:srgbClr val="FFFEEE"/>
                    </a:solidFill>
                  </a:tcPr>
                </a:tc>
                <a:tc>
                  <a:txBody>
                    <a:bodyPr/>
                    <a:lstStyle/>
                    <a:p>
                      <a:r>
                        <a:rPr lang="en-US" sz="2000"/>
                        <a:t>Evaluates to...</a:t>
                      </a:r>
                    </a:p>
                  </a:txBody>
                  <a:tcPr>
                    <a:lnL>
                      <a:noFill/>
                    </a:lnL>
                    <a:lnR>
                      <a:noFill/>
                    </a:lnR>
                    <a:lnT>
                      <a:noFill/>
                    </a:lnT>
                    <a:lnB>
                      <a:noFill/>
                    </a:lnB>
                    <a:solidFill>
                      <a:srgbClr val="FFFEEE"/>
                    </a:solidFill>
                  </a:tcPr>
                </a:tc>
                <a:extLst>
                  <a:ext uri="{0D108BD9-81ED-4DB2-BD59-A6C34878D82A}">
                    <a16:rowId xmlns:a16="http://schemas.microsoft.com/office/drawing/2014/main" val="1867482886"/>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Exponent</a:t>
                      </a:r>
                    </a:p>
                  </a:txBody>
                  <a:tcPr>
                    <a:lnL>
                      <a:noFill/>
                    </a:lnL>
                    <a:lnR>
                      <a:noFill/>
                    </a:lnR>
                    <a:lnT>
                      <a:noFill/>
                    </a:lnT>
                    <a:lnB>
                      <a:noFill/>
                    </a:lnB>
                    <a:solidFill>
                      <a:srgbClr val="FFFEEE"/>
                    </a:solidFill>
                  </a:tcPr>
                </a:tc>
                <a:tc>
                  <a:txBody>
                    <a:bodyPr/>
                    <a:lstStyle/>
                    <a:p>
                      <a:r>
                        <a:rPr lang="en-US" sz="2000"/>
                        <a:t>2 ** 3</a:t>
                      </a:r>
                    </a:p>
                  </a:txBody>
                  <a:tcPr>
                    <a:lnL>
                      <a:noFill/>
                    </a:lnL>
                    <a:lnR>
                      <a:noFill/>
                    </a:lnR>
                    <a:lnT>
                      <a:noFill/>
                    </a:lnT>
                    <a:lnB>
                      <a:noFill/>
                    </a:lnB>
                    <a:solidFill>
                      <a:srgbClr val="FFFEEE"/>
                    </a:solidFill>
                  </a:tcPr>
                </a:tc>
                <a:tc>
                  <a:txBody>
                    <a:bodyPr/>
                    <a:lstStyle/>
                    <a:p>
                      <a:r>
                        <a:rPr lang="en-US" sz="2000"/>
                        <a:t>8</a:t>
                      </a:r>
                    </a:p>
                  </a:txBody>
                  <a:tcPr>
                    <a:lnL>
                      <a:noFill/>
                    </a:lnL>
                    <a:lnR>
                      <a:noFill/>
                    </a:lnR>
                    <a:lnT>
                      <a:noFill/>
                    </a:lnT>
                    <a:lnB>
                      <a:noFill/>
                    </a:lnB>
                    <a:solidFill>
                      <a:srgbClr val="FFFEEE"/>
                    </a:solidFill>
                  </a:tcPr>
                </a:tc>
                <a:extLst>
                  <a:ext uri="{0D108BD9-81ED-4DB2-BD59-A6C34878D82A}">
                    <a16:rowId xmlns:a16="http://schemas.microsoft.com/office/drawing/2014/main" val="3590467723"/>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Modulus/remainder</a:t>
                      </a:r>
                    </a:p>
                  </a:txBody>
                  <a:tcPr>
                    <a:lnL>
                      <a:noFill/>
                    </a:lnL>
                    <a:lnR>
                      <a:noFill/>
                    </a:lnR>
                    <a:lnT>
                      <a:noFill/>
                    </a:lnT>
                    <a:lnB>
                      <a:noFill/>
                    </a:lnB>
                    <a:solidFill>
                      <a:srgbClr val="FFFEEE"/>
                    </a:solidFill>
                  </a:tcPr>
                </a:tc>
                <a:tc>
                  <a:txBody>
                    <a:bodyPr/>
                    <a:lstStyle/>
                    <a:p>
                      <a:r>
                        <a:rPr lang="en-US" sz="2000"/>
                        <a:t>22 % 8</a:t>
                      </a:r>
                    </a:p>
                  </a:txBody>
                  <a:tcPr>
                    <a:lnL>
                      <a:noFill/>
                    </a:lnL>
                    <a:lnR>
                      <a:noFill/>
                    </a:lnR>
                    <a:lnT>
                      <a:noFill/>
                    </a:lnT>
                    <a:lnB>
                      <a:noFill/>
                    </a:lnB>
                    <a:solidFill>
                      <a:srgbClr val="FFFEEE"/>
                    </a:solidFill>
                  </a:tcPr>
                </a:tc>
                <a:tc>
                  <a:txBody>
                    <a:bodyPr/>
                    <a:lstStyle/>
                    <a:p>
                      <a:r>
                        <a:rPr lang="en-US" sz="2000"/>
                        <a:t>6</a:t>
                      </a:r>
                    </a:p>
                  </a:txBody>
                  <a:tcPr>
                    <a:lnL>
                      <a:noFill/>
                    </a:lnL>
                    <a:lnR>
                      <a:noFill/>
                    </a:lnR>
                    <a:lnT>
                      <a:noFill/>
                    </a:lnT>
                    <a:lnB>
                      <a:noFill/>
                    </a:lnB>
                    <a:solidFill>
                      <a:srgbClr val="FFFEEE"/>
                    </a:solidFill>
                  </a:tcPr>
                </a:tc>
                <a:extLst>
                  <a:ext uri="{0D108BD9-81ED-4DB2-BD59-A6C34878D82A}">
                    <a16:rowId xmlns:a16="http://schemas.microsoft.com/office/drawing/2014/main" val="3128699659"/>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Integer division/floored quotient</a:t>
                      </a:r>
                    </a:p>
                  </a:txBody>
                  <a:tcPr>
                    <a:lnL>
                      <a:noFill/>
                    </a:lnL>
                    <a:lnR>
                      <a:noFill/>
                    </a:lnR>
                    <a:lnT>
                      <a:noFill/>
                    </a:lnT>
                    <a:lnB>
                      <a:noFill/>
                    </a:lnB>
                    <a:solidFill>
                      <a:srgbClr val="FFFEEE"/>
                    </a:solidFill>
                  </a:tcPr>
                </a:tc>
                <a:tc>
                  <a:txBody>
                    <a:bodyPr/>
                    <a:lstStyle/>
                    <a:p>
                      <a:r>
                        <a:rPr lang="en-US" sz="2000"/>
                        <a:t>22 // 8</a:t>
                      </a:r>
                    </a:p>
                  </a:txBody>
                  <a:tcPr>
                    <a:lnL>
                      <a:noFill/>
                    </a:lnL>
                    <a:lnR>
                      <a:noFill/>
                    </a:lnR>
                    <a:lnT>
                      <a:noFill/>
                    </a:lnT>
                    <a:lnB>
                      <a:noFill/>
                    </a:lnB>
                    <a:solidFill>
                      <a:srgbClr val="FFFEEE"/>
                    </a:solidFill>
                  </a:tcPr>
                </a:tc>
                <a:tc>
                  <a:txBody>
                    <a:bodyPr/>
                    <a:lstStyle/>
                    <a:p>
                      <a:r>
                        <a:rPr lang="en-US" sz="2000"/>
                        <a:t>2</a:t>
                      </a:r>
                    </a:p>
                  </a:txBody>
                  <a:tcPr>
                    <a:lnL>
                      <a:noFill/>
                    </a:lnL>
                    <a:lnR>
                      <a:noFill/>
                    </a:lnR>
                    <a:lnT>
                      <a:noFill/>
                    </a:lnT>
                    <a:lnB>
                      <a:noFill/>
                    </a:lnB>
                    <a:solidFill>
                      <a:srgbClr val="FFFEEE"/>
                    </a:solidFill>
                  </a:tcPr>
                </a:tc>
                <a:extLst>
                  <a:ext uri="{0D108BD9-81ED-4DB2-BD59-A6C34878D82A}">
                    <a16:rowId xmlns:a16="http://schemas.microsoft.com/office/drawing/2014/main" val="283457411"/>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Division</a:t>
                      </a:r>
                    </a:p>
                  </a:txBody>
                  <a:tcPr>
                    <a:lnL>
                      <a:noFill/>
                    </a:lnL>
                    <a:lnR>
                      <a:noFill/>
                    </a:lnR>
                    <a:lnT>
                      <a:noFill/>
                    </a:lnT>
                    <a:lnB>
                      <a:noFill/>
                    </a:lnB>
                    <a:solidFill>
                      <a:srgbClr val="FFFEEE"/>
                    </a:solidFill>
                  </a:tcPr>
                </a:tc>
                <a:tc>
                  <a:txBody>
                    <a:bodyPr/>
                    <a:lstStyle/>
                    <a:p>
                      <a:r>
                        <a:rPr lang="en-US" sz="2000"/>
                        <a:t>22 / 8</a:t>
                      </a:r>
                    </a:p>
                  </a:txBody>
                  <a:tcPr>
                    <a:lnL>
                      <a:noFill/>
                    </a:lnL>
                    <a:lnR>
                      <a:noFill/>
                    </a:lnR>
                    <a:lnT>
                      <a:noFill/>
                    </a:lnT>
                    <a:lnB>
                      <a:noFill/>
                    </a:lnB>
                    <a:solidFill>
                      <a:srgbClr val="FFFEEE"/>
                    </a:solidFill>
                  </a:tcPr>
                </a:tc>
                <a:tc>
                  <a:txBody>
                    <a:bodyPr/>
                    <a:lstStyle/>
                    <a:p>
                      <a:r>
                        <a:rPr lang="en-US" sz="2000"/>
                        <a:t>2.75</a:t>
                      </a:r>
                    </a:p>
                  </a:txBody>
                  <a:tcPr>
                    <a:lnL>
                      <a:noFill/>
                    </a:lnL>
                    <a:lnR>
                      <a:noFill/>
                    </a:lnR>
                    <a:lnT>
                      <a:noFill/>
                    </a:lnT>
                    <a:lnB>
                      <a:noFill/>
                    </a:lnB>
                    <a:solidFill>
                      <a:srgbClr val="FFFEEE"/>
                    </a:solidFill>
                  </a:tcPr>
                </a:tc>
                <a:extLst>
                  <a:ext uri="{0D108BD9-81ED-4DB2-BD59-A6C34878D82A}">
                    <a16:rowId xmlns:a16="http://schemas.microsoft.com/office/drawing/2014/main" val="3927880463"/>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Multiplication</a:t>
                      </a:r>
                    </a:p>
                  </a:txBody>
                  <a:tcPr>
                    <a:lnL>
                      <a:noFill/>
                    </a:lnL>
                    <a:lnR>
                      <a:noFill/>
                    </a:lnR>
                    <a:lnT>
                      <a:noFill/>
                    </a:lnT>
                    <a:lnB>
                      <a:noFill/>
                    </a:lnB>
                    <a:solidFill>
                      <a:srgbClr val="FFFEEE"/>
                    </a:solidFill>
                  </a:tcPr>
                </a:tc>
                <a:tc>
                  <a:txBody>
                    <a:bodyPr/>
                    <a:lstStyle/>
                    <a:p>
                      <a:r>
                        <a:rPr lang="en-US" sz="2000"/>
                        <a:t>3 * 5</a:t>
                      </a:r>
                    </a:p>
                  </a:txBody>
                  <a:tcPr>
                    <a:lnL>
                      <a:noFill/>
                    </a:lnL>
                    <a:lnR>
                      <a:noFill/>
                    </a:lnR>
                    <a:lnT>
                      <a:noFill/>
                    </a:lnT>
                    <a:lnB>
                      <a:noFill/>
                    </a:lnB>
                    <a:solidFill>
                      <a:srgbClr val="FFFEEE"/>
                    </a:solidFill>
                  </a:tcPr>
                </a:tc>
                <a:tc>
                  <a:txBody>
                    <a:bodyPr/>
                    <a:lstStyle/>
                    <a:p>
                      <a:r>
                        <a:rPr lang="en-US" sz="2000"/>
                        <a:t>15</a:t>
                      </a:r>
                    </a:p>
                  </a:txBody>
                  <a:tcPr>
                    <a:lnL>
                      <a:noFill/>
                    </a:lnL>
                    <a:lnR>
                      <a:noFill/>
                    </a:lnR>
                    <a:lnT>
                      <a:noFill/>
                    </a:lnT>
                    <a:lnB>
                      <a:noFill/>
                    </a:lnB>
                    <a:solidFill>
                      <a:srgbClr val="FFFEEE"/>
                    </a:solidFill>
                  </a:tcPr>
                </a:tc>
                <a:extLst>
                  <a:ext uri="{0D108BD9-81ED-4DB2-BD59-A6C34878D82A}">
                    <a16:rowId xmlns:a16="http://schemas.microsoft.com/office/drawing/2014/main" val="1748517799"/>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Subtraction</a:t>
                      </a:r>
                    </a:p>
                  </a:txBody>
                  <a:tcPr>
                    <a:lnL>
                      <a:noFill/>
                    </a:lnL>
                    <a:lnR>
                      <a:noFill/>
                    </a:lnR>
                    <a:lnT>
                      <a:noFill/>
                    </a:lnT>
                    <a:lnB>
                      <a:noFill/>
                    </a:lnB>
                    <a:solidFill>
                      <a:srgbClr val="FFFEEE"/>
                    </a:solidFill>
                  </a:tcPr>
                </a:tc>
                <a:tc>
                  <a:txBody>
                    <a:bodyPr/>
                    <a:lstStyle/>
                    <a:p>
                      <a:r>
                        <a:rPr lang="en-US" sz="2000"/>
                        <a:t>5 - 2</a:t>
                      </a:r>
                    </a:p>
                  </a:txBody>
                  <a:tcPr>
                    <a:lnL>
                      <a:noFill/>
                    </a:lnL>
                    <a:lnR>
                      <a:noFill/>
                    </a:lnR>
                    <a:lnT>
                      <a:noFill/>
                    </a:lnT>
                    <a:lnB>
                      <a:noFill/>
                    </a:lnB>
                    <a:solidFill>
                      <a:srgbClr val="FFFEEE"/>
                    </a:solidFill>
                  </a:tcPr>
                </a:tc>
                <a:tc>
                  <a:txBody>
                    <a:bodyPr/>
                    <a:lstStyle/>
                    <a:p>
                      <a:r>
                        <a:rPr lang="en-US" sz="2000"/>
                        <a:t>3</a:t>
                      </a:r>
                    </a:p>
                  </a:txBody>
                  <a:tcPr>
                    <a:lnL>
                      <a:noFill/>
                    </a:lnL>
                    <a:lnR>
                      <a:noFill/>
                    </a:lnR>
                    <a:lnT>
                      <a:noFill/>
                    </a:lnT>
                    <a:lnB>
                      <a:noFill/>
                    </a:lnB>
                    <a:solidFill>
                      <a:srgbClr val="FFFEEE"/>
                    </a:solidFill>
                  </a:tcPr>
                </a:tc>
                <a:extLst>
                  <a:ext uri="{0D108BD9-81ED-4DB2-BD59-A6C34878D82A}">
                    <a16:rowId xmlns:a16="http://schemas.microsoft.com/office/drawing/2014/main" val="2909927219"/>
                  </a:ext>
                </a:extLst>
              </a:tr>
              <a:tr h="0">
                <a:tc>
                  <a:txBody>
                    <a:bodyPr/>
                    <a:lstStyle/>
                    <a:p>
                      <a:r>
                        <a:rPr lang="en-US" sz="2000"/>
                        <a:t>+</a:t>
                      </a:r>
                    </a:p>
                  </a:txBody>
                  <a:tcPr>
                    <a:lnL>
                      <a:noFill/>
                    </a:lnL>
                    <a:lnR>
                      <a:noFill/>
                    </a:lnR>
                    <a:lnT>
                      <a:noFill/>
                    </a:lnT>
                    <a:lnB>
                      <a:noFill/>
                    </a:lnB>
                    <a:solidFill>
                      <a:srgbClr val="FFFEEE"/>
                    </a:solidFill>
                  </a:tcPr>
                </a:tc>
                <a:tc>
                  <a:txBody>
                    <a:bodyPr/>
                    <a:lstStyle/>
                    <a:p>
                      <a:r>
                        <a:rPr lang="en-US" sz="2000"/>
                        <a:t>Addition</a:t>
                      </a:r>
                    </a:p>
                  </a:txBody>
                  <a:tcPr>
                    <a:lnL>
                      <a:noFill/>
                    </a:lnL>
                    <a:lnR>
                      <a:noFill/>
                    </a:lnR>
                    <a:lnT>
                      <a:noFill/>
                    </a:lnT>
                    <a:lnB>
                      <a:noFill/>
                    </a:lnB>
                    <a:solidFill>
                      <a:srgbClr val="FFFEEE"/>
                    </a:solidFill>
                  </a:tcPr>
                </a:tc>
                <a:tc>
                  <a:txBody>
                    <a:bodyPr/>
                    <a:lstStyle/>
                    <a:p>
                      <a:r>
                        <a:rPr lang="en-US" sz="2000"/>
                        <a:t>2 + 2</a:t>
                      </a:r>
                    </a:p>
                  </a:txBody>
                  <a:tcPr>
                    <a:lnL>
                      <a:noFill/>
                    </a:lnL>
                    <a:lnR>
                      <a:noFill/>
                    </a:lnR>
                    <a:lnT>
                      <a:noFill/>
                    </a:lnT>
                    <a:lnB>
                      <a:noFill/>
                    </a:lnB>
                    <a:solidFill>
                      <a:srgbClr val="FFFEEE"/>
                    </a:solidFill>
                  </a:tcPr>
                </a:tc>
                <a:tc>
                  <a:txBody>
                    <a:bodyPr/>
                    <a:lstStyle/>
                    <a:p>
                      <a:r>
                        <a:rPr lang="en-US" sz="2000" dirty="0"/>
                        <a:t>4</a:t>
                      </a:r>
                    </a:p>
                  </a:txBody>
                  <a:tcPr>
                    <a:lnL>
                      <a:noFill/>
                    </a:lnL>
                    <a:lnR>
                      <a:noFill/>
                    </a:lnR>
                    <a:lnT>
                      <a:noFill/>
                    </a:lnT>
                    <a:lnB>
                      <a:noFill/>
                    </a:lnB>
                    <a:solidFill>
                      <a:srgbClr val="FFFEEE"/>
                    </a:solidFill>
                  </a:tcPr>
                </a:tc>
                <a:extLst>
                  <a:ext uri="{0D108BD9-81ED-4DB2-BD59-A6C34878D82A}">
                    <a16:rowId xmlns:a16="http://schemas.microsoft.com/office/drawing/2014/main" val="2743054503"/>
                  </a:ext>
                </a:extLst>
              </a:tr>
            </a:tbl>
          </a:graphicData>
        </a:graphic>
      </p:graphicFrame>
    </p:spTree>
    <p:extLst>
      <p:ext uri="{BB962C8B-B14F-4D97-AF65-F5344CB8AC3E}">
        <p14:creationId xmlns:p14="http://schemas.microsoft.com/office/powerpoint/2010/main" val="301583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E990-F793-4D82-9EEF-E4F82E0C3935}"/>
              </a:ext>
            </a:extLst>
          </p:cNvPr>
          <p:cNvSpPr>
            <a:spLocks noGrp="1"/>
          </p:cNvSpPr>
          <p:nvPr>
            <p:ph type="title"/>
          </p:nvPr>
        </p:nvSpPr>
        <p:spPr/>
        <p:txBody>
          <a:bodyPr/>
          <a:lstStyle/>
          <a:p>
            <a:r>
              <a:rPr lang="en-US" dirty="0"/>
              <a:t>Data types</a:t>
            </a:r>
          </a:p>
        </p:txBody>
      </p:sp>
      <p:graphicFrame>
        <p:nvGraphicFramePr>
          <p:cNvPr id="4" name="Content Placeholder 3">
            <a:extLst>
              <a:ext uri="{FF2B5EF4-FFF2-40B4-BE49-F238E27FC236}">
                <a16:creationId xmlns:a16="http://schemas.microsoft.com/office/drawing/2014/main" id="{4384BEAE-0532-4006-A7F3-00ED19F7173B}"/>
              </a:ext>
            </a:extLst>
          </p:cNvPr>
          <p:cNvGraphicFramePr>
            <a:graphicFrameLocks noGrp="1"/>
          </p:cNvGraphicFramePr>
          <p:nvPr>
            <p:ph idx="1"/>
            <p:extLst>
              <p:ext uri="{D42A27DB-BD31-4B8C-83A1-F6EECF244321}">
                <p14:modId xmlns:p14="http://schemas.microsoft.com/office/powerpoint/2010/main" val="1675724974"/>
              </p:ext>
            </p:extLst>
          </p:nvPr>
        </p:nvGraphicFramePr>
        <p:xfrm>
          <a:off x="838200" y="3269774"/>
          <a:ext cx="10515600" cy="1584960"/>
        </p:xfrm>
        <a:graphic>
          <a:graphicData uri="http://schemas.openxmlformats.org/drawingml/2006/table">
            <a:tbl>
              <a:tblPr/>
              <a:tblGrid>
                <a:gridCol w="5257800">
                  <a:extLst>
                    <a:ext uri="{9D8B030D-6E8A-4147-A177-3AD203B41FA5}">
                      <a16:colId xmlns:a16="http://schemas.microsoft.com/office/drawing/2014/main" val="3522852856"/>
                    </a:ext>
                  </a:extLst>
                </a:gridCol>
                <a:gridCol w="5257800">
                  <a:extLst>
                    <a:ext uri="{9D8B030D-6E8A-4147-A177-3AD203B41FA5}">
                      <a16:colId xmlns:a16="http://schemas.microsoft.com/office/drawing/2014/main" val="2933461249"/>
                    </a:ext>
                  </a:extLst>
                </a:gridCol>
              </a:tblGrid>
              <a:tr h="0">
                <a:tc>
                  <a:txBody>
                    <a:bodyPr/>
                    <a:lstStyle/>
                    <a:p>
                      <a:r>
                        <a:rPr lang="en-US" sz="2000"/>
                        <a:t>Data type</a:t>
                      </a:r>
                    </a:p>
                  </a:txBody>
                  <a:tcPr>
                    <a:lnL>
                      <a:noFill/>
                    </a:lnL>
                    <a:lnR>
                      <a:noFill/>
                    </a:lnR>
                    <a:lnT>
                      <a:noFill/>
                    </a:lnT>
                    <a:lnB>
                      <a:noFill/>
                    </a:lnB>
                    <a:solidFill>
                      <a:srgbClr val="FFFEEE"/>
                    </a:solidFill>
                  </a:tcPr>
                </a:tc>
                <a:tc>
                  <a:txBody>
                    <a:bodyPr/>
                    <a:lstStyle/>
                    <a:p>
                      <a:r>
                        <a:rPr lang="en-US"/>
                        <a:t>Examples</a:t>
                      </a:r>
                    </a:p>
                  </a:txBody>
                  <a:tcPr>
                    <a:lnL>
                      <a:noFill/>
                    </a:lnL>
                    <a:lnR>
                      <a:noFill/>
                    </a:lnR>
                    <a:lnT>
                      <a:noFill/>
                    </a:lnT>
                    <a:lnB>
                      <a:noFill/>
                    </a:lnB>
                    <a:solidFill>
                      <a:srgbClr val="FFFEEE"/>
                    </a:solidFill>
                  </a:tcPr>
                </a:tc>
                <a:extLst>
                  <a:ext uri="{0D108BD9-81ED-4DB2-BD59-A6C34878D82A}">
                    <a16:rowId xmlns:a16="http://schemas.microsoft.com/office/drawing/2014/main" val="2510870230"/>
                  </a:ext>
                </a:extLst>
              </a:tr>
              <a:tr h="0">
                <a:tc>
                  <a:txBody>
                    <a:bodyPr/>
                    <a:lstStyle/>
                    <a:p>
                      <a:r>
                        <a:rPr lang="en-US" sz="2000"/>
                        <a:t>Integers</a:t>
                      </a:r>
                    </a:p>
                  </a:txBody>
                  <a:tcPr>
                    <a:lnL>
                      <a:noFill/>
                    </a:lnL>
                    <a:lnR>
                      <a:noFill/>
                    </a:lnR>
                    <a:lnT>
                      <a:noFill/>
                    </a:lnT>
                    <a:lnB>
                      <a:noFill/>
                    </a:lnB>
                    <a:solidFill>
                      <a:srgbClr val="FFFEEE"/>
                    </a:solidFill>
                  </a:tcPr>
                </a:tc>
                <a:tc>
                  <a:txBody>
                    <a:bodyPr/>
                    <a:lstStyle/>
                    <a:p>
                      <a:r>
                        <a:rPr lang="en-US"/>
                        <a:t>-2, -1, 0, 1, 2, 3, 4, 5</a:t>
                      </a:r>
                    </a:p>
                  </a:txBody>
                  <a:tcPr>
                    <a:lnL>
                      <a:noFill/>
                    </a:lnL>
                    <a:lnR>
                      <a:noFill/>
                    </a:lnR>
                    <a:lnT>
                      <a:noFill/>
                    </a:lnT>
                    <a:lnB>
                      <a:noFill/>
                    </a:lnB>
                    <a:solidFill>
                      <a:srgbClr val="FFFEEE"/>
                    </a:solidFill>
                  </a:tcPr>
                </a:tc>
                <a:extLst>
                  <a:ext uri="{0D108BD9-81ED-4DB2-BD59-A6C34878D82A}">
                    <a16:rowId xmlns:a16="http://schemas.microsoft.com/office/drawing/2014/main" val="4229745223"/>
                  </a:ext>
                </a:extLst>
              </a:tr>
              <a:tr h="0">
                <a:tc>
                  <a:txBody>
                    <a:bodyPr/>
                    <a:lstStyle/>
                    <a:p>
                      <a:r>
                        <a:rPr lang="en-US" sz="2000" dirty="0"/>
                        <a:t>Floating-point numbers</a:t>
                      </a:r>
                    </a:p>
                  </a:txBody>
                  <a:tcPr>
                    <a:lnL>
                      <a:noFill/>
                    </a:lnL>
                    <a:lnR>
                      <a:noFill/>
                    </a:lnR>
                    <a:lnT>
                      <a:noFill/>
                    </a:lnT>
                    <a:lnB>
                      <a:noFill/>
                    </a:lnB>
                    <a:solidFill>
                      <a:srgbClr val="FFFEEE"/>
                    </a:solidFill>
                  </a:tcPr>
                </a:tc>
                <a:tc>
                  <a:txBody>
                    <a:bodyPr/>
                    <a:lstStyle/>
                    <a:p>
                      <a:r>
                        <a:rPr lang="en-US"/>
                        <a:t>-1.25, -1.0, --0.5, 0.0, 0.5, 1.0, 1.25</a:t>
                      </a:r>
                    </a:p>
                  </a:txBody>
                  <a:tcPr>
                    <a:lnL>
                      <a:noFill/>
                    </a:lnL>
                    <a:lnR>
                      <a:noFill/>
                    </a:lnR>
                    <a:lnT>
                      <a:noFill/>
                    </a:lnT>
                    <a:lnB>
                      <a:noFill/>
                    </a:lnB>
                    <a:solidFill>
                      <a:srgbClr val="FFFEEE"/>
                    </a:solidFill>
                  </a:tcPr>
                </a:tc>
                <a:extLst>
                  <a:ext uri="{0D108BD9-81ED-4DB2-BD59-A6C34878D82A}">
                    <a16:rowId xmlns:a16="http://schemas.microsoft.com/office/drawing/2014/main" val="554034182"/>
                  </a:ext>
                </a:extLst>
              </a:tr>
              <a:tr h="0">
                <a:tc>
                  <a:txBody>
                    <a:bodyPr/>
                    <a:lstStyle/>
                    <a:p>
                      <a:r>
                        <a:rPr lang="en-US" sz="2000" dirty="0"/>
                        <a:t>Strings</a:t>
                      </a:r>
                    </a:p>
                  </a:txBody>
                  <a:tcPr>
                    <a:lnL>
                      <a:noFill/>
                    </a:lnL>
                    <a:lnR>
                      <a:noFill/>
                    </a:lnR>
                    <a:lnT>
                      <a:noFill/>
                    </a:lnT>
                    <a:lnB>
                      <a:noFill/>
                    </a:lnB>
                    <a:solidFill>
                      <a:srgbClr val="FFFEEE"/>
                    </a:solidFill>
                  </a:tcPr>
                </a:tc>
                <a:tc>
                  <a:txBody>
                    <a:bodyPr/>
                    <a:lstStyle/>
                    <a:p>
                      <a:r>
                        <a:rPr lang="en-US" dirty="0"/>
                        <a:t>'a', 'aa', '</a:t>
                      </a:r>
                      <a:r>
                        <a:rPr lang="en-US" dirty="0" err="1"/>
                        <a:t>aaa</a:t>
                      </a:r>
                      <a:r>
                        <a:rPr lang="en-US" dirty="0"/>
                        <a:t>', 'Hello!', '11 cats'</a:t>
                      </a:r>
                    </a:p>
                  </a:txBody>
                  <a:tcPr>
                    <a:lnL>
                      <a:noFill/>
                    </a:lnL>
                    <a:lnR>
                      <a:noFill/>
                    </a:lnR>
                    <a:lnT>
                      <a:noFill/>
                    </a:lnT>
                    <a:lnB>
                      <a:noFill/>
                    </a:lnB>
                    <a:solidFill>
                      <a:srgbClr val="FFFEEE"/>
                    </a:solidFill>
                  </a:tcPr>
                </a:tc>
                <a:extLst>
                  <a:ext uri="{0D108BD9-81ED-4DB2-BD59-A6C34878D82A}">
                    <a16:rowId xmlns:a16="http://schemas.microsoft.com/office/drawing/2014/main" val="1696638443"/>
                  </a:ext>
                </a:extLst>
              </a:tr>
            </a:tbl>
          </a:graphicData>
        </a:graphic>
      </p:graphicFrame>
    </p:spTree>
    <p:extLst>
      <p:ext uri="{BB962C8B-B14F-4D97-AF65-F5344CB8AC3E}">
        <p14:creationId xmlns:p14="http://schemas.microsoft.com/office/powerpoint/2010/main" val="180716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699C156-8F62-466E-B7D8-E5D37A346879}"/>
              </a:ext>
            </a:extLst>
          </p:cNvPr>
          <p:cNvSpPr>
            <a:spLocks noGrp="1"/>
          </p:cNvSpPr>
          <p:nvPr>
            <p:ph idx="1"/>
          </p:nvPr>
        </p:nvSpPr>
        <p:spPr/>
        <p:txBody>
          <a:bodyPr>
            <a:normAutofit/>
          </a:bodyPr>
          <a:lstStyle/>
          <a:p>
            <a:pPr marL="0" indent="0">
              <a:buNone/>
            </a:pPr>
            <a:r>
              <a:rPr lang="da-DK" sz="2000" dirty="0" err="1"/>
              <a:t>Example</a:t>
            </a:r>
            <a:endParaRPr lang="en-US" sz="2000" dirty="0"/>
          </a:p>
        </p:txBody>
      </p:sp>
      <p:sp>
        <p:nvSpPr>
          <p:cNvPr id="5" name="Title 4">
            <a:extLst>
              <a:ext uri="{FF2B5EF4-FFF2-40B4-BE49-F238E27FC236}">
                <a16:creationId xmlns:a16="http://schemas.microsoft.com/office/drawing/2014/main" id="{E778D836-5E44-4EF4-9CF2-7BA05AABB1CA}"/>
              </a:ext>
            </a:extLst>
          </p:cNvPr>
          <p:cNvSpPr>
            <a:spLocks noGrp="1"/>
          </p:cNvSpPr>
          <p:nvPr>
            <p:ph type="title"/>
          </p:nvPr>
        </p:nvSpPr>
        <p:spPr/>
        <p:txBody>
          <a:bodyPr/>
          <a:lstStyle/>
          <a:p>
            <a:r>
              <a:rPr lang="en-US" dirty="0"/>
              <a:t>Variable</a:t>
            </a:r>
          </a:p>
        </p:txBody>
      </p:sp>
      <p:sp>
        <p:nvSpPr>
          <p:cNvPr id="10" name="Rectangle 3">
            <a:extLst>
              <a:ext uri="{FF2B5EF4-FFF2-40B4-BE49-F238E27FC236}">
                <a16:creationId xmlns:a16="http://schemas.microsoft.com/office/drawing/2014/main" id="{0FDD03FD-8898-47C4-909F-273970B36392}"/>
              </a:ext>
            </a:extLst>
          </p:cNvPr>
          <p:cNvSpPr>
            <a:spLocks noChangeArrowheads="1"/>
          </p:cNvSpPr>
          <p:nvPr/>
        </p:nvSpPr>
        <p:spPr bwMode="auto">
          <a:xfrm>
            <a:off x="1121226" y="2309288"/>
            <a:ext cx="3260435" cy="10575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number = </a:t>
            </a:r>
            <a:r>
              <a:rPr kumimoji="0" lang="en-US" altLang="en-US" sz="1600" b="0" i="0" u="none" strike="noStrike" cap="none" normalizeH="0" baseline="0" dirty="0">
                <a:ln>
                  <a:noFill/>
                </a:ln>
                <a:solidFill>
                  <a:srgbClr val="800000"/>
                </a:solidFill>
                <a:effectLst/>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en-US" sz="1600" b="0" i="0" u="none" strike="noStrike" cap="none" normalizeH="0" baseline="0" dirty="0" err="1">
                <a:ln>
                  <a:noFill/>
                </a:ln>
                <a:effectLst/>
              </a:rPr>
              <a:t>Floating</a:t>
            </a:r>
            <a:r>
              <a:rPr kumimoji="0" lang="da-DK" altLang="en-US" sz="1600" b="0" i="0" u="none" strike="noStrike" cap="none" normalizeH="0" baseline="0" dirty="0">
                <a:ln>
                  <a:noFill/>
                </a:ln>
                <a:effectLst/>
              </a:rPr>
              <a:t> = </a:t>
            </a:r>
            <a:r>
              <a:rPr kumimoji="0" lang="da-DK" altLang="en-US" sz="1600" b="0" i="0" u="none" strike="noStrike" cap="none" normalizeH="0" baseline="0" dirty="0">
                <a:ln>
                  <a:noFill/>
                </a:ln>
                <a:solidFill>
                  <a:srgbClr val="800000"/>
                </a:solidFill>
                <a:effectLst/>
              </a:rPr>
              <a:t>1.1</a:t>
            </a:r>
            <a:endParaRPr kumimoji="0" lang="en-US" altLang="en-US" sz="1600" b="0" i="0" u="none" strike="noStrike" cap="none" normalizeH="0" baseline="0" dirty="0">
              <a:ln>
                <a:noFill/>
              </a:ln>
              <a:solidFill>
                <a:srgbClr val="8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Text = </a:t>
            </a:r>
            <a:r>
              <a:rPr kumimoji="0" lang="en-US" altLang="en-US" sz="1600" b="0" i="0" u="none" strike="noStrike" cap="none" normalizeH="0" baseline="0" dirty="0">
                <a:ln>
                  <a:noFill/>
                </a:ln>
                <a:solidFill>
                  <a:srgbClr val="800000"/>
                </a:solidFill>
                <a:effectLst/>
              </a:rPr>
              <a:t>’Hello World’</a:t>
            </a:r>
            <a:r>
              <a:rPr kumimoji="0" lang="en-US" altLang="en-US" sz="1600" b="0" i="0" u="none" strike="noStrike" cap="none" normalizeH="0" baseline="0" dirty="0">
                <a:ln>
                  <a:noFill/>
                </a:ln>
                <a:solidFill>
                  <a:schemeClr val="tx1"/>
                </a:solidFill>
                <a:effectLst/>
              </a:rPr>
              <a:t> </a:t>
            </a:r>
          </a:p>
          <a:p>
            <a:pPr eaLnBrk="0" fontAlgn="base" hangingPunct="0">
              <a:spcBef>
                <a:spcPct val="0"/>
              </a:spcBef>
              <a:spcAft>
                <a:spcPct val="0"/>
              </a:spcAft>
            </a:pPr>
            <a:r>
              <a:rPr lang="en-US" altLang="en-US" sz="1600" dirty="0">
                <a:solidFill>
                  <a:srgbClr val="000000"/>
                </a:solidFill>
              </a:rPr>
              <a:t>Text = </a:t>
            </a:r>
            <a:r>
              <a:rPr lang="en-US" altLang="en-US" sz="1600" dirty="0">
                <a:solidFill>
                  <a:srgbClr val="800000"/>
                </a:solidFill>
              </a:rPr>
              <a:t>’”Hello World”</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901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A940-51B4-478A-AF23-C2925D7CA71F}"/>
              </a:ext>
            </a:extLst>
          </p:cNvPr>
          <p:cNvSpPr>
            <a:spLocks noGrp="1"/>
          </p:cNvSpPr>
          <p:nvPr>
            <p:ph type="title"/>
          </p:nvPr>
        </p:nvSpPr>
        <p:spPr/>
        <p:txBody>
          <a:bodyPr/>
          <a:lstStyle/>
          <a:p>
            <a:r>
              <a:rPr lang="en-US" dirty="0"/>
              <a:t>Constants</a:t>
            </a:r>
            <a:endParaRPr lang="en-US" b="1" dirty="0"/>
          </a:p>
        </p:txBody>
      </p:sp>
      <p:sp>
        <p:nvSpPr>
          <p:cNvPr id="3" name="Content Placeholder 2">
            <a:extLst>
              <a:ext uri="{FF2B5EF4-FFF2-40B4-BE49-F238E27FC236}">
                <a16:creationId xmlns:a16="http://schemas.microsoft.com/office/drawing/2014/main" id="{9CCEEB99-28BE-42BC-BE4D-062E15FCEC23}"/>
              </a:ext>
            </a:extLst>
          </p:cNvPr>
          <p:cNvSpPr>
            <a:spLocks noGrp="1"/>
          </p:cNvSpPr>
          <p:nvPr>
            <p:ph idx="1"/>
          </p:nvPr>
        </p:nvSpPr>
        <p:spPr>
          <a:xfrm>
            <a:off x="838200" y="1825625"/>
            <a:ext cx="10515600" cy="4351338"/>
          </a:xfrm>
        </p:spPr>
        <p:txBody>
          <a:bodyPr>
            <a:normAutofit/>
          </a:bodyPr>
          <a:lstStyle/>
          <a:p>
            <a:pPr marL="0" indent="0">
              <a:buNone/>
            </a:pPr>
            <a:r>
              <a:rPr lang="en-US" sz="2000" dirty="0"/>
              <a:t>Create a constant.py</a:t>
            </a:r>
          </a:p>
          <a:p>
            <a:pPr marL="0" indent="0">
              <a:spcBef>
                <a:spcPts val="6000"/>
              </a:spcBef>
              <a:buNone/>
            </a:pPr>
            <a:r>
              <a:rPr lang="en-US" sz="2000" dirty="0"/>
              <a:t>Create a main.py</a:t>
            </a:r>
          </a:p>
          <a:p>
            <a:pPr marL="0" indent="0">
              <a:spcBef>
                <a:spcPts val="6000"/>
              </a:spcBef>
              <a:buNone/>
            </a:pPr>
            <a:r>
              <a:rPr lang="da-DK" sz="2000" dirty="0"/>
              <a:t>O</a:t>
            </a:r>
            <a:r>
              <a:rPr lang="en-US" sz="2000" dirty="0" err="1"/>
              <a:t>utput</a:t>
            </a:r>
            <a:endParaRPr lang="en-US" sz="2000" dirty="0"/>
          </a:p>
          <a:p>
            <a:pPr marL="0" indent="0">
              <a:buNone/>
            </a:pPr>
            <a:endParaRPr lang="en-US" sz="2000" dirty="0"/>
          </a:p>
        </p:txBody>
      </p:sp>
      <p:sp>
        <p:nvSpPr>
          <p:cNvPr id="6" name="Rectangle 3">
            <a:extLst>
              <a:ext uri="{FF2B5EF4-FFF2-40B4-BE49-F238E27FC236}">
                <a16:creationId xmlns:a16="http://schemas.microsoft.com/office/drawing/2014/main" id="{E372F37D-A889-4EF3-9551-4E1A5EAA9647}"/>
              </a:ext>
            </a:extLst>
          </p:cNvPr>
          <p:cNvSpPr>
            <a:spLocks noChangeArrowheads="1"/>
          </p:cNvSpPr>
          <p:nvPr/>
        </p:nvSpPr>
        <p:spPr bwMode="auto">
          <a:xfrm>
            <a:off x="1121226" y="2203453"/>
            <a:ext cx="3260435" cy="5651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PI = </a:t>
            </a:r>
            <a:r>
              <a:rPr kumimoji="0" lang="en-US" altLang="en-US" sz="1600" b="0" i="0" u="none" strike="noStrike" cap="none" normalizeH="0" baseline="0" dirty="0">
                <a:ln>
                  <a:noFill/>
                </a:ln>
                <a:solidFill>
                  <a:srgbClr val="800000"/>
                </a:solidFill>
                <a:effectLst/>
              </a:rPr>
              <a:t>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rPr>
              <a:t>GRAVITY = </a:t>
            </a:r>
            <a:r>
              <a:rPr kumimoji="0" lang="en-US" altLang="en-US" sz="1600" b="0" i="0" u="none" strike="noStrike" cap="none" normalizeH="0" baseline="0" dirty="0">
                <a:ln>
                  <a:noFill/>
                </a:ln>
                <a:solidFill>
                  <a:srgbClr val="800000"/>
                </a:solidFill>
                <a:effectLst/>
              </a:rPr>
              <a:t>9.8</a:t>
            </a:r>
            <a:r>
              <a:rPr kumimoji="0" lang="en-US" altLang="en-US" sz="1600" b="0" i="0" u="none" strike="noStrike" cap="none" normalizeH="0" baseline="0" dirty="0">
                <a:ln>
                  <a:noFill/>
                </a:ln>
                <a:solidFill>
                  <a:schemeClr val="tx1"/>
                </a:solidFill>
                <a:effectLst/>
              </a:rPr>
              <a:t> </a:t>
            </a:r>
          </a:p>
        </p:txBody>
      </p:sp>
      <p:sp>
        <p:nvSpPr>
          <p:cNvPr id="7" name="Rectangle 4">
            <a:extLst>
              <a:ext uri="{FF2B5EF4-FFF2-40B4-BE49-F238E27FC236}">
                <a16:creationId xmlns:a16="http://schemas.microsoft.com/office/drawing/2014/main" id="{A6EAF79A-9DE4-4C95-9764-B18CD26E7ABC}"/>
              </a:ext>
            </a:extLst>
          </p:cNvPr>
          <p:cNvSpPr>
            <a:spLocks noChangeArrowheads="1"/>
          </p:cNvSpPr>
          <p:nvPr/>
        </p:nvSpPr>
        <p:spPr bwMode="auto">
          <a:xfrm>
            <a:off x="1121226" y="3178510"/>
            <a:ext cx="3260435" cy="5651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B"/>
                </a:solidFill>
                <a:effectLst/>
              </a:rPr>
              <a:t>import</a:t>
            </a:r>
            <a:r>
              <a:rPr kumimoji="0" lang="en-US" altLang="en-US" sz="1600" b="0" i="0" u="none" strike="noStrike" cap="none" normalizeH="0" baseline="0" dirty="0">
                <a:ln>
                  <a:noFill/>
                </a:ln>
                <a:solidFill>
                  <a:srgbClr val="000000"/>
                </a:solidFill>
                <a:effectLst/>
              </a:rPr>
              <a:t> constant </a:t>
            </a:r>
            <a:r>
              <a:rPr kumimoji="0" lang="en-US" altLang="en-US" sz="1600" b="0" i="0" u="none" strike="noStrike" cap="none" normalizeH="0" baseline="0" dirty="0">
                <a:ln>
                  <a:noFill/>
                </a:ln>
                <a:solidFill>
                  <a:srgbClr val="00008B"/>
                </a:solidFill>
                <a:effectLst/>
              </a:rPr>
              <a:t>print</a:t>
            </a:r>
            <a:r>
              <a:rPr kumimoji="0" lang="en-US" altLang="en-US" sz="1600" b="0" i="0" u="none" strike="noStrike" cap="none" normalizeH="0" baseline="0" dirty="0">
                <a:ln>
                  <a:noFill/>
                </a:ln>
                <a:solidFill>
                  <a:srgbClr val="000000"/>
                </a:solidFill>
                <a:effectLst/>
              </a:rPr>
              <a:t>(</a:t>
            </a:r>
            <a:r>
              <a:rPr kumimoji="0" lang="en-US" altLang="en-US" sz="1600" b="0" i="0" u="none" strike="noStrike" cap="none" normalizeH="0" baseline="0" dirty="0" err="1">
                <a:ln>
                  <a:noFill/>
                </a:ln>
                <a:solidFill>
                  <a:srgbClr val="000000"/>
                </a:solidFill>
                <a:effectLst/>
              </a:rPr>
              <a:t>constant.PI</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8B"/>
                </a:solidFill>
                <a:effectLst/>
              </a:rPr>
              <a:t>print</a:t>
            </a:r>
            <a:r>
              <a:rPr kumimoji="0" lang="en-US" altLang="en-US" sz="1600" b="0" i="0" u="none" strike="noStrike" cap="none" normalizeH="0" baseline="0" dirty="0">
                <a:ln>
                  <a:noFill/>
                </a:ln>
                <a:solidFill>
                  <a:srgbClr val="000000"/>
                </a:solidFill>
                <a:effectLst/>
              </a:rPr>
              <a:t>(</a:t>
            </a:r>
            <a:r>
              <a:rPr kumimoji="0" lang="en-US" altLang="en-US" sz="1600" b="0" i="0" u="none" strike="noStrike" cap="none" normalizeH="0" baseline="0" dirty="0" err="1">
                <a:ln>
                  <a:noFill/>
                </a:ln>
                <a:solidFill>
                  <a:srgbClr val="000000"/>
                </a:solidFill>
                <a:effectLst/>
              </a:rPr>
              <a:t>constant.GRAVITY</a:t>
            </a:r>
            <a:r>
              <a:rPr kumimoji="0" lang="en-US" altLang="en-US" sz="1600" b="0" i="0" u="none" strike="noStrike" cap="none" normalizeH="0" baseline="0" dirty="0">
                <a:ln>
                  <a:noFill/>
                </a:ln>
                <a:solidFill>
                  <a:srgbClr val="000000"/>
                </a:solidFill>
                <a:effectLst/>
              </a:rPr>
              <a:t>)</a:t>
            </a:r>
            <a:r>
              <a:rPr kumimoji="0" lang="en-US" altLang="en-US" sz="1600" b="0" i="0" u="none" strike="noStrike" cap="none" normalizeH="0" baseline="0" dirty="0">
                <a:ln>
                  <a:noFill/>
                </a:ln>
                <a:solidFill>
                  <a:schemeClr val="tx1"/>
                </a:solidFill>
                <a:effectLst/>
              </a:rPr>
              <a:t> </a:t>
            </a:r>
          </a:p>
        </p:txBody>
      </p:sp>
      <p:sp>
        <p:nvSpPr>
          <p:cNvPr id="8" name="Rectangle 4">
            <a:extLst>
              <a:ext uri="{FF2B5EF4-FFF2-40B4-BE49-F238E27FC236}">
                <a16:creationId xmlns:a16="http://schemas.microsoft.com/office/drawing/2014/main" id="{4E49AE8C-3B38-48E2-9CA4-5967FF9DC29B}"/>
              </a:ext>
            </a:extLst>
          </p:cNvPr>
          <p:cNvSpPr>
            <a:spLocks noChangeArrowheads="1"/>
          </p:cNvSpPr>
          <p:nvPr/>
        </p:nvSpPr>
        <p:spPr bwMode="auto">
          <a:xfrm>
            <a:off x="1121226" y="4251539"/>
            <a:ext cx="3260435" cy="56514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B"/>
                </a:solidFill>
                <a:effectLst/>
              </a:rPr>
              <a:t>3.14</a:t>
            </a:r>
          </a:p>
          <a:p>
            <a:pPr marL="0" marR="0" lvl="0" indent="0" algn="l" defTabSz="914400" rtl="0" eaLnBrk="0" fontAlgn="base" latinLnBrk="0" hangingPunct="0">
              <a:lnSpc>
                <a:spcPct val="100000"/>
              </a:lnSpc>
              <a:spcBef>
                <a:spcPct val="0"/>
              </a:spcBef>
              <a:spcAft>
                <a:spcPct val="0"/>
              </a:spcAft>
              <a:buClrTx/>
              <a:buSzTx/>
              <a:buFontTx/>
              <a:buNone/>
              <a:tabLst/>
            </a:pPr>
            <a:r>
              <a:rPr lang="da-DK" altLang="en-US" sz="1600" dirty="0">
                <a:solidFill>
                  <a:srgbClr val="00008B"/>
                </a:solidFill>
              </a:rPr>
              <a:t>9</a:t>
            </a:r>
            <a:r>
              <a:rPr lang="en-US" altLang="en-US" sz="1600" dirty="0">
                <a:solidFill>
                  <a:srgbClr val="00008B"/>
                </a:solidFill>
              </a:rPr>
              <a:t>.8</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9840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A866-07BF-4A94-8594-4FE24DD43F21}"/>
              </a:ext>
            </a:extLst>
          </p:cNvPr>
          <p:cNvSpPr>
            <a:spLocks noGrp="1"/>
          </p:cNvSpPr>
          <p:nvPr>
            <p:ph type="title"/>
          </p:nvPr>
        </p:nvSpPr>
        <p:spPr/>
        <p:txBody>
          <a:bodyPr/>
          <a:lstStyle/>
          <a:p>
            <a:r>
              <a:rPr lang="en-US" dirty="0"/>
              <a:t>Pseudocode</a:t>
            </a:r>
            <a:br>
              <a:rPr lang="en-US" dirty="0"/>
            </a:br>
            <a:endParaRPr lang="en-US" dirty="0"/>
          </a:p>
        </p:txBody>
      </p:sp>
      <p:sp>
        <p:nvSpPr>
          <p:cNvPr id="3" name="Content Placeholder 2">
            <a:extLst>
              <a:ext uri="{FF2B5EF4-FFF2-40B4-BE49-F238E27FC236}">
                <a16:creationId xmlns:a16="http://schemas.microsoft.com/office/drawing/2014/main" id="{23664F22-3DB9-4962-B010-3229C0B4BB1B}"/>
              </a:ext>
            </a:extLst>
          </p:cNvPr>
          <p:cNvSpPr>
            <a:spLocks noGrp="1"/>
          </p:cNvSpPr>
          <p:nvPr>
            <p:ph idx="1"/>
          </p:nvPr>
        </p:nvSpPr>
        <p:spPr/>
        <p:txBody>
          <a:bodyPr>
            <a:normAutofit/>
          </a:bodyPr>
          <a:lstStyle/>
          <a:p>
            <a:pPr marL="0" indent="0">
              <a:buNone/>
            </a:pPr>
            <a:r>
              <a:rPr lang="en-US" sz="2000" dirty="0"/>
              <a:t>As a beginner you will hear this word quite often as this is considered as the best practice to reach a goal, it basically is the layout of the code in a simple mix of English language and your preferred programming language which covers all the important points of how the code will work and how it would be implemented.</a:t>
            </a:r>
          </a:p>
          <a:p>
            <a:pPr marL="0" indent="0">
              <a:buNone/>
            </a:pPr>
            <a:endParaRPr lang="da-DK" sz="2000" dirty="0"/>
          </a:p>
          <a:p>
            <a:pPr marL="0" indent="0">
              <a:buNone/>
            </a:pPr>
            <a:endParaRPr lang="en-US" sz="2000" dirty="0"/>
          </a:p>
        </p:txBody>
      </p:sp>
      <p:pic>
        <p:nvPicPr>
          <p:cNvPr id="5122" name="Picture 2" descr="temp1.PNG (447Ã142)">
            <a:extLst>
              <a:ext uri="{FF2B5EF4-FFF2-40B4-BE49-F238E27FC236}">
                <a16:creationId xmlns:a16="http://schemas.microsoft.com/office/drawing/2014/main" id="{7481D313-80F4-4731-833A-6BE09DCE8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420" y="3325019"/>
            <a:ext cx="42576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1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CBED-FA87-4A20-B117-52A772C4B768}"/>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99FB6478-91D8-4CE2-8483-AF383134091F}"/>
              </a:ext>
            </a:extLst>
          </p:cNvPr>
          <p:cNvSpPr>
            <a:spLocks noGrp="1"/>
          </p:cNvSpPr>
          <p:nvPr>
            <p:ph idx="1"/>
          </p:nvPr>
        </p:nvSpPr>
        <p:spPr/>
        <p:txBody>
          <a:bodyPr>
            <a:normAutofit/>
          </a:bodyPr>
          <a:lstStyle/>
          <a:p>
            <a:pPr marL="0" indent="0">
              <a:buNone/>
            </a:pPr>
            <a:r>
              <a:rPr lang="en-US" sz="2000" dirty="0"/>
              <a:t>As you begin you will be introduced with the conditionals these are basically he conditional statements which tell program what to do in different cases, they play a major role in providing dynamic approach to a program and are present in a huge number in any big code as program should not work in a defined manner but should be interactive to be used by the users. One can find an example of if-else switch cases all around the net, it basic working includes if this choice is true to do this if not then do this</a:t>
            </a:r>
          </a:p>
          <a:p>
            <a:pPr marL="0" indent="0">
              <a:buNone/>
            </a:pPr>
            <a:r>
              <a:rPr lang="en-US" sz="2000" dirty="0"/>
              <a:t>for e.g.</a:t>
            </a:r>
          </a:p>
          <a:p>
            <a:pPr marL="0" indent="0">
              <a:buNone/>
            </a:pPr>
            <a:endParaRPr lang="en-US" sz="2000" dirty="0"/>
          </a:p>
        </p:txBody>
      </p:sp>
      <p:sp>
        <p:nvSpPr>
          <p:cNvPr id="4" name="Rectangle 4">
            <a:extLst>
              <a:ext uri="{FF2B5EF4-FFF2-40B4-BE49-F238E27FC236}">
                <a16:creationId xmlns:a16="http://schemas.microsoft.com/office/drawing/2014/main" id="{6F57933F-17BF-4F05-A122-66AF84463533}"/>
              </a:ext>
            </a:extLst>
          </p:cNvPr>
          <p:cNvSpPr>
            <a:spLocks noChangeArrowheads="1"/>
          </p:cNvSpPr>
          <p:nvPr/>
        </p:nvSpPr>
        <p:spPr bwMode="auto">
          <a:xfrm>
            <a:off x="1088569" y="4001294"/>
            <a:ext cx="3260435" cy="13038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t"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effectLst/>
              </a:rPr>
              <a:t>// pseudo code</a:t>
            </a:r>
          </a:p>
          <a:p>
            <a:pPr lvl="0" eaLnBrk="0" fontAlgn="base" hangingPunct="0">
              <a:spcBef>
                <a:spcPct val="0"/>
              </a:spcBef>
              <a:spcAft>
                <a:spcPct val="0"/>
              </a:spcAft>
            </a:pPr>
            <a:r>
              <a:rPr kumimoji="0" lang="en-US" altLang="en-US" sz="1600" b="0" i="0" u="none" strike="noStrike" cap="none" normalizeH="0" baseline="0" dirty="0">
                <a:ln>
                  <a:noFill/>
                </a:ln>
                <a:effectLst/>
              </a:rPr>
              <a:t>if ( </a:t>
            </a:r>
            <a:r>
              <a:rPr kumimoji="0" lang="en-US" altLang="en-US" sz="1600" b="0" i="0" u="none" strike="noStrike" cap="none" normalizeH="0" baseline="0" dirty="0" err="1">
                <a:ln>
                  <a:noFill/>
                </a:ln>
                <a:effectLst/>
              </a:rPr>
              <a:t>ThisArticle</a:t>
            </a:r>
            <a:r>
              <a:rPr kumimoji="0" lang="en-US" altLang="en-US" sz="1600" b="0" i="0" u="none" strike="noStrike" cap="none" normalizeH="0" baseline="0" dirty="0">
                <a:ln>
                  <a:noFill/>
                </a:ln>
                <a:effectLst/>
              </a:rPr>
              <a:t> == ”Awesome”)</a:t>
            </a:r>
          </a:p>
          <a:p>
            <a:pPr lvl="0" eaLnBrk="0" fontAlgn="base" hangingPunct="0">
              <a:spcBef>
                <a:spcPct val="0"/>
              </a:spcBef>
              <a:spcAft>
                <a:spcPct val="0"/>
              </a:spcAft>
            </a:pPr>
            <a:r>
              <a:rPr lang="en-US" altLang="en-US" sz="1600" dirty="0"/>
              <a:t>    </a:t>
            </a:r>
            <a:r>
              <a:rPr kumimoji="0" lang="en-US" altLang="en-US" sz="1600" b="0" i="0" u="none" strike="noStrike" cap="none" normalizeH="0" baseline="0" dirty="0">
                <a:ln>
                  <a:noFill/>
                </a:ln>
                <a:effectLst/>
              </a:rPr>
              <a:t>print (“comment what you liked”)</a:t>
            </a:r>
          </a:p>
          <a:p>
            <a:pPr lvl="0" eaLnBrk="0" fontAlgn="base" hangingPunct="0">
              <a:spcBef>
                <a:spcPct val="0"/>
              </a:spcBef>
              <a:spcAft>
                <a:spcPct val="0"/>
              </a:spcAft>
            </a:pPr>
            <a:r>
              <a:rPr kumimoji="0" lang="en-US" altLang="en-US" sz="1600" b="0" i="0" u="none" strike="noStrike" cap="none" normalizeH="0" baseline="0" dirty="0">
                <a:ln>
                  <a:noFill/>
                </a:ln>
                <a:effectLst/>
              </a:rPr>
              <a:t>else</a:t>
            </a:r>
          </a:p>
          <a:p>
            <a:pPr lvl="0" eaLnBrk="0" fontAlgn="base" hangingPunct="0">
              <a:spcBef>
                <a:spcPct val="0"/>
              </a:spcBef>
              <a:spcAft>
                <a:spcPct val="0"/>
              </a:spcAft>
            </a:pPr>
            <a:r>
              <a:rPr kumimoji="0" lang="en-US" altLang="en-US" sz="1600" b="0" i="0" u="none" strike="noStrike" cap="none" normalizeH="0" baseline="0" dirty="0">
                <a:ln>
                  <a:noFill/>
                </a:ln>
                <a:effectLst/>
              </a:rPr>
              <a:t>    print (“comment the feedback”)</a:t>
            </a:r>
          </a:p>
        </p:txBody>
      </p:sp>
    </p:spTree>
    <p:extLst>
      <p:ext uri="{BB962C8B-B14F-4D97-AF65-F5344CB8AC3E}">
        <p14:creationId xmlns:p14="http://schemas.microsoft.com/office/powerpoint/2010/main" val="9106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1304</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Unicode MS</vt:lpstr>
      <vt:lpstr>Calibri</vt:lpstr>
      <vt:lpstr>Calibri Light</vt:lpstr>
      <vt:lpstr>Courier New</vt:lpstr>
      <vt:lpstr>Office Theme</vt:lpstr>
      <vt:lpstr>Basic Programming terms </vt:lpstr>
      <vt:lpstr>Beginners Guide</vt:lpstr>
      <vt:lpstr>The Terms</vt:lpstr>
      <vt:lpstr>Operators</vt:lpstr>
      <vt:lpstr>Data types</vt:lpstr>
      <vt:lpstr>Variable</vt:lpstr>
      <vt:lpstr>Constants</vt:lpstr>
      <vt:lpstr>Pseudocode </vt:lpstr>
      <vt:lpstr>Conditionals</vt:lpstr>
      <vt:lpstr>Loops:</vt:lpstr>
      <vt:lpstr>Functions or Methods</vt:lpstr>
      <vt:lpstr>Data Structures</vt:lpstr>
      <vt:lpstr>Object</vt:lpstr>
      <vt:lpstr>Scope</vt:lpstr>
      <vt:lpstr>IDE</vt:lpstr>
      <vt:lpstr>API</vt:lpstr>
      <vt:lpstr>Compiled and interpreted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 terms </dc:title>
  <dc:creator>Sten Nielsen Herbst</dc:creator>
  <cp:lastModifiedBy>Sten Nielsen Herbst</cp:lastModifiedBy>
  <cp:revision>1</cp:revision>
  <dcterms:created xsi:type="dcterms:W3CDTF">2019-04-12T06:37:35Z</dcterms:created>
  <dcterms:modified xsi:type="dcterms:W3CDTF">2019-04-12T08:43:27Z</dcterms:modified>
</cp:coreProperties>
</file>