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49f333628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49f333628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49f333628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49f333628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49f333628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49f333628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9f333628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9f333628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9f333628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9f333628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9f333628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9f333628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9f333628_0_1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9f333628_0_1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9f333628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9f333628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9f333628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49f333628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9f333628_0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9f333628_0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9f333628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49f333628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6704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/>
              <a:t>Final Project Presentation</a:t>
            </a:r>
            <a:endParaRPr b="1"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022100" y="3032150"/>
            <a:ext cx="71055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/>
              <a:t>Group:</a:t>
            </a:r>
            <a:r>
              <a:rPr lang="zh-CN" sz="2400"/>
              <a:t> </a:t>
            </a:r>
            <a:r>
              <a:rPr lang="zh-CN" sz="2400"/>
              <a:t>GogoZeppeli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Team members:</a:t>
            </a:r>
            <a:endParaRPr b="1"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Chongcheng tang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Xing Dong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Yanshan Ban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1784238"/>
            <a:ext cx="75057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Eco-system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Architecture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Diagram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400" y="330975"/>
            <a:ext cx="3993672" cy="448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705675" y="1999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Workflow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150" y="303677"/>
            <a:ext cx="5088176" cy="453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Diagram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825" y="212238"/>
            <a:ext cx="3184350" cy="4719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Charity Material Management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 Overview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571600"/>
            <a:ext cx="7505700" cy="28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There is no unified platform to access the information of schools in the poverty-stricken areas, it is difficult for people who want to donate to the school to communicate with them.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Donated resources may not match the needs of people in poverty-stricken areas, resulting in wasted resources.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The transportation of materials is also difficult due to the lack of convenient transportation and communication.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Solution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703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The platform can collect the contact information of various schools and charities, which can effectively solve the communication problem between them.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/>
              <a:t>The platform makes the management of each process more systematic and effectively avoids the issue of resource waste and delivery.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Approach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304925"/>
            <a:ext cx="75057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The school sends requests to the charity through the platform.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The charity receives the request and then places an order with the factory.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After the factory completes the production of resources, the sales department will sell the resources to the school.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After the deal, </a:t>
            </a:r>
            <a:r>
              <a:rPr lang="zh-CN" sz="2000"/>
              <a:t> the resources would be stored in the warehouse.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Then, t</a:t>
            </a:r>
            <a:r>
              <a:rPr lang="zh-CN" sz="2000"/>
              <a:t>he warehouse dispatched the resources to the school.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The school receives the resource and the order is completed.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System administrator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Registration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Manage Enterprises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Manage School, Charity, Manufactory, Storage and Sell organization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Manage employees in enterprises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Manage Requests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Manage networks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Cases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331300"/>
            <a:ext cx="7505700" cy="31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School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Send request to a specified charity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View request details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Receive order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Charity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Process requests from schools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Send the order to designated manufactory and storage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View the information of orders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Record the order hitory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Cases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331300"/>
            <a:ext cx="75057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Manufactory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Receive orders from charities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Produce Resources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View information of orders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Record the order history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Sell organization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Accept and sold orders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View the information of orders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Record the order hitory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Cases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/>
              <a:t>Storage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Obtain and sold orders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View the information of orders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Record the order hitory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