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2.xml" ContentType="application/vnd.openxmlformats-officedocument.theme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3.xml" ContentType="application/vnd.openxmlformats-officedocument.theme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52" r:id="rId1"/>
    <p:sldMasterId id="2147483660" r:id="rId2"/>
    <p:sldMasterId id="2147483777" r:id="rId3"/>
    <p:sldMasterId id="2147483827" r:id="rId4"/>
  </p:sldMasterIdLst>
  <p:notesMasterIdLst>
    <p:notesMasterId r:id="rId28"/>
  </p:notesMasterIdLst>
  <p:handoutMasterIdLst>
    <p:handoutMasterId r:id="rId29"/>
  </p:handoutMasterIdLst>
  <p:sldIdLst>
    <p:sldId id="296" r:id="rId5"/>
    <p:sldId id="305" r:id="rId6"/>
    <p:sldId id="300" r:id="rId7"/>
    <p:sldId id="306" r:id="rId8"/>
    <p:sldId id="307" r:id="rId9"/>
    <p:sldId id="308" r:id="rId10"/>
    <p:sldId id="309" r:id="rId11"/>
    <p:sldId id="310" r:id="rId12"/>
    <p:sldId id="311" r:id="rId13"/>
    <p:sldId id="312" r:id="rId14"/>
    <p:sldId id="313" r:id="rId15"/>
    <p:sldId id="314" r:id="rId16"/>
    <p:sldId id="315" r:id="rId17"/>
    <p:sldId id="317" r:id="rId18"/>
    <p:sldId id="318" r:id="rId19"/>
    <p:sldId id="321" r:id="rId20"/>
    <p:sldId id="322" r:id="rId21"/>
    <p:sldId id="323" r:id="rId22"/>
    <p:sldId id="324" r:id="rId23"/>
    <p:sldId id="316" r:id="rId24"/>
    <p:sldId id="319" r:id="rId25"/>
    <p:sldId id="320" r:id="rId26"/>
    <p:sldId id="326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pos="1224" userDrawn="1">
          <p15:clr>
            <a:srgbClr val="A4A3A4"/>
          </p15:clr>
        </p15:guide>
        <p15:guide id="2" pos="2280" userDrawn="1">
          <p15:clr>
            <a:srgbClr val="A4A3A4"/>
          </p15:clr>
        </p15:guide>
        <p15:guide id="3" pos="3312" userDrawn="1">
          <p15:clr>
            <a:srgbClr val="A4A3A4"/>
          </p15:clr>
        </p15:guide>
        <p15:guide id="4" pos="6432" userDrawn="1">
          <p15:clr>
            <a:srgbClr val="A4A3A4"/>
          </p15:clr>
        </p15:guide>
        <p15:guide id="5" pos="5400" userDrawn="1">
          <p15:clr>
            <a:srgbClr val="A4A3A4"/>
          </p15:clr>
        </p15:guide>
        <p15:guide id="6" pos="4368" userDrawn="1">
          <p15:clr>
            <a:srgbClr val="A4A3A4"/>
          </p15:clr>
        </p15:guide>
        <p15:guide id="7" orient="horz" pos="840" userDrawn="1">
          <p15:clr>
            <a:srgbClr val="A4A3A4"/>
          </p15:clr>
        </p15:guide>
        <p15:guide id="8" orient="horz" pos="1488" userDrawn="1">
          <p15:clr>
            <a:srgbClr val="A4A3A4"/>
          </p15:clr>
        </p15:guide>
        <p15:guide id="9" orient="horz" pos="2136" userDrawn="1">
          <p15:clr>
            <a:srgbClr val="A4A3A4"/>
          </p15:clr>
        </p15:guide>
        <p15:guide id="10" orient="horz" pos="2784" userDrawn="1">
          <p15:clr>
            <a:srgbClr val="A4A3A4"/>
          </p15:clr>
        </p15:guide>
        <p15:guide id="11" orient="horz" pos="340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395262"/>
    <a:srgbClr val="A9A8A9"/>
    <a:srgbClr val="121D25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137"/>
    <p:restoredTop sz="95673"/>
  </p:normalViewPr>
  <p:slideViewPr>
    <p:cSldViewPr snapToGrid="0" snapToObjects="1">
      <p:cViewPr varScale="1">
        <p:scale>
          <a:sx n="103" d="100"/>
          <a:sy n="103" d="100"/>
        </p:scale>
        <p:origin x="-288" y="-112"/>
      </p:cViewPr>
      <p:guideLst>
        <p:guide orient="horz" pos="840"/>
        <p:guide orient="horz" pos="1488"/>
        <p:guide orient="horz" pos="2136"/>
        <p:guide orient="horz" pos="2784"/>
        <p:guide orient="horz" pos="3408"/>
        <p:guide pos="1224"/>
        <p:guide pos="2280"/>
        <p:guide pos="3312"/>
        <p:guide pos="6432"/>
        <p:guide pos="5400"/>
        <p:guide pos="436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4" d="100"/>
          <a:sy n="84" d="100"/>
        </p:scale>
        <p:origin x="-2896" y="-11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notesMaster" Target="notesMasters/notesMaster1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5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C7C593-924E-4A46-A99C-C91551F067DC}" type="datetime1">
              <a:rPr lang="en-US" smtClean="0"/>
              <a:t>8/23/18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F52387-6315-0143-81F4-7987EE649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02773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" charset="0"/>
              </a:defRPr>
            </a:lvl1pPr>
          </a:lstStyle>
          <a:p>
            <a:fld id="{F80B99B9-74F2-2D4A-8AAB-AA0B42A927DC}" type="datetime1">
              <a:rPr lang="en-US" smtClean="0"/>
              <a:t>8/23/18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" charset="0"/>
              </a:defRPr>
            </a:lvl1pPr>
          </a:lstStyle>
          <a:p>
            <a:fld id="{73CAB74A-37A8-BB43-9942-1DDEBC925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3482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AB74A-37A8-BB43-9942-1DDEBC9257F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4015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AB74A-37A8-BB43-9942-1DDEBC9257F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3321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AB74A-37A8-BB43-9942-1DDEBC9257F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1190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AB74A-37A8-BB43-9942-1DDEBC9257F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9549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AB74A-37A8-BB43-9942-1DDEBC9257F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2748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AB74A-37A8-BB43-9942-1DDEBC9257F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8448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AB74A-37A8-BB43-9942-1DDEBC9257F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357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AB74A-37A8-BB43-9942-1DDEBC9257FF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350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AB74A-37A8-BB43-9942-1DDEBC9257FF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4266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AB74A-37A8-BB43-9942-1DDEBC9257FF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7238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AB74A-37A8-BB43-9942-1DDEBC9257FF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0537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AB74A-37A8-BB43-9942-1DDEBC9257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2618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AB74A-37A8-BB43-9942-1DDEBC9257FF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8693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AB74A-37A8-BB43-9942-1DDEBC9257FF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8185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AB74A-37A8-BB43-9942-1DDEBC9257FF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39837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AB74A-37A8-BB43-9942-1DDEBC9257FF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7373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AB74A-37A8-BB43-9942-1DDEBC9257F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697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AB74A-37A8-BB43-9942-1DDEBC9257F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1993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AB74A-37A8-BB43-9942-1DDEBC9257F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1929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AB74A-37A8-BB43-9942-1DDEBC9257F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9371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AB74A-37A8-BB43-9942-1DDEBC9257F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8354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AB74A-37A8-BB43-9942-1DDEBC9257F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1367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AB74A-37A8-BB43-9942-1DDEBC9257F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547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png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.png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3.png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title - no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5799" y="2876614"/>
            <a:ext cx="3199482" cy="644905"/>
          </a:xfrm>
          <a:prstGeom prst="rect">
            <a:avLst/>
          </a:prstGeom>
        </p:spPr>
      </p:pic>
      <p:sp>
        <p:nvSpPr>
          <p:cNvPr id="23" name="Title 1"/>
          <p:cNvSpPr>
            <a:spLocks noGrp="1"/>
          </p:cNvSpPr>
          <p:nvPr>
            <p:ph type="ctrTitle" hasCustomPrompt="1"/>
          </p:nvPr>
        </p:nvSpPr>
        <p:spPr>
          <a:xfrm>
            <a:off x="5029200" y="2482151"/>
            <a:ext cx="6026102" cy="143383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l">
              <a:lnSpc>
                <a:spcPct val="85000"/>
              </a:lnSpc>
              <a:spcBef>
                <a:spcPts val="0"/>
              </a:spcBef>
              <a:defRPr sz="4300" b="0" i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cxnSp>
        <p:nvCxnSpPr>
          <p:cNvPr id="9" name="Shape 20"/>
          <p:cNvCxnSpPr/>
          <p:nvPr userDrawn="1"/>
        </p:nvCxnSpPr>
        <p:spPr>
          <a:xfrm>
            <a:off x="4686300" y="2607356"/>
            <a:ext cx="0" cy="1183420"/>
          </a:xfrm>
          <a:prstGeom prst="straightConnector1">
            <a:avLst/>
          </a:prstGeom>
          <a:noFill/>
          <a:ln w="34925" cap="rnd" cmpd="sng">
            <a:solidFill>
              <a:schemeClr val="tx2">
                <a:alpha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Shape 18"/>
          <p:cNvSpPr txBox="1">
            <a:spLocks noGrp="1"/>
          </p:cNvSpPr>
          <p:nvPr>
            <p:ph type="subTitle" idx="1" hasCustomPrompt="1"/>
          </p:nvPr>
        </p:nvSpPr>
        <p:spPr>
          <a:xfrm>
            <a:off x="5029200" y="4018140"/>
            <a:ext cx="6026102" cy="696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chemeClr val="dk2"/>
              </a:buClr>
              <a:buNone/>
              <a:defRPr sz="2000" b="0" i="0" baseline="0">
                <a:solidFill>
                  <a:schemeClr val="tx2"/>
                </a:solidFill>
                <a:latin typeface="Arial"/>
                <a:ea typeface="Arial"/>
                <a:cs typeface="Arial"/>
              </a:defRPr>
            </a:lvl1pPr>
            <a:lvl2pPr lvl="1"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>
            <a:r>
              <a:rPr lang="en-US" dirty="0" smtClean="0"/>
              <a:t>Subtitle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56127168"/>
      </p:ext>
    </p:extLst>
  </p:cSld>
  <p:clrMapOvr>
    <a:masterClrMapping/>
  </p:clrMapOvr>
  <p:transition xmlns:p14="http://schemas.microsoft.com/office/powerpoint/2010/main" spd="med">
    <p:pull/>
  </p:transition>
  <p:timing>
    <p:tnLst>
      <p:par>
        <p:cTn xmlns:p14="http://schemas.microsoft.com/office/powerpoint/2010/main"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2136">
          <p15:clr>
            <a:srgbClr val="FBAE40"/>
          </p15:clr>
        </p15:guide>
        <p15:guide id="5" pos="295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ircle colo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ontent Placeholder 10"/>
          <p:cNvSpPr>
            <a:spLocks noGrp="1" noChangeAspect="1"/>
          </p:cNvSpPr>
          <p:nvPr>
            <p:ph sz="quarter" idx="29" hasCustomPrompt="1"/>
          </p:nvPr>
        </p:nvSpPr>
        <p:spPr>
          <a:xfrm>
            <a:off x="1762506" y="1438199"/>
            <a:ext cx="2743200" cy="2743200"/>
          </a:xfrm>
          <a:prstGeom prst="ellipse">
            <a:avLst/>
          </a:prstGeom>
          <a:solidFill>
            <a:schemeClr val="accent5"/>
          </a:solidFill>
          <a:ln w="34925">
            <a:solidFill>
              <a:schemeClr val="bg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5400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44" name="Content Placeholder 10"/>
          <p:cNvSpPr>
            <a:spLocks noGrp="1" noChangeAspect="1"/>
          </p:cNvSpPr>
          <p:nvPr>
            <p:ph sz="quarter" idx="30" hasCustomPrompt="1"/>
          </p:nvPr>
        </p:nvSpPr>
        <p:spPr>
          <a:xfrm>
            <a:off x="4692087" y="1438199"/>
            <a:ext cx="2743200" cy="2743200"/>
          </a:xfrm>
          <a:prstGeom prst="ellipse">
            <a:avLst/>
          </a:prstGeom>
          <a:solidFill>
            <a:schemeClr val="accent4"/>
          </a:solidFill>
          <a:ln w="34925">
            <a:solidFill>
              <a:schemeClr val="bg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5400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46" name="Content Placeholder 10"/>
          <p:cNvSpPr>
            <a:spLocks noGrp="1" noChangeAspect="1"/>
          </p:cNvSpPr>
          <p:nvPr>
            <p:ph sz="quarter" idx="31" hasCustomPrompt="1"/>
          </p:nvPr>
        </p:nvSpPr>
        <p:spPr>
          <a:xfrm>
            <a:off x="7631574" y="1438199"/>
            <a:ext cx="2743200" cy="2743200"/>
          </a:xfrm>
          <a:prstGeom prst="ellipse">
            <a:avLst/>
          </a:prstGeom>
          <a:solidFill>
            <a:schemeClr val="accent1"/>
          </a:solidFill>
          <a:ln w="34925">
            <a:solidFill>
              <a:schemeClr val="bg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5400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23" name="Text Placeholder 20"/>
          <p:cNvSpPr>
            <a:spLocks noGrp="1"/>
          </p:cNvSpPr>
          <p:nvPr>
            <p:ph type="body" sz="quarter" idx="14"/>
          </p:nvPr>
        </p:nvSpPr>
        <p:spPr>
          <a:xfrm>
            <a:off x="1991487" y="4396302"/>
            <a:ext cx="2305050" cy="1256389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2000" b="0" i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  <a:lvl2pPr marL="311142" indent="0" algn="ctr">
              <a:buNone/>
              <a:defRPr sz="1600"/>
            </a:lvl2pPr>
            <a:lvl3pPr marL="609585" indent="0" algn="ctr">
              <a:buNone/>
              <a:defRPr sz="1600"/>
            </a:lvl3pPr>
            <a:lvl4pPr marL="918611" indent="0" algn="ctr">
              <a:buNone/>
              <a:defRPr sz="1600"/>
            </a:lvl4pPr>
            <a:lvl5pPr marL="1219170" indent="0" algn="ctr">
              <a:buNone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20"/>
          <p:cNvSpPr>
            <a:spLocks noGrp="1"/>
          </p:cNvSpPr>
          <p:nvPr>
            <p:ph type="body" sz="quarter" idx="16"/>
          </p:nvPr>
        </p:nvSpPr>
        <p:spPr>
          <a:xfrm>
            <a:off x="4925187" y="4396302"/>
            <a:ext cx="2305050" cy="1256389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2000" b="0" i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  <a:lvl2pPr marL="311142" indent="0" algn="ctr">
              <a:buNone/>
              <a:defRPr sz="1600"/>
            </a:lvl2pPr>
            <a:lvl3pPr marL="609585" indent="0" algn="ctr">
              <a:buNone/>
              <a:defRPr sz="1600"/>
            </a:lvl3pPr>
            <a:lvl4pPr marL="918611" indent="0" algn="ctr">
              <a:buNone/>
              <a:defRPr sz="1600"/>
            </a:lvl4pPr>
            <a:lvl5pPr marL="1219170" indent="0" algn="ctr">
              <a:buNone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7" name="Text Placeholder 20"/>
          <p:cNvSpPr>
            <a:spLocks noGrp="1"/>
          </p:cNvSpPr>
          <p:nvPr>
            <p:ph type="body" sz="quarter" idx="18"/>
          </p:nvPr>
        </p:nvSpPr>
        <p:spPr>
          <a:xfrm>
            <a:off x="7851278" y="4396302"/>
            <a:ext cx="2305050" cy="1256389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2000" b="0" i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  <a:lvl2pPr marL="311142" indent="0" algn="ctr">
              <a:buNone/>
              <a:defRPr sz="1600"/>
            </a:lvl2pPr>
            <a:lvl3pPr marL="609585" indent="0" algn="ctr">
              <a:buNone/>
              <a:defRPr sz="1600"/>
            </a:lvl3pPr>
            <a:lvl4pPr marL="918611" indent="0" algn="ctr">
              <a:buNone/>
              <a:defRPr sz="1600"/>
            </a:lvl4pPr>
            <a:lvl5pPr marL="1219170" indent="0" algn="ctr">
              <a:buNone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42704" y="6567170"/>
            <a:ext cx="280436" cy="177421"/>
          </a:xfrm>
          <a:prstGeom prst="rect">
            <a:avLst/>
          </a:prstGeom>
          <a:ln w="25400" cap="rnd">
            <a:noFill/>
          </a:ln>
        </p:spPr>
        <p:txBody>
          <a:bodyPr vert="horz" lIns="0" tIns="0" rIns="36576" bIns="0" rtlCol="0" anchor="ctr"/>
          <a:lstStyle>
            <a:lvl1pPr algn="r">
              <a:defRPr sz="1000" b="1">
                <a:solidFill>
                  <a:schemeClr val="tx2"/>
                </a:solidFill>
              </a:defRPr>
            </a:lvl1pPr>
          </a:lstStyle>
          <a:p>
            <a:fld id="{369CBD11-8145-8849-BA5F-F03872159E2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06215"/>
      </p:ext>
    </p:extLst>
  </p:cSld>
  <p:clrMapOvr>
    <a:masterClrMapping/>
  </p:clrMapOvr>
  <p:transition xmlns:p14="http://schemas.microsoft.com/office/powerpoint/2010/main" spd="med">
    <p:pull/>
  </p:transition>
  <p:timing>
    <p:tnLst>
      <p:par>
        <p:cTn xmlns:p14="http://schemas.microsoft.com/office/powerpoint/2010/main"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pos="5664">
          <p15:clr>
            <a:srgbClr val="FBAE40"/>
          </p15:clr>
        </p15:guide>
        <p15:guide id="2" pos="3840">
          <p15:clr>
            <a:srgbClr val="FBAE40"/>
          </p15:clr>
        </p15:guide>
        <p15:guide id="4" pos="1968">
          <p15:clr>
            <a:srgbClr val="FBAE40"/>
          </p15:clr>
        </p15:guide>
        <p15:guide id="5" orient="horz" pos="216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ircle colo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ontent Placeholder 10"/>
          <p:cNvSpPr>
            <a:spLocks noGrp="1" noChangeAspect="1"/>
          </p:cNvSpPr>
          <p:nvPr>
            <p:ph sz="quarter" idx="31" hasCustomPrompt="1"/>
          </p:nvPr>
        </p:nvSpPr>
        <p:spPr>
          <a:xfrm>
            <a:off x="6188037" y="1438199"/>
            <a:ext cx="2743200" cy="2743200"/>
          </a:xfrm>
          <a:prstGeom prst="ellipse">
            <a:avLst/>
          </a:prstGeom>
          <a:solidFill>
            <a:schemeClr val="accent1"/>
          </a:solidFill>
          <a:ln w="34925">
            <a:solidFill>
              <a:schemeClr val="bg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5400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39" name="Content Placeholder 10"/>
          <p:cNvSpPr>
            <a:spLocks noGrp="1" noChangeAspect="1"/>
          </p:cNvSpPr>
          <p:nvPr>
            <p:ph sz="quarter" idx="29" hasCustomPrompt="1"/>
          </p:nvPr>
        </p:nvSpPr>
        <p:spPr>
          <a:xfrm>
            <a:off x="318969" y="1438199"/>
            <a:ext cx="2743200" cy="2743200"/>
          </a:xfrm>
          <a:prstGeom prst="ellipse">
            <a:avLst/>
          </a:prstGeom>
          <a:solidFill>
            <a:schemeClr val="accent5"/>
          </a:solidFill>
          <a:ln w="34925">
            <a:solidFill>
              <a:schemeClr val="bg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5400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44" name="Content Placeholder 10"/>
          <p:cNvSpPr>
            <a:spLocks noGrp="1" noChangeAspect="1"/>
          </p:cNvSpPr>
          <p:nvPr>
            <p:ph sz="quarter" idx="30" hasCustomPrompt="1"/>
          </p:nvPr>
        </p:nvSpPr>
        <p:spPr>
          <a:xfrm>
            <a:off x="3248550" y="1438199"/>
            <a:ext cx="2743200" cy="2743200"/>
          </a:xfrm>
          <a:prstGeom prst="ellipse">
            <a:avLst/>
          </a:prstGeom>
          <a:solidFill>
            <a:schemeClr val="accent4"/>
          </a:solidFill>
          <a:ln w="34925">
            <a:solidFill>
              <a:schemeClr val="bg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5400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15" name="Content Placeholder 10"/>
          <p:cNvSpPr>
            <a:spLocks noGrp="1" noChangeAspect="1"/>
          </p:cNvSpPr>
          <p:nvPr>
            <p:ph sz="quarter" idx="35" hasCustomPrompt="1"/>
          </p:nvPr>
        </p:nvSpPr>
        <p:spPr>
          <a:xfrm>
            <a:off x="9127524" y="1438199"/>
            <a:ext cx="2743200" cy="2743200"/>
          </a:xfrm>
          <a:prstGeom prst="ellipse">
            <a:avLst/>
          </a:prstGeom>
          <a:solidFill>
            <a:schemeClr val="tx2"/>
          </a:solidFill>
          <a:ln w="34925">
            <a:solidFill>
              <a:schemeClr val="bg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5400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23" name="Text Placeholder 20"/>
          <p:cNvSpPr>
            <a:spLocks noGrp="1"/>
          </p:cNvSpPr>
          <p:nvPr>
            <p:ph type="body" sz="quarter" idx="14"/>
          </p:nvPr>
        </p:nvSpPr>
        <p:spPr>
          <a:xfrm>
            <a:off x="547950" y="4396302"/>
            <a:ext cx="2305050" cy="1256389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2000" b="0" i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  <a:lvl2pPr marL="311142" indent="0" algn="ctr">
              <a:buNone/>
              <a:defRPr sz="1600"/>
            </a:lvl2pPr>
            <a:lvl3pPr marL="609585" indent="0" algn="ctr">
              <a:buNone/>
              <a:defRPr sz="1600"/>
            </a:lvl3pPr>
            <a:lvl4pPr marL="918611" indent="0" algn="ctr">
              <a:buNone/>
              <a:defRPr sz="1600"/>
            </a:lvl4pPr>
            <a:lvl5pPr marL="1219170" indent="0" algn="ctr">
              <a:buNone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20"/>
          <p:cNvSpPr>
            <a:spLocks noGrp="1"/>
          </p:cNvSpPr>
          <p:nvPr>
            <p:ph type="body" sz="quarter" idx="16"/>
          </p:nvPr>
        </p:nvSpPr>
        <p:spPr>
          <a:xfrm>
            <a:off x="3481650" y="4396302"/>
            <a:ext cx="2305050" cy="1256389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2000" b="0" i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  <a:lvl2pPr marL="311142" indent="0" algn="ctr">
              <a:buNone/>
              <a:defRPr sz="1600"/>
            </a:lvl2pPr>
            <a:lvl3pPr marL="609585" indent="0" algn="ctr">
              <a:buNone/>
              <a:defRPr sz="1600"/>
            </a:lvl3pPr>
            <a:lvl4pPr marL="918611" indent="0" algn="ctr">
              <a:buNone/>
              <a:defRPr sz="1600"/>
            </a:lvl4pPr>
            <a:lvl5pPr marL="1219170" indent="0" algn="ctr">
              <a:buNone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7" name="Text Placeholder 20"/>
          <p:cNvSpPr>
            <a:spLocks noGrp="1"/>
          </p:cNvSpPr>
          <p:nvPr>
            <p:ph type="body" sz="quarter" idx="18"/>
          </p:nvPr>
        </p:nvSpPr>
        <p:spPr>
          <a:xfrm>
            <a:off x="6407741" y="4396302"/>
            <a:ext cx="2305050" cy="1256389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2000" b="0" i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  <a:lvl2pPr marL="311142" indent="0" algn="ctr">
              <a:buNone/>
              <a:defRPr sz="1600"/>
            </a:lvl2pPr>
            <a:lvl3pPr marL="609585" indent="0" algn="ctr">
              <a:buNone/>
              <a:defRPr sz="1600"/>
            </a:lvl3pPr>
            <a:lvl4pPr marL="918611" indent="0" algn="ctr">
              <a:buNone/>
              <a:defRPr sz="1600"/>
            </a:lvl4pPr>
            <a:lvl5pPr marL="1219170" indent="0" algn="ctr">
              <a:buNone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20"/>
          <p:cNvSpPr>
            <a:spLocks noGrp="1"/>
          </p:cNvSpPr>
          <p:nvPr>
            <p:ph type="body" sz="quarter" idx="34"/>
          </p:nvPr>
        </p:nvSpPr>
        <p:spPr>
          <a:xfrm>
            <a:off x="9347228" y="4396302"/>
            <a:ext cx="2305050" cy="1256389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2000" b="0" i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  <a:lvl2pPr marL="311142" indent="0" algn="ctr">
              <a:buNone/>
              <a:defRPr sz="1600"/>
            </a:lvl2pPr>
            <a:lvl3pPr marL="609585" indent="0" algn="ctr">
              <a:buNone/>
              <a:defRPr sz="1600"/>
            </a:lvl3pPr>
            <a:lvl4pPr marL="918611" indent="0" algn="ctr">
              <a:buNone/>
              <a:defRPr sz="1600"/>
            </a:lvl4pPr>
            <a:lvl5pPr marL="1219170" indent="0" algn="ctr">
              <a:buNone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42704" y="6567170"/>
            <a:ext cx="280436" cy="177421"/>
          </a:xfrm>
          <a:prstGeom prst="rect">
            <a:avLst/>
          </a:prstGeom>
          <a:ln w="25400" cap="rnd">
            <a:noFill/>
          </a:ln>
        </p:spPr>
        <p:txBody>
          <a:bodyPr vert="horz" lIns="0" tIns="0" rIns="36576" bIns="0" rtlCol="0" anchor="ctr"/>
          <a:lstStyle>
            <a:lvl1pPr algn="r">
              <a:defRPr sz="1000" b="1">
                <a:solidFill>
                  <a:schemeClr val="tx2"/>
                </a:solidFill>
              </a:defRPr>
            </a:lvl1pPr>
          </a:lstStyle>
          <a:p>
            <a:fld id="{369CBD11-8145-8849-BA5F-F03872159E2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34982"/>
      </p:ext>
    </p:extLst>
  </p:cSld>
  <p:clrMapOvr>
    <a:masterClrMapping/>
  </p:clrMapOvr>
  <p:transition xmlns:p14="http://schemas.microsoft.com/office/powerpoint/2010/main" spd="med">
    <p:pull/>
  </p:transition>
  <p:timing>
    <p:tnLst>
      <p:par>
        <p:cTn xmlns:p14="http://schemas.microsoft.com/office/powerpoint/2010/main"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pos="5664">
          <p15:clr>
            <a:srgbClr val="FBAE40"/>
          </p15:clr>
        </p15:guide>
        <p15:guide id="2" pos="3840">
          <p15:clr>
            <a:srgbClr val="FBAE40"/>
          </p15:clr>
        </p15:guide>
        <p15:guide id="4" pos="1968">
          <p15:clr>
            <a:srgbClr val="FBAE40"/>
          </p15:clr>
        </p15:guide>
        <p15:guide id="5" orient="horz" pos="216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angle colo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ontent Placeholder 10"/>
          <p:cNvSpPr>
            <a:spLocks noGrp="1"/>
          </p:cNvSpPr>
          <p:nvPr>
            <p:ph sz="quarter" idx="31" hasCustomPrompt="1"/>
          </p:nvPr>
        </p:nvSpPr>
        <p:spPr>
          <a:xfrm>
            <a:off x="5745109" y="1495350"/>
            <a:ext cx="3566160" cy="3272191"/>
          </a:xfrm>
          <a:prstGeom prst="parallelogram">
            <a:avLst/>
          </a:prstGeom>
          <a:solidFill>
            <a:schemeClr val="accent1"/>
          </a:solidFill>
          <a:ln w="34925">
            <a:solidFill>
              <a:schemeClr val="bg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5400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39" name="Content Placeholder 10"/>
          <p:cNvSpPr>
            <a:spLocks noGrp="1"/>
          </p:cNvSpPr>
          <p:nvPr>
            <p:ph sz="quarter" idx="29" hasCustomPrompt="1"/>
          </p:nvPr>
        </p:nvSpPr>
        <p:spPr>
          <a:xfrm>
            <a:off x="147513" y="1495350"/>
            <a:ext cx="3566160" cy="3272191"/>
          </a:xfrm>
          <a:prstGeom prst="parallelogram">
            <a:avLst/>
          </a:prstGeom>
          <a:solidFill>
            <a:schemeClr val="accent5"/>
          </a:solidFill>
          <a:ln w="34925">
            <a:solidFill>
              <a:schemeClr val="bg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5400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44" name="Content Placeholder 10"/>
          <p:cNvSpPr>
            <a:spLocks noGrp="1"/>
          </p:cNvSpPr>
          <p:nvPr>
            <p:ph sz="quarter" idx="30" hasCustomPrompt="1"/>
          </p:nvPr>
        </p:nvSpPr>
        <p:spPr>
          <a:xfrm>
            <a:off x="2948503" y="1495350"/>
            <a:ext cx="3566160" cy="3272191"/>
          </a:xfrm>
          <a:prstGeom prst="parallelogram">
            <a:avLst/>
          </a:prstGeom>
          <a:solidFill>
            <a:schemeClr val="accent4"/>
          </a:solidFill>
          <a:ln w="34925">
            <a:solidFill>
              <a:schemeClr val="bg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5400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15" name="Content Placeholder 10"/>
          <p:cNvSpPr>
            <a:spLocks noGrp="1"/>
          </p:cNvSpPr>
          <p:nvPr>
            <p:ph sz="quarter" idx="35" hasCustomPrompt="1"/>
          </p:nvPr>
        </p:nvSpPr>
        <p:spPr>
          <a:xfrm>
            <a:off x="8539707" y="1495350"/>
            <a:ext cx="3566160" cy="3272191"/>
          </a:xfrm>
          <a:prstGeom prst="parallelogram">
            <a:avLst/>
          </a:prstGeom>
          <a:solidFill>
            <a:schemeClr val="tx2"/>
          </a:solidFill>
          <a:ln w="34925">
            <a:solidFill>
              <a:schemeClr val="bg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5400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23" name="Text Placeholder 20"/>
          <p:cNvSpPr>
            <a:spLocks noGrp="1"/>
          </p:cNvSpPr>
          <p:nvPr>
            <p:ph type="body" sz="quarter" idx="14"/>
          </p:nvPr>
        </p:nvSpPr>
        <p:spPr>
          <a:xfrm>
            <a:off x="147513" y="4767541"/>
            <a:ext cx="2700461" cy="164592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2000" b="0" i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  <a:lvl2pPr marL="311142" indent="0" algn="ctr">
              <a:buNone/>
              <a:defRPr sz="1600"/>
            </a:lvl2pPr>
            <a:lvl3pPr marL="609585" indent="0" algn="ctr">
              <a:buNone/>
              <a:defRPr sz="1600"/>
            </a:lvl3pPr>
            <a:lvl4pPr marL="918611" indent="0" algn="ctr">
              <a:buNone/>
              <a:defRPr sz="1600"/>
            </a:lvl4pPr>
            <a:lvl5pPr marL="1219170" indent="0" algn="ctr">
              <a:buNone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20"/>
          <p:cNvSpPr>
            <a:spLocks noGrp="1"/>
          </p:cNvSpPr>
          <p:nvPr>
            <p:ph type="body" sz="quarter" idx="16"/>
          </p:nvPr>
        </p:nvSpPr>
        <p:spPr>
          <a:xfrm>
            <a:off x="2948503" y="4767541"/>
            <a:ext cx="2714749" cy="164592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2000" b="0" i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  <a:lvl2pPr marL="311142" indent="0" algn="ctr">
              <a:buNone/>
              <a:defRPr sz="1600"/>
            </a:lvl2pPr>
            <a:lvl3pPr marL="609585" indent="0" algn="ctr">
              <a:buNone/>
              <a:defRPr sz="1600"/>
            </a:lvl3pPr>
            <a:lvl4pPr marL="918611" indent="0" algn="ctr">
              <a:buNone/>
              <a:defRPr sz="1600"/>
            </a:lvl4pPr>
            <a:lvl5pPr marL="1219170" indent="0" algn="ctr">
              <a:buNone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7" name="Text Placeholder 20"/>
          <p:cNvSpPr>
            <a:spLocks noGrp="1"/>
          </p:cNvSpPr>
          <p:nvPr>
            <p:ph type="body" sz="quarter" idx="18"/>
          </p:nvPr>
        </p:nvSpPr>
        <p:spPr>
          <a:xfrm>
            <a:off x="5778069" y="4767541"/>
            <a:ext cx="2651556" cy="164592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2000" b="0" i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  <a:lvl2pPr marL="311142" indent="0" algn="ctr">
              <a:buNone/>
              <a:defRPr sz="1600"/>
            </a:lvl2pPr>
            <a:lvl3pPr marL="609585" indent="0" algn="ctr">
              <a:buNone/>
              <a:defRPr sz="1600"/>
            </a:lvl3pPr>
            <a:lvl4pPr marL="918611" indent="0" algn="ctr">
              <a:buNone/>
              <a:defRPr sz="1600"/>
            </a:lvl4pPr>
            <a:lvl5pPr marL="1219170" indent="0" algn="ctr">
              <a:buNone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20"/>
          <p:cNvSpPr>
            <a:spLocks noGrp="1"/>
          </p:cNvSpPr>
          <p:nvPr>
            <p:ph type="body" sz="quarter" idx="34"/>
          </p:nvPr>
        </p:nvSpPr>
        <p:spPr>
          <a:xfrm>
            <a:off x="8574675" y="4767541"/>
            <a:ext cx="2679663" cy="164592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2000" b="0" i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  <a:lvl2pPr marL="311142" indent="0" algn="ctr">
              <a:buNone/>
              <a:defRPr sz="1600"/>
            </a:lvl2pPr>
            <a:lvl3pPr marL="609585" indent="0" algn="ctr">
              <a:buNone/>
              <a:defRPr sz="1600"/>
            </a:lvl3pPr>
            <a:lvl4pPr marL="918611" indent="0" algn="ctr">
              <a:buNone/>
              <a:defRPr sz="1600"/>
            </a:lvl4pPr>
            <a:lvl5pPr marL="1219170" indent="0" algn="ctr">
              <a:buNone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42704" y="6567170"/>
            <a:ext cx="280436" cy="177421"/>
          </a:xfrm>
          <a:prstGeom prst="rect">
            <a:avLst/>
          </a:prstGeom>
          <a:ln w="25400" cap="rnd">
            <a:noFill/>
          </a:ln>
        </p:spPr>
        <p:txBody>
          <a:bodyPr vert="horz" lIns="0" tIns="0" rIns="36576" bIns="0" rtlCol="0" anchor="ctr"/>
          <a:lstStyle>
            <a:lvl1pPr algn="r">
              <a:defRPr sz="1000" b="1">
                <a:solidFill>
                  <a:schemeClr val="tx2"/>
                </a:solidFill>
              </a:defRPr>
            </a:lvl1pPr>
          </a:lstStyle>
          <a:p>
            <a:fld id="{369CBD11-8145-8849-BA5F-F03872159E2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207083"/>
      </p:ext>
    </p:extLst>
  </p:cSld>
  <p:clrMapOvr>
    <a:masterClrMapping/>
  </p:clrMapOvr>
  <p:transition xmlns:p14="http://schemas.microsoft.com/office/powerpoint/2010/main" spd="med">
    <p:pull/>
  </p:transition>
  <p:timing>
    <p:tnLst>
      <p:par>
        <p:cTn xmlns:p14="http://schemas.microsoft.com/office/powerpoint/2010/main"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pos="5664">
          <p15:clr>
            <a:srgbClr val="FBAE40"/>
          </p15:clr>
        </p15:guide>
        <p15:guide id="2" pos="3840">
          <p15:clr>
            <a:srgbClr val="FBAE40"/>
          </p15:clr>
        </p15:guide>
        <p15:guide id="4" pos="1968">
          <p15:clr>
            <a:srgbClr val="FBAE40"/>
          </p15:clr>
        </p15:guide>
        <p15:guide id="5" orient="horz" pos="216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 checker 8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Content Placeholder 6"/>
          <p:cNvSpPr>
            <a:spLocks noGrp="1"/>
          </p:cNvSpPr>
          <p:nvPr>
            <p:ph sz="quarter" idx="28" hasCustomPrompt="1"/>
          </p:nvPr>
        </p:nvSpPr>
        <p:spPr>
          <a:xfrm>
            <a:off x="3089808" y="1336760"/>
            <a:ext cx="2971800" cy="2359152"/>
          </a:xfrm>
          <a:solidFill>
            <a:schemeClr val="accent6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61" name="Content Placeholder 6"/>
          <p:cNvSpPr>
            <a:spLocks noGrp="1"/>
          </p:cNvSpPr>
          <p:nvPr>
            <p:ph sz="quarter" idx="29" hasCustomPrompt="1"/>
          </p:nvPr>
        </p:nvSpPr>
        <p:spPr>
          <a:xfrm>
            <a:off x="0" y="1336760"/>
            <a:ext cx="3009900" cy="2359152"/>
          </a:xfrm>
          <a:solidFill>
            <a:schemeClr val="tx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62" name="Content Placeholder 6"/>
          <p:cNvSpPr>
            <a:spLocks noGrp="1"/>
          </p:cNvSpPr>
          <p:nvPr>
            <p:ph sz="quarter" idx="30" hasCustomPrompt="1"/>
          </p:nvPr>
        </p:nvSpPr>
        <p:spPr>
          <a:xfrm>
            <a:off x="-6107" y="3774948"/>
            <a:ext cx="3009900" cy="2359152"/>
          </a:xfrm>
          <a:solidFill>
            <a:schemeClr val="accent5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63" name="Content Placeholder 6"/>
          <p:cNvSpPr>
            <a:spLocks noGrp="1"/>
          </p:cNvSpPr>
          <p:nvPr>
            <p:ph sz="quarter" idx="31" hasCustomPrompt="1"/>
          </p:nvPr>
        </p:nvSpPr>
        <p:spPr>
          <a:xfrm>
            <a:off x="3086100" y="3774948"/>
            <a:ext cx="2971800" cy="2359152"/>
          </a:xfrm>
          <a:solidFill>
            <a:schemeClr val="accent4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64" name="Content Placeholder 6"/>
          <p:cNvSpPr>
            <a:spLocks noGrp="1"/>
          </p:cNvSpPr>
          <p:nvPr>
            <p:ph sz="quarter" idx="32" hasCustomPrompt="1"/>
          </p:nvPr>
        </p:nvSpPr>
        <p:spPr>
          <a:xfrm>
            <a:off x="6141516" y="1336760"/>
            <a:ext cx="2971800" cy="2359152"/>
          </a:xfrm>
          <a:solidFill>
            <a:schemeClr val="accent5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65" name="Content Placeholder 6"/>
          <p:cNvSpPr>
            <a:spLocks noGrp="1"/>
          </p:cNvSpPr>
          <p:nvPr>
            <p:ph sz="quarter" idx="33" hasCustomPrompt="1"/>
          </p:nvPr>
        </p:nvSpPr>
        <p:spPr>
          <a:xfrm>
            <a:off x="6134100" y="3774948"/>
            <a:ext cx="2971800" cy="2359152"/>
          </a:xfrm>
          <a:solidFill>
            <a:schemeClr val="tx2">
              <a:lumMod val="60000"/>
              <a:lumOff val="4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66" name="Content Placeholder 6"/>
          <p:cNvSpPr>
            <a:spLocks noGrp="1"/>
          </p:cNvSpPr>
          <p:nvPr>
            <p:ph sz="quarter" idx="34" hasCustomPrompt="1"/>
          </p:nvPr>
        </p:nvSpPr>
        <p:spPr>
          <a:xfrm>
            <a:off x="9181367" y="1336760"/>
            <a:ext cx="3009900" cy="2359152"/>
          </a:xfrm>
          <a:solidFill>
            <a:schemeClr val="tx2">
              <a:lumMod val="7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67" name="Content Placeholder 6"/>
          <p:cNvSpPr>
            <a:spLocks noGrp="1"/>
          </p:cNvSpPr>
          <p:nvPr>
            <p:ph sz="quarter" idx="35" hasCustomPrompt="1"/>
          </p:nvPr>
        </p:nvSpPr>
        <p:spPr>
          <a:xfrm>
            <a:off x="9182100" y="3771900"/>
            <a:ext cx="3009900" cy="2359152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42704" y="6567170"/>
            <a:ext cx="280436" cy="177421"/>
          </a:xfrm>
          <a:prstGeom prst="rect">
            <a:avLst/>
          </a:prstGeom>
          <a:ln w="25400" cap="rnd">
            <a:noFill/>
          </a:ln>
        </p:spPr>
        <p:txBody>
          <a:bodyPr vert="horz" lIns="0" tIns="0" rIns="36576" bIns="0" rtlCol="0" anchor="ctr"/>
          <a:lstStyle>
            <a:lvl1pPr algn="r">
              <a:defRPr sz="1000" b="1">
                <a:solidFill>
                  <a:schemeClr val="tx2"/>
                </a:solidFill>
              </a:defRPr>
            </a:lvl1pPr>
          </a:lstStyle>
          <a:p>
            <a:fld id="{369CBD11-8145-8849-BA5F-F03872159E2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717095"/>
      </p:ext>
    </p:extLst>
  </p:cSld>
  <p:clrMapOvr>
    <a:masterClrMapping/>
  </p:clrMapOvr>
  <p:transition xmlns:p14="http://schemas.microsoft.com/office/powerpoint/2010/main" spd="med">
    <p:pull/>
  </p:transition>
  <p:timing>
    <p:tnLst>
      <p:par>
        <p:cTn xmlns:p14="http://schemas.microsoft.com/office/powerpoint/2010/main"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pos="3816">
          <p15:clr>
            <a:srgbClr val="FBAE40"/>
          </p15:clr>
        </p15:guide>
        <p15:guide id="2" pos="1944">
          <p15:clr>
            <a:srgbClr val="FBAE40"/>
          </p15:clr>
        </p15:guide>
        <p15:guide id="3" pos="5784">
          <p15:clr>
            <a:srgbClr val="FBAE40"/>
          </p15:clr>
        </p15:guide>
        <p15:guide id="4" orient="horz" pos="2328">
          <p15:clr>
            <a:srgbClr val="FBAE40"/>
          </p15:clr>
        </p15:guide>
        <p15:guide id="5" orient="horz" pos="840">
          <p15:clr>
            <a:srgbClr val="FBAE40"/>
          </p15:clr>
        </p15:guide>
        <p15:guide id="6" orient="horz" pos="3864">
          <p15:clr>
            <a:srgbClr val="FBAE40"/>
          </p15:clr>
        </p15:guide>
        <p15:guide id="7" pos="5736">
          <p15:clr>
            <a:srgbClr val="FBAE40"/>
          </p15:clr>
        </p15:guide>
        <p15:guide id="8" pos="3864">
          <p15:clr>
            <a:srgbClr val="FBAE40"/>
          </p15:clr>
        </p15:guide>
        <p15:guide id="9" pos="1896">
          <p15:clr>
            <a:srgbClr val="FBAE40"/>
          </p15:clr>
        </p15:guide>
        <p15:guide id="10" orient="horz" pos="2376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 checker 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Content Placeholder 6"/>
          <p:cNvSpPr>
            <a:spLocks noGrp="1"/>
          </p:cNvSpPr>
          <p:nvPr>
            <p:ph sz="quarter" idx="28" hasCustomPrompt="1"/>
          </p:nvPr>
        </p:nvSpPr>
        <p:spPr>
          <a:xfrm>
            <a:off x="4107656" y="1336760"/>
            <a:ext cx="4039441" cy="2359152"/>
          </a:xfrm>
          <a:solidFill>
            <a:schemeClr val="accent6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61" name="Content Placeholder 6"/>
          <p:cNvSpPr>
            <a:spLocks noGrp="1"/>
          </p:cNvSpPr>
          <p:nvPr>
            <p:ph sz="quarter" idx="29" hasCustomPrompt="1"/>
          </p:nvPr>
        </p:nvSpPr>
        <p:spPr>
          <a:xfrm>
            <a:off x="-1" y="1336760"/>
            <a:ext cx="4027669" cy="2359152"/>
          </a:xfrm>
          <a:solidFill>
            <a:schemeClr val="tx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62" name="Content Placeholder 6"/>
          <p:cNvSpPr>
            <a:spLocks noGrp="1"/>
          </p:cNvSpPr>
          <p:nvPr>
            <p:ph sz="quarter" idx="30" hasCustomPrompt="1"/>
          </p:nvPr>
        </p:nvSpPr>
        <p:spPr>
          <a:xfrm>
            <a:off x="-6108" y="3774948"/>
            <a:ext cx="4027669" cy="2359152"/>
          </a:xfrm>
          <a:solidFill>
            <a:schemeClr val="accent5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63" name="Content Placeholder 6"/>
          <p:cNvSpPr>
            <a:spLocks noGrp="1"/>
          </p:cNvSpPr>
          <p:nvPr>
            <p:ph sz="quarter" idx="31" hasCustomPrompt="1"/>
          </p:nvPr>
        </p:nvSpPr>
        <p:spPr>
          <a:xfrm>
            <a:off x="4107656" y="3774948"/>
            <a:ext cx="4039441" cy="2359152"/>
          </a:xfrm>
          <a:solidFill>
            <a:schemeClr val="accent4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64" name="Content Placeholder 6"/>
          <p:cNvSpPr>
            <a:spLocks noGrp="1"/>
          </p:cNvSpPr>
          <p:nvPr>
            <p:ph sz="quarter" idx="32" hasCustomPrompt="1"/>
          </p:nvPr>
        </p:nvSpPr>
        <p:spPr>
          <a:xfrm>
            <a:off x="8222730" y="1336760"/>
            <a:ext cx="3976686" cy="2359152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65" name="Content Placeholder 6"/>
          <p:cNvSpPr>
            <a:spLocks noGrp="1"/>
          </p:cNvSpPr>
          <p:nvPr>
            <p:ph sz="quarter" idx="33" hasCustomPrompt="1"/>
          </p:nvPr>
        </p:nvSpPr>
        <p:spPr>
          <a:xfrm>
            <a:off x="8215314" y="3774948"/>
            <a:ext cx="3976686" cy="2359152"/>
          </a:xfrm>
          <a:solidFill>
            <a:schemeClr val="tx2">
              <a:lumMod val="60000"/>
              <a:lumOff val="4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477444"/>
      </p:ext>
    </p:extLst>
  </p:cSld>
  <p:clrMapOvr>
    <a:masterClrMapping/>
  </p:clrMapOvr>
  <p:transition xmlns:p14="http://schemas.microsoft.com/office/powerpoint/2010/main" spd="med">
    <p:pull/>
  </p:transition>
  <p:timing>
    <p:tnLst>
      <p:par>
        <p:cTn xmlns:p14="http://schemas.microsoft.com/office/powerpoint/2010/main"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pos="3816">
          <p15:clr>
            <a:srgbClr val="FBAE40"/>
          </p15:clr>
        </p15:guide>
        <p15:guide id="2" pos="1944">
          <p15:clr>
            <a:srgbClr val="FBAE40"/>
          </p15:clr>
        </p15:guide>
        <p15:guide id="3" pos="5784">
          <p15:clr>
            <a:srgbClr val="FBAE40"/>
          </p15:clr>
        </p15:guide>
        <p15:guide id="4" orient="horz" pos="2328">
          <p15:clr>
            <a:srgbClr val="FBAE40"/>
          </p15:clr>
        </p15:guide>
        <p15:guide id="5" orient="horz" pos="840">
          <p15:clr>
            <a:srgbClr val="FBAE40"/>
          </p15:clr>
        </p15:guide>
        <p15:guide id="6" orient="horz" pos="3864">
          <p15:clr>
            <a:srgbClr val="FBAE40"/>
          </p15:clr>
        </p15:guide>
        <p15:guide id="7" pos="5736">
          <p15:clr>
            <a:srgbClr val="FBAE40"/>
          </p15:clr>
        </p15:guide>
        <p15:guide id="8" pos="3864">
          <p15:clr>
            <a:srgbClr val="FBAE40"/>
          </p15:clr>
        </p15:guide>
        <p15:guide id="9" pos="1896">
          <p15:clr>
            <a:srgbClr val="FBAE40"/>
          </p15:clr>
        </p15:guide>
        <p15:guide id="10" orient="horz" pos="2376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roblem/solutio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8106745" y="0"/>
            <a:ext cx="4094399" cy="3721989"/>
          </a:xfrm>
          <a:custGeom>
            <a:avLst/>
            <a:gdLst>
              <a:gd name="connsiteX0" fmla="*/ 0 w 4000500"/>
              <a:gd name="connsiteY0" fmla="*/ 0 h 3429000"/>
              <a:gd name="connsiteX1" fmla="*/ 4000500 w 4000500"/>
              <a:gd name="connsiteY1" fmla="*/ 0 h 3429000"/>
              <a:gd name="connsiteX2" fmla="*/ 4000500 w 4000500"/>
              <a:gd name="connsiteY2" fmla="*/ 3429000 h 3429000"/>
              <a:gd name="connsiteX3" fmla="*/ 0 w 4000500"/>
              <a:gd name="connsiteY3" fmla="*/ 3429000 h 3429000"/>
              <a:gd name="connsiteX4" fmla="*/ 0 w 4000500"/>
              <a:gd name="connsiteY4" fmla="*/ 0 h 3429000"/>
              <a:gd name="connsiteX0" fmla="*/ 0 w 4000500"/>
              <a:gd name="connsiteY0" fmla="*/ 0 h 3712464"/>
              <a:gd name="connsiteX1" fmla="*/ 4000500 w 4000500"/>
              <a:gd name="connsiteY1" fmla="*/ 0 h 3712464"/>
              <a:gd name="connsiteX2" fmla="*/ 4000500 w 4000500"/>
              <a:gd name="connsiteY2" fmla="*/ 3429000 h 3712464"/>
              <a:gd name="connsiteX3" fmla="*/ 9144 w 4000500"/>
              <a:gd name="connsiteY3" fmla="*/ 3712464 h 3712464"/>
              <a:gd name="connsiteX4" fmla="*/ 0 w 4000500"/>
              <a:gd name="connsiteY4" fmla="*/ 0 h 3712464"/>
              <a:gd name="connsiteX0" fmla="*/ 0 w 4009644"/>
              <a:gd name="connsiteY0" fmla="*/ 0 h 3712464"/>
              <a:gd name="connsiteX1" fmla="*/ 4000500 w 4009644"/>
              <a:gd name="connsiteY1" fmla="*/ 0 h 3712464"/>
              <a:gd name="connsiteX2" fmla="*/ 4009644 w 4009644"/>
              <a:gd name="connsiteY2" fmla="*/ 3191256 h 3712464"/>
              <a:gd name="connsiteX3" fmla="*/ 9144 w 4009644"/>
              <a:gd name="connsiteY3" fmla="*/ 3712464 h 3712464"/>
              <a:gd name="connsiteX4" fmla="*/ 0 w 4009644"/>
              <a:gd name="connsiteY4" fmla="*/ 0 h 3712464"/>
              <a:gd name="connsiteX0" fmla="*/ 0 w 4009644"/>
              <a:gd name="connsiteY0" fmla="*/ 0 h 3721989"/>
              <a:gd name="connsiteX1" fmla="*/ 4000500 w 4009644"/>
              <a:gd name="connsiteY1" fmla="*/ 0 h 3721989"/>
              <a:gd name="connsiteX2" fmla="*/ 4009644 w 4009644"/>
              <a:gd name="connsiteY2" fmla="*/ 3191256 h 3721989"/>
              <a:gd name="connsiteX3" fmla="*/ 2794 w 4009644"/>
              <a:gd name="connsiteY3" fmla="*/ 3721989 h 3721989"/>
              <a:gd name="connsiteX4" fmla="*/ 0 w 4009644"/>
              <a:gd name="connsiteY4" fmla="*/ 0 h 3721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9644" h="3721989">
                <a:moveTo>
                  <a:pt x="0" y="0"/>
                </a:moveTo>
                <a:lnTo>
                  <a:pt x="4000500" y="0"/>
                </a:lnTo>
                <a:lnTo>
                  <a:pt x="4009644" y="3191256"/>
                </a:lnTo>
                <a:lnTo>
                  <a:pt x="2794" y="3721989"/>
                </a:lnTo>
                <a:cubicBezTo>
                  <a:pt x="1863" y="2481326"/>
                  <a:pt x="931" y="1240663"/>
                  <a:pt x="0" y="0"/>
                </a:cubicBez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 userDrawn="1"/>
        </p:nvSpPr>
        <p:spPr>
          <a:xfrm flipH="1">
            <a:off x="0" y="0"/>
            <a:ext cx="81915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 userDrawn="1"/>
        </p:nvSpPr>
        <p:spPr>
          <a:xfrm>
            <a:off x="9927188" y="3160628"/>
            <a:ext cx="540861" cy="540861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 userDrawn="1"/>
        </p:nvGrpSpPr>
        <p:grpSpPr>
          <a:xfrm flipH="1">
            <a:off x="10077943" y="3328622"/>
            <a:ext cx="221327" cy="282235"/>
            <a:chOff x="10110745" y="3414278"/>
            <a:chExt cx="221327" cy="282235"/>
          </a:xfrm>
        </p:grpSpPr>
        <p:sp>
          <p:nvSpPr>
            <p:cNvPr id="43" name="object 10"/>
            <p:cNvSpPr/>
            <p:nvPr userDrawn="1"/>
          </p:nvSpPr>
          <p:spPr>
            <a:xfrm rot="2765563" flipV="1">
              <a:off x="10007189" y="3517834"/>
              <a:ext cx="252831" cy="45719"/>
            </a:xfrm>
            <a:custGeom>
              <a:avLst/>
              <a:gdLst/>
              <a:ahLst/>
              <a:cxnLst/>
              <a:rect l="l" t="t" r="r" b="b"/>
              <a:pathLst>
                <a:path w="398780">
                  <a:moveTo>
                    <a:pt x="398183" y="0"/>
                  </a:moveTo>
                  <a:lnTo>
                    <a:pt x="17056" y="0"/>
                  </a:lnTo>
                  <a:lnTo>
                    <a:pt x="0" y="0"/>
                  </a:lnTo>
                </a:path>
              </a:pathLst>
            </a:custGeom>
            <a:ln w="25400" cap="rnd">
              <a:solidFill>
                <a:schemeClr val="tx2">
                  <a:lumMod val="60000"/>
                  <a:lumOff val="40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 b="0" i="0" dirty="0">
                <a:latin typeface="Arial" charset="0"/>
              </a:endParaRPr>
            </a:p>
          </p:txBody>
        </p:sp>
        <p:sp>
          <p:nvSpPr>
            <p:cNvPr id="41" name="object 10"/>
            <p:cNvSpPr/>
            <p:nvPr userDrawn="1"/>
          </p:nvSpPr>
          <p:spPr>
            <a:xfrm rot="18834437">
              <a:off x="10182797" y="3547238"/>
              <a:ext cx="252831" cy="45719"/>
            </a:xfrm>
            <a:custGeom>
              <a:avLst/>
              <a:gdLst/>
              <a:ahLst/>
              <a:cxnLst/>
              <a:rect l="l" t="t" r="r" b="b"/>
              <a:pathLst>
                <a:path w="398780">
                  <a:moveTo>
                    <a:pt x="398183" y="0"/>
                  </a:moveTo>
                  <a:lnTo>
                    <a:pt x="17056" y="0"/>
                  </a:lnTo>
                  <a:lnTo>
                    <a:pt x="0" y="0"/>
                  </a:lnTo>
                </a:path>
              </a:pathLst>
            </a:custGeom>
            <a:ln w="25400" cap="rnd">
              <a:solidFill>
                <a:schemeClr val="tx2">
                  <a:lumMod val="75000"/>
                  <a:alpha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 b="0" i="0" dirty="0">
                <a:latin typeface="Arial" charset="0"/>
              </a:endParaRPr>
            </a:p>
          </p:txBody>
        </p:sp>
      </p:grpSp>
      <p:sp>
        <p:nvSpPr>
          <p:cNvPr id="40" name="Text Placeholder 20"/>
          <p:cNvSpPr>
            <a:spLocks noGrp="1"/>
          </p:cNvSpPr>
          <p:nvPr>
            <p:ph type="body" sz="quarter" idx="14" hasCustomPrompt="1"/>
          </p:nvPr>
        </p:nvSpPr>
        <p:spPr>
          <a:xfrm>
            <a:off x="301973" y="1158354"/>
            <a:ext cx="2305050" cy="51533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2000" b="1" i="0">
                <a:solidFill>
                  <a:schemeClr val="tx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  <a:lvl2pPr marL="311142" indent="0" algn="ctr">
              <a:buNone/>
              <a:defRPr sz="1600"/>
            </a:lvl2pPr>
            <a:lvl3pPr marL="609585" indent="0" algn="ctr">
              <a:buNone/>
              <a:defRPr sz="1600"/>
            </a:lvl3pPr>
            <a:lvl4pPr marL="918611" indent="0" algn="ctr">
              <a:buNone/>
              <a:defRPr sz="1600"/>
            </a:lvl4pPr>
            <a:lvl5pPr marL="1219170" indent="0" algn="ctr">
              <a:buNone/>
              <a:defRPr sz="1600"/>
            </a:lvl5pPr>
          </a:lstStyle>
          <a:p>
            <a:pPr lvl="0"/>
            <a:r>
              <a:rPr lang="en-US" dirty="0" smtClean="0"/>
              <a:t>CLICK TO EDIT MASTER TEXT</a:t>
            </a:r>
          </a:p>
        </p:txBody>
      </p:sp>
      <p:sp>
        <p:nvSpPr>
          <p:cNvPr id="42" name="Text Placeholder 20"/>
          <p:cNvSpPr>
            <a:spLocks noGrp="1"/>
          </p:cNvSpPr>
          <p:nvPr>
            <p:ph type="body" sz="quarter" idx="15"/>
          </p:nvPr>
        </p:nvSpPr>
        <p:spPr>
          <a:xfrm>
            <a:off x="301973" y="3561969"/>
            <a:ext cx="2305050" cy="1230603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1600" b="0" i="0">
                <a:solidFill>
                  <a:schemeClr val="tx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  <a:lvl2pPr marL="311142" indent="0" algn="ctr">
              <a:buNone/>
              <a:defRPr sz="1600"/>
            </a:lvl2pPr>
            <a:lvl3pPr marL="609585" indent="0" algn="ctr">
              <a:buNone/>
              <a:defRPr sz="1600"/>
            </a:lvl3pPr>
            <a:lvl4pPr marL="918611" indent="0" algn="ctr">
              <a:buNone/>
              <a:defRPr sz="1600"/>
            </a:lvl4pPr>
            <a:lvl5pPr marL="1219170" indent="0" algn="ctr">
              <a:buNone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4" name="Text Placeholder 20"/>
          <p:cNvSpPr>
            <a:spLocks noGrp="1"/>
          </p:cNvSpPr>
          <p:nvPr>
            <p:ph type="body" sz="quarter" idx="16" hasCustomPrompt="1"/>
          </p:nvPr>
        </p:nvSpPr>
        <p:spPr>
          <a:xfrm>
            <a:off x="2953790" y="1158354"/>
            <a:ext cx="2305050" cy="51533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2000" b="1" i="0">
                <a:solidFill>
                  <a:schemeClr val="tx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  <a:lvl2pPr marL="311142" indent="0" algn="ctr">
              <a:buNone/>
              <a:defRPr sz="1600"/>
            </a:lvl2pPr>
            <a:lvl3pPr marL="609585" indent="0" algn="ctr">
              <a:buNone/>
              <a:defRPr sz="1600"/>
            </a:lvl3pPr>
            <a:lvl4pPr marL="918611" indent="0" algn="ctr">
              <a:buNone/>
              <a:defRPr sz="1600"/>
            </a:lvl4pPr>
            <a:lvl5pPr marL="1219170" indent="0" algn="ctr">
              <a:buNone/>
              <a:defRPr sz="1600"/>
            </a:lvl5pPr>
          </a:lstStyle>
          <a:p>
            <a:pPr lvl="0"/>
            <a:r>
              <a:rPr lang="en-US" dirty="0" smtClean="0"/>
              <a:t>CLICK TO EDIT MASTER TEXT</a:t>
            </a:r>
          </a:p>
        </p:txBody>
      </p:sp>
      <p:sp>
        <p:nvSpPr>
          <p:cNvPr id="45" name="Text Placeholder 20"/>
          <p:cNvSpPr>
            <a:spLocks noGrp="1"/>
          </p:cNvSpPr>
          <p:nvPr>
            <p:ph type="body" sz="quarter" idx="17"/>
          </p:nvPr>
        </p:nvSpPr>
        <p:spPr>
          <a:xfrm>
            <a:off x="2953790" y="3561969"/>
            <a:ext cx="2305050" cy="1230603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1600" b="0" i="0">
                <a:solidFill>
                  <a:schemeClr val="tx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  <a:lvl2pPr marL="311142" indent="0" algn="ctr">
              <a:buNone/>
              <a:defRPr sz="1600"/>
            </a:lvl2pPr>
            <a:lvl3pPr marL="609585" indent="0" algn="ctr">
              <a:buNone/>
              <a:defRPr sz="1600"/>
            </a:lvl3pPr>
            <a:lvl4pPr marL="918611" indent="0" algn="ctr">
              <a:buNone/>
              <a:defRPr sz="1600"/>
            </a:lvl4pPr>
            <a:lvl5pPr marL="1219170" indent="0" algn="ctr">
              <a:buNone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6" name="Text Placeholder 20"/>
          <p:cNvSpPr>
            <a:spLocks noGrp="1"/>
          </p:cNvSpPr>
          <p:nvPr>
            <p:ph type="body" sz="quarter" idx="18" hasCustomPrompt="1"/>
          </p:nvPr>
        </p:nvSpPr>
        <p:spPr>
          <a:xfrm>
            <a:off x="5605607" y="1158354"/>
            <a:ext cx="2305050" cy="51533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2000" b="1" i="0">
                <a:solidFill>
                  <a:schemeClr val="tx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  <a:lvl2pPr marL="311142" indent="0" algn="ctr">
              <a:buNone/>
              <a:defRPr sz="1600"/>
            </a:lvl2pPr>
            <a:lvl3pPr marL="609585" indent="0" algn="ctr">
              <a:buNone/>
              <a:defRPr sz="1600"/>
            </a:lvl3pPr>
            <a:lvl4pPr marL="918611" indent="0" algn="ctr">
              <a:buNone/>
              <a:defRPr sz="1600"/>
            </a:lvl4pPr>
            <a:lvl5pPr marL="1219170" indent="0" algn="ctr">
              <a:buNone/>
              <a:defRPr sz="1600"/>
            </a:lvl5pPr>
          </a:lstStyle>
          <a:p>
            <a:pPr lvl="0"/>
            <a:r>
              <a:rPr lang="en-US" dirty="0" smtClean="0"/>
              <a:t>CLICK TO EDIT MASTER TEXT</a:t>
            </a:r>
          </a:p>
        </p:txBody>
      </p:sp>
      <p:sp>
        <p:nvSpPr>
          <p:cNvPr id="47" name="Text Placeholder 20"/>
          <p:cNvSpPr>
            <a:spLocks noGrp="1"/>
          </p:cNvSpPr>
          <p:nvPr>
            <p:ph type="body" sz="quarter" idx="19"/>
          </p:nvPr>
        </p:nvSpPr>
        <p:spPr>
          <a:xfrm>
            <a:off x="5605607" y="3561969"/>
            <a:ext cx="2305050" cy="1230603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1600" b="0" i="0">
                <a:solidFill>
                  <a:schemeClr val="tx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  <a:lvl2pPr marL="311142" indent="0" algn="ctr">
              <a:buNone/>
              <a:defRPr sz="1600"/>
            </a:lvl2pPr>
            <a:lvl3pPr marL="609585" indent="0" algn="ctr">
              <a:buNone/>
              <a:defRPr sz="1600"/>
            </a:lvl3pPr>
            <a:lvl4pPr marL="918611" indent="0" algn="ctr">
              <a:buNone/>
              <a:defRPr sz="1600"/>
            </a:lvl4pPr>
            <a:lvl5pPr marL="1219170" indent="0" algn="ctr">
              <a:buNone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8" name="Text Placeholder 20"/>
          <p:cNvSpPr>
            <a:spLocks noGrp="1"/>
          </p:cNvSpPr>
          <p:nvPr>
            <p:ph type="body" sz="quarter" idx="20"/>
          </p:nvPr>
        </p:nvSpPr>
        <p:spPr>
          <a:xfrm>
            <a:off x="301973" y="4947920"/>
            <a:ext cx="7608684" cy="524949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l">
              <a:buNone/>
              <a:defRPr sz="2000" b="0" i="0">
                <a:solidFill>
                  <a:schemeClr val="tx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  <a:lvl2pPr marL="311142" indent="0" algn="ctr">
              <a:buNone/>
              <a:defRPr sz="1600"/>
            </a:lvl2pPr>
            <a:lvl3pPr marL="609585" indent="0" algn="ctr">
              <a:buNone/>
              <a:defRPr sz="1600"/>
            </a:lvl3pPr>
            <a:lvl4pPr marL="918611" indent="0" algn="ctr">
              <a:buNone/>
              <a:defRPr sz="1600"/>
            </a:lvl4pPr>
            <a:lvl5pPr marL="1219170" indent="0" algn="ctr">
              <a:buNone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9" name="Text Placeholder 20"/>
          <p:cNvSpPr>
            <a:spLocks noGrp="1"/>
          </p:cNvSpPr>
          <p:nvPr>
            <p:ph type="body" sz="quarter" idx="21"/>
          </p:nvPr>
        </p:nvSpPr>
        <p:spPr>
          <a:xfrm>
            <a:off x="301972" y="5488939"/>
            <a:ext cx="7608685" cy="1004716"/>
          </a:xfrm>
          <a:prstGeom prst="rect">
            <a:avLst/>
          </a:prstGeom>
        </p:spPr>
        <p:txBody>
          <a:bodyPr numCol="1" spcCol="274320" anchor="t">
            <a:normAutofit/>
          </a:bodyPr>
          <a:lstStyle>
            <a:lvl1pPr marL="0" indent="0" algn="l">
              <a:buNone/>
              <a:defRPr sz="1600" b="0" i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  <a:lvl2pPr marL="311142" indent="0" algn="ctr">
              <a:buNone/>
              <a:defRPr sz="1600"/>
            </a:lvl2pPr>
            <a:lvl3pPr marL="609585" indent="0" algn="ctr">
              <a:buNone/>
              <a:defRPr sz="1600"/>
            </a:lvl3pPr>
            <a:lvl4pPr marL="918611" indent="0" algn="ctr">
              <a:buNone/>
              <a:defRPr sz="1600"/>
            </a:lvl4pPr>
            <a:lvl5pPr marL="1219170" indent="0" algn="ctr">
              <a:buNone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0" name="Text Placeholder 20"/>
          <p:cNvSpPr>
            <a:spLocks noGrp="1"/>
          </p:cNvSpPr>
          <p:nvPr>
            <p:ph type="body" sz="quarter" idx="23"/>
          </p:nvPr>
        </p:nvSpPr>
        <p:spPr>
          <a:xfrm>
            <a:off x="8388858" y="937259"/>
            <a:ext cx="3617214" cy="2175328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14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311142" indent="0" algn="ctr">
              <a:buNone/>
              <a:defRPr sz="1600"/>
            </a:lvl2pPr>
            <a:lvl3pPr marL="609585" indent="0" algn="ctr">
              <a:buNone/>
              <a:defRPr sz="1600"/>
            </a:lvl3pPr>
            <a:lvl4pPr marL="918611" indent="0" algn="ctr">
              <a:buNone/>
              <a:defRPr sz="1600"/>
            </a:lvl4pPr>
            <a:lvl5pPr marL="1219170" indent="0" algn="ctr">
              <a:buNone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1" name="Text Placeholder 20"/>
          <p:cNvSpPr>
            <a:spLocks noGrp="1"/>
          </p:cNvSpPr>
          <p:nvPr>
            <p:ph type="body" sz="quarter" idx="24"/>
          </p:nvPr>
        </p:nvSpPr>
        <p:spPr>
          <a:xfrm>
            <a:off x="8388858" y="420596"/>
            <a:ext cx="3617214" cy="515331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2400" b="1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311142" indent="0" algn="ctr">
              <a:buNone/>
              <a:defRPr sz="1600"/>
            </a:lvl2pPr>
            <a:lvl3pPr marL="609585" indent="0" algn="ctr">
              <a:buNone/>
              <a:defRPr sz="1600"/>
            </a:lvl3pPr>
            <a:lvl4pPr marL="918611" indent="0" algn="ctr">
              <a:buNone/>
              <a:defRPr sz="1600"/>
            </a:lvl4pPr>
            <a:lvl5pPr marL="1219170" indent="0" algn="ctr">
              <a:buNone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2" name="Text Placeholder 20"/>
          <p:cNvSpPr>
            <a:spLocks noGrp="1"/>
          </p:cNvSpPr>
          <p:nvPr>
            <p:ph type="body" sz="quarter" idx="25"/>
          </p:nvPr>
        </p:nvSpPr>
        <p:spPr>
          <a:xfrm>
            <a:off x="8396467" y="4474172"/>
            <a:ext cx="3617214" cy="2019484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14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311142" indent="0" algn="ctr">
              <a:buNone/>
              <a:defRPr sz="1600"/>
            </a:lvl2pPr>
            <a:lvl3pPr marL="609585" indent="0" algn="ctr">
              <a:buNone/>
              <a:defRPr sz="1600"/>
            </a:lvl3pPr>
            <a:lvl4pPr marL="918611" indent="0" algn="ctr">
              <a:buNone/>
              <a:defRPr sz="1600"/>
            </a:lvl4pPr>
            <a:lvl5pPr marL="1219170" indent="0" algn="ctr">
              <a:buNone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3" name="Text Placeholder 20"/>
          <p:cNvSpPr>
            <a:spLocks noGrp="1"/>
          </p:cNvSpPr>
          <p:nvPr>
            <p:ph type="body" sz="quarter" idx="26"/>
          </p:nvPr>
        </p:nvSpPr>
        <p:spPr>
          <a:xfrm>
            <a:off x="8396467" y="3957509"/>
            <a:ext cx="3617214" cy="515331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2400" b="1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311142" indent="0" algn="ctr">
              <a:buNone/>
              <a:defRPr sz="1600"/>
            </a:lvl2pPr>
            <a:lvl3pPr marL="609585" indent="0" algn="ctr">
              <a:buNone/>
              <a:defRPr sz="1600"/>
            </a:lvl3pPr>
            <a:lvl4pPr marL="918611" indent="0" algn="ctr">
              <a:buNone/>
              <a:defRPr sz="1600"/>
            </a:lvl4pPr>
            <a:lvl5pPr marL="1219170" indent="0" algn="ctr">
              <a:buNone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8" name="Content Placeholder 10"/>
          <p:cNvSpPr>
            <a:spLocks noGrp="1" noChangeAspect="1"/>
          </p:cNvSpPr>
          <p:nvPr>
            <p:ph sz="quarter" idx="34" hasCustomPrompt="1"/>
          </p:nvPr>
        </p:nvSpPr>
        <p:spPr>
          <a:xfrm>
            <a:off x="672137" y="1809187"/>
            <a:ext cx="1567426" cy="1567426"/>
          </a:xfrm>
          <a:prstGeom prst="ellipse">
            <a:avLst/>
          </a:prstGeom>
          <a:solidFill>
            <a:schemeClr val="bg1"/>
          </a:solidFill>
        </p:spPr>
        <p:txBody>
          <a:bodyPr anchor="ctr">
            <a:noAutofit/>
          </a:bodyPr>
          <a:lstStyle>
            <a:lvl1pPr marL="0" indent="0" algn="ctr">
              <a:buNone/>
              <a:defRPr sz="4000" b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text</a:t>
            </a:r>
            <a:endParaRPr lang="en-US" dirty="0"/>
          </a:p>
        </p:txBody>
      </p:sp>
      <p:grpSp>
        <p:nvGrpSpPr>
          <p:cNvPr id="63" name="Group 62"/>
          <p:cNvGrpSpPr/>
          <p:nvPr userDrawn="1"/>
        </p:nvGrpSpPr>
        <p:grpSpPr>
          <a:xfrm rot="11700000">
            <a:off x="609439" y="1746489"/>
            <a:ext cx="1692822" cy="1692822"/>
            <a:chOff x="-2679895" y="1117464"/>
            <a:chExt cx="2468880" cy="2468880"/>
          </a:xfrm>
        </p:grpSpPr>
        <p:sp>
          <p:nvSpPr>
            <p:cNvPr id="64" name="Oval 35"/>
            <p:cNvSpPr/>
            <p:nvPr userDrawn="1"/>
          </p:nvSpPr>
          <p:spPr>
            <a:xfrm>
              <a:off x="-1445455" y="1117464"/>
              <a:ext cx="1234440" cy="1234440"/>
            </a:xfrm>
            <a:custGeom>
              <a:avLst/>
              <a:gdLst>
                <a:gd name="connsiteX0" fmla="*/ 0 w 2468880"/>
                <a:gd name="connsiteY0" fmla="*/ 1234440 h 2468880"/>
                <a:gd name="connsiteX1" fmla="*/ 1234440 w 2468880"/>
                <a:gd name="connsiteY1" fmla="*/ 0 h 2468880"/>
                <a:gd name="connsiteX2" fmla="*/ 2468880 w 2468880"/>
                <a:gd name="connsiteY2" fmla="*/ 1234440 h 2468880"/>
                <a:gd name="connsiteX3" fmla="*/ 1234440 w 2468880"/>
                <a:gd name="connsiteY3" fmla="*/ 2468880 h 2468880"/>
                <a:gd name="connsiteX4" fmla="*/ 0 w 2468880"/>
                <a:gd name="connsiteY4" fmla="*/ 1234440 h 2468880"/>
                <a:gd name="connsiteX0" fmla="*/ 1234440 w 2468880"/>
                <a:gd name="connsiteY0" fmla="*/ 0 h 2468880"/>
                <a:gd name="connsiteX1" fmla="*/ 2468880 w 2468880"/>
                <a:gd name="connsiteY1" fmla="*/ 1234440 h 2468880"/>
                <a:gd name="connsiteX2" fmla="*/ 1234440 w 2468880"/>
                <a:gd name="connsiteY2" fmla="*/ 2468880 h 2468880"/>
                <a:gd name="connsiteX3" fmla="*/ 0 w 2468880"/>
                <a:gd name="connsiteY3" fmla="*/ 1234440 h 2468880"/>
                <a:gd name="connsiteX4" fmla="*/ 1325880 w 2468880"/>
                <a:gd name="connsiteY4" fmla="*/ 91440 h 2468880"/>
                <a:gd name="connsiteX0" fmla="*/ 1234440 w 2468880"/>
                <a:gd name="connsiteY0" fmla="*/ 0 h 2468880"/>
                <a:gd name="connsiteX1" fmla="*/ 2468880 w 2468880"/>
                <a:gd name="connsiteY1" fmla="*/ 1234440 h 2468880"/>
                <a:gd name="connsiteX2" fmla="*/ 1234440 w 2468880"/>
                <a:gd name="connsiteY2" fmla="*/ 2468880 h 2468880"/>
                <a:gd name="connsiteX3" fmla="*/ 0 w 2468880"/>
                <a:gd name="connsiteY3" fmla="*/ 1234440 h 2468880"/>
                <a:gd name="connsiteX0" fmla="*/ 0 w 1234440"/>
                <a:gd name="connsiteY0" fmla="*/ 0 h 2468880"/>
                <a:gd name="connsiteX1" fmla="*/ 1234440 w 1234440"/>
                <a:gd name="connsiteY1" fmla="*/ 1234440 h 2468880"/>
                <a:gd name="connsiteX2" fmla="*/ 0 w 1234440"/>
                <a:gd name="connsiteY2" fmla="*/ 2468880 h 2468880"/>
                <a:gd name="connsiteX0" fmla="*/ 0 w 1234440"/>
                <a:gd name="connsiteY0" fmla="*/ 0 h 1234440"/>
                <a:gd name="connsiteX1" fmla="*/ 1234440 w 1234440"/>
                <a:gd name="connsiteY1" fmla="*/ 1234440 h 1234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4440" h="1234440">
                  <a:moveTo>
                    <a:pt x="0" y="0"/>
                  </a:moveTo>
                  <a:cubicBezTo>
                    <a:pt x="681762" y="0"/>
                    <a:pt x="1234440" y="552678"/>
                    <a:pt x="1234440" y="1234440"/>
                  </a:cubicBezTo>
                </a:path>
              </a:pathLst>
            </a:custGeom>
            <a:noFill/>
            <a:ln w="38100" cap="rnd"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34"/>
            <p:cNvSpPr/>
            <p:nvPr userDrawn="1"/>
          </p:nvSpPr>
          <p:spPr>
            <a:xfrm>
              <a:off x="-2679895" y="1117464"/>
              <a:ext cx="2468880" cy="2468880"/>
            </a:xfrm>
            <a:custGeom>
              <a:avLst/>
              <a:gdLst>
                <a:gd name="connsiteX0" fmla="*/ 0 w 2468880"/>
                <a:gd name="connsiteY0" fmla="*/ 1234440 h 2468880"/>
                <a:gd name="connsiteX1" fmla="*/ 1234440 w 2468880"/>
                <a:gd name="connsiteY1" fmla="*/ 0 h 2468880"/>
                <a:gd name="connsiteX2" fmla="*/ 2468880 w 2468880"/>
                <a:gd name="connsiteY2" fmla="*/ 1234440 h 2468880"/>
                <a:gd name="connsiteX3" fmla="*/ 1234440 w 2468880"/>
                <a:gd name="connsiteY3" fmla="*/ 2468880 h 2468880"/>
                <a:gd name="connsiteX4" fmla="*/ 0 w 2468880"/>
                <a:gd name="connsiteY4" fmla="*/ 1234440 h 2468880"/>
                <a:gd name="connsiteX0" fmla="*/ 2468880 w 2560320"/>
                <a:gd name="connsiteY0" fmla="*/ 1234440 h 2468880"/>
                <a:gd name="connsiteX1" fmla="*/ 1234440 w 2560320"/>
                <a:gd name="connsiteY1" fmla="*/ 2468880 h 2468880"/>
                <a:gd name="connsiteX2" fmla="*/ 0 w 2560320"/>
                <a:gd name="connsiteY2" fmla="*/ 1234440 h 2468880"/>
                <a:gd name="connsiteX3" fmla="*/ 1234440 w 2560320"/>
                <a:gd name="connsiteY3" fmla="*/ 0 h 2468880"/>
                <a:gd name="connsiteX4" fmla="*/ 2560320 w 2560320"/>
                <a:gd name="connsiteY4" fmla="*/ 1325880 h 2468880"/>
                <a:gd name="connsiteX0" fmla="*/ 2468880 w 2468880"/>
                <a:gd name="connsiteY0" fmla="*/ 1234440 h 2468880"/>
                <a:gd name="connsiteX1" fmla="*/ 1234440 w 2468880"/>
                <a:gd name="connsiteY1" fmla="*/ 2468880 h 2468880"/>
                <a:gd name="connsiteX2" fmla="*/ 0 w 2468880"/>
                <a:gd name="connsiteY2" fmla="*/ 1234440 h 2468880"/>
                <a:gd name="connsiteX3" fmla="*/ 1234440 w 2468880"/>
                <a:gd name="connsiteY3" fmla="*/ 0 h 2468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68880" h="2468880">
                  <a:moveTo>
                    <a:pt x="2468880" y="1234440"/>
                  </a:moveTo>
                  <a:cubicBezTo>
                    <a:pt x="2468880" y="1916202"/>
                    <a:pt x="1916202" y="2468880"/>
                    <a:pt x="1234440" y="2468880"/>
                  </a:cubicBezTo>
                  <a:cubicBezTo>
                    <a:pt x="552678" y="2468880"/>
                    <a:pt x="0" y="1916202"/>
                    <a:pt x="0" y="1234440"/>
                  </a:cubicBezTo>
                  <a:cubicBezTo>
                    <a:pt x="0" y="552678"/>
                    <a:pt x="552678" y="0"/>
                    <a:pt x="1234440" y="0"/>
                  </a:cubicBezTo>
                </a:path>
              </a:pathLst>
            </a:custGeom>
            <a:noFill/>
            <a:ln w="38100" cap="rnd">
              <a:solidFill>
                <a:schemeClr val="tx2">
                  <a:lumMod val="75000"/>
                  <a:alpha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Content Placeholder 10"/>
          <p:cNvSpPr>
            <a:spLocks noGrp="1" noChangeAspect="1"/>
          </p:cNvSpPr>
          <p:nvPr>
            <p:ph sz="quarter" idx="35" hasCustomPrompt="1"/>
          </p:nvPr>
        </p:nvSpPr>
        <p:spPr>
          <a:xfrm>
            <a:off x="3334275" y="1809187"/>
            <a:ext cx="1567426" cy="1567426"/>
          </a:xfrm>
          <a:prstGeom prst="ellipse">
            <a:avLst/>
          </a:prstGeom>
          <a:solidFill>
            <a:schemeClr val="bg1"/>
          </a:solidFill>
        </p:spPr>
        <p:txBody>
          <a:bodyPr anchor="ctr">
            <a:noAutofit/>
          </a:bodyPr>
          <a:lstStyle>
            <a:lvl1pPr marL="0" indent="0" algn="ctr">
              <a:buNone/>
              <a:defRPr sz="4000" b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text</a:t>
            </a:r>
            <a:endParaRPr lang="en-US" dirty="0"/>
          </a:p>
        </p:txBody>
      </p:sp>
      <p:grpSp>
        <p:nvGrpSpPr>
          <p:cNvPr id="67" name="Group 66"/>
          <p:cNvGrpSpPr/>
          <p:nvPr userDrawn="1"/>
        </p:nvGrpSpPr>
        <p:grpSpPr>
          <a:xfrm rot="11700000">
            <a:off x="3271577" y="1746489"/>
            <a:ext cx="1692822" cy="1692822"/>
            <a:chOff x="-2679895" y="1117464"/>
            <a:chExt cx="2468880" cy="2468880"/>
          </a:xfrm>
        </p:grpSpPr>
        <p:sp>
          <p:nvSpPr>
            <p:cNvPr id="68" name="Oval 35"/>
            <p:cNvSpPr/>
            <p:nvPr userDrawn="1"/>
          </p:nvSpPr>
          <p:spPr>
            <a:xfrm>
              <a:off x="-1445455" y="1117464"/>
              <a:ext cx="1234440" cy="1234440"/>
            </a:xfrm>
            <a:custGeom>
              <a:avLst/>
              <a:gdLst>
                <a:gd name="connsiteX0" fmla="*/ 0 w 2468880"/>
                <a:gd name="connsiteY0" fmla="*/ 1234440 h 2468880"/>
                <a:gd name="connsiteX1" fmla="*/ 1234440 w 2468880"/>
                <a:gd name="connsiteY1" fmla="*/ 0 h 2468880"/>
                <a:gd name="connsiteX2" fmla="*/ 2468880 w 2468880"/>
                <a:gd name="connsiteY2" fmla="*/ 1234440 h 2468880"/>
                <a:gd name="connsiteX3" fmla="*/ 1234440 w 2468880"/>
                <a:gd name="connsiteY3" fmla="*/ 2468880 h 2468880"/>
                <a:gd name="connsiteX4" fmla="*/ 0 w 2468880"/>
                <a:gd name="connsiteY4" fmla="*/ 1234440 h 2468880"/>
                <a:gd name="connsiteX0" fmla="*/ 1234440 w 2468880"/>
                <a:gd name="connsiteY0" fmla="*/ 0 h 2468880"/>
                <a:gd name="connsiteX1" fmla="*/ 2468880 w 2468880"/>
                <a:gd name="connsiteY1" fmla="*/ 1234440 h 2468880"/>
                <a:gd name="connsiteX2" fmla="*/ 1234440 w 2468880"/>
                <a:gd name="connsiteY2" fmla="*/ 2468880 h 2468880"/>
                <a:gd name="connsiteX3" fmla="*/ 0 w 2468880"/>
                <a:gd name="connsiteY3" fmla="*/ 1234440 h 2468880"/>
                <a:gd name="connsiteX4" fmla="*/ 1325880 w 2468880"/>
                <a:gd name="connsiteY4" fmla="*/ 91440 h 2468880"/>
                <a:gd name="connsiteX0" fmla="*/ 1234440 w 2468880"/>
                <a:gd name="connsiteY0" fmla="*/ 0 h 2468880"/>
                <a:gd name="connsiteX1" fmla="*/ 2468880 w 2468880"/>
                <a:gd name="connsiteY1" fmla="*/ 1234440 h 2468880"/>
                <a:gd name="connsiteX2" fmla="*/ 1234440 w 2468880"/>
                <a:gd name="connsiteY2" fmla="*/ 2468880 h 2468880"/>
                <a:gd name="connsiteX3" fmla="*/ 0 w 2468880"/>
                <a:gd name="connsiteY3" fmla="*/ 1234440 h 2468880"/>
                <a:gd name="connsiteX0" fmla="*/ 0 w 1234440"/>
                <a:gd name="connsiteY0" fmla="*/ 0 h 2468880"/>
                <a:gd name="connsiteX1" fmla="*/ 1234440 w 1234440"/>
                <a:gd name="connsiteY1" fmla="*/ 1234440 h 2468880"/>
                <a:gd name="connsiteX2" fmla="*/ 0 w 1234440"/>
                <a:gd name="connsiteY2" fmla="*/ 2468880 h 2468880"/>
                <a:gd name="connsiteX0" fmla="*/ 0 w 1234440"/>
                <a:gd name="connsiteY0" fmla="*/ 0 h 1234440"/>
                <a:gd name="connsiteX1" fmla="*/ 1234440 w 1234440"/>
                <a:gd name="connsiteY1" fmla="*/ 1234440 h 1234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4440" h="1234440">
                  <a:moveTo>
                    <a:pt x="0" y="0"/>
                  </a:moveTo>
                  <a:cubicBezTo>
                    <a:pt x="681762" y="0"/>
                    <a:pt x="1234440" y="552678"/>
                    <a:pt x="1234440" y="1234440"/>
                  </a:cubicBezTo>
                </a:path>
              </a:pathLst>
            </a:custGeom>
            <a:noFill/>
            <a:ln w="38100" cap="rnd"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34"/>
            <p:cNvSpPr/>
            <p:nvPr userDrawn="1"/>
          </p:nvSpPr>
          <p:spPr>
            <a:xfrm>
              <a:off x="-2679895" y="1117464"/>
              <a:ext cx="2468880" cy="2468880"/>
            </a:xfrm>
            <a:custGeom>
              <a:avLst/>
              <a:gdLst>
                <a:gd name="connsiteX0" fmla="*/ 0 w 2468880"/>
                <a:gd name="connsiteY0" fmla="*/ 1234440 h 2468880"/>
                <a:gd name="connsiteX1" fmla="*/ 1234440 w 2468880"/>
                <a:gd name="connsiteY1" fmla="*/ 0 h 2468880"/>
                <a:gd name="connsiteX2" fmla="*/ 2468880 w 2468880"/>
                <a:gd name="connsiteY2" fmla="*/ 1234440 h 2468880"/>
                <a:gd name="connsiteX3" fmla="*/ 1234440 w 2468880"/>
                <a:gd name="connsiteY3" fmla="*/ 2468880 h 2468880"/>
                <a:gd name="connsiteX4" fmla="*/ 0 w 2468880"/>
                <a:gd name="connsiteY4" fmla="*/ 1234440 h 2468880"/>
                <a:gd name="connsiteX0" fmla="*/ 2468880 w 2560320"/>
                <a:gd name="connsiteY0" fmla="*/ 1234440 h 2468880"/>
                <a:gd name="connsiteX1" fmla="*/ 1234440 w 2560320"/>
                <a:gd name="connsiteY1" fmla="*/ 2468880 h 2468880"/>
                <a:gd name="connsiteX2" fmla="*/ 0 w 2560320"/>
                <a:gd name="connsiteY2" fmla="*/ 1234440 h 2468880"/>
                <a:gd name="connsiteX3" fmla="*/ 1234440 w 2560320"/>
                <a:gd name="connsiteY3" fmla="*/ 0 h 2468880"/>
                <a:gd name="connsiteX4" fmla="*/ 2560320 w 2560320"/>
                <a:gd name="connsiteY4" fmla="*/ 1325880 h 2468880"/>
                <a:gd name="connsiteX0" fmla="*/ 2468880 w 2468880"/>
                <a:gd name="connsiteY0" fmla="*/ 1234440 h 2468880"/>
                <a:gd name="connsiteX1" fmla="*/ 1234440 w 2468880"/>
                <a:gd name="connsiteY1" fmla="*/ 2468880 h 2468880"/>
                <a:gd name="connsiteX2" fmla="*/ 0 w 2468880"/>
                <a:gd name="connsiteY2" fmla="*/ 1234440 h 2468880"/>
                <a:gd name="connsiteX3" fmla="*/ 1234440 w 2468880"/>
                <a:gd name="connsiteY3" fmla="*/ 0 h 2468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68880" h="2468880">
                  <a:moveTo>
                    <a:pt x="2468880" y="1234440"/>
                  </a:moveTo>
                  <a:cubicBezTo>
                    <a:pt x="2468880" y="1916202"/>
                    <a:pt x="1916202" y="2468880"/>
                    <a:pt x="1234440" y="2468880"/>
                  </a:cubicBezTo>
                  <a:cubicBezTo>
                    <a:pt x="552678" y="2468880"/>
                    <a:pt x="0" y="1916202"/>
                    <a:pt x="0" y="1234440"/>
                  </a:cubicBezTo>
                  <a:cubicBezTo>
                    <a:pt x="0" y="552678"/>
                    <a:pt x="552678" y="0"/>
                    <a:pt x="1234440" y="0"/>
                  </a:cubicBezTo>
                </a:path>
              </a:pathLst>
            </a:custGeom>
            <a:noFill/>
            <a:ln w="38100" cap="rnd">
              <a:solidFill>
                <a:schemeClr val="tx2">
                  <a:lumMod val="75000"/>
                  <a:alpha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0" name="Content Placeholder 10"/>
          <p:cNvSpPr>
            <a:spLocks noGrp="1" noChangeAspect="1"/>
          </p:cNvSpPr>
          <p:nvPr>
            <p:ph sz="quarter" idx="36" hasCustomPrompt="1"/>
          </p:nvPr>
        </p:nvSpPr>
        <p:spPr>
          <a:xfrm>
            <a:off x="5962707" y="1809187"/>
            <a:ext cx="1567426" cy="1567426"/>
          </a:xfrm>
          <a:prstGeom prst="ellipse">
            <a:avLst/>
          </a:prstGeom>
          <a:solidFill>
            <a:schemeClr val="bg1"/>
          </a:solidFill>
        </p:spPr>
        <p:txBody>
          <a:bodyPr anchor="ctr">
            <a:noAutofit/>
          </a:bodyPr>
          <a:lstStyle>
            <a:lvl1pPr marL="0" indent="0" algn="ctr">
              <a:buNone/>
              <a:defRPr sz="4000" b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text</a:t>
            </a:r>
            <a:endParaRPr lang="en-US" dirty="0"/>
          </a:p>
        </p:txBody>
      </p:sp>
      <p:grpSp>
        <p:nvGrpSpPr>
          <p:cNvPr id="71" name="Group 70"/>
          <p:cNvGrpSpPr/>
          <p:nvPr userDrawn="1"/>
        </p:nvGrpSpPr>
        <p:grpSpPr>
          <a:xfrm rot="11700000">
            <a:off x="5900009" y="1746489"/>
            <a:ext cx="1692822" cy="1692822"/>
            <a:chOff x="-2679895" y="1117464"/>
            <a:chExt cx="2468880" cy="2468880"/>
          </a:xfrm>
        </p:grpSpPr>
        <p:sp>
          <p:nvSpPr>
            <p:cNvPr id="72" name="Oval 35"/>
            <p:cNvSpPr/>
            <p:nvPr userDrawn="1"/>
          </p:nvSpPr>
          <p:spPr>
            <a:xfrm>
              <a:off x="-1445455" y="1117464"/>
              <a:ext cx="1234440" cy="1234440"/>
            </a:xfrm>
            <a:custGeom>
              <a:avLst/>
              <a:gdLst>
                <a:gd name="connsiteX0" fmla="*/ 0 w 2468880"/>
                <a:gd name="connsiteY0" fmla="*/ 1234440 h 2468880"/>
                <a:gd name="connsiteX1" fmla="*/ 1234440 w 2468880"/>
                <a:gd name="connsiteY1" fmla="*/ 0 h 2468880"/>
                <a:gd name="connsiteX2" fmla="*/ 2468880 w 2468880"/>
                <a:gd name="connsiteY2" fmla="*/ 1234440 h 2468880"/>
                <a:gd name="connsiteX3" fmla="*/ 1234440 w 2468880"/>
                <a:gd name="connsiteY3" fmla="*/ 2468880 h 2468880"/>
                <a:gd name="connsiteX4" fmla="*/ 0 w 2468880"/>
                <a:gd name="connsiteY4" fmla="*/ 1234440 h 2468880"/>
                <a:gd name="connsiteX0" fmla="*/ 1234440 w 2468880"/>
                <a:gd name="connsiteY0" fmla="*/ 0 h 2468880"/>
                <a:gd name="connsiteX1" fmla="*/ 2468880 w 2468880"/>
                <a:gd name="connsiteY1" fmla="*/ 1234440 h 2468880"/>
                <a:gd name="connsiteX2" fmla="*/ 1234440 w 2468880"/>
                <a:gd name="connsiteY2" fmla="*/ 2468880 h 2468880"/>
                <a:gd name="connsiteX3" fmla="*/ 0 w 2468880"/>
                <a:gd name="connsiteY3" fmla="*/ 1234440 h 2468880"/>
                <a:gd name="connsiteX4" fmla="*/ 1325880 w 2468880"/>
                <a:gd name="connsiteY4" fmla="*/ 91440 h 2468880"/>
                <a:gd name="connsiteX0" fmla="*/ 1234440 w 2468880"/>
                <a:gd name="connsiteY0" fmla="*/ 0 h 2468880"/>
                <a:gd name="connsiteX1" fmla="*/ 2468880 w 2468880"/>
                <a:gd name="connsiteY1" fmla="*/ 1234440 h 2468880"/>
                <a:gd name="connsiteX2" fmla="*/ 1234440 w 2468880"/>
                <a:gd name="connsiteY2" fmla="*/ 2468880 h 2468880"/>
                <a:gd name="connsiteX3" fmla="*/ 0 w 2468880"/>
                <a:gd name="connsiteY3" fmla="*/ 1234440 h 2468880"/>
                <a:gd name="connsiteX0" fmla="*/ 0 w 1234440"/>
                <a:gd name="connsiteY0" fmla="*/ 0 h 2468880"/>
                <a:gd name="connsiteX1" fmla="*/ 1234440 w 1234440"/>
                <a:gd name="connsiteY1" fmla="*/ 1234440 h 2468880"/>
                <a:gd name="connsiteX2" fmla="*/ 0 w 1234440"/>
                <a:gd name="connsiteY2" fmla="*/ 2468880 h 2468880"/>
                <a:gd name="connsiteX0" fmla="*/ 0 w 1234440"/>
                <a:gd name="connsiteY0" fmla="*/ 0 h 1234440"/>
                <a:gd name="connsiteX1" fmla="*/ 1234440 w 1234440"/>
                <a:gd name="connsiteY1" fmla="*/ 1234440 h 1234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4440" h="1234440">
                  <a:moveTo>
                    <a:pt x="0" y="0"/>
                  </a:moveTo>
                  <a:cubicBezTo>
                    <a:pt x="681762" y="0"/>
                    <a:pt x="1234440" y="552678"/>
                    <a:pt x="1234440" y="1234440"/>
                  </a:cubicBezTo>
                </a:path>
              </a:pathLst>
            </a:custGeom>
            <a:noFill/>
            <a:ln w="38100" cap="rnd"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34"/>
            <p:cNvSpPr/>
            <p:nvPr userDrawn="1"/>
          </p:nvSpPr>
          <p:spPr>
            <a:xfrm>
              <a:off x="-2679895" y="1117464"/>
              <a:ext cx="2468880" cy="2468880"/>
            </a:xfrm>
            <a:custGeom>
              <a:avLst/>
              <a:gdLst>
                <a:gd name="connsiteX0" fmla="*/ 0 w 2468880"/>
                <a:gd name="connsiteY0" fmla="*/ 1234440 h 2468880"/>
                <a:gd name="connsiteX1" fmla="*/ 1234440 w 2468880"/>
                <a:gd name="connsiteY1" fmla="*/ 0 h 2468880"/>
                <a:gd name="connsiteX2" fmla="*/ 2468880 w 2468880"/>
                <a:gd name="connsiteY2" fmla="*/ 1234440 h 2468880"/>
                <a:gd name="connsiteX3" fmla="*/ 1234440 w 2468880"/>
                <a:gd name="connsiteY3" fmla="*/ 2468880 h 2468880"/>
                <a:gd name="connsiteX4" fmla="*/ 0 w 2468880"/>
                <a:gd name="connsiteY4" fmla="*/ 1234440 h 2468880"/>
                <a:gd name="connsiteX0" fmla="*/ 2468880 w 2560320"/>
                <a:gd name="connsiteY0" fmla="*/ 1234440 h 2468880"/>
                <a:gd name="connsiteX1" fmla="*/ 1234440 w 2560320"/>
                <a:gd name="connsiteY1" fmla="*/ 2468880 h 2468880"/>
                <a:gd name="connsiteX2" fmla="*/ 0 w 2560320"/>
                <a:gd name="connsiteY2" fmla="*/ 1234440 h 2468880"/>
                <a:gd name="connsiteX3" fmla="*/ 1234440 w 2560320"/>
                <a:gd name="connsiteY3" fmla="*/ 0 h 2468880"/>
                <a:gd name="connsiteX4" fmla="*/ 2560320 w 2560320"/>
                <a:gd name="connsiteY4" fmla="*/ 1325880 h 2468880"/>
                <a:gd name="connsiteX0" fmla="*/ 2468880 w 2468880"/>
                <a:gd name="connsiteY0" fmla="*/ 1234440 h 2468880"/>
                <a:gd name="connsiteX1" fmla="*/ 1234440 w 2468880"/>
                <a:gd name="connsiteY1" fmla="*/ 2468880 h 2468880"/>
                <a:gd name="connsiteX2" fmla="*/ 0 w 2468880"/>
                <a:gd name="connsiteY2" fmla="*/ 1234440 h 2468880"/>
                <a:gd name="connsiteX3" fmla="*/ 1234440 w 2468880"/>
                <a:gd name="connsiteY3" fmla="*/ 0 h 2468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68880" h="2468880">
                  <a:moveTo>
                    <a:pt x="2468880" y="1234440"/>
                  </a:moveTo>
                  <a:cubicBezTo>
                    <a:pt x="2468880" y="1916202"/>
                    <a:pt x="1916202" y="2468880"/>
                    <a:pt x="1234440" y="2468880"/>
                  </a:cubicBezTo>
                  <a:cubicBezTo>
                    <a:pt x="552678" y="2468880"/>
                    <a:pt x="0" y="1916202"/>
                    <a:pt x="0" y="1234440"/>
                  </a:cubicBezTo>
                  <a:cubicBezTo>
                    <a:pt x="0" y="552678"/>
                    <a:pt x="552678" y="0"/>
                    <a:pt x="1234440" y="0"/>
                  </a:cubicBezTo>
                </a:path>
              </a:pathLst>
            </a:custGeom>
            <a:noFill/>
            <a:ln w="38100" cap="rnd">
              <a:solidFill>
                <a:schemeClr val="tx2">
                  <a:lumMod val="75000"/>
                  <a:alpha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" name="Group 53"/>
          <p:cNvGrpSpPr/>
          <p:nvPr userDrawn="1"/>
        </p:nvGrpSpPr>
        <p:grpSpPr>
          <a:xfrm>
            <a:off x="301972" y="4899680"/>
            <a:ext cx="7608685" cy="239248"/>
            <a:chOff x="5375569" y="4194915"/>
            <a:chExt cx="651444" cy="45719"/>
          </a:xfrm>
        </p:grpSpPr>
        <p:sp>
          <p:nvSpPr>
            <p:cNvPr id="55" name="object 15"/>
            <p:cNvSpPr/>
            <p:nvPr userDrawn="1"/>
          </p:nvSpPr>
          <p:spPr>
            <a:xfrm>
              <a:off x="5375569" y="4194916"/>
              <a:ext cx="325755" cy="0"/>
            </a:xfrm>
            <a:custGeom>
              <a:avLst/>
              <a:gdLst/>
              <a:ahLst/>
              <a:cxnLst/>
              <a:rect l="l" t="t" r="r" b="b"/>
              <a:pathLst>
                <a:path w="325755">
                  <a:moveTo>
                    <a:pt x="325716" y="0"/>
                  </a:moveTo>
                  <a:lnTo>
                    <a:pt x="0" y="0"/>
                  </a:lnTo>
                </a:path>
              </a:pathLst>
            </a:custGeom>
            <a:ln w="25400" cap="rnd">
              <a:solidFill>
                <a:schemeClr val="tx2">
                  <a:lumMod val="60000"/>
                  <a:lumOff val="40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 b="0" i="0" dirty="0">
                <a:latin typeface="Arial" charset="0"/>
              </a:endParaRPr>
            </a:p>
          </p:txBody>
        </p:sp>
        <p:sp>
          <p:nvSpPr>
            <p:cNvPr id="56" name="object 10"/>
            <p:cNvSpPr/>
            <p:nvPr userDrawn="1"/>
          </p:nvSpPr>
          <p:spPr>
            <a:xfrm>
              <a:off x="5701291" y="4194915"/>
              <a:ext cx="325722" cy="45719"/>
            </a:xfrm>
            <a:custGeom>
              <a:avLst/>
              <a:gdLst/>
              <a:ahLst/>
              <a:cxnLst/>
              <a:rect l="l" t="t" r="r" b="b"/>
              <a:pathLst>
                <a:path w="398780">
                  <a:moveTo>
                    <a:pt x="398183" y="0"/>
                  </a:moveTo>
                  <a:lnTo>
                    <a:pt x="17056" y="0"/>
                  </a:lnTo>
                  <a:lnTo>
                    <a:pt x="0" y="0"/>
                  </a:lnTo>
                </a:path>
              </a:pathLst>
            </a:custGeom>
            <a:ln w="25400" cap="rnd">
              <a:solidFill>
                <a:schemeClr val="tx2">
                  <a:lumMod val="75000"/>
                  <a:alpha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 b="0" i="0" dirty="0">
                <a:latin typeface="Arial" charset="0"/>
              </a:endParaRPr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1" y="163122"/>
            <a:ext cx="7605856" cy="690936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42704" y="6567170"/>
            <a:ext cx="280436" cy="177421"/>
          </a:xfrm>
          <a:prstGeom prst="rect">
            <a:avLst/>
          </a:prstGeom>
          <a:ln w="25400" cap="rnd">
            <a:noFill/>
          </a:ln>
        </p:spPr>
        <p:txBody>
          <a:bodyPr vert="horz" lIns="0" tIns="0" rIns="36576" bIns="0" rtlCol="0" anchor="ctr"/>
          <a:lstStyle>
            <a:lvl1pPr algn="r">
              <a:defRPr sz="1000" b="1">
                <a:solidFill>
                  <a:schemeClr val="bg1"/>
                </a:solidFill>
              </a:defRPr>
            </a:lvl1pPr>
          </a:lstStyle>
          <a:p>
            <a:fld id="{369CBD11-8145-8849-BA5F-F03872159E2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6" name="TextBox 75"/>
          <p:cNvSpPr txBox="1"/>
          <p:nvPr userDrawn="1"/>
        </p:nvSpPr>
        <p:spPr>
          <a:xfrm>
            <a:off x="207878" y="6540464"/>
            <a:ext cx="209704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 smtClean="0">
                <a:solidFill>
                  <a:schemeClr val="tx2">
                    <a:alpha val="40000"/>
                  </a:schemeClr>
                </a:solidFill>
              </a:rPr>
              <a:t>©2017 </a:t>
            </a:r>
            <a:r>
              <a:rPr lang="en-US" sz="900" dirty="0" err="1" smtClean="0">
                <a:solidFill>
                  <a:schemeClr val="tx2">
                    <a:alpha val="40000"/>
                  </a:schemeClr>
                </a:solidFill>
              </a:rPr>
              <a:t>LiveRamp</a:t>
            </a:r>
            <a:r>
              <a:rPr lang="en-US" sz="900" dirty="0" smtClean="0">
                <a:solidFill>
                  <a:schemeClr val="tx2">
                    <a:alpha val="40000"/>
                  </a:schemeClr>
                </a:solidFill>
              </a:rPr>
              <a:t>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577639805"/>
      </p:ext>
    </p:extLst>
  </p:cSld>
  <p:clrMapOvr>
    <a:masterClrMapping/>
  </p:clrMapOvr>
  <p:transition xmlns:p14="http://schemas.microsoft.com/office/powerpoint/2010/main" spd="med">
    <p:pull/>
  </p:transition>
  <p:timing>
    <p:tnLst>
      <p:par>
        <p:cTn xmlns:p14="http://schemas.microsoft.com/office/powerpoint/2010/main"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pos="5160">
          <p15:clr>
            <a:srgbClr val="FBAE40"/>
          </p15:clr>
        </p15:guide>
        <p15:guide id="2" orient="horz" pos="1632">
          <p15:clr>
            <a:srgbClr val="FBAE40"/>
          </p15:clr>
        </p15:guide>
        <p15:guide id="3" pos="2592">
          <p15:clr>
            <a:srgbClr val="FBAE40"/>
          </p15:clr>
        </p15:guide>
        <p15:guide id="4" pos="912">
          <p15:clr>
            <a:srgbClr val="FBAE40"/>
          </p15:clr>
        </p15:guide>
        <p15:guide id="5" pos="4248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problem/solutio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8106745" y="0"/>
            <a:ext cx="4094399" cy="3721989"/>
          </a:xfrm>
          <a:custGeom>
            <a:avLst/>
            <a:gdLst>
              <a:gd name="connsiteX0" fmla="*/ 0 w 4000500"/>
              <a:gd name="connsiteY0" fmla="*/ 0 h 3429000"/>
              <a:gd name="connsiteX1" fmla="*/ 4000500 w 4000500"/>
              <a:gd name="connsiteY1" fmla="*/ 0 h 3429000"/>
              <a:gd name="connsiteX2" fmla="*/ 4000500 w 4000500"/>
              <a:gd name="connsiteY2" fmla="*/ 3429000 h 3429000"/>
              <a:gd name="connsiteX3" fmla="*/ 0 w 4000500"/>
              <a:gd name="connsiteY3" fmla="*/ 3429000 h 3429000"/>
              <a:gd name="connsiteX4" fmla="*/ 0 w 4000500"/>
              <a:gd name="connsiteY4" fmla="*/ 0 h 3429000"/>
              <a:gd name="connsiteX0" fmla="*/ 0 w 4000500"/>
              <a:gd name="connsiteY0" fmla="*/ 0 h 3712464"/>
              <a:gd name="connsiteX1" fmla="*/ 4000500 w 4000500"/>
              <a:gd name="connsiteY1" fmla="*/ 0 h 3712464"/>
              <a:gd name="connsiteX2" fmla="*/ 4000500 w 4000500"/>
              <a:gd name="connsiteY2" fmla="*/ 3429000 h 3712464"/>
              <a:gd name="connsiteX3" fmla="*/ 9144 w 4000500"/>
              <a:gd name="connsiteY3" fmla="*/ 3712464 h 3712464"/>
              <a:gd name="connsiteX4" fmla="*/ 0 w 4000500"/>
              <a:gd name="connsiteY4" fmla="*/ 0 h 3712464"/>
              <a:gd name="connsiteX0" fmla="*/ 0 w 4009644"/>
              <a:gd name="connsiteY0" fmla="*/ 0 h 3712464"/>
              <a:gd name="connsiteX1" fmla="*/ 4000500 w 4009644"/>
              <a:gd name="connsiteY1" fmla="*/ 0 h 3712464"/>
              <a:gd name="connsiteX2" fmla="*/ 4009644 w 4009644"/>
              <a:gd name="connsiteY2" fmla="*/ 3191256 h 3712464"/>
              <a:gd name="connsiteX3" fmla="*/ 9144 w 4009644"/>
              <a:gd name="connsiteY3" fmla="*/ 3712464 h 3712464"/>
              <a:gd name="connsiteX4" fmla="*/ 0 w 4009644"/>
              <a:gd name="connsiteY4" fmla="*/ 0 h 3712464"/>
              <a:gd name="connsiteX0" fmla="*/ 0 w 4009644"/>
              <a:gd name="connsiteY0" fmla="*/ 0 h 3721989"/>
              <a:gd name="connsiteX1" fmla="*/ 4000500 w 4009644"/>
              <a:gd name="connsiteY1" fmla="*/ 0 h 3721989"/>
              <a:gd name="connsiteX2" fmla="*/ 4009644 w 4009644"/>
              <a:gd name="connsiteY2" fmla="*/ 3191256 h 3721989"/>
              <a:gd name="connsiteX3" fmla="*/ 2794 w 4009644"/>
              <a:gd name="connsiteY3" fmla="*/ 3721989 h 3721989"/>
              <a:gd name="connsiteX4" fmla="*/ 0 w 4009644"/>
              <a:gd name="connsiteY4" fmla="*/ 0 h 3721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9644" h="3721989">
                <a:moveTo>
                  <a:pt x="0" y="0"/>
                </a:moveTo>
                <a:lnTo>
                  <a:pt x="4000500" y="0"/>
                </a:lnTo>
                <a:lnTo>
                  <a:pt x="4009644" y="3191256"/>
                </a:lnTo>
                <a:lnTo>
                  <a:pt x="2794" y="3721989"/>
                </a:lnTo>
                <a:cubicBezTo>
                  <a:pt x="1863" y="2481326"/>
                  <a:pt x="931" y="1240663"/>
                  <a:pt x="0" y="0"/>
                </a:cubicBez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 userDrawn="1"/>
        </p:nvSpPr>
        <p:spPr>
          <a:xfrm flipH="1">
            <a:off x="0" y="0"/>
            <a:ext cx="81915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 userDrawn="1"/>
        </p:nvSpPr>
        <p:spPr>
          <a:xfrm>
            <a:off x="9927188" y="3160628"/>
            <a:ext cx="540861" cy="540861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 userDrawn="1"/>
        </p:nvGrpSpPr>
        <p:grpSpPr>
          <a:xfrm flipH="1">
            <a:off x="10077943" y="3328622"/>
            <a:ext cx="221327" cy="282235"/>
            <a:chOff x="10110745" y="3414278"/>
            <a:chExt cx="221327" cy="282235"/>
          </a:xfrm>
        </p:grpSpPr>
        <p:sp>
          <p:nvSpPr>
            <p:cNvPr id="43" name="object 10"/>
            <p:cNvSpPr/>
            <p:nvPr userDrawn="1"/>
          </p:nvSpPr>
          <p:spPr>
            <a:xfrm rot="2765563" flipV="1">
              <a:off x="10007189" y="3517834"/>
              <a:ext cx="252831" cy="45719"/>
            </a:xfrm>
            <a:custGeom>
              <a:avLst/>
              <a:gdLst/>
              <a:ahLst/>
              <a:cxnLst/>
              <a:rect l="l" t="t" r="r" b="b"/>
              <a:pathLst>
                <a:path w="398780">
                  <a:moveTo>
                    <a:pt x="398183" y="0"/>
                  </a:moveTo>
                  <a:lnTo>
                    <a:pt x="17056" y="0"/>
                  </a:lnTo>
                  <a:lnTo>
                    <a:pt x="0" y="0"/>
                  </a:lnTo>
                </a:path>
              </a:pathLst>
            </a:custGeom>
            <a:ln w="25400" cap="rnd">
              <a:solidFill>
                <a:schemeClr val="tx2">
                  <a:lumMod val="60000"/>
                  <a:lumOff val="40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 b="0" i="0" dirty="0">
                <a:latin typeface="Arial" charset="0"/>
              </a:endParaRPr>
            </a:p>
          </p:txBody>
        </p:sp>
        <p:sp>
          <p:nvSpPr>
            <p:cNvPr id="41" name="object 10"/>
            <p:cNvSpPr/>
            <p:nvPr userDrawn="1"/>
          </p:nvSpPr>
          <p:spPr>
            <a:xfrm rot="18834437">
              <a:off x="10182797" y="3547238"/>
              <a:ext cx="252831" cy="45719"/>
            </a:xfrm>
            <a:custGeom>
              <a:avLst/>
              <a:gdLst/>
              <a:ahLst/>
              <a:cxnLst/>
              <a:rect l="l" t="t" r="r" b="b"/>
              <a:pathLst>
                <a:path w="398780">
                  <a:moveTo>
                    <a:pt x="398183" y="0"/>
                  </a:moveTo>
                  <a:lnTo>
                    <a:pt x="17056" y="0"/>
                  </a:lnTo>
                  <a:lnTo>
                    <a:pt x="0" y="0"/>
                  </a:lnTo>
                </a:path>
              </a:pathLst>
            </a:custGeom>
            <a:ln w="25400" cap="rnd">
              <a:solidFill>
                <a:schemeClr val="tx2">
                  <a:lumMod val="75000"/>
                  <a:alpha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 b="0" i="0" dirty="0">
                <a:latin typeface="Arial" charset="0"/>
              </a:endParaRPr>
            </a:p>
          </p:txBody>
        </p:sp>
      </p:grpSp>
      <p:sp>
        <p:nvSpPr>
          <p:cNvPr id="40" name="Text Placeholder 20"/>
          <p:cNvSpPr>
            <a:spLocks noGrp="1"/>
          </p:cNvSpPr>
          <p:nvPr>
            <p:ph type="body" sz="quarter" idx="14" hasCustomPrompt="1"/>
          </p:nvPr>
        </p:nvSpPr>
        <p:spPr>
          <a:xfrm>
            <a:off x="301973" y="1105079"/>
            <a:ext cx="2305050" cy="90233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  <a:lvl2pPr marL="311142" indent="0" algn="ctr">
              <a:buNone/>
              <a:defRPr sz="1600"/>
            </a:lvl2pPr>
            <a:lvl3pPr marL="609585" indent="0" algn="ctr">
              <a:buNone/>
              <a:defRPr sz="1600"/>
            </a:lvl3pPr>
            <a:lvl4pPr marL="918611" indent="0" algn="ctr">
              <a:buNone/>
              <a:defRPr sz="1600"/>
            </a:lvl4pPr>
            <a:lvl5pPr marL="1219170" indent="0" algn="ctr">
              <a:buNone/>
              <a:defRPr sz="1600"/>
            </a:lvl5pPr>
          </a:lstStyle>
          <a:p>
            <a:pPr lvl="0"/>
            <a:r>
              <a:rPr lang="en-US" dirty="0" smtClean="0"/>
              <a:t>CLICK TO EDIT MASTER TEXT</a:t>
            </a:r>
          </a:p>
        </p:txBody>
      </p:sp>
      <p:sp>
        <p:nvSpPr>
          <p:cNvPr id="42" name="Text Placeholder 20"/>
          <p:cNvSpPr>
            <a:spLocks noGrp="1"/>
          </p:cNvSpPr>
          <p:nvPr>
            <p:ph type="body" sz="quarter" idx="15"/>
          </p:nvPr>
        </p:nvSpPr>
        <p:spPr>
          <a:xfrm>
            <a:off x="301973" y="4280672"/>
            <a:ext cx="2305050" cy="184850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1800" b="0" i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  <a:lvl2pPr marL="311142" indent="0" algn="ctr">
              <a:buNone/>
              <a:defRPr sz="1600"/>
            </a:lvl2pPr>
            <a:lvl3pPr marL="609585" indent="0" algn="ctr">
              <a:buNone/>
              <a:defRPr sz="1600"/>
            </a:lvl3pPr>
            <a:lvl4pPr marL="918611" indent="0" algn="ctr">
              <a:buNone/>
              <a:defRPr sz="1600"/>
            </a:lvl4pPr>
            <a:lvl5pPr marL="1219170" indent="0" algn="ctr">
              <a:buNone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4" name="Text Placeholder 20"/>
          <p:cNvSpPr>
            <a:spLocks noGrp="1"/>
          </p:cNvSpPr>
          <p:nvPr>
            <p:ph type="body" sz="quarter" idx="16" hasCustomPrompt="1"/>
          </p:nvPr>
        </p:nvSpPr>
        <p:spPr>
          <a:xfrm>
            <a:off x="2953790" y="1105079"/>
            <a:ext cx="2305050" cy="90233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  <a:lvl2pPr marL="311142" indent="0" algn="ctr">
              <a:buNone/>
              <a:defRPr sz="1600"/>
            </a:lvl2pPr>
            <a:lvl3pPr marL="609585" indent="0" algn="ctr">
              <a:buNone/>
              <a:defRPr sz="1600"/>
            </a:lvl3pPr>
            <a:lvl4pPr marL="918611" indent="0" algn="ctr">
              <a:buNone/>
              <a:defRPr sz="1600"/>
            </a:lvl4pPr>
            <a:lvl5pPr marL="1219170" indent="0" algn="ctr">
              <a:buNone/>
              <a:defRPr sz="1600"/>
            </a:lvl5pPr>
          </a:lstStyle>
          <a:p>
            <a:pPr lvl="0"/>
            <a:r>
              <a:rPr lang="en-US" dirty="0" smtClean="0"/>
              <a:t>CLICK TO EDIT MASTER TEXT</a:t>
            </a:r>
          </a:p>
        </p:txBody>
      </p:sp>
      <p:sp>
        <p:nvSpPr>
          <p:cNvPr id="45" name="Text Placeholder 20"/>
          <p:cNvSpPr>
            <a:spLocks noGrp="1"/>
          </p:cNvSpPr>
          <p:nvPr>
            <p:ph type="body" sz="quarter" idx="17"/>
          </p:nvPr>
        </p:nvSpPr>
        <p:spPr>
          <a:xfrm>
            <a:off x="2953790" y="4280672"/>
            <a:ext cx="2305050" cy="184850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1800" b="0" i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  <a:lvl2pPr marL="311142" indent="0" algn="ctr">
              <a:buNone/>
              <a:defRPr sz="1600"/>
            </a:lvl2pPr>
            <a:lvl3pPr marL="609585" indent="0" algn="ctr">
              <a:buNone/>
              <a:defRPr sz="1600"/>
            </a:lvl3pPr>
            <a:lvl4pPr marL="918611" indent="0" algn="ctr">
              <a:buNone/>
              <a:defRPr sz="1600"/>
            </a:lvl4pPr>
            <a:lvl5pPr marL="1219170" indent="0" algn="ctr">
              <a:buNone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6" name="Text Placeholder 20"/>
          <p:cNvSpPr>
            <a:spLocks noGrp="1"/>
          </p:cNvSpPr>
          <p:nvPr>
            <p:ph type="body" sz="quarter" idx="18" hasCustomPrompt="1"/>
          </p:nvPr>
        </p:nvSpPr>
        <p:spPr>
          <a:xfrm>
            <a:off x="5605607" y="1105079"/>
            <a:ext cx="2305050" cy="90233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  <a:lvl2pPr marL="311142" indent="0" algn="ctr">
              <a:buNone/>
              <a:defRPr sz="1600"/>
            </a:lvl2pPr>
            <a:lvl3pPr marL="609585" indent="0" algn="ctr">
              <a:buNone/>
              <a:defRPr sz="1600"/>
            </a:lvl3pPr>
            <a:lvl4pPr marL="918611" indent="0" algn="ctr">
              <a:buNone/>
              <a:defRPr sz="1600"/>
            </a:lvl4pPr>
            <a:lvl5pPr marL="1219170" indent="0" algn="ctr">
              <a:buNone/>
              <a:defRPr sz="1600"/>
            </a:lvl5pPr>
          </a:lstStyle>
          <a:p>
            <a:pPr lvl="0"/>
            <a:r>
              <a:rPr lang="en-US" dirty="0" smtClean="0"/>
              <a:t>CLICK TO EDIT MASTER TEXT</a:t>
            </a:r>
          </a:p>
        </p:txBody>
      </p:sp>
      <p:sp>
        <p:nvSpPr>
          <p:cNvPr id="47" name="Text Placeholder 20"/>
          <p:cNvSpPr>
            <a:spLocks noGrp="1"/>
          </p:cNvSpPr>
          <p:nvPr>
            <p:ph type="body" sz="quarter" idx="19"/>
          </p:nvPr>
        </p:nvSpPr>
        <p:spPr>
          <a:xfrm>
            <a:off x="5605607" y="4280672"/>
            <a:ext cx="2305050" cy="184850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1800" b="0" i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  <a:lvl2pPr marL="311142" indent="0" algn="ctr">
              <a:buNone/>
              <a:defRPr sz="1600"/>
            </a:lvl2pPr>
            <a:lvl3pPr marL="609585" indent="0" algn="ctr">
              <a:buNone/>
              <a:defRPr sz="1600"/>
            </a:lvl3pPr>
            <a:lvl4pPr marL="918611" indent="0" algn="ctr">
              <a:buNone/>
              <a:defRPr sz="1600"/>
            </a:lvl4pPr>
            <a:lvl5pPr marL="1219170" indent="0" algn="ctr">
              <a:buNone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0" name="Text Placeholder 20"/>
          <p:cNvSpPr>
            <a:spLocks noGrp="1"/>
          </p:cNvSpPr>
          <p:nvPr>
            <p:ph type="body" sz="quarter" idx="23"/>
          </p:nvPr>
        </p:nvSpPr>
        <p:spPr>
          <a:xfrm>
            <a:off x="8388858" y="937259"/>
            <a:ext cx="3617214" cy="2175328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14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311142" indent="0" algn="ctr">
              <a:buNone/>
              <a:defRPr sz="1600"/>
            </a:lvl2pPr>
            <a:lvl3pPr marL="609585" indent="0" algn="ctr">
              <a:buNone/>
              <a:defRPr sz="1600"/>
            </a:lvl3pPr>
            <a:lvl4pPr marL="918611" indent="0" algn="ctr">
              <a:buNone/>
              <a:defRPr sz="1600"/>
            </a:lvl4pPr>
            <a:lvl5pPr marL="1219170" indent="0" algn="ctr">
              <a:buNone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1" name="Text Placeholder 20"/>
          <p:cNvSpPr>
            <a:spLocks noGrp="1"/>
          </p:cNvSpPr>
          <p:nvPr>
            <p:ph type="body" sz="quarter" idx="24"/>
          </p:nvPr>
        </p:nvSpPr>
        <p:spPr>
          <a:xfrm>
            <a:off x="8388858" y="420596"/>
            <a:ext cx="3617214" cy="515331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2400" b="1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311142" indent="0" algn="ctr">
              <a:buNone/>
              <a:defRPr sz="1600"/>
            </a:lvl2pPr>
            <a:lvl3pPr marL="609585" indent="0" algn="ctr">
              <a:buNone/>
              <a:defRPr sz="1600"/>
            </a:lvl3pPr>
            <a:lvl4pPr marL="918611" indent="0" algn="ctr">
              <a:buNone/>
              <a:defRPr sz="1600"/>
            </a:lvl4pPr>
            <a:lvl5pPr marL="1219170" indent="0" algn="ctr">
              <a:buNone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2" name="Text Placeholder 20"/>
          <p:cNvSpPr>
            <a:spLocks noGrp="1"/>
          </p:cNvSpPr>
          <p:nvPr>
            <p:ph type="body" sz="quarter" idx="25"/>
          </p:nvPr>
        </p:nvSpPr>
        <p:spPr>
          <a:xfrm>
            <a:off x="8396467" y="4474172"/>
            <a:ext cx="3617214" cy="2019484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14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311142" indent="0" algn="ctr">
              <a:buNone/>
              <a:defRPr sz="1600"/>
            </a:lvl2pPr>
            <a:lvl3pPr marL="609585" indent="0" algn="ctr">
              <a:buNone/>
              <a:defRPr sz="1600"/>
            </a:lvl3pPr>
            <a:lvl4pPr marL="918611" indent="0" algn="ctr">
              <a:buNone/>
              <a:defRPr sz="1600"/>
            </a:lvl4pPr>
            <a:lvl5pPr marL="1219170" indent="0" algn="ctr">
              <a:buNone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3" name="Text Placeholder 20"/>
          <p:cNvSpPr>
            <a:spLocks noGrp="1"/>
          </p:cNvSpPr>
          <p:nvPr>
            <p:ph type="body" sz="quarter" idx="26"/>
          </p:nvPr>
        </p:nvSpPr>
        <p:spPr>
          <a:xfrm>
            <a:off x="8396467" y="3957509"/>
            <a:ext cx="3617214" cy="515331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2400" b="1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311142" indent="0" algn="ctr">
              <a:buNone/>
              <a:defRPr sz="1600"/>
            </a:lvl2pPr>
            <a:lvl3pPr marL="609585" indent="0" algn="ctr">
              <a:buNone/>
              <a:defRPr sz="1600"/>
            </a:lvl3pPr>
            <a:lvl4pPr marL="918611" indent="0" algn="ctr">
              <a:buNone/>
              <a:defRPr sz="1600"/>
            </a:lvl4pPr>
            <a:lvl5pPr marL="1219170" indent="0" algn="ctr">
              <a:buNone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8" name="Content Placeholder 10"/>
          <p:cNvSpPr>
            <a:spLocks noGrp="1" noChangeAspect="1"/>
          </p:cNvSpPr>
          <p:nvPr>
            <p:ph sz="quarter" idx="34" hasCustomPrompt="1"/>
          </p:nvPr>
        </p:nvSpPr>
        <p:spPr>
          <a:xfrm>
            <a:off x="498041" y="2174884"/>
            <a:ext cx="1922992" cy="1922992"/>
          </a:xfrm>
          <a:prstGeom prst="ellipse">
            <a:avLst/>
          </a:prstGeom>
          <a:solidFill>
            <a:schemeClr val="bg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5400" b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text</a:t>
            </a:r>
            <a:endParaRPr lang="en-US" dirty="0"/>
          </a:p>
        </p:txBody>
      </p:sp>
      <p:grpSp>
        <p:nvGrpSpPr>
          <p:cNvPr id="63" name="Group 62"/>
          <p:cNvGrpSpPr/>
          <p:nvPr userDrawn="1"/>
        </p:nvGrpSpPr>
        <p:grpSpPr>
          <a:xfrm rot="11700000">
            <a:off x="421122" y="2097964"/>
            <a:ext cx="2076832" cy="2076832"/>
            <a:chOff x="-2679895" y="1117464"/>
            <a:chExt cx="2468880" cy="2468880"/>
          </a:xfrm>
        </p:grpSpPr>
        <p:sp>
          <p:nvSpPr>
            <p:cNvPr id="64" name="Oval 35"/>
            <p:cNvSpPr/>
            <p:nvPr userDrawn="1"/>
          </p:nvSpPr>
          <p:spPr>
            <a:xfrm>
              <a:off x="-1445455" y="1117464"/>
              <a:ext cx="1234440" cy="1234440"/>
            </a:xfrm>
            <a:custGeom>
              <a:avLst/>
              <a:gdLst>
                <a:gd name="connsiteX0" fmla="*/ 0 w 2468880"/>
                <a:gd name="connsiteY0" fmla="*/ 1234440 h 2468880"/>
                <a:gd name="connsiteX1" fmla="*/ 1234440 w 2468880"/>
                <a:gd name="connsiteY1" fmla="*/ 0 h 2468880"/>
                <a:gd name="connsiteX2" fmla="*/ 2468880 w 2468880"/>
                <a:gd name="connsiteY2" fmla="*/ 1234440 h 2468880"/>
                <a:gd name="connsiteX3" fmla="*/ 1234440 w 2468880"/>
                <a:gd name="connsiteY3" fmla="*/ 2468880 h 2468880"/>
                <a:gd name="connsiteX4" fmla="*/ 0 w 2468880"/>
                <a:gd name="connsiteY4" fmla="*/ 1234440 h 2468880"/>
                <a:gd name="connsiteX0" fmla="*/ 1234440 w 2468880"/>
                <a:gd name="connsiteY0" fmla="*/ 0 h 2468880"/>
                <a:gd name="connsiteX1" fmla="*/ 2468880 w 2468880"/>
                <a:gd name="connsiteY1" fmla="*/ 1234440 h 2468880"/>
                <a:gd name="connsiteX2" fmla="*/ 1234440 w 2468880"/>
                <a:gd name="connsiteY2" fmla="*/ 2468880 h 2468880"/>
                <a:gd name="connsiteX3" fmla="*/ 0 w 2468880"/>
                <a:gd name="connsiteY3" fmla="*/ 1234440 h 2468880"/>
                <a:gd name="connsiteX4" fmla="*/ 1325880 w 2468880"/>
                <a:gd name="connsiteY4" fmla="*/ 91440 h 2468880"/>
                <a:gd name="connsiteX0" fmla="*/ 1234440 w 2468880"/>
                <a:gd name="connsiteY0" fmla="*/ 0 h 2468880"/>
                <a:gd name="connsiteX1" fmla="*/ 2468880 w 2468880"/>
                <a:gd name="connsiteY1" fmla="*/ 1234440 h 2468880"/>
                <a:gd name="connsiteX2" fmla="*/ 1234440 w 2468880"/>
                <a:gd name="connsiteY2" fmla="*/ 2468880 h 2468880"/>
                <a:gd name="connsiteX3" fmla="*/ 0 w 2468880"/>
                <a:gd name="connsiteY3" fmla="*/ 1234440 h 2468880"/>
                <a:gd name="connsiteX0" fmla="*/ 0 w 1234440"/>
                <a:gd name="connsiteY0" fmla="*/ 0 h 2468880"/>
                <a:gd name="connsiteX1" fmla="*/ 1234440 w 1234440"/>
                <a:gd name="connsiteY1" fmla="*/ 1234440 h 2468880"/>
                <a:gd name="connsiteX2" fmla="*/ 0 w 1234440"/>
                <a:gd name="connsiteY2" fmla="*/ 2468880 h 2468880"/>
                <a:gd name="connsiteX0" fmla="*/ 0 w 1234440"/>
                <a:gd name="connsiteY0" fmla="*/ 0 h 1234440"/>
                <a:gd name="connsiteX1" fmla="*/ 1234440 w 1234440"/>
                <a:gd name="connsiteY1" fmla="*/ 1234440 h 1234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4440" h="1234440">
                  <a:moveTo>
                    <a:pt x="0" y="0"/>
                  </a:moveTo>
                  <a:cubicBezTo>
                    <a:pt x="681762" y="0"/>
                    <a:pt x="1234440" y="552678"/>
                    <a:pt x="1234440" y="1234440"/>
                  </a:cubicBezTo>
                </a:path>
              </a:pathLst>
            </a:custGeom>
            <a:noFill/>
            <a:ln w="38100" cap="rnd"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34"/>
            <p:cNvSpPr/>
            <p:nvPr userDrawn="1"/>
          </p:nvSpPr>
          <p:spPr>
            <a:xfrm>
              <a:off x="-2679895" y="1117464"/>
              <a:ext cx="2468880" cy="2468880"/>
            </a:xfrm>
            <a:custGeom>
              <a:avLst/>
              <a:gdLst>
                <a:gd name="connsiteX0" fmla="*/ 0 w 2468880"/>
                <a:gd name="connsiteY0" fmla="*/ 1234440 h 2468880"/>
                <a:gd name="connsiteX1" fmla="*/ 1234440 w 2468880"/>
                <a:gd name="connsiteY1" fmla="*/ 0 h 2468880"/>
                <a:gd name="connsiteX2" fmla="*/ 2468880 w 2468880"/>
                <a:gd name="connsiteY2" fmla="*/ 1234440 h 2468880"/>
                <a:gd name="connsiteX3" fmla="*/ 1234440 w 2468880"/>
                <a:gd name="connsiteY3" fmla="*/ 2468880 h 2468880"/>
                <a:gd name="connsiteX4" fmla="*/ 0 w 2468880"/>
                <a:gd name="connsiteY4" fmla="*/ 1234440 h 2468880"/>
                <a:gd name="connsiteX0" fmla="*/ 2468880 w 2560320"/>
                <a:gd name="connsiteY0" fmla="*/ 1234440 h 2468880"/>
                <a:gd name="connsiteX1" fmla="*/ 1234440 w 2560320"/>
                <a:gd name="connsiteY1" fmla="*/ 2468880 h 2468880"/>
                <a:gd name="connsiteX2" fmla="*/ 0 w 2560320"/>
                <a:gd name="connsiteY2" fmla="*/ 1234440 h 2468880"/>
                <a:gd name="connsiteX3" fmla="*/ 1234440 w 2560320"/>
                <a:gd name="connsiteY3" fmla="*/ 0 h 2468880"/>
                <a:gd name="connsiteX4" fmla="*/ 2560320 w 2560320"/>
                <a:gd name="connsiteY4" fmla="*/ 1325880 h 2468880"/>
                <a:gd name="connsiteX0" fmla="*/ 2468880 w 2468880"/>
                <a:gd name="connsiteY0" fmla="*/ 1234440 h 2468880"/>
                <a:gd name="connsiteX1" fmla="*/ 1234440 w 2468880"/>
                <a:gd name="connsiteY1" fmla="*/ 2468880 h 2468880"/>
                <a:gd name="connsiteX2" fmla="*/ 0 w 2468880"/>
                <a:gd name="connsiteY2" fmla="*/ 1234440 h 2468880"/>
                <a:gd name="connsiteX3" fmla="*/ 1234440 w 2468880"/>
                <a:gd name="connsiteY3" fmla="*/ 0 h 2468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68880" h="2468880">
                  <a:moveTo>
                    <a:pt x="2468880" y="1234440"/>
                  </a:moveTo>
                  <a:cubicBezTo>
                    <a:pt x="2468880" y="1916202"/>
                    <a:pt x="1916202" y="2468880"/>
                    <a:pt x="1234440" y="2468880"/>
                  </a:cubicBezTo>
                  <a:cubicBezTo>
                    <a:pt x="552678" y="2468880"/>
                    <a:pt x="0" y="1916202"/>
                    <a:pt x="0" y="1234440"/>
                  </a:cubicBezTo>
                  <a:cubicBezTo>
                    <a:pt x="0" y="552678"/>
                    <a:pt x="552678" y="0"/>
                    <a:pt x="1234440" y="0"/>
                  </a:cubicBezTo>
                </a:path>
              </a:pathLst>
            </a:custGeom>
            <a:noFill/>
            <a:ln w="38100" cap="rnd">
              <a:solidFill>
                <a:schemeClr val="tx2">
                  <a:lumMod val="75000"/>
                  <a:alpha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Content Placeholder 10"/>
          <p:cNvSpPr>
            <a:spLocks noGrp="1" noChangeAspect="1"/>
          </p:cNvSpPr>
          <p:nvPr>
            <p:ph sz="quarter" idx="35" hasCustomPrompt="1"/>
          </p:nvPr>
        </p:nvSpPr>
        <p:spPr>
          <a:xfrm>
            <a:off x="3160179" y="2174884"/>
            <a:ext cx="1922992" cy="1922992"/>
          </a:xfrm>
          <a:prstGeom prst="ellipse">
            <a:avLst/>
          </a:prstGeom>
          <a:solidFill>
            <a:schemeClr val="bg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5400" b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text</a:t>
            </a:r>
            <a:endParaRPr lang="en-US" dirty="0"/>
          </a:p>
        </p:txBody>
      </p:sp>
      <p:grpSp>
        <p:nvGrpSpPr>
          <p:cNvPr id="67" name="Group 66"/>
          <p:cNvGrpSpPr/>
          <p:nvPr userDrawn="1"/>
        </p:nvGrpSpPr>
        <p:grpSpPr>
          <a:xfrm rot="11700000">
            <a:off x="3083260" y="2097964"/>
            <a:ext cx="2076832" cy="2076832"/>
            <a:chOff x="-2679895" y="1117464"/>
            <a:chExt cx="2468880" cy="2468880"/>
          </a:xfrm>
        </p:grpSpPr>
        <p:sp>
          <p:nvSpPr>
            <p:cNvPr id="68" name="Oval 35"/>
            <p:cNvSpPr/>
            <p:nvPr userDrawn="1"/>
          </p:nvSpPr>
          <p:spPr>
            <a:xfrm>
              <a:off x="-1445455" y="1117464"/>
              <a:ext cx="1234440" cy="1234440"/>
            </a:xfrm>
            <a:custGeom>
              <a:avLst/>
              <a:gdLst>
                <a:gd name="connsiteX0" fmla="*/ 0 w 2468880"/>
                <a:gd name="connsiteY0" fmla="*/ 1234440 h 2468880"/>
                <a:gd name="connsiteX1" fmla="*/ 1234440 w 2468880"/>
                <a:gd name="connsiteY1" fmla="*/ 0 h 2468880"/>
                <a:gd name="connsiteX2" fmla="*/ 2468880 w 2468880"/>
                <a:gd name="connsiteY2" fmla="*/ 1234440 h 2468880"/>
                <a:gd name="connsiteX3" fmla="*/ 1234440 w 2468880"/>
                <a:gd name="connsiteY3" fmla="*/ 2468880 h 2468880"/>
                <a:gd name="connsiteX4" fmla="*/ 0 w 2468880"/>
                <a:gd name="connsiteY4" fmla="*/ 1234440 h 2468880"/>
                <a:gd name="connsiteX0" fmla="*/ 1234440 w 2468880"/>
                <a:gd name="connsiteY0" fmla="*/ 0 h 2468880"/>
                <a:gd name="connsiteX1" fmla="*/ 2468880 w 2468880"/>
                <a:gd name="connsiteY1" fmla="*/ 1234440 h 2468880"/>
                <a:gd name="connsiteX2" fmla="*/ 1234440 w 2468880"/>
                <a:gd name="connsiteY2" fmla="*/ 2468880 h 2468880"/>
                <a:gd name="connsiteX3" fmla="*/ 0 w 2468880"/>
                <a:gd name="connsiteY3" fmla="*/ 1234440 h 2468880"/>
                <a:gd name="connsiteX4" fmla="*/ 1325880 w 2468880"/>
                <a:gd name="connsiteY4" fmla="*/ 91440 h 2468880"/>
                <a:gd name="connsiteX0" fmla="*/ 1234440 w 2468880"/>
                <a:gd name="connsiteY0" fmla="*/ 0 h 2468880"/>
                <a:gd name="connsiteX1" fmla="*/ 2468880 w 2468880"/>
                <a:gd name="connsiteY1" fmla="*/ 1234440 h 2468880"/>
                <a:gd name="connsiteX2" fmla="*/ 1234440 w 2468880"/>
                <a:gd name="connsiteY2" fmla="*/ 2468880 h 2468880"/>
                <a:gd name="connsiteX3" fmla="*/ 0 w 2468880"/>
                <a:gd name="connsiteY3" fmla="*/ 1234440 h 2468880"/>
                <a:gd name="connsiteX0" fmla="*/ 0 w 1234440"/>
                <a:gd name="connsiteY0" fmla="*/ 0 h 2468880"/>
                <a:gd name="connsiteX1" fmla="*/ 1234440 w 1234440"/>
                <a:gd name="connsiteY1" fmla="*/ 1234440 h 2468880"/>
                <a:gd name="connsiteX2" fmla="*/ 0 w 1234440"/>
                <a:gd name="connsiteY2" fmla="*/ 2468880 h 2468880"/>
                <a:gd name="connsiteX0" fmla="*/ 0 w 1234440"/>
                <a:gd name="connsiteY0" fmla="*/ 0 h 1234440"/>
                <a:gd name="connsiteX1" fmla="*/ 1234440 w 1234440"/>
                <a:gd name="connsiteY1" fmla="*/ 1234440 h 1234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4440" h="1234440">
                  <a:moveTo>
                    <a:pt x="0" y="0"/>
                  </a:moveTo>
                  <a:cubicBezTo>
                    <a:pt x="681762" y="0"/>
                    <a:pt x="1234440" y="552678"/>
                    <a:pt x="1234440" y="1234440"/>
                  </a:cubicBezTo>
                </a:path>
              </a:pathLst>
            </a:custGeom>
            <a:noFill/>
            <a:ln w="38100" cap="rnd"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34"/>
            <p:cNvSpPr/>
            <p:nvPr userDrawn="1"/>
          </p:nvSpPr>
          <p:spPr>
            <a:xfrm>
              <a:off x="-2679895" y="1117464"/>
              <a:ext cx="2468880" cy="2468880"/>
            </a:xfrm>
            <a:custGeom>
              <a:avLst/>
              <a:gdLst>
                <a:gd name="connsiteX0" fmla="*/ 0 w 2468880"/>
                <a:gd name="connsiteY0" fmla="*/ 1234440 h 2468880"/>
                <a:gd name="connsiteX1" fmla="*/ 1234440 w 2468880"/>
                <a:gd name="connsiteY1" fmla="*/ 0 h 2468880"/>
                <a:gd name="connsiteX2" fmla="*/ 2468880 w 2468880"/>
                <a:gd name="connsiteY2" fmla="*/ 1234440 h 2468880"/>
                <a:gd name="connsiteX3" fmla="*/ 1234440 w 2468880"/>
                <a:gd name="connsiteY3" fmla="*/ 2468880 h 2468880"/>
                <a:gd name="connsiteX4" fmla="*/ 0 w 2468880"/>
                <a:gd name="connsiteY4" fmla="*/ 1234440 h 2468880"/>
                <a:gd name="connsiteX0" fmla="*/ 2468880 w 2560320"/>
                <a:gd name="connsiteY0" fmla="*/ 1234440 h 2468880"/>
                <a:gd name="connsiteX1" fmla="*/ 1234440 w 2560320"/>
                <a:gd name="connsiteY1" fmla="*/ 2468880 h 2468880"/>
                <a:gd name="connsiteX2" fmla="*/ 0 w 2560320"/>
                <a:gd name="connsiteY2" fmla="*/ 1234440 h 2468880"/>
                <a:gd name="connsiteX3" fmla="*/ 1234440 w 2560320"/>
                <a:gd name="connsiteY3" fmla="*/ 0 h 2468880"/>
                <a:gd name="connsiteX4" fmla="*/ 2560320 w 2560320"/>
                <a:gd name="connsiteY4" fmla="*/ 1325880 h 2468880"/>
                <a:gd name="connsiteX0" fmla="*/ 2468880 w 2468880"/>
                <a:gd name="connsiteY0" fmla="*/ 1234440 h 2468880"/>
                <a:gd name="connsiteX1" fmla="*/ 1234440 w 2468880"/>
                <a:gd name="connsiteY1" fmla="*/ 2468880 h 2468880"/>
                <a:gd name="connsiteX2" fmla="*/ 0 w 2468880"/>
                <a:gd name="connsiteY2" fmla="*/ 1234440 h 2468880"/>
                <a:gd name="connsiteX3" fmla="*/ 1234440 w 2468880"/>
                <a:gd name="connsiteY3" fmla="*/ 0 h 2468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68880" h="2468880">
                  <a:moveTo>
                    <a:pt x="2468880" y="1234440"/>
                  </a:moveTo>
                  <a:cubicBezTo>
                    <a:pt x="2468880" y="1916202"/>
                    <a:pt x="1916202" y="2468880"/>
                    <a:pt x="1234440" y="2468880"/>
                  </a:cubicBezTo>
                  <a:cubicBezTo>
                    <a:pt x="552678" y="2468880"/>
                    <a:pt x="0" y="1916202"/>
                    <a:pt x="0" y="1234440"/>
                  </a:cubicBezTo>
                  <a:cubicBezTo>
                    <a:pt x="0" y="552678"/>
                    <a:pt x="552678" y="0"/>
                    <a:pt x="1234440" y="0"/>
                  </a:cubicBezTo>
                </a:path>
              </a:pathLst>
            </a:custGeom>
            <a:noFill/>
            <a:ln w="38100" cap="rnd">
              <a:solidFill>
                <a:schemeClr val="tx2">
                  <a:lumMod val="75000"/>
                  <a:alpha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0" name="Content Placeholder 10"/>
          <p:cNvSpPr>
            <a:spLocks noGrp="1" noChangeAspect="1"/>
          </p:cNvSpPr>
          <p:nvPr>
            <p:ph sz="quarter" idx="36" hasCustomPrompt="1"/>
          </p:nvPr>
        </p:nvSpPr>
        <p:spPr>
          <a:xfrm>
            <a:off x="5788611" y="2174884"/>
            <a:ext cx="1922992" cy="1922992"/>
          </a:xfrm>
          <a:prstGeom prst="ellipse">
            <a:avLst/>
          </a:prstGeom>
          <a:solidFill>
            <a:schemeClr val="bg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5400" b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text</a:t>
            </a:r>
            <a:endParaRPr lang="en-US" dirty="0"/>
          </a:p>
        </p:txBody>
      </p:sp>
      <p:grpSp>
        <p:nvGrpSpPr>
          <p:cNvPr id="71" name="Group 70"/>
          <p:cNvGrpSpPr/>
          <p:nvPr userDrawn="1"/>
        </p:nvGrpSpPr>
        <p:grpSpPr>
          <a:xfrm rot="11700000">
            <a:off x="5711692" y="2097964"/>
            <a:ext cx="2076832" cy="2076832"/>
            <a:chOff x="-2679895" y="1117464"/>
            <a:chExt cx="2468880" cy="2468880"/>
          </a:xfrm>
        </p:grpSpPr>
        <p:sp>
          <p:nvSpPr>
            <p:cNvPr id="72" name="Oval 35"/>
            <p:cNvSpPr/>
            <p:nvPr userDrawn="1"/>
          </p:nvSpPr>
          <p:spPr>
            <a:xfrm>
              <a:off x="-1445455" y="1117464"/>
              <a:ext cx="1234440" cy="1234440"/>
            </a:xfrm>
            <a:custGeom>
              <a:avLst/>
              <a:gdLst>
                <a:gd name="connsiteX0" fmla="*/ 0 w 2468880"/>
                <a:gd name="connsiteY0" fmla="*/ 1234440 h 2468880"/>
                <a:gd name="connsiteX1" fmla="*/ 1234440 w 2468880"/>
                <a:gd name="connsiteY1" fmla="*/ 0 h 2468880"/>
                <a:gd name="connsiteX2" fmla="*/ 2468880 w 2468880"/>
                <a:gd name="connsiteY2" fmla="*/ 1234440 h 2468880"/>
                <a:gd name="connsiteX3" fmla="*/ 1234440 w 2468880"/>
                <a:gd name="connsiteY3" fmla="*/ 2468880 h 2468880"/>
                <a:gd name="connsiteX4" fmla="*/ 0 w 2468880"/>
                <a:gd name="connsiteY4" fmla="*/ 1234440 h 2468880"/>
                <a:gd name="connsiteX0" fmla="*/ 1234440 w 2468880"/>
                <a:gd name="connsiteY0" fmla="*/ 0 h 2468880"/>
                <a:gd name="connsiteX1" fmla="*/ 2468880 w 2468880"/>
                <a:gd name="connsiteY1" fmla="*/ 1234440 h 2468880"/>
                <a:gd name="connsiteX2" fmla="*/ 1234440 w 2468880"/>
                <a:gd name="connsiteY2" fmla="*/ 2468880 h 2468880"/>
                <a:gd name="connsiteX3" fmla="*/ 0 w 2468880"/>
                <a:gd name="connsiteY3" fmla="*/ 1234440 h 2468880"/>
                <a:gd name="connsiteX4" fmla="*/ 1325880 w 2468880"/>
                <a:gd name="connsiteY4" fmla="*/ 91440 h 2468880"/>
                <a:gd name="connsiteX0" fmla="*/ 1234440 w 2468880"/>
                <a:gd name="connsiteY0" fmla="*/ 0 h 2468880"/>
                <a:gd name="connsiteX1" fmla="*/ 2468880 w 2468880"/>
                <a:gd name="connsiteY1" fmla="*/ 1234440 h 2468880"/>
                <a:gd name="connsiteX2" fmla="*/ 1234440 w 2468880"/>
                <a:gd name="connsiteY2" fmla="*/ 2468880 h 2468880"/>
                <a:gd name="connsiteX3" fmla="*/ 0 w 2468880"/>
                <a:gd name="connsiteY3" fmla="*/ 1234440 h 2468880"/>
                <a:gd name="connsiteX0" fmla="*/ 0 w 1234440"/>
                <a:gd name="connsiteY0" fmla="*/ 0 h 2468880"/>
                <a:gd name="connsiteX1" fmla="*/ 1234440 w 1234440"/>
                <a:gd name="connsiteY1" fmla="*/ 1234440 h 2468880"/>
                <a:gd name="connsiteX2" fmla="*/ 0 w 1234440"/>
                <a:gd name="connsiteY2" fmla="*/ 2468880 h 2468880"/>
                <a:gd name="connsiteX0" fmla="*/ 0 w 1234440"/>
                <a:gd name="connsiteY0" fmla="*/ 0 h 1234440"/>
                <a:gd name="connsiteX1" fmla="*/ 1234440 w 1234440"/>
                <a:gd name="connsiteY1" fmla="*/ 1234440 h 1234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4440" h="1234440">
                  <a:moveTo>
                    <a:pt x="0" y="0"/>
                  </a:moveTo>
                  <a:cubicBezTo>
                    <a:pt x="681762" y="0"/>
                    <a:pt x="1234440" y="552678"/>
                    <a:pt x="1234440" y="1234440"/>
                  </a:cubicBezTo>
                </a:path>
              </a:pathLst>
            </a:custGeom>
            <a:noFill/>
            <a:ln w="38100" cap="rnd"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34"/>
            <p:cNvSpPr/>
            <p:nvPr userDrawn="1"/>
          </p:nvSpPr>
          <p:spPr>
            <a:xfrm>
              <a:off x="-2679895" y="1117464"/>
              <a:ext cx="2468880" cy="2468880"/>
            </a:xfrm>
            <a:custGeom>
              <a:avLst/>
              <a:gdLst>
                <a:gd name="connsiteX0" fmla="*/ 0 w 2468880"/>
                <a:gd name="connsiteY0" fmla="*/ 1234440 h 2468880"/>
                <a:gd name="connsiteX1" fmla="*/ 1234440 w 2468880"/>
                <a:gd name="connsiteY1" fmla="*/ 0 h 2468880"/>
                <a:gd name="connsiteX2" fmla="*/ 2468880 w 2468880"/>
                <a:gd name="connsiteY2" fmla="*/ 1234440 h 2468880"/>
                <a:gd name="connsiteX3" fmla="*/ 1234440 w 2468880"/>
                <a:gd name="connsiteY3" fmla="*/ 2468880 h 2468880"/>
                <a:gd name="connsiteX4" fmla="*/ 0 w 2468880"/>
                <a:gd name="connsiteY4" fmla="*/ 1234440 h 2468880"/>
                <a:gd name="connsiteX0" fmla="*/ 2468880 w 2560320"/>
                <a:gd name="connsiteY0" fmla="*/ 1234440 h 2468880"/>
                <a:gd name="connsiteX1" fmla="*/ 1234440 w 2560320"/>
                <a:gd name="connsiteY1" fmla="*/ 2468880 h 2468880"/>
                <a:gd name="connsiteX2" fmla="*/ 0 w 2560320"/>
                <a:gd name="connsiteY2" fmla="*/ 1234440 h 2468880"/>
                <a:gd name="connsiteX3" fmla="*/ 1234440 w 2560320"/>
                <a:gd name="connsiteY3" fmla="*/ 0 h 2468880"/>
                <a:gd name="connsiteX4" fmla="*/ 2560320 w 2560320"/>
                <a:gd name="connsiteY4" fmla="*/ 1325880 h 2468880"/>
                <a:gd name="connsiteX0" fmla="*/ 2468880 w 2468880"/>
                <a:gd name="connsiteY0" fmla="*/ 1234440 h 2468880"/>
                <a:gd name="connsiteX1" fmla="*/ 1234440 w 2468880"/>
                <a:gd name="connsiteY1" fmla="*/ 2468880 h 2468880"/>
                <a:gd name="connsiteX2" fmla="*/ 0 w 2468880"/>
                <a:gd name="connsiteY2" fmla="*/ 1234440 h 2468880"/>
                <a:gd name="connsiteX3" fmla="*/ 1234440 w 2468880"/>
                <a:gd name="connsiteY3" fmla="*/ 0 h 2468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68880" h="2468880">
                  <a:moveTo>
                    <a:pt x="2468880" y="1234440"/>
                  </a:moveTo>
                  <a:cubicBezTo>
                    <a:pt x="2468880" y="1916202"/>
                    <a:pt x="1916202" y="2468880"/>
                    <a:pt x="1234440" y="2468880"/>
                  </a:cubicBezTo>
                  <a:cubicBezTo>
                    <a:pt x="552678" y="2468880"/>
                    <a:pt x="0" y="1916202"/>
                    <a:pt x="0" y="1234440"/>
                  </a:cubicBezTo>
                  <a:cubicBezTo>
                    <a:pt x="0" y="552678"/>
                    <a:pt x="552678" y="0"/>
                    <a:pt x="1234440" y="0"/>
                  </a:cubicBezTo>
                </a:path>
              </a:pathLst>
            </a:custGeom>
            <a:noFill/>
            <a:ln w="38100" cap="rnd">
              <a:solidFill>
                <a:schemeClr val="tx2">
                  <a:lumMod val="75000"/>
                  <a:alpha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1" y="163122"/>
            <a:ext cx="7605856" cy="690936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42704" y="6567170"/>
            <a:ext cx="280436" cy="177421"/>
          </a:xfrm>
          <a:prstGeom prst="rect">
            <a:avLst/>
          </a:prstGeom>
          <a:ln w="25400" cap="rnd">
            <a:noFill/>
          </a:ln>
        </p:spPr>
        <p:txBody>
          <a:bodyPr vert="horz" lIns="0" tIns="0" rIns="36576" bIns="0" rtlCol="0" anchor="ctr"/>
          <a:lstStyle>
            <a:lvl1pPr algn="r">
              <a:defRPr sz="1000" b="1">
                <a:solidFill>
                  <a:schemeClr val="bg1"/>
                </a:solidFill>
              </a:defRPr>
            </a:lvl1pPr>
          </a:lstStyle>
          <a:p>
            <a:fld id="{369CBD11-8145-8849-BA5F-F03872159E2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9" name="TextBox 48"/>
          <p:cNvSpPr txBox="1"/>
          <p:nvPr userDrawn="1"/>
        </p:nvSpPr>
        <p:spPr>
          <a:xfrm>
            <a:off x="207878" y="6540464"/>
            <a:ext cx="209704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 smtClean="0">
                <a:solidFill>
                  <a:schemeClr val="tx2">
                    <a:alpha val="40000"/>
                  </a:schemeClr>
                </a:solidFill>
              </a:rPr>
              <a:t>©2017 </a:t>
            </a:r>
            <a:r>
              <a:rPr lang="en-US" sz="900" dirty="0" err="1" smtClean="0">
                <a:solidFill>
                  <a:schemeClr val="tx2">
                    <a:alpha val="40000"/>
                  </a:schemeClr>
                </a:solidFill>
              </a:rPr>
              <a:t>LiveRamp</a:t>
            </a:r>
            <a:r>
              <a:rPr lang="en-US" sz="900" dirty="0" smtClean="0">
                <a:solidFill>
                  <a:schemeClr val="tx2">
                    <a:alpha val="40000"/>
                  </a:schemeClr>
                </a:solidFill>
              </a:rPr>
              <a:t>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936981695"/>
      </p:ext>
    </p:extLst>
  </p:cSld>
  <p:clrMapOvr>
    <a:masterClrMapping/>
  </p:clrMapOvr>
  <p:transition xmlns:p14="http://schemas.microsoft.com/office/powerpoint/2010/main" spd="med">
    <p:pull/>
  </p:transition>
  <p:timing>
    <p:tnLst>
      <p:par>
        <p:cTn xmlns:p14="http://schemas.microsoft.com/office/powerpoint/2010/main"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pos="5160">
          <p15:clr>
            <a:srgbClr val="FBAE40"/>
          </p15:clr>
        </p15:guide>
        <p15:guide id="2" orient="horz" pos="1968" userDrawn="1">
          <p15:clr>
            <a:srgbClr val="FBAE40"/>
          </p15:clr>
        </p15:guide>
        <p15:guide id="3" pos="2592">
          <p15:clr>
            <a:srgbClr val="FBAE40"/>
          </p15:clr>
        </p15:guide>
        <p15:guide id="4" pos="912">
          <p15:clr>
            <a:srgbClr val="FBAE40"/>
          </p15:clr>
        </p15:guide>
        <p15:guide id="5" pos="4248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problem/solutio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 flipH="1">
            <a:off x="0" y="0"/>
            <a:ext cx="81915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51" name="Text Placeholder 20"/>
          <p:cNvSpPr>
            <a:spLocks noGrp="1"/>
          </p:cNvSpPr>
          <p:nvPr>
            <p:ph type="body" sz="quarter" idx="24"/>
          </p:nvPr>
        </p:nvSpPr>
        <p:spPr>
          <a:xfrm>
            <a:off x="8388858" y="304800"/>
            <a:ext cx="3498342" cy="61722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311142" indent="0" algn="ctr">
              <a:buNone/>
              <a:defRPr sz="1600"/>
            </a:lvl2pPr>
            <a:lvl3pPr marL="609585" indent="0" algn="ctr">
              <a:buNone/>
              <a:defRPr sz="1600"/>
            </a:lvl3pPr>
            <a:lvl4pPr marL="918611" indent="0" algn="ctr">
              <a:buNone/>
              <a:defRPr sz="1600"/>
            </a:lvl4pPr>
            <a:lvl5pPr marL="1219170" indent="0" algn="ctr">
              <a:buNone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7" name="Text Placeholder 20"/>
          <p:cNvSpPr>
            <a:spLocks noGrp="1"/>
          </p:cNvSpPr>
          <p:nvPr>
            <p:ph type="body" sz="quarter" idx="14" hasCustomPrompt="1"/>
          </p:nvPr>
        </p:nvSpPr>
        <p:spPr>
          <a:xfrm>
            <a:off x="301973" y="1158354"/>
            <a:ext cx="2305050" cy="51533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2000" b="1" i="0">
                <a:solidFill>
                  <a:schemeClr val="tx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  <a:lvl2pPr marL="311142" indent="0" algn="ctr">
              <a:buNone/>
              <a:defRPr sz="1600"/>
            </a:lvl2pPr>
            <a:lvl3pPr marL="609585" indent="0" algn="ctr">
              <a:buNone/>
              <a:defRPr sz="1600"/>
            </a:lvl3pPr>
            <a:lvl4pPr marL="918611" indent="0" algn="ctr">
              <a:buNone/>
              <a:defRPr sz="1600"/>
            </a:lvl4pPr>
            <a:lvl5pPr marL="1219170" indent="0" algn="ctr">
              <a:buNone/>
              <a:defRPr sz="1600"/>
            </a:lvl5pPr>
          </a:lstStyle>
          <a:p>
            <a:pPr lvl="0"/>
            <a:r>
              <a:rPr lang="en-US" dirty="0" smtClean="0"/>
              <a:t>CLICK TO EDIT MASTER TEXT</a:t>
            </a:r>
          </a:p>
        </p:txBody>
      </p:sp>
      <p:sp>
        <p:nvSpPr>
          <p:cNvPr id="38" name="Text Placeholder 20"/>
          <p:cNvSpPr>
            <a:spLocks noGrp="1"/>
          </p:cNvSpPr>
          <p:nvPr>
            <p:ph type="body" sz="quarter" idx="15"/>
          </p:nvPr>
        </p:nvSpPr>
        <p:spPr>
          <a:xfrm>
            <a:off x="301973" y="3561969"/>
            <a:ext cx="2305050" cy="1230603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1600" b="0" i="0">
                <a:solidFill>
                  <a:schemeClr val="tx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  <a:lvl2pPr marL="311142" indent="0" algn="ctr">
              <a:buNone/>
              <a:defRPr sz="1600"/>
            </a:lvl2pPr>
            <a:lvl3pPr marL="609585" indent="0" algn="ctr">
              <a:buNone/>
              <a:defRPr sz="1600"/>
            </a:lvl3pPr>
            <a:lvl4pPr marL="918611" indent="0" algn="ctr">
              <a:buNone/>
              <a:defRPr sz="1600"/>
            </a:lvl4pPr>
            <a:lvl5pPr marL="1219170" indent="0" algn="ctr">
              <a:buNone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9" name="Text Placeholder 20"/>
          <p:cNvSpPr>
            <a:spLocks noGrp="1"/>
          </p:cNvSpPr>
          <p:nvPr>
            <p:ph type="body" sz="quarter" idx="16" hasCustomPrompt="1"/>
          </p:nvPr>
        </p:nvSpPr>
        <p:spPr>
          <a:xfrm>
            <a:off x="2953790" y="1158354"/>
            <a:ext cx="2305050" cy="51533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2000" b="1" i="0">
                <a:solidFill>
                  <a:schemeClr val="tx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  <a:lvl2pPr marL="311142" indent="0" algn="ctr">
              <a:buNone/>
              <a:defRPr sz="1600"/>
            </a:lvl2pPr>
            <a:lvl3pPr marL="609585" indent="0" algn="ctr">
              <a:buNone/>
              <a:defRPr sz="1600"/>
            </a:lvl3pPr>
            <a:lvl4pPr marL="918611" indent="0" algn="ctr">
              <a:buNone/>
              <a:defRPr sz="1600"/>
            </a:lvl4pPr>
            <a:lvl5pPr marL="1219170" indent="0" algn="ctr">
              <a:buNone/>
              <a:defRPr sz="1600"/>
            </a:lvl5pPr>
          </a:lstStyle>
          <a:p>
            <a:pPr lvl="0"/>
            <a:r>
              <a:rPr lang="en-US" dirty="0" smtClean="0"/>
              <a:t>CLICK TO EDIT MASTER TEXT</a:t>
            </a:r>
          </a:p>
        </p:txBody>
      </p:sp>
      <p:sp>
        <p:nvSpPr>
          <p:cNvPr id="50" name="Text Placeholder 20"/>
          <p:cNvSpPr>
            <a:spLocks noGrp="1"/>
          </p:cNvSpPr>
          <p:nvPr>
            <p:ph type="body" sz="quarter" idx="17"/>
          </p:nvPr>
        </p:nvSpPr>
        <p:spPr>
          <a:xfrm>
            <a:off x="2953790" y="3561969"/>
            <a:ext cx="2305050" cy="1230603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1600" b="0" i="0">
                <a:solidFill>
                  <a:schemeClr val="tx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  <a:lvl2pPr marL="311142" indent="0" algn="ctr">
              <a:buNone/>
              <a:defRPr sz="1600"/>
            </a:lvl2pPr>
            <a:lvl3pPr marL="609585" indent="0" algn="ctr">
              <a:buNone/>
              <a:defRPr sz="1600"/>
            </a:lvl3pPr>
            <a:lvl4pPr marL="918611" indent="0" algn="ctr">
              <a:buNone/>
              <a:defRPr sz="1600"/>
            </a:lvl4pPr>
            <a:lvl5pPr marL="1219170" indent="0" algn="ctr">
              <a:buNone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2" name="Text Placeholder 20"/>
          <p:cNvSpPr>
            <a:spLocks noGrp="1"/>
          </p:cNvSpPr>
          <p:nvPr>
            <p:ph type="body" sz="quarter" idx="18" hasCustomPrompt="1"/>
          </p:nvPr>
        </p:nvSpPr>
        <p:spPr>
          <a:xfrm>
            <a:off x="5605607" y="1158354"/>
            <a:ext cx="2305050" cy="51533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2000" b="1" i="0">
                <a:solidFill>
                  <a:schemeClr val="tx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  <a:lvl2pPr marL="311142" indent="0" algn="ctr">
              <a:buNone/>
              <a:defRPr sz="1600"/>
            </a:lvl2pPr>
            <a:lvl3pPr marL="609585" indent="0" algn="ctr">
              <a:buNone/>
              <a:defRPr sz="1600"/>
            </a:lvl3pPr>
            <a:lvl4pPr marL="918611" indent="0" algn="ctr">
              <a:buNone/>
              <a:defRPr sz="1600"/>
            </a:lvl4pPr>
            <a:lvl5pPr marL="1219170" indent="0" algn="ctr">
              <a:buNone/>
              <a:defRPr sz="1600"/>
            </a:lvl5pPr>
          </a:lstStyle>
          <a:p>
            <a:pPr lvl="0"/>
            <a:r>
              <a:rPr lang="en-US" dirty="0" smtClean="0"/>
              <a:t>CLICK TO EDIT MASTER TEXT</a:t>
            </a:r>
          </a:p>
        </p:txBody>
      </p:sp>
      <p:sp>
        <p:nvSpPr>
          <p:cNvPr id="53" name="Text Placeholder 20"/>
          <p:cNvSpPr>
            <a:spLocks noGrp="1"/>
          </p:cNvSpPr>
          <p:nvPr>
            <p:ph type="body" sz="quarter" idx="19"/>
          </p:nvPr>
        </p:nvSpPr>
        <p:spPr>
          <a:xfrm>
            <a:off x="5605607" y="3561969"/>
            <a:ext cx="2305050" cy="1230603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1600" b="0" i="0">
                <a:solidFill>
                  <a:schemeClr val="tx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  <a:lvl2pPr marL="311142" indent="0" algn="ctr">
              <a:buNone/>
              <a:defRPr sz="1600"/>
            </a:lvl2pPr>
            <a:lvl3pPr marL="609585" indent="0" algn="ctr">
              <a:buNone/>
              <a:defRPr sz="1600"/>
            </a:lvl3pPr>
            <a:lvl4pPr marL="918611" indent="0" algn="ctr">
              <a:buNone/>
              <a:defRPr sz="1600"/>
            </a:lvl4pPr>
            <a:lvl5pPr marL="1219170" indent="0" algn="ctr">
              <a:buNone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4" name="Text Placeholder 20"/>
          <p:cNvSpPr>
            <a:spLocks noGrp="1"/>
          </p:cNvSpPr>
          <p:nvPr>
            <p:ph type="body" sz="quarter" idx="20"/>
          </p:nvPr>
        </p:nvSpPr>
        <p:spPr>
          <a:xfrm>
            <a:off x="301973" y="4947920"/>
            <a:ext cx="7608684" cy="524949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l">
              <a:buNone/>
              <a:defRPr sz="2000" b="0" i="0">
                <a:solidFill>
                  <a:schemeClr val="tx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  <a:lvl2pPr marL="311142" indent="0" algn="ctr">
              <a:buNone/>
              <a:defRPr sz="1600"/>
            </a:lvl2pPr>
            <a:lvl3pPr marL="609585" indent="0" algn="ctr">
              <a:buNone/>
              <a:defRPr sz="1600"/>
            </a:lvl3pPr>
            <a:lvl4pPr marL="918611" indent="0" algn="ctr">
              <a:buNone/>
              <a:defRPr sz="1600"/>
            </a:lvl4pPr>
            <a:lvl5pPr marL="1219170" indent="0" algn="ctr">
              <a:buNone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5" name="Text Placeholder 20"/>
          <p:cNvSpPr>
            <a:spLocks noGrp="1"/>
          </p:cNvSpPr>
          <p:nvPr>
            <p:ph type="body" sz="quarter" idx="21"/>
          </p:nvPr>
        </p:nvSpPr>
        <p:spPr>
          <a:xfrm>
            <a:off x="301972" y="5488939"/>
            <a:ext cx="7608685" cy="1004716"/>
          </a:xfrm>
          <a:prstGeom prst="rect">
            <a:avLst/>
          </a:prstGeom>
        </p:spPr>
        <p:txBody>
          <a:bodyPr numCol="1" spcCol="274320" anchor="t">
            <a:normAutofit/>
          </a:bodyPr>
          <a:lstStyle>
            <a:lvl1pPr marL="0" indent="0" algn="l">
              <a:buNone/>
              <a:defRPr sz="1600" b="0" i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  <a:lvl2pPr marL="311142" indent="0" algn="ctr">
              <a:buNone/>
              <a:defRPr sz="1600"/>
            </a:lvl2pPr>
            <a:lvl3pPr marL="609585" indent="0" algn="ctr">
              <a:buNone/>
              <a:defRPr sz="1600"/>
            </a:lvl3pPr>
            <a:lvl4pPr marL="918611" indent="0" algn="ctr">
              <a:buNone/>
              <a:defRPr sz="1600"/>
            </a:lvl4pPr>
            <a:lvl5pPr marL="1219170" indent="0" algn="ctr">
              <a:buNone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6" name="Content Placeholder 10"/>
          <p:cNvSpPr>
            <a:spLocks noGrp="1" noChangeAspect="1"/>
          </p:cNvSpPr>
          <p:nvPr>
            <p:ph sz="quarter" idx="34" hasCustomPrompt="1"/>
          </p:nvPr>
        </p:nvSpPr>
        <p:spPr>
          <a:xfrm>
            <a:off x="672137" y="1809187"/>
            <a:ext cx="1567426" cy="1567426"/>
          </a:xfrm>
          <a:prstGeom prst="ellipse">
            <a:avLst/>
          </a:prstGeom>
          <a:solidFill>
            <a:schemeClr val="bg1"/>
          </a:solidFill>
        </p:spPr>
        <p:txBody>
          <a:bodyPr anchor="ctr">
            <a:noAutofit/>
          </a:bodyPr>
          <a:lstStyle>
            <a:lvl1pPr marL="0" indent="0" algn="ctr">
              <a:buNone/>
              <a:defRPr sz="4000" b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text</a:t>
            </a:r>
            <a:endParaRPr lang="en-US" dirty="0"/>
          </a:p>
        </p:txBody>
      </p:sp>
      <p:grpSp>
        <p:nvGrpSpPr>
          <p:cNvPr id="57" name="Group 56"/>
          <p:cNvGrpSpPr/>
          <p:nvPr userDrawn="1"/>
        </p:nvGrpSpPr>
        <p:grpSpPr>
          <a:xfrm rot="11700000">
            <a:off x="609439" y="1746489"/>
            <a:ext cx="1692822" cy="1692822"/>
            <a:chOff x="-2679895" y="1117464"/>
            <a:chExt cx="2468880" cy="2468880"/>
          </a:xfrm>
        </p:grpSpPr>
        <p:sp>
          <p:nvSpPr>
            <p:cNvPr id="58" name="Oval 35"/>
            <p:cNvSpPr/>
            <p:nvPr userDrawn="1"/>
          </p:nvSpPr>
          <p:spPr>
            <a:xfrm>
              <a:off x="-1445455" y="1117464"/>
              <a:ext cx="1234440" cy="1234440"/>
            </a:xfrm>
            <a:custGeom>
              <a:avLst/>
              <a:gdLst>
                <a:gd name="connsiteX0" fmla="*/ 0 w 2468880"/>
                <a:gd name="connsiteY0" fmla="*/ 1234440 h 2468880"/>
                <a:gd name="connsiteX1" fmla="*/ 1234440 w 2468880"/>
                <a:gd name="connsiteY1" fmla="*/ 0 h 2468880"/>
                <a:gd name="connsiteX2" fmla="*/ 2468880 w 2468880"/>
                <a:gd name="connsiteY2" fmla="*/ 1234440 h 2468880"/>
                <a:gd name="connsiteX3" fmla="*/ 1234440 w 2468880"/>
                <a:gd name="connsiteY3" fmla="*/ 2468880 h 2468880"/>
                <a:gd name="connsiteX4" fmla="*/ 0 w 2468880"/>
                <a:gd name="connsiteY4" fmla="*/ 1234440 h 2468880"/>
                <a:gd name="connsiteX0" fmla="*/ 1234440 w 2468880"/>
                <a:gd name="connsiteY0" fmla="*/ 0 h 2468880"/>
                <a:gd name="connsiteX1" fmla="*/ 2468880 w 2468880"/>
                <a:gd name="connsiteY1" fmla="*/ 1234440 h 2468880"/>
                <a:gd name="connsiteX2" fmla="*/ 1234440 w 2468880"/>
                <a:gd name="connsiteY2" fmla="*/ 2468880 h 2468880"/>
                <a:gd name="connsiteX3" fmla="*/ 0 w 2468880"/>
                <a:gd name="connsiteY3" fmla="*/ 1234440 h 2468880"/>
                <a:gd name="connsiteX4" fmla="*/ 1325880 w 2468880"/>
                <a:gd name="connsiteY4" fmla="*/ 91440 h 2468880"/>
                <a:gd name="connsiteX0" fmla="*/ 1234440 w 2468880"/>
                <a:gd name="connsiteY0" fmla="*/ 0 h 2468880"/>
                <a:gd name="connsiteX1" fmla="*/ 2468880 w 2468880"/>
                <a:gd name="connsiteY1" fmla="*/ 1234440 h 2468880"/>
                <a:gd name="connsiteX2" fmla="*/ 1234440 w 2468880"/>
                <a:gd name="connsiteY2" fmla="*/ 2468880 h 2468880"/>
                <a:gd name="connsiteX3" fmla="*/ 0 w 2468880"/>
                <a:gd name="connsiteY3" fmla="*/ 1234440 h 2468880"/>
                <a:gd name="connsiteX0" fmla="*/ 0 w 1234440"/>
                <a:gd name="connsiteY0" fmla="*/ 0 h 2468880"/>
                <a:gd name="connsiteX1" fmla="*/ 1234440 w 1234440"/>
                <a:gd name="connsiteY1" fmla="*/ 1234440 h 2468880"/>
                <a:gd name="connsiteX2" fmla="*/ 0 w 1234440"/>
                <a:gd name="connsiteY2" fmla="*/ 2468880 h 2468880"/>
                <a:gd name="connsiteX0" fmla="*/ 0 w 1234440"/>
                <a:gd name="connsiteY0" fmla="*/ 0 h 1234440"/>
                <a:gd name="connsiteX1" fmla="*/ 1234440 w 1234440"/>
                <a:gd name="connsiteY1" fmla="*/ 1234440 h 1234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4440" h="1234440">
                  <a:moveTo>
                    <a:pt x="0" y="0"/>
                  </a:moveTo>
                  <a:cubicBezTo>
                    <a:pt x="681762" y="0"/>
                    <a:pt x="1234440" y="552678"/>
                    <a:pt x="1234440" y="1234440"/>
                  </a:cubicBezTo>
                </a:path>
              </a:pathLst>
            </a:custGeom>
            <a:noFill/>
            <a:ln w="38100" cap="rnd"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34"/>
            <p:cNvSpPr/>
            <p:nvPr userDrawn="1"/>
          </p:nvSpPr>
          <p:spPr>
            <a:xfrm>
              <a:off x="-2679895" y="1117464"/>
              <a:ext cx="2468880" cy="2468880"/>
            </a:xfrm>
            <a:custGeom>
              <a:avLst/>
              <a:gdLst>
                <a:gd name="connsiteX0" fmla="*/ 0 w 2468880"/>
                <a:gd name="connsiteY0" fmla="*/ 1234440 h 2468880"/>
                <a:gd name="connsiteX1" fmla="*/ 1234440 w 2468880"/>
                <a:gd name="connsiteY1" fmla="*/ 0 h 2468880"/>
                <a:gd name="connsiteX2" fmla="*/ 2468880 w 2468880"/>
                <a:gd name="connsiteY2" fmla="*/ 1234440 h 2468880"/>
                <a:gd name="connsiteX3" fmla="*/ 1234440 w 2468880"/>
                <a:gd name="connsiteY3" fmla="*/ 2468880 h 2468880"/>
                <a:gd name="connsiteX4" fmla="*/ 0 w 2468880"/>
                <a:gd name="connsiteY4" fmla="*/ 1234440 h 2468880"/>
                <a:gd name="connsiteX0" fmla="*/ 2468880 w 2560320"/>
                <a:gd name="connsiteY0" fmla="*/ 1234440 h 2468880"/>
                <a:gd name="connsiteX1" fmla="*/ 1234440 w 2560320"/>
                <a:gd name="connsiteY1" fmla="*/ 2468880 h 2468880"/>
                <a:gd name="connsiteX2" fmla="*/ 0 w 2560320"/>
                <a:gd name="connsiteY2" fmla="*/ 1234440 h 2468880"/>
                <a:gd name="connsiteX3" fmla="*/ 1234440 w 2560320"/>
                <a:gd name="connsiteY3" fmla="*/ 0 h 2468880"/>
                <a:gd name="connsiteX4" fmla="*/ 2560320 w 2560320"/>
                <a:gd name="connsiteY4" fmla="*/ 1325880 h 2468880"/>
                <a:gd name="connsiteX0" fmla="*/ 2468880 w 2468880"/>
                <a:gd name="connsiteY0" fmla="*/ 1234440 h 2468880"/>
                <a:gd name="connsiteX1" fmla="*/ 1234440 w 2468880"/>
                <a:gd name="connsiteY1" fmla="*/ 2468880 h 2468880"/>
                <a:gd name="connsiteX2" fmla="*/ 0 w 2468880"/>
                <a:gd name="connsiteY2" fmla="*/ 1234440 h 2468880"/>
                <a:gd name="connsiteX3" fmla="*/ 1234440 w 2468880"/>
                <a:gd name="connsiteY3" fmla="*/ 0 h 2468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68880" h="2468880">
                  <a:moveTo>
                    <a:pt x="2468880" y="1234440"/>
                  </a:moveTo>
                  <a:cubicBezTo>
                    <a:pt x="2468880" y="1916202"/>
                    <a:pt x="1916202" y="2468880"/>
                    <a:pt x="1234440" y="2468880"/>
                  </a:cubicBezTo>
                  <a:cubicBezTo>
                    <a:pt x="552678" y="2468880"/>
                    <a:pt x="0" y="1916202"/>
                    <a:pt x="0" y="1234440"/>
                  </a:cubicBezTo>
                  <a:cubicBezTo>
                    <a:pt x="0" y="552678"/>
                    <a:pt x="552678" y="0"/>
                    <a:pt x="1234440" y="0"/>
                  </a:cubicBezTo>
                </a:path>
              </a:pathLst>
            </a:custGeom>
            <a:noFill/>
            <a:ln w="38100" cap="rnd">
              <a:solidFill>
                <a:schemeClr val="tx2">
                  <a:lumMod val="75000"/>
                  <a:alpha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0" name="Content Placeholder 10"/>
          <p:cNvSpPr>
            <a:spLocks noGrp="1" noChangeAspect="1"/>
          </p:cNvSpPr>
          <p:nvPr>
            <p:ph sz="quarter" idx="35" hasCustomPrompt="1"/>
          </p:nvPr>
        </p:nvSpPr>
        <p:spPr>
          <a:xfrm>
            <a:off x="3334275" y="1809187"/>
            <a:ext cx="1567426" cy="1567426"/>
          </a:xfrm>
          <a:prstGeom prst="ellipse">
            <a:avLst/>
          </a:prstGeom>
          <a:solidFill>
            <a:schemeClr val="bg1"/>
          </a:solidFill>
        </p:spPr>
        <p:txBody>
          <a:bodyPr anchor="ctr">
            <a:noAutofit/>
          </a:bodyPr>
          <a:lstStyle>
            <a:lvl1pPr marL="0" indent="0" algn="ctr">
              <a:buNone/>
              <a:defRPr sz="4000" b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text</a:t>
            </a:r>
            <a:endParaRPr lang="en-US" dirty="0"/>
          </a:p>
        </p:txBody>
      </p:sp>
      <p:grpSp>
        <p:nvGrpSpPr>
          <p:cNvPr id="61" name="Group 60"/>
          <p:cNvGrpSpPr/>
          <p:nvPr userDrawn="1"/>
        </p:nvGrpSpPr>
        <p:grpSpPr>
          <a:xfrm rot="11700000">
            <a:off x="3271577" y="1746489"/>
            <a:ext cx="1692822" cy="1692822"/>
            <a:chOff x="-2679895" y="1117464"/>
            <a:chExt cx="2468880" cy="2468880"/>
          </a:xfrm>
        </p:grpSpPr>
        <p:sp>
          <p:nvSpPr>
            <p:cNvPr id="62" name="Oval 35"/>
            <p:cNvSpPr/>
            <p:nvPr userDrawn="1"/>
          </p:nvSpPr>
          <p:spPr>
            <a:xfrm>
              <a:off x="-1445455" y="1117464"/>
              <a:ext cx="1234440" cy="1234440"/>
            </a:xfrm>
            <a:custGeom>
              <a:avLst/>
              <a:gdLst>
                <a:gd name="connsiteX0" fmla="*/ 0 w 2468880"/>
                <a:gd name="connsiteY0" fmla="*/ 1234440 h 2468880"/>
                <a:gd name="connsiteX1" fmla="*/ 1234440 w 2468880"/>
                <a:gd name="connsiteY1" fmla="*/ 0 h 2468880"/>
                <a:gd name="connsiteX2" fmla="*/ 2468880 w 2468880"/>
                <a:gd name="connsiteY2" fmla="*/ 1234440 h 2468880"/>
                <a:gd name="connsiteX3" fmla="*/ 1234440 w 2468880"/>
                <a:gd name="connsiteY3" fmla="*/ 2468880 h 2468880"/>
                <a:gd name="connsiteX4" fmla="*/ 0 w 2468880"/>
                <a:gd name="connsiteY4" fmla="*/ 1234440 h 2468880"/>
                <a:gd name="connsiteX0" fmla="*/ 1234440 w 2468880"/>
                <a:gd name="connsiteY0" fmla="*/ 0 h 2468880"/>
                <a:gd name="connsiteX1" fmla="*/ 2468880 w 2468880"/>
                <a:gd name="connsiteY1" fmla="*/ 1234440 h 2468880"/>
                <a:gd name="connsiteX2" fmla="*/ 1234440 w 2468880"/>
                <a:gd name="connsiteY2" fmla="*/ 2468880 h 2468880"/>
                <a:gd name="connsiteX3" fmla="*/ 0 w 2468880"/>
                <a:gd name="connsiteY3" fmla="*/ 1234440 h 2468880"/>
                <a:gd name="connsiteX4" fmla="*/ 1325880 w 2468880"/>
                <a:gd name="connsiteY4" fmla="*/ 91440 h 2468880"/>
                <a:gd name="connsiteX0" fmla="*/ 1234440 w 2468880"/>
                <a:gd name="connsiteY0" fmla="*/ 0 h 2468880"/>
                <a:gd name="connsiteX1" fmla="*/ 2468880 w 2468880"/>
                <a:gd name="connsiteY1" fmla="*/ 1234440 h 2468880"/>
                <a:gd name="connsiteX2" fmla="*/ 1234440 w 2468880"/>
                <a:gd name="connsiteY2" fmla="*/ 2468880 h 2468880"/>
                <a:gd name="connsiteX3" fmla="*/ 0 w 2468880"/>
                <a:gd name="connsiteY3" fmla="*/ 1234440 h 2468880"/>
                <a:gd name="connsiteX0" fmla="*/ 0 w 1234440"/>
                <a:gd name="connsiteY0" fmla="*/ 0 h 2468880"/>
                <a:gd name="connsiteX1" fmla="*/ 1234440 w 1234440"/>
                <a:gd name="connsiteY1" fmla="*/ 1234440 h 2468880"/>
                <a:gd name="connsiteX2" fmla="*/ 0 w 1234440"/>
                <a:gd name="connsiteY2" fmla="*/ 2468880 h 2468880"/>
                <a:gd name="connsiteX0" fmla="*/ 0 w 1234440"/>
                <a:gd name="connsiteY0" fmla="*/ 0 h 1234440"/>
                <a:gd name="connsiteX1" fmla="*/ 1234440 w 1234440"/>
                <a:gd name="connsiteY1" fmla="*/ 1234440 h 1234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4440" h="1234440">
                  <a:moveTo>
                    <a:pt x="0" y="0"/>
                  </a:moveTo>
                  <a:cubicBezTo>
                    <a:pt x="681762" y="0"/>
                    <a:pt x="1234440" y="552678"/>
                    <a:pt x="1234440" y="1234440"/>
                  </a:cubicBezTo>
                </a:path>
              </a:pathLst>
            </a:custGeom>
            <a:noFill/>
            <a:ln w="38100" cap="rnd"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34"/>
            <p:cNvSpPr/>
            <p:nvPr userDrawn="1"/>
          </p:nvSpPr>
          <p:spPr>
            <a:xfrm>
              <a:off x="-2679895" y="1117464"/>
              <a:ext cx="2468880" cy="2468880"/>
            </a:xfrm>
            <a:custGeom>
              <a:avLst/>
              <a:gdLst>
                <a:gd name="connsiteX0" fmla="*/ 0 w 2468880"/>
                <a:gd name="connsiteY0" fmla="*/ 1234440 h 2468880"/>
                <a:gd name="connsiteX1" fmla="*/ 1234440 w 2468880"/>
                <a:gd name="connsiteY1" fmla="*/ 0 h 2468880"/>
                <a:gd name="connsiteX2" fmla="*/ 2468880 w 2468880"/>
                <a:gd name="connsiteY2" fmla="*/ 1234440 h 2468880"/>
                <a:gd name="connsiteX3" fmla="*/ 1234440 w 2468880"/>
                <a:gd name="connsiteY3" fmla="*/ 2468880 h 2468880"/>
                <a:gd name="connsiteX4" fmla="*/ 0 w 2468880"/>
                <a:gd name="connsiteY4" fmla="*/ 1234440 h 2468880"/>
                <a:gd name="connsiteX0" fmla="*/ 2468880 w 2560320"/>
                <a:gd name="connsiteY0" fmla="*/ 1234440 h 2468880"/>
                <a:gd name="connsiteX1" fmla="*/ 1234440 w 2560320"/>
                <a:gd name="connsiteY1" fmla="*/ 2468880 h 2468880"/>
                <a:gd name="connsiteX2" fmla="*/ 0 w 2560320"/>
                <a:gd name="connsiteY2" fmla="*/ 1234440 h 2468880"/>
                <a:gd name="connsiteX3" fmla="*/ 1234440 w 2560320"/>
                <a:gd name="connsiteY3" fmla="*/ 0 h 2468880"/>
                <a:gd name="connsiteX4" fmla="*/ 2560320 w 2560320"/>
                <a:gd name="connsiteY4" fmla="*/ 1325880 h 2468880"/>
                <a:gd name="connsiteX0" fmla="*/ 2468880 w 2468880"/>
                <a:gd name="connsiteY0" fmla="*/ 1234440 h 2468880"/>
                <a:gd name="connsiteX1" fmla="*/ 1234440 w 2468880"/>
                <a:gd name="connsiteY1" fmla="*/ 2468880 h 2468880"/>
                <a:gd name="connsiteX2" fmla="*/ 0 w 2468880"/>
                <a:gd name="connsiteY2" fmla="*/ 1234440 h 2468880"/>
                <a:gd name="connsiteX3" fmla="*/ 1234440 w 2468880"/>
                <a:gd name="connsiteY3" fmla="*/ 0 h 2468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68880" h="2468880">
                  <a:moveTo>
                    <a:pt x="2468880" y="1234440"/>
                  </a:moveTo>
                  <a:cubicBezTo>
                    <a:pt x="2468880" y="1916202"/>
                    <a:pt x="1916202" y="2468880"/>
                    <a:pt x="1234440" y="2468880"/>
                  </a:cubicBezTo>
                  <a:cubicBezTo>
                    <a:pt x="552678" y="2468880"/>
                    <a:pt x="0" y="1916202"/>
                    <a:pt x="0" y="1234440"/>
                  </a:cubicBezTo>
                  <a:cubicBezTo>
                    <a:pt x="0" y="552678"/>
                    <a:pt x="552678" y="0"/>
                    <a:pt x="1234440" y="0"/>
                  </a:cubicBezTo>
                </a:path>
              </a:pathLst>
            </a:custGeom>
            <a:noFill/>
            <a:ln w="38100" cap="rnd">
              <a:solidFill>
                <a:schemeClr val="tx2">
                  <a:lumMod val="75000"/>
                  <a:alpha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4" name="Content Placeholder 10"/>
          <p:cNvSpPr>
            <a:spLocks noGrp="1" noChangeAspect="1"/>
          </p:cNvSpPr>
          <p:nvPr>
            <p:ph sz="quarter" idx="36" hasCustomPrompt="1"/>
          </p:nvPr>
        </p:nvSpPr>
        <p:spPr>
          <a:xfrm>
            <a:off x="5962707" y="1809187"/>
            <a:ext cx="1567426" cy="1567426"/>
          </a:xfrm>
          <a:prstGeom prst="ellipse">
            <a:avLst/>
          </a:prstGeom>
          <a:solidFill>
            <a:schemeClr val="bg1"/>
          </a:solidFill>
        </p:spPr>
        <p:txBody>
          <a:bodyPr anchor="ctr">
            <a:noAutofit/>
          </a:bodyPr>
          <a:lstStyle>
            <a:lvl1pPr marL="0" indent="0" algn="ctr">
              <a:buNone/>
              <a:defRPr sz="4000" b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text</a:t>
            </a:r>
            <a:endParaRPr lang="en-US" dirty="0"/>
          </a:p>
        </p:txBody>
      </p:sp>
      <p:grpSp>
        <p:nvGrpSpPr>
          <p:cNvPr id="65" name="Group 64"/>
          <p:cNvGrpSpPr/>
          <p:nvPr userDrawn="1"/>
        </p:nvGrpSpPr>
        <p:grpSpPr>
          <a:xfrm rot="11700000">
            <a:off x="5900009" y="1746489"/>
            <a:ext cx="1692822" cy="1692822"/>
            <a:chOff x="-2679895" y="1117464"/>
            <a:chExt cx="2468880" cy="2468880"/>
          </a:xfrm>
        </p:grpSpPr>
        <p:sp>
          <p:nvSpPr>
            <p:cNvPr id="66" name="Oval 35"/>
            <p:cNvSpPr/>
            <p:nvPr userDrawn="1"/>
          </p:nvSpPr>
          <p:spPr>
            <a:xfrm>
              <a:off x="-1445455" y="1117464"/>
              <a:ext cx="1234440" cy="1234440"/>
            </a:xfrm>
            <a:custGeom>
              <a:avLst/>
              <a:gdLst>
                <a:gd name="connsiteX0" fmla="*/ 0 w 2468880"/>
                <a:gd name="connsiteY0" fmla="*/ 1234440 h 2468880"/>
                <a:gd name="connsiteX1" fmla="*/ 1234440 w 2468880"/>
                <a:gd name="connsiteY1" fmla="*/ 0 h 2468880"/>
                <a:gd name="connsiteX2" fmla="*/ 2468880 w 2468880"/>
                <a:gd name="connsiteY2" fmla="*/ 1234440 h 2468880"/>
                <a:gd name="connsiteX3" fmla="*/ 1234440 w 2468880"/>
                <a:gd name="connsiteY3" fmla="*/ 2468880 h 2468880"/>
                <a:gd name="connsiteX4" fmla="*/ 0 w 2468880"/>
                <a:gd name="connsiteY4" fmla="*/ 1234440 h 2468880"/>
                <a:gd name="connsiteX0" fmla="*/ 1234440 w 2468880"/>
                <a:gd name="connsiteY0" fmla="*/ 0 h 2468880"/>
                <a:gd name="connsiteX1" fmla="*/ 2468880 w 2468880"/>
                <a:gd name="connsiteY1" fmla="*/ 1234440 h 2468880"/>
                <a:gd name="connsiteX2" fmla="*/ 1234440 w 2468880"/>
                <a:gd name="connsiteY2" fmla="*/ 2468880 h 2468880"/>
                <a:gd name="connsiteX3" fmla="*/ 0 w 2468880"/>
                <a:gd name="connsiteY3" fmla="*/ 1234440 h 2468880"/>
                <a:gd name="connsiteX4" fmla="*/ 1325880 w 2468880"/>
                <a:gd name="connsiteY4" fmla="*/ 91440 h 2468880"/>
                <a:gd name="connsiteX0" fmla="*/ 1234440 w 2468880"/>
                <a:gd name="connsiteY0" fmla="*/ 0 h 2468880"/>
                <a:gd name="connsiteX1" fmla="*/ 2468880 w 2468880"/>
                <a:gd name="connsiteY1" fmla="*/ 1234440 h 2468880"/>
                <a:gd name="connsiteX2" fmla="*/ 1234440 w 2468880"/>
                <a:gd name="connsiteY2" fmla="*/ 2468880 h 2468880"/>
                <a:gd name="connsiteX3" fmla="*/ 0 w 2468880"/>
                <a:gd name="connsiteY3" fmla="*/ 1234440 h 2468880"/>
                <a:gd name="connsiteX0" fmla="*/ 0 w 1234440"/>
                <a:gd name="connsiteY0" fmla="*/ 0 h 2468880"/>
                <a:gd name="connsiteX1" fmla="*/ 1234440 w 1234440"/>
                <a:gd name="connsiteY1" fmla="*/ 1234440 h 2468880"/>
                <a:gd name="connsiteX2" fmla="*/ 0 w 1234440"/>
                <a:gd name="connsiteY2" fmla="*/ 2468880 h 2468880"/>
                <a:gd name="connsiteX0" fmla="*/ 0 w 1234440"/>
                <a:gd name="connsiteY0" fmla="*/ 0 h 1234440"/>
                <a:gd name="connsiteX1" fmla="*/ 1234440 w 1234440"/>
                <a:gd name="connsiteY1" fmla="*/ 1234440 h 1234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4440" h="1234440">
                  <a:moveTo>
                    <a:pt x="0" y="0"/>
                  </a:moveTo>
                  <a:cubicBezTo>
                    <a:pt x="681762" y="0"/>
                    <a:pt x="1234440" y="552678"/>
                    <a:pt x="1234440" y="1234440"/>
                  </a:cubicBezTo>
                </a:path>
              </a:pathLst>
            </a:custGeom>
            <a:noFill/>
            <a:ln w="38100" cap="rnd"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34"/>
            <p:cNvSpPr/>
            <p:nvPr userDrawn="1"/>
          </p:nvSpPr>
          <p:spPr>
            <a:xfrm>
              <a:off x="-2679895" y="1117464"/>
              <a:ext cx="2468880" cy="2468880"/>
            </a:xfrm>
            <a:custGeom>
              <a:avLst/>
              <a:gdLst>
                <a:gd name="connsiteX0" fmla="*/ 0 w 2468880"/>
                <a:gd name="connsiteY0" fmla="*/ 1234440 h 2468880"/>
                <a:gd name="connsiteX1" fmla="*/ 1234440 w 2468880"/>
                <a:gd name="connsiteY1" fmla="*/ 0 h 2468880"/>
                <a:gd name="connsiteX2" fmla="*/ 2468880 w 2468880"/>
                <a:gd name="connsiteY2" fmla="*/ 1234440 h 2468880"/>
                <a:gd name="connsiteX3" fmla="*/ 1234440 w 2468880"/>
                <a:gd name="connsiteY3" fmla="*/ 2468880 h 2468880"/>
                <a:gd name="connsiteX4" fmla="*/ 0 w 2468880"/>
                <a:gd name="connsiteY4" fmla="*/ 1234440 h 2468880"/>
                <a:gd name="connsiteX0" fmla="*/ 2468880 w 2560320"/>
                <a:gd name="connsiteY0" fmla="*/ 1234440 h 2468880"/>
                <a:gd name="connsiteX1" fmla="*/ 1234440 w 2560320"/>
                <a:gd name="connsiteY1" fmla="*/ 2468880 h 2468880"/>
                <a:gd name="connsiteX2" fmla="*/ 0 w 2560320"/>
                <a:gd name="connsiteY2" fmla="*/ 1234440 h 2468880"/>
                <a:gd name="connsiteX3" fmla="*/ 1234440 w 2560320"/>
                <a:gd name="connsiteY3" fmla="*/ 0 h 2468880"/>
                <a:gd name="connsiteX4" fmla="*/ 2560320 w 2560320"/>
                <a:gd name="connsiteY4" fmla="*/ 1325880 h 2468880"/>
                <a:gd name="connsiteX0" fmla="*/ 2468880 w 2468880"/>
                <a:gd name="connsiteY0" fmla="*/ 1234440 h 2468880"/>
                <a:gd name="connsiteX1" fmla="*/ 1234440 w 2468880"/>
                <a:gd name="connsiteY1" fmla="*/ 2468880 h 2468880"/>
                <a:gd name="connsiteX2" fmla="*/ 0 w 2468880"/>
                <a:gd name="connsiteY2" fmla="*/ 1234440 h 2468880"/>
                <a:gd name="connsiteX3" fmla="*/ 1234440 w 2468880"/>
                <a:gd name="connsiteY3" fmla="*/ 0 h 2468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68880" h="2468880">
                  <a:moveTo>
                    <a:pt x="2468880" y="1234440"/>
                  </a:moveTo>
                  <a:cubicBezTo>
                    <a:pt x="2468880" y="1916202"/>
                    <a:pt x="1916202" y="2468880"/>
                    <a:pt x="1234440" y="2468880"/>
                  </a:cubicBezTo>
                  <a:cubicBezTo>
                    <a:pt x="552678" y="2468880"/>
                    <a:pt x="0" y="1916202"/>
                    <a:pt x="0" y="1234440"/>
                  </a:cubicBezTo>
                  <a:cubicBezTo>
                    <a:pt x="0" y="552678"/>
                    <a:pt x="552678" y="0"/>
                    <a:pt x="1234440" y="0"/>
                  </a:cubicBezTo>
                </a:path>
              </a:pathLst>
            </a:custGeom>
            <a:noFill/>
            <a:ln w="38100" cap="rnd">
              <a:solidFill>
                <a:schemeClr val="tx2">
                  <a:lumMod val="75000"/>
                  <a:alpha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8" name="Group 67"/>
          <p:cNvGrpSpPr/>
          <p:nvPr userDrawn="1"/>
        </p:nvGrpSpPr>
        <p:grpSpPr>
          <a:xfrm>
            <a:off x="301972" y="4899680"/>
            <a:ext cx="7608685" cy="239248"/>
            <a:chOff x="5375569" y="4194915"/>
            <a:chExt cx="651444" cy="45719"/>
          </a:xfrm>
        </p:grpSpPr>
        <p:sp>
          <p:nvSpPr>
            <p:cNvPr id="69" name="object 15"/>
            <p:cNvSpPr/>
            <p:nvPr userDrawn="1"/>
          </p:nvSpPr>
          <p:spPr>
            <a:xfrm>
              <a:off x="5375569" y="4194916"/>
              <a:ext cx="325755" cy="0"/>
            </a:xfrm>
            <a:custGeom>
              <a:avLst/>
              <a:gdLst/>
              <a:ahLst/>
              <a:cxnLst/>
              <a:rect l="l" t="t" r="r" b="b"/>
              <a:pathLst>
                <a:path w="325755">
                  <a:moveTo>
                    <a:pt x="325716" y="0"/>
                  </a:moveTo>
                  <a:lnTo>
                    <a:pt x="0" y="0"/>
                  </a:lnTo>
                </a:path>
              </a:pathLst>
            </a:custGeom>
            <a:ln w="25400" cap="rnd">
              <a:solidFill>
                <a:schemeClr val="tx2">
                  <a:lumMod val="60000"/>
                  <a:lumOff val="40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 b="0" i="0" dirty="0">
                <a:latin typeface="Arial" charset="0"/>
              </a:endParaRPr>
            </a:p>
          </p:txBody>
        </p:sp>
        <p:sp>
          <p:nvSpPr>
            <p:cNvPr id="70" name="object 10"/>
            <p:cNvSpPr/>
            <p:nvPr userDrawn="1"/>
          </p:nvSpPr>
          <p:spPr>
            <a:xfrm>
              <a:off x="5701291" y="4194915"/>
              <a:ext cx="325722" cy="45719"/>
            </a:xfrm>
            <a:custGeom>
              <a:avLst/>
              <a:gdLst/>
              <a:ahLst/>
              <a:cxnLst/>
              <a:rect l="l" t="t" r="r" b="b"/>
              <a:pathLst>
                <a:path w="398780">
                  <a:moveTo>
                    <a:pt x="398183" y="0"/>
                  </a:moveTo>
                  <a:lnTo>
                    <a:pt x="17056" y="0"/>
                  </a:lnTo>
                  <a:lnTo>
                    <a:pt x="0" y="0"/>
                  </a:lnTo>
                </a:path>
              </a:pathLst>
            </a:custGeom>
            <a:ln w="25400" cap="rnd">
              <a:solidFill>
                <a:schemeClr val="tx2">
                  <a:lumMod val="75000"/>
                  <a:alpha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 b="0" i="0" dirty="0">
                <a:latin typeface="Arial" charset="0"/>
              </a:endParaRPr>
            </a:p>
          </p:txBody>
        </p:sp>
      </p:grpSp>
      <p:sp>
        <p:nvSpPr>
          <p:cNvPr id="4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42704" y="6567170"/>
            <a:ext cx="280436" cy="177421"/>
          </a:xfrm>
          <a:prstGeom prst="rect">
            <a:avLst/>
          </a:prstGeom>
          <a:ln w="25400" cap="rnd">
            <a:noFill/>
          </a:ln>
        </p:spPr>
        <p:txBody>
          <a:bodyPr vert="horz" lIns="0" tIns="0" rIns="36576" bIns="0" rtlCol="0" anchor="ctr"/>
          <a:lstStyle>
            <a:lvl1pPr algn="r">
              <a:defRPr sz="1000" b="1">
                <a:solidFill>
                  <a:schemeClr val="bg1"/>
                </a:solidFill>
              </a:defRPr>
            </a:lvl1pPr>
          </a:lstStyle>
          <a:p>
            <a:fld id="{369CBD11-8145-8849-BA5F-F03872159E2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TextBox 40"/>
          <p:cNvSpPr txBox="1"/>
          <p:nvPr userDrawn="1"/>
        </p:nvSpPr>
        <p:spPr>
          <a:xfrm>
            <a:off x="207878" y="6540464"/>
            <a:ext cx="209704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 smtClean="0">
                <a:solidFill>
                  <a:schemeClr val="tx2">
                    <a:alpha val="40000"/>
                  </a:schemeClr>
                </a:solidFill>
              </a:rPr>
              <a:t>©2017 </a:t>
            </a:r>
            <a:r>
              <a:rPr lang="en-US" sz="900" dirty="0" err="1" smtClean="0">
                <a:solidFill>
                  <a:schemeClr val="tx2">
                    <a:alpha val="40000"/>
                  </a:schemeClr>
                </a:solidFill>
              </a:rPr>
              <a:t>LiveRamp</a:t>
            </a:r>
            <a:r>
              <a:rPr lang="en-US" sz="900" dirty="0" smtClean="0">
                <a:solidFill>
                  <a:schemeClr val="tx2">
                    <a:alpha val="40000"/>
                  </a:schemeClr>
                </a:solidFill>
              </a:rPr>
              <a:t>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483771202"/>
      </p:ext>
    </p:extLst>
  </p:cSld>
  <p:clrMapOvr>
    <a:masterClrMapping/>
  </p:clrMapOvr>
  <p:transition xmlns:p14="http://schemas.microsoft.com/office/powerpoint/2010/main" spd="med">
    <p:pull/>
  </p:transition>
  <p:timing>
    <p:tnLst>
      <p:par>
        <p:cTn xmlns:p14="http://schemas.microsoft.com/office/powerpoint/2010/main"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pos="5160">
          <p15:clr>
            <a:srgbClr val="FBAE40"/>
          </p15:clr>
        </p15:guide>
        <p15:guide id="2" orient="horz" pos="2160">
          <p15:clr>
            <a:srgbClr val="FBAE40"/>
          </p15:clr>
        </p15:guide>
        <p15:guide id="3" pos="2592">
          <p15:clr>
            <a:srgbClr val="FBAE40"/>
          </p15:clr>
        </p15:guide>
        <p15:guide id="4" pos="912">
          <p15:clr>
            <a:srgbClr val="FBAE40"/>
          </p15:clr>
        </p15:guide>
        <p15:guide id="5" pos="4248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problem/solutio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 flipH="1">
            <a:off x="0" y="0"/>
            <a:ext cx="81915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51" name="Text Placeholder 20"/>
          <p:cNvSpPr>
            <a:spLocks noGrp="1"/>
          </p:cNvSpPr>
          <p:nvPr>
            <p:ph type="body" sz="quarter" idx="24"/>
          </p:nvPr>
        </p:nvSpPr>
        <p:spPr>
          <a:xfrm>
            <a:off x="8388858" y="304800"/>
            <a:ext cx="3498342" cy="61722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311142" indent="0" algn="ctr">
              <a:buNone/>
              <a:defRPr sz="1600"/>
            </a:lvl2pPr>
            <a:lvl3pPr marL="609585" indent="0" algn="ctr">
              <a:buNone/>
              <a:defRPr sz="1600"/>
            </a:lvl3pPr>
            <a:lvl4pPr marL="918611" indent="0" algn="ctr">
              <a:buNone/>
              <a:defRPr sz="1600"/>
            </a:lvl4pPr>
            <a:lvl5pPr marL="1219170" indent="0" algn="ctr">
              <a:buNone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0" name="Text Placeholder 20"/>
          <p:cNvSpPr>
            <a:spLocks noGrp="1"/>
          </p:cNvSpPr>
          <p:nvPr>
            <p:ph type="body" sz="quarter" idx="14" hasCustomPrompt="1"/>
          </p:nvPr>
        </p:nvSpPr>
        <p:spPr>
          <a:xfrm>
            <a:off x="301973" y="1105079"/>
            <a:ext cx="2305050" cy="90233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  <a:lvl2pPr marL="311142" indent="0" algn="ctr">
              <a:buNone/>
              <a:defRPr sz="1600"/>
            </a:lvl2pPr>
            <a:lvl3pPr marL="609585" indent="0" algn="ctr">
              <a:buNone/>
              <a:defRPr sz="1600"/>
            </a:lvl3pPr>
            <a:lvl4pPr marL="918611" indent="0" algn="ctr">
              <a:buNone/>
              <a:defRPr sz="1600"/>
            </a:lvl4pPr>
            <a:lvl5pPr marL="1219170" indent="0" algn="ctr">
              <a:buNone/>
              <a:defRPr sz="1600"/>
            </a:lvl5pPr>
          </a:lstStyle>
          <a:p>
            <a:pPr lvl="0"/>
            <a:r>
              <a:rPr lang="en-US" dirty="0" smtClean="0"/>
              <a:t>CLICK TO EDIT MASTER TEXT</a:t>
            </a:r>
          </a:p>
        </p:txBody>
      </p:sp>
      <p:sp>
        <p:nvSpPr>
          <p:cNvPr id="52" name="Text Placeholder 20"/>
          <p:cNvSpPr>
            <a:spLocks noGrp="1"/>
          </p:cNvSpPr>
          <p:nvPr>
            <p:ph type="body" sz="quarter" idx="15"/>
          </p:nvPr>
        </p:nvSpPr>
        <p:spPr>
          <a:xfrm>
            <a:off x="301973" y="4280672"/>
            <a:ext cx="2305050" cy="184850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1800" b="0" i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  <a:lvl2pPr marL="311142" indent="0" algn="ctr">
              <a:buNone/>
              <a:defRPr sz="1600"/>
            </a:lvl2pPr>
            <a:lvl3pPr marL="609585" indent="0" algn="ctr">
              <a:buNone/>
              <a:defRPr sz="1600"/>
            </a:lvl3pPr>
            <a:lvl4pPr marL="918611" indent="0" algn="ctr">
              <a:buNone/>
              <a:defRPr sz="1600"/>
            </a:lvl4pPr>
            <a:lvl5pPr marL="1219170" indent="0" algn="ctr">
              <a:buNone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3" name="Text Placeholder 20"/>
          <p:cNvSpPr>
            <a:spLocks noGrp="1"/>
          </p:cNvSpPr>
          <p:nvPr>
            <p:ph type="body" sz="quarter" idx="16" hasCustomPrompt="1"/>
          </p:nvPr>
        </p:nvSpPr>
        <p:spPr>
          <a:xfrm>
            <a:off x="2953790" y="1105079"/>
            <a:ext cx="2305050" cy="90233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  <a:lvl2pPr marL="311142" indent="0" algn="ctr">
              <a:buNone/>
              <a:defRPr sz="1600"/>
            </a:lvl2pPr>
            <a:lvl3pPr marL="609585" indent="0" algn="ctr">
              <a:buNone/>
              <a:defRPr sz="1600"/>
            </a:lvl3pPr>
            <a:lvl4pPr marL="918611" indent="0" algn="ctr">
              <a:buNone/>
              <a:defRPr sz="1600"/>
            </a:lvl4pPr>
            <a:lvl5pPr marL="1219170" indent="0" algn="ctr">
              <a:buNone/>
              <a:defRPr sz="1600"/>
            </a:lvl5pPr>
          </a:lstStyle>
          <a:p>
            <a:pPr lvl="0"/>
            <a:r>
              <a:rPr lang="en-US" dirty="0" smtClean="0"/>
              <a:t>CLICK TO EDIT MASTER TEXT</a:t>
            </a:r>
          </a:p>
        </p:txBody>
      </p:sp>
      <p:sp>
        <p:nvSpPr>
          <p:cNvPr id="54" name="Text Placeholder 20"/>
          <p:cNvSpPr>
            <a:spLocks noGrp="1"/>
          </p:cNvSpPr>
          <p:nvPr>
            <p:ph type="body" sz="quarter" idx="17"/>
          </p:nvPr>
        </p:nvSpPr>
        <p:spPr>
          <a:xfrm>
            <a:off x="2953790" y="4280672"/>
            <a:ext cx="2305050" cy="184850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1800" b="0" i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  <a:lvl2pPr marL="311142" indent="0" algn="ctr">
              <a:buNone/>
              <a:defRPr sz="1600"/>
            </a:lvl2pPr>
            <a:lvl3pPr marL="609585" indent="0" algn="ctr">
              <a:buNone/>
              <a:defRPr sz="1600"/>
            </a:lvl3pPr>
            <a:lvl4pPr marL="918611" indent="0" algn="ctr">
              <a:buNone/>
              <a:defRPr sz="1600"/>
            </a:lvl4pPr>
            <a:lvl5pPr marL="1219170" indent="0" algn="ctr">
              <a:buNone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5" name="Text Placeholder 20"/>
          <p:cNvSpPr>
            <a:spLocks noGrp="1"/>
          </p:cNvSpPr>
          <p:nvPr>
            <p:ph type="body" sz="quarter" idx="18" hasCustomPrompt="1"/>
          </p:nvPr>
        </p:nvSpPr>
        <p:spPr>
          <a:xfrm>
            <a:off x="5605607" y="1105079"/>
            <a:ext cx="2305050" cy="90233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  <a:lvl2pPr marL="311142" indent="0" algn="ctr">
              <a:buNone/>
              <a:defRPr sz="1600"/>
            </a:lvl2pPr>
            <a:lvl3pPr marL="609585" indent="0" algn="ctr">
              <a:buNone/>
              <a:defRPr sz="1600"/>
            </a:lvl3pPr>
            <a:lvl4pPr marL="918611" indent="0" algn="ctr">
              <a:buNone/>
              <a:defRPr sz="1600"/>
            </a:lvl4pPr>
            <a:lvl5pPr marL="1219170" indent="0" algn="ctr">
              <a:buNone/>
              <a:defRPr sz="1600"/>
            </a:lvl5pPr>
          </a:lstStyle>
          <a:p>
            <a:pPr lvl="0"/>
            <a:r>
              <a:rPr lang="en-US" dirty="0" smtClean="0"/>
              <a:t>CLICK TO EDIT MASTER TEXT</a:t>
            </a:r>
          </a:p>
        </p:txBody>
      </p:sp>
      <p:sp>
        <p:nvSpPr>
          <p:cNvPr id="56" name="Text Placeholder 20"/>
          <p:cNvSpPr>
            <a:spLocks noGrp="1"/>
          </p:cNvSpPr>
          <p:nvPr>
            <p:ph type="body" sz="quarter" idx="19"/>
          </p:nvPr>
        </p:nvSpPr>
        <p:spPr>
          <a:xfrm>
            <a:off x="5605607" y="4280672"/>
            <a:ext cx="2305050" cy="184850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1800" b="0" i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  <a:lvl2pPr marL="311142" indent="0" algn="ctr">
              <a:buNone/>
              <a:defRPr sz="1600"/>
            </a:lvl2pPr>
            <a:lvl3pPr marL="609585" indent="0" algn="ctr">
              <a:buNone/>
              <a:defRPr sz="1600"/>
            </a:lvl3pPr>
            <a:lvl4pPr marL="918611" indent="0" algn="ctr">
              <a:buNone/>
              <a:defRPr sz="1600"/>
            </a:lvl4pPr>
            <a:lvl5pPr marL="1219170" indent="0" algn="ctr">
              <a:buNone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7" name="Content Placeholder 10"/>
          <p:cNvSpPr>
            <a:spLocks noGrp="1" noChangeAspect="1"/>
          </p:cNvSpPr>
          <p:nvPr>
            <p:ph sz="quarter" idx="34" hasCustomPrompt="1"/>
          </p:nvPr>
        </p:nvSpPr>
        <p:spPr>
          <a:xfrm>
            <a:off x="498041" y="2174884"/>
            <a:ext cx="1922992" cy="1922992"/>
          </a:xfrm>
          <a:prstGeom prst="ellipse">
            <a:avLst/>
          </a:prstGeom>
          <a:solidFill>
            <a:schemeClr val="bg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5400" b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text</a:t>
            </a:r>
            <a:endParaRPr lang="en-US" dirty="0"/>
          </a:p>
        </p:txBody>
      </p:sp>
      <p:grpSp>
        <p:nvGrpSpPr>
          <p:cNvPr id="58" name="Group 57"/>
          <p:cNvGrpSpPr/>
          <p:nvPr userDrawn="1"/>
        </p:nvGrpSpPr>
        <p:grpSpPr>
          <a:xfrm rot="11700000">
            <a:off x="421122" y="2097964"/>
            <a:ext cx="2076832" cy="2076832"/>
            <a:chOff x="-2679895" y="1117464"/>
            <a:chExt cx="2468880" cy="2468880"/>
          </a:xfrm>
        </p:grpSpPr>
        <p:sp>
          <p:nvSpPr>
            <p:cNvPr id="59" name="Oval 35"/>
            <p:cNvSpPr/>
            <p:nvPr userDrawn="1"/>
          </p:nvSpPr>
          <p:spPr>
            <a:xfrm>
              <a:off x="-1445455" y="1117464"/>
              <a:ext cx="1234440" cy="1234440"/>
            </a:xfrm>
            <a:custGeom>
              <a:avLst/>
              <a:gdLst>
                <a:gd name="connsiteX0" fmla="*/ 0 w 2468880"/>
                <a:gd name="connsiteY0" fmla="*/ 1234440 h 2468880"/>
                <a:gd name="connsiteX1" fmla="*/ 1234440 w 2468880"/>
                <a:gd name="connsiteY1" fmla="*/ 0 h 2468880"/>
                <a:gd name="connsiteX2" fmla="*/ 2468880 w 2468880"/>
                <a:gd name="connsiteY2" fmla="*/ 1234440 h 2468880"/>
                <a:gd name="connsiteX3" fmla="*/ 1234440 w 2468880"/>
                <a:gd name="connsiteY3" fmla="*/ 2468880 h 2468880"/>
                <a:gd name="connsiteX4" fmla="*/ 0 w 2468880"/>
                <a:gd name="connsiteY4" fmla="*/ 1234440 h 2468880"/>
                <a:gd name="connsiteX0" fmla="*/ 1234440 w 2468880"/>
                <a:gd name="connsiteY0" fmla="*/ 0 h 2468880"/>
                <a:gd name="connsiteX1" fmla="*/ 2468880 w 2468880"/>
                <a:gd name="connsiteY1" fmla="*/ 1234440 h 2468880"/>
                <a:gd name="connsiteX2" fmla="*/ 1234440 w 2468880"/>
                <a:gd name="connsiteY2" fmla="*/ 2468880 h 2468880"/>
                <a:gd name="connsiteX3" fmla="*/ 0 w 2468880"/>
                <a:gd name="connsiteY3" fmla="*/ 1234440 h 2468880"/>
                <a:gd name="connsiteX4" fmla="*/ 1325880 w 2468880"/>
                <a:gd name="connsiteY4" fmla="*/ 91440 h 2468880"/>
                <a:gd name="connsiteX0" fmla="*/ 1234440 w 2468880"/>
                <a:gd name="connsiteY0" fmla="*/ 0 h 2468880"/>
                <a:gd name="connsiteX1" fmla="*/ 2468880 w 2468880"/>
                <a:gd name="connsiteY1" fmla="*/ 1234440 h 2468880"/>
                <a:gd name="connsiteX2" fmla="*/ 1234440 w 2468880"/>
                <a:gd name="connsiteY2" fmla="*/ 2468880 h 2468880"/>
                <a:gd name="connsiteX3" fmla="*/ 0 w 2468880"/>
                <a:gd name="connsiteY3" fmla="*/ 1234440 h 2468880"/>
                <a:gd name="connsiteX0" fmla="*/ 0 w 1234440"/>
                <a:gd name="connsiteY0" fmla="*/ 0 h 2468880"/>
                <a:gd name="connsiteX1" fmla="*/ 1234440 w 1234440"/>
                <a:gd name="connsiteY1" fmla="*/ 1234440 h 2468880"/>
                <a:gd name="connsiteX2" fmla="*/ 0 w 1234440"/>
                <a:gd name="connsiteY2" fmla="*/ 2468880 h 2468880"/>
                <a:gd name="connsiteX0" fmla="*/ 0 w 1234440"/>
                <a:gd name="connsiteY0" fmla="*/ 0 h 1234440"/>
                <a:gd name="connsiteX1" fmla="*/ 1234440 w 1234440"/>
                <a:gd name="connsiteY1" fmla="*/ 1234440 h 1234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4440" h="1234440">
                  <a:moveTo>
                    <a:pt x="0" y="0"/>
                  </a:moveTo>
                  <a:cubicBezTo>
                    <a:pt x="681762" y="0"/>
                    <a:pt x="1234440" y="552678"/>
                    <a:pt x="1234440" y="1234440"/>
                  </a:cubicBezTo>
                </a:path>
              </a:pathLst>
            </a:custGeom>
            <a:noFill/>
            <a:ln w="38100" cap="rnd"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34"/>
            <p:cNvSpPr/>
            <p:nvPr userDrawn="1"/>
          </p:nvSpPr>
          <p:spPr>
            <a:xfrm>
              <a:off x="-2679895" y="1117464"/>
              <a:ext cx="2468880" cy="2468880"/>
            </a:xfrm>
            <a:custGeom>
              <a:avLst/>
              <a:gdLst>
                <a:gd name="connsiteX0" fmla="*/ 0 w 2468880"/>
                <a:gd name="connsiteY0" fmla="*/ 1234440 h 2468880"/>
                <a:gd name="connsiteX1" fmla="*/ 1234440 w 2468880"/>
                <a:gd name="connsiteY1" fmla="*/ 0 h 2468880"/>
                <a:gd name="connsiteX2" fmla="*/ 2468880 w 2468880"/>
                <a:gd name="connsiteY2" fmla="*/ 1234440 h 2468880"/>
                <a:gd name="connsiteX3" fmla="*/ 1234440 w 2468880"/>
                <a:gd name="connsiteY3" fmla="*/ 2468880 h 2468880"/>
                <a:gd name="connsiteX4" fmla="*/ 0 w 2468880"/>
                <a:gd name="connsiteY4" fmla="*/ 1234440 h 2468880"/>
                <a:gd name="connsiteX0" fmla="*/ 2468880 w 2560320"/>
                <a:gd name="connsiteY0" fmla="*/ 1234440 h 2468880"/>
                <a:gd name="connsiteX1" fmla="*/ 1234440 w 2560320"/>
                <a:gd name="connsiteY1" fmla="*/ 2468880 h 2468880"/>
                <a:gd name="connsiteX2" fmla="*/ 0 w 2560320"/>
                <a:gd name="connsiteY2" fmla="*/ 1234440 h 2468880"/>
                <a:gd name="connsiteX3" fmla="*/ 1234440 w 2560320"/>
                <a:gd name="connsiteY3" fmla="*/ 0 h 2468880"/>
                <a:gd name="connsiteX4" fmla="*/ 2560320 w 2560320"/>
                <a:gd name="connsiteY4" fmla="*/ 1325880 h 2468880"/>
                <a:gd name="connsiteX0" fmla="*/ 2468880 w 2468880"/>
                <a:gd name="connsiteY0" fmla="*/ 1234440 h 2468880"/>
                <a:gd name="connsiteX1" fmla="*/ 1234440 w 2468880"/>
                <a:gd name="connsiteY1" fmla="*/ 2468880 h 2468880"/>
                <a:gd name="connsiteX2" fmla="*/ 0 w 2468880"/>
                <a:gd name="connsiteY2" fmla="*/ 1234440 h 2468880"/>
                <a:gd name="connsiteX3" fmla="*/ 1234440 w 2468880"/>
                <a:gd name="connsiteY3" fmla="*/ 0 h 2468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68880" h="2468880">
                  <a:moveTo>
                    <a:pt x="2468880" y="1234440"/>
                  </a:moveTo>
                  <a:cubicBezTo>
                    <a:pt x="2468880" y="1916202"/>
                    <a:pt x="1916202" y="2468880"/>
                    <a:pt x="1234440" y="2468880"/>
                  </a:cubicBezTo>
                  <a:cubicBezTo>
                    <a:pt x="552678" y="2468880"/>
                    <a:pt x="0" y="1916202"/>
                    <a:pt x="0" y="1234440"/>
                  </a:cubicBezTo>
                  <a:cubicBezTo>
                    <a:pt x="0" y="552678"/>
                    <a:pt x="552678" y="0"/>
                    <a:pt x="1234440" y="0"/>
                  </a:cubicBezTo>
                </a:path>
              </a:pathLst>
            </a:custGeom>
            <a:noFill/>
            <a:ln w="38100" cap="rnd">
              <a:solidFill>
                <a:schemeClr val="tx2">
                  <a:lumMod val="75000"/>
                  <a:alpha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1" name="Content Placeholder 10"/>
          <p:cNvSpPr>
            <a:spLocks noGrp="1" noChangeAspect="1"/>
          </p:cNvSpPr>
          <p:nvPr>
            <p:ph sz="quarter" idx="35" hasCustomPrompt="1"/>
          </p:nvPr>
        </p:nvSpPr>
        <p:spPr>
          <a:xfrm>
            <a:off x="3160179" y="2174884"/>
            <a:ext cx="1922992" cy="1922992"/>
          </a:xfrm>
          <a:prstGeom prst="ellipse">
            <a:avLst/>
          </a:prstGeom>
          <a:solidFill>
            <a:schemeClr val="bg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5400" b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text</a:t>
            </a:r>
            <a:endParaRPr lang="en-US" dirty="0"/>
          </a:p>
        </p:txBody>
      </p:sp>
      <p:grpSp>
        <p:nvGrpSpPr>
          <p:cNvPr id="62" name="Group 61"/>
          <p:cNvGrpSpPr/>
          <p:nvPr userDrawn="1"/>
        </p:nvGrpSpPr>
        <p:grpSpPr>
          <a:xfrm rot="11700000">
            <a:off x="3083260" y="2097964"/>
            <a:ext cx="2076832" cy="2076832"/>
            <a:chOff x="-2679895" y="1117464"/>
            <a:chExt cx="2468880" cy="2468880"/>
          </a:xfrm>
        </p:grpSpPr>
        <p:sp>
          <p:nvSpPr>
            <p:cNvPr id="63" name="Oval 35"/>
            <p:cNvSpPr/>
            <p:nvPr userDrawn="1"/>
          </p:nvSpPr>
          <p:spPr>
            <a:xfrm>
              <a:off x="-1445455" y="1117464"/>
              <a:ext cx="1234440" cy="1234440"/>
            </a:xfrm>
            <a:custGeom>
              <a:avLst/>
              <a:gdLst>
                <a:gd name="connsiteX0" fmla="*/ 0 w 2468880"/>
                <a:gd name="connsiteY0" fmla="*/ 1234440 h 2468880"/>
                <a:gd name="connsiteX1" fmla="*/ 1234440 w 2468880"/>
                <a:gd name="connsiteY1" fmla="*/ 0 h 2468880"/>
                <a:gd name="connsiteX2" fmla="*/ 2468880 w 2468880"/>
                <a:gd name="connsiteY2" fmla="*/ 1234440 h 2468880"/>
                <a:gd name="connsiteX3" fmla="*/ 1234440 w 2468880"/>
                <a:gd name="connsiteY3" fmla="*/ 2468880 h 2468880"/>
                <a:gd name="connsiteX4" fmla="*/ 0 w 2468880"/>
                <a:gd name="connsiteY4" fmla="*/ 1234440 h 2468880"/>
                <a:gd name="connsiteX0" fmla="*/ 1234440 w 2468880"/>
                <a:gd name="connsiteY0" fmla="*/ 0 h 2468880"/>
                <a:gd name="connsiteX1" fmla="*/ 2468880 w 2468880"/>
                <a:gd name="connsiteY1" fmla="*/ 1234440 h 2468880"/>
                <a:gd name="connsiteX2" fmla="*/ 1234440 w 2468880"/>
                <a:gd name="connsiteY2" fmla="*/ 2468880 h 2468880"/>
                <a:gd name="connsiteX3" fmla="*/ 0 w 2468880"/>
                <a:gd name="connsiteY3" fmla="*/ 1234440 h 2468880"/>
                <a:gd name="connsiteX4" fmla="*/ 1325880 w 2468880"/>
                <a:gd name="connsiteY4" fmla="*/ 91440 h 2468880"/>
                <a:gd name="connsiteX0" fmla="*/ 1234440 w 2468880"/>
                <a:gd name="connsiteY0" fmla="*/ 0 h 2468880"/>
                <a:gd name="connsiteX1" fmla="*/ 2468880 w 2468880"/>
                <a:gd name="connsiteY1" fmla="*/ 1234440 h 2468880"/>
                <a:gd name="connsiteX2" fmla="*/ 1234440 w 2468880"/>
                <a:gd name="connsiteY2" fmla="*/ 2468880 h 2468880"/>
                <a:gd name="connsiteX3" fmla="*/ 0 w 2468880"/>
                <a:gd name="connsiteY3" fmla="*/ 1234440 h 2468880"/>
                <a:gd name="connsiteX0" fmla="*/ 0 w 1234440"/>
                <a:gd name="connsiteY0" fmla="*/ 0 h 2468880"/>
                <a:gd name="connsiteX1" fmla="*/ 1234440 w 1234440"/>
                <a:gd name="connsiteY1" fmla="*/ 1234440 h 2468880"/>
                <a:gd name="connsiteX2" fmla="*/ 0 w 1234440"/>
                <a:gd name="connsiteY2" fmla="*/ 2468880 h 2468880"/>
                <a:gd name="connsiteX0" fmla="*/ 0 w 1234440"/>
                <a:gd name="connsiteY0" fmla="*/ 0 h 1234440"/>
                <a:gd name="connsiteX1" fmla="*/ 1234440 w 1234440"/>
                <a:gd name="connsiteY1" fmla="*/ 1234440 h 1234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4440" h="1234440">
                  <a:moveTo>
                    <a:pt x="0" y="0"/>
                  </a:moveTo>
                  <a:cubicBezTo>
                    <a:pt x="681762" y="0"/>
                    <a:pt x="1234440" y="552678"/>
                    <a:pt x="1234440" y="1234440"/>
                  </a:cubicBezTo>
                </a:path>
              </a:pathLst>
            </a:custGeom>
            <a:noFill/>
            <a:ln w="38100" cap="rnd"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34"/>
            <p:cNvSpPr/>
            <p:nvPr userDrawn="1"/>
          </p:nvSpPr>
          <p:spPr>
            <a:xfrm>
              <a:off x="-2679895" y="1117464"/>
              <a:ext cx="2468880" cy="2468880"/>
            </a:xfrm>
            <a:custGeom>
              <a:avLst/>
              <a:gdLst>
                <a:gd name="connsiteX0" fmla="*/ 0 w 2468880"/>
                <a:gd name="connsiteY0" fmla="*/ 1234440 h 2468880"/>
                <a:gd name="connsiteX1" fmla="*/ 1234440 w 2468880"/>
                <a:gd name="connsiteY1" fmla="*/ 0 h 2468880"/>
                <a:gd name="connsiteX2" fmla="*/ 2468880 w 2468880"/>
                <a:gd name="connsiteY2" fmla="*/ 1234440 h 2468880"/>
                <a:gd name="connsiteX3" fmla="*/ 1234440 w 2468880"/>
                <a:gd name="connsiteY3" fmla="*/ 2468880 h 2468880"/>
                <a:gd name="connsiteX4" fmla="*/ 0 w 2468880"/>
                <a:gd name="connsiteY4" fmla="*/ 1234440 h 2468880"/>
                <a:gd name="connsiteX0" fmla="*/ 2468880 w 2560320"/>
                <a:gd name="connsiteY0" fmla="*/ 1234440 h 2468880"/>
                <a:gd name="connsiteX1" fmla="*/ 1234440 w 2560320"/>
                <a:gd name="connsiteY1" fmla="*/ 2468880 h 2468880"/>
                <a:gd name="connsiteX2" fmla="*/ 0 w 2560320"/>
                <a:gd name="connsiteY2" fmla="*/ 1234440 h 2468880"/>
                <a:gd name="connsiteX3" fmla="*/ 1234440 w 2560320"/>
                <a:gd name="connsiteY3" fmla="*/ 0 h 2468880"/>
                <a:gd name="connsiteX4" fmla="*/ 2560320 w 2560320"/>
                <a:gd name="connsiteY4" fmla="*/ 1325880 h 2468880"/>
                <a:gd name="connsiteX0" fmla="*/ 2468880 w 2468880"/>
                <a:gd name="connsiteY0" fmla="*/ 1234440 h 2468880"/>
                <a:gd name="connsiteX1" fmla="*/ 1234440 w 2468880"/>
                <a:gd name="connsiteY1" fmla="*/ 2468880 h 2468880"/>
                <a:gd name="connsiteX2" fmla="*/ 0 w 2468880"/>
                <a:gd name="connsiteY2" fmla="*/ 1234440 h 2468880"/>
                <a:gd name="connsiteX3" fmla="*/ 1234440 w 2468880"/>
                <a:gd name="connsiteY3" fmla="*/ 0 h 2468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68880" h="2468880">
                  <a:moveTo>
                    <a:pt x="2468880" y="1234440"/>
                  </a:moveTo>
                  <a:cubicBezTo>
                    <a:pt x="2468880" y="1916202"/>
                    <a:pt x="1916202" y="2468880"/>
                    <a:pt x="1234440" y="2468880"/>
                  </a:cubicBezTo>
                  <a:cubicBezTo>
                    <a:pt x="552678" y="2468880"/>
                    <a:pt x="0" y="1916202"/>
                    <a:pt x="0" y="1234440"/>
                  </a:cubicBezTo>
                  <a:cubicBezTo>
                    <a:pt x="0" y="552678"/>
                    <a:pt x="552678" y="0"/>
                    <a:pt x="1234440" y="0"/>
                  </a:cubicBezTo>
                </a:path>
              </a:pathLst>
            </a:custGeom>
            <a:noFill/>
            <a:ln w="38100" cap="rnd">
              <a:solidFill>
                <a:schemeClr val="tx2">
                  <a:lumMod val="75000"/>
                  <a:alpha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5" name="Content Placeholder 10"/>
          <p:cNvSpPr>
            <a:spLocks noGrp="1" noChangeAspect="1"/>
          </p:cNvSpPr>
          <p:nvPr>
            <p:ph sz="quarter" idx="36" hasCustomPrompt="1"/>
          </p:nvPr>
        </p:nvSpPr>
        <p:spPr>
          <a:xfrm>
            <a:off x="5788611" y="2174884"/>
            <a:ext cx="1922992" cy="1922992"/>
          </a:xfrm>
          <a:prstGeom prst="ellipse">
            <a:avLst/>
          </a:prstGeom>
          <a:solidFill>
            <a:schemeClr val="bg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5400" b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text</a:t>
            </a:r>
            <a:endParaRPr lang="en-US" dirty="0"/>
          </a:p>
        </p:txBody>
      </p:sp>
      <p:grpSp>
        <p:nvGrpSpPr>
          <p:cNvPr id="66" name="Group 65"/>
          <p:cNvGrpSpPr/>
          <p:nvPr userDrawn="1"/>
        </p:nvGrpSpPr>
        <p:grpSpPr>
          <a:xfrm rot="11700000">
            <a:off x="5711692" y="2097964"/>
            <a:ext cx="2076832" cy="2076832"/>
            <a:chOff x="-2679895" y="1117464"/>
            <a:chExt cx="2468880" cy="2468880"/>
          </a:xfrm>
        </p:grpSpPr>
        <p:sp>
          <p:nvSpPr>
            <p:cNvPr id="67" name="Oval 35"/>
            <p:cNvSpPr/>
            <p:nvPr userDrawn="1"/>
          </p:nvSpPr>
          <p:spPr>
            <a:xfrm>
              <a:off x="-1445455" y="1117464"/>
              <a:ext cx="1234440" cy="1234440"/>
            </a:xfrm>
            <a:custGeom>
              <a:avLst/>
              <a:gdLst>
                <a:gd name="connsiteX0" fmla="*/ 0 w 2468880"/>
                <a:gd name="connsiteY0" fmla="*/ 1234440 h 2468880"/>
                <a:gd name="connsiteX1" fmla="*/ 1234440 w 2468880"/>
                <a:gd name="connsiteY1" fmla="*/ 0 h 2468880"/>
                <a:gd name="connsiteX2" fmla="*/ 2468880 w 2468880"/>
                <a:gd name="connsiteY2" fmla="*/ 1234440 h 2468880"/>
                <a:gd name="connsiteX3" fmla="*/ 1234440 w 2468880"/>
                <a:gd name="connsiteY3" fmla="*/ 2468880 h 2468880"/>
                <a:gd name="connsiteX4" fmla="*/ 0 w 2468880"/>
                <a:gd name="connsiteY4" fmla="*/ 1234440 h 2468880"/>
                <a:gd name="connsiteX0" fmla="*/ 1234440 w 2468880"/>
                <a:gd name="connsiteY0" fmla="*/ 0 h 2468880"/>
                <a:gd name="connsiteX1" fmla="*/ 2468880 w 2468880"/>
                <a:gd name="connsiteY1" fmla="*/ 1234440 h 2468880"/>
                <a:gd name="connsiteX2" fmla="*/ 1234440 w 2468880"/>
                <a:gd name="connsiteY2" fmla="*/ 2468880 h 2468880"/>
                <a:gd name="connsiteX3" fmla="*/ 0 w 2468880"/>
                <a:gd name="connsiteY3" fmla="*/ 1234440 h 2468880"/>
                <a:gd name="connsiteX4" fmla="*/ 1325880 w 2468880"/>
                <a:gd name="connsiteY4" fmla="*/ 91440 h 2468880"/>
                <a:gd name="connsiteX0" fmla="*/ 1234440 w 2468880"/>
                <a:gd name="connsiteY0" fmla="*/ 0 h 2468880"/>
                <a:gd name="connsiteX1" fmla="*/ 2468880 w 2468880"/>
                <a:gd name="connsiteY1" fmla="*/ 1234440 h 2468880"/>
                <a:gd name="connsiteX2" fmla="*/ 1234440 w 2468880"/>
                <a:gd name="connsiteY2" fmla="*/ 2468880 h 2468880"/>
                <a:gd name="connsiteX3" fmla="*/ 0 w 2468880"/>
                <a:gd name="connsiteY3" fmla="*/ 1234440 h 2468880"/>
                <a:gd name="connsiteX0" fmla="*/ 0 w 1234440"/>
                <a:gd name="connsiteY0" fmla="*/ 0 h 2468880"/>
                <a:gd name="connsiteX1" fmla="*/ 1234440 w 1234440"/>
                <a:gd name="connsiteY1" fmla="*/ 1234440 h 2468880"/>
                <a:gd name="connsiteX2" fmla="*/ 0 w 1234440"/>
                <a:gd name="connsiteY2" fmla="*/ 2468880 h 2468880"/>
                <a:gd name="connsiteX0" fmla="*/ 0 w 1234440"/>
                <a:gd name="connsiteY0" fmla="*/ 0 h 1234440"/>
                <a:gd name="connsiteX1" fmla="*/ 1234440 w 1234440"/>
                <a:gd name="connsiteY1" fmla="*/ 1234440 h 1234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4440" h="1234440">
                  <a:moveTo>
                    <a:pt x="0" y="0"/>
                  </a:moveTo>
                  <a:cubicBezTo>
                    <a:pt x="681762" y="0"/>
                    <a:pt x="1234440" y="552678"/>
                    <a:pt x="1234440" y="1234440"/>
                  </a:cubicBezTo>
                </a:path>
              </a:pathLst>
            </a:custGeom>
            <a:noFill/>
            <a:ln w="38100" cap="rnd"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34"/>
            <p:cNvSpPr/>
            <p:nvPr userDrawn="1"/>
          </p:nvSpPr>
          <p:spPr>
            <a:xfrm>
              <a:off x="-2679895" y="1117464"/>
              <a:ext cx="2468880" cy="2468880"/>
            </a:xfrm>
            <a:custGeom>
              <a:avLst/>
              <a:gdLst>
                <a:gd name="connsiteX0" fmla="*/ 0 w 2468880"/>
                <a:gd name="connsiteY0" fmla="*/ 1234440 h 2468880"/>
                <a:gd name="connsiteX1" fmla="*/ 1234440 w 2468880"/>
                <a:gd name="connsiteY1" fmla="*/ 0 h 2468880"/>
                <a:gd name="connsiteX2" fmla="*/ 2468880 w 2468880"/>
                <a:gd name="connsiteY2" fmla="*/ 1234440 h 2468880"/>
                <a:gd name="connsiteX3" fmla="*/ 1234440 w 2468880"/>
                <a:gd name="connsiteY3" fmla="*/ 2468880 h 2468880"/>
                <a:gd name="connsiteX4" fmla="*/ 0 w 2468880"/>
                <a:gd name="connsiteY4" fmla="*/ 1234440 h 2468880"/>
                <a:gd name="connsiteX0" fmla="*/ 2468880 w 2560320"/>
                <a:gd name="connsiteY0" fmla="*/ 1234440 h 2468880"/>
                <a:gd name="connsiteX1" fmla="*/ 1234440 w 2560320"/>
                <a:gd name="connsiteY1" fmla="*/ 2468880 h 2468880"/>
                <a:gd name="connsiteX2" fmla="*/ 0 w 2560320"/>
                <a:gd name="connsiteY2" fmla="*/ 1234440 h 2468880"/>
                <a:gd name="connsiteX3" fmla="*/ 1234440 w 2560320"/>
                <a:gd name="connsiteY3" fmla="*/ 0 h 2468880"/>
                <a:gd name="connsiteX4" fmla="*/ 2560320 w 2560320"/>
                <a:gd name="connsiteY4" fmla="*/ 1325880 h 2468880"/>
                <a:gd name="connsiteX0" fmla="*/ 2468880 w 2468880"/>
                <a:gd name="connsiteY0" fmla="*/ 1234440 h 2468880"/>
                <a:gd name="connsiteX1" fmla="*/ 1234440 w 2468880"/>
                <a:gd name="connsiteY1" fmla="*/ 2468880 h 2468880"/>
                <a:gd name="connsiteX2" fmla="*/ 0 w 2468880"/>
                <a:gd name="connsiteY2" fmla="*/ 1234440 h 2468880"/>
                <a:gd name="connsiteX3" fmla="*/ 1234440 w 2468880"/>
                <a:gd name="connsiteY3" fmla="*/ 0 h 2468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68880" h="2468880">
                  <a:moveTo>
                    <a:pt x="2468880" y="1234440"/>
                  </a:moveTo>
                  <a:cubicBezTo>
                    <a:pt x="2468880" y="1916202"/>
                    <a:pt x="1916202" y="2468880"/>
                    <a:pt x="1234440" y="2468880"/>
                  </a:cubicBezTo>
                  <a:cubicBezTo>
                    <a:pt x="552678" y="2468880"/>
                    <a:pt x="0" y="1916202"/>
                    <a:pt x="0" y="1234440"/>
                  </a:cubicBezTo>
                  <a:cubicBezTo>
                    <a:pt x="0" y="552678"/>
                    <a:pt x="552678" y="0"/>
                    <a:pt x="1234440" y="0"/>
                  </a:cubicBezTo>
                </a:path>
              </a:pathLst>
            </a:custGeom>
            <a:noFill/>
            <a:ln w="38100" cap="rnd">
              <a:solidFill>
                <a:schemeClr val="tx2">
                  <a:lumMod val="75000"/>
                  <a:alpha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42704" y="6567170"/>
            <a:ext cx="280436" cy="177421"/>
          </a:xfrm>
          <a:prstGeom prst="rect">
            <a:avLst/>
          </a:prstGeom>
          <a:ln w="25400" cap="rnd">
            <a:noFill/>
          </a:ln>
        </p:spPr>
        <p:txBody>
          <a:bodyPr vert="horz" lIns="0" tIns="0" rIns="36576" bIns="0" rtlCol="0" anchor="ctr"/>
          <a:lstStyle>
            <a:lvl1pPr algn="r">
              <a:defRPr sz="1000" b="1">
                <a:solidFill>
                  <a:schemeClr val="bg1"/>
                </a:solidFill>
              </a:defRPr>
            </a:lvl1pPr>
          </a:lstStyle>
          <a:p>
            <a:fld id="{369CBD11-8145-8849-BA5F-F03872159E2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2" name="TextBox 31"/>
          <p:cNvSpPr txBox="1"/>
          <p:nvPr userDrawn="1"/>
        </p:nvSpPr>
        <p:spPr>
          <a:xfrm>
            <a:off x="207878" y="6540464"/>
            <a:ext cx="209704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 smtClean="0">
                <a:solidFill>
                  <a:schemeClr val="tx2">
                    <a:alpha val="40000"/>
                  </a:schemeClr>
                </a:solidFill>
              </a:rPr>
              <a:t>©2017 </a:t>
            </a:r>
            <a:r>
              <a:rPr lang="en-US" sz="900" dirty="0" err="1" smtClean="0">
                <a:solidFill>
                  <a:schemeClr val="tx2">
                    <a:alpha val="40000"/>
                  </a:schemeClr>
                </a:solidFill>
              </a:rPr>
              <a:t>LiveRamp</a:t>
            </a:r>
            <a:r>
              <a:rPr lang="en-US" sz="900" dirty="0" smtClean="0">
                <a:solidFill>
                  <a:schemeClr val="tx2">
                    <a:alpha val="40000"/>
                  </a:schemeClr>
                </a:solidFill>
              </a:rPr>
              <a:t>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6400944"/>
      </p:ext>
    </p:extLst>
  </p:cSld>
  <p:clrMapOvr>
    <a:masterClrMapping/>
  </p:clrMapOvr>
  <p:transition xmlns:p14="http://schemas.microsoft.com/office/powerpoint/2010/main" spd="med">
    <p:pull/>
  </p:transition>
  <p:timing>
    <p:tnLst>
      <p:par>
        <p:cTn xmlns:p14="http://schemas.microsoft.com/office/powerpoint/2010/main"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pos="5160">
          <p15:clr>
            <a:srgbClr val="FBAE40"/>
          </p15:clr>
        </p15:guide>
        <p15:guide id="2" orient="horz" pos="1968" userDrawn="1">
          <p15:clr>
            <a:srgbClr val="FBAE40"/>
          </p15:clr>
        </p15:guide>
        <p15:guide id="3" pos="2592">
          <p15:clr>
            <a:srgbClr val="FBAE40"/>
          </p15:clr>
        </p15:guide>
        <p15:guide id="4" pos="912">
          <p15:clr>
            <a:srgbClr val="FBAE40"/>
          </p15:clr>
        </p15:guide>
        <p15:guide id="5" pos="4248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problem/solutio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 flipH="1">
            <a:off x="0" y="0"/>
            <a:ext cx="81915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51" name="Text Placeholder 20"/>
          <p:cNvSpPr>
            <a:spLocks noGrp="1"/>
          </p:cNvSpPr>
          <p:nvPr>
            <p:ph type="body" sz="quarter" idx="24"/>
          </p:nvPr>
        </p:nvSpPr>
        <p:spPr>
          <a:xfrm>
            <a:off x="8388858" y="304800"/>
            <a:ext cx="3498342" cy="61722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311142" indent="0" algn="ctr">
              <a:buNone/>
              <a:defRPr sz="1600"/>
            </a:lvl2pPr>
            <a:lvl3pPr marL="609585" indent="0" algn="ctr">
              <a:buNone/>
              <a:defRPr sz="1600"/>
            </a:lvl3pPr>
            <a:lvl4pPr marL="918611" indent="0" algn="ctr">
              <a:buNone/>
              <a:defRPr sz="1600"/>
            </a:lvl4pPr>
            <a:lvl5pPr marL="1219170" indent="0" algn="ctr">
              <a:buNone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04801" y="163123"/>
            <a:ext cx="7729928" cy="690935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42704" y="6567170"/>
            <a:ext cx="280436" cy="177421"/>
          </a:xfrm>
          <a:prstGeom prst="rect">
            <a:avLst/>
          </a:prstGeom>
          <a:ln w="25400" cap="rnd">
            <a:noFill/>
          </a:ln>
        </p:spPr>
        <p:txBody>
          <a:bodyPr vert="horz" lIns="0" tIns="0" rIns="36576" bIns="0" rtlCol="0" anchor="ctr"/>
          <a:lstStyle>
            <a:lvl1pPr algn="r">
              <a:defRPr sz="1000" b="1">
                <a:solidFill>
                  <a:schemeClr val="bg1"/>
                </a:solidFill>
              </a:defRPr>
            </a:lvl1pPr>
          </a:lstStyle>
          <a:p>
            <a:fld id="{369CBD11-8145-8849-BA5F-F03872159E2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2" name="TextBox 31"/>
          <p:cNvSpPr txBox="1"/>
          <p:nvPr userDrawn="1"/>
        </p:nvSpPr>
        <p:spPr>
          <a:xfrm>
            <a:off x="207878" y="6540464"/>
            <a:ext cx="209704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 smtClean="0">
                <a:solidFill>
                  <a:schemeClr val="tx2">
                    <a:alpha val="40000"/>
                  </a:schemeClr>
                </a:solidFill>
              </a:rPr>
              <a:t>©2017 </a:t>
            </a:r>
            <a:r>
              <a:rPr lang="en-US" sz="900" dirty="0" err="1" smtClean="0">
                <a:solidFill>
                  <a:schemeClr val="tx2">
                    <a:alpha val="40000"/>
                  </a:schemeClr>
                </a:solidFill>
              </a:rPr>
              <a:t>LiveRamp</a:t>
            </a:r>
            <a:r>
              <a:rPr lang="en-US" sz="900" dirty="0" smtClean="0">
                <a:solidFill>
                  <a:schemeClr val="tx2">
                    <a:alpha val="40000"/>
                  </a:schemeClr>
                </a:solidFill>
              </a:rPr>
              <a:t>. All rights reserved.</a:t>
            </a:r>
          </a:p>
        </p:txBody>
      </p:sp>
      <p:sp>
        <p:nvSpPr>
          <p:cNvPr id="33" name="Content Placeholder 14"/>
          <p:cNvSpPr>
            <a:spLocks noGrp="1"/>
          </p:cNvSpPr>
          <p:nvPr>
            <p:ph sz="quarter" idx="15"/>
          </p:nvPr>
        </p:nvSpPr>
        <p:spPr>
          <a:xfrm>
            <a:off x="304799" y="1169987"/>
            <a:ext cx="7729929" cy="5280025"/>
          </a:xfrm>
          <a:prstGeom prst="rect">
            <a:avLst/>
          </a:prstGeom>
        </p:spPr>
        <p:txBody>
          <a:bodyPr/>
          <a:lstStyle>
            <a:lvl1pPr marL="300559" indent="-300559">
              <a:buClr>
                <a:schemeClr val="accent5"/>
              </a:buClr>
              <a:buSzPct val="90000"/>
              <a:buFont typeface="LucidaGrande" charset="0"/>
              <a:buChar char="◦"/>
              <a:defRPr sz="280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2400">
                <a:solidFill>
                  <a:schemeClr val="tx2"/>
                </a:solidFill>
                <a:latin typeface="+mn-lt"/>
              </a:defRPr>
            </a:lvl2pPr>
            <a:lvl3pPr>
              <a:defRPr sz="2000">
                <a:solidFill>
                  <a:schemeClr val="tx2"/>
                </a:solidFill>
                <a:latin typeface="+mn-lt"/>
              </a:defRPr>
            </a:lvl3pPr>
            <a:lvl4pPr>
              <a:defRPr sz="1800">
                <a:solidFill>
                  <a:schemeClr val="tx2"/>
                </a:solidFill>
                <a:latin typeface="+mn-lt"/>
              </a:defRPr>
            </a:lvl4pPr>
            <a:lvl5pPr>
              <a:defRPr sz="16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/>
  </p:cSld>
  <p:clrMapOvr>
    <a:masterClrMapping/>
  </p:clrMapOvr>
  <p:transition xmlns:p14="http://schemas.microsoft.com/office/powerpoint/2010/main" spd="med">
    <p:pull/>
  </p:transition>
  <p:timing>
    <p:tnLst>
      <p:par>
        <p:cTn xmlns:p14="http://schemas.microsoft.com/office/powerpoint/2010/main"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pos="5160">
          <p15:clr>
            <a:srgbClr val="FBAE40"/>
          </p15:clr>
        </p15:guide>
        <p15:guide id="2" orient="horz" pos="1968">
          <p15:clr>
            <a:srgbClr val="FBAE40"/>
          </p15:clr>
        </p15:guide>
        <p15:guide id="3" pos="2592">
          <p15:clr>
            <a:srgbClr val="FBAE40"/>
          </p15:clr>
        </p15:guide>
        <p15:guide id="4" pos="912">
          <p15:clr>
            <a:srgbClr val="FBAE40"/>
          </p15:clr>
        </p15:guide>
        <p15:guide id="5" pos="4248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v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arallelogram 10"/>
          <p:cNvSpPr/>
          <p:nvPr userDrawn="1"/>
        </p:nvSpPr>
        <p:spPr>
          <a:xfrm>
            <a:off x="542364" y="0"/>
            <a:ext cx="6920753" cy="6858000"/>
          </a:xfrm>
          <a:prstGeom prst="parallelogram">
            <a:avLst>
              <a:gd name="adj" fmla="val 14721"/>
            </a:avLst>
          </a:prstGeom>
          <a:solidFill>
            <a:schemeClr val="tx2">
              <a:alpha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arallelogram 9"/>
          <p:cNvSpPr/>
          <p:nvPr userDrawn="1"/>
        </p:nvSpPr>
        <p:spPr>
          <a:xfrm>
            <a:off x="0" y="0"/>
            <a:ext cx="5526741" cy="6858000"/>
          </a:xfrm>
          <a:prstGeom prst="parallelogram">
            <a:avLst>
              <a:gd name="adj" fmla="val 17270"/>
            </a:avLst>
          </a:prstGeom>
          <a:solidFill>
            <a:schemeClr val="tx2">
              <a:alpha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arallelogram 1"/>
          <p:cNvSpPr/>
          <p:nvPr userDrawn="1"/>
        </p:nvSpPr>
        <p:spPr>
          <a:xfrm>
            <a:off x="753036" y="0"/>
            <a:ext cx="5526741" cy="6858000"/>
          </a:xfrm>
          <a:prstGeom prst="parallelogram">
            <a:avLst>
              <a:gd name="adj" fmla="val 1727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98050" y="4243307"/>
            <a:ext cx="3881851" cy="1177189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24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sp>
        <p:nvSpPr>
          <p:cNvPr id="17" name="Title 1"/>
          <p:cNvSpPr>
            <a:spLocks noGrp="1"/>
          </p:cNvSpPr>
          <p:nvPr>
            <p:ph type="ctrTitle" hasCustomPrompt="1"/>
          </p:nvPr>
        </p:nvSpPr>
        <p:spPr>
          <a:xfrm>
            <a:off x="1598050" y="2248930"/>
            <a:ext cx="4291762" cy="1820559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l">
              <a:lnSpc>
                <a:spcPct val="85000"/>
              </a:lnSpc>
              <a:spcBef>
                <a:spcPts val="0"/>
              </a:spcBef>
              <a:defRPr sz="40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12" hasCustomPrompt="1"/>
          </p:nvPr>
        </p:nvSpPr>
        <p:spPr>
          <a:xfrm>
            <a:off x="1598050" y="5523467"/>
            <a:ext cx="3793971" cy="59724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400" b="0" i="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 smtClean="0"/>
              <a:t>Date - Presenter Name</a:t>
            </a:r>
            <a:endParaRPr lang="en-US" dirty="0"/>
          </a:p>
        </p:txBody>
      </p:sp>
      <p:sp>
        <p:nvSpPr>
          <p:cNvPr id="12" name="Parallelogram 11"/>
          <p:cNvSpPr/>
          <p:nvPr userDrawn="1"/>
        </p:nvSpPr>
        <p:spPr>
          <a:xfrm>
            <a:off x="10538012" y="0"/>
            <a:ext cx="1667292" cy="6858000"/>
          </a:xfrm>
          <a:custGeom>
            <a:avLst/>
            <a:gdLst>
              <a:gd name="connsiteX0" fmla="*/ 0 w 2680447"/>
              <a:gd name="connsiteY0" fmla="*/ 6858000 h 6858000"/>
              <a:gd name="connsiteX1" fmla="*/ 1013155 w 2680447"/>
              <a:gd name="connsiteY1" fmla="*/ 0 h 6858000"/>
              <a:gd name="connsiteX2" fmla="*/ 2680447 w 2680447"/>
              <a:gd name="connsiteY2" fmla="*/ 0 h 6858000"/>
              <a:gd name="connsiteX3" fmla="*/ 1667292 w 2680447"/>
              <a:gd name="connsiteY3" fmla="*/ 6858000 h 6858000"/>
              <a:gd name="connsiteX4" fmla="*/ 0 w 2680447"/>
              <a:gd name="connsiteY4" fmla="*/ 6858000 h 6858000"/>
              <a:gd name="connsiteX0" fmla="*/ 0 w 1667292"/>
              <a:gd name="connsiteY0" fmla="*/ 6858000 h 6858000"/>
              <a:gd name="connsiteX1" fmla="*/ 1013155 w 1667292"/>
              <a:gd name="connsiteY1" fmla="*/ 0 h 6858000"/>
              <a:gd name="connsiteX2" fmla="*/ 1645024 w 1667292"/>
              <a:gd name="connsiteY2" fmla="*/ 0 h 6858000"/>
              <a:gd name="connsiteX3" fmla="*/ 1667292 w 1667292"/>
              <a:gd name="connsiteY3" fmla="*/ 6858000 h 6858000"/>
              <a:gd name="connsiteX4" fmla="*/ 0 w 1667292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67292" h="6858000">
                <a:moveTo>
                  <a:pt x="0" y="6858000"/>
                </a:moveTo>
                <a:lnTo>
                  <a:pt x="1013155" y="0"/>
                </a:lnTo>
                <a:lnTo>
                  <a:pt x="1645024" y="0"/>
                </a:lnTo>
                <a:cubicBezTo>
                  <a:pt x="1652447" y="2286000"/>
                  <a:pt x="1659869" y="4572000"/>
                  <a:pt x="1667292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681143"/>
      </p:ext>
    </p:extLst>
  </p:cSld>
  <p:clrMapOvr>
    <a:masterClrMapping/>
  </p:clrMapOvr>
  <p:transition xmlns:p14="http://schemas.microsoft.com/office/powerpoint/2010/main" spd="med">
    <p:pull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42704" y="6567170"/>
            <a:ext cx="280436" cy="177421"/>
          </a:xfrm>
          <a:prstGeom prst="rect">
            <a:avLst/>
          </a:prstGeom>
          <a:ln w="25400" cap="rnd">
            <a:noFill/>
          </a:ln>
        </p:spPr>
        <p:txBody>
          <a:bodyPr vert="horz" lIns="0" tIns="0" rIns="36576" bIns="0" rtlCol="0" anchor="ctr"/>
          <a:lstStyle>
            <a:lvl1pPr algn="r">
              <a:defRPr sz="1000" b="1">
                <a:solidFill>
                  <a:schemeClr val="tx2"/>
                </a:solidFill>
              </a:defRPr>
            </a:lvl1pPr>
          </a:lstStyle>
          <a:p>
            <a:fld id="{369CBD11-8145-8849-BA5F-F03872159E2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094275"/>
      </p:ext>
    </p:extLst>
  </p:cSld>
  <p:clrMapOvr>
    <a:masterClrMapping/>
  </p:clrMapOvr>
  <p:transition xmlns:p14="http://schemas.microsoft.com/office/powerpoint/2010/main" spd="med">
    <p:pull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796401"/>
      </p:ext>
    </p:extLst>
  </p:cSld>
  <p:clrMapOvr>
    <a:masterClrMapping/>
  </p:clrMapOvr>
  <p:transition xmlns:p14="http://schemas.microsoft.com/office/powerpoint/2010/main" spd="med">
    <p:pull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v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arallelogram 10"/>
          <p:cNvSpPr/>
          <p:nvPr userDrawn="1"/>
        </p:nvSpPr>
        <p:spPr>
          <a:xfrm>
            <a:off x="542364" y="0"/>
            <a:ext cx="6920753" cy="6858000"/>
          </a:xfrm>
          <a:prstGeom prst="parallelogram">
            <a:avLst>
              <a:gd name="adj" fmla="val 14721"/>
            </a:avLst>
          </a:prstGeom>
          <a:solidFill>
            <a:schemeClr val="accent5">
              <a:alpha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arallelogram 9"/>
          <p:cNvSpPr/>
          <p:nvPr userDrawn="1"/>
        </p:nvSpPr>
        <p:spPr>
          <a:xfrm>
            <a:off x="0" y="0"/>
            <a:ext cx="5526741" cy="6858000"/>
          </a:xfrm>
          <a:prstGeom prst="parallelogram">
            <a:avLst>
              <a:gd name="adj" fmla="val 17270"/>
            </a:avLst>
          </a:prstGeom>
          <a:solidFill>
            <a:schemeClr val="accent5">
              <a:alpha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arallelogram 1"/>
          <p:cNvSpPr/>
          <p:nvPr userDrawn="1"/>
        </p:nvSpPr>
        <p:spPr>
          <a:xfrm>
            <a:off x="753036" y="0"/>
            <a:ext cx="5526741" cy="6858000"/>
          </a:xfrm>
          <a:prstGeom prst="parallelogram">
            <a:avLst>
              <a:gd name="adj" fmla="val 17270"/>
            </a:avLst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98050" y="4243307"/>
            <a:ext cx="3881851" cy="1177189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24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sp>
        <p:nvSpPr>
          <p:cNvPr id="17" name="Title 1"/>
          <p:cNvSpPr>
            <a:spLocks noGrp="1"/>
          </p:cNvSpPr>
          <p:nvPr>
            <p:ph type="ctrTitle" hasCustomPrompt="1"/>
          </p:nvPr>
        </p:nvSpPr>
        <p:spPr>
          <a:xfrm>
            <a:off x="1598050" y="2248930"/>
            <a:ext cx="4291762" cy="1820559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l">
              <a:lnSpc>
                <a:spcPct val="85000"/>
              </a:lnSpc>
              <a:spcBef>
                <a:spcPts val="0"/>
              </a:spcBef>
              <a:defRPr sz="40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12" hasCustomPrompt="1"/>
          </p:nvPr>
        </p:nvSpPr>
        <p:spPr>
          <a:xfrm>
            <a:off x="1598050" y="5523467"/>
            <a:ext cx="3793971" cy="59724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400" b="0" i="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 smtClean="0"/>
              <a:t>Date - Presenter Name</a:t>
            </a:r>
            <a:endParaRPr lang="en-US" dirty="0"/>
          </a:p>
        </p:txBody>
      </p:sp>
      <p:sp>
        <p:nvSpPr>
          <p:cNvPr id="12" name="Parallelogram 11"/>
          <p:cNvSpPr/>
          <p:nvPr userDrawn="1"/>
        </p:nvSpPr>
        <p:spPr>
          <a:xfrm>
            <a:off x="10538012" y="0"/>
            <a:ext cx="1667292" cy="6858000"/>
          </a:xfrm>
          <a:custGeom>
            <a:avLst/>
            <a:gdLst>
              <a:gd name="connsiteX0" fmla="*/ 0 w 2680447"/>
              <a:gd name="connsiteY0" fmla="*/ 6858000 h 6858000"/>
              <a:gd name="connsiteX1" fmla="*/ 1013155 w 2680447"/>
              <a:gd name="connsiteY1" fmla="*/ 0 h 6858000"/>
              <a:gd name="connsiteX2" fmla="*/ 2680447 w 2680447"/>
              <a:gd name="connsiteY2" fmla="*/ 0 h 6858000"/>
              <a:gd name="connsiteX3" fmla="*/ 1667292 w 2680447"/>
              <a:gd name="connsiteY3" fmla="*/ 6858000 h 6858000"/>
              <a:gd name="connsiteX4" fmla="*/ 0 w 2680447"/>
              <a:gd name="connsiteY4" fmla="*/ 6858000 h 6858000"/>
              <a:gd name="connsiteX0" fmla="*/ 0 w 1667292"/>
              <a:gd name="connsiteY0" fmla="*/ 6858000 h 6858000"/>
              <a:gd name="connsiteX1" fmla="*/ 1013155 w 1667292"/>
              <a:gd name="connsiteY1" fmla="*/ 0 h 6858000"/>
              <a:gd name="connsiteX2" fmla="*/ 1645024 w 1667292"/>
              <a:gd name="connsiteY2" fmla="*/ 0 h 6858000"/>
              <a:gd name="connsiteX3" fmla="*/ 1667292 w 1667292"/>
              <a:gd name="connsiteY3" fmla="*/ 6858000 h 6858000"/>
              <a:gd name="connsiteX4" fmla="*/ 0 w 1667292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67292" h="6858000">
                <a:moveTo>
                  <a:pt x="0" y="6858000"/>
                </a:moveTo>
                <a:lnTo>
                  <a:pt x="1013155" y="0"/>
                </a:lnTo>
                <a:lnTo>
                  <a:pt x="1645024" y="0"/>
                </a:lnTo>
                <a:cubicBezTo>
                  <a:pt x="1652447" y="2286000"/>
                  <a:pt x="1659869" y="4572000"/>
                  <a:pt x="1667292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accent5">
              <a:alpha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575351"/>
      </p:ext>
    </p:extLst>
  </p:cSld>
  <p:clrMapOvr>
    <a:masterClrMapping/>
  </p:clrMapOvr>
  <p:transition xmlns:p14="http://schemas.microsoft.com/office/powerpoint/2010/main" spd="med">
    <p:pull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rallelogram 7"/>
          <p:cNvSpPr/>
          <p:nvPr userDrawn="1"/>
        </p:nvSpPr>
        <p:spPr>
          <a:xfrm>
            <a:off x="0" y="3771900"/>
            <a:ext cx="1264118" cy="2400300"/>
          </a:xfrm>
          <a:prstGeom prst="parallelogram">
            <a:avLst>
              <a:gd name="adj" fmla="val 0"/>
            </a:avLst>
          </a:prstGeom>
          <a:solidFill>
            <a:schemeClr val="accent5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 cstate="screen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8179" y="3771899"/>
            <a:ext cx="1379780" cy="2400301"/>
          </a:xfrm>
          <a:prstGeom prst="rect">
            <a:avLst/>
          </a:prstGeom>
        </p:spPr>
      </p:pic>
      <p:sp>
        <p:nvSpPr>
          <p:cNvPr id="7" name="Parallelogram 6"/>
          <p:cNvSpPr/>
          <p:nvPr userDrawn="1"/>
        </p:nvSpPr>
        <p:spPr>
          <a:xfrm>
            <a:off x="898358" y="3771900"/>
            <a:ext cx="5943600" cy="2400300"/>
          </a:xfrm>
          <a:prstGeom prst="parallelogram">
            <a:avLst>
              <a:gd name="adj" fmla="val 13376"/>
            </a:avLst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1228674" y="3771900"/>
            <a:ext cx="5294046" cy="24003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l">
              <a:lnSpc>
                <a:spcPct val="85000"/>
              </a:lnSpc>
              <a:spcBef>
                <a:spcPts val="0"/>
              </a:spcBef>
              <a:defRPr sz="43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154120"/>
      </p:ext>
    </p:extLst>
  </p:cSld>
  <p:clrMapOvr>
    <a:masterClrMapping/>
  </p:clrMapOvr>
  <p:transition xmlns:p14="http://schemas.microsoft.com/office/powerpoint/2010/main" spd="med">
    <p:pull/>
  </p:transition>
  <p:timing>
    <p:tnLst>
      <p:par>
        <p:cTn xmlns:p14="http://schemas.microsoft.com/office/powerpoint/2010/main"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2376">
          <p15:clr>
            <a:srgbClr val="FBAE40"/>
          </p15:clr>
        </p15:guide>
        <p15:guide id="2" orient="horz" pos="3888">
          <p15:clr>
            <a:srgbClr val="FBAE40"/>
          </p15:clr>
        </p15:guide>
        <p15:guide id="5" pos="4104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title - no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>
            <p:ph type="ctrTitle" hasCustomPrompt="1"/>
          </p:nvPr>
        </p:nvSpPr>
        <p:spPr>
          <a:xfrm>
            <a:off x="5029200" y="2482151"/>
            <a:ext cx="6026102" cy="143383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l">
              <a:lnSpc>
                <a:spcPct val="85000"/>
              </a:lnSpc>
              <a:spcBef>
                <a:spcPts val="0"/>
              </a:spcBef>
              <a:defRPr sz="43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cxnSp>
        <p:nvCxnSpPr>
          <p:cNvPr id="9" name="Shape 20"/>
          <p:cNvCxnSpPr/>
          <p:nvPr userDrawn="1"/>
        </p:nvCxnSpPr>
        <p:spPr>
          <a:xfrm>
            <a:off x="4686300" y="2607356"/>
            <a:ext cx="0" cy="1183420"/>
          </a:xfrm>
          <a:prstGeom prst="straightConnector1">
            <a:avLst/>
          </a:prstGeom>
          <a:noFill/>
          <a:ln w="34925" cap="rnd" cmpd="sng">
            <a:solidFill>
              <a:schemeClr val="bg1">
                <a:alpha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Shape 18"/>
          <p:cNvSpPr txBox="1">
            <a:spLocks noGrp="1"/>
          </p:cNvSpPr>
          <p:nvPr>
            <p:ph type="subTitle" idx="1" hasCustomPrompt="1"/>
          </p:nvPr>
        </p:nvSpPr>
        <p:spPr>
          <a:xfrm>
            <a:off x="5029200" y="4018140"/>
            <a:ext cx="6026102" cy="696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chemeClr val="dk2"/>
              </a:buClr>
              <a:buNone/>
              <a:defRPr sz="2000" b="0" i="0" baseline="0">
                <a:solidFill>
                  <a:srgbClr val="FFFFFF"/>
                </a:solidFill>
                <a:latin typeface="Arial"/>
                <a:ea typeface="Arial"/>
                <a:cs typeface="Arial"/>
              </a:defRPr>
            </a:lvl1pPr>
            <a:lvl2pPr lvl="1"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>
            <a:r>
              <a:rPr lang="en-US" smtClean="0"/>
              <a:t>Subtitle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0411465"/>
      </p:ext>
    </p:extLst>
  </p:cSld>
  <p:clrMapOvr>
    <a:masterClrMapping/>
  </p:clrMapOvr>
  <p:transition xmlns:p14="http://schemas.microsoft.com/office/powerpoint/2010/main" spd="med">
    <p:pull/>
  </p:transition>
  <p:timing>
    <p:tnLst>
      <p:par>
        <p:cTn xmlns:p14="http://schemas.microsoft.com/office/powerpoint/2010/main"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2136">
          <p15:clr>
            <a:srgbClr val="FBAE40"/>
          </p15:clr>
        </p15:guide>
        <p15:guide id="5" pos="2952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2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14"/>
          <p:cNvSpPr>
            <a:spLocks noGrp="1"/>
          </p:cNvSpPr>
          <p:nvPr>
            <p:ph sz="quarter" idx="15"/>
          </p:nvPr>
        </p:nvSpPr>
        <p:spPr>
          <a:xfrm>
            <a:off x="304800" y="1169987"/>
            <a:ext cx="5690364" cy="5280025"/>
          </a:xfrm>
          <a:prstGeom prst="rect">
            <a:avLst/>
          </a:prstGeom>
        </p:spPr>
        <p:txBody>
          <a:bodyPr/>
          <a:lstStyle>
            <a:lvl1pPr marL="300559" indent="-300559">
              <a:buClr>
                <a:schemeClr val="bg1"/>
              </a:buClr>
              <a:buSzPct val="90000"/>
              <a:buFont typeface="LucidaGrande" charset="0"/>
              <a:buChar char="◦"/>
              <a:defRPr sz="2800">
                <a:solidFill>
                  <a:schemeClr val="bg1"/>
                </a:solidFill>
                <a:latin typeface="+mn-lt"/>
              </a:defRPr>
            </a:lvl1pPr>
            <a:lvl2pPr>
              <a:defRPr sz="2400">
                <a:solidFill>
                  <a:schemeClr val="bg1"/>
                </a:solidFill>
                <a:latin typeface="+mn-lt"/>
              </a:defRPr>
            </a:lvl2pPr>
            <a:lvl3pPr>
              <a:defRPr sz="2000">
                <a:solidFill>
                  <a:schemeClr val="bg1"/>
                </a:solidFill>
                <a:latin typeface="+mn-lt"/>
              </a:defRPr>
            </a:lvl3pPr>
            <a:lvl4pPr>
              <a:defRPr sz="1800">
                <a:solidFill>
                  <a:schemeClr val="bg1"/>
                </a:solidFill>
                <a:latin typeface="+mn-lt"/>
              </a:defRPr>
            </a:lvl4pPr>
            <a:lvl5pPr>
              <a:defRPr sz="16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7" name="Content Placeholder 14"/>
          <p:cNvSpPr>
            <a:spLocks noGrp="1"/>
          </p:cNvSpPr>
          <p:nvPr>
            <p:ph sz="quarter" idx="16"/>
          </p:nvPr>
        </p:nvSpPr>
        <p:spPr>
          <a:xfrm>
            <a:off x="6196836" y="1169987"/>
            <a:ext cx="5690364" cy="5280025"/>
          </a:xfrm>
          <a:prstGeom prst="rect">
            <a:avLst/>
          </a:prstGeom>
        </p:spPr>
        <p:txBody>
          <a:bodyPr/>
          <a:lstStyle>
            <a:lvl1pPr marL="300559" indent="-300559">
              <a:buClr>
                <a:schemeClr val="bg1"/>
              </a:buClr>
              <a:buSzPct val="90000"/>
              <a:buFont typeface="LucidaGrande" charset="0"/>
              <a:buChar char="◦"/>
              <a:defRPr sz="2800">
                <a:solidFill>
                  <a:schemeClr val="bg1"/>
                </a:solidFill>
                <a:latin typeface="+mn-lt"/>
              </a:defRPr>
            </a:lvl1pPr>
            <a:lvl2pPr>
              <a:defRPr sz="2400">
                <a:solidFill>
                  <a:schemeClr val="bg1"/>
                </a:solidFill>
                <a:latin typeface="+mn-lt"/>
              </a:defRPr>
            </a:lvl2pPr>
            <a:lvl3pPr>
              <a:defRPr sz="2000">
                <a:solidFill>
                  <a:schemeClr val="bg1"/>
                </a:solidFill>
                <a:latin typeface="+mn-lt"/>
              </a:defRPr>
            </a:lvl3pPr>
            <a:lvl4pPr>
              <a:defRPr sz="1800">
                <a:solidFill>
                  <a:schemeClr val="bg1"/>
                </a:solidFill>
                <a:latin typeface="+mn-lt"/>
              </a:defRPr>
            </a:lvl4pPr>
            <a:lvl5pPr>
              <a:defRPr sz="16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42704" y="6567170"/>
            <a:ext cx="280436" cy="177421"/>
          </a:xfrm>
          <a:prstGeom prst="rect">
            <a:avLst/>
          </a:prstGeom>
          <a:ln w="25400" cap="rnd">
            <a:noFill/>
          </a:ln>
        </p:spPr>
        <p:txBody>
          <a:bodyPr vert="horz" lIns="0" tIns="0" rIns="36576" bIns="0" rtlCol="0" anchor="ctr"/>
          <a:lstStyle>
            <a:lvl1pPr algn="r">
              <a:defRPr sz="1000" b="1">
                <a:solidFill>
                  <a:schemeClr val="bg1"/>
                </a:solidFill>
              </a:defRPr>
            </a:lvl1pPr>
          </a:lstStyle>
          <a:p>
            <a:fld id="{369CBD11-8145-8849-BA5F-F03872159E2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267520"/>
      </p:ext>
    </p:extLst>
  </p:cSld>
  <p:clrMapOvr>
    <a:masterClrMapping/>
  </p:clrMapOvr>
  <p:transition xmlns:p14="http://schemas.microsoft.com/office/powerpoint/2010/main" spd="med">
    <p:pull/>
  </p:transition>
  <p:timing>
    <p:tnLst>
      <p:par>
        <p:cTn xmlns:p14="http://schemas.microsoft.com/office/powerpoint/2010/main"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1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14"/>
          <p:cNvSpPr>
            <a:spLocks noGrp="1"/>
          </p:cNvSpPr>
          <p:nvPr>
            <p:ph sz="quarter" idx="15"/>
          </p:nvPr>
        </p:nvSpPr>
        <p:spPr>
          <a:xfrm>
            <a:off x="304800" y="1169987"/>
            <a:ext cx="11582400" cy="5280025"/>
          </a:xfrm>
          <a:prstGeom prst="rect">
            <a:avLst/>
          </a:prstGeom>
        </p:spPr>
        <p:txBody>
          <a:bodyPr/>
          <a:lstStyle>
            <a:lvl1pPr marL="300559" indent="-300559">
              <a:buClr>
                <a:schemeClr val="bg1"/>
              </a:buClr>
              <a:buSzPct val="90000"/>
              <a:buFont typeface="LucidaGrande" charset="0"/>
              <a:buChar char="◦"/>
              <a:defRPr sz="2800">
                <a:solidFill>
                  <a:schemeClr val="bg1"/>
                </a:solidFill>
                <a:latin typeface="+mn-lt"/>
              </a:defRPr>
            </a:lvl1pPr>
            <a:lvl2pPr>
              <a:defRPr sz="2400">
                <a:solidFill>
                  <a:schemeClr val="bg1"/>
                </a:solidFill>
                <a:latin typeface="+mn-lt"/>
              </a:defRPr>
            </a:lvl2pPr>
            <a:lvl3pPr>
              <a:defRPr sz="2000">
                <a:solidFill>
                  <a:schemeClr val="bg1"/>
                </a:solidFill>
                <a:latin typeface="+mn-lt"/>
              </a:defRPr>
            </a:lvl3pPr>
            <a:lvl4pPr>
              <a:defRPr sz="1800">
                <a:solidFill>
                  <a:schemeClr val="bg1"/>
                </a:solidFill>
                <a:latin typeface="+mn-lt"/>
              </a:defRPr>
            </a:lvl4pPr>
            <a:lvl5pPr>
              <a:defRPr sz="16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42704" y="6567170"/>
            <a:ext cx="280436" cy="177421"/>
          </a:xfrm>
          <a:prstGeom prst="rect">
            <a:avLst/>
          </a:prstGeom>
          <a:ln w="25400" cap="rnd">
            <a:noFill/>
          </a:ln>
        </p:spPr>
        <p:txBody>
          <a:bodyPr vert="horz" lIns="0" tIns="0" rIns="36576" bIns="0" rtlCol="0" anchor="ctr"/>
          <a:lstStyle>
            <a:lvl1pPr algn="r">
              <a:defRPr sz="1000" b="1">
                <a:solidFill>
                  <a:schemeClr val="bg1"/>
                </a:solidFill>
              </a:defRPr>
            </a:lvl1pPr>
          </a:lstStyle>
          <a:p>
            <a:fld id="{369CBD11-8145-8849-BA5F-F03872159E2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391713"/>
      </p:ext>
    </p:extLst>
  </p:cSld>
  <p:clrMapOvr>
    <a:masterClrMapping/>
  </p:clrMapOvr>
  <p:transition xmlns:p14="http://schemas.microsoft.com/office/powerpoint/2010/main" spd="med">
    <p:pull/>
  </p:transition>
  <p:timing>
    <p:tnLst>
      <p:par>
        <p:cTn xmlns:p14="http://schemas.microsoft.com/office/powerpoint/2010/main"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1column-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 flipV="1">
            <a:off x="0" y="1"/>
            <a:ext cx="12191999" cy="483163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ontent Placeholder 14"/>
          <p:cNvSpPr>
            <a:spLocks noGrp="1"/>
          </p:cNvSpPr>
          <p:nvPr>
            <p:ph sz="quarter" idx="15"/>
          </p:nvPr>
        </p:nvSpPr>
        <p:spPr>
          <a:xfrm>
            <a:off x="304800" y="1169988"/>
            <a:ext cx="11582400" cy="3517760"/>
          </a:xfrm>
          <a:prstGeom prst="rect">
            <a:avLst/>
          </a:prstGeom>
        </p:spPr>
        <p:txBody>
          <a:bodyPr/>
          <a:lstStyle>
            <a:lvl1pPr marL="300559" indent="-300559">
              <a:buClr>
                <a:schemeClr val="accent5"/>
              </a:buClr>
              <a:buSzPct val="90000"/>
              <a:buFont typeface="LucidaGrande" charset="0"/>
              <a:buChar char="◦"/>
              <a:defRPr sz="280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2400">
                <a:solidFill>
                  <a:schemeClr val="tx2"/>
                </a:solidFill>
                <a:latin typeface="+mn-lt"/>
              </a:defRPr>
            </a:lvl2pPr>
            <a:lvl3pPr>
              <a:defRPr sz="2000">
                <a:solidFill>
                  <a:schemeClr val="tx2"/>
                </a:solidFill>
                <a:latin typeface="+mn-lt"/>
              </a:defRPr>
            </a:lvl3pPr>
            <a:lvl4pPr>
              <a:defRPr sz="1800">
                <a:solidFill>
                  <a:schemeClr val="tx2"/>
                </a:solidFill>
                <a:latin typeface="+mn-lt"/>
              </a:defRPr>
            </a:lvl4pPr>
            <a:lvl5pPr>
              <a:defRPr sz="16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Content Placeholder 14"/>
          <p:cNvSpPr>
            <a:spLocks noGrp="1"/>
          </p:cNvSpPr>
          <p:nvPr>
            <p:ph sz="quarter" idx="16"/>
          </p:nvPr>
        </p:nvSpPr>
        <p:spPr>
          <a:xfrm>
            <a:off x="304800" y="4985711"/>
            <a:ext cx="11582400" cy="1491289"/>
          </a:xfrm>
          <a:prstGeom prst="rect">
            <a:avLst/>
          </a:prstGeom>
        </p:spPr>
        <p:txBody>
          <a:bodyPr numCol="1" spcCol="274320" anchor="ctr">
            <a:normAutofit/>
          </a:bodyPr>
          <a:lstStyle>
            <a:lvl1pPr marL="0" indent="0" algn="ctr">
              <a:buClr>
                <a:schemeClr val="bg1"/>
              </a:buClr>
              <a:buSzPct val="90000"/>
              <a:buFont typeface="LucidaGrande" charset="0"/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>
              <a:defRPr sz="2400">
                <a:solidFill>
                  <a:schemeClr val="bg1"/>
                </a:solidFill>
                <a:latin typeface="+mn-lt"/>
              </a:defRPr>
            </a:lvl2pPr>
            <a:lvl3pPr>
              <a:defRPr sz="2000">
                <a:solidFill>
                  <a:schemeClr val="bg1"/>
                </a:solidFill>
                <a:latin typeface="+mn-lt"/>
              </a:defRPr>
            </a:lvl3pPr>
            <a:lvl4pPr>
              <a:defRPr sz="1800">
                <a:solidFill>
                  <a:schemeClr val="bg1"/>
                </a:solidFill>
                <a:latin typeface="+mn-lt"/>
              </a:defRPr>
            </a:lvl4pPr>
            <a:lvl5pPr>
              <a:defRPr sz="16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42704" y="6567170"/>
            <a:ext cx="280436" cy="177421"/>
          </a:xfrm>
          <a:prstGeom prst="rect">
            <a:avLst/>
          </a:prstGeom>
          <a:ln w="25400" cap="rnd">
            <a:noFill/>
          </a:ln>
        </p:spPr>
        <p:txBody>
          <a:bodyPr vert="horz" lIns="0" tIns="0" rIns="36576" bIns="0" rtlCol="0" anchor="ctr"/>
          <a:lstStyle>
            <a:lvl1pPr algn="r">
              <a:defRPr sz="1000" b="1">
                <a:solidFill>
                  <a:schemeClr val="bg1"/>
                </a:solidFill>
              </a:defRPr>
            </a:lvl1pPr>
          </a:lstStyle>
          <a:p>
            <a:fld id="{369CBD11-8145-8849-BA5F-F03872159E2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744099"/>
      </p:ext>
    </p:extLst>
  </p:cSld>
  <p:clrMapOvr>
    <a:masterClrMapping/>
  </p:clrMapOvr>
  <p:transition xmlns:p14="http://schemas.microsoft.com/office/powerpoint/2010/main" spd="med">
    <p:pull/>
  </p:transition>
  <p:timing>
    <p:tnLst>
      <p:par>
        <p:cTn xmlns:p14="http://schemas.microsoft.com/office/powerpoint/2010/main"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a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arallelogram 12"/>
          <p:cNvSpPr/>
          <p:nvPr userDrawn="1"/>
        </p:nvSpPr>
        <p:spPr>
          <a:xfrm rot="10800000">
            <a:off x="-10222" y="0"/>
            <a:ext cx="7056064" cy="6865088"/>
          </a:xfrm>
          <a:custGeom>
            <a:avLst/>
            <a:gdLst>
              <a:gd name="connsiteX0" fmla="*/ 0 w 6119302"/>
              <a:gd name="connsiteY0" fmla="*/ 6858000 h 6858000"/>
              <a:gd name="connsiteX1" fmla="*/ 952959 w 6119302"/>
              <a:gd name="connsiteY1" fmla="*/ 0 h 6858000"/>
              <a:gd name="connsiteX2" fmla="*/ 6119302 w 6119302"/>
              <a:gd name="connsiteY2" fmla="*/ 0 h 6858000"/>
              <a:gd name="connsiteX3" fmla="*/ 5166343 w 6119302"/>
              <a:gd name="connsiteY3" fmla="*/ 6858000 h 6858000"/>
              <a:gd name="connsiteX4" fmla="*/ 0 w 6119302"/>
              <a:gd name="connsiteY4" fmla="*/ 6858000 h 6858000"/>
              <a:gd name="connsiteX0" fmla="*/ 0 w 6119302"/>
              <a:gd name="connsiteY0" fmla="*/ 6858000 h 6858000"/>
              <a:gd name="connsiteX1" fmla="*/ 952959 w 6119302"/>
              <a:gd name="connsiteY1" fmla="*/ 0 h 6858000"/>
              <a:gd name="connsiteX2" fmla="*/ 6119302 w 6119302"/>
              <a:gd name="connsiteY2" fmla="*/ 0 h 6858000"/>
              <a:gd name="connsiteX3" fmla="*/ 6107637 w 6119302"/>
              <a:gd name="connsiteY3" fmla="*/ 6858000 h 6858000"/>
              <a:gd name="connsiteX4" fmla="*/ 0 w 6119302"/>
              <a:gd name="connsiteY4" fmla="*/ 6858000 h 6858000"/>
              <a:gd name="connsiteX0" fmla="*/ 0 w 6088720"/>
              <a:gd name="connsiteY0" fmla="*/ 6858000 h 6858000"/>
              <a:gd name="connsiteX1" fmla="*/ 922377 w 6088720"/>
              <a:gd name="connsiteY1" fmla="*/ 0 h 6858000"/>
              <a:gd name="connsiteX2" fmla="*/ 6088720 w 6088720"/>
              <a:gd name="connsiteY2" fmla="*/ 0 h 6858000"/>
              <a:gd name="connsiteX3" fmla="*/ 6077055 w 6088720"/>
              <a:gd name="connsiteY3" fmla="*/ 6858000 h 6858000"/>
              <a:gd name="connsiteX4" fmla="*/ 0 w 6088720"/>
              <a:gd name="connsiteY4" fmla="*/ 6858000 h 6858000"/>
              <a:gd name="connsiteX0" fmla="*/ 0 w 6088720"/>
              <a:gd name="connsiteY0" fmla="*/ 6865088 h 6865088"/>
              <a:gd name="connsiteX1" fmla="*/ 818394 w 6088720"/>
              <a:gd name="connsiteY1" fmla="*/ 0 h 6865088"/>
              <a:gd name="connsiteX2" fmla="*/ 6088720 w 6088720"/>
              <a:gd name="connsiteY2" fmla="*/ 7088 h 6865088"/>
              <a:gd name="connsiteX3" fmla="*/ 6077055 w 6088720"/>
              <a:gd name="connsiteY3" fmla="*/ 6865088 h 6865088"/>
              <a:gd name="connsiteX4" fmla="*/ 0 w 6088720"/>
              <a:gd name="connsiteY4" fmla="*/ 6865088 h 6865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88720" h="6865088">
                <a:moveTo>
                  <a:pt x="0" y="6865088"/>
                </a:moveTo>
                <a:lnTo>
                  <a:pt x="818394" y="0"/>
                </a:lnTo>
                <a:lnTo>
                  <a:pt x="6088720" y="7088"/>
                </a:lnTo>
                <a:cubicBezTo>
                  <a:pt x="6084832" y="2293088"/>
                  <a:pt x="6080943" y="4579088"/>
                  <a:pt x="6077055" y="6865088"/>
                </a:cubicBezTo>
                <a:lnTo>
                  <a:pt x="0" y="68650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Content Placeholder 14"/>
          <p:cNvSpPr>
            <a:spLocks noGrp="1"/>
          </p:cNvSpPr>
          <p:nvPr>
            <p:ph sz="quarter" idx="15"/>
          </p:nvPr>
        </p:nvSpPr>
        <p:spPr>
          <a:xfrm>
            <a:off x="304800" y="1169987"/>
            <a:ext cx="5791202" cy="5280025"/>
          </a:xfrm>
          <a:prstGeom prst="rect">
            <a:avLst/>
          </a:prstGeom>
        </p:spPr>
        <p:txBody>
          <a:bodyPr/>
          <a:lstStyle>
            <a:lvl1pPr marL="300559" indent="-300559">
              <a:buClr>
                <a:schemeClr val="accent5"/>
              </a:buClr>
              <a:buSzPct val="90000"/>
              <a:buFont typeface="LucidaGrande" charset="0"/>
              <a:buChar char="◦"/>
              <a:defRPr sz="280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2400">
                <a:solidFill>
                  <a:schemeClr val="tx2"/>
                </a:solidFill>
                <a:latin typeface="+mn-lt"/>
              </a:defRPr>
            </a:lvl2pPr>
            <a:lvl3pPr>
              <a:defRPr sz="2000">
                <a:solidFill>
                  <a:schemeClr val="tx2"/>
                </a:solidFill>
                <a:latin typeface="+mn-lt"/>
              </a:defRPr>
            </a:lvl3pPr>
            <a:lvl4pPr>
              <a:defRPr sz="1800">
                <a:solidFill>
                  <a:schemeClr val="tx2"/>
                </a:solidFill>
                <a:latin typeface="+mn-lt"/>
              </a:defRPr>
            </a:lvl4pPr>
            <a:lvl5pPr>
              <a:defRPr sz="16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Content Placeholder 14"/>
          <p:cNvSpPr>
            <a:spLocks noGrp="1"/>
          </p:cNvSpPr>
          <p:nvPr>
            <p:ph sz="quarter" idx="16"/>
          </p:nvPr>
        </p:nvSpPr>
        <p:spPr>
          <a:xfrm>
            <a:off x="7026442" y="304800"/>
            <a:ext cx="4860762" cy="6172199"/>
          </a:xfrm>
          <a:prstGeom prst="rect">
            <a:avLst/>
          </a:prstGeom>
        </p:spPr>
        <p:txBody>
          <a:bodyPr anchor="ctr"/>
          <a:lstStyle>
            <a:lvl1pPr marL="0" indent="0" algn="ctr">
              <a:buClr>
                <a:schemeClr val="bg1"/>
              </a:buClr>
              <a:buSzPct val="90000"/>
              <a:buFontTx/>
              <a:buNone/>
              <a:defRPr sz="2800">
                <a:solidFill>
                  <a:schemeClr val="bg1"/>
                </a:solidFill>
                <a:latin typeface="+mn-lt"/>
              </a:defRPr>
            </a:lvl1pPr>
            <a:lvl2pPr marL="311142" indent="0">
              <a:buClr>
                <a:schemeClr val="bg1"/>
              </a:buClr>
              <a:buFontTx/>
              <a:buNone/>
              <a:defRPr sz="2400">
                <a:solidFill>
                  <a:schemeClr val="bg1"/>
                </a:solidFill>
                <a:latin typeface="+mn-lt"/>
              </a:defRPr>
            </a:lvl2pPr>
            <a:lvl3pPr marL="609585" indent="0">
              <a:buClr>
                <a:schemeClr val="bg1"/>
              </a:buClr>
              <a:buFontTx/>
              <a:buNone/>
              <a:defRPr sz="2000">
                <a:solidFill>
                  <a:schemeClr val="bg1"/>
                </a:solidFill>
                <a:latin typeface="+mn-lt"/>
              </a:defRPr>
            </a:lvl3pPr>
            <a:lvl4pPr marL="918611" indent="0">
              <a:buClr>
                <a:schemeClr val="bg1"/>
              </a:buClr>
              <a:buFontTx/>
              <a:buNone/>
              <a:defRPr sz="1800">
                <a:solidFill>
                  <a:schemeClr val="bg1"/>
                </a:solidFill>
                <a:latin typeface="+mn-lt"/>
              </a:defRPr>
            </a:lvl4pPr>
            <a:lvl5pPr marL="1219170" indent="0">
              <a:buClr>
                <a:schemeClr val="bg1"/>
              </a:buClr>
              <a:buFontTx/>
              <a:buNone/>
              <a:defRPr sz="16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1" y="163122"/>
            <a:ext cx="6721641" cy="690936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42704" y="6567170"/>
            <a:ext cx="280436" cy="177421"/>
          </a:xfrm>
          <a:prstGeom prst="rect">
            <a:avLst/>
          </a:prstGeom>
          <a:ln w="25400" cap="rnd">
            <a:noFill/>
          </a:ln>
        </p:spPr>
        <p:txBody>
          <a:bodyPr vert="horz" lIns="0" tIns="0" rIns="36576" bIns="0" rtlCol="0" anchor="ctr"/>
          <a:lstStyle>
            <a:lvl1pPr algn="r">
              <a:defRPr sz="1000" b="1">
                <a:solidFill>
                  <a:schemeClr val="bg1"/>
                </a:solidFill>
              </a:defRPr>
            </a:lvl1pPr>
          </a:lstStyle>
          <a:p>
            <a:fld id="{369CBD11-8145-8849-BA5F-F03872159E2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207878" y="6540464"/>
            <a:ext cx="209704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 smtClean="0">
                <a:solidFill>
                  <a:schemeClr val="tx2">
                    <a:alpha val="40000"/>
                  </a:schemeClr>
                </a:solidFill>
              </a:rPr>
              <a:t>©2017 </a:t>
            </a:r>
            <a:r>
              <a:rPr lang="en-US" sz="900" dirty="0" err="1" smtClean="0">
                <a:solidFill>
                  <a:schemeClr val="tx2">
                    <a:alpha val="40000"/>
                  </a:schemeClr>
                </a:solidFill>
              </a:rPr>
              <a:t>LiveRamp</a:t>
            </a:r>
            <a:r>
              <a:rPr lang="en-US" sz="900" dirty="0" smtClean="0">
                <a:solidFill>
                  <a:schemeClr val="tx2">
                    <a:alpha val="40000"/>
                  </a:schemeClr>
                </a:solidFill>
              </a:rPr>
              <a:t>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725219236"/>
      </p:ext>
    </p:extLst>
  </p:cSld>
  <p:clrMapOvr>
    <a:masterClrMapping/>
  </p:clrMapOvr>
  <p:transition xmlns:p14="http://schemas.microsoft.com/office/powerpoint/2010/main" spd="med">
    <p:pull/>
  </p:transition>
  <p:timing>
    <p:tnLst>
      <p:par>
        <p:cTn xmlns:p14="http://schemas.microsoft.com/office/powerpoint/2010/main"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image ang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arallelogram 12"/>
          <p:cNvSpPr/>
          <p:nvPr userDrawn="1"/>
        </p:nvSpPr>
        <p:spPr>
          <a:xfrm>
            <a:off x="6096002" y="0"/>
            <a:ext cx="6119302" cy="6858000"/>
          </a:xfrm>
          <a:custGeom>
            <a:avLst/>
            <a:gdLst>
              <a:gd name="connsiteX0" fmla="*/ 0 w 6119302"/>
              <a:gd name="connsiteY0" fmla="*/ 6858000 h 6858000"/>
              <a:gd name="connsiteX1" fmla="*/ 952959 w 6119302"/>
              <a:gd name="connsiteY1" fmla="*/ 0 h 6858000"/>
              <a:gd name="connsiteX2" fmla="*/ 6119302 w 6119302"/>
              <a:gd name="connsiteY2" fmla="*/ 0 h 6858000"/>
              <a:gd name="connsiteX3" fmla="*/ 5166343 w 6119302"/>
              <a:gd name="connsiteY3" fmla="*/ 6858000 h 6858000"/>
              <a:gd name="connsiteX4" fmla="*/ 0 w 6119302"/>
              <a:gd name="connsiteY4" fmla="*/ 6858000 h 6858000"/>
              <a:gd name="connsiteX0" fmla="*/ 0 w 6119302"/>
              <a:gd name="connsiteY0" fmla="*/ 6858000 h 6858000"/>
              <a:gd name="connsiteX1" fmla="*/ 952959 w 6119302"/>
              <a:gd name="connsiteY1" fmla="*/ 0 h 6858000"/>
              <a:gd name="connsiteX2" fmla="*/ 6119302 w 6119302"/>
              <a:gd name="connsiteY2" fmla="*/ 0 h 6858000"/>
              <a:gd name="connsiteX3" fmla="*/ 6107637 w 6119302"/>
              <a:gd name="connsiteY3" fmla="*/ 6858000 h 6858000"/>
              <a:gd name="connsiteX4" fmla="*/ 0 w 6119302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19302" h="6858000">
                <a:moveTo>
                  <a:pt x="0" y="6858000"/>
                </a:moveTo>
                <a:lnTo>
                  <a:pt x="952959" y="0"/>
                </a:lnTo>
                <a:lnTo>
                  <a:pt x="6119302" y="0"/>
                </a:lnTo>
                <a:cubicBezTo>
                  <a:pt x="6115414" y="2286000"/>
                  <a:pt x="6111525" y="4572000"/>
                  <a:pt x="6107637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14"/>
          <p:cNvSpPr>
            <a:spLocks noGrp="1"/>
          </p:cNvSpPr>
          <p:nvPr>
            <p:ph sz="quarter" idx="15"/>
          </p:nvPr>
        </p:nvSpPr>
        <p:spPr>
          <a:xfrm>
            <a:off x="304800" y="1169987"/>
            <a:ext cx="5791202" cy="5280025"/>
          </a:xfrm>
          <a:prstGeom prst="rect">
            <a:avLst/>
          </a:prstGeom>
        </p:spPr>
        <p:txBody>
          <a:bodyPr/>
          <a:lstStyle>
            <a:lvl1pPr marL="300559" indent="-300559">
              <a:buClr>
                <a:schemeClr val="bg1"/>
              </a:buClr>
              <a:buSzPct val="90000"/>
              <a:buFont typeface="LucidaGrande" charset="0"/>
              <a:buChar char="◦"/>
              <a:defRPr sz="2800">
                <a:solidFill>
                  <a:schemeClr val="bg1"/>
                </a:solidFill>
                <a:latin typeface="+mn-lt"/>
              </a:defRPr>
            </a:lvl1pPr>
            <a:lvl2pPr>
              <a:buClr>
                <a:schemeClr val="bg1"/>
              </a:buClr>
              <a:defRPr sz="2400">
                <a:solidFill>
                  <a:schemeClr val="bg1"/>
                </a:solidFill>
                <a:latin typeface="+mn-lt"/>
              </a:defRPr>
            </a:lvl2pPr>
            <a:lvl3pPr>
              <a:buClr>
                <a:schemeClr val="bg1"/>
              </a:buClr>
              <a:defRPr sz="2000">
                <a:solidFill>
                  <a:schemeClr val="bg1"/>
                </a:solidFill>
                <a:latin typeface="+mn-lt"/>
              </a:defRPr>
            </a:lvl3pPr>
            <a:lvl4pPr>
              <a:buClr>
                <a:schemeClr val="bg1"/>
              </a:buClr>
              <a:defRPr sz="1800">
                <a:solidFill>
                  <a:schemeClr val="bg1"/>
                </a:solidFill>
                <a:latin typeface="+mn-lt"/>
              </a:defRPr>
            </a:lvl4pPr>
            <a:lvl5pPr>
              <a:buClr>
                <a:schemeClr val="bg1"/>
              </a:buClr>
              <a:defRPr sz="16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Content Placeholder 14"/>
          <p:cNvSpPr>
            <a:spLocks noGrp="1"/>
          </p:cNvSpPr>
          <p:nvPr>
            <p:ph sz="quarter" idx="16"/>
          </p:nvPr>
        </p:nvSpPr>
        <p:spPr>
          <a:xfrm>
            <a:off x="7026442" y="304800"/>
            <a:ext cx="4860762" cy="6172199"/>
          </a:xfrm>
          <a:prstGeom prst="rect">
            <a:avLst/>
          </a:prstGeom>
        </p:spPr>
        <p:txBody>
          <a:bodyPr anchor="ctr"/>
          <a:lstStyle>
            <a:lvl1pPr marL="0" indent="0" algn="ctr">
              <a:buClr>
                <a:schemeClr val="bg1"/>
              </a:buClr>
              <a:buSzPct val="90000"/>
              <a:buFontTx/>
              <a:buNone/>
              <a:defRPr sz="2800">
                <a:solidFill>
                  <a:schemeClr val="accent5"/>
                </a:solidFill>
                <a:latin typeface="+mn-lt"/>
              </a:defRPr>
            </a:lvl1pPr>
            <a:lvl2pPr marL="311142" indent="0">
              <a:buClr>
                <a:schemeClr val="bg1"/>
              </a:buClr>
              <a:buFontTx/>
              <a:buNone/>
              <a:defRPr sz="2400">
                <a:solidFill>
                  <a:schemeClr val="bg1"/>
                </a:solidFill>
                <a:latin typeface="+mn-lt"/>
              </a:defRPr>
            </a:lvl2pPr>
            <a:lvl3pPr marL="609585" indent="0">
              <a:buClr>
                <a:schemeClr val="bg1"/>
              </a:buClr>
              <a:buFontTx/>
              <a:buNone/>
              <a:defRPr sz="2000">
                <a:solidFill>
                  <a:schemeClr val="bg1"/>
                </a:solidFill>
                <a:latin typeface="+mn-lt"/>
              </a:defRPr>
            </a:lvl3pPr>
            <a:lvl4pPr marL="918611" indent="0">
              <a:buClr>
                <a:schemeClr val="bg1"/>
              </a:buClr>
              <a:buFontTx/>
              <a:buNone/>
              <a:defRPr sz="1800">
                <a:solidFill>
                  <a:schemeClr val="bg1"/>
                </a:solidFill>
                <a:latin typeface="+mn-lt"/>
              </a:defRPr>
            </a:lvl4pPr>
            <a:lvl5pPr marL="1219170" indent="0">
              <a:buClr>
                <a:schemeClr val="bg1"/>
              </a:buClr>
              <a:buFontTx/>
              <a:buNone/>
              <a:defRPr sz="16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04801" y="163122"/>
            <a:ext cx="6721641" cy="69093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42704" y="6567170"/>
            <a:ext cx="280436" cy="177421"/>
          </a:xfrm>
          <a:prstGeom prst="rect">
            <a:avLst/>
          </a:prstGeom>
          <a:ln w="25400" cap="rnd">
            <a:noFill/>
          </a:ln>
        </p:spPr>
        <p:txBody>
          <a:bodyPr vert="horz" lIns="0" tIns="0" rIns="36576" bIns="0" rtlCol="0" anchor="ctr"/>
          <a:lstStyle>
            <a:lvl1pPr algn="r">
              <a:defRPr sz="1000" b="1">
                <a:solidFill>
                  <a:schemeClr val="tx2"/>
                </a:solidFill>
              </a:defRPr>
            </a:lvl1pPr>
          </a:lstStyle>
          <a:p>
            <a:fld id="{369CBD11-8145-8849-BA5F-F03872159E2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TextBox 18"/>
          <p:cNvSpPr txBox="1"/>
          <p:nvPr userDrawn="1"/>
        </p:nvSpPr>
        <p:spPr>
          <a:xfrm>
            <a:off x="207878" y="6540464"/>
            <a:ext cx="209704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 smtClean="0">
                <a:solidFill>
                  <a:schemeClr val="bg1">
                    <a:alpha val="40000"/>
                  </a:schemeClr>
                </a:solidFill>
              </a:rPr>
              <a:t>©2017 </a:t>
            </a:r>
            <a:r>
              <a:rPr lang="en-US" sz="900" dirty="0" err="1" smtClean="0">
                <a:solidFill>
                  <a:schemeClr val="bg1">
                    <a:alpha val="40000"/>
                  </a:schemeClr>
                </a:solidFill>
              </a:rPr>
              <a:t>LiveRamp</a:t>
            </a:r>
            <a:r>
              <a:rPr lang="en-US" sz="900" dirty="0" smtClean="0">
                <a:solidFill>
                  <a:schemeClr val="bg1">
                    <a:alpha val="40000"/>
                  </a:schemeClr>
                </a:solidFill>
              </a:rPr>
              <a:t>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8961654"/>
      </p:ext>
    </p:extLst>
  </p:cSld>
  <p:clrMapOvr>
    <a:masterClrMapping/>
  </p:clrMapOvr>
  <p:transition xmlns:p14="http://schemas.microsoft.com/office/powerpoint/2010/main" spd="med">
    <p:pull/>
  </p:transition>
  <p:timing>
    <p:tnLst>
      <p:par>
        <p:cTn xmlns:p14="http://schemas.microsoft.com/office/powerpoint/2010/main"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rallelogram 7"/>
          <p:cNvSpPr/>
          <p:nvPr userDrawn="1"/>
        </p:nvSpPr>
        <p:spPr>
          <a:xfrm>
            <a:off x="0" y="3771900"/>
            <a:ext cx="1264118" cy="2400300"/>
          </a:xfrm>
          <a:prstGeom prst="parallelogram">
            <a:avLst>
              <a:gd name="adj" fmla="val 0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 cstate="screen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8179" y="3771899"/>
            <a:ext cx="1379780" cy="2400301"/>
          </a:xfrm>
          <a:prstGeom prst="rect">
            <a:avLst/>
          </a:prstGeom>
        </p:spPr>
      </p:pic>
      <p:sp>
        <p:nvSpPr>
          <p:cNvPr id="7" name="Parallelogram 6"/>
          <p:cNvSpPr/>
          <p:nvPr userDrawn="1"/>
        </p:nvSpPr>
        <p:spPr>
          <a:xfrm>
            <a:off x="898358" y="3771900"/>
            <a:ext cx="5943600" cy="2400300"/>
          </a:xfrm>
          <a:prstGeom prst="parallelogram">
            <a:avLst>
              <a:gd name="adj" fmla="val 13376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1228674" y="3771900"/>
            <a:ext cx="5294046" cy="24003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l">
              <a:lnSpc>
                <a:spcPct val="85000"/>
              </a:lnSpc>
              <a:spcBef>
                <a:spcPts val="0"/>
              </a:spcBef>
              <a:defRPr sz="43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843362"/>
      </p:ext>
    </p:extLst>
  </p:cSld>
  <p:clrMapOvr>
    <a:masterClrMapping/>
  </p:clrMapOvr>
  <p:transition xmlns:p14="http://schemas.microsoft.com/office/powerpoint/2010/main" spd="med">
    <p:pull/>
  </p:transition>
  <p:timing>
    <p:tnLst>
      <p:par>
        <p:cTn xmlns:p14="http://schemas.microsoft.com/office/powerpoint/2010/main"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2376">
          <p15:clr>
            <a:srgbClr val="FBAE40"/>
          </p15:clr>
        </p15:guide>
        <p15:guide id="2" orient="horz" pos="3888">
          <p15:clr>
            <a:srgbClr val="FBAE40"/>
          </p15:clr>
        </p15:guide>
        <p15:guide id="5" pos="4104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 photo 4 circl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22" hasCustomPrompt="1"/>
          </p:nvPr>
        </p:nvSpPr>
        <p:spPr>
          <a:xfrm>
            <a:off x="301973" y="2045288"/>
            <a:ext cx="2743200" cy="2743200"/>
          </a:xfrm>
          <a:prstGeom prst="ellipse">
            <a:avLst/>
          </a:prstGeom>
          <a:solidFill>
            <a:schemeClr val="bg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5400" b="0" i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35" name="Content Placeholder 6"/>
          <p:cNvSpPr>
            <a:spLocks noGrp="1"/>
          </p:cNvSpPr>
          <p:nvPr>
            <p:ph sz="quarter" idx="23" hasCustomPrompt="1"/>
          </p:nvPr>
        </p:nvSpPr>
        <p:spPr>
          <a:xfrm>
            <a:off x="3249315" y="2045288"/>
            <a:ext cx="2743200" cy="2743200"/>
          </a:xfrm>
          <a:prstGeom prst="ellipse">
            <a:avLst/>
          </a:prstGeom>
          <a:solidFill>
            <a:schemeClr val="bg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5400" b="0" i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36" name="Content Placeholder 6"/>
          <p:cNvSpPr>
            <a:spLocks noGrp="1"/>
          </p:cNvSpPr>
          <p:nvPr>
            <p:ph sz="quarter" idx="24" hasCustomPrompt="1"/>
          </p:nvPr>
        </p:nvSpPr>
        <p:spPr>
          <a:xfrm>
            <a:off x="6196657" y="2045288"/>
            <a:ext cx="2743200" cy="2743200"/>
          </a:xfrm>
          <a:prstGeom prst="ellipse">
            <a:avLst/>
          </a:prstGeom>
          <a:solidFill>
            <a:schemeClr val="bg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5400" b="0" i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37" name="Content Placeholder 6"/>
          <p:cNvSpPr>
            <a:spLocks noGrp="1"/>
          </p:cNvSpPr>
          <p:nvPr>
            <p:ph sz="quarter" idx="25" hasCustomPrompt="1"/>
          </p:nvPr>
        </p:nvSpPr>
        <p:spPr>
          <a:xfrm>
            <a:off x="9144000" y="2045288"/>
            <a:ext cx="2743200" cy="2743200"/>
          </a:xfrm>
          <a:prstGeom prst="ellipse">
            <a:avLst/>
          </a:prstGeom>
          <a:solidFill>
            <a:schemeClr val="bg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5400" b="0" i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42704" y="6567170"/>
            <a:ext cx="280436" cy="177421"/>
          </a:xfrm>
          <a:prstGeom prst="rect">
            <a:avLst/>
          </a:prstGeom>
          <a:ln w="25400" cap="rnd">
            <a:noFill/>
          </a:ln>
        </p:spPr>
        <p:txBody>
          <a:bodyPr vert="horz" lIns="0" tIns="0" rIns="36576" bIns="0" rtlCol="0" anchor="ctr"/>
          <a:lstStyle>
            <a:lvl1pPr algn="r">
              <a:defRPr sz="1000" b="1">
                <a:solidFill>
                  <a:schemeClr val="bg1"/>
                </a:solidFill>
              </a:defRPr>
            </a:lvl1pPr>
          </a:lstStyle>
          <a:p>
            <a:fld id="{369CBD11-8145-8849-BA5F-F03872159E2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 userDrawn="1"/>
        </p:nvSpPr>
        <p:spPr>
          <a:xfrm>
            <a:off x="207878" y="6540464"/>
            <a:ext cx="209704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 smtClean="0">
                <a:solidFill>
                  <a:schemeClr val="bg1">
                    <a:alpha val="40000"/>
                  </a:schemeClr>
                </a:solidFill>
              </a:rPr>
              <a:t>©2017 </a:t>
            </a:r>
            <a:r>
              <a:rPr lang="en-US" sz="900" dirty="0" err="1" smtClean="0">
                <a:solidFill>
                  <a:schemeClr val="bg1">
                    <a:alpha val="40000"/>
                  </a:schemeClr>
                </a:solidFill>
              </a:rPr>
              <a:t>LiveRamp</a:t>
            </a:r>
            <a:r>
              <a:rPr lang="en-US" sz="900" dirty="0" smtClean="0">
                <a:solidFill>
                  <a:schemeClr val="bg1">
                    <a:alpha val="40000"/>
                  </a:schemeClr>
                </a:solidFill>
              </a:rPr>
              <a:t>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086721201"/>
      </p:ext>
    </p:extLst>
  </p:cSld>
  <p:clrMapOvr>
    <a:masterClrMapping/>
  </p:clrMapOvr>
  <p:transition xmlns:p14="http://schemas.microsoft.com/office/powerpoint/2010/main" spd="med">
    <p:pull/>
  </p:transition>
  <p:timing>
    <p:tnLst>
      <p:par>
        <p:cTn xmlns:p14="http://schemas.microsoft.com/office/powerpoint/2010/main"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coll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0"/>
          </p:nvPr>
        </p:nvSpPr>
        <p:spPr>
          <a:xfrm>
            <a:off x="1397692" y="1369492"/>
            <a:ext cx="2317411" cy="4701142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150" b="0" i="0">
                <a:ln>
                  <a:noFill/>
                </a:ln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13"/>
          <p:cNvSpPr>
            <a:spLocks noGrp="1"/>
          </p:cNvSpPr>
          <p:nvPr>
            <p:ph type="pic" sz="quarter" idx="11"/>
          </p:nvPr>
        </p:nvSpPr>
        <p:spPr>
          <a:xfrm>
            <a:off x="3785656" y="1369494"/>
            <a:ext cx="4691264" cy="2315294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150" b="0" i="0">
                <a:ln>
                  <a:noFill/>
                </a:ln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8547474" y="1379757"/>
            <a:ext cx="2317411" cy="2315294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150" b="0" i="0">
                <a:ln>
                  <a:noFill/>
                </a:ln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13"/>
          <p:cNvSpPr>
            <a:spLocks noGrp="1"/>
          </p:cNvSpPr>
          <p:nvPr>
            <p:ph type="pic" sz="quarter" idx="15"/>
          </p:nvPr>
        </p:nvSpPr>
        <p:spPr>
          <a:xfrm>
            <a:off x="3785657" y="3755341"/>
            <a:ext cx="2317411" cy="2315294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150" b="0" i="0">
                <a:ln>
                  <a:noFill/>
                </a:ln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13"/>
          <p:cNvSpPr>
            <a:spLocks noGrp="1"/>
          </p:cNvSpPr>
          <p:nvPr>
            <p:ph type="pic" sz="quarter" idx="16"/>
          </p:nvPr>
        </p:nvSpPr>
        <p:spPr>
          <a:xfrm>
            <a:off x="6159510" y="3755341"/>
            <a:ext cx="2317411" cy="2315294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150" b="0" i="0">
                <a:ln>
                  <a:noFill/>
                </a:ln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21" name="Picture Placeholder 13"/>
          <p:cNvSpPr>
            <a:spLocks noGrp="1"/>
          </p:cNvSpPr>
          <p:nvPr>
            <p:ph type="pic" sz="quarter" idx="17"/>
          </p:nvPr>
        </p:nvSpPr>
        <p:spPr>
          <a:xfrm>
            <a:off x="8547474" y="3755341"/>
            <a:ext cx="2317411" cy="2315294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150" b="0" i="0">
                <a:ln>
                  <a:noFill/>
                </a:ln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2" cstate="screen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379757"/>
            <a:ext cx="1327138" cy="2305031"/>
          </a:xfrm>
          <a:prstGeom prst="rect">
            <a:avLst/>
          </a:prstGeom>
          <a:solidFill>
            <a:schemeClr val="accent5">
              <a:lumMod val="75000"/>
              <a:alpha val="90000"/>
            </a:schemeClr>
          </a:solidFill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3" cstate="screen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3765603"/>
            <a:ext cx="1327138" cy="2305031"/>
          </a:xfrm>
          <a:prstGeom prst="rect">
            <a:avLst/>
          </a:prstGeom>
          <a:solidFill>
            <a:schemeClr val="accent5">
              <a:lumMod val="75000"/>
              <a:alpha val="35000"/>
            </a:schemeClr>
          </a:solidFill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4" cstate="screen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931352" y="1369492"/>
            <a:ext cx="1260648" cy="4701142"/>
          </a:xfrm>
          <a:prstGeom prst="rect">
            <a:avLst/>
          </a:prstGeom>
          <a:solidFill>
            <a:schemeClr val="accent5">
              <a:lumMod val="75000"/>
              <a:alpha val="31000"/>
            </a:schemeClr>
          </a:solidFill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42704" y="6567170"/>
            <a:ext cx="280436" cy="177421"/>
          </a:xfrm>
          <a:prstGeom prst="rect">
            <a:avLst/>
          </a:prstGeom>
          <a:ln w="25400" cap="rnd">
            <a:noFill/>
          </a:ln>
        </p:spPr>
        <p:txBody>
          <a:bodyPr vert="horz" lIns="0" tIns="0" rIns="36576" bIns="0" rtlCol="0" anchor="ctr"/>
          <a:lstStyle>
            <a:lvl1pPr algn="r">
              <a:defRPr sz="1000" b="1">
                <a:solidFill>
                  <a:schemeClr val="bg1"/>
                </a:solidFill>
              </a:defRPr>
            </a:lvl1pPr>
          </a:lstStyle>
          <a:p>
            <a:fld id="{369CBD11-8145-8849-BA5F-F03872159E2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242092"/>
      </p:ext>
    </p:extLst>
  </p:cSld>
  <p:clrMapOvr>
    <a:masterClrMapping/>
  </p:clrMapOvr>
  <p:transition xmlns:p14="http://schemas.microsoft.com/office/powerpoint/2010/main" spd="med">
    <p:pull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circle-bucke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Oval 40" hidden="1"/>
          <p:cNvSpPr/>
          <p:nvPr userDrawn="1"/>
        </p:nvSpPr>
        <p:spPr>
          <a:xfrm>
            <a:off x="3375660" y="1400620"/>
            <a:ext cx="2468880" cy="2468880"/>
          </a:xfrm>
          <a:prstGeom prst="ellipse">
            <a:avLst/>
          </a:prstGeom>
          <a:noFill/>
          <a:ln w="38100">
            <a:gradFill>
              <a:gsLst>
                <a:gs pos="75000">
                  <a:schemeClr val="tx2"/>
                </a:gs>
                <a:gs pos="75000">
                  <a:schemeClr val="accent5"/>
                </a:gs>
              </a:gsLst>
              <a:lin ang="19200000" scaled="0"/>
            </a:gra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 hidden="1"/>
          <p:cNvSpPr/>
          <p:nvPr userDrawn="1"/>
        </p:nvSpPr>
        <p:spPr>
          <a:xfrm>
            <a:off x="6321482" y="1394832"/>
            <a:ext cx="2468880" cy="2468880"/>
          </a:xfrm>
          <a:prstGeom prst="ellipse">
            <a:avLst/>
          </a:prstGeom>
          <a:noFill/>
          <a:ln w="38100">
            <a:gradFill>
              <a:gsLst>
                <a:gs pos="75000">
                  <a:schemeClr val="tx2"/>
                </a:gs>
                <a:gs pos="75000">
                  <a:schemeClr val="accent5"/>
                </a:gs>
              </a:gsLst>
              <a:lin ang="19200000" scaled="0"/>
            </a:gra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 hidden="1"/>
          <p:cNvSpPr/>
          <p:nvPr userDrawn="1"/>
        </p:nvSpPr>
        <p:spPr>
          <a:xfrm>
            <a:off x="9226794" y="1394832"/>
            <a:ext cx="2468880" cy="2468880"/>
          </a:xfrm>
          <a:prstGeom prst="ellipse">
            <a:avLst/>
          </a:prstGeom>
          <a:noFill/>
          <a:ln w="38100">
            <a:gradFill>
              <a:gsLst>
                <a:gs pos="75000">
                  <a:schemeClr val="tx2"/>
                </a:gs>
                <a:gs pos="75000">
                  <a:schemeClr val="accent5"/>
                </a:gs>
              </a:gsLst>
              <a:lin ang="19200000" scaled="0"/>
            </a:gra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3" name="Text Placeholder 20"/>
          <p:cNvSpPr>
            <a:spLocks noGrp="1"/>
          </p:cNvSpPr>
          <p:nvPr>
            <p:ph type="body" sz="quarter" idx="14"/>
          </p:nvPr>
        </p:nvSpPr>
        <p:spPr>
          <a:xfrm>
            <a:off x="447823" y="1097926"/>
            <a:ext cx="2468880" cy="934244"/>
          </a:xfrm>
          <a:prstGeom prst="rect">
            <a:avLst/>
          </a:prstGeom>
        </p:spPr>
        <p:txBody>
          <a:bodyPr lIns="0" tIns="0" rIns="0" anchor="b">
            <a:noAutofit/>
          </a:bodyPr>
          <a:lstStyle>
            <a:lvl1pPr marL="0" indent="0" algn="ctr">
              <a:buNone/>
              <a:defRPr sz="2000" b="1" i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defRPr>
            </a:lvl1pPr>
            <a:lvl2pPr marL="311142" indent="0" algn="ctr">
              <a:buNone/>
              <a:defRPr sz="1600"/>
            </a:lvl2pPr>
            <a:lvl3pPr marL="609585" indent="0" algn="ctr">
              <a:buNone/>
              <a:defRPr sz="1600"/>
            </a:lvl3pPr>
            <a:lvl4pPr marL="918611" indent="0" algn="ctr">
              <a:buNone/>
              <a:defRPr sz="1600"/>
            </a:lvl4pPr>
            <a:lvl5pPr marL="1219170" indent="0" algn="ctr">
              <a:buNone/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7" name="Text Placeholder 20"/>
          <p:cNvSpPr>
            <a:spLocks noGrp="1"/>
          </p:cNvSpPr>
          <p:nvPr>
            <p:ph type="body" sz="quarter" idx="15"/>
          </p:nvPr>
        </p:nvSpPr>
        <p:spPr>
          <a:xfrm>
            <a:off x="447823" y="4540949"/>
            <a:ext cx="2468880" cy="1725379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ctr">
              <a:buNone/>
              <a:defRPr sz="1800" b="0" i="0">
                <a:solidFill>
                  <a:schemeClr val="tx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  <a:lvl2pPr marL="311142" indent="0" algn="ctr">
              <a:buNone/>
              <a:defRPr sz="1600"/>
            </a:lvl2pPr>
            <a:lvl3pPr marL="609585" indent="0" algn="ctr">
              <a:buNone/>
              <a:defRPr sz="1600"/>
            </a:lvl3pPr>
            <a:lvl4pPr marL="918611" indent="0" algn="ctr">
              <a:buNone/>
              <a:defRPr sz="1600"/>
            </a:lvl4pPr>
            <a:lvl5pPr marL="1219170" indent="0" algn="ctr">
              <a:buNone/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0" name="Text Placeholder 20"/>
          <p:cNvSpPr>
            <a:spLocks noGrp="1"/>
          </p:cNvSpPr>
          <p:nvPr>
            <p:ph type="body" sz="quarter" idx="16"/>
          </p:nvPr>
        </p:nvSpPr>
        <p:spPr>
          <a:xfrm>
            <a:off x="3381523" y="1097926"/>
            <a:ext cx="2468880" cy="934244"/>
          </a:xfrm>
          <a:prstGeom prst="rect">
            <a:avLst/>
          </a:prstGeom>
        </p:spPr>
        <p:txBody>
          <a:bodyPr lIns="0" tIns="0" rIns="0" anchor="b">
            <a:noAutofit/>
          </a:bodyPr>
          <a:lstStyle>
            <a:lvl1pPr marL="0" indent="0" algn="ctr">
              <a:buNone/>
              <a:defRPr sz="2000" b="1" i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defRPr>
            </a:lvl1pPr>
            <a:lvl2pPr marL="311142" indent="0" algn="ctr">
              <a:buNone/>
              <a:defRPr sz="1600"/>
            </a:lvl2pPr>
            <a:lvl3pPr marL="609585" indent="0" algn="ctr">
              <a:buNone/>
              <a:defRPr sz="1600"/>
            </a:lvl3pPr>
            <a:lvl4pPr marL="918611" indent="0" algn="ctr">
              <a:buNone/>
              <a:defRPr sz="1600"/>
            </a:lvl4pPr>
            <a:lvl5pPr marL="1219170" indent="0" algn="ctr">
              <a:buNone/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1" name="Text Placeholder 20"/>
          <p:cNvSpPr>
            <a:spLocks noGrp="1"/>
          </p:cNvSpPr>
          <p:nvPr>
            <p:ph type="body" sz="quarter" idx="17"/>
          </p:nvPr>
        </p:nvSpPr>
        <p:spPr>
          <a:xfrm>
            <a:off x="3381523" y="4540949"/>
            <a:ext cx="2468880" cy="1725379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ctr">
              <a:buNone/>
              <a:defRPr sz="1800" b="0" i="0">
                <a:solidFill>
                  <a:schemeClr val="tx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  <a:lvl2pPr marL="311142" indent="0" algn="ctr">
              <a:buNone/>
              <a:defRPr sz="1600"/>
            </a:lvl2pPr>
            <a:lvl3pPr marL="609585" indent="0" algn="ctr">
              <a:buNone/>
              <a:defRPr sz="1600"/>
            </a:lvl3pPr>
            <a:lvl4pPr marL="918611" indent="0" algn="ctr">
              <a:buNone/>
              <a:defRPr sz="1600"/>
            </a:lvl4pPr>
            <a:lvl5pPr marL="1219170" indent="0" algn="ctr">
              <a:buNone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2" name="Text Placeholder 20"/>
          <p:cNvSpPr>
            <a:spLocks noGrp="1"/>
          </p:cNvSpPr>
          <p:nvPr>
            <p:ph type="body" sz="quarter" idx="18"/>
          </p:nvPr>
        </p:nvSpPr>
        <p:spPr>
          <a:xfrm>
            <a:off x="6317774" y="1097926"/>
            <a:ext cx="2468880" cy="934244"/>
          </a:xfrm>
          <a:prstGeom prst="rect">
            <a:avLst/>
          </a:prstGeom>
        </p:spPr>
        <p:txBody>
          <a:bodyPr lIns="0" tIns="0" rIns="0" anchor="b">
            <a:noAutofit/>
          </a:bodyPr>
          <a:lstStyle>
            <a:lvl1pPr marL="0" indent="0" algn="ctr">
              <a:buNone/>
              <a:defRPr sz="2000" b="1" i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defRPr>
            </a:lvl1pPr>
            <a:lvl2pPr marL="311142" indent="0" algn="ctr">
              <a:buNone/>
              <a:defRPr sz="1600"/>
            </a:lvl2pPr>
            <a:lvl3pPr marL="609585" indent="0" algn="ctr">
              <a:buNone/>
              <a:defRPr sz="1600"/>
            </a:lvl3pPr>
            <a:lvl4pPr marL="918611" indent="0" algn="ctr">
              <a:buNone/>
              <a:defRPr sz="1600"/>
            </a:lvl4pPr>
            <a:lvl5pPr marL="1219170" indent="0" algn="ctr">
              <a:buNone/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3" name="Text Placeholder 20"/>
          <p:cNvSpPr>
            <a:spLocks noGrp="1"/>
          </p:cNvSpPr>
          <p:nvPr>
            <p:ph type="body" sz="quarter" idx="19"/>
          </p:nvPr>
        </p:nvSpPr>
        <p:spPr>
          <a:xfrm>
            <a:off x="6317774" y="4540949"/>
            <a:ext cx="2468880" cy="1725379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ctr">
              <a:buNone/>
              <a:defRPr sz="1800" b="0" i="0">
                <a:solidFill>
                  <a:schemeClr val="tx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  <a:lvl2pPr marL="311142" indent="0" algn="ctr">
              <a:buNone/>
              <a:defRPr sz="1600"/>
            </a:lvl2pPr>
            <a:lvl3pPr marL="609585" indent="0" algn="ctr">
              <a:buNone/>
              <a:defRPr sz="1600"/>
            </a:lvl3pPr>
            <a:lvl4pPr marL="918611" indent="0" algn="ctr">
              <a:buNone/>
              <a:defRPr sz="1600"/>
            </a:lvl4pPr>
            <a:lvl5pPr marL="1219170" indent="0" algn="ctr">
              <a:buNone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4" name="Content Placeholder 10"/>
          <p:cNvSpPr>
            <a:spLocks noGrp="1" noChangeAspect="1"/>
          </p:cNvSpPr>
          <p:nvPr>
            <p:ph sz="quarter" idx="29" hasCustomPrompt="1"/>
          </p:nvPr>
        </p:nvSpPr>
        <p:spPr>
          <a:xfrm>
            <a:off x="663088" y="2235497"/>
            <a:ext cx="2046943" cy="2046943"/>
          </a:xfrm>
          <a:prstGeom prst="ellipse">
            <a:avLst/>
          </a:prstGeom>
          <a:solidFill>
            <a:schemeClr val="bg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5400" b="0">
                <a:solidFill>
                  <a:schemeClr val="accent5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55" name="Content Placeholder 10"/>
          <p:cNvSpPr>
            <a:spLocks noGrp="1" noChangeAspect="1"/>
          </p:cNvSpPr>
          <p:nvPr>
            <p:ph sz="quarter" idx="30" hasCustomPrompt="1"/>
          </p:nvPr>
        </p:nvSpPr>
        <p:spPr>
          <a:xfrm>
            <a:off x="3594079" y="2235497"/>
            <a:ext cx="2046943" cy="2046943"/>
          </a:xfrm>
          <a:prstGeom prst="ellipse">
            <a:avLst/>
          </a:prstGeom>
          <a:solidFill>
            <a:schemeClr val="bg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5400" b="0">
                <a:solidFill>
                  <a:schemeClr val="accent5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56" name="Content Placeholder 10"/>
          <p:cNvSpPr>
            <a:spLocks noGrp="1" noChangeAspect="1"/>
          </p:cNvSpPr>
          <p:nvPr>
            <p:ph sz="quarter" idx="31" hasCustomPrompt="1"/>
          </p:nvPr>
        </p:nvSpPr>
        <p:spPr>
          <a:xfrm>
            <a:off x="6527510" y="2235497"/>
            <a:ext cx="2046943" cy="2046943"/>
          </a:xfrm>
          <a:prstGeom prst="ellipse">
            <a:avLst/>
          </a:prstGeom>
          <a:solidFill>
            <a:schemeClr val="bg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5400" b="0">
                <a:solidFill>
                  <a:schemeClr val="accent5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text</a:t>
            </a:r>
            <a:endParaRPr lang="en-US" dirty="0"/>
          </a:p>
        </p:txBody>
      </p:sp>
      <p:grpSp>
        <p:nvGrpSpPr>
          <p:cNvPr id="57" name="Group 56"/>
          <p:cNvGrpSpPr/>
          <p:nvPr userDrawn="1"/>
        </p:nvGrpSpPr>
        <p:grpSpPr>
          <a:xfrm>
            <a:off x="581210" y="2153619"/>
            <a:ext cx="2210698" cy="2210698"/>
            <a:chOff x="-2679895" y="1117464"/>
            <a:chExt cx="2468880" cy="2468880"/>
          </a:xfrm>
        </p:grpSpPr>
        <p:sp>
          <p:nvSpPr>
            <p:cNvPr id="58" name="Oval 35"/>
            <p:cNvSpPr/>
            <p:nvPr userDrawn="1"/>
          </p:nvSpPr>
          <p:spPr>
            <a:xfrm>
              <a:off x="-1445455" y="1117464"/>
              <a:ext cx="1234440" cy="1234440"/>
            </a:xfrm>
            <a:custGeom>
              <a:avLst/>
              <a:gdLst>
                <a:gd name="connsiteX0" fmla="*/ 0 w 2468880"/>
                <a:gd name="connsiteY0" fmla="*/ 1234440 h 2468880"/>
                <a:gd name="connsiteX1" fmla="*/ 1234440 w 2468880"/>
                <a:gd name="connsiteY1" fmla="*/ 0 h 2468880"/>
                <a:gd name="connsiteX2" fmla="*/ 2468880 w 2468880"/>
                <a:gd name="connsiteY2" fmla="*/ 1234440 h 2468880"/>
                <a:gd name="connsiteX3" fmla="*/ 1234440 w 2468880"/>
                <a:gd name="connsiteY3" fmla="*/ 2468880 h 2468880"/>
                <a:gd name="connsiteX4" fmla="*/ 0 w 2468880"/>
                <a:gd name="connsiteY4" fmla="*/ 1234440 h 2468880"/>
                <a:gd name="connsiteX0" fmla="*/ 1234440 w 2468880"/>
                <a:gd name="connsiteY0" fmla="*/ 0 h 2468880"/>
                <a:gd name="connsiteX1" fmla="*/ 2468880 w 2468880"/>
                <a:gd name="connsiteY1" fmla="*/ 1234440 h 2468880"/>
                <a:gd name="connsiteX2" fmla="*/ 1234440 w 2468880"/>
                <a:gd name="connsiteY2" fmla="*/ 2468880 h 2468880"/>
                <a:gd name="connsiteX3" fmla="*/ 0 w 2468880"/>
                <a:gd name="connsiteY3" fmla="*/ 1234440 h 2468880"/>
                <a:gd name="connsiteX4" fmla="*/ 1325880 w 2468880"/>
                <a:gd name="connsiteY4" fmla="*/ 91440 h 2468880"/>
                <a:gd name="connsiteX0" fmla="*/ 1234440 w 2468880"/>
                <a:gd name="connsiteY0" fmla="*/ 0 h 2468880"/>
                <a:gd name="connsiteX1" fmla="*/ 2468880 w 2468880"/>
                <a:gd name="connsiteY1" fmla="*/ 1234440 h 2468880"/>
                <a:gd name="connsiteX2" fmla="*/ 1234440 w 2468880"/>
                <a:gd name="connsiteY2" fmla="*/ 2468880 h 2468880"/>
                <a:gd name="connsiteX3" fmla="*/ 0 w 2468880"/>
                <a:gd name="connsiteY3" fmla="*/ 1234440 h 2468880"/>
                <a:gd name="connsiteX0" fmla="*/ 0 w 1234440"/>
                <a:gd name="connsiteY0" fmla="*/ 0 h 2468880"/>
                <a:gd name="connsiteX1" fmla="*/ 1234440 w 1234440"/>
                <a:gd name="connsiteY1" fmla="*/ 1234440 h 2468880"/>
                <a:gd name="connsiteX2" fmla="*/ 0 w 1234440"/>
                <a:gd name="connsiteY2" fmla="*/ 2468880 h 2468880"/>
                <a:gd name="connsiteX0" fmla="*/ 0 w 1234440"/>
                <a:gd name="connsiteY0" fmla="*/ 0 h 1234440"/>
                <a:gd name="connsiteX1" fmla="*/ 1234440 w 1234440"/>
                <a:gd name="connsiteY1" fmla="*/ 1234440 h 1234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4440" h="1234440">
                  <a:moveTo>
                    <a:pt x="0" y="0"/>
                  </a:moveTo>
                  <a:cubicBezTo>
                    <a:pt x="681762" y="0"/>
                    <a:pt x="1234440" y="552678"/>
                    <a:pt x="1234440" y="1234440"/>
                  </a:cubicBezTo>
                </a:path>
              </a:pathLst>
            </a:custGeom>
            <a:noFill/>
            <a:ln w="38100" cap="rnd">
              <a:solidFill>
                <a:schemeClr val="accent5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34"/>
            <p:cNvSpPr/>
            <p:nvPr userDrawn="1"/>
          </p:nvSpPr>
          <p:spPr>
            <a:xfrm>
              <a:off x="-2679895" y="1117464"/>
              <a:ext cx="2468880" cy="2468880"/>
            </a:xfrm>
            <a:custGeom>
              <a:avLst/>
              <a:gdLst>
                <a:gd name="connsiteX0" fmla="*/ 0 w 2468880"/>
                <a:gd name="connsiteY0" fmla="*/ 1234440 h 2468880"/>
                <a:gd name="connsiteX1" fmla="*/ 1234440 w 2468880"/>
                <a:gd name="connsiteY1" fmla="*/ 0 h 2468880"/>
                <a:gd name="connsiteX2" fmla="*/ 2468880 w 2468880"/>
                <a:gd name="connsiteY2" fmla="*/ 1234440 h 2468880"/>
                <a:gd name="connsiteX3" fmla="*/ 1234440 w 2468880"/>
                <a:gd name="connsiteY3" fmla="*/ 2468880 h 2468880"/>
                <a:gd name="connsiteX4" fmla="*/ 0 w 2468880"/>
                <a:gd name="connsiteY4" fmla="*/ 1234440 h 2468880"/>
                <a:gd name="connsiteX0" fmla="*/ 2468880 w 2560320"/>
                <a:gd name="connsiteY0" fmla="*/ 1234440 h 2468880"/>
                <a:gd name="connsiteX1" fmla="*/ 1234440 w 2560320"/>
                <a:gd name="connsiteY1" fmla="*/ 2468880 h 2468880"/>
                <a:gd name="connsiteX2" fmla="*/ 0 w 2560320"/>
                <a:gd name="connsiteY2" fmla="*/ 1234440 h 2468880"/>
                <a:gd name="connsiteX3" fmla="*/ 1234440 w 2560320"/>
                <a:gd name="connsiteY3" fmla="*/ 0 h 2468880"/>
                <a:gd name="connsiteX4" fmla="*/ 2560320 w 2560320"/>
                <a:gd name="connsiteY4" fmla="*/ 1325880 h 2468880"/>
                <a:gd name="connsiteX0" fmla="*/ 2468880 w 2468880"/>
                <a:gd name="connsiteY0" fmla="*/ 1234440 h 2468880"/>
                <a:gd name="connsiteX1" fmla="*/ 1234440 w 2468880"/>
                <a:gd name="connsiteY1" fmla="*/ 2468880 h 2468880"/>
                <a:gd name="connsiteX2" fmla="*/ 0 w 2468880"/>
                <a:gd name="connsiteY2" fmla="*/ 1234440 h 2468880"/>
                <a:gd name="connsiteX3" fmla="*/ 1234440 w 2468880"/>
                <a:gd name="connsiteY3" fmla="*/ 0 h 2468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68880" h="2468880">
                  <a:moveTo>
                    <a:pt x="2468880" y="1234440"/>
                  </a:moveTo>
                  <a:cubicBezTo>
                    <a:pt x="2468880" y="1916202"/>
                    <a:pt x="1916202" y="2468880"/>
                    <a:pt x="1234440" y="2468880"/>
                  </a:cubicBezTo>
                  <a:cubicBezTo>
                    <a:pt x="552678" y="2468880"/>
                    <a:pt x="0" y="1916202"/>
                    <a:pt x="0" y="1234440"/>
                  </a:cubicBezTo>
                  <a:cubicBezTo>
                    <a:pt x="0" y="552678"/>
                    <a:pt x="552678" y="0"/>
                    <a:pt x="1234440" y="0"/>
                  </a:cubicBezTo>
                </a:path>
              </a:pathLst>
            </a:custGeom>
            <a:noFill/>
            <a:ln w="38100" cap="rnd">
              <a:solidFill>
                <a:schemeClr val="tx2">
                  <a:lumMod val="75000"/>
                  <a:alpha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0" name="Group 59"/>
          <p:cNvGrpSpPr/>
          <p:nvPr userDrawn="1"/>
        </p:nvGrpSpPr>
        <p:grpSpPr>
          <a:xfrm>
            <a:off x="3512201" y="2153619"/>
            <a:ext cx="2210698" cy="2210698"/>
            <a:chOff x="-2679895" y="1117464"/>
            <a:chExt cx="2468880" cy="2468880"/>
          </a:xfrm>
        </p:grpSpPr>
        <p:sp>
          <p:nvSpPr>
            <p:cNvPr id="61" name="Oval 35"/>
            <p:cNvSpPr/>
            <p:nvPr userDrawn="1"/>
          </p:nvSpPr>
          <p:spPr>
            <a:xfrm>
              <a:off x="-1445455" y="1117464"/>
              <a:ext cx="1234440" cy="1234440"/>
            </a:xfrm>
            <a:custGeom>
              <a:avLst/>
              <a:gdLst>
                <a:gd name="connsiteX0" fmla="*/ 0 w 2468880"/>
                <a:gd name="connsiteY0" fmla="*/ 1234440 h 2468880"/>
                <a:gd name="connsiteX1" fmla="*/ 1234440 w 2468880"/>
                <a:gd name="connsiteY1" fmla="*/ 0 h 2468880"/>
                <a:gd name="connsiteX2" fmla="*/ 2468880 w 2468880"/>
                <a:gd name="connsiteY2" fmla="*/ 1234440 h 2468880"/>
                <a:gd name="connsiteX3" fmla="*/ 1234440 w 2468880"/>
                <a:gd name="connsiteY3" fmla="*/ 2468880 h 2468880"/>
                <a:gd name="connsiteX4" fmla="*/ 0 w 2468880"/>
                <a:gd name="connsiteY4" fmla="*/ 1234440 h 2468880"/>
                <a:gd name="connsiteX0" fmla="*/ 1234440 w 2468880"/>
                <a:gd name="connsiteY0" fmla="*/ 0 h 2468880"/>
                <a:gd name="connsiteX1" fmla="*/ 2468880 w 2468880"/>
                <a:gd name="connsiteY1" fmla="*/ 1234440 h 2468880"/>
                <a:gd name="connsiteX2" fmla="*/ 1234440 w 2468880"/>
                <a:gd name="connsiteY2" fmla="*/ 2468880 h 2468880"/>
                <a:gd name="connsiteX3" fmla="*/ 0 w 2468880"/>
                <a:gd name="connsiteY3" fmla="*/ 1234440 h 2468880"/>
                <a:gd name="connsiteX4" fmla="*/ 1325880 w 2468880"/>
                <a:gd name="connsiteY4" fmla="*/ 91440 h 2468880"/>
                <a:gd name="connsiteX0" fmla="*/ 1234440 w 2468880"/>
                <a:gd name="connsiteY0" fmla="*/ 0 h 2468880"/>
                <a:gd name="connsiteX1" fmla="*/ 2468880 w 2468880"/>
                <a:gd name="connsiteY1" fmla="*/ 1234440 h 2468880"/>
                <a:gd name="connsiteX2" fmla="*/ 1234440 w 2468880"/>
                <a:gd name="connsiteY2" fmla="*/ 2468880 h 2468880"/>
                <a:gd name="connsiteX3" fmla="*/ 0 w 2468880"/>
                <a:gd name="connsiteY3" fmla="*/ 1234440 h 2468880"/>
                <a:gd name="connsiteX0" fmla="*/ 0 w 1234440"/>
                <a:gd name="connsiteY0" fmla="*/ 0 h 2468880"/>
                <a:gd name="connsiteX1" fmla="*/ 1234440 w 1234440"/>
                <a:gd name="connsiteY1" fmla="*/ 1234440 h 2468880"/>
                <a:gd name="connsiteX2" fmla="*/ 0 w 1234440"/>
                <a:gd name="connsiteY2" fmla="*/ 2468880 h 2468880"/>
                <a:gd name="connsiteX0" fmla="*/ 0 w 1234440"/>
                <a:gd name="connsiteY0" fmla="*/ 0 h 1234440"/>
                <a:gd name="connsiteX1" fmla="*/ 1234440 w 1234440"/>
                <a:gd name="connsiteY1" fmla="*/ 1234440 h 1234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4440" h="1234440">
                  <a:moveTo>
                    <a:pt x="0" y="0"/>
                  </a:moveTo>
                  <a:cubicBezTo>
                    <a:pt x="681762" y="0"/>
                    <a:pt x="1234440" y="552678"/>
                    <a:pt x="1234440" y="1234440"/>
                  </a:cubicBezTo>
                </a:path>
              </a:pathLst>
            </a:custGeom>
            <a:noFill/>
            <a:ln w="38100" cap="rnd">
              <a:solidFill>
                <a:schemeClr val="accent5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34"/>
            <p:cNvSpPr/>
            <p:nvPr userDrawn="1"/>
          </p:nvSpPr>
          <p:spPr>
            <a:xfrm>
              <a:off x="-2679895" y="1117464"/>
              <a:ext cx="2468880" cy="2468880"/>
            </a:xfrm>
            <a:custGeom>
              <a:avLst/>
              <a:gdLst>
                <a:gd name="connsiteX0" fmla="*/ 0 w 2468880"/>
                <a:gd name="connsiteY0" fmla="*/ 1234440 h 2468880"/>
                <a:gd name="connsiteX1" fmla="*/ 1234440 w 2468880"/>
                <a:gd name="connsiteY1" fmla="*/ 0 h 2468880"/>
                <a:gd name="connsiteX2" fmla="*/ 2468880 w 2468880"/>
                <a:gd name="connsiteY2" fmla="*/ 1234440 h 2468880"/>
                <a:gd name="connsiteX3" fmla="*/ 1234440 w 2468880"/>
                <a:gd name="connsiteY3" fmla="*/ 2468880 h 2468880"/>
                <a:gd name="connsiteX4" fmla="*/ 0 w 2468880"/>
                <a:gd name="connsiteY4" fmla="*/ 1234440 h 2468880"/>
                <a:gd name="connsiteX0" fmla="*/ 2468880 w 2560320"/>
                <a:gd name="connsiteY0" fmla="*/ 1234440 h 2468880"/>
                <a:gd name="connsiteX1" fmla="*/ 1234440 w 2560320"/>
                <a:gd name="connsiteY1" fmla="*/ 2468880 h 2468880"/>
                <a:gd name="connsiteX2" fmla="*/ 0 w 2560320"/>
                <a:gd name="connsiteY2" fmla="*/ 1234440 h 2468880"/>
                <a:gd name="connsiteX3" fmla="*/ 1234440 w 2560320"/>
                <a:gd name="connsiteY3" fmla="*/ 0 h 2468880"/>
                <a:gd name="connsiteX4" fmla="*/ 2560320 w 2560320"/>
                <a:gd name="connsiteY4" fmla="*/ 1325880 h 2468880"/>
                <a:gd name="connsiteX0" fmla="*/ 2468880 w 2468880"/>
                <a:gd name="connsiteY0" fmla="*/ 1234440 h 2468880"/>
                <a:gd name="connsiteX1" fmla="*/ 1234440 w 2468880"/>
                <a:gd name="connsiteY1" fmla="*/ 2468880 h 2468880"/>
                <a:gd name="connsiteX2" fmla="*/ 0 w 2468880"/>
                <a:gd name="connsiteY2" fmla="*/ 1234440 h 2468880"/>
                <a:gd name="connsiteX3" fmla="*/ 1234440 w 2468880"/>
                <a:gd name="connsiteY3" fmla="*/ 0 h 2468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68880" h="2468880">
                  <a:moveTo>
                    <a:pt x="2468880" y="1234440"/>
                  </a:moveTo>
                  <a:cubicBezTo>
                    <a:pt x="2468880" y="1916202"/>
                    <a:pt x="1916202" y="2468880"/>
                    <a:pt x="1234440" y="2468880"/>
                  </a:cubicBezTo>
                  <a:cubicBezTo>
                    <a:pt x="552678" y="2468880"/>
                    <a:pt x="0" y="1916202"/>
                    <a:pt x="0" y="1234440"/>
                  </a:cubicBezTo>
                  <a:cubicBezTo>
                    <a:pt x="0" y="552678"/>
                    <a:pt x="552678" y="0"/>
                    <a:pt x="1234440" y="0"/>
                  </a:cubicBezTo>
                </a:path>
              </a:pathLst>
            </a:custGeom>
            <a:noFill/>
            <a:ln w="38100" cap="rnd">
              <a:solidFill>
                <a:schemeClr val="tx2">
                  <a:lumMod val="75000"/>
                  <a:alpha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3" name="Group 62"/>
          <p:cNvGrpSpPr/>
          <p:nvPr userDrawn="1"/>
        </p:nvGrpSpPr>
        <p:grpSpPr>
          <a:xfrm>
            <a:off x="6445632" y="2153619"/>
            <a:ext cx="2210698" cy="2210698"/>
            <a:chOff x="-2679895" y="1117464"/>
            <a:chExt cx="2468880" cy="2468880"/>
          </a:xfrm>
        </p:grpSpPr>
        <p:sp>
          <p:nvSpPr>
            <p:cNvPr id="64" name="Oval 35"/>
            <p:cNvSpPr/>
            <p:nvPr userDrawn="1"/>
          </p:nvSpPr>
          <p:spPr>
            <a:xfrm>
              <a:off x="-1445455" y="1117464"/>
              <a:ext cx="1234440" cy="1234440"/>
            </a:xfrm>
            <a:custGeom>
              <a:avLst/>
              <a:gdLst>
                <a:gd name="connsiteX0" fmla="*/ 0 w 2468880"/>
                <a:gd name="connsiteY0" fmla="*/ 1234440 h 2468880"/>
                <a:gd name="connsiteX1" fmla="*/ 1234440 w 2468880"/>
                <a:gd name="connsiteY1" fmla="*/ 0 h 2468880"/>
                <a:gd name="connsiteX2" fmla="*/ 2468880 w 2468880"/>
                <a:gd name="connsiteY2" fmla="*/ 1234440 h 2468880"/>
                <a:gd name="connsiteX3" fmla="*/ 1234440 w 2468880"/>
                <a:gd name="connsiteY3" fmla="*/ 2468880 h 2468880"/>
                <a:gd name="connsiteX4" fmla="*/ 0 w 2468880"/>
                <a:gd name="connsiteY4" fmla="*/ 1234440 h 2468880"/>
                <a:gd name="connsiteX0" fmla="*/ 1234440 w 2468880"/>
                <a:gd name="connsiteY0" fmla="*/ 0 h 2468880"/>
                <a:gd name="connsiteX1" fmla="*/ 2468880 w 2468880"/>
                <a:gd name="connsiteY1" fmla="*/ 1234440 h 2468880"/>
                <a:gd name="connsiteX2" fmla="*/ 1234440 w 2468880"/>
                <a:gd name="connsiteY2" fmla="*/ 2468880 h 2468880"/>
                <a:gd name="connsiteX3" fmla="*/ 0 w 2468880"/>
                <a:gd name="connsiteY3" fmla="*/ 1234440 h 2468880"/>
                <a:gd name="connsiteX4" fmla="*/ 1325880 w 2468880"/>
                <a:gd name="connsiteY4" fmla="*/ 91440 h 2468880"/>
                <a:gd name="connsiteX0" fmla="*/ 1234440 w 2468880"/>
                <a:gd name="connsiteY0" fmla="*/ 0 h 2468880"/>
                <a:gd name="connsiteX1" fmla="*/ 2468880 w 2468880"/>
                <a:gd name="connsiteY1" fmla="*/ 1234440 h 2468880"/>
                <a:gd name="connsiteX2" fmla="*/ 1234440 w 2468880"/>
                <a:gd name="connsiteY2" fmla="*/ 2468880 h 2468880"/>
                <a:gd name="connsiteX3" fmla="*/ 0 w 2468880"/>
                <a:gd name="connsiteY3" fmla="*/ 1234440 h 2468880"/>
                <a:gd name="connsiteX0" fmla="*/ 0 w 1234440"/>
                <a:gd name="connsiteY0" fmla="*/ 0 h 2468880"/>
                <a:gd name="connsiteX1" fmla="*/ 1234440 w 1234440"/>
                <a:gd name="connsiteY1" fmla="*/ 1234440 h 2468880"/>
                <a:gd name="connsiteX2" fmla="*/ 0 w 1234440"/>
                <a:gd name="connsiteY2" fmla="*/ 2468880 h 2468880"/>
                <a:gd name="connsiteX0" fmla="*/ 0 w 1234440"/>
                <a:gd name="connsiteY0" fmla="*/ 0 h 1234440"/>
                <a:gd name="connsiteX1" fmla="*/ 1234440 w 1234440"/>
                <a:gd name="connsiteY1" fmla="*/ 1234440 h 1234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4440" h="1234440">
                  <a:moveTo>
                    <a:pt x="0" y="0"/>
                  </a:moveTo>
                  <a:cubicBezTo>
                    <a:pt x="681762" y="0"/>
                    <a:pt x="1234440" y="552678"/>
                    <a:pt x="1234440" y="1234440"/>
                  </a:cubicBezTo>
                </a:path>
              </a:pathLst>
            </a:custGeom>
            <a:noFill/>
            <a:ln w="38100" cap="rnd">
              <a:solidFill>
                <a:schemeClr val="accent5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34"/>
            <p:cNvSpPr/>
            <p:nvPr userDrawn="1"/>
          </p:nvSpPr>
          <p:spPr>
            <a:xfrm>
              <a:off x="-2679895" y="1117464"/>
              <a:ext cx="2468880" cy="2468880"/>
            </a:xfrm>
            <a:custGeom>
              <a:avLst/>
              <a:gdLst>
                <a:gd name="connsiteX0" fmla="*/ 0 w 2468880"/>
                <a:gd name="connsiteY0" fmla="*/ 1234440 h 2468880"/>
                <a:gd name="connsiteX1" fmla="*/ 1234440 w 2468880"/>
                <a:gd name="connsiteY1" fmla="*/ 0 h 2468880"/>
                <a:gd name="connsiteX2" fmla="*/ 2468880 w 2468880"/>
                <a:gd name="connsiteY2" fmla="*/ 1234440 h 2468880"/>
                <a:gd name="connsiteX3" fmla="*/ 1234440 w 2468880"/>
                <a:gd name="connsiteY3" fmla="*/ 2468880 h 2468880"/>
                <a:gd name="connsiteX4" fmla="*/ 0 w 2468880"/>
                <a:gd name="connsiteY4" fmla="*/ 1234440 h 2468880"/>
                <a:gd name="connsiteX0" fmla="*/ 2468880 w 2560320"/>
                <a:gd name="connsiteY0" fmla="*/ 1234440 h 2468880"/>
                <a:gd name="connsiteX1" fmla="*/ 1234440 w 2560320"/>
                <a:gd name="connsiteY1" fmla="*/ 2468880 h 2468880"/>
                <a:gd name="connsiteX2" fmla="*/ 0 w 2560320"/>
                <a:gd name="connsiteY2" fmla="*/ 1234440 h 2468880"/>
                <a:gd name="connsiteX3" fmla="*/ 1234440 w 2560320"/>
                <a:gd name="connsiteY3" fmla="*/ 0 h 2468880"/>
                <a:gd name="connsiteX4" fmla="*/ 2560320 w 2560320"/>
                <a:gd name="connsiteY4" fmla="*/ 1325880 h 2468880"/>
                <a:gd name="connsiteX0" fmla="*/ 2468880 w 2468880"/>
                <a:gd name="connsiteY0" fmla="*/ 1234440 h 2468880"/>
                <a:gd name="connsiteX1" fmla="*/ 1234440 w 2468880"/>
                <a:gd name="connsiteY1" fmla="*/ 2468880 h 2468880"/>
                <a:gd name="connsiteX2" fmla="*/ 0 w 2468880"/>
                <a:gd name="connsiteY2" fmla="*/ 1234440 h 2468880"/>
                <a:gd name="connsiteX3" fmla="*/ 1234440 w 2468880"/>
                <a:gd name="connsiteY3" fmla="*/ 0 h 2468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68880" h="2468880">
                  <a:moveTo>
                    <a:pt x="2468880" y="1234440"/>
                  </a:moveTo>
                  <a:cubicBezTo>
                    <a:pt x="2468880" y="1916202"/>
                    <a:pt x="1916202" y="2468880"/>
                    <a:pt x="1234440" y="2468880"/>
                  </a:cubicBezTo>
                  <a:cubicBezTo>
                    <a:pt x="552678" y="2468880"/>
                    <a:pt x="0" y="1916202"/>
                    <a:pt x="0" y="1234440"/>
                  </a:cubicBezTo>
                  <a:cubicBezTo>
                    <a:pt x="0" y="552678"/>
                    <a:pt x="552678" y="0"/>
                    <a:pt x="1234440" y="0"/>
                  </a:cubicBezTo>
                </a:path>
              </a:pathLst>
            </a:custGeom>
            <a:noFill/>
            <a:ln w="38100" cap="rnd">
              <a:solidFill>
                <a:schemeClr val="tx2">
                  <a:lumMod val="75000"/>
                  <a:alpha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Text Placeholder 20"/>
          <p:cNvSpPr>
            <a:spLocks noGrp="1"/>
          </p:cNvSpPr>
          <p:nvPr>
            <p:ph type="body" sz="quarter" idx="32"/>
          </p:nvPr>
        </p:nvSpPr>
        <p:spPr>
          <a:xfrm>
            <a:off x="9238763" y="1097926"/>
            <a:ext cx="2468880" cy="934244"/>
          </a:xfrm>
          <a:prstGeom prst="rect">
            <a:avLst/>
          </a:prstGeom>
        </p:spPr>
        <p:txBody>
          <a:bodyPr lIns="0" tIns="0" rIns="0" anchor="b">
            <a:noAutofit/>
          </a:bodyPr>
          <a:lstStyle>
            <a:lvl1pPr marL="0" indent="0" algn="ctr">
              <a:buNone/>
              <a:defRPr sz="2000" b="1" i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defRPr>
            </a:lvl1pPr>
            <a:lvl2pPr marL="311142" indent="0" algn="ctr">
              <a:buNone/>
              <a:defRPr sz="1600"/>
            </a:lvl2pPr>
            <a:lvl3pPr marL="609585" indent="0" algn="ctr">
              <a:buNone/>
              <a:defRPr sz="1600"/>
            </a:lvl3pPr>
            <a:lvl4pPr marL="918611" indent="0" algn="ctr">
              <a:buNone/>
              <a:defRPr sz="1600"/>
            </a:lvl4pPr>
            <a:lvl5pPr marL="1219170" indent="0" algn="ctr">
              <a:buNone/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7" name="Text Placeholder 20"/>
          <p:cNvSpPr>
            <a:spLocks noGrp="1"/>
          </p:cNvSpPr>
          <p:nvPr>
            <p:ph type="body" sz="quarter" idx="33"/>
          </p:nvPr>
        </p:nvSpPr>
        <p:spPr>
          <a:xfrm>
            <a:off x="9238763" y="4540949"/>
            <a:ext cx="2468880" cy="1725379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ctr">
              <a:buNone/>
              <a:defRPr sz="1800" b="0" i="0">
                <a:solidFill>
                  <a:schemeClr val="tx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  <a:lvl2pPr marL="311142" indent="0" algn="ctr">
              <a:buNone/>
              <a:defRPr sz="1600"/>
            </a:lvl2pPr>
            <a:lvl3pPr marL="609585" indent="0" algn="ctr">
              <a:buNone/>
              <a:defRPr sz="1600"/>
            </a:lvl3pPr>
            <a:lvl4pPr marL="918611" indent="0" algn="ctr">
              <a:buNone/>
              <a:defRPr sz="1600"/>
            </a:lvl4pPr>
            <a:lvl5pPr marL="1219170" indent="0" algn="ctr">
              <a:buNone/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8" name="Content Placeholder 10"/>
          <p:cNvSpPr>
            <a:spLocks noGrp="1" noChangeAspect="1"/>
          </p:cNvSpPr>
          <p:nvPr>
            <p:ph sz="quarter" idx="34" hasCustomPrompt="1"/>
          </p:nvPr>
        </p:nvSpPr>
        <p:spPr>
          <a:xfrm>
            <a:off x="9449732" y="2235497"/>
            <a:ext cx="2046943" cy="2046943"/>
          </a:xfrm>
          <a:prstGeom prst="ellipse">
            <a:avLst/>
          </a:prstGeom>
          <a:solidFill>
            <a:schemeClr val="bg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5400" b="0">
                <a:solidFill>
                  <a:schemeClr val="accent5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text</a:t>
            </a:r>
            <a:endParaRPr lang="en-US" dirty="0"/>
          </a:p>
        </p:txBody>
      </p:sp>
      <p:grpSp>
        <p:nvGrpSpPr>
          <p:cNvPr id="69" name="Group 68"/>
          <p:cNvGrpSpPr/>
          <p:nvPr userDrawn="1"/>
        </p:nvGrpSpPr>
        <p:grpSpPr>
          <a:xfrm>
            <a:off x="9367854" y="2153619"/>
            <a:ext cx="2210698" cy="2210698"/>
            <a:chOff x="-2679895" y="1117464"/>
            <a:chExt cx="2468880" cy="2468880"/>
          </a:xfrm>
        </p:grpSpPr>
        <p:sp>
          <p:nvSpPr>
            <p:cNvPr id="70" name="Oval 35"/>
            <p:cNvSpPr/>
            <p:nvPr userDrawn="1"/>
          </p:nvSpPr>
          <p:spPr>
            <a:xfrm>
              <a:off x="-1445455" y="1117464"/>
              <a:ext cx="1234440" cy="1234440"/>
            </a:xfrm>
            <a:custGeom>
              <a:avLst/>
              <a:gdLst>
                <a:gd name="connsiteX0" fmla="*/ 0 w 2468880"/>
                <a:gd name="connsiteY0" fmla="*/ 1234440 h 2468880"/>
                <a:gd name="connsiteX1" fmla="*/ 1234440 w 2468880"/>
                <a:gd name="connsiteY1" fmla="*/ 0 h 2468880"/>
                <a:gd name="connsiteX2" fmla="*/ 2468880 w 2468880"/>
                <a:gd name="connsiteY2" fmla="*/ 1234440 h 2468880"/>
                <a:gd name="connsiteX3" fmla="*/ 1234440 w 2468880"/>
                <a:gd name="connsiteY3" fmla="*/ 2468880 h 2468880"/>
                <a:gd name="connsiteX4" fmla="*/ 0 w 2468880"/>
                <a:gd name="connsiteY4" fmla="*/ 1234440 h 2468880"/>
                <a:gd name="connsiteX0" fmla="*/ 1234440 w 2468880"/>
                <a:gd name="connsiteY0" fmla="*/ 0 h 2468880"/>
                <a:gd name="connsiteX1" fmla="*/ 2468880 w 2468880"/>
                <a:gd name="connsiteY1" fmla="*/ 1234440 h 2468880"/>
                <a:gd name="connsiteX2" fmla="*/ 1234440 w 2468880"/>
                <a:gd name="connsiteY2" fmla="*/ 2468880 h 2468880"/>
                <a:gd name="connsiteX3" fmla="*/ 0 w 2468880"/>
                <a:gd name="connsiteY3" fmla="*/ 1234440 h 2468880"/>
                <a:gd name="connsiteX4" fmla="*/ 1325880 w 2468880"/>
                <a:gd name="connsiteY4" fmla="*/ 91440 h 2468880"/>
                <a:gd name="connsiteX0" fmla="*/ 1234440 w 2468880"/>
                <a:gd name="connsiteY0" fmla="*/ 0 h 2468880"/>
                <a:gd name="connsiteX1" fmla="*/ 2468880 w 2468880"/>
                <a:gd name="connsiteY1" fmla="*/ 1234440 h 2468880"/>
                <a:gd name="connsiteX2" fmla="*/ 1234440 w 2468880"/>
                <a:gd name="connsiteY2" fmla="*/ 2468880 h 2468880"/>
                <a:gd name="connsiteX3" fmla="*/ 0 w 2468880"/>
                <a:gd name="connsiteY3" fmla="*/ 1234440 h 2468880"/>
                <a:gd name="connsiteX0" fmla="*/ 0 w 1234440"/>
                <a:gd name="connsiteY0" fmla="*/ 0 h 2468880"/>
                <a:gd name="connsiteX1" fmla="*/ 1234440 w 1234440"/>
                <a:gd name="connsiteY1" fmla="*/ 1234440 h 2468880"/>
                <a:gd name="connsiteX2" fmla="*/ 0 w 1234440"/>
                <a:gd name="connsiteY2" fmla="*/ 2468880 h 2468880"/>
                <a:gd name="connsiteX0" fmla="*/ 0 w 1234440"/>
                <a:gd name="connsiteY0" fmla="*/ 0 h 1234440"/>
                <a:gd name="connsiteX1" fmla="*/ 1234440 w 1234440"/>
                <a:gd name="connsiteY1" fmla="*/ 1234440 h 1234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4440" h="1234440">
                  <a:moveTo>
                    <a:pt x="0" y="0"/>
                  </a:moveTo>
                  <a:cubicBezTo>
                    <a:pt x="681762" y="0"/>
                    <a:pt x="1234440" y="552678"/>
                    <a:pt x="1234440" y="1234440"/>
                  </a:cubicBezTo>
                </a:path>
              </a:pathLst>
            </a:custGeom>
            <a:noFill/>
            <a:ln w="38100" cap="rnd">
              <a:solidFill>
                <a:schemeClr val="accent5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34"/>
            <p:cNvSpPr/>
            <p:nvPr userDrawn="1"/>
          </p:nvSpPr>
          <p:spPr>
            <a:xfrm>
              <a:off x="-2679895" y="1117464"/>
              <a:ext cx="2468880" cy="2468880"/>
            </a:xfrm>
            <a:custGeom>
              <a:avLst/>
              <a:gdLst>
                <a:gd name="connsiteX0" fmla="*/ 0 w 2468880"/>
                <a:gd name="connsiteY0" fmla="*/ 1234440 h 2468880"/>
                <a:gd name="connsiteX1" fmla="*/ 1234440 w 2468880"/>
                <a:gd name="connsiteY1" fmla="*/ 0 h 2468880"/>
                <a:gd name="connsiteX2" fmla="*/ 2468880 w 2468880"/>
                <a:gd name="connsiteY2" fmla="*/ 1234440 h 2468880"/>
                <a:gd name="connsiteX3" fmla="*/ 1234440 w 2468880"/>
                <a:gd name="connsiteY3" fmla="*/ 2468880 h 2468880"/>
                <a:gd name="connsiteX4" fmla="*/ 0 w 2468880"/>
                <a:gd name="connsiteY4" fmla="*/ 1234440 h 2468880"/>
                <a:gd name="connsiteX0" fmla="*/ 2468880 w 2560320"/>
                <a:gd name="connsiteY0" fmla="*/ 1234440 h 2468880"/>
                <a:gd name="connsiteX1" fmla="*/ 1234440 w 2560320"/>
                <a:gd name="connsiteY1" fmla="*/ 2468880 h 2468880"/>
                <a:gd name="connsiteX2" fmla="*/ 0 w 2560320"/>
                <a:gd name="connsiteY2" fmla="*/ 1234440 h 2468880"/>
                <a:gd name="connsiteX3" fmla="*/ 1234440 w 2560320"/>
                <a:gd name="connsiteY3" fmla="*/ 0 h 2468880"/>
                <a:gd name="connsiteX4" fmla="*/ 2560320 w 2560320"/>
                <a:gd name="connsiteY4" fmla="*/ 1325880 h 2468880"/>
                <a:gd name="connsiteX0" fmla="*/ 2468880 w 2468880"/>
                <a:gd name="connsiteY0" fmla="*/ 1234440 h 2468880"/>
                <a:gd name="connsiteX1" fmla="*/ 1234440 w 2468880"/>
                <a:gd name="connsiteY1" fmla="*/ 2468880 h 2468880"/>
                <a:gd name="connsiteX2" fmla="*/ 0 w 2468880"/>
                <a:gd name="connsiteY2" fmla="*/ 1234440 h 2468880"/>
                <a:gd name="connsiteX3" fmla="*/ 1234440 w 2468880"/>
                <a:gd name="connsiteY3" fmla="*/ 0 h 2468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68880" h="2468880">
                  <a:moveTo>
                    <a:pt x="2468880" y="1234440"/>
                  </a:moveTo>
                  <a:cubicBezTo>
                    <a:pt x="2468880" y="1916202"/>
                    <a:pt x="1916202" y="2468880"/>
                    <a:pt x="1234440" y="2468880"/>
                  </a:cubicBezTo>
                  <a:cubicBezTo>
                    <a:pt x="552678" y="2468880"/>
                    <a:pt x="0" y="1916202"/>
                    <a:pt x="0" y="1234440"/>
                  </a:cubicBezTo>
                  <a:cubicBezTo>
                    <a:pt x="0" y="552678"/>
                    <a:pt x="552678" y="0"/>
                    <a:pt x="1234440" y="0"/>
                  </a:cubicBezTo>
                </a:path>
              </a:pathLst>
            </a:custGeom>
            <a:noFill/>
            <a:ln w="38100" cap="rnd">
              <a:solidFill>
                <a:schemeClr val="tx2">
                  <a:lumMod val="75000"/>
                  <a:alpha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42704" y="6567170"/>
            <a:ext cx="280436" cy="177421"/>
          </a:xfrm>
          <a:prstGeom prst="rect">
            <a:avLst/>
          </a:prstGeom>
          <a:ln w="25400" cap="rnd">
            <a:noFill/>
          </a:ln>
        </p:spPr>
        <p:txBody>
          <a:bodyPr vert="horz" lIns="0" tIns="0" rIns="36576" bIns="0" rtlCol="0" anchor="ctr"/>
          <a:lstStyle>
            <a:lvl1pPr algn="r">
              <a:defRPr sz="1000" b="1">
                <a:solidFill>
                  <a:schemeClr val="tx2"/>
                </a:solidFill>
              </a:defRPr>
            </a:lvl1pPr>
          </a:lstStyle>
          <a:p>
            <a:fld id="{369CBD11-8145-8849-BA5F-F03872159E2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4" name="TextBox 43"/>
          <p:cNvSpPr txBox="1"/>
          <p:nvPr userDrawn="1"/>
        </p:nvSpPr>
        <p:spPr>
          <a:xfrm>
            <a:off x="207878" y="6540464"/>
            <a:ext cx="209704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 smtClean="0">
                <a:solidFill>
                  <a:schemeClr val="tx2">
                    <a:alpha val="40000"/>
                  </a:schemeClr>
                </a:solidFill>
              </a:rPr>
              <a:t>©2017 </a:t>
            </a:r>
            <a:r>
              <a:rPr lang="en-US" sz="900" dirty="0" err="1" smtClean="0">
                <a:solidFill>
                  <a:schemeClr val="tx2">
                    <a:alpha val="40000"/>
                  </a:schemeClr>
                </a:solidFill>
              </a:rPr>
              <a:t>LiveRamp</a:t>
            </a:r>
            <a:r>
              <a:rPr lang="en-US" sz="900" dirty="0" smtClean="0">
                <a:solidFill>
                  <a:schemeClr val="tx2">
                    <a:alpha val="40000"/>
                  </a:schemeClr>
                </a:solidFill>
              </a:rPr>
              <a:t>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94488671"/>
      </p:ext>
    </p:extLst>
  </p:cSld>
  <p:clrMapOvr>
    <a:masterClrMapping/>
  </p:clrMapOvr>
  <p:transition xmlns:p14="http://schemas.microsoft.com/office/powerpoint/2010/main" spd="med">
    <p:pull/>
  </p:transition>
  <p:timing>
    <p:tnLst>
      <p:par>
        <p:cTn xmlns:p14="http://schemas.microsoft.com/office/powerpoint/2010/main"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pos="4752">
          <p15:clr>
            <a:srgbClr val="FBAE40"/>
          </p15:clr>
        </p15:guide>
        <p15:guide id="2" pos="2904">
          <p15:clr>
            <a:srgbClr val="FBAE40"/>
          </p15:clr>
        </p15:guide>
        <p15:guide id="3" pos="6600">
          <p15:clr>
            <a:srgbClr val="FBAE40"/>
          </p15:clr>
        </p15:guide>
        <p15:guide id="4" pos="1056">
          <p15:clr>
            <a:srgbClr val="FBAE40"/>
          </p15:clr>
        </p15:guide>
        <p15:guide id="5" orient="horz" pos="2040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ircle-bucke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6" name="Text Placeholder 20"/>
          <p:cNvSpPr>
            <a:spLocks noGrp="1"/>
          </p:cNvSpPr>
          <p:nvPr>
            <p:ph type="body" sz="quarter" idx="14"/>
          </p:nvPr>
        </p:nvSpPr>
        <p:spPr>
          <a:xfrm>
            <a:off x="1894895" y="1097926"/>
            <a:ext cx="2468880" cy="934244"/>
          </a:xfrm>
          <a:prstGeom prst="rect">
            <a:avLst/>
          </a:prstGeom>
        </p:spPr>
        <p:txBody>
          <a:bodyPr lIns="0" tIns="0" rIns="0" anchor="b">
            <a:noAutofit/>
          </a:bodyPr>
          <a:lstStyle>
            <a:lvl1pPr marL="0" indent="0" algn="ctr">
              <a:buNone/>
              <a:defRPr sz="2000" b="1" i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defRPr>
            </a:lvl1pPr>
            <a:lvl2pPr marL="311142" indent="0" algn="ctr">
              <a:buNone/>
              <a:defRPr sz="1600"/>
            </a:lvl2pPr>
            <a:lvl3pPr marL="609585" indent="0" algn="ctr">
              <a:buNone/>
              <a:defRPr sz="1600"/>
            </a:lvl3pPr>
            <a:lvl4pPr marL="918611" indent="0" algn="ctr">
              <a:buNone/>
              <a:defRPr sz="1600"/>
            </a:lvl4pPr>
            <a:lvl5pPr marL="1219170" indent="0" algn="ctr">
              <a:buNone/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7" name="Text Placeholder 20"/>
          <p:cNvSpPr>
            <a:spLocks noGrp="1"/>
          </p:cNvSpPr>
          <p:nvPr>
            <p:ph type="body" sz="quarter" idx="15"/>
          </p:nvPr>
        </p:nvSpPr>
        <p:spPr>
          <a:xfrm>
            <a:off x="1894895" y="4540949"/>
            <a:ext cx="2468880" cy="1725379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ctr">
              <a:buNone/>
              <a:defRPr sz="1800" b="0" i="0">
                <a:solidFill>
                  <a:schemeClr val="tx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  <a:lvl2pPr marL="311142" indent="0" algn="ctr">
              <a:buNone/>
              <a:defRPr sz="1600"/>
            </a:lvl2pPr>
            <a:lvl3pPr marL="609585" indent="0" algn="ctr">
              <a:buNone/>
              <a:defRPr sz="1600"/>
            </a:lvl3pPr>
            <a:lvl4pPr marL="918611" indent="0" algn="ctr">
              <a:buNone/>
              <a:defRPr sz="1600"/>
            </a:lvl4pPr>
            <a:lvl5pPr marL="1219170" indent="0" algn="ctr">
              <a:buNone/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8" name="Text Placeholder 20"/>
          <p:cNvSpPr>
            <a:spLocks noGrp="1"/>
          </p:cNvSpPr>
          <p:nvPr>
            <p:ph type="body" sz="quarter" idx="16"/>
          </p:nvPr>
        </p:nvSpPr>
        <p:spPr>
          <a:xfrm>
            <a:off x="4843318" y="1097926"/>
            <a:ext cx="2468880" cy="934244"/>
          </a:xfrm>
          <a:prstGeom prst="rect">
            <a:avLst/>
          </a:prstGeom>
        </p:spPr>
        <p:txBody>
          <a:bodyPr lIns="0" tIns="0" rIns="0" anchor="b">
            <a:noAutofit/>
          </a:bodyPr>
          <a:lstStyle>
            <a:lvl1pPr marL="0" indent="0" algn="ctr">
              <a:buNone/>
              <a:defRPr sz="2000" b="1" i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defRPr>
            </a:lvl1pPr>
            <a:lvl2pPr marL="311142" indent="0" algn="ctr">
              <a:buNone/>
              <a:defRPr sz="1600"/>
            </a:lvl2pPr>
            <a:lvl3pPr marL="609585" indent="0" algn="ctr">
              <a:buNone/>
              <a:defRPr sz="1600"/>
            </a:lvl3pPr>
            <a:lvl4pPr marL="918611" indent="0" algn="ctr">
              <a:buNone/>
              <a:defRPr sz="1600"/>
            </a:lvl4pPr>
            <a:lvl5pPr marL="1219170" indent="0" algn="ctr">
              <a:buNone/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9" name="Text Placeholder 20"/>
          <p:cNvSpPr>
            <a:spLocks noGrp="1"/>
          </p:cNvSpPr>
          <p:nvPr>
            <p:ph type="body" sz="quarter" idx="17"/>
          </p:nvPr>
        </p:nvSpPr>
        <p:spPr>
          <a:xfrm>
            <a:off x="4835319" y="4540949"/>
            <a:ext cx="2468880" cy="1725379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ctr">
              <a:buNone/>
              <a:defRPr sz="1800" b="0" i="0">
                <a:solidFill>
                  <a:schemeClr val="tx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  <a:lvl2pPr marL="311142" indent="0" algn="ctr">
              <a:buNone/>
              <a:defRPr sz="1600"/>
            </a:lvl2pPr>
            <a:lvl3pPr marL="609585" indent="0" algn="ctr">
              <a:buNone/>
              <a:defRPr sz="1600"/>
            </a:lvl3pPr>
            <a:lvl4pPr marL="918611" indent="0" algn="ctr">
              <a:buNone/>
              <a:defRPr sz="1600"/>
            </a:lvl4pPr>
            <a:lvl5pPr marL="1219170" indent="0" algn="ctr">
              <a:buNone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Text Placeholder 20"/>
          <p:cNvSpPr>
            <a:spLocks noGrp="1"/>
          </p:cNvSpPr>
          <p:nvPr>
            <p:ph type="body" sz="quarter" idx="18"/>
          </p:nvPr>
        </p:nvSpPr>
        <p:spPr>
          <a:xfrm>
            <a:off x="7764846" y="1097926"/>
            <a:ext cx="2468880" cy="934244"/>
          </a:xfrm>
          <a:prstGeom prst="rect">
            <a:avLst/>
          </a:prstGeom>
        </p:spPr>
        <p:txBody>
          <a:bodyPr lIns="0" tIns="0" rIns="0" anchor="b">
            <a:noAutofit/>
          </a:bodyPr>
          <a:lstStyle>
            <a:lvl1pPr marL="0" indent="0" algn="ctr">
              <a:buNone/>
              <a:defRPr sz="2000" b="1" i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defRPr>
            </a:lvl1pPr>
            <a:lvl2pPr marL="311142" indent="0" algn="ctr">
              <a:buNone/>
              <a:defRPr sz="1600"/>
            </a:lvl2pPr>
            <a:lvl3pPr marL="609585" indent="0" algn="ctr">
              <a:buNone/>
              <a:defRPr sz="1600"/>
            </a:lvl3pPr>
            <a:lvl4pPr marL="918611" indent="0" algn="ctr">
              <a:buNone/>
              <a:defRPr sz="1600"/>
            </a:lvl4pPr>
            <a:lvl5pPr marL="1219170" indent="0" algn="ctr">
              <a:buNone/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1" name="Text Placeholder 20"/>
          <p:cNvSpPr>
            <a:spLocks noGrp="1"/>
          </p:cNvSpPr>
          <p:nvPr>
            <p:ph type="body" sz="quarter" idx="19"/>
          </p:nvPr>
        </p:nvSpPr>
        <p:spPr>
          <a:xfrm>
            <a:off x="7764846" y="4540949"/>
            <a:ext cx="2468880" cy="1725379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ctr">
              <a:buNone/>
              <a:defRPr sz="1800" b="0" i="0">
                <a:solidFill>
                  <a:schemeClr val="tx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  <a:lvl2pPr marL="311142" indent="0" algn="ctr">
              <a:buNone/>
              <a:defRPr sz="1600"/>
            </a:lvl2pPr>
            <a:lvl3pPr marL="609585" indent="0" algn="ctr">
              <a:buNone/>
              <a:defRPr sz="1600"/>
            </a:lvl3pPr>
            <a:lvl4pPr marL="918611" indent="0" algn="ctr">
              <a:buNone/>
              <a:defRPr sz="1600"/>
            </a:lvl4pPr>
            <a:lvl5pPr marL="1219170" indent="0" algn="ctr">
              <a:buNone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Content Placeholder 10"/>
          <p:cNvSpPr>
            <a:spLocks noGrp="1" noChangeAspect="1"/>
          </p:cNvSpPr>
          <p:nvPr>
            <p:ph sz="quarter" idx="29" hasCustomPrompt="1"/>
          </p:nvPr>
        </p:nvSpPr>
        <p:spPr>
          <a:xfrm>
            <a:off x="2105864" y="2235497"/>
            <a:ext cx="2046943" cy="2046943"/>
          </a:xfrm>
          <a:prstGeom prst="ellipse">
            <a:avLst/>
          </a:prstGeom>
          <a:solidFill>
            <a:schemeClr val="bg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5400" b="0">
                <a:solidFill>
                  <a:schemeClr val="accent5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43" name="Content Placeholder 10"/>
          <p:cNvSpPr>
            <a:spLocks noGrp="1" noChangeAspect="1"/>
          </p:cNvSpPr>
          <p:nvPr>
            <p:ph sz="quarter" idx="30" hasCustomPrompt="1"/>
          </p:nvPr>
        </p:nvSpPr>
        <p:spPr>
          <a:xfrm>
            <a:off x="5047875" y="2235497"/>
            <a:ext cx="2046943" cy="2046943"/>
          </a:xfrm>
          <a:prstGeom prst="ellipse">
            <a:avLst/>
          </a:prstGeom>
          <a:solidFill>
            <a:schemeClr val="bg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5400" b="0">
                <a:solidFill>
                  <a:schemeClr val="accent5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44" name="Content Placeholder 10"/>
          <p:cNvSpPr>
            <a:spLocks noGrp="1" noChangeAspect="1"/>
          </p:cNvSpPr>
          <p:nvPr>
            <p:ph sz="quarter" idx="31" hasCustomPrompt="1"/>
          </p:nvPr>
        </p:nvSpPr>
        <p:spPr>
          <a:xfrm>
            <a:off x="7975815" y="2235497"/>
            <a:ext cx="2046943" cy="2046943"/>
          </a:xfrm>
          <a:prstGeom prst="ellipse">
            <a:avLst/>
          </a:prstGeom>
          <a:solidFill>
            <a:schemeClr val="bg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5400" b="0">
                <a:solidFill>
                  <a:schemeClr val="accent5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text</a:t>
            </a:r>
            <a:endParaRPr lang="en-US" dirty="0"/>
          </a:p>
        </p:txBody>
      </p:sp>
      <p:grpSp>
        <p:nvGrpSpPr>
          <p:cNvPr id="45" name="Group 44"/>
          <p:cNvGrpSpPr/>
          <p:nvPr userDrawn="1"/>
        </p:nvGrpSpPr>
        <p:grpSpPr>
          <a:xfrm>
            <a:off x="2023986" y="2153619"/>
            <a:ext cx="2210698" cy="2210698"/>
            <a:chOff x="-2679895" y="1117464"/>
            <a:chExt cx="2468880" cy="2468880"/>
          </a:xfrm>
        </p:grpSpPr>
        <p:sp>
          <p:nvSpPr>
            <p:cNvPr id="46" name="Oval 35"/>
            <p:cNvSpPr/>
            <p:nvPr userDrawn="1"/>
          </p:nvSpPr>
          <p:spPr>
            <a:xfrm>
              <a:off x="-1445455" y="1117464"/>
              <a:ext cx="1234440" cy="1234440"/>
            </a:xfrm>
            <a:custGeom>
              <a:avLst/>
              <a:gdLst>
                <a:gd name="connsiteX0" fmla="*/ 0 w 2468880"/>
                <a:gd name="connsiteY0" fmla="*/ 1234440 h 2468880"/>
                <a:gd name="connsiteX1" fmla="*/ 1234440 w 2468880"/>
                <a:gd name="connsiteY1" fmla="*/ 0 h 2468880"/>
                <a:gd name="connsiteX2" fmla="*/ 2468880 w 2468880"/>
                <a:gd name="connsiteY2" fmla="*/ 1234440 h 2468880"/>
                <a:gd name="connsiteX3" fmla="*/ 1234440 w 2468880"/>
                <a:gd name="connsiteY3" fmla="*/ 2468880 h 2468880"/>
                <a:gd name="connsiteX4" fmla="*/ 0 w 2468880"/>
                <a:gd name="connsiteY4" fmla="*/ 1234440 h 2468880"/>
                <a:gd name="connsiteX0" fmla="*/ 1234440 w 2468880"/>
                <a:gd name="connsiteY0" fmla="*/ 0 h 2468880"/>
                <a:gd name="connsiteX1" fmla="*/ 2468880 w 2468880"/>
                <a:gd name="connsiteY1" fmla="*/ 1234440 h 2468880"/>
                <a:gd name="connsiteX2" fmla="*/ 1234440 w 2468880"/>
                <a:gd name="connsiteY2" fmla="*/ 2468880 h 2468880"/>
                <a:gd name="connsiteX3" fmla="*/ 0 w 2468880"/>
                <a:gd name="connsiteY3" fmla="*/ 1234440 h 2468880"/>
                <a:gd name="connsiteX4" fmla="*/ 1325880 w 2468880"/>
                <a:gd name="connsiteY4" fmla="*/ 91440 h 2468880"/>
                <a:gd name="connsiteX0" fmla="*/ 1234440 w 2468880"/>
                <a:gd name="connsiteY0" fmla="*/ 0 h 2468880"/>
                <a:gd name="connsiteX1" fmla="*/ 2468880 w 2468880"/>
                <a:gd name="connsiteY1" fmla="*/ 1234440 h 2468880"/>
                <a:gd name="connsiteX2" fmla="*/ 1234440 w 2468880"/>
                <a:gd name="connsiteY2" fmla="*/ 2468880 h 2468880"/>
                <a:gd name="connsiteX3" fmla="*/ 0 w 2468880"/>
                <a:gd name="connsiteY3" fmla="*/ 1234440 h 2468880"/>
                <a:gd name="connsiteX0" fmla="*/ 0 w 1234440"/>
                <a:gd name="connsiteY0" fmla="*/ 0 h 2468880"/>
                <a:gd name="connsiteX1" fmla="*/ 1234440 w 1234440"/>
                <a:gd name="connsiteY1" fmla="*/ 1234440 h 2468880"/>
                <a:gd name="connsiteX2" fmla="*/ 0 w 1234440"/>
                <a:gd name="connsiteY2" fmla="*/ 2468880 h 2468880"/>
                <a:gd name="connsiteX0" fmla="*/ 0 w 1234440"/>
                <a:gd name="connsiteY0" fmla="*/ 0 h 1234440"/>
                <a:gd name="connsiteX1" fmla="*/ 1234440 w 1234440"/>
                <a:gd name="connsiteY1" fmla="*/ 1234440 h 1234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4440" h="1234440">
                  <a:moveTo>
                    <a:pt x="0" y="0"/>
                  </a:moveTo>
                  <a:cubicBezTo>
                    <a:pt x="681762" y="0"/>
                    <a:pt x="1234440" y="552678"/>
                    <a:pt x="1234440" y="1234440"/>
                  </a:cubicBezTo>
                </a:path>
              </a:pathLst>
            </a:custGeom>
            <a:noFill/>
            <a:ln w="38100" cap="rnd">
              <a:solidFill>
                <a:schemeClr val="accent5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34"/>
            <p:cNvSpPr/>
            <p:nvPr userDrawn="1"/>
          </p:nvSpPr>
          <p:spPr>
            <a:xfrm>
              <a:off x="-2679895" y="1117464"/>
              <a:ext cx="2468880" cy="2468880"/>
            </a:xfrm>
            <a:custGeom>
              <a:avLst/>
              <a:gdLst>
                <a:gd name="connsiteX0" fmla="*/ 0 w 2468880"/>
                <a:gd name="connsiteY0" fmla="*/ 1234440 h 2468880"/>
                <a:gd name="connsiteX1" fmla="*/ 1234440 w 2468880"/>
                <a:gd name="connsiteY1" fmla="*/ 0 h 2468880"/>
                <a:gd name="connsiteX2" fmla="*/ 2468880 w 2468880"/>
                <a:gd name="connsiteY2" fmla="*/ 1234440 h 2468880"/>
                <a:gd name="connsiteX3" fmla="*/ 1234440 w 2468880"/>
                <a:gd name="connsiteY3" fmla="*/ 2468880 h 2468880"/>
                <a:gd name="connsiteX4" fmla="*/ 0 w 2468880"/>
                <a:gd name="connsiteY4" fmla="*/ 1234440 h 2468880"/>
                <a:gd name="connsiteX0" fmla="*/ 2468880 w 2560320"/>
                <a:gd name="connsiteY0" fmla="*/ 1234440 h 2468880"/>
                <a:gd name="connsiteX1" fmla="*/ 1234440 w 2560320"/>
                <a:gd name="connsiteY1" fmla="*/ 2468880 h 2468880"/>
                <a:gd name="connsiteX2" fmla="*/ 0 w 2560320"/>
                <a:gd name="connsiteY2" fmla="*/ 1234440 h 2468880"/>
                <a:gd name="connsiteX3" fmla="*/ 1234440 w 2560320"/>
                <a:gd name="connsiteY3" fmla="*/ 0 h 2468880"/>
                <a:gd name="connsiteX4" fmla="*/ 2560320 w 2560320"/>
                <a:gd name="connsiteY4" fmla="*/ 1325880 h 2468880"/>
                <a:gd name="connsiteX0" fmla="*/ 2468880 w 2468880"/>
                <a:gd name="connsiteY0" fmla="*/ 1234440 h 2468880"/>
                <a:gd name="connsiteX1" fmla="*/ 1234440 w 2468880"/>
                <a:gd name="connsiteY1" fmla="*/ 2468880 h 2468880"/>
                <a:gd name="connsiteX2" fmla="*/ 0 w 2468880"/>
                <a:gd name="connsiteY2" fmla="*/ 1234440 h 2468880"/>
                <a:gd name="connsiteX3" fmla="*/ 1234440 w 2468880"/>
                <a:gd name="connsiteY3" fmla="*/ 0 h 2468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68880" h="2468880">
                  <a:moveTo>
                    <a:pt x="2468880" y="1234440"/>
                  </a:moveTo>
                  <a:cubicBezTo>
                    <a:pt x="2468880" y="1916202"/>
                    <a:pt x="1916202" y="2468880"/>
                    <a:pt x="1234440" y="2468880"/>
                  </a:cubicBezTo>
                  <a:cubicBezTo>
                    <a:pt x="552678" y="2468880"/>
                    <a:pt x="0" y="1916202"/>
                    <a:pt x="0" y="1234440"/>
                  </a:cubicBezTo>
                  <a:cubicBezTo>
                    <a:pt x="0" y="552678"/>
                    <a:pt x="552678" y="0"/>
                    <a:pt x="1234440" y="0"/>
                  </a:cubicBezTo>
                </a:path>
              </a:pathLst>
            </a:custGeom>
            <a:noFill/>
            <a:ln w="38100" cap="rnd">
              <a:solidFill>
                <a:schemeClr val="tx2">
                  <a:lumMod val="75000"/>
                  <a:alpha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oup 47"/>
          <p:cNvGrpSpPr/>
          <p:nvPr userDrawn="1"/>
        </p:nvGrpSpPr>
        <p:grpSpPr>
          <a:xfrm>
            <a:off x="4965997" y="2153619"/>
            <a:ext cx="2210698" cy="2210698"/>
            <a:chOff x="-2679895" y="1117464"/>
            <a:chExt cx="2468880" cy="2468880"/>
          </a:xfrm>
        </p:grpSpPr>
        <p:sp>
          <p:nvSpPr>
            <p:cNvPr id="49" name="Oval 35"/>
            <p:cNvSpPr/>
            <p:nvPr userDrawn="1"/>
          </p:nvSpPr>
          <p:spPr>
            <a:xfrm>
              <a:off x="-1445455" y="1117464"/>
              <a:ext cx="1234440" cy="1234440"/>
            </a:xfrm>
            <a:custGeom>
              <a:avLst/>
              <a:gdLst>
                <a:gd name="connsiteX0" fmla="*/ 0 w 2468880"/>
                <a:gd name="connsiteY0" fmla="*/ 1234440 h 2468880"/>
                <a:gd name="connsiteX1" fmla="*/ 1234440 w 2468880"/>
                <a:gd name="connsiteY1" fmla="*/ 0 h 2468880"/>
                <a:gd name="connsiteX2" fmla="*/ 2468880 w 2468880"/>
                <a:gd name="connsiteY2" fmla="*/ 1234440 h 2468880"/>
                <a:gd name="connsiteX3" fmla="*/ 1234440 w 2468880"/>
                <a:gd name="connsiteY3" fmla="*/ 2468880 h 2468880"/>
                <a:gd name="connsiteX4" fmla="*/ 0 w 2468880"/>
                <a:gd name="connsiteY4" fmla="*/ 1234440 h 2468880"/>
                <a:gd name="connsiteX0" fmla="*/ 1234440 w 2468880"/>
                <a:gd name="connsiteY0" fmla="*/ 0 h 2468880"/>
                <a:gd name="connsiteX1" fmla="*/ 2468880 w 2468880"/>
                <a:gd name="connsiteY1" fmla="*/ 1234440 h 2468880"/>
                <a:gd name="connsiteX2" fmla="*/ 1234440 w 2468880"/>
                <a:gd name="connsiteY2" fmla="*/ 2468880 h 2468880"/>
                <a:gd name="connsiteX3" fmla="*/ 0 w 2468880"/>
                <a:gd name="connsiteY3" fmla="*/ 1234440 h 2468880"/>
                <a:gd name="connsiteX4" fmla="*/ 1325880 w 2468880"/>
                <a:gd name="connsiteY4" fmla="*/ 91440 h 2468880"/>
                <a:gd name="connsiteX0" fmla="*/ 1234440 w 2468880"/>
                <a:gd name="connsiteY0" fmla="*/ 0 h 2468880"/>
                <a:gd name="connsiteX1" fmla="*/ 2468880 w 2468880"/>
                <a:gd name="connsiteY1" fmla="*/ 1234440 h 2468880"/>
                <a:gd name="connsiteX2" fmla="*/ 1234440 w 2468880"/>
                <a:gd name="connsiteY2" fmla="*/ 2468880 h 2468880"/>
                <a:gd name="connsiteX3" fmla="*/ 0 w 2468880"/>
                <a:gd name="connsiteY3" fmla="*/ 1234440 h 2468880"/>
                <a:gd name="connsiteX0" fmla="*/ 0 w 1234440"/>
                <a:gd name="connsiteY0" fmla="*/ 0 h 2468880"/>
                <a:gd name="connsiteX1" fmla="*/ 1234440 w 1234440"/>
                <a:gd name="connsiteY1" fmla="*/ 1234440 h 2468880"/>
                <a:gd name="connsiteX2" fmla="*/ 0 w 1234440"/>
                <a:gd name="connsiteY2" fmla="*/ 2468880 h 2468880"/>
                <a:gd name="connsiteX0" fmla="*/ 0 w 1234440"/>
                <a:gd name="connsiteY0" fmla="*/ 0 h 1234440"/>
                <a:gd name="connsiteX1" fmla="*/ 1234440 w 1234440"/>
                <a:gd name="connsiteY1" fmla="*/ 1234440 h 1234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4440" h="1234440">
                  <a:moveTo>
                    <a:pt x="0" y="0"/>
                  </a:moveTo>
                  <a:cubicBezTo>
                    <a:pt x="681762" y="0"/>
                    <a:pt x="1234440" y="552678"/>
                    <a:pt x="1234440" y="1234440"/>
                  </a:cubicBezTo>
                </a:path>
              </a:pathLst>
            </a:custGeom>
            <a:noFill/>
            <a:ln w="38100" cap="rnd">
              <a:solidFill>
                <a:schemeClr val="accent5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34"/>
            <p:cNvSpPr/>
            <p:nvPr userDrawn="1"/>
          </p:nvSpPr>
          <p:spPr>
            <a:xfrm>
              <a:off x="-2679895" y="1117464"/>
              <a:ext cx="2468880" cy="2468880"/>
            </a:xfrm>
            <a:custGeom>
              <a:avLst/>
              <a:gdLst>
                <a:gd name="connsiteX0" fmla="*/ 0 w 2468880"/>
                <a:gd name="connsiteY0" fmla="*/ 1234440 h 2468880"/>
                <a:gd name="connsiteX1" fmla="*/ 1234440 w 2468880"/>
                <a:gd name="connsiteY1" fmla="*/ 0 h 2468880"/>
                <a:gd name="connsiteX2" fmla="*/ 2468880 w 2468880"/>
                <a:gd name="connsiteY2" fmla="*/ 1234440 h 2468880"/>
                <a:gd name="connsiteX3" fmla="*/ 1234440 w 2468880"/>
                <a:gd name="connsiteY3" fmla="*/ 2468880 h 2468880"/>
                <a:gd name="connsiteX4" fmla="*/ 0 w 2468880"/>
                <a:gd name="connsiteY4" fmla="*/ 1234440 h 2468880"/>
                <a:gd name="connsiteX0" fmla="*/ 2468880 w 2560320"/>
                <a:gd name="connsiteY0" fmla="*/ 1234440 h 2468880"/>
                <a:gd name="connsiteX1" fmla="*/ 1234440 w 2560320"/>
                <a:gd name="connsiteY1" fmla="*/ 2468880 h 2468880"/>
                <a:gd name="connsiteX2" fmla="*/ 0 w 2560320"/>
                <a:gd name="connsiteY2" fmla="*/ 1234440 h 2468880"/>
                <a:gd name="connsiteX3" fmla="*/ 1234440 w 2560320"/>
                <a:gd name="connsiteY3" fmla="*/ 0 h 2468880"/>
                <a:gd name="connsiteX4" fmla="*/ 2560320 w 2560320"/>
                <a:gd name="connsiteY4" fmla="*/ 1325880 h 2468880"/>
                <a:gd name="connsiteX0" fmla="*/ 2468880 w 2468880"/>
                <a:gd name="connsiteY0" fmla="*/ 1234440 h 2468880"/>
                <a:gd name="connsiteX1" fmla="*/ 1234440 w 2468880"/>
                <a:gd name="connsiteY1" fmla="*/ 2468880 h 2468880"/>
                <a:gd name="connsiteX2" fmla="*/ 0 w 2468880"/>
                <a:gd name="connsiteY2" fmla="*/ 1234440 h 2468880"/>
                <a:gd name="connsiteX3" fmla="*/ 1234440 w 2468880"/>
                <a:gd name="connsiteY3" fmla="*/ 0 h 2468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68880" h="2468880">
                  <a:moveTo>
                    <a:pt x="2468880" y="1234440"/>
                  </a:moveTo>
                  <a:cubicBezTo>
                    <a:pt x="2468880" y="1916202"/>
                    <a:pt x="1916202" y="2468880"/>
                    <a:pt x="1234440" y="2468880"/>
                  </a:cubicBezTo>
                  <a:cubicBezTo>
                    <a:pt x="552678" y="2468880"/>
                    <a:pt x="0" y="1916202"/>
                    <a:pt x="0" y="1234440"/>
                  </a:cubicBezTo>
                  <a:cubicBezTo>
                    <a:pt x="0" y="552678"/>
                    <a:pt x="552678" y="0"/>
                    <a:pt x="1234440" y="0"/>
                  </a:cubicBezTo>
                </a:path>
              </a:pathLst>
            </a:custGeom>
            <a:noFill/>
            <a:ln w="38100" cap="rnd">
              <a:solidFill>
                <a:schemeClr val="tx2">
                  <a:lumMod val="75000"/>
                  <a:alpha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oup 50"/>
          <p:cNvGrpSpPr/>
          <p:nvPr userDrawn="1"/>
        </p:nvGrpSpPr>
        <p:grpSpPr>
          <a:xfrm>
            <a:off x="7893937" y="2153619"/>
            <a:ext cx="2210698" cy="2210698"/>
            <a:chOff x="-2679895" y="1117464"/>
            <a:chExt cx="2468880" cy="2468880"/>
          </a:xfrm>
        </p:grpSpPr>
        <p:sp>
          <p:nvSpPr>
            <p:cNvPr id="52" name="Oval 35"/>
            <p:cNvSpPr/>
            <p:nvPr userDrawn="1"/>
          </p:nvSpPr>
          <p:spPr>
            <a:xfrm>
              <a:off x="-1445455" y="1117464"/>
              <a:ext cx="1234440" cy="1234440"/>
            </a:xfrm>
            <a:custGeom>
              <a:avLst/>
              <a:gdLst>
                <a:gd name="connsiteX0" fmla="*/ 0 w 2468880"/>
                <a:gd name="connsiteY0" fmla="*/ 1234440 h 2468880"/>
                <a:gd name="connsiteX1" fmla="*/ 1234440 w 2468880"/>
                <a:gd name="connsiteY1" fmla="*/ 0 h 2468880"/>
                <a:gd name="connsiteX2" fmla="*/ 2468880 w 2468880"/>
                <a:gd name="connsiteY2" fmla="*/ 1234440 h 2468880"/>
                <a:gd name="connsiteX3" fmla="*/ 1234440 w 2468880"/>
                <a:gd name="connsiteY3" fmla="*/ 2468880 h 2468880"/>
                <a:gd name="connsiteX4" fmla="*/ 0 w 2468880"/>
                <a:gd name="connsiteY4" fmla="*/ 1234440 h 2468880"/>
                <a:gd name="connsiteX0" fmla="*/ 1234440 w 2468880"/>
                <a:gd name="connsiteY0" fmla="*/ 0 h 2468880"/>
                <a:gd name="connsiteX1" fmla="*/ 2468880 w 2468880"/>
                <a:gd name="connsiteY1" fmla="*/ 1234440 h 2468880"/>
                <a:gd name="connsiteX2" fmla="*/ 1234440 w 2468880"/>
                <a:gd name="connsiteY2" fmla="*/ 2468880 h 2468880"/>
                <a:gd name="connsiteX3" fmla="*/ 0 w 2468880"/>
                <a:gd name="connsiteY3" fmla="*/ 1234440 h 2468880"/>
                <a:gd name="connsiteX4" fmla="*/ 1325880 w 2468880"/>
                <a:gd name="connsiteY4" fmla="*/ 91440 h 2468880"/>
                <a:gd name="connsiteX0" fmla="*/ 1234440 w 2468880"/>
                <a:gd name="connsiteY0" fmla="*/ 0 h 2468880"/>
                <a:gd name="connsiteX1" fmla="*/ 2468880 w 2468880"/>
                <a:gd name="connsiteY1" fmla="*/ 1234440 h 2468880"/>
                <a:gd name="connsiteX2" fmla="*/ 1234440 w 2468880"/>
                <a:gd name="connsiteY2" fmla="*/ 2468880 h 2468880"/>
                <a:gd name="connsiteX3" fmla="*/ 0 w 2468880"/>
                <a:gd name="connsiteY3" fmla="*/ 1234440 h 2468880"/>
                <a:gd name="connsiteX0" fmla="*/ 0 w 1234440"/>
                <a:gd name="connsiteY0" fmla="*/ 0 h 2468880"/>
                <a:gd name="connsiteX1" fmla="*/ 1234440 w 1234440"/>
                <a:gd name="connsiteY1" fmla="*/ 1234440 h 2468880"/>
                <a:gd name="connsiteX2" fmla="*/ 0 w 1234440"/>
                <a:gd name="connsiteY2" fmla="*/ 2468880 h 2468880"/>
                <a:gd name="connsiteX0" fmla="*/ 0 w 1234440"/>
                <a:gd name="connsiteY0" fmla="*/ 0 h 1234440"/>
                <a:gd name="connsiteX1" fmla="*/ 1234440 w 1234440"/>
                <a:gd name="connsiteY1" fmla="*/ 1234440 h 1234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4440" h="1234440">
                  <a:moveTo>
                    <a:pt x="0" y="0"/>
                  </a:moveTo>
                  <a:cubicBezTo>
                    <a:pt x="681762" y="0"/>
                    <a:pt x="1234440" y="552678"/>
                    <a:pt x="1234440" y="1234440"/>
                  </a:cubicBezTo>
                </a:path>
              </a:pathLst>
            </a:custGeom>
            <a:noFill/>
            <a:ln w="38100" cap="rnd">
              <a:solidFill>
                <a:schemeClr val="accent5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34"/>
            <p:cNvSpPr/>
            <p:nvPr userDrawn="1"/>
          </p:nvSpPr>
          <p:spPr>
            <a:xfrm>
              <a:off x="-2679895" y="1117464"/>
              <a:ext cx="2468880" cy="2468880"/>
            </a:xfrm>
            <a:custGeom>
              <a:avLst/>
              <a:gdLst>
                <a:gd name="connsiteX0" fmla="*/ 0 w 2468880"/>
                <a:gd name="connsiteY0" fmla="*/ 1234440 h 2468880"/>
                <a:gd name="connsiteX1" fmla="*/ 1234440 w 2468880"/>
                <a:gd name="connsiteY1" fmla="*/ 0 h 2468880"/>
                <a:gd name="connsiteX2" fmla="*/ 2468880 w 2468880"/>
                <a:gd name="connsiteY2" fmla="*/ 1234440 h 2468880"/>
                <a:gd name="connsiteX3" fmla="*/ 1234440 w 2468880"/>
                <a:gd name="connsiteY3" fmla="*/ 2468880 h 2468880"/>
                <a:gd name="connsiteX4" fmla="*/ 0 w 2468880"/>
                <a:gd name="connsiteY4" fmla="*/ 1234440 h 2468880"/>
                <a:gd name="connsiteX0" fmla="*/ 2468880 w 2560320"/>
                <a:gd name="connsiteY0" fmla="*/ 1234440 h 2468880"/>
                <a:gd name="connsiteX1" fmla="*/ 1234440 w 2560320"/>
                <a:gd name="connsiteY1" fmla="*/ 2468880 h 2468880"/>
                <a:gd name="connsiteX2" fmla="*/ 0 w 2560320"/>
                <a:gd name="connsiteY2" fmla="*/ 1234440 h 2468880"/>
                <a:gd name="connsiteX3" fmla="*/ 1234440 w 2560320"/>
                <a:gd name="connsiteY3" fmla="*/ 0 h 2468880"/>
                <a:gd name="connsiteX4" fmla="*/ 2560320 w 2560320"/>
                <a:gd name="connsiteY4" fmla="*/ 1325880 h 2468880"/>
                <a:gd name="connsiteX0" fmla="*/ 2468880 w 2468880"/>
                <a:gd name="connsiteY0" fmla="*/ 1234440 h 2468880"/>
                <a:gd name="connsiteX1" fmla="*/ 1234440 w 2468880"/>
                <a:gd name="connsiteY1" fmla="*/ 2468880 h 2468880"/>
                <a:gd name="connsiteX2" fmla="*/ 0 w 2468880"/>
                <a:gd name="connsiteY2" fmla="*/ 1234440 h 2468880"/>
                <a:gd name="connsiteX3" fmla="*/ 1234440 w 2468880"/>
                <a:gd name="connsiteY3" fmla="*/ 0 h 2468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68880" h="2468880">
                  <a:moveTo>
                    <a:pt x="2468880" y="1234440"/>
                  </a:moveTo>
                  <a:cubicBezTo>
                    <a:pt x="2468880" y="1916202"/>
                    <a:pt x="1916202" y="2468880"/>
                    <a:pt x="1234440" y="2468880"/>
                  </a:cubicBezTo>
                  <a:cubicBezTo>
                    <a:pt x="552678" y="2468880"/>
                    <a:pt x="0" y="1916202"/>
                    <a:pt x="0" y="1234440"/>
                  </a:cubicBezTo>
                  <a:cubicBezTo>
                    <a:pt x="0" y="552678"/>
                    <a:pt x="552678" y="0"/>
                    <a:pt x="1234440" y="0"/>
                  </a:cubicBezTo>
                </a:path>
              </a:pathLst>
            </a:custGeom>
            <a:noFill/>
            <a:ln w="38100" cap="rnd">
              <a:solidFill>
                <a:schemeClr val="tx2">
                  <a:lumMod val="75000"/>
                  <a:alpha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42704" y="6567170"/>
            <a:ext cx="280436" cy="177421"/>
          </a:xfrm>
          <a:prstGeom prst="rect">
            <a:avLst/>
          </a:prstGeom>
          <a:ln w="25400" cap="rnd">
            <a:noFill/>
          </a:ln>
        </p:spPr>
        <p:txBody>
          <a:bodyPr vert="horz" lIns="0" tIns="0" rIns="36576" bIns="0" rtlCol="0" anchor="ctr"/>
          <a:lstStyle>
            <a:lvl1pPr algn="r">
              <a:defRPr sz="1000" b="1">
                <a:solidFill>
                  <a:schemeClr val="tx2"/>
                </a:solidFill>
              </a:defRPr>
            </a:lvl1pPr>
          </a:lstStyle>
          <a:p>
            <a:fld id="{369CBD11-8145-8849-BA5F-F03872159E2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6" name="TextBox 35"/>
          <p:cNvSpPr txBox="1"/>
          <p:nvPr userDrawn="1"/>
        </p:nvSpPr>
        <p:spPr>
          <a:xfrm>
            <a:off x="207878" y="6540464"/>
            <a:ext cx="209704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 smtClean="0">
                <a:solidFill>
                  <a:schemeClr val="tx2">
                    <a:alpha val="40000"/>
                  </a:schemeClr>
                </a:solidFill>
              </a:rPr>
              <a:t>©2017 </a:t>
            </a:r>
            <a:r>
              <a:rPr lang="en-US" sz="900" dirty="0" err="1" smtClean="0">
                <a:solidFill>
                  <a:schemeClr val="tx2">
                    <a:alpha val="40000"/>
                  </a:schemeClr>
                </a:solidFill>
              </a:rPr>
              <a:t>LiveRamp</a:t>
            </a:r>
            <a:r>
              <a:rPr lang="en-US" sz="900" dirty="0" smtClean="0">
                <a:solidFill>
                  <a:schemeClr val="tx2">
                    <a:alpha val="40000"/>
                  </a:schemeClr>
                </a:solidFill>
              </a:rPr>
              <a:t>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293309056"/>
      </p:ext>
    </p:extLst>
  </p:cSld>
  <p:clrMapOvr>
    <a:masterClrMapping/>
  </p:clrMapOvr>
  <p:transition xmlns:p14="http://schemas.microsoft.com/office/powerpoint/2010/main" spd="med">
    <p:pull/>
  </p:transition>
  <p:timing>
    <p:tnLst>
      <p:par>
        <p:cTn xmlns:p14="http://schemas.microsoft.com/office/powerpoint/2010/main"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pos="5664">
          <p15:clr>
            <a:srgbClr val="FBAE40"/>
          </p15:clr>
        </p15:guide>
        <p15:guide id="2" pos="3816">
          <p15:clr>
            <a:srgbClr val="FBAE40"/>
          </p15:clr>
        </p15:guide>
        <p15:guide id="4" pos="1968">
          <p15:clr>
            <a:srgbClr val="FBAE40"/>
          </p15:clr>
        </p15:guide>
        <p15:guide id="5" orient="horz" pos="2040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blem/solu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8106745" y="0"/>
            <a:ext cx="4094399" cy="3721989"/>
          </a:xfrm>
          <a:custGeom>
            <a:avLst/>
            <a:gdLst>
              <a:gd name="connsiteX0" fmla="*/ 0 w 4000500"/>
              <a:gd name="connsiteY0" fmla="*/ 0 h 3429000"/>
              <a:gd name="connsiteX1" fmla="*/ 4000500 w 4000500"/>
              <a:gd name="connsiteY1" fmla="*/ 0 h 3429000"/>
              <a:gd name="connsiteX2" fmla="*/ 4000500 w 4000500"/>
              <a:gd name="connsiteY2" fmla="*/ 3429000 h 3429000"/>
              <a:gd name="connsiteX3" fmla="*/ 0 w 4000500"/>
              <a:gd name="connsiteY3" fmla="*/ 3429000 h 3429000"/>
              <a:gd name="connsiteX4" fmla="*/ 0 w 4000500"/>
              <a:gd name="connsiteY4" fmla="*/ 0 h 3429000"/>
              <a:gd name="connsiteX0" fmla="*/ 0 w 4000500"/>
              <a:gd name="connsiteY0" fmla="*/ 0 h 3712464"/>
              <a:gd name="connsiteX1" fmla="*/ 4000500 w 4000500"/>
              <a:gd name="connsiteY1" fmla="*/ 0 h 3712464"/>
              <a:gd name="connsiteX2" fmla="*/ 4000500 w 4000500"/>
              <a:gd name="connsiteY2" fmla="*/ 3429000 h 3712464"/>
              <a:gd name="connsiteX3" fmla="*/ 9144 w 4000500"/>
              <a:gd name="connsiteY3" fmla="*/ 3712464 h 3712464"/>
              <a:gd name="connsiteX4" fmla="*/ 0 w 4000500"/>
              <a:gd name="connsiteY4" fmla="*/ 0 h 3712464"/>
              <a:gd name="connsiteX0" fmla="*/ 0 w 4009644"/>
              <a:gd name="connsiteY0" fmla="*/ 0 h 3712464"/>
              <a:gd name="connsiteX1" fmla="*/ 4000500 w 4009644"/>
              <a:gd name="connsiteY1" fmla="*/ 0 h 3712464"/>
              <a:gd name="connsiteX2" fmla="*/ 4009644 w 4009644"/>
              <a:gd name="connsiteY2" fmla="*/ 3191256 h 3712464"/>
              <a:gd name="connsiteX3" fmla="*/ 9144 w 4009644"/>
              <a:gd name="connsiteY3" fmla="*/ 3712464 h 3712464"/>
              <a:gd name="connsiteX4" fmla="*/ 0 w 4009644"/>
              <a:gd name="connsiteY4" fmla="*/ 0 h 3712464"/>
              <a:gd name="connsiteX0" fmla="*/ 0 w 4009644"/>
              <a:gd name="connsiteY0" fmla="*/ 0 h 3721989"/>
              <a:gd name="connsiteX1" fmla="*/ 4000500 w 4009644"/>
              <a:gd name="connsiteY1" fmla="*/ 0 h 3721989"/>
              <a:gd name="connsiteX2" fmla="*/ 4009644 w 4009644"/>
              <a:gd name="connsiteY2" fmla="*/ 3191256 h 3721989"/>
              <a:gd name="connsiteX3" fmla="*/ 2794 w 4009644"/>
              <a:gd name="connsiteY3" fmla="*/ 3721989 h 3721989"/>
              <a:gd name="connsiteX4" fmla="*/ 0 w 4009644"/>
              <a:gd name="connsiteY4" fmla="*/ 0 h 3721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9644" h="3721989">
                <a:moveTo>
                  <a:pt x="0" y="0"/>
                </a:moveTo>
                <a:lnTo>
                  <a:pt x="4000500" y="0"/>
                </a:lnTo>
                <a:lnTo>
                  <a:pt x="4009644" y="3191256"/>
                </a:lnTo>
                <a:lnTo>
                  <a:pt x="2794" y="3721989"/>
                </a:lnTo>
                <a:cubicBezTo>
                  <a:pt x="1863" y="2481326"/>
                  <a:pt x="931" y="1240663"/>
                  <a:pt x="0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 userDrawn="1"/>
        </p:nvSpPr>
        <p:spPr>
          <a:xfrm flipH="1">
            <a:off x="0" y="0"/>
            <a:ext cx="81915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 userDrawn="1"/>
        </p:nvSpPr>
        <p:spPr>
          <a:xfrm>
            <a:off x="9927188" y="3160628"/>
            <a:ext cx="540861" cy="540861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 userDrawn="1"/>
        </p:nvGrpSpPr>
        <p:grpSpPr>
          <a:xfrm flipH="1">
            <a:off x="10077943" y="3328622"/>
            <a:ext cx="221327" cy="282235"/>
            <a:chOff x="10110745" y="3414278"/>
            <a:chExt cx="221327" cy="282235"/>
          </a:xfrm>
        </p:grpSpPr>
        <p:sp>
          <p:nvSpPr>
            <p:cNvPr id="43" name="object 10"/>
            <p:cNvSpPr/>
            <p:nvPr userDrawn="1"/>
          </p:nvSpPr>
          <p:spPr>
            <a:xfrm rot="2765563" flipV="1">
              <a:off x="10007189" y="3517834"/>
              <a:ext cx="252831" cy="45719"/>
            </a:xfrm>
            <a:custGeom>
              <a:avLst/>
              <a:gdLst/>
              <a:ahLst/>
              <a:cxnLst/>
              <a:rect l="l" t="t" r="r" b="b"/>
              <a:pathLst>
                <a:path w="398780">
                  <a:moveTo>
                    <a:pt x="398183" y="0"/>
                  </a:moveTo>
                  <a:lnTo>
                    <a:pt x="17056" y="0"/>
                  </a:lnTo>
                  <a:lnTo>
                    <a:pt x="0" y="0"/>
                  </a:lnTo>
                </a:path>
              </a:pathLst>
            </a:custGeom>
            <a:ln w="25400" cap="rnd">
              <a:solidFill>
                <a:schemeClr val="accent5"/>
              </a:solidFill>
            </a:ln>
          </p:spPr>
          <p:txBody>
            <a:bodyPr wrap="square" lIns="0" tIns="0" rIns="0" bIns="0" rtlCol="0"/>
            <a:lstStyle/>
            <a:p>
              <a:endParaRPr b="0" i="0" dirty="0">
                <a:latin typeface="Arial" charset="0"/>
              </a:endParaRPr>
            </a:p>
          </p:txBody>
        </p:sp>
        <p:sp>
          <p:nvSpPr>
            <p:cNvPr id="41" name="object 10"/>
            <p:cNvSpPr/>
            <p:nvPr userDrawn="1"/>
          </p:nvSpPr>
          <p:spPr>
            <a:xfrm rot="18834437">
              <a:off x="10182797" y="3547238"/>
              <a:ext cx="252831" cy="45719"/>
            </a:xfrm>
            <a:custGeom>
              <a:avLst/>
              <a:gdLst/>
              <a:ahLst/>
              <a:cxnLst/>
              <a:rect l="l" t="t" r="r" b="b"/>
              <a:pathLst>
                <a:path w="398780">
                  <a:moveTo>
                    <a:pt x="398183" y="0"/>
                  </a:moveTo>
                  <a:lnTo>
                    <a:pt x="17056" y="0"/>
                  </a:lnTo>
                  <a:lnTo>
                    <a:pt x="0" y="0"/>
                  </a:lnTo>
                </a:path>
              </a:pathLst>
            </a:custGeom>
            <a:ln w="25400" cap="rnd">
              <a:solidFill>
                <a:schemeClr val="tx2">
                  <a:lumMod val="75000"/>
                  <a:alpha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 b="0" i="0" dirty="0">
                <a:latin typeface="Arial" charset="0"/>
              </a:endParaRPr>
            </a:p>
          </p:txBody>
        </p:sp>
      </p:grpSp>
      <p:sp>
        <p:nvSpPr>
          <p:cNvPr id="40" name="Text Placeholder 20"/>
          <p:cNvSpPr>
            <a:spLocks noGrp="1"/>
          </p:cNvSpPr>
          <p:nvPr>
            <p:ph type="body" sz="quarter" idx="14" hasCustomPrompt="1"/>
          </p:nvPr>
        </p:nvSpPr>
        <p:spPr>
          <a:xfrm>
            <a:off x="301973" y="1158354"/>
            <a:ext cx="2305050" cy="51533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2000" b="1" i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defRPr>
            </a:lvl1pPr>
            <a:lvl2pPr marL="311142" indent="0" algn="ctr">
              <a:buNone/>
              <a:defRPr sz="1600"/>
            </a:lvl2pPr>
            <a:lvl3pPr marL="609585" indent="0" algn="ctr">
              <a:buNone/>
              <a:defRPr sz="1600"/>
            </a:lvl3pPr>
            <a:lvl4pPr marL="918611" indent="0" algn="ctr">
              <a:buNone/>
              <a:defRPr sz="1600"/>
            </a:lvl4pPr>
            <a:lvl5pPr marL="1219170" indent="0" algn="ctr">
              <a:buNone/>
              <a:defRPr sz="1600"/>
            </a:lvl5pPr>
          </a:lstStyle>
          <a:p>
            <a:pPr lvl="0"/>
            <a:r>
              <a:rPr lang="en-US" dirty="0" smtClean="0"/>
              <a:t>CLICK TO EDIT MASTER TEXT</a:t>
            </a:r>
          </a:p>
        </p:txBody>
      </p:sp>
      <p:sp>
        <p:nvSpPr>
          <p:cNvPr id="42" name="Text Placeholder 20"/>
          <p:cNvSpPr>
            <a:spLocks noGrp="1"/>
          </p:cNvSpPr>
          <p:nvPr>
            <p:ph type="body" sz="quarter" idx="15"/>
          </p:nvPr>
        </p:nvSpPr>
        <p:spPr>
          <a:xfrm>
            <a:off x="301973" y="3561969"/>
            <a:ext cx="2305050" cy="1230603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1600" b="0" i="0">
                <a:solidFill>
                  <a:schemeClr val="tx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  <a:lvl2pPr marL="311142" indent="0" algn="ctr">
              <a:buNone/>
              <a:defRPr sz="1600"/>
            </a:lvl2pPr>
            <a:lvl3pPr marL="609585" indent="0" algn="ctr">
              <a:buNone/>
              <a:defRPr sz="1600"/>
            </a:lvl3pPr>
            <a:lvl4pPr marL="918611" indent="0" algn="ctr">
              <a:buNone/>
              <a:defRPr sz="1600"/>
            </a:lvl4pPr>
            <a:lvl5pPr marL="1219170" indent="0" algn="ctr">
              <a:buNone/>
              <a:defRPr sz="1600"/>
            </a:lvl5pPr>
          </a:lstStyle>
          <a:p>
            <a:pPr lvl="0"/>
            <a:r>
              <a:rPr lang="en-US" dirty="0" smtClean="0"/>
              <a:t>Click to edit Master text</a:t>
            </a:r>
          </a:p>
        </p:txBody>
      </p:sp>
      <p:sp>
        <p:nvSpPr>
          <p:cNvPr id="44" name="Text Placeholder 20"/>
          <p:cNvSpPr>
            <a:spLocks noGrp="1"/>
          </p:cNvSpPr>
          <p:nvPr>
            <p:ph type="body" sz="quarter" idx="16" hasCustomPrompt="1"/>
          </p:nvPr>
        </p:nvSpPr>
        <p:spPr>
          <a:xfrm>
            <a:off x="2953790" y="1158354"/>
            <a:ext cx="2305050" cy="51533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2000" b="1" i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defRPr>
            </a:lvl1pPr>
            <a:lvl2pPr marL="311142" indent="0" algn="ctr">
              <a:buNone/>
              <a:defRPr sz="1600"/>
            </a:lvl2pPr>
            <a:lvl3pPr marL="609585" indent="0" algn="ctr">
              <a:buNone/>
              <a:defRPr sz="1600"/>
            </a:lvl3pPr>
            <a:lvl4pPr marL="918611" indent="0" algn="ctr">
              <a:buNone/>
              <a:defRPr sz="1600"/>
            </a:lvl4pPr>
            <a:lvl5pPr marL="1219170" indent="0" algn="ctr">
              <a:buNone/>
              <a:defRPr sz="1600"/>
            </a:lvl5pPr>
          </a:lstStyle>
          <a:p>
            <a:pPr lvl="0"/>
            <a:r>
              <a:rPr lang="en-US" dirty="0" smtClean="0"/>
              <a:t>CLICK TO EDIT MASTER TEXT</a:t>
            </a:r>
          </a:p>
        </p:txBody>
      </p:sp>
      <p:sp>
        <p:nvSpPr>
          <p:cNvPr id="45" name="Text Placeholder 20"/>
          <p:cNvSpPr>
            <a:spLocks noGrp="1"/>
          </p:cNvSpPr>
          <p:nvPr>
            <p:ph type="body" sz="quarter" idx="17"/>
          </p:nvPr>
        </p:nvSpPr>
        <p:spPr>
          <a:xfrm>
            <a:off x="2953790" y="3561969"/>
            <a:ext cx="2305050" cy="1230603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1600" b="0" i="0">
                <a:solidFill>
                  <a:schemeClr val="tx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  <a:lvl2pPr marL="311142" indent="0" algn="ctr">
              <a:buNone/>
              <a:defRPr sz="1600"/>
            </a:lvl2pPr>
            <a:lvl3pPr marL="609585" indent="0" algn="ctr">
              <a:buNone/>
              <a:defRPr sz="1600"/>
            </a:lvl3pPr>
            <a:lvl4pPr marL="918611" indent="0" algn="ctr">
              <a:buNone/>
              <a:defRPr sz="1600"/>
            </a:lvl4pPr>
            <a:lvl5pPr marL="1219170" indent="0" algn="ctr">
              <a:buNone/>
              <a:defRPr sz="1600"/>
            </a:lvl5pPr>
          </a:lstStyle>
          <a:p>
            <a:pPr lvl="0"/>
            <a:r>
              <a:rPr lang="en-US" dirty="0" smtClean="0"/>
              <a:t>Click to edit Master text</a:t>
            </a:r>
          </a:p>
        </p:txBody>
      </p:sp>
      <p:sp>
        <p:nvSpPr>
          <p:cNvPr id="46" name="Text Placeholder 20"/>
          <p:cNvSpPr>
            <a:spLocks noGrp="1"/>
          </p:cNvSpPr>
          <p:nvPr>
            <p:ph type="body" sz="quarter" idx="18" hasCustomPrompt="1"/>
          </p:nvPr>
        </p:nvSpPr>
        <p:spPr>
          <a:xfrm>
            <a:off x="5605607" y="1158354"/>
            <a:ext cx="2305050" cy="51533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2000" b="1" i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defRPr>
            </a:lvl1pPr>
            <a:lvl2pPr marL="311142" indent="0" algn="ctr">
              <a:buNone/>
              <a:defRPr sz="1600"/>
            </a:lvl2pPr>
            <a:lvl3pPr marL="609585" indent="0" algn="ctr">
              <a:buNone/>
              <a:defRPr sz="1600"/>
            </a:lvl3pPr>
            <a:lvl4pPr marL="918611" indent="0" algn="ctr">
              <a:buNone/>
              <a:defRPr sz="1600"/>
            </a:lvl4pPr>
            <a:lvl5pPr marL="1219170" indent="0" algn="ctr">
              <a:buNone/>
              <a:defRPr sz="1600"/>
            </a:lvl5pPr>
          </a:lstStyle>
          <a:p>
            <a:pPr lvl="0"/>
            <a:r>
              <a:rPr lang="en-US" dirty="0" smtClean="0"/>
              <a:t>CLICK TO EDIT MASTER TEXT</a:t>
            </a:r>
          </a:p>
        </p:txBody>
      </p:sp>
      <p:sp>
        <p:nvSpPr>
          <p:cNvPr id="47" name="Text Placeholder 20"/>
          <p:cNvSpPr>
            <a:spLocks noGrp="1"/>
          </p:cNvSpPr>
          <p:nvPr>
            <p:ph type="body" sz="quarter" idx="19"/>
          </p:nvPr>
        </p:nvSpPr>
        <p:spPr>
          <a:xfrm>
            <a:off x="5605607" y="3561969"/>
            <a:ext cx="2305050" cy="1230603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1600" b="0" i="0">
                <a:solidFill>
                  <a:schemeClr val="tx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  <a:lvl2pPr marL="311142" indent="0" algn="ctr">
              <a:buNone/>
              <a:defRPr sz="1600"/>
            </a:lvl2pPr>
            <a:lvl3pPr marL="609585" indent="0" algn="ctr">
              <a:buNone/>
              <a:defRPr sz="1600"/>
            </a:lvl3pPr>
            <a:lvl4pPr marL="918611" indent="0" algn="ctr">
              <a:buNone/>
              <a:defRPr sz="1600"/>
            </a:lvl4pPr>
            <a:lvl5pPr marL="1219170" indent="0" algn="ctr">
              <a:buNone/>
              <a:defRPr sz="1600"/>
            </a:lvl5pPr>
          </a:lstStyle>
          <a:p>
            <a:pPr lvl="0"/>
            <a:r>
              <a:rPr lang="en-US" dirty="0" smtClean="0"/>
              <a:t>Click to edit Master text</a:t>
            </a:r>
          </a:p>
        </p:txBody>
      </p:sp>
      <p:sp>
        <p:nvSpPr>
          <p:cNvPr id="48" name="Text Placeholder 20"/>
          <p:cNvSpPr>
            <a:spLocks noGrp="1"/>
          </p:cNvSpPr>
          <p:nvPr>
            <p:ph type="body" sz="quarter" idx="20"/>
          </p:nvPr>
        </p:nvSpPr>
        <p:spPr>
          <a:xfrm>
            <a:off x="301973" y="4947920"/>
            <a:ext cx="7608684" cy="524949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l">
              <a:buNone/>
              <a:defRPr sz="2000" b="0" i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defRPr>
            </a:lvl1pPr>
            <a:lvl2pPr marL="311142" indent="0" algn="ctr">
              <a:buNone/>
              <a:defRPr sz="1600"/>
            </a:lvl2pPr>
            <a:lvl3pPr marL="609585" indent="0" algn="ctr">
              <a:buNone/>
              <a:defRPr sz="1600"/>
            </a:lvl3pPr>
            <a:lvl4pPr marL="918611" indent="0" algn="ctr">
              <a:buNone/>
              <a:defRPr sz="1600"/>
            </a:lvl4pPr>
            <a:lvl5pPr marL="1219170" indent="0" algn="ctr">
              <a:buNone/>
              <a:defRPr sz="1600"/>
            </a:lvl5pPr>
          </a:lstStyle>
          <a:p>
            <a:pPr lvl="0"/>
            <a:r>
              <a:rPr lang="en-US" dirty="0" smtClean="0"/>
              <a:t>Click to edit Master text</a:t>
            </a:r>
          </a:p>
        </p:txBody>
      </p:sp>
      <p:sp>
        <p:nvSpPr>
          <p:cNvPr id="49" name="Text Placeholder 20"/>
          <p:cNvSpPr>
            <a:spLocks noGrp="1"/>
          </p:cNvSpPr>
          <p:nvPr>
            <p:ph type="body" sz="quarter" idx="21"/>
          </p:nvPr>
        </p:nvSpPr>
        <p:spPr>
          <a:xfrm>
            <a:off x="301972" y="5488939"/>
            <a:ext cx="7608685" cy="1004716"/>
          </a:xfrm>
          <a:prstGeom prst="rect">
            <a:avLst/>
          </a:prstGeom>
        </p:spPr>
        <p:txBody>
          <a:bodyPr numCol="1" spcCol="274320" anchor="t">
            <a:normAutofit/>
          </a:bodyPr>
          <a:lstStyle>
            <a:lvl1pPr marL="0" indent="0" algn="l">
              <a:buNone/>
              <a:defRPr sz="1600" b="0" i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  <a:lvl2pPr marL="311142" indent="0" algn="ctr">
              <a:buNone/>
              <a:defRPr sz="1600"/>
            </a:lvl2pPr>
            <a:lvl3pPr marL="609585" indent="0" algn="ctr">
              <a:buNone/>
              <a:defRPr sz="1600"/>
            </a:lvl3pPr>
            <a:lvl4pPr marL="918611" indent="0" algn="ctr">
              <a:buNone/>
              <a:defRPr sz="1600"/>
            </a:lvl4pPr>
            <a:lvl5pPr marL="1219170" indent="0" algn="ctr">
              <a:buNone/>
              <a:defRPr sz="1600"/>
            </a:lvl5pPr>
          </a:lstStyle>
          <a:p>
            <a:pPr lvl="0"/>
            <a:r>
              <a:rPr lang="en-US" dirty="0" smtClean="0"/>
              <a:t>Click to edit Master text</a:t>
            </a:r>
          </a:p>
        </p:txBody>
      </p:sp>
      <p:sp>
        <p:nvSpPr>
          <p:cNvPr id="50" name="Text Placeholder 20"/>
          <p:cNvSpPr>
            <a:spLocks noGrp="1"/>
          </p:cNvSpPr>
          <p:nvPr>
            <p:ph type="body" sz="quarter" idx="23"/>
          </p:nvPr>
        </p:nvSpPr>
        <p:spPr>
          <a:xfrm>
            <a:off x="8388858" y="937259"/>
            <a:ext cx="3617214" cy="2175328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14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311142" indent="0" algn="ctr">
              <a:buNone/>
              <a:defRPr sz="1600"/>
            </a:lvl2pPr>
            <a:lvl3pPr marL="609585" indent="0" algn="ctr">
              <a:buNone/>
              <a:defRPr sz="1600"/>
            </a:lvl3pPr>
            <a:lvl4pPr marL="918611" indent="0" algn="ctr">
              <a:buNone/>
              <a:defRPr sz="1600"/>
            </a:lvl4pPr>
            <a:lvl5pPr marL="1219170" indent="0" algn="ctr">
              <a:buNone/>
              <a:defRPr sz="1600"/>
            </a:lvl5pPr>
          </a:lstStyle>
          <a:p>
            <a:pPr lvl="0"/>
            <a:r>
              <a:rPr lang="en-US" dirty="0" smtClean="0"/>
              <a:t>Click to edit Master text</a:t>
            </a:r>
          </a:p>
        </p:txBody>
      </p:sp>
      <p:sp>
        <p:nvSpPr>
          <p:cNvPr id="51" name="Text Placeholder 20"/>
          <p:cNvSpPr>
            <a:spLocks noGrp="1"/>
          </p:cNvSpPr>
          <p:nvPr>
            <p:ph type="body" sz="quarter" idx="24"/>
          </p:nvPr>
        </p:nvSpPr>
        <p:spPr>
          <a:xfrm>
            <a:off x="8388858" y="420596"/>
            <a:ext cx="3617214" cy="515331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2400" b="1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311142" indent="0" algn="ctr">
              <a:buNone/>
              <a:defRPr sz="1600"/>
            </a:lvl2pPr>
            <a:lvl3pPr marL="609585" indent="0" algn="ctr">
              <a:buNone/>
              <a:defRPr sz="1600"/>
            </a:lvl3pPr>
            <a:lvl4pPr marL="918611" indent="0" algn="ctr">
              <a:buNone/>
              <a:defRPr sz="1600"/>
            </a:lvl4pPr>
            <a:lvl5pPr marL="1219170" indent="0" algn="ctr">
              <a:buNone/>
              <a:defRPr sz="1600"/>
            </a:lvl5pPr>
          </a:lstStyle>
          <a:p>
            <a:pPr lvl="0"/>
            <a:r>
              <a:rPr lang="en-US" dirty="0" smtClean="0"/>
              <a:t>Click to edit Master text</a:t>
            </a:r>
          </a:p>
        </p:txBody>
      </p:sp>
      <p:sp>
        <p:nvSpPr>
          <p:cNvPr id="52" name="Text Placeholder 20"/>
          <p:cNvSpPr>
            <a:spLocks noGrp="1"/>
          </p:cNvSpPr>
          <p:nvPr>
            <p:ph type="body" sz="quarter" idx="25"/>
          </p:nvPr>
        </p:nvSpPr>
        <p:spPr>
          <a:xfrm>
            <a:off x="8396467" y="4474172"/>
            <a:ext cx="3617214" cy="2019484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14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311142" indent="0" algn="ctr">
              <a:buNone/>
              <a:defRPr sz="1600"/>
            </a:lvl2pPr>
            <a:lvl3pPr marL="609585" indent="0" algn="ctr">
              <a:buNone/>
              <a:defRPr sz="1600"/>
            </a:lvl3pPr>
            <a:lvl4pPr marL="918611" indent="0" algn="ctr">
              <a:buNone/>
              <a:defRPr sz="1600"/>
            </a:lvl4pPr>
            <a:lvl5pPr marL="1219170" indent="0" algn="ctr">
              <a:buNone/>
              <a:defRPr sz="1600"/>
            </a:lvl5pPr>
          </a:lstStyle>
          <a:p>
            <a:pPr lvl="0"/>
            <a:r>
              <a:rPr lang="en-US" dirty="0" smtClean="0"/>
              <a:t>Click to edit Master text</a:t>
            </a:r>
          </a:p>
        </p:txBody>
      </p:sp>
      <p:sp>
        <p:nvSpPr>
          <p:cNvPr id="53" name="Text Placeholder 20"/>
          <p:cNvSpPr>
            <a:spLocks noGrp="1"/>
          </p:cNvSpPr>
          <p:nvPr>
            <p:ph type="body" sz="quarter" idx="26"/>
          </p:nvPr>
        </p:nvSpPr>
        <p:spPr>
          <a:xfrm>
            <a:off x="8396467" y="3957509"/>
            <a:ext cx="3617214" cy="515331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2400" b="1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311142" indent="0" algn="ctr">
              <a:buNone/>
              <a:defRPr sz="1600"/>
            </a:lvl2pPr>
            <a:lvl3pPr marL="609585" indent="0" algn="ctr">
              <a:buNone/>
              <a:defRPr sz="1600"/>
            </a:lvl3pPr>
            <a:lvl4pPr marL="918611" indent="0" algn="ctr">
              <a:buNone/>
              <a:defRPr sz="1600"/>
            </a:lvl4pPr>
            <a:lvl5pPr marL="1219170" indent="0" algn="ctr">
              <a:buNone/>
              <a:defRPr sz="1600"/>
            </a:lvl5pPr>
          </a:lstStyle>
          <a:p>
            <a:pPr lvl="0"/>
            <a:r>
              <a:rPr lang="en-US" dirty="0" smtClean="0"/>
              <a:t>Click to edit Master text</a:t>
            </a:r>
          </a:p>
        </p:txBody>
      </p:sp>
      <p:sp>
        <p:nvSpPr>
          <p:cNvPr id="58" name="Content Placeholder 10"/>
          <p:cNvSpPr>
            <a:spLocks noGrp="1" noChangeAspect="1"/>
          </p:cNvSpPr>
          <p:nvPr>
            <p:ph sz="quarter" idx="34" hasCustomPrompt="1"/>
          </p:nvPr>
        </p:nvSpPr>
        <p:spPr>
          <a:xfrm>
            <a:off x="672137" y="1809187"/>
            <a:ext cx="1567426" cy="1567426"/>
          </a:xfrm>
          <a:prstGeom prst="ellipse">
            <a:avLst/>
          </a:prstGeom>
          <a:solidFill>
            <a:schemeClr val="bg1"/>
          </a:solidFill>
        </p:spPr>
        <p:txBody>
          <a:bodyPr anchor="ctr">
            <a:noAutofit/>
          </a:bodyPr>
          <a:lstStyle>
            <a:lvl1pPr marL="0" indent="0" algn="ctr">
              <a:buNone/>
              <a:defRPr sz="4000" b="0">
                <a:solidFill>
                  <a:schemeClr val="accent5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text</a:t>
            </a:r>
            <a:endParaRPr lang="en-US" dirty="0"/>
          </a:p>
        </p:txBody>
      </p:sp>
      <p:grpSp>
        <p:nvGrpSpPr>
          <p:cNvPr id="63" name="Group 62"/>
          <p:cNvGrpSpPr/>
          <p:nvPr userDrawn="1"/>
        </p:nvGrpSpPr>
        <p:grpSpPr>
          <a:xfrm rot="11700000">
            <a:off x="609439" y="1746489"/>
            <a:ext cx="1692822" cy="1692822"/>
            <a:chOff x="-2679895" y="1117464"/>
            <a:chExt cx="2468880" cy="2468880"/>
          </a:xfrm>
        </p:grpSpPr>
        <p:sp>
          <p:nvSpPr>
            <p:cNvPr id="64" name="Oval 35"/>
            <p:cNvSpPr/>
            <p:nvPr userDrawn="1"/>
          </p:nvSpPr>
          <p:spPr>
            <a:xfrm>
              <a:off x="-1445455" y="1117464"/>
              <a:ext cx="1234440" cy="1234440"/>
            </a:xfrm>
            <a:custGeom>
              <a:avLst/>
              <a:gdLst>
                <a:gd name="connsiteX0" fmla="*/ 0 w 2468880"/>
                <a:gd name="connsiteY0" fmla="*/ 1234440 h 2468880"/>
                <a:gd name="connsiteX1" fmla="*/ 1234440 w 2468880"/>
                <a:gd name="connsiteY1" fmla="*/ 0 h 2468880"/>
                <a:gd name="connsiteX2" fmla="*/ 2468880 w 2468880"/>
                <a:gd name="connsiteY2" fmla="*/ 1234440 h 2468880"/>
                <a:gd name="connsiteX3" fmla="*/ 1234440 w 2468880"/>
                <a:gd name="connsiteY3" fmla="*/ 2468880 h 2468880"/>
                <a:gd name="connsiteX4" fmla="*/ 0 w 2468880"/>
                <a:gd name="connsiteY4" fmla="*/ 1234440 h 2468880"/>
                <a:gd name="connsiteX0" fmla="*/ 1234440 w 2468880"/>
                <a:gd name="connsiteY0" fmla="*/ 0 h 2468880"/>
                <a:gd name="connsiteX1" fmla="*/ 2468880 w 2468880"/>
                <a:gd name="connsiteY1" fmla="*/ 1234440 h 2468880"/>
                <a:gd name="connsiteX2" fmla="*/ 1234440 w 2468880"/>
                <a:gd name="connsiteY2" fmla="*/ 2468880 h 2468880"/>
                <a:gd name="connsiteX3" fmla="*/ 0 w 2468880"/>
                <a:gd name="connsiteY3" fmla="*/ 1234440 h 2468880"/>
                <a:gd name="connsiteX4" fmla="*/ 1325880 w 2468880"/>
                <a:gd name="connsiteY4" fmla="*/ 91440 h 2468880"/>
                <a:gd name="connsiteX0" fmla="*/ 1234440 w 2468880"/>
                <a:gd name="connsiteY0" fmla="*/ 0 h 2468880"/>
                <a:gd name="connsiteX1" fmla="*/ 2468880 w 2468880"/>
                <a:gd name="connsiteY1" fmla="*/ 1234440 h 2468880"/>
                <a:gd name="connsiteX2" fmla="*/ 1234440 w 2468880"/>
                <a:gd name="connsiteY2" fmla="*/ 2468880 h 2468880"/>
                <a:gd name="connsiteX3" fmla="*/ 0 w 2468880"/>
                <a:gd name="connsiteY3" fmla="*/ 1234440 h 2468880"/>
                <a:gd name="connsiteX0" fmla="*/ 0 w 1234440"/>
                <a:gd name="connsiteY0" fmla="*/ 0 h 2468880"/>
                <a:gd name="connsiteX1" fmla="*/ 1234440 w 1234440"/>
                <a:gd name="connsiteY1" fmla="*/ 1234440 h 2468880"/>
                <a:gd name="connsiteX2" fmla="*/ 0 w 1234440"/>
                <a:gd name="connsiteY2" fmla="*/ 2468880 h 2468880"/>
                <a:gd name="connsiteX0" fmla="*/ 0 w 1234440"/>
                <a:gd name="connsiteY0" fmla="*/ 0 h 1234440"/>
                <a:gd name="connsiteX1" fmla="*/ 1234440 w 1234440"/>
                <a:gd name="connsiteY1" fmla="*/ 1234440 h 1234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4440" h="1234440">
                  <a:moveTo>
                    <a:pt x="0" y="0"/>
                  </a:moveTo>
                  <a:cubicBezTo>
                    <a:pt x="681762" y="0"/>
                    <a:pt x="1234440" y="552678"/>
                    <a:pt x="1234440" y="1234440"/>
                  </a:cubicBezTo>
                </a:path>
              </a:pathLst>
            </a:custGeom>
            <a:noFill/>
            <a:ln w="38100" cap="rnd">
              <a:solidFill>
                <a:schemeClr val="accent5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34"/>
            <p:cNvSpPr/>
            <p:nvPr userDrawn="1"/>
          </p:nvSpPr>
          <p:spPr>
            <a:xfrm>
              <a:off x="-2679895" y="1117464"/>
              <a:ext cx="2468880" cy="2468880"/>
            </a:xfrm>
            <a:custGeom>
              <a:avLst/>
              <a:gdLst>
                <a:gd name="connsiteX0" fmla="*/ 0 w 2468880"/>
                <a:gd name="connsiteY0" fmla="*/ 1234440 h 2468880"/>
                <a:gd name="connsiteX1" fmla="*/ 1234440 w 2468880"/>
                <a:gd name="connsiteY1" fmla="*/ 0 h 2468880"/>
                <a:gd name="connsiteX2" fmla="*/ 2468880 w 2468880"/>
                <a:gd name="connsiteY2" fmla="*/ 1234440 h 2468880"/>
                <a:gd name="connsiteX3" fmla="*/ 1234440 w 2468880"/>
                <a:gd name="connsiteY3" fmla="*/ 2468880 h 2468880"/>
                <a:gd name="connsiteX4" fmla="*/ 0 w 2468880"/>
                <a:gd name="connsiteY4" fmla="*/ 1234440 h 2468880"/>
                <a:gd name="connsiteX0" fmla="*/ 2468880 w 2560320"/>
                <a:gd name="connsiteY0" fmla="*/ 1234440 h 2468880"/>
                <a:gd name="connsiteX1" fmla="*/ 1234440 w 2560320"/>
                <a:gd name="connsiteY1" fmla="*/ 2468880 h 2468880"/>
                <a:gd name="connsiteX2" fmla="*/ 0 w 2560320"/>
                <a:gd name="connsiteY2" fmla="*/ 1234440 h 2468880"/>
                <a:gd name="connsiteX3" fmla="*/ 1234440 w 2560320"/>
                <a:gd name="connsiteY3" fmla="*/ 0 h 2468880"/>
                <a:gd name="connsiteX4" fmla="*/ 2560320 w 2560320"/>
                <a:gd name="connsiteY4" fmla="*/ 1325880 h 2468880"/>
                <a:gd name="connsiteX0" fmla="*/ 2468880 w 2468880"/>
                <a:gd name="connsiteY0" fmla="*/ 1234440 h 2468880"/>
                <a:gd name="connsiteX1" fmla="*/ 1234440 w 2468880"/>
                <a:gd name="connsiteY1" fmla="*/ 2468880 h 2468880"/>
                <a:gd name="connsiteX2" fmla="*/ 0 w 2468880"/>
                <a:gd name="connsiteY2" fmla="*/ 1234440 h 2468880"/>
                <a:gd name="connsiteX3" fmla="*/ 1234440 w 2468880"/>
                <a:gd name="connsiteY3" fmla="*/ 0 h 2468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68880" h="2468880">
                  <a:moveTo>
                    <a:pt x="2468880" y="1234440"/>
                  </a:moveTo>
                  <a:cubicBezTo>
                    <a:pt x="2468880" y="1916202"/>
                    <a:pt x="1916202" y="2468880"/>
                    <a:pt x="1234440" y="2468880"/>
                  </a:cubicBezTo>
                  <a:cubicBezTo>
                    <a:pt x="552678" y="2468880"/>
                    <a:pt x="0" y="1916202"/>
                    <a:pt x="0" y="1234440"/>
                  </a:cubicBezTo>
                  <a:cubicBezTo>
                    <a:pt x="0" y="552678"/>
                    <a:pt x="552678" y="0"/>
                    <a:pt x="1234440" y="0"/>
                  </a:cubicBezTo>
                </a:path>
              </a:pathLst>
            </a:custGeom>
            <a:noFill/>
            <a:ln w="38100" cap="rnd">
              <a:solidFill>
                <a:schemeClr val="tx2">
                  <a:lumMod val="75000"/>
                  <a:alpha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Content Placeholder 10"/>
          <p:cNvSpPr>
            <a:spLocks noGrp="1" noChangeAspect="1"/>
          </p:cNvSpPr>
          <p:nvPr>
            <p:ph sz="quarter" idx="35" hasCustomPrompt="1"/>
          </p:nvPr>
        </p:nvSpPr>
        <p:spPr>
          <a:xfrm>
            <a:off x="3334275" y="1809187"/>
            <a:ext cx="1567426" cy="1567426"/>
          </a:xfrm>
          <a:prstGeom prst="ellipse">
            <a:avLst/>
          </a:prstGeom>
          <a:solidFill>
            <a:schemeClr val="bg1"/>
          </a:solidFill>
        </p:spPr>
        <p:txBody>
          <a:bodyPr anchor="ctr">
            <a:noAutofit/>
          </a:bodyPr>
          <a:lstStyle>
            <a:lvl1pPr marL="0" indent="0" algn="ctr">
              <a:buNone/>
              <a:defRPr sz="4000" b="0">
                <a:solidFill>
                  <a:schemeClr val="accent5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text</a:t>
            </a:r>
            <a:endParaRPr lang="en-US" dirty="0"/>
          </a:p>
        </p:txBody>
      </p:sp>
      <p:grpSp>
        <p:nvGrpSpPr>
          <p:cNvPr id="67" name="Group 66"/>
          <p:cNvGrpSpPr/>
          <p:nvPr userDrawn="1"/>
        </p:nvGrpSpPr>
        <p:grpSpPr>
          <a:xfrm rot="11700000">
            <a:off x="3271577" y="1746489"/>
            <a:ext cx="1692822" cy="1692822"/>
            <a:chOff x="-2679895" y="1117464"/>
            <a:chExt cx="2468880" cy="2468880"/>
          </a:xfrm>
        </p:grpSpPr>
        <p:sp>
          <p:nvSpPr>
            <p:cNvPr id="68" name="Oval 35"/>
            <p:cNvSpPr/>
            <p:nvPr userDrawn="1"/>
          </p:nvSpPr>
          <p:spPr>
            <a:xfrm>
              <a:off x="-1445455" y="1117464"/>
              <a:ext cx="1234440" cy="1234440"/>
            </a:xfrm>
            <a:custGeom>
              <a:avLst/>
              <a:gdLst>
                <a:gd name="connsiteX0" fmla="*/ 0 w 2468880"/>
                <a:gd name="connsiteY0" fmla="*/ 1234440 h 2468880"/>
                <a:gd name="connsiteX1" fmla="*/ 1234440 w 2468880"/>
                <a:gd name="connsiteY1" fmla="*/ 0 h 2468880"/>
                <a:gd name="connsiteX2" fmla="*/ 2468880 w 2468880"/>
                <a:gd name="connsiteY2" fmla="*/ 1234440 h 2468880"/>
                <a:gd name="connsiteX3" fmla="*/ 1234440 w 2468880"/>
                <a:gd name="connsiteY3" fmla="*/ 2468880 h 2468880"/>
                <a:gd name="connsiteX4" fmla="*/ 0 w 2468880"/>
                <a:gd name="connsiteY4" fmla="*/ 1234440 h 2468880"/>
                <a:gd name="connsiteX0" fmla="*/ 1234440 w 2468880"/>
                <a:gd name="connsiteY0" fmla="*/ 0 h 2468880"/>
                <a:gd name="connsiteX1" fmla="*/ 2468880 w 2468880"/>
                <a:gd name="connsiteY1" fmla="*/ 1234440 h 2468880"/>
                <a:gd name="connsiteX2" fmla="*/ 1234440 w 2468880"/>
                <a:gd name="connsiteY2" fmla="*/ 2468880 h 2468880"/>
                <a:gd name="connsiteX3" fmla="*/ 0 w 2468880"/>
                <a:gd name="connsiteY3" fmla="*/ 1234440 h 2468880"/>
                <a:gd name="connsiteX4" fmla="*/ 1325880 w 2468880"/>
                <a:gd name="connsiteY4" fmla="*/ 91440 h 2468880"/>
                <a:gd name="connsiteX0" fmla="*/ 1234440 w 2468880"/>
                <a:gd name="connsiteY0" fmla="*/ 0 h 2468880"/>
                <a:gd name="connsiteX1" fmla="*/ 2468880 w 2468880"/>
                <a:gd name="connsiteY1" fmla="*/ 1234440 h 2468880"/>
                <a:gd name="connsiteX2" fmla="*/ 1234440 w 2468880"/>
                <a:gd name="connsiteY2" fmla="*/ 2468880 h 2468880"/>
                <a:gd name="connsiteX3" fmla="*/ 0 w 2468880"/>
                <a:gd name="connsiteY3" fmla="*/ 1234440 h 2468880"/>
                <a:gd name="connsiteX0" fmla="*/ 0 w 1234440"/>
                <a:gd name="connsiteY0" fmla="*/ 0 h 2468880"/>
                <a:gd name="connsiteX1" fmla="*/ 1234440 w 1234440"/>
                <a:gd name="connsiteY1" fmla="*/ 1234440 h 2468880"/>
                <a:gd name="connsiteX2" fmla="*/ 0 w 1234440"/>
                <a:gd name="connsiteY2" fmla="*/ 2468880 h 2468880"/>
                <a:gd name="connsiteX0" fmla="*/ 0 w 1234440"/>
                <a:gd name="connsiteY0" fmla="*/ 0 h 1234440"/>
                <a:gd name="connsiteX1" fmla="*/ 1234440 w 1234440"/>
                <a:gd name="connsiteY1" fmla="*/ 1234440 h 1234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4440" h="1234440">
                  <a:moveTo>
                    <a:pt x="0" y="0"/>
                  </a:moveTo>
                  <a:cubicBezTo>
                    <a:pt x="681762" y="0"/>
                    <a:pt x="1234440" y="552678"/>
                    <a:pt x="1234440" y="1234440"/>
                  </a:cubicBezTo>
                </a:path>
              </a:pathLst>
            </a:custGeom>
            <a:noFill/>
            <a:ln w="38100" cap="rnd">
              <a:solidFill>
                <a:schemeClr val="accent5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34"/>
            <p:cNvSpPr/>
            <p:nvPr userDrawn="1"/>
          </p:nvSpPr>
          <p:spPr>
            <a:xfrm>
              <a:off x="-2679895" y="1117464"/>
              <a:ext cx="2468880" cy="2468880"/>
            </a:xfrm>
            <a:custGeom>
              <a:avLst/>
              <a:gdLst>
                <a:gd name="connsiteX0" fmla="*/ 0 w 2468880"/>
                <a:gd name="connsiteY0" fmla="*/ 1234440 h 2468880"/>
                <a:gd name="connsiteX1" fmla="*/ 1234440 w 2468880"/>
                <a:gd name="connsiteY1" fmla="*/ 0 h 2468880"/>
                <a:gd name="connsiteX2" fmla="*/ 2468880 w 2468880"/>
                <a:gd name="connsiteY2" fmla="*/ 1234440 h 2468880"/>
                <a:gd name="connsiteX3" fmla="*/ 1234440 w 2468880"/>
                <a:gd name="connsiteY3" fmla="*/ 2468880 h 2468880"/>
                <a:gd name="connsiteX4" fmla="*/ 0 w 2468880"/>
                <a:gd name="connsiteY4" fmla="*/ 1234440 h 2468880"/>
                <a:gd name="connsiteX0" fmla="*/ 2468880 w 2560320"/>
                <a:gd name="connsiteY0" fmla="*/ 1234440 h 2468880"/>
                <a:gd name="connsiteX1" fmla="*/ 1234440 w 2560320"/>
                <a:gd name="connsiteY1" fmla="*/ 2468880 h 2468880"/>
                <a:gd name="connsiteX2" fmla="*/ 0 w 2560320"/>
                <a:gd name="connsiteY2" fmla="*/ 1234440 h 2468880"/>
                <a:gd name="connsiteX3" fmla="*/ 1234440 w 2560320"/>
                <a:gd name="connsiteY3" fmla="*/ 0 h 2468880"/>
                <a:gd name="connsiteX4" fmla="*/ 2560320 w 2560320"/>
                <a:gd name="connsiteY4" fmla="*/ 1325880 h 2468880"/>
                <a:gd name="connsiteX0" fmla="*/ 2468880 w 2468880"/>
                <a:gd name="connsiteY0" fmla="*/ 1234440 h 2468880"/>
                <a:gd name="connsiteX1" fmla="*/ 1234440 w 2468880"/>
                <a:gd name="connsiteY1" fmla="*/ 2468880 h 2468880"/>
                <a:gd name="connsiteX2" fmla="*/ 0 w 2468880"/>
                <a:gd name="connsiteY2" fmla="*/ 1234440 h 2468880"/>
                <a:gd name="connsiteX3" fmla="*/ 1234440 w 2468880"/>
                <a:gd name="connsiteY3" fmla="*/ 0 h 2468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68880" h="2468880">
                  <a:moveTo>
                    <a:pt x="2468880" y="1234440"/>
                  </a:moveTo>
                  <a:cubicBezTo>
                    <a:pt x="2468880" y="1916202"/>
                    <a:pt x="1916202" y="2468880"/>
                    <a:pt x="1234440" y="2468880"/>
                  </a:cubicBezTo>
                  <a:cubicBezTo>
                    <a:pt x="552678" y="2468880"/>
                    <a:pt x="0" y="1916202"/>
                    <a:pt x="0" y="1234440"/>
                  </a:cubicBezTo>
                  <a:cubicBezTo>
                    <a:pt x="0" y="552678"/>
                    <a:pt x="552678" y="0"/>
                    <a:pt x="1234440" y="0"/>
                  </a:cubicBezTo>
                </a:path>
              </a:pathLst>
            </a:custGeom>
            <a:noFill/>
            <a:ln w="38100" cap="rnd">
              <a:solidFill>
                <a:schemeClr val="tx2">
                  <a:lumMod val="75000"/>
                  <a:alpha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0" name="Content Placeholder 10"/>
          <p:cNvSpPr>
            <a:spLocks noGrp="1" noChangeAspect="1"/>
          </p:cNvSpPr>
          <p:nvPr>
            <p:ph sz="quarter" idx="36" hasCustomPrompt="1"/>
          </p:nvPr>
        </p:nvSpPr>
        <p:spPr>
          <a:xfrm>
            <a:off x="5962707" y="1809187"/>
            <a:ext cx="1567426" cy="1567426"/>
          </a:xfrm>
          <a:prstGeom prst="ellipse">
            <a:avLst/>
          </a:prstGeom>
          <a:solidFill>
            <a:schemeClr val="bg1"/>
          </a:solidFill>
        </p:spPr>
        <p:txBody>
          <a:bodyPr anchor="ctr">
            <a:noAutofit/>
          </a:bodyPr>
          <a:lstStyle>
            <a:lvl1pPr marL="0" indent="0" algn="ctr">
              <a:buNone/>
              <a:defRPr sz="4000" b="0">
                <a:solidFill>
                  <a:schemeClr val="accent5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text</a:t>
            </a:r>
            <a:endParaRPr lang="en-US" dirty="0"/>
          </a:p>
        </p:txBody>
      </p:sp>
      <p:grpSp>
        <p:nvGrpSpPr>
          <p:cNvPr id="71" name="Group 70"/>
          <p:cNvGrpSpPr/>
          <p:nvPr userDrawn="1"/>
        </p:nvGrpSpPr>
        <p:grpSpPr>
          <a:xfrm rot="11700000">
            <a:off x="5900009" y="1746489"/>
            <a:ext cx="1692822" cy="1692822"/>
            <a:chOff x="-2679895" y="1117464"/>
            <a:chExt cx="2468880" cy="2468880"/>
          </a:xfrm>
        </p:grpSpPr>
        <p:sp>
          <p:nvSpPr>
            <p:cNvPr id="72" name="Oval 35"/>
            <p:cNvSpPr/>
            <p:nvPr userDrawn="1"/>
          </p:nvSpPr>
          <p:spPr>
            <a:xfrm>
              <a:off x="-1445455" y="1117464"/>
              <a:ext cx="1234440" cy="1234440"/>
            </a:xfrm>
            <a:custGeom>
              <a:avLst/>
              <a:gdLst>
                <a:gd name="connsiteX0" fmla="*/ 0 w 2468880"/>
                <a:gd name="connsiteY0" fmla="*/ 1234440 h 2468880"/>
                <a:gd name="connsiteX1" fmla="*/ 1234440 w 2468880"/>
                <a:gd name="connsiteY1" fmla="*/ 0 h 2468880"/>
                <a:gd name="connsiteX2" fmla="*/ 2468880 w 2468880"/>
                <a:gd name="connsiteY2" fmla="*/ 1234440 h 2468880"/>
                <a:gd name="connsiteX3" fmla="*/ 1234440 w 2468880"/>
                <a:gd name="connsiteY3" fmla="*/ 2468880 h 2468880"/>
                <a:gd name="connsiteX4" fmla="*/ 0 w 2468880"/>
                <a:gd name="connsiteY4" fmla="*/ 1234440 h 2468880"/>
                <a:gd name="connsiteX0" fmla="*/ 1234440 w 2468880"/>
                <a:gd name="connsiteY0" fmla="*/ 0 h 2468880"/>
                <a:gd name="connsiteX1" fmla="*/ 2468880 w 2468880"/>
                <a:gd name="connsiteY1" fmla="*/ 1234440 h 2468880"/>
                <a:gd name="connsiteX2" fmla="*/ 1234440 w 2468880"/>
                <a:gd name="connsiteY2" fmla="*/ 2468880 h 2468880"/>
                <a:gd name="connsiteX3" fmla="*/ 0 w 2468880"/>
                <a:gd name="connsiteY3" fmla="*/ 1234440 h 2468880"/>
                <a:gd name="connsiteX4" fmla="*/ 1325880 w 2468880"/>
                <a:gd name="connsiteY4" fmla="*/ 91440 h 2468880"/>
                <a:gd name="connsiteX0" fmla="*/ 1234440 w 2468880"/>
                <a:gd name="connsiteY0" fmla="*/ 0 h 2468880"/>
                <a:gd name="connsiteX1" fmla="*/ 2468880 w 2468880"/>
                <a:gd name="connsiteY1" fmla="*/ 1234440 h 2468880"/>
                <a:gd name="connsiteX2" fmla="*/ 1234440 w 2468880"/>
                <a:gd name="connsiteY2" fmla="*/ 2468880 h 2468880"/>
                <a:gd name="connsiteX3" fmla="*/ 0 w 2468880"/>
                <a:gd name="connsiteY3" fmla="*/ 1234440 h 2468880"/>
                <a:gd name="connsiteX0" fmla="*/ 0 w 1234440"/>
                <a:gd name="connsiteY0" fmla="*/ 0 h 2468880"/>
                <a:gd name="connsiteX1" fmla="*/ 1234440 w 1234440"/>
                <a:gd name="connsiteY1" fmla="*/ 1234440 h 2468880"/>
                <a:gd name="connsiteX2" fmla="*/ 0 w 1234440"/>
                <a:gd name="connsiteY2" fmla="*/ 2468880 h 2468880"/>
                <a:gd name="connsiteX0" fmla="*/ 0 w 1234440"/>
                <a:gd name="connsiteY0" fmla="*/ 0 h 1234440"/>
                <a:gd name="connsiteX1" fmla="*/ 1234440 w 1234440"/>
                <a:gd name="connsiteY1" fmla="*/ 1234440 h 1234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4440" h="1234440">
                  <a:moveTo>
                    <a:pt x="0" y="0"/>
                  </a:moveTo>
                  <a:cubicBezTo>
                    <a:pt x="681762" y="0"/>
                    <a:pt x="1234440" y="552678"/>
                    <a:pt x="1234440" y="1234440"/>
                  </a:cubicBezTo>
                </a:path>
              </a:pathLst>
            </a:custGeom>
            <a:noFill/>
            <a:ln w="38100" cap="rnd">
              <a:solidFill>
                <a:schemeClr val="accent5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34"/>
            <p:cNvSpPr/>
            <p:nvPr userDrawn="1"/>
          </p:nvSpPr>
          <p:spPr>
            <a:xfrm>
              <a:off x="-2679895" y="1117464"/>
              <a:ext cx="2468880" cy="2468880"/>
            </a:xfrm>
            <a:custGeom>
              <a:avLst/>
              <a:gdLst>
                <a:gd name="connsiteX0" fmla="*/ 0 w 2468880"/>
                <a:gd name="connsiteY0" fmla="*/ 1234440 h 2468880"/>
                <a:gd name="connsiteX1" fmla="*/ 1234440 w 2468880"/>
                <a:gd name="connsiteY1" fmla="*/ 0 h 2468880"/>
                <a:gd name="connsiteX2" fmla="*/ 2468880 w 2468880"/>
                <a:gd name="connsiteY2" fmla="*/ 1234440 h 2468880"/>
                <a:gd name="connsiteX3" fmla="*/ 1234440 w 2468880"/>
                <a:gd name="connsiteY3" fmla="*/ 2468880 h 2468880"/>
                <a:gd name="connsiteX4" fmla="*/ 0 w 2468880"/>
                <a:gd name="connsiteY4" fmla="*/ 1234440 h 2468880"/>
                <a:gd name="connsiteX0" fmla="*/ 2468880 w 2560320"/>
                <a:gd name="connsiteY0" fmla="*/ 1234440 h 2468880"/>
                <a:gd name="connsiteX1" fmla="*/ 1234440 w 2560320"/>
                <a:gd name="connsiteY1" fmla="*/ 2468880 h 2468880"/>
                <a:gd name="connsiteX2" fmla="*/ 0 w 2560320"/>
                <a:gd name="connsiteY2" fmla="*/ 1234440 h 2468880"/>
                <a:gd name="connsiteX3" fmla="*/ 1234440 w 2560320"/>
                <a:gd name="connsiteY3" fmla="*/ 0 h 2468880"/>
                <a:gd name="connsiteX4" fmla="*/ 2560320 w 2560320"/>
                <a:gd name="connsiteY4" fmla="*/ 1325880 h 2468880"/>
                <a:gd name="connsiteX0" fmla="*/ 2468880 w 2468880"/>
                <a:gd name="connsiteY0" fmla="*/ 1234440 h 2468880"/>
                <a:gd name="connsiteX1" fmla="*/ 1234440 w 2468880"/>
                <a:gd name="connsiteY1" fmla="*/ 2468880 h 2468880"/>
                <a:gd name="connsiteX2" fmla="*/ 0 w 2468880"/>
                <a:gd name="connsiteY2" fmla="*/ 1234440 h 2468880"/>
                <a:gd name="connsiteX3" fmla="*/ 1234440 w 2468880"/>
                <a:gd name="connsiteY3" fmla="*/ 0 h 2468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68880" h="2468880">
                  <a:moveTo>
                    <a:pt x="2468880" y="1234440"/>
                  </a:moveTo>
                  <a:cubicBezTo>
                    <a:pt x="2468880" y="1916202"/>
                    <a:pt x="1916202" y="2468880"/>
                    <a:pt x="1234440" y="2468880"/>
                  </a:cubicBezTo>
                  <a:cubicBezTo>
                    <a:pt x="552678" y="2468880"/>
                    <a:pt x="0" y="1916202"/>
                    <a:pt x="0" y="1234440"/>
                  </a:cubicBezTo>
                  <a:cubicBezTo>
                    <a:pt x="0" y="552678"/>
                    <a:pt x="552678" y="0"/>
                    <a:pt x="1234440" y="0"/>
                  </a:cubicBezTo>
                </a:path>
              </a:pathLst>
            </a:custGeom>
            <a:noFill/>
            <a:ln w="38100" cap="rnd">
              <a:solidFill>
                <a:schemeClr val="tx2">
                  <a:lumMod val="75000"/>
                  <a:alpha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" name="Group 53"/>
          <p:cNvGrpSpPr/>
          <p:nvPr userDrawn="1"/>
        </p:nvGrpSpPr>
        <p:grpSpPr>
          <a:xfrm>
            <a:off x="301972" y="4899680"/>
            <a:ext cx="7608685" cy="239248"/>
            <a:chOff x="5375569" y="4194915"/>
            <a:chExt cx="651444" cy="45719"/>
          </a:xfrm>
        </p:grpSpPr>
        <p:sp>
          <p:nvSpPr>
            <p:cNvPr id="55" name="object 15"/>
            <p:cNvSpPr/>
            <p:nvPr userDrawn="1"/>
          </p:nvSpPr>
          <p:spPr>
            <a:xfrm>
              <a:off x="5375569" y="4194916"/>
              <a:ext cx="325755" cy="0"/>
            </a:xfrm>
            <a:custGeom>
              <a:avLst/>
              <a:gdLst/>
              <a:ahLst/>
              <a:cxnLst/>
              <a:rect l="l" t="t" r="r" b="b"/>
              <a:pathLst>
                <a:path w="325755">
                  <a:moveTo>
                    <a:pt x="325716" y="0"/>
                  </a:moveTo>
                  <a:lnTo>
                    <a:pt x="0" y="0"/>
                  </a:lnTo>
                </a:path>
              </a:pathLst>
            </a:custGeom>
            <a:ln w="25400" cap="rnd">
              <a:solidFill>
                <a:schemeClr val="accent5"/>
              </a:solidFill>
            </a:ln>
          </p:spPr>
          <p:txBody>
            <a:bodyPr wrap="square" lIns="0" tIns="0" rIns="0" bIns="0" rtlCol="0"/>
            <a:lstStyle/>
            <a:p>
              <a:endParaRPr b="0" i="0" dirty="0">
                <a:latin typeface="Arial" charset="0"/>
              </a:endParaRPr>
            </a:p>
          </p:txBody>
        </p:sp>
        <p:sp>
          <p:nvSpPr>
            <p:cNvPr id="56" name="object 10"/>
            <p:cNvSpPr/>
            <p:nvPr userDrawn="1"/>
          </p:nvSpPr>
          <p:spPr>
            <a:xfrm>
              <a:off x="5701291" y="4194915"/>
              <a:ext cx="325722" cy="45719"/>
            </a:xfrm>
            <a:custGeom>
              <a:avLst/>
              <a:gdLst/>
              <a:ahLst/>
              <a:cxnLst/>
              <a:rect l="l" t="t" r="r" b="b"/>
              <a:pathLst>
                <a:path w="398780">
                  <a:moveTo>
                    <a:pt x="398183" y="0"/>
                  </a:moveTo>
                  <a:lnTo>
                    <a:pt x="17056" y="0"/>
                  </a:lnTo>
                  <a:lnTo>
                    <a:pt x="0" y="0"/>
                  </a:lnTo>
                </a:path>
              </a:pathLst>
            </a:custGeom>
            <a:ln w="25400" cap="rnd">
              <a:solidFill>
                <a:schemeClr val="tx2">
                  <a:lumMod val="75000"/>
                  <a:alpha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 b="0" i="0" dirty="0">
                <a:latin typeface="Arial" charset="0"/>
              </a:endParaRPr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1" y="163122"/>
            <a:ext cx="7605856" cy="690936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42704" y="6567170"/>
            <a:ext cx="280436" cy="177421"/>
          </a:xfrm>
          <a:prstGeom prst="rect">
            <a:avLst/>
          </a:prstGeom>
          <a:ln w="25400" cap="rnd">
            <a:noFill/>
          </a:ln>
        </p:spPr>
        <p:txBody>
          <a:bodyPr vert="horz" lIns="0" tIns="0" rIns="36576" bIns="0" rtlCol="0" anchor="ctr"/>
          <a:lstStyle>
            <a:lvl1pPr algn="r">
              <a:defRPr sz="1000" b="1">
                <a:solidFill>
                  <a:schemeClr val="bg1"/>
                </a:solidFill>
              </a:defRPr>
            </a:lvl1pPr>
          </a:lstStyle>
          <a:p>
            <a:fld id="{369CBD11-8145-8849-BA5F-F03872159E2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9" name="TextBox 38"/>
          <p:cNvSpPr txBox="1"/>
          <p:nvPr userDrawn="1"/>
        </p:nvSpPr>
        <p:spPr>
          <a:xfrm>
            <a:off x="207878" y="6540464"/>
            <a:ext cx="209704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 smtClean="0">
                <a:solidFill>
                  <a:schemeClr val="tx2">
                    <a:alpha val="40000"/>
                  </a:schemeClr>
                </a:solidFill>
              </a:rPr>
              <a:t>©2017 </a:t>
            </a:r>
            <a:r>
              <a:rPr lang="en-US" sz="900" dirty="0" err="1" smtClean="0">
                <a:solidFill>
                  <a:schemeClr val="tx2">
                    <a:alpha val="40000"/>
                  </a:schemeClr>
                </a:solidFill>
              </a:rPr>
              <a:t>LiveRamp</a:t>
            </a:r>
            <a:r>
              <a:rPr lang="en-US" sz="900" dirty="0" smtClean="0">
                <a:solidFill>
                  <a:schemeClr val="tx2">
                    <a:alpha val="40000"/>
                  </a:schemeClr>
                </a:solidFill>
              </a:rPr>
              <a:t>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905653494"/>
      </p:ext>
    </p:extLst>
  </p:cSld>
  <p:clrMapOvr>
    <a:masterClrMapping/>
  </p:clrMapOvr>
  <p:transition xmlns:p14="http://schemas.microsoft.com/office/powerpoint/2010/main" spd="med">
    <p:pull/>
  </p:transition>
  <p:timing>
    <p:tnLst>
      <p:par>
        <p:cTn xmlns:p14="http://schemas.microsoft.com/office/powerpoint/2010/main"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pos="5160">
          <p15:clr>
            <a:srgbClr val="FBAE40"/>
          </p15:clr>
        </p15:guide>
        <p15:guide id="2" orient="horz" pos="1632" userDrawn="1">
          <p15:clr>
            <a:srgbClr val="FBAE40"/>
          </p15:clr>
        </p15:guide>
        <p15:guide id="3" pos="2592">
          <p15:clr>
            <a:srgbClr val="FBAE40"/>
          </p15:clr>
        </p15:guide>
        <p15:guide id="4" pos="912">
          <p15:clr>
            <a:srgbClr val="FBAE40"/>
          </p15:clr>
        </p15:guide>
        <p15:guide id="5" pos="4248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oblem/solu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8106745" y="0"/>
            <a:ext cx="4094399" cy="3721989"/>
          </a:xfrm>
          <a:custGeom>
            <a:avLst/>
            <a:gdLst>
              <a:gd name="connsiteX0" fmla="*/ 0 w 4000500"/>
              <a:gd name="connsiteY0" fmla="*/ 0 h 3429000"/>
              <a:gd name="connsiteX1" fmla="*/ 4000500 w 4000500"/>
              <a:gd name="connsiteY1" fmla="*/ 0 h 3429000"/>
              <a:gd name="connsiteX2" fmla="*/ 4000500 w 4000500"/>
              <a:gd name="connsiteY2" fmla="*/ 3429000 h 3429000"/>
              <a:gd name="connsiteX3" fmla="*/ 0 w 4000500"/>
              <a:gd name="connsiteY3" fmla="*/ 3429000 h 3429000"/>
              <a:gd name="connsiteX4" fmla="*/ 0 w 4000500"/>
              <a:gd name="connsiteY4" fmla="*/ 0 h 3429000"/>
              <a:gd name="connsiteX0" fmla="*/ 0 w 4000500"/>
              <a:gd name="connsiteY0" fmla="*/ 0 h 3712464"/>
              <a:gd name="connsiteX1" fmla="*/ 4000500 w 4000500"/>
              <a:gd name="connsiteY1" fmla="*/ 0 h 3712464"/>
              <a:gd name="connsiteX2" fmla="*/ 4000500 w 4000500"/>
              <a:gd name="connsiteY2" fmla="*/ 3429000 h 3712464"/>
              <a:gd name="connsiteX3" fmla="*/ 9144 w 4000500"/>
              <a:gd name="connsiteY3" fmla="*/ 3712464 h 3712464"/>
              <a:gd name="connsiteX4" fmla="*/ 0 w 4000500"/>
              <a:gd name="connsiteY4" fmla="*/ 0 h 3712464"/>
              <a:gd name="connsiteX0" fmla="*/ 0 w 4009644"/>
              <a:gd name="connsiteY0" fmla="*/ 0 h 3712464"/>
              <a:gd name="connsiteX1" fmla="*/ 4000500 w 4009644"/>
              <a:gd name="connsiteY1" fmla="*/ 0 h 3712464"/>
              <a:gd name="connsiteX2" fmla="*/ 4009644 w 4009644"/>
              <a:gd name="connsiteY2" fmla="*/ 3191256 h 3712464"/>
              <a:gd name="connsiteX3" fmla="*/ 9144 w 4009644"/>
              <a:gd name="connsiteY3" fmla="*/ 3712464 h 3712464"/>
              <a:gd name="connsiteX4" fmla="*/ 0 w 4009644"/>
              <a:gd name="connsiteY4" fmla="*/ 0 h 3712464"/>
              <a:gd name="connsiteX0" fmla="*/ 0 w 4009644"/>
              <a:gd name="connsiteY0" fmla="*/ 0 h 3721989"/>
              <a:gd name="connsiteX1" fmla="*/ 4000500 w 4009644"/>
              <a:gd name="connsiteY1" fmla="*/ 0 h 3721989"/>
              <a:gd name="connsiteX2" fmla="*/ 4009644 w 4009644"/>
              <a:gd name="connsiteY2" fmla="*/ 3191256 h 3721989"/>
              <a:gd name="connsiteX3" fmla="*/ 2794 w 4009644"/>
              <a:gd name="connsiteY3" fmla="*/ 3721989 h 3721989"/>
              <a:gd name="connsiteX4" fmla="*/ 0 w 4009644"/>
              <a:gd name="connsiteY4" fmla="*/ 0 h 3721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9644" h="3721989">
                <a:moveTo>
                  <a:pt x="0" y="0"/>
                </a:moveTo>
                <a:lnTo>
                  <a:pt x="4000500" y="0"/>
                </a:lnTo>
                <a:lnTo>
                  <a:pt x="4009644" y="3191256"/>
                </a:lnTo>
                <a:lnTo>
                  <a:pt x="2794" y="3721989"/>
                </a:lnTo>
                <a:cubicBezTo>
                  <a:pt x="1863" y="2481326"/>
                  <a:pt x="931" y="1240663"/>
                  <a:pt x="0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 userDrawn="1"/>
        </p:nvSpPr>
        <p:spPr>
          <a:xfrm flipH="1">
            <a:off x="0" y="0"/>
            <a:ext cx="81915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 userDrawn="1"/>
        </p:nvSpPr>
        <p:spPr>
          <a:xfrm>
            <a:off x="9927188" y="3160628"/>
            <a:ext cx="540861" cy="540861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 userDrawn="1"/>
        </p:nvGrpSpPr>
        <p:grpSpPr>
          <a:xfrm flipH="1">
            <a:off x="10077943" y="3328622"/>
            <a:ext cx="221327" cy="282235"/>
            <a:chOff x="10110745" y="3414278"/>
            <a:chExt cx="221327" cy="282235"/>
          </a:xfrm>
        </p:grpSpPr>
        <p:sp>
          <p:nvSpPr>
            <p:cNvPr id="43" name="object 10"/>
            <p:cNvSpPr/>
            <p:nvPr userDrawn="1"/>
          </p:nvSpPr>
          <p:spPr>
            <a:xfrm rot="2765563" flipV="1">
              <a:off x="10007189" y="3517834"/>
              <a:ext cx="252831" cy="45719"/>
            </a:xfrm>
            <a:custGeom>
              <a:avLst/>
              <a:gdLst/>
              <a:ahLst/>
              <a:cxnLst/>
              <a:rect l="l" t="t" r="r" b="b"/>
              <a:pathLst>
                <a:path w="398780">
                  <a:moveTo>
                    <a:pt x="398183" y="0"/>
                  </a:moveTo>
                  <a:lnTo>
                    <a:pt x="17056" y="0"/>
                  </a:lnTo>
                  <a:lnTo>
                    <a:pt x="0" y="0"/>
                  </a:lnTo>
                </a:path>
              </a:pathLst>
            </a:custGeom>
            <a:ln w="25400" cap="rnd">
              <a:solidFill>
                <a:schemeClr val="accent5"/>
              </a:solidFill>
            </a:ln>
          </p:spPr>
          <p:txBody>
            <a:bodyPr wrap="square" lIns="0" tIns="0" rIns="0" bIns="0" rtlCol="0"/>
            <a:lstStyle/>
            <a:p>
              <a:endParaRPr b="0" i="0" dirty="0">
                <a:latin typeface="Arial" charset="0"/>
              </a:endParaRPr>
            </a:p>
          </p:txBody>
        </p:sp>
        <p:sp>
          <p:nvSpPr>
            <p:cNvPr id="41" name="object 10"/>
            <p:cNvSpPr/>
            <p:nvPr userDrawn="1"/>
          </p:nvSpPr>
          <p:spPr>
            <a:xfrm rot="18834437">
              <a:off x="10182797" y="3547238"/>
              <a:ext cx="252831" cy="45719"/>
            </a:xfrm>
            <a:custGeom>
              <a:avLst/>
              <a:gdLst/>
              <a:ahLst/>
              <a:cxnLst/>
              <a:rect l="l" t="t" r="r" b="b"/>
              <a:pathLst>
                <a:path w="398780">
                  <a:moveTo>
                    <a:pt x="398183" y="0"/>
                  </a:moveTo>
                  <a:lnTo>
                    <a:pt x="17056" y="0"/>
                  </a:lnTo>
                  <a:lnTo>
                    <a:pt x="0" y="0"/>
                  </a:lnTo>
                </a:path>
              </a:pathLst>
            </a:custGeom>
            <a:ln w="25400" cap="rnd">
              <a:solidFill>
                <a:schemeClr val="tx2">
                  <a:lumMod val="75000"/>
                  <a:alpha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 b="0" i="0" dirty="0">
                <a:latin typeface="Arial" charset="0"/>
              </a:endParaRPr>
            </a:p>
          </p:txBody>
        </p:sp>
      </p:grpSp>
      <p:sp>
        <p:nvSpPr>
          <p:cNvPr id="40" name="Text Placeholder 20"/>
          <p:cNvSpPr>
            <a:spLocks noGrp="1"/>
          </p:cNvSpPr>
          <p:nvPr>
            <p:ph type="body" sz="quarter" idx="14" hasCustomPrompt="1"/>
          </p:nvPr>
        </p:nvSpPr>
        <p:spPr>
          <a:xfrm>
            <a:off x="301973" y="1094919"/>
            <a:ext cx="2305050" cy="90233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2400" b="1" i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defRPr>
            </a:lvl1pPr>
            <a:lvl2pPr marL="311142" indent="0" algn="ctr">
              <a:buNone/>
              <a:defRPr sz="1600"/>
            </a:lvl2pPr>
            <a:lvl3pPr marL="609585" indent="0" algn="ctr">
              <a:buNone/>
              <a:defRPr sz="1600"/>
            </a:lvl3pPr>
            <a:lvl4pPr marL="918611" indent="0" algn="ctr">
              <a:buNone/>
              <a:defRPr sz="1600"/>
            </a:lvl4pPr>
            <a:lvl5pPr marL="1219170" indent="0" algn="ctr">
              <a:buNone/>
              <a:defRPr sz="1600"/>
            </a:lvl5pPr>
          </a:lstStyle>
          <a:p>
            <a:pPr lvl="0"/>
            <a:r>
              <a:rPr lang="en-US" dirty="0" smtClean="0"/>
              <a:t>CLICK TO EDIT MASTER TEXT</a:t>
            </a:r>
          </a:p>
        </p:txBody>
      </p:sp>
      <p:sp>
        <p:nvSpPr>
          <p:cNvPr id="42" name="Text Placeholder 20"/>
          <p:cNvSpPr>
            <a:spLocks noGrp="1"/>
          </p:cNvSpPr>
          <p:nvPr>
            <p:ph type="body" sz="quarter" idx="15"/>
          </p:nvPr>
        </p:nvSpPr>
        <p:spPr>
          <a:xfrm>
            <a:off x="301973" y="4270512"/>
            <a:ext cx="2305050" cy="1848505"/>
          </a:xfrm>
          <a:prstGeom prst="rect">
            <a:avLst/>
          </a:prstGeom>
        </p:spPr>
        <p:txBody>
          <a:bodyPr lIns="0" rIns="0" anchor="t">
            <a:normAutofit/>
          </a:bodyPr>
          <a:lstStyle>
            <a:lvl1pPr marL="0" indent="0" algn="ctr">
              <a:buNone/>
              <a:defRPr sz="1800" b="0" i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  <a:lvl2pPr marL="311142" indent="0" algn="ctr">
              <a:buNone/>
              <a:defRPr sz="1600"/>
            </a:lvl2pPr>
            <a:lvl3pPr marL="609585" indent="0" algn="ctr">
              <a:buNone/>
              <a:defRPr sz="1600"/>
            </a:lvl3pPr>
            <a:lvl4pPr marL="918611" indent="0" algn="ctr">
              <a:buNone/>
              <a:defRPr sz="1600"/>
            </a:lvl4pPr>
            <a:lvl5pPr marL="1219170" indent="0" algn="ctr">
              <a:buNone/>
              <a:defRPr sz="1600"/>
            </a:lvl5pPr>
          </a:lstStyle>
          <a:p>
            <a:pPr lvl="0"/>
            <a:r>
              <a:rPr lang="en-US" dirty="0" smtClean="0"/>
              <a:t>Click to edit Master text</a:t>
            </a:r>
          </a:p>
        </p:txBody>
      </p:sp>
      <p:sp>
        <p:nvSpPr>
          <p:cNvPr id="44" name="Text Placeholder 20"/>
          <p:cNvSpPr>
            <a:spLocks noGrp="1"/>
          </p:cNvSpPr>
          <p:nvPr>
            <p:ph type="body" sz="quarter" idx="16" hasCustomPrompt="1"/>
          </p:nvPr>
        </p:nvSpPr>
        <p:spPr>
          <a:xfrm>
            <a:off x="2953790" y="1094919"/>
            <a:ext cx="2305050" cy="90233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2400" b="1" i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defRPr>
            </a:lvl1pPr>
            <a:lvl2pPr marL="311142" indent="0" algn="ctr">
              <a:buNone/>
              <a:defRPr sz="1600"/>
            </a:lvl2pPr>
            <a:lvl3pPr marL="609585" indent="0" algn="ctr">
              <a:buNone/>
              <a:defRPr sz="1600"/>
            </a:lvl3pPr>
            <a:lvl4pPr marL="918611" indent="0" algn="ctr">
              <a:buNone/>
              <a:defRPr sz="1600"/>
            </a:lvl4pPr>
            <a:lvl5pPr marL="1219170" indent="0" algn="ctr">
              <a:buNone/>
              <a:defRPr sz="1600"/>
            </a:lvl5pPr>
          </a:lstStyle>
          <a:p>
            <a:pPr lvl="0"/>
            <a:r>
              <a:rPr lang="en-US" dirty="0" smtClean="0"/>
              <a:t>CLICK TO EDIT MASTER TEXT</a:t>
            </a:r>
          </a:p>
        </p:txBody>
      </p:sp>
      <p:sp>
        <p:nvSpPr>
          <p:cNvPr id="45" name="Text Placeholder 20"/>
          <p:cNvSpPr>
            <a:spLocks noGrp="1"/>
          </p:cNvSpPr>
          <p:nvPr>
            <p:ph type="body" sz="quarter" idx="17"/>
          </p:nvPr>
        </p:nvSpPr>
        <p:spPr>
          <a:xfrm>
            <a:off x="2953790" y="4270512"/>
            <a:ext cx="2305050" cy="1848505"/>
          </a:xfrm>
          <a:prstGeom prst="rect">
            <a:avLst/>
          </a:prstGeom>
        </p:spPr>
        <p:txBody>
          <a:bodyPr lIns="0" rIns="0" anchor="t">
            <a:normAutofit/>
          </a:bodyPr>
          <a:lstStyle>
            <a:lvl1pPr marL="0" indent="0" algn="ctr">
              <a:buNone/>
              <a:defRPr sz="1800" b="0" i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  <a:lvl2pPr marL="311142" indent="0" algn="ctr">
              <a:buNone/>
              <a:defRPr sz="1600"/>
            </a:lvl2pPr>
            <a:lvl3pPr marL="609585" indent="0" algn="ctr">
              <a:buNone/>
              <a:defRPr sz="1600"/>
            </a:lvl3pPr>
            <a:lvl4pPr marL="918611" indent="0" algn="ctr">
              <a:buNone/>
              <a:defRPr sz="1600"/>
            </a:lvl4pPr>
            <a:lvl5pPr marL="1219170" indent="0" algn="ctr">
              <a:buNone/>
              <a:defRPr sz="1600"/>
            </a:lvl5pPr>
          </a:lstStyle>
          <a:p>
            <a:pPr lvl="0"/>
            <a:r>
              <a:rPr lang="en-US" dirty="0" smtClean="0"/>
              <a:t>Click to edit Master text</a:t>
            </a:r>
          </a:p>
        </p:txBody>
      </p:sp>
      <p:sp>
        <p:nvSpPr>
          <p:cNvPr id="46" name="Text Placeholder 20"/>
          <p:cNvSpPr>
            <a:spLocks noGrp="1"/>
          </p:cNvSpPr>
          <p:nvPr>
            <p:ph type="body" sz="quarter" idx="18" hasCustomPrompt="1"/>
          </p:nvPr>
        </p:nvSpPr>
        <p:spPr>
          <a:xfrm>
            <a:off x="5605607" y="1094919"/>
            <a:ext cx="2305050" cy="90233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2400" b="1" i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defRPr>
            </a:lvl1pPr>
            <a:lvl2pPr marL="311142" indent="0" algn="ctr">
              <a:buNone/>
              <a:defRPr sz="1600"/>
            </a:lvl2pPr>
            <a:lvl3pPr marL="609585" indent="0" algn="ctr">
              <a:buNone/>
              <a:defRPr sz="1600"/>
            </a:lvl3pPr>
            <a:lvl4pPr marL="918611" indent="0" algn="ctr">
              <a:buNone/>
              <a:defRPr sz="1600"/>
            </a:lvl4pPr>
            <a:lvl5pPr marL="1219170" indent="0" algn="ctr">
              <a:buNone/>
              <a:defRPr sz="1600"/>
            </a:lvl5pPr>
          </a:lstStyle>
          <a:p>
            <a:pPr lvl="0"/>
            <a:r>
              <a:rPr lang="en-US" dirty="0" smtClean="0"/>
              <a:t>CLICK TO EDIT MASTER TEXT</a:t>
            </a:r>
          </a:p>
        </p:txBody>
      </p:sp>
      <p:sp>
        <p:nvSpPr>
          <p:cNvPr id="47" name="Text Placeholder 20"/>
          <p:cNvSpPr>
            <a:spLocks noGrp="1"/>
          </p:cNvSpPr>
          <p:nvPr>
            <p:ph type="body" sz="quarter" idx="19"/>
          </p:nvPr>
        </p:nvSpPr>
        <p:spPr>
          <a:xfrm>
            <a:off x="5605607" y="4270512"/>
            <a:ext cx="2305050" cy="1848505"/>
          </a:xfrm>
          <a:prstGeom prst="rect">
            <a:avLst/>
          </a:prstGeom>
        </p:spPr>
        <p:txBody>
          <a:bodyPr lIns="0" rIns="0" anchor="t">
            <a:normAutofit/>
          </a:bodyPr>
          <a:lstStyle>
            <a:lvl1pPr marL="0" indent="0" algn="ctr">
              <a:buNone/>
              <a:defRPr sz="1800" b="0" i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  <a:lvl2pPr marL="311142" indent="0" algn="ctr">
              <a:buNone/>
              <a:defRPr sz="1600"/>
            </a:lvl2pPr>
            <a:lvl3pPr marL="609585" indent="0" algn="ctr">
              <a:buNone/>
              <a:defRPr sz="1600"/>
            </a:lvl3pPr>
            <a:lvl4pPr marL="918611" indent="0" algn="ctr">
              <a:buNone/>
              <a:defRPr sz="1600"/>
            </a:lvl4pPr>
            <a:lvl5pPr marL="1219170" indent="0" algn="ctr">
              <a:buNone/>
              <a:defRPr sz="1600"/>
            </a:lvl5pPr>
          </a:lstStyle>
          <a:p>
            <a:pPr lvl="0"/>
            <a:r>
              <a:rPr lang="en-US" dirty="0" smtClean="0"/>
              <a:t>Click to edit Master text</a:t>
            </a:r>
          </a:p>
        </p:txBody>
      </p:sp>
      <p:sp>
        <p:nvSpPr>
          <p:cNvPr id="50" name="Text Placeholder 20"/>
          <p:cNvSpPr>
            <a:spLocks noGrp="1"/>
          </p:cNvSpPr>
          <p:nvPr>
            <p:ph type="body" sz="quarter" idx="23"/>
          </p:nvPr>
        </p:nvSpPr>
        <p:spPr>
          <a:xfrm>
            <a:off x="8388858" y="937259"/>
            <a:ext cx="3617214" cy="2175328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311142" indent="0" algn="ctr">
              <a:buNone/>
              <a:defRPr sz="1600"/>
            </a:lvl2pPr>
            <a:lvl3pPr marL="609585" indent="0" algn="ctr">
              <a:buNone/>
              <a:defRPr sz="1600"/>
            </a:lvl3pPr>
            <a:lvl4pPr marL="918611" indent="0" algn="ctr">
              <a:buNone/>
              <a:defRPr sz="1600"/>
            </a:lvl4pPr>
            <a:lvl5pPr marL="1219170" indent="0" algn="ctr">
              <a:buNone/>
              <a:defRPr sz="1600"/>
            </a:lvl5pPr>
          </a:lstStyle>
          <a:p>
            <a:pPr lvl="0"/>
            <a:r>
              <a:rPr lang="en-US" dirty="0" smtClean="0"/>
              <a:t>Click to edit Master text</a:t>
            </a:r>
          </a:p>
        </p:txBody>
      </p:sp>
      <p:sp>
        <p:nvSpPr>
          <p:cNvPr id="51" name="Text Placeholder 20"/>
          <p:cNvSpPr>
            <a:spLocks noGrp="1"/>
          </p:cNvSpPr>
          <p:nvPr>
            <p:ph type="body" sz="quarter" idx="24"/>
          </p:nvPr>
        </p:nvSpPr>
        <p:spPr>
          <a:xfrm>
            <a:off x="8388858" y="420596"/>
            <a:ext cx="3617214" cy="515331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2400" b="1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311142" indent="0" algn="ctr">
              <a:buNone/>
              <a:defRPr sz="1600"/>
            </a:lvl2pPr>
            <a:lvl3pPr marL="609585" indent="0" algn="ctr">
              <a:buNone/>
              <a:defRPr sz="1600"/>
            </a:lvl3pPr>
            <a:lvl4pPr marL="918611" indent="0" algn="ctr">
              <a:buNone/>
              <a:defRPr sz="1600"/>
            </a:lvl4pPr>
            <a:lvl5pPr marL="1219170" indent="0" algn="ctr">
              <a:buNone/>
              <a:defRPr sz="1600"/>
            </a:lvl5pPr>
          </a:lstStyle>
          <a:p>
            <a:pPr lvl="0"/>
            <a:r>
              <a:rPr lang="en-US" dirty="0" smtClean="0"/>
              <a:t>Click to edit Master text</a:t>
            </a:r>
          </a:p>
        </p:txBody>
      </p:sp>
      <p:sp>
        <p:nvSpPr>
          <p:cNvPr id="52" name="Text Placeholder 20"/>
          <p:cNvSpPr>
            <a:spLocks noGrp="1"/>
          </p:cNvSpPr>
          <p:nvPr>
            <p:ph type="body" sz="quarter" idx="25"/>
          </p:nvPr>
        </p:nvSpPr>
        <p:spPr>
          <a:xfrm>
            <a:off x="8396467" y="4474172"/>
            <a:ext cx="3617214" cy="2019484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311142" indent="0" algn="ctr">
              <a:buNone/>
              <a:defRPr sz="1600"/>
            </a:lvl2pPr>
            <a:lvl3pPr marL="609585" indent="0" algn="ctr">
              <a:buNone/>
              <a:defRPr sz="1600"/>
            </a:lvl3pPr>
            <a:lvl4pPr marL="918611" indent="0" algn="ctr">
              <a:buNone/>
              <a:defRPr sz="1600"/>
            </a:lvl4pPr>
            <a:lvl5pPr marL="1219170" indent="0" algn="ctr">
              <a:buNone/>
              <a:defRPr sz="1600"/>
            </a:lvl5pPr>
          </a:lstStyle>
          <a:p>
            <a:pPr lvl="0"/>
            <a:r>
              <a:rPr lang="en-US" dirty="0" smtClean="0"/>
              <a:t>Click to edit Master text</a:t>
            </a:r>
          </a:p>
        </p:txBody>
      </p:sp>
      <p:sp>
        <p:nvSpPr>
          <p:cNvPr id="53" name="Text Placeholder 20"/>
          <p:cNvSpPr>
            <a:spLocks noGrp="1"/>
          </p:cNvSpPr>
          <p:nvPr>
            <p:ph type="body" sz="quarter" idx="26"/>
          </p:nvPr>
        </p:nvSpPr>
        <p:spPr>
          <a:xfrm>
            <a:off x="8396467" y="3957509"/>
            <a:ext cx="3617214" cy="515331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2400" b="1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311142" indent="0" algn="ctr">
              <a:buNone/>
              <a:defRPr sz="1600"/>
            </a:lvl2pPr>
            <a:lvl3pPr marL="609585" indent="0" algn="ctr">
              <a:buNone/>
              <a:defRPr sz="1600"/>
            </a:lvl3pPr>
            <a:lvl4pPr marL="918611" indent="0" algn="ctr">
              <a:buNone/>
              <a:defRPr sz="1600"/>
            </a:lvl4pPr>
            <a:lvl5pPr marL="1219170" indent="0" algn="ctr">
              <a:buNone/>
              <a:defRPr sz="1600"/>
            </a:lvl5pPr>
          </a:lstStyle>
          <a:p>
            <a:pPr lvl="0"/>
            <a:r>
              <a:rPr lang="en-US" dirty="0" smtClean="0"/>
              <a:t>Click to edit Master text</a:t>
            </a:r>
          </a:p>
        </p:txBody>
      </p:sp>
      <p:sp>
        <p:nvSpPr>
          <p:cNvPr id="58" name="Content Placeholder 10"/>
          <p:cNvSpPr>
            <a:spLocks noGrp="1" noChangeAspect="1"/>
          </p:cNvSpPr>
          <p:nvPr>
            <p:ph sz="quarter" idx="34" hasCustomPrompt="1"/>
          </p:nvPr>
        </p:nvSpPr>
        <p:spPr>
          <a:xfrm>
            <a:off x="498041" y="2164724"/>
            <a:ext cx="1922992" cy="1922992"/>
          </a:xfrm>
          <a:prstGeom prst="ellipse">
            <a:avLst/>
          </a:prstGeom>
          <a:solidFill>
            <a:schemeClr val="bg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5400" b="0">
                <a:solidFill>
                  <a:schemeClr val="accent5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text</a:t>
            </a:r>
            <a:endParaRPr lang="en-US" dirty="0"/>
          </a:p>
        </p:txBody>
      </p:sp>
      <p:grpSp>
        <p:nvGrpSpPr>
          <p:cNvPr id="63" name="Group 62"/>
          <p:cNvGrpSpPr/>
          <p:nvPr userDrawn="1"/>
        </p:nvGrpSpPr>
        <p:grpSpPr>
          <a:xfrm rot="11700000">
            <a:off x="421122" y="2087804"/>
            <a:ext cx="2076832" cy="2076832"/>
            <a:chOff x="-2679895" y="1117464"/>
            <a:chExt cx="2468880" cy="2468880"/>
          </a:xfrm>
        </p:grpSpPr>
        <p:sp>
          <p:nvSpPr>
            <p:cNvPr id="64" name="Oval 35"/>
            <p:cNvSpPr/>
            <p:nvPr userDrawn="1"/>
          </p:nvSpPr>
          <p:spPr>
            <a:xfrm>
              <a:off x="-1445455" y="1117464"/>
              <a:ext cx="1234440" cy="1234440"/>
            </a:xfrm>
            <a:custGeom>
              <a:avLst/>
              <a:gdLst>
                <a:gd name="connsiteX0" fmla="*/ 0 w 2468880"/>
                <a:gd name="connsiteY0" fmla="*/ 1234440 h 2468880"/>
                <a:gd name="connsiteX1" fmla="*/ 1234440 w 2468880"/>
                <a:gd name="connsiteY1" fmla="*/ 0 h 2468880"/>
                <a:gd name="connsiteX2" fmla="*/ 2468880 w 2468880"/>
                <a:gd name="connsiteY2" fmla="*/ 1234440 h 2468880"/>
                <a:gd name="connsiteX3" fmla="*/ 1234440 w 2468880"/>
                <a:gd name="connsiteY3" fmla="*/ 2468880 h 2468880"/>
                <a:gd name="connsiteX4" fmla="*/ 0 w 2468880"/>
                <a:gd name="connsiteY4" fmla="*/ 1234440 h 2468880"/>
                <a:gd name="connsiteX0" fmla="*/ 1234440 w 2468880"/>
                <a:gd name="connsiteY0" fmla="*/ 0 h 2468880"/>
                <a:gd name="connsiteX1" fmla="*/ 2468880 w 2468880"/>
                <a:gd name="connsiteY1" fmla="*/ 1234440 h 2468880"/>
                <a:gd name="connsiteX2" fmla="*/ 1234440 w 2468880"/>
                <a:gd name="connsiteY2" fmla="*/ 2468880 h 2468880"/>
                <a:gd name="connsiteX3" fmla="*/ 0 w 2468880"/>
                <a:gd name="connsiteY3" fmla="*/ 1234440 h 2468880"/>
                <a:gd name="connsiteX4" fmla="*/ 1325880 w 2468880"/>
                <a:gd name="connsiteY4" fmla="*/ 91440 h 2468880"/>
                <a:gd name="connsiteX0" fmla="*/ 1234440 w 2468880"/>
                <a:gd name="connsiteY0" fmla="*/ 0 h 2468880"/>
                <a:gd name="connsiteX1" fmla="*/ 2468880 w 2468880"/>
                <a:gd name="connsiteY1" fmla="*/ 1234440 h 2468880"/>
                <a:gd name="connsiteX2" fmla="*/ 1234440 w 2468880"/>
                <a:gd name="connsiteY2" fmla="*/ 2468880 h 2468880"/>
                <a:gd name="connsiteX3" fmla="*/ 0 w 2468880"/>
                <a:gd name="connsiteY3" fmla="*/ 1234440 h 2468880"/>
                <a:gd name="connsiteX0" fmla="*/ 0 w 1234440"/>
                <a:gd name="connsiteY0" fmla="*/ 0 h 2468880"/>
                <a:gd name="connsiteX1" fmla="*/ 1234440 w 1234440"/>
                <a:gd name="connsiteY1" fmla="*/ 1234440 h 2468880"/>
                <a:gd name="connsiteX2" fmla="*/ 0 w 1234440"/>
                <a:gd name="connsiteY2" fmla="*/ 2468880 h 2468880"/>
                <a:gd name="connsiteX0" fmla="*/ 0 w 1234440"/>
                <a:gd name="connsiteY0" fmla="*/ 0 h 1234440"/>
                <a:gd name="connsiteX1" fmla="*/ 1234440 w 1234440"/>
                <a:gd name="connsiteY1" fmla="*/ 1234440 h 1234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4440" h="1234440">
                  <a:moveTo>
                    <a:pt x="0" y="0"/>
                  </a:moveTo>
                  <a:cubicBezTo>
                    <a:pt x="681762" y="0"/>
                    <a:pt x="1234440" y="552678"/>
                    <a:pt x="1234440" y="1234440"/>
                  </a:cubicBezTo>
                </a:path>
              </a:pathLst>
            </a:custGeom>
            <a:noFill/>
            <a:ln w="38100" cap="rnd">
              <a:solidFill>
                <a:schemeClr val="accent5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34"/>
            <p:cNvSpPr/>
            <p:nvPr userDrawn="1"/>
          </p:nvSpPr>
          <p:spPr>
            <a:xfrm>
              <a:off x="-2679895" y="1117464"/>
              <a:ext cx="2468880" cy="2468880"/>
            </a:xfrm>
            <a:custGeom>
              <a:avLst/>
              <a:gdLst>
                <a:gd name="connsiteX0" fmla="*/ 0 w 2468880"/>
                <a:gd name="connsiteY0" fmla="*/ 1234440 h 2468880"/>
                <a:gd name="connsiteX1" fmla="*/ 1234440 w 2468880"/>
                <a:gd name="connsiteY1" fmla="*/ 0 h 2468880"/>
                <a:gd name="connsiteX2" fmla="*/ 2468880 w 2468880"/>
                <a:gd name="connsiteY2" fmla="*/ 1234440 h 2468880"/>
                <a:gd name="connsiteX3" fmla="*/ 1234440 w 2468880"/>
                <a:gd name="connsiteY3" fmla="*/ 2468880 h 2468880"/>
                <a:gd name="connsiteX4" fmla="*/ 0 w 2468880"/>
                <a:gd name="connsiteY4" fmla="*/ 1234440 h 2468880"/>
                <a:gd name="connsiteX0" fmla="*/ 2468880 w 2560320"/>
                <a:gd name="connsiteY0" fmla="*/ 1234440 h 2468880"/>
                <a:gd name="connsiteX1" fmla="*/ 1234440 w 2560320"/>
                <a:gd name="connsiteY1" fmla="*/ 2468880 h 2468880"/>
                <a:gd name="connsiteX2" fmla="*/ 0 w 2560320"/>
                <a:gd name="connsiteY2" fmla="*/ 1234440 h 2468880"/>
                <a:gd name="connsiteX3" fmla="*/ 1234440 w 2560320"/>
                <a:gd name="connsiteY3" fmla="*/ 0 h 2468880"/>
                <a:gd name="connsiteX4" fmla="*/ 2560320 w 2560320"/>
                <a:gd name="connsiteY4" fmla="*/ 1325880 h 2468880"/>
                <a:gd name="connsiteX0" fmla="*/ 2468880 w 2468880"/>
                <a:gd name="connsiteY0" fmla="*/ 1234440 h 2468880"/>
                <a:gd name="connsiteX1" fmla="*/ 1234440 w 2468880"/>
                <a:gd name="connsiteY1" fmla="*/ 2468880 h 2468880"/>
                <a:gd name="connsiteX2" fmla="*/ 0 w 2468880"/>
                <a:gd name="connsiteY2" fmla="*/ 1234440 h 2468880"/>
                <a:gd name="connsiteX3" fmla="*/ 1234440 w 2468880"/>
                <a:gd name="connsiteY3" fmla="*/ 0 h 2468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68880" h="2468880">
                  <a:moveTo>
                    <a:pt x="2468880" y="1234440"/>
                  </a:moveTo>
                  <a:cubicBezTo>
                    <a:pt x="2468880" y="1916202"/>
                    <a:pt x="1916202" y="2468880"/>
                    <a:pt x="1234440" y="2468880"/>
                  </a:cubicBezTo>
                  <a:cubicBezTo>
                    <a:pt x="552678" y="2468880"/>
                    <a:pt x="0" y="1916202"/>
                    <a:pt x="0" y="1234440"/>
                  </a:cubicBezTo>
                  <a:cubicBezTo>
                    <a:pt x="0" y="552678"/>
                    <a:pt x="552678" y="0"/>
                    <a:pt x="1234440" y="0"/>
                  </a:cubicBezTo>
                </a:path>
              </a:pathLst>
            </a:custGeom>
            <a:noFill/>
            <a:ln w="38100" cap="rnd">
              <a:solidFill>
                <a:schemeClr val="tx2">
                  <a:lumMod val="75000"/>
                  <a:alpha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Content Placeholder 10"/>
          <p:cNvSpPr>
            <a:spLocks noGrp="1" noChangeAspect="1"/>
          </p:cNvSpPr>
          <p:nvPr>
            <p:ph sz="quarter" idx="35" hasCustomPrompt="1"/>
          </p:nvPr>
        </p:nvSpPr>
        <p:spPr>
          <a:xfrm>
            <a:off x="3160179" y="2164724"/>
            <a:ext cx="1922992" cy="1922992"/>
          </a:xfrm>
          <a:prstGeom prst="ellipse">
            <a:avLst/>
          </a:prstGeom>
          <a:solidFill>
            <a:schemeClr val="bg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5400" b="0">
                <a:solidFill>
                  <a:schemeClr val="accent5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text</a:t>
            </a:r>
            <a:endParaRPr lang="en-US" dirty="0"/>
          </a:p>
        </p:txBody>
      </p:sp>
      <p:grpSp>
        <p:nvGrpSpPr>
          <p:cNvPr id="67" name="Group 66"/>
          <p:cNvGrpSpPr/>
          <p:nvPr userDrawn="1"/>
        </p:nvGrpSpPr>
        <p:grpSpPr>
          <a:xfrm rot="11700000">
            <a:off x="3083260" y="2087804"/>
            <a:ext cx="2076832" cy="2076832"/>
            <a:chOff x="-2679895" y="1117464"/>
            <a:chExt cx="2468880" cy="2468880"/>
          </a:xfrm>
        </p:grpSpPr>
        <p:sp>
          <p:nvSpPr>
            <p:cNvPr id="68" name="Oval 35"/>
            <p:cNvSpPr/>
            <p:nvPr userDrawn="1"/>
          </p:nvSpPr>
          <p:spPr>
            <a:xfrm>
              <a:off x="-1445455" y="1117464"/>
              <a:ext cx="1234440" cy="1234440"/>
            </a:xfrm>
            <a:custGeom>
              <a:avLst/>
              <a:gdLst>
                <a:gd name="connsiteX0" fmla="*/ 0 w 2468880"/>
                <a:gd name="connsiteY0" fmla="*/ 1234440 h 2468880"/>
                <a:gd name="connsiteX1" fmla="*/ 1234440 w 2468880"/>
                <a:gd name="connsiteY1" fmla="*/ 0 h 2468880"/>
                <a:gd name="connsiteX2" fmla="*/ 2468880 w 2468880"/>
                <a:gd name="connsiteY2" fmla="*/ 1234440 h 2468880"/>
                <a:gd name="connsiteX3" fmla="*/ 1234440 w 2468880"/>
                <a:gd name="connsiteY3" fmla="*/ 2468880 h 2468880"/>
                <a:gd name="connsiteX4" fmla="*/ 0 w 2468880"/>
                <a:gd name="connsiteY4" fmla="*/ 1234440 h 2468880"/>
                <a:gd name="connsiteX0" fmla="*/ 1234440 w 2468880"/>
                <a:gd name="connsiteY0" fmla="*/ 0 h 2468880"/>
                <a:gd name="connsiteX1" fmla="*/ 2468880 w 2468880"/>
                <a:gd name="connsiteY1" fmla="*/ 1234440 h 2468880"/>
                <a:gd name="connsiteX2" fmla="*/ 1234440 w 2468880"/>
                <a:gd name="connsiteY2" fmla="*/ 2468880 h 2468880"/>
                <a:gd name="connsiteX3" fmla="*/ 0 w 2468880"/>
                <a:gd name="connsiteY3" fmla="*/ 1234440 h 2468880"/>
                <a:gd name="connsiteX4" fmla="*/ 1325880 w 2468880"/>
                <a:gd name="connsiteY4" fmla="*/ 91440 h 2468880"/>
                <a:gd name="connsiteX0" fmla="*/ 1234440 w 2468880"/>
                <a:gd name="connsiteY0" fmla="*/ 0 h 2468880"/>
                <a:gd name="connsiteX1" fmla="*/ 2468880 w 2468880"/>
                <a:gd name="connsiteY1" fmla="*/ 1234440 h 2468880"/>
                <a:gd name="connsiteX2" fmla="*/ 1234440 w 2468880"/>
                <a:gd name="connsiteY2" fmla="*/ 2468880 h 2468880"/>
                <a:gd name="connsiteX3" fmla="*/ 0 w 2468880"/>
                <a:gd name="connsiteY3" fmla="*/ 1234440 h 2468880"/>
                <a:gd name="connsiteX0" fmla="*/ 0 w 1234440"/>
                <a:gd name="connsiteY0" fmla="*/ 0 h 2468880"/>
                <a:gd name="connsiteX1" fmla="*/ 1234440 w 1234440"/>
                <a:gd name="connsiteY1" fmla="*/ 1234440 h 2468880"/>
                <a:gd name="connsiteX2" fmla="*/ 0 w 1234440"/>
                <a:gd name="connsiteY2" fmla="*/ 2468880 h 2468880"/>
                <a:gd name="connsiteX0" fmla="*/ 0 w 1234440"/>
                <a:gd name="connsiteY0" fmla="*/ 0 h 1234440"/>
                <a:gd name="connsiteX1" fmla="*/ 1234440 w 1234440"/>
                <a:gd name="connsiteY1" fmla="*/ 1234440 h 1234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4440" h="1234440">
                  <a:moveTo>
                    <a:pt x="0" y="0"/>
                  </a:moveTo>
                  <a:cubicBezTo>
                    <a:pt x="681762" y="0"/>
                    <a:pt x="1234440" y="552678"/>
                    <a:pt x="1234440" y="1234440"/>
                  </a:cubicBezTo>
                </a:path>
              </a:pathLst>
            </a:custGeom>
            <a:noFill/>
            <a:ln w="38100" cap="rnd">
              <a:solidFill>
                <a:schemeClr val="accent5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34"/>
            <p:cNvSpPr/>
            <p:nvPr userDrawn="1"/>
          </p:nvSpPr>
          <p:spPr>
            <a:xfrm>
              <a:off x="-2679895" y="1117464"/>
              <a:ext cx="2468880" cy="2468880"/>
            </a:xfrm>
            <a:custGeom>
              <a:avLst/>
              <a:gdLst>
                <a:gd name="connsiteX0" fmla="*/ 0 w 2468880"/>
                <a:gd name="connsiteY0" fmla="*/ 1234440 h 2468880"/>
                <a:gd name="connsiteX1" fmla="*/ 1234440 w 2468880"/>
                <a:gd name="connsiteY1" fmla="*/ 0 h 2468880"/>
                <a:gd name="connsiteX2" fmla="*/ 2468880 w 2468880"/>
                <a:gd name="connsiteY2" fmla="*/ 1234440 h 2468880"/>
                <a:gd name="connsiteX3" fmla="*/ 1234440 w 2468880"/>
                <a:gd name="connsiteY3" fmla="*/ 2468880 h 2468880"/>
                <a:gd name="connsiteX4" fmla="*/ 0 w 2468880"/>
                <a:gd name="connsiteY4" fmla="*/ 1234440 h 2468880"/>
                <a:gd name="connsiteX0" fmla="*/ 2468880 w 2560320"/>
                <a:gd name="connsiteY0" fmla="*/ 1234440 h 2468880"/>
                <a:gd name="connsiteX1" fmla="*/ 1234440 w 2560320"/>
                <a:gd name="connsiteY1" fmla="*/ 2468880 h 2468880"/>
                <a:gd name="connsiteX2" fmla="*/ 0 w 2560320"/>
                <a:gd name="connsiteY2" fmla="*/ 1234440 h 2468880"/>
                <a:gd name="connsiteX3" fmla="*/ 1234440 w 2560320"/>
                <a:gd name="connsiteY3" fmla="*/ 0 h 2468880"/>
                <a:gd name="connsiteX4" fmla="*/ 2560320 w 2560320"/>
                <a:gd name="connsiteY4" fmla="*/ 1325880 h 2468880"/>
                <a:gd name="connsiteX0" fmla="*/ 2468880 w 2468880"/>
                <a:gd name="connsiteY0" fmla="*/ 1234440 h 2468880"/>
                <a:gd name="connsiteX1" fmla="*/ 1234440 w 2468880"/>
                <a:gd name="connsiteY1" fmla="*/ 2468880 h 2468880"/>
                <a:gd name="connsiteX2" fmla="*/ 0 w 2468880"/>
                <a:gd name="connsiteY2" fmla="*/ 1234440 h 2468880"/>
                <a:gd name="connsiteX3" fmla="*/ 1234440 w 2468880"/>
                <a:gd name="connsiteY3" fmla="*/ 0 h 2468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68880" h="2468880">
                  <a:moveTo>
                    <a:pt x="2468880" y="1234440"/>
                  </a:moveTo>
                  <a:cubicBezTo>
                    <a:pt x="2468880" y="1916202"/>
                    <a:pt x="1916202" y="2468880"/>
                    <a:pt x="1234440" y="2468880"/>
                  </a:cubicBezTo>
                  <a:cubicBezTo>
                    <a:pt x="552678" y="2468880"/>
                    <a:pt x="0" y="1916202"/>
                    <a:pt x="0" y="1234440"/>
                  </a:cubicBezTo>
                  <a:cubicBezTo>
                    <a:pt x="0" y="552678"/>
                    <a:pt x="552678" y="0"/>
                    <a:pt x="1234440" y="0"/>
                  </a:cubicBezTo>
                </a:path>
              </a:pathLst>
            </a:custGeom>
            <a:noFill/>
            <a:ln w="38100" cap="rnd">
              <a:solidFill>
                <a:schemeClr val="tx2">
                  <a:lumMod val="75000"/>
                  <a:alpha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0" name="Content Placeholder 10"/>
          <p:cNvSpPr>
            <a:spLocks noGrp="1" noChangeAspect="1"/>
          </p:cNvSpPr>
          <p:nvPr>
            <p:ph sz="quarter" idx="36" hasCustomPrompt="1"/>
          </p:nvPr>
        </p:nvSpPr>
        <p:spPr>
          <a:xfrm>
            <a:off x="5788611" y="2164724"/>
            <a:ext cx="1922992" cy="1922992"/>
          </a:xfrm>
          <a:prstGeom prst="ellipse">
            <a:avLst/>
          </a:prstGeom>
          <a:solidFill>
            <a:schemeClr val="bg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5400" b="0">
                <a:solidFill>
                  <a:schemeClr val="accent5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text</a:t>
            </a:r>
            <a:endParaRPr lang="en-US" dirty="0"/>
          </a:p>
        </p:txBody>
      </p:sp>
      <p:grpSp>
        <p:nvGrpSpPr>
          <p:cNvPr id="71" name="Group 70"/>
          <p:cNvGrpSpPr/>
          <p:nvPr userDrawn="1"/>
        </p:nvGrpSpPr>
        <p:grpSpPr>
          <a:xfrm rot="11700000">
            <a:off x="5711692" y="2087804"/>
            <a:ext cx="2076832" cy="2076832"/>
            <a:chOff x="-2679895" y="1117464"/>
            <a:chExt cx="2468880" cy="2468880"/>
          </a:xfrm>
        </p:grpSpPr>
        <p:sp>
          <p:nvSpPr>
            <p:cNvPr id="72" name="Oval 35"/>
            <p:cNvSpPr/>
            <p:nvPr userDrawn="1"/>
          </p:nvSpPr>
          <p:spPr>
            <a:xfrm>
              <a:off x="-1445455" y="1117464"/>
              <a:ext cx="1234440" cy="1234440"/>
            </a:xfrm>
            <a:custGeom>
              <a:avLst/>
              <a:gdLst>
                <a:gd name="connsiteX0" fmla="*/ 0 w 2468880"/>
                <a:gd name="connsiteY0" fmla="*/ 1234440 h 2468880"/>
                <a:gd name="connsiteX1" fmla="*/ 1234440 w 2468880"/>
                <a:gd name="connsiteY1" fmla="*/ 0 h 2468880"/>
                <a:gd name="connsiteX2" fmla="*/ 2468880 w 2468880"/>
                <a:gd name="connsiteY2" fmla="*/ 1234440 h 2468880"/>
                <a:gd name="connsiteX3" fmla="*/ 1234440 w 2468880"/>
                <a:gd name="connsiteY3" fmla="*/ 2468880 h 2468880"/>
                <a:gd name="connsiteX4" fmla="*/ 0 w 2468880"/>
                <a:gd name="connsiteY4" fmla="*/ 1234440 h 2468880"/>
                <a:gd name="connsiteX0" fmla="*/ 1234440 w 2468880"/>
                <a:gd name="connsiteY0" fmla="*/ 0 h 2468880"/>
                <a:gd name="connsiteX1" fmla="*/ 2468880 w 2468880"/>
                <a:gd name="connsiteY1" fmla="*/ 1234440 h 2468880"/>
                <a:gd name="connsiteX2" fmla="*/ 1234440 w 2468880"/>
                <a:gd name="connsiteY2" fmla="*/ 2468880 h 2468880"/>
                <a:gd name="connsiteX3" fmla="*/ 0 w 2468880"/>
                <a:gd name="connsiteY3" fmla="*/ 1234440 h 2468880"/>
                <a:gd name="connsiteX4" fmla="*/ 1325880 w 2468880"/>
                <a:gd name="connsiteY4" fmla="*/ 91440 h 2468880"/>
                <a:gd name="connsiteX0" fmla="*/ 1234440 w 2468880"/>
                <a:gd name="connsiteY0" fmla="*/ 0 h 2468880"/>
                <a:gd name="connsiteX1" fmla="*/ 2468880 w 2468880"/>
                <a:gd name="connsiteY1" fmla="*/ 1234440 h 2468880"/>
                <a:gd name="connsiteX2" fmla="*/ 1234440 w 2468880"/>
                <a:gd name="connsiteY2" fmla="*/ 2468880 h 2468880"/>
                <a:gd name="connsiteX3" fmla="*/ 0 w 2468880"/>
                <a:gd name="connsiteY3" fmla="*/ 1234440 h 2468880"/>
                <a:gd name="connsiteX0" fmla="*/ 0 w 1234440"/>
                <a:gd name="connsiteY0" fmla="*/ 0 h 2468880"/>
                <a:gd name="connsiteX1" fmla="*/ 1234440 w 1234440"/>
                <a:gd name="connsiteY1" fmla="*/ 1234440 h 2468880"/>
                <a:gd name="connsiteX2" fmla="*/ 0 w 1234440"/>
                <a:gd name="connsiteY2" fmla="*/ 2468880 h 2468880"/>
                <a:gd name="connsiteX0" fmla="*/ 0 w 1234440"/>
                <a:gd name="connsiteY0" fmla="*/ 0 h 1234440"/>
                <a:gd name="connsiteX1" fmla="*/ 1234440 w 1234440"/>
                <a:gd name="connsiteY1" fmla="*/ 1234440 h 1234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4440" h="1234440">
                  <a:moveTo>
                    <a:pt x="0" y="0"/>
                  </a:moveTo>
                  <a:cubicBezTo>
                    <a:pt x="681762" y="0"/>
                    <a:pt x="1234440" y="552678"/>
                    <a:pt x="1234440" y="1234440"/>
                  </a:cubicBezTo>
                </a:path>
              </a:pathLst>
            </a:custGeom>
            <a:noFill/>
            <a:ln w="38100" cap="rnd">
              <a:solidFill>
                <a:schemeClr val="accent5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34"/>
            <p:cNvSpPr/>
            <p:nvPr userDrawn="1"/>
          </p:nvSpPr>
          <p:spPr>
            <a:xfrm>
              <a:off x="-2679895" y="1117464"/>
              <a:ext cx="2468880" cy="2468880"/>
            </a:xfrm>
            <a:custGeom>
              <a:avLst/>
              <a:gdLst>
                <a:gd name="connsiteX0" fmla="*/ 0 w 2468880"/>
                <a:gd name="connsiteY0" fmla="*/ 1234440 h 2468880"/>
                <a:gd name="connsiteX1" fmla="*/ 1234440 w 2468880"/>
                <a:gd name="connsiteY1" fmla="*/ 0 h 2468880"/>
                <a:gd name="connsiteX2" fmla="*/ 2468880 w 2468880"/>
                <a:gd name="connsiteY2" fmla="*/ 1234440 h 2468880"/>
                <a:gd name="connsiteX3" fmla="*/ 1234440 w 2468880"/>
                <a:gd name="connsiteY3" fmla="*/ 2468880 h 2468880"/>
                <a:gd name="connsiteX4" fmla="*/ 0 w 2468880"/>
                <a:gd name="connsiteY4" fmla="*/ 1234440 h 2468880"/>
                <a:gd name="connsiteX0" fmla="*/ 2468880 w 2560320"/>
                <a:gd name="connsiteY0" fmla="*/ 1234440 h 2468880"/>
                <a:gd name="connsiteX1" fmla="*/ 1234440 w 2560320"/>
                <a:gd name="connsiteY1" fmla="*/ 2468880 h 2468880"/>
                <a:gd name="connsiteX2" fmla="*/ 0 w 2560320"/>
                <a:gd name="connsiteY2" fmla="*/ 1234440 h 2468880"/>
                <a:gd name="connsiteX3" fmla="*/ 1234440 w 2560320"/>
                <a:gd name="connsiteY3" fmla="*/ 0 h 2468880"/>
                <a:gd name="connsiteX4" fmla="*/ 2560320 w 2560320"/>
                <a:gd name="connsiteY4" fmla="*/ 1325880 h 2468880"/>
                <a:gd name="connsiteX0" fmla="*/ 2468880 w 2468880"/>
                <a:gd name="connsiteY0" fmla="*/ 1234440 h 2468880"/>
                <a:gd name="connsiteX1" fmla="*/ 1234440 w 2468880"/>
                <a:gd name="connsiteY1" fmla="*/ 2468880 h 2468880"/>
                <a:gd name="connsiteX2" fmla="*/ 0 w 2468880"/>
                <a:gd name="connsiteY2" fmla="*/ 1234440 h 2468880"/>
                <a:gd name="connsiteX3" fmla="*/ 1234440 w 2468880"/>
                <a:gd name="connsiteY3" fmla="*/ 0 h 2468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68880" h="2468880">
                  <a:moveTo>
                    <a:pt x="2468880" y="1234440"/>
                  </a:moveTo>
                  <a:cubicBezTo>
                    <a:pt x="2468880" y="1916202"/>
                    <a:pt x="1916202" y="2468880"/>
                    <a:pt x="1234440" y="2468880"/>
                  </a:cubicBezTo>
                  <a:cubicBezTo>
                    <a:pt x="552678" y="2468880"/>
                    <a:pt x="0" y="1916202"/>
                    <a:pt x="0" y="1234440"/>
                  </a:cubicBezTo>
                  <a:cubicBezTo>
                    <a:pt x="0" y="552678"/>
                    <a:pt x="552678" y="0"/>
                    <a:pt x="1234440" y="0"/>
                  </a:cubicBezTo>
                </a:path>
              </a:pathLst>
            </a:custGeom>
            <a:noFill/>
            <a:ln w="38100" cap="rnd">
              <a:solidFill>
                <a:schemeClr val="tx2">
                  <a:lumMod val="75000"/>
                  <a:alpha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1" y="163122"/>
            <a:ext cx="7605856" cy="690936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42704" y="6567170"/>
            <a:ext cx="280436" cy="177421"/>
          </a:xfrm>
          <a:prstGeom prst="rect">
            <a:avLst/>
          </a:prstGeom>
          <a:ln w="25400" cap="rnd">
            <a:noFill/>
          </a:ln>
        </p:spPr>
        <p:txBody>
          <a:bodyPr vert="horz" lIns="0" tIns="0" rIns="36576" bIns="0" rtlCol="0" anchor="ctr"/>
          <a:lstStyle>
            <a:lvl1pPr algn="r">
              <a:defRPr sz="1000" b="1">
                <a:solidFill>
                  <a:schemeClr val="bg1"/>
                </a:solidFill>
              </a:defRPr>
            </a:lvl1pPr>
          </a:lstStyle>
          <a:p>
            <a:fld id="{369CBD11-8145-8849-BA5F-F03872159E2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TextBox 33"/>
          <p:cNvSpPr txBox="1"/>
          <p:nvPr userDrawn="1"/>
        </p:nvSpPr>
        <p:spPr>
          <a:xfrm>
            <a:off x="207878" y="6540464"/>
            <a:ext cx="209704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 smtClean="0">
                <a:solidFill>
                  <a:schemeClr val="tx2">
                    <a:alpha val="40000"/>
                  </a:schemeClr>
                </a:solidFill>
              </a:rPr>
              <a:t>©2017 </a:t>
            </a:r>
            <a:r>
              <a:rPr lang="en-US" sz="900" dirty="0" err="1" smtClean="0">
                <a:solidFill>
                  <a:schemeClr val="tx2">
                    <a:alpha val="40000"/>
                  </a:schemeClr>
                </a:solidFill>
              </a:rPr>
              <a:t>LiveRamp</a:t>
            </a:r>
            <a:r>
              <a:rPr lang="en-US" sz="900" dirty="0" smtClean="0">
                <a:solidFill>
                  <a:schemeClr val="tx2">
                    <a:alpha val="40000"/>
                  </a:schemeClr>
                </a:solidFill>
              </a:rPr>
              <a:t>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926126606"/>
      </p:ext>
    </p:extLst>
  </p:cSld>
  <p:clrMapOvr>
    <a:masterClrMapping/>
  </p:clrMapOvr>
  <p:transition xmlns:p14="http://schemas.microsoft.com/office/powerpoint/2010/main" spd="med">
    <p:pull/>
  </p:transition>
  <p:timing>
    <p:tnLst>
      <p:par>
        <p:cTn xmlns:p14="http://schemas.microsoft.com/office/powerpoint/2010/main"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pos="5160">
          <p15:clr>
            <a:srgbClr val="FBAE40"/>
          </p15:clr>
        </p15:guide>
        <p15:guide id="2" orient="horz" pos="1968" userDrawn="1">
          <p15:clr>
            <a:srgbClr val="FBAE40"/>
          </p15:clr>
        </p15:guide>
        <p15:guide id="3" pos="2592">
          <p15:clr>
            <a:srgbClr val="FBAE40"/>
          </p15:clr>
        </p15:guide>
        <p15:guide id="4" pos="912">
          <p15:clr>
            <a:srgbClr val="FBAE40"/>
          </p15:clr>
        </p15:guide>
        <p15:guide id="5" pos="4248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oblem/solu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 flipH="1">
            <a:off x="0" y="0"/>
            <a:ext cx="81915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51" name="Text Placeholder 20"/>
          <p:cNvSpPr>
            <a:spLocks noGrp="1"/>
          </p:cNvSpPr>
          <p:nvPr>
            <p:ph type="body" sz="quarter" idx="24"/>
          </p:nvPr>
        </p:nvSpPr>
        <p:spPr>
          <a:xfrm>
            <a:off x="8388858" y="304800"/>
            <a:ext cx="3498342" cy="61722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311142" indent="0" algn="ctr">
              <a:buNone/>
              <a:defRPr sz="1600"/>
            </a:lvl2pPr>
            <a:lvl3pPr marL="609585" indent="0" algn="ctr">
              <a:buNone/>
              <a:defRPr sz="1600"/>
            </a:lvl3pPr>
            <a:lvl4pPr marL="918611" indent="0" algn="ctr">
              <a:buNone/>
              <a:defRPr sz="1600"/>
            </a:lvl4pPr>
            <a:lvl5pPr marL="1219170" indent="0" algn="ctr">
              <a:buNone/>
              <a:defRPr sz="1600"/>
            </a:lvl5pPr>
          </a:lstStyle>
          <a:p>
            <a:pPr lvl="0"/>
            <a:r>
              <a:rPr lang="en-US" dirty="0" smtClean="0"/>
              <a:t>Click to edit Master text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7" name="Text Placeholder 20"/>
          <p:cNvSpPr>
            <a:spLocks noGrp="1"/>
          </p:cNvSpPr>
          <p:nvPr>
            <p:ph type="body" sz="quarter" idx="14" hasCustomPrompt="1"/>
          </p:nvPr>
        </p:nvSpPr>
        <p:spPr>
          <a:xfrm>
            <a:off x="301973" y="1158354"/>
            <a:ext cx="2305050" cy="51533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2000" b="1" i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defRPr>
            </a:lvl1pPr>
            <a:lvl2pPr marL="311142" indent="0" algn="ctr">
              <a:buNone/>
              <a:defRPr sz="1600"/>
            </a:lvl2pPr>
            <a:lvl3pPr marL="609585" indent="0" algn="ctr">
              <a:buNone/>
              <a:defRPr sz="1600"/>
            </a:lvl3pPr>
            <a:lvl4pPr marL="918611" indent="0" algn="ctr">
              <a:buNone/>
              <a:defRPr sz="1600"/>
            </a:lvl4pPr>
            <a:lvl5pPr marL="1219170" indent="0" algn="ctr">
              <a:buNone/>
              <a:defRPr sz="1600"/>
            </a:lvl5pPr>
          </a:lstStyle>
          <a:p>
            <a:pPr lvl="0"/>
            <a:r>
              <a:rPr lang="en-US" dirty="0" smtClean="0"/>
              <a:t>CLICK TO EDIT MASTER TEXT</a:t>
            </a:r>
          </a:p>
        </p:txBody>
      </p:sp>
      <p:sp>
        <p:nvSpPr>
          <p:cNvPr id="38" name="Text Placeholder 20"/>
          <p:cNvSpPr>
            <a:spLocks noGrp="1"/>
          </p:cNvSpPr>
          <p:nvPr>
            <p:ph type="body" sz="quarter" idx="15"/>
          </p:nvPr>
        </p:nvSpPr>
        <p:spPr>
          <a:xfrm>
            <a:off x="301973" y="3561969"/>
            <a:ext cx="2305050" cy="1230603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1600" b="0" i="0">
                <a:solidFill>
                  <a:schemeClr val="tx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  <a:lvl2pPr marL="311142" indent="0" algn="ctr">
              <a:buNone/>
              <a:defRPr sz="1600"/>
            </a:lvl2pPr>
            <a:lvl3pPr marL="609585" indent="0" algn="ctr">
              <a:buNone/>
              <a:defRPr sz="1600"/>
            </a:lvl3pPr>
            <a:lvl4pPr marL="918611" indent="0" algn="ctr">
              <a:buNone/>
              <a:defRPr sz="1600"/>
            </a:lvl4pPr>
            <a:lvl5pPr marL="1219170" indent="0" algn="ctr">
              <a:buNone/>
              <a:defRPr sz="1600"/>
            </a:lvl5pPr>
          </a:lstStyle>
          <a:p>
            <a:pPr lvl="0"/>
            <a:r>
              <a:rPr lang="en-US" dirty="0" smtClean="0"/>
              <a:t>Click to edit Master text</a:t>
            </a:r>
          </a:p>
        </p:txBody>
      </p:sp>
      <p:sp>
        <p:nvSpPr>
          <p:cNvPr id="39" name="Text Placeholder 20"/>
          <p:cNvSpPr>
            <a:spLocks noGrp="1"/>
          </p:cNvSpPr>
          <p:nvPr>
            <p:ph type="body" sz="quarter" idx="16" hasCustomPrompt="1"/>
          </p:nvPr>
        </p:nvSpPr>
        <p:spPr>
          <a:xfrm>
            <a:off x="2953790" y="1158354"/>
            <a:ext cx="2305050" cy="51533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2000" b="1" i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defRPr>
            </a:lvl1pPr>
            <a:lvl2pPr marL="311142" indent="0" algn="ctr">
              <a:buNone/>
              <a:defRPr sz="1600"/>
            </a:lvl2pPr>
            <a:lvl3pPr marL="609585" indent="0" algn="ctr">
              <a:buNone/>
              <a:defRPr sz="1600"/>
            </a:lvl3pPr>
            <a:lvl4pPr marL="918611" indent="0" algn="ctr">
              <a:buNone/>
              <a:defRPr sz="1600"/>
            </a:lvl4pPr>
            <a:lvl5pPr marL="1219170" indent="0" algn="ctr">
              <a:buNone/>
              <a:defRPr sz="1600"/>
            </a:lvl5pPr>
          </a:lstStyle>
          <a:p>
            <a:pPr lvl="0"/>
            <a:r>
              <a:rPr lang="en-US" dirty="0" smtClean="0"/>
              <a:t>CLICK TO EDIT MASTER TEXT</a:t>
            </a:r>
          </a:p>
        </p:txBody>
      </p:sp>
      <p:sp>
        <p:nvSpPr>
          <p:cNvPr id="50" name="Text Placeholder 20"/>
          <p:cNvSpPr>
            <a:spLocks noGrp="1"/>
          </p:cNvSpPr>
          <p:nvPr>
            <p:ph type="body" sz="quarter" idx="17"/>
          </p:nvPr>
        </p:nvSpPr>
        <p:spPr>
          <a:xfrm>
            <a:off x="2953790" y="3561969"/>
            <a:ext cx="2305050" cy="1230603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1600" b="0" i="0">
                <a:solidFill>
                  <a:schemeClr val="tx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  <a:lvl2pPr marL="311142" indent="0" algn="ctr">
              <a:buNone/>
              <a:defRPr sz="1600"/>
            </a:lvl2pPr>
            <a:lvl3pPr marL="609585" indent="0" algn="ctr">
              <a:buNone/>
              <a:defRPr sz="1600"/>
            </a:lvl3pPr>
            <a:lvl4pPr marL="918611" indent="0" algn="ctr">
              <a:buNone/>
              <a:defRPr sz="1600"/>
            </a:lvl4pPr>
            <a:lvl5pPr marL="1219170" indent="0" algn="ctr">
              <a:buNone/>
              <a:defRPr sz="1600"/>
            </a:lvl5pPr>
          </a:lstStyle>
          <a:p>
            <a:pPr lvl="0"/>
            <a:r>
              <a:rPr lang="en-US" dirty="0" smtClean="0"/>
              <a:t>Click to edit Master text</a:t>
            </a:r>
          </a:p>
        </p:txBody>
      </p:sp>
      <p:sp>
        <p:nvSpPr>
          <p:cNvPr id="52" name="Text Placeholder 20"/>
          <p:cNvSpPr>
            <a:spLocks noGrp="1"/>
          </p:cNvSpPr>
          <p:nvPr>
            <p:ph type="body" sz="quarter" idx="18" hasCustomPrompt="1"/>
          </p:nvPr>
        </p:nvSpPr>
        <p:spPr>
          <a:xfrm>
            <a:off x="5605607" y="1158354"/>
            <a:ext cx="2305050" cy="51533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2000" b="1" i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defRPr>
            </a:lvl1pPr>
            <a:lvl2pPr marL="311142" indent="0" algn="ctr">
              <a:buNone/>
              <a:defRPr sz="1600"/>
            </a:lvl2pPr>
            <a:lvl3pPr marL="609585" indent="0" algn="ctr">
              <a:buNone/>
              <a:defRPr sz="1600"/>
            </a:lvl3pPr>
            <a:lvl4pPr marL="918611" indent="0" algn="ctr">
              <a:buNone/>
              <a:defRPr sz="1600"/>
            </a:lvl4pPr>
            <a:lvl5pPr marL="1219170" indent="0" algn="ctr">
              <a:buNone/>
              <a:defRPr sz="1600"/>
            </a:lvl5pPr>
          </a:lstStyle>
          <a:p>
            <a:pPr lvl="0"/>
            <a:r>
              <a:rPr lang="en-US" dirty="0" smtClean="0"/>
              <a:t>CLICK TO EDIT MASTER TEXT</a:t>
            </a:r>
          </a:p>
        </p:txBody>
      </p:sp>
      <p:sp>
        <p:nvSpPr>
          <p:cNvPr id="53" name="Text Placeholder 20"/>
          <p:cNvSpPr>
            <a:spLocks noGrp="1"/>
          </p:cNvSpPr>
          <p:nvPr>
            <p:ph type="body" sz="quarter" idx="19"/>
          </p:nvPr>
        </p:nvSpPr>
        <p:spPr>
          <a:xfrm>
            <a:off x="5605607" y="3561969"/>
            <a:ext cx="2305050" cy="1230603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1600" b="0" i="0">
                <a:solidFill>
                  <a:schemeClr val="tx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  <a:lvl2pPr marL="311142" indent="0" algn="ctr">
              <a:buNone/>
              <a:defRPr sz="1600"/>
            </a:lvl2pPr>
            <a:lvl3pPr marL="609585" indent="0" algn="ctr">
              <a:buNone/>
              <a:defRPr sz="1600"/>
            </a:lvl3pPr>
            <a:lvl4pPr marL="918611" indent="0" algn="ctr">
              <a:buNone/>
              <a:defRPr sz="1600"/>
            </a:lvl4pPr>
            <a:lvl5pPr marL="1219170" indent="0" algn="ctr">
              <a:buNone/>
              <a:defRPr sz="1600"/>
            </a:lvl5pPr>
          </a:lstStyle>
          <a:p>
            <a:pPr lvl="0"/>
            <a:r>
              <a:rPr lang="en-US" dirty="0" smtClean="0"/>
              <a:t>Click to edit Master text</a:t>
            </a:r>
          </a:p>
        </p:txBody>
      </p:sp>
      <p:sp>
        <p:nvSpPr>
          <p:cNvPr id="54" name="Text Placeholder 20"/>
          <p:cNvSpPr>
            <a:spLocks noGrp="1"/>
          </p:cNvSpPr>
          <p:nvPr>
            <p:ph type="body" sz="quarter" idx="20"/>
          </p:nvPr>
        </p:nvSpPr>
        <p:spPr>
          <a:xfrm>
            <a:off x="301973" y="4947920"/>
            <a:ext cx="7608684" cy="524949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l">
              <a:buNone/>
              <a:defRPr sz="1800" b="0" i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defRPr>
            </a:lvl1pPr>
            <a:lvl2pPr marL="311142" indent="0" algn="ctr">
              <a:buNone/>
              <a:defRPr sz="1600"/>
            </a:lvl2pPr>
            <a:lvl3pPr marL="609585" indent="0" algn="ctr">
              <a:buNone/>
              <a:defRPr sz="1600"/>
            </a:lvl3pPr>
            <a:lvl4pPr marL="918611" indent="0" algn="ctr">
              <a:buNone/>
              <a:defRPr sz="1600"/>
            </a:lvl4pPr>
            <a:lvl5pPr marL="1219170" indent="0" algn="ctr">
              <a:buNone/>
              <a:defRPr sz="1600"/>
            </a:lvl5pPr>
          </a:lstStyle>
          <a:p>
            <a:pPr lvl="0"/>
            <a:r>
              <a:rPr lang="en-US" dirty="0" smtClean="0"/>
              <a:t>Click to edit Master text</a:t>
            </a:r>
          </a:p>
        </p:txBody>
      </p:sp>
      <p:sp>
        <p:nvSpPr>
          <p:cNvPr id="55" name="Text Placeholder 20"/>
          <p:cNvSpPr>
            <a:spLocks noGrp="1"/>
          </p:cNvSpPr>
          <p:nvPr>
            <p:ph type="body" sz="quarter" idx="21"/>
          </p:nvPr>
        </p:nvSpPr>
        <p:spPr>
          <a:xfrm>
            <a:off x="301972" y="5488939"/>
            <a:ext cx="7608685" cy="1004716"/>
          </a:xfrm>
          <a:prstGeom prst="rect">
            <a:avLst/>
          </a:prstGeom>
        </p:spPr>
        <p:txBody>
          <a:bodyPr numCol="1" spcCol="274320" anchor="t">
            <a:normAutofit/>
          </a:bodyPr>
          <a:lstStyle>
            <a:lvl1pPr marL="0" indent="0" algn="l">
              <a:buNone/>
              <a:defRPr sz="1600" b="0" i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  <a:lvl2pPr marL="311142" indent="0" algn="ctr">
              <a:buNone/>
              <a:defRPr sz="1600"/>
            </a:lvl2pPr>
            <a:lvl3pPr marL="609585" indent="0" algn="ctr">
              <a:buNone/>
              <a:defRPr sz="1600"/>
            </a:lvl3pPr>
            <a:lvl4pPr marL="918611" indent="0" algn="ctr">
              <a:buNone/>
              <a:defRPr sz="1600"/>
            </a:lvl4pPr>
            <a:lvl5pPr marL="1219170" indent="0" algn="ctr">
              <a:buNone/>
              <a:defRPr sz="1600"/>
            </a:lvl5pPr>
          </a:lstStyle>
          <a:p>
            <a:pPr lvl="0"/>
            <a:r>
              <a:rPr lang="en-US" dirty="0" smtClean="0"/>
              <a:t>Click to edit Master text</a:t>
            </a:r>
          </a:p>
        </p:txBody>
      </p:sp>
      <p:sp>
        <p:nvSpPr>
          <p:cNvPr id="56" name="Content Placeholder 10"/>
          <p:cNvSpPr>
            <a:spLocks noGrp="1" noChangeAspect="1"/>
          </p:cNvSpPr>
          <p:nvPr>
            <p:ph sz="quarter" idx="34" hasCustomPrompt="1"/>
          </p:nvPr>
        </p:nvSpPr>
        <p:spPr>
          <a:xfrm>
            <a:off x="672137" y="1809187"/>
            <a:ext cx="1567426" cy="1567426"/>
          </a:xfrm>
          <a:prstGeom prst="ellipse">
            <a:avLst/>
          </a:prstGeom>
          <a:solidFill>
            <a:schemeClr val="bg1"/>
          </a:solidFill>
        </p:spPr>
        <p:txBody>
          <a:bodyPr anchor="ctr">
            <a:noAutofit/>
          </a:bodyPr>
          <a:lstStyle>
            <a:lvl1pPr marL="0" indent="0" algn="ctr">
              <a:buNone/>
              <a:defRPr sz="4000" b="0">
                <a:solidFill>
                  <a:schemeClr val="accent5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text</a:t>
            </a:r>
            <a:endParaRPr lang="en-US" dirty="0"/>
          </a:p>
        </p:txBody>
      </p:sp>
      <p:grpSp>
        <p:nvGrpSpPr>
          <p:cNvPr id="57" name="Group 56"/>
          <p:cNvGrpSpPr/>
          <p:nvPr userDrawn="1"/>
        </p:nvGrpSpPr>
        <p:grpSpPr>
          <a:xfrm rot="11700000">
            <a:off x="609439" y="1746489"/>
            <a:ext cx="1692822" cy="1692822"/>
            <a:chOff x="-2679895" y="1117464"/>
            <a:chExt cx="2468880" cy="2468880"/>
          </a:xfrm>
        </p:grpSpPr>
        <p:sp>
          <p:nvSpPr>
            <p:cNvPr id="58" name="Oval 35"/>
            <p:cNvSpPr/>
            <p:nvPr userDrawn="1"/>
          </p:nvSpPr>
          <p:spPr>
            <a:xfrm>
              <a:off x="-1445455" y="1117464"/>
              <a:ext cx="1234440" cy="1234440"/>
            </a:xfrm>
            <a:custGeom>
              <a:avLst/>
              <a:gdLst>
                <a:gd name="connsiteX0" fmla="*/ 0 w 2468880"/>
                <a:gd name="connsiteY0" fmla="*/ 1234440 h 2468880"/>
                <a:gd name="connsiteX1" fmla="*/ 1234440 w 2468880"/>
                <a:gd name="connsiteY1" fmla="*/ 0 h 2468880"/>
                <a:gd name="connsiteX2" fmla="*/ 2468880 w 2468880"/>
                <a:gd name="connsiteY2" fmla="*/ 1234440 h 2468880"/>
                <a:gd name="connsiteX3" fmla="*/ 1234440 w 2468880"/>
                <a:gd name="connsiteY3" fmla="*/ 2468880 h 2468880"/>
                <a:gd name="connsiteX4" fmla="*/ 0 w 2468880"/>
                <a:gd name="connsiteY4" fmla="*/ 1234440 h 2468880"/>
                <a:gd name="connsiteX0" fmla="*/ 1234440 w 2468880"/>
                <a:gd name="connsiteY0" fmla="*/ 0 h 2468880"/>
                <a:gd name="connsiteX1" fmla="*/ 2468880 w 2468880"/>
                <a:gd name="connsiteY1" fmla="*/ 1234440 h 2468880"/>
                <a:gd name="connsiteX2" fmla="*/ 1234440 w 2468880"/>
                <a:gd name="connsiteY2" fmla="*/ 2468880 h 2468880"/>
                <a:gd name="connsiteX3" fmla="*/ 0 w 2468880"/>
                <a:gd name="connsiteY3" fmla="*/ 1234440 h 2468880"/>
                <a:gd name="connsiteX4" fmla="*/ 1325880 w 2468880"/>
                <a:gd name="connsiteY4" fmla="*/ 91440 h 2468880"/>
                <a:gd name="connsiteX0" fmla="*/ 1234440 w 2468880"/>
                <a:gd name="connsiteY0" fmla="*/ 0 h 2468880"/>
                <a:gd name="connsiteX1" fmla="*/ 2468880 w 2468880"/>
                <a:gd name="connsiteY1" fmla="*/ 1234440 h 2468880"/>
                <a:gd name="connsiteX2" fmla="*/ 1234440 w 2468880"/>
                <a:gd name="connsiteY2" fmla="*/ 2468880 h 2468880"/>
                <a:gd name="connsiteX3" fmla="*/ 0 w 2468880"/>
                <a:gd name="connsiteY3" fmla="*/ 1234440 h 2468880"/>
                <a:gd name="connsiteX0" fmla="*/ 0 w 1234440"/>
                <a:gd name="connsiteY0" fmla="*/ 0 h 2468880"/>
                <a:gd name="connsiteX1" fmla="*/ 1234440 w 1234440"/>
                <a:gd name="connsiteY1" fmla="*/ 1234440 h 2468880"/>
                <a:gd name="connsiteX2" fmla="*/ 0 w 1234440"/>
                <a:gd name="connsiteY2" fmla="*/ 2468880 h 2468880"/>
                <a:gd name="connsiteX0" fmla="*/ 0 w 1234440"/>
                <a:gd name="connsiteY0" fmla="*/ 0 h 1234440"/>
                <a:gd name="connsiteX1" fmla="*/ 1234440 w 1234440"/>
                <a:gd name="connsiteY1" fmla="*/ 1234440 h 1234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4440" h="1234440">
                  <a:moveTo>
                    <a:pt x="0" y="0"/>
                  </a:moveTo>
                  <a:cubicBezTo>
                    <a:pt x="681762" y="0"/>
                    <a:pt x="1234440" y="552678"/>
                    <a:pt x="1234440" y="1234440"/>
                  </a:cubicBezTo>
                </a:path>
              </a:pathLst>
            </a:custGeom>
            <a:noFill/>
            <a:ln w="38100" cap="rnd">
              <a:solidFill>
                <a:schemeClr val="accent5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34"/>
            <p:cNvSpPr/>
            <p:nvPr userDrawn="1"/>
          </p:nvSpPr>
          <p:spPr>
            <a:xfrm>
              <a:off x="-2679895" y="1117464"/>
              <a:ext cx="2468880" cy="2468880"/>
            </a:xfrm>
            <a:custGeom>
              <a:avLst/>
              <a:gdLst>
                <a:gd name="connsiteX0" fmla="*/ 0 w 2468880"/>
                <a:gd name="connsiteY0" fmla="*/ 1234440 h 2468880"/>
                <a:gd name="connsiteX1" fmla="*/ 1234440 w 2468880"/>
                <a:gd name="connsiteY1" fmla="*/ 0 h 2468880"/>
                <a:gd name="connsiteX2" fmla="*/ 2468880 w 2468880"/>
                <a:gd name="connsiteY2" fmla="*/ 1234440 h 2468880"/>
                <a:gd name="connsiteX3" fmla="*/ 1234440 w 2468880"/>
                <a:gd name="connsiteY3" fmla="*/ 2468880 h 2468880"/>
                <a:gd name="connsiteX4" fmla="*/ 0 w 2468880"/>
                <a:gd name="connsiteY4" fmla="*/ 1234440 h 2468880"/>
                <a:gd name="connsiteX0" fmla="*/ 2468880 w 2560320"/>
                <a:gd name="connsiteY0" fmla="*/ 1234440 h 2468880"/>
                <a:gd name="connsiteX1" fmla="*/ 1234440 w 2560320"/>
                <a:gd name="connsiteY1" fmla="*/ 2468880 h 2468880"/>
                <a:gd name="connsiteX2" fmla="*/ 0 w 2560320"/>
                <a:gd name="connsiteY2" fmla="*/ 1234440 h 2468880"/>
                <a:gd name="connsiteX3" fmla="*/ 1234440 w 2560320"/>
                <a:gd name="connsiteY3" fmla="*/ 0 h 2468880"/>
                <a:gd name="connsiteX4" fmla="*/ 2560320 w 2560320"/>
                <a:gd name="connsiteY4" fmla="*/ 1325880 h 2468880"/>
                <a:gd name="connsiteX0" fmla="*/ 2468880 w 2468880"/>
                <a:gd name="connsiteY0" fmla="*/ 1234440 h 2468880"/>
                <a:gd name="connsiteX1" fmla="*/ 1234440 w 2468880"/>
                <a:gd name="connsiteY1" fmla="*/ 2468880 h 2468880"/>
                <a:gd name="connsiteX2" fmla="*/ 0 w 2468880"/>
                <a:gd name="connsiteY2" fmla="*/ 1234440 h 2468880"/>
                <a:gd name="connsiteX3" fmla="*/ 1234440 w 2468880"/>
                <a:gd name="connsiteY3" fmla="*/ 0 h 2468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68880" h="2468880">
                  <a:moveTo>
                    <a:pt x="2468880" y="1234440"/>
                  </a:moveTo>
                  <a:cubicBezTo>
                    <a:pt x="2468880" y="1916202"/>
                    <a:pt x="1916202" y="2468880"/>
                    <a:pt x="1234440" y="2468880"/>
                  </a:cubicBezTo>
                  <a:cubicBezTo>
                    <a:pt x="552678" y="2468880"/>
                    <a:pt x="0" y="1916202"/>
                    <a:pt x="0" y="1234440"/>
                  </a:cubicBezTo>
                  <a:cubicBezTo>
                    <a:pt x="0" y="552678"/>
                    <a:pt x="552678" y="0"/>
                    <a:pt x="1234440" y="0"/>
                  </a:cubicBezTo>
                </a:path>
              </a:pathLst>
            </a:custGeom>
            <a:noFill/>
            <a:ln w="38100" cap="rnd">
              <a:solidFill>
                <a:schemeClr val="tx2">
                  <a:lumMod val="75000"/>
                  <a:alpha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0" name="Content Placeholder 10"/>
          <p:cNvSpPr>
            <a:spLocks noGrp="1" noChangeAspect="1"/>
          </p:cNvSpPr>
          <p:nvPr>
            <p:ph sz="quarter" idx="35" hasCustomPrompt="1"/>
          </p:nvPr>
        </p:nvSpPr>
        <p:spPr>
          <a:xfrm>
            <a:off x="3334275" y="1809187"/>
            <a:ext cx="1567426" cy="1567426"/>
          </a:xfrm>
          <a:prstGeom prst="ellipse">
            <a:avLst/>
          </a:prstGeom>
          <a:solidFill>
            <a:schemeClr val="bg1"/>
          </a:solidFill>
        </p:spPr>
        <p:txBody>
          <a:bodyPr anchor="ctr">
            <a:noAutofit/>
          </a:bodyPr>
          <a:lstStyle>
            <a:lvl1pPr marL="0" indent="0" algn="ctr">
              <a:buNone/>
              <a:defRPr sz="4000" b="0">
                <a:solidFill>
                  <a:schemeClr val="accent5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text</a:t>
            </a:r>
            <a:endParaRPr lang="en-US" dirty="0"/>
          </a:p>
        </p:txBody>
      </p:sp>
      <p:grpSp>
        <p:nvGrpSpPr>
          <p:cNvPr id="61" name="Group 60"/>
          <p:cNvGrpSpPr/>
          <p:nvPr userDrawn="1"/>
        </p:nvGrpSpPr>
        <p:grpSpPr>
          <a:xfrm rot="11700000">
            <a:off x="3271577" y="1746489"/>
            <a:ext cx="1692822" cy="1692822"/>
            <a:chOff x="-2679895" y="1117464"/>
            <a:chExt cx="2468880" cy="2468880"/>
          </a:xfrm>
        </p:grpSpPr>
        <p:sp>
          <p:nvSpPr>
            <p:cNvPr id="62" name="Oval 35"/>
            <p:cNvSpPr/>
            <p:nvPr userDrawn="1"/>
          </p:nvSpPr>
          <p:spPr>
            <a:xfrm>
              <a:off x="-1445455" y="1117464"/>
              <a:ext cx="1234440" cy="1234440"/>
            </a:xfrm>
            <a:custGeom>
              <a:avLst/>
              <a:gdLst>
                <a:gd name="connsiteX0" fmla="*/ 0 w 2468880"/>
                <a:gd name="connsiteY0" fmla="*/ 1234440 h 2468880"/>
                <a:gd name="connsiteX1" fmla="*/ 1234440 w 2468880"/>
                <a:gd name="connsiteY1" fmla="*/ 0 h 2468880"/>
                <a:gd name="connsiteX2" fmla="*/ 2468880 w 2468880"/>
                <a:gd name="connsiteY2" fmla="*/ 1234440 h 2468880"/>
                <a:gd name="connsiteX3" fmla="*/ 1234440 w 2468880"/>
                <a:gd name="connsiteY3" fmla="*/ 2468880 h 2468880"/>
                <a:gd name="connsiteX4" fmla="*/ 0 w 2468880"/>
                <a:gd name="connsiteY4" fmla="*/ 1234440 h 2468880"/>
                <a:gd name="connsiteX0" fmla="*/ 1234440 w 2468880"/>
                <a:gd name="connsiteY0" fmla="*/ 0 h 2468880"/>
                <a:gd name="connsiteX1" fmla="*/ 2468880 w 2468880"/>
                <a:gd name="connsiteY1" fmla="*/ 1234440 h 2468880"/>
                <a:gd name="connsiteX2" fmla="*/ 1234440 w 2468880"/>
                <a:gd name="connsiteY2" fmla="*/ 2468880 h 2468880"/>
                <a:gd name="connsiteX3" fmla="*/ 0 w 2468880"/>
                <a:gd name="connsiteY3" fmla="*/ 1234440 h 2468880"/>
                <a:gd name="connsiteX4" fmla="*/ 1325880 w 2468880"/>
                <a:gd name="connsiteY4" fmla="*/ 91440 h 2468880"/>
                <a:gd name="connsiteX0" fmla="*/ 1234440 w 2468880"/>
                <a:gd name="connsiteY0" fmla="*/ 0 h 2468880"/>
                <a:gd name="connsiteX1" fmla="*/ 2468880 w 2468880"/>
                <a:gd name="connsiteY1" fmla="*/ 1234440 h 2468880"/>
                <a:gd name="connsiteX2" fmla="*/ 1234440 w 2468880"/>
                <a:gd name="connsiteY2" fmla="*/ 2468880 h 2468880"/>
                <a:gd name="connsiteX3" fmla="*/ 0 w 2468880"/>
                <a:gd name="connsiteY3" fmla="*/ 1234440 h 2468880"/>
                <a:gd name="connsiteX0" fmla="*/ 0 w 1234440"/>
                <a:gd name="connsiteY0" fmla="*/ 0 h 2468880"/>
                <a:gd name="connsiteX1" fmla="*/ 1234440 w 1234440"/>
                <a:gd name="connsiteY1" fmla="*/ 1234440 h 2468880"/>
                <a:gd name="connsiteX2" fmla="*/ 0 w 1234440"/>
                <a:gd name="connsiteY2" fmla="*/ 2468880 h 2468880"/>
                <a:gd name="connsiteX0" fmla="*/ 0 w 1234440"/>
                <a:gd name="connsiteY0" fmla="*/ 0 h 1234440"/>
                <a:gd name="connsiteX1" fmla="*/ 1234440 w 1234440"/>
                <a:gd name="connsiteY1" fmla="*/ 1234440 h 1234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4440" h="1234440">
                  <a:moveTo>
                    <a:pt x="0" y="0"/>
                  </a:moveTo>
                  <a:cubicBezTo>
                    <a:pt x="681762" y="0"/>
                    <a:pt x="1234440" y="552678"/>
                    <a:pt x="1234440" y="1234440"/>
                  </a:cubicBezTo>
                </a:path>
              </a:pathLst>
            </a:custGeom>
            <a:noFill/>
            <a:ln w="38100" cap="rnd">
              <a:solidFill>
                <a:schemeClr val="accent5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34"/>
            <p:cNvSpPr/>
            <p:nvPr userDrawn="1"/>
          </p:nvSpPr>
          <p:spPr>
            <a:xfrm>
              <a:off x="-2679895" y="1117464"/>
              <a:ext cx="2468880" cy="2468880"/>
            </a:xfrm>
            <a:custGeom>
              <a:avLst/>
              <a:gdLst>
                <a:gd name="connsiteX0" fmla="*/ 0 w 2468880"/>
                <a:gd name="connsiteY0" fmla="*/ 1234440 h 2468880"/>
                <a:gd name="connsiteX1" fmla="*/ 1234440 w 2468880"/>
                <a:gd name="connsiteY1" fmla="*/ 0 h 2468880"/>
                <a:gd name="connsiteX2" fmla="*/ 2468880 w 2468880"/>
                <a:gd name="connsiteY2" fmla="*/ 1234440 h 2468880"/>
                <a:gd name="connsiteX3" fmla="*/ 1234440 w 2468880"/>
                <a:gd name="connsiteY3" fmla="*/ 2468880 h 2468880"/>
                <a:gd name="connsiteX4" fmla="*/ 0 w 2468880"/>
                <a:gd name="connsiteY4" fmla="*/ 1234440 h 2468880"/>
                <a:gd name="connsiteX0" fmla="*/ 2468880 w 2560320"/>
                <a:gd name="connsiteY0" fmla="*/ 1234440 h 2468880"/>
                <a:gd name="connsiteX1" fmla="*/ 1234440 w 2560320"/>
                <a:gd name="connsiteY1" fmla="*/ 2468880 h 2468880"/>
                <a:gd name="connsiteX2" fmla="*/ 0 w 2560320"/>
                <a:gd name="connsiteY2" fmla="*/ 1234440 h 2468880"/>
                <a:gd name="connsiteX3" fmla="*/ 1234440 w 2560320"/>
                <a:gd name="connsiteY3" fmla="*/ 0 h 2468880"/>
                <a:gd name="connsiteX4" fmla="*/ 2560320 w 2560320"/>
                <a:gd name="connsiteY4" fmla="*/ 1325880 h 2468880"/>
                <a:gd name="connsiteX0" fmla="*/ 2468880 w 2468880"/>
                <a:gd name="connsiteY0" fmla="*/ 1234440 h 2468880"/>
                <a:gd name="connsiteX1" fmla="*/ 1234440 w 2468880"/>
                <a:gd name="connsiteY1" fmla="*/ 2468880 h 2468880"/>
                <a:gd name="connsiteX2" fmla="*/ 0 w 2468880"/>
                <a:gd name="connsiteY2" fmla="*/ 1234440 h 2468880"/>
                <a:gd name="connsiteX3" fmla="*/ 1234440 w 2468880"/>
                <a:gd name="connsiteY3" fmla="*/ 0 h 2468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68880" h="2468880">
                  <a:moveTo>
                    <a:pt x="2468880" y="1234440"/>
                  </a:moveTo>
                  <a:cubicBezTo>
                    <a:pt x="2468880" y="1916202"/>
                    <a:pt x="1916202" y="2468880"/>
                    <a:pt x="1234440" y="2468880"/>
                  </a:cubicBezTo>
                  <a:cubicBezTo>
                    <a:pt x="552678" y="2468880"/>
                    <a:pt x="0" y="1916202"/>
                    <a:pt x="0" y="1234440"/>
                  </a:cubicBezTo>
                  <a:cubicBezTo>
                    <a:pt x="0" y="552678"/>
                    <a:pt x="552678" y="0"/>
                    <a:pt x="1234440" y="0"/>
                  </a:cubicBezTo>
                </a:path>
              </a:pathLst>
            </a:custGeom>
            <a:noFill/>
            <a:ln w="38100" cap="rnd">
              <a:solidFill>
                <a:schemeClr val="tx2">
                  <a:lumMod val="75000"/>
                  <a:alpha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4" name="Content Placeholder 10"/>
          <p:cNvSpPr>
            <a:spLocks noGrp="1" noChangeAspect="1"/>
          </p:cNvSpPr>
          <p:nvPr>
            <p:ph sz="quarter" idx="36" hasCustomPrompt="1"/>
          </p:nvPr>
        </p:nvSpPr>
        <p:spPr>
          <a:xfrm>
            <a:off x="5962707" y="1809187"/>
            <a:ext cx="1567426" cy="1567426"/>
          </a:xfrm>
          <a:prstGeom prst="ellipse">
            <a:avLst/>
          </a:prstGeom>
          <a:solidFill>
            <a:schemeClr val="bg1"/>
          </a:solidFill>
        </p:spPr>
        <p:txBody>
          <a:bodyPr anchor="ctr">
            <a:noAutofit/>
          </a:bodyPr>
          <a:lstStyle>
            <a:lvl1pPr marL="0" indent="0" algn="ctr">
              <a:buNone/>
              <a:defRPr sz="4000" b="0">
                <a:solidFill>
                  <a:schemeClr val="accent5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text</a:t>
            </a:r>
            <a:endParaRPr lang="en-US" dirty="0"/>
          </a:p>
        </p:txBody>
      </p:sp>
      <p:grpSp>
        <p:nvGrpSpPr>
          <p:cNvPr id="65" name="Group 64"/>
          <p:cNvGrpSpPr/>
          <p:nvPr userDrawn="1"/>
        </p:nvGrpSpPr>
        <p:grpSpPr>
          <a:xfrm rot="11700000">
            <a:off x="5900009" y="1746489"/>
            <a:ext cx="1692822" cy="1692822"/>
            <a:chOff x="-2679895" y="1117464"/>
            <a:chExt cx="2468880" cy="2468880"/>
          </a:xfrm>
        </p:grpSpPr>
        <p:sp>
          <p:nvSpPr>
            <p:cNvPr id="66" name="Oval 35"/>
            <p:cNvSpPr/>
            <p:nvPr userDrawn="1"/>
          </p:nvSpPr>
          <p:spPr>
            <a:xfrm>
              <a:off x="-1445455" y="1117464"/>
              <a:ext cx="1234440" cy="1234440"/>
            </a:xfrm>
            <a:custGeom>
              <a:avLst/>
              <a:gdLst>
                <a:gd name="connsiteX0" fmla="*/ 0 w 2468880"/>
                <a:gd name="connsiteY0" fmla="*/ 1234440 h 2468880"/>
                <a:gd name="connsiteX1" fmla="*/ 1234440 w 2468880"/>
                <a:gd name="connsiteY1" fmla="*/ 0 h 2468880"/>
                <a:gd name="connsiteX2" fmla="*/ 2468880 w 2468880"/>
                <a:gd name="connsiteY2" fmla="*/ 1234440 h 2468880"/>
                <a:gd name="connsiteX3" fmla="*/ 1234440 w 2468880"/>
                <a:gd name="connsiteY3" fmla="*/ 2468880 h 2468880"/>
                <a:gd name="connsiteX4" fmla="*/ 0 w 2468880"/>
                <a:gd name="connsiteY4" fmla="*/ 1234440 h 2468880"/>
                <a:gd name="connsiteX0" fmla="*/ 1234440 w 2468880"/>
                <a:gd name="connsiteY0" fmla="*/ 0 h 2468880"/>
                <a:gd name="connsiteX1" fmla="*/ 2468880 w 2468880"/>
                <a:gd name="connsiteY1" fmla="*/ 1234440 h 2468880"/>
                <a:gd name="connsiteX2" fmla="*/ 1234440 w 2468880"/>
                <a:gd name="connsiteY2" fmla="*/ 2468880 h 2468880"/>
                <a:gd name="connsiteX3" fmla="*/ 0 w 2468880"/>
                <a:gd name="connsiteY3" fmla="*/ 1234440 h 2468880"/>
                <a:gd name="connsiteX4" fmla="*/ 1325880 w 2468880"/>
                <a:gd name="connsiteY4" fmla="*/ 91440 h 2468880"/>
                <a:gd name="connsiteX0" fmla="*/ 1234440 w 2468880"/>
                <a:gd name="connsiteY0" fmla="*/ 0 h 2468880"/>
                <a:gd name="connsiteX1" fmla="*/ 2468880 w 2468880"/>
                <a:gd name="connsiteY1" fmla="*/ 1234440 h 2468880"/>
                <a:gd name="connsiteX2" fmla="*/ 1234440 w 2468880"/>
                <a:gd name="connsiteY2" fmla="*/ 2468880 h 2468880"/>
                <a:gd name="connsiteX3" fmla="*/ 0 w 2468880"/>
                <a:gd name="connsiteY3" fmla="*/ 1234440 h 2468880"/>
                <a:gd name="connsiteX0" fmla="*/ 0 w 1234440"/>
                <a:gd name="connsiteY0" fmla="*/ 0 h 2468880"/>
                <a:gd name="connsiteX1" fmla="*/ 1234440 w 1234440"/>
                <a:gd name="connsiteY1" fmla="*/ 1234440 h 2468880"/>
                <a:gd name="connsiteX2" fmla="*/ 0 w 1234440"/>
                <a:gd name="connsiteY2" fmla="*/ 2468880 h 2468880"/>
                <a:gd name="connsiteX0" fmla="*/ 0 w 1234440"/>
                <a:gd name="connsiteY0" fmla="*/ 0 h 1234440"/>
                <a:gd name="connsiteX1" fmla="*/ 1234440 w 1234440"/>
                <a:gd name="connsiteY1" fmla="*/ 1234440 h 1234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4440" h="1234440">
                  <a:moveTo>
                    <a:pt x="0" y="0"/>
                  </a:moveTo>
                  <a:cubicBezTo>
                    <a:pt x="681762" y="0"/>
                    <a:pt x="1234440" y="552678"/>
                    <a:pt x="1234440" y="1234440"/>
                  </a:cubicBezTo>
                </a:path>
              </a:pathLst>
            </a:custGeom>
            <a:noFill/>
            <a:ln w="38100" cap="rnd">
              <a:solidFill>
                <a:schemeClr val="accent5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34"/>
            <p:cNvSpPr/>
            <p:nvPr userDrawn="1"/>
          </p:nvSpPr>
          <p:spPr>
            <a:xfrm>
              <a:off x="-2679895" y="1117464"/>
              <a:ext cx="2468880" cy="2468880"/>
            </a:xfrm>
            <a:custGeom>
              <a:avLst/>
              <a:gdLst>
                <a:gd name="connsiteX0" fmla="*/ 0 w 2468880"/>
                <a:gd name="connsiteY0" fmla="*/ 1234440 h 2468880"/>
                <a:gd name="connsiteX1" fmla="*/ 1234440 w 2468880"/>
                <a:gd name="connsiteY1" fmla="*/ 0 h 2468880"/>
                <a:gd name="connsiteX2" fmla="*/ 2468880 w 2468880"/>
                <a:gd name="connsiteY2" fmla="*/ 1234440 h 2468880"/>
                <a:gd name="connsiteX3" fmla="*/ 1234440 w 2468880"/>
                <a:gd name="connsiteY3" fmla="*/ 2468880 h 2468880"/>
                <a:gd name="connsiteX4" fmla="*/ 0 w 2468880"/>
                <a:gd name="connsiteY4" fmla="*/ 1234440 h 2468880"/>
                <a:gd name="connsiteX0" fmla="*/ 2468880 w 2560320"/>
                <a:gd name="connsiteY0" fmla="*/ 1234440 h 2468880"/>
                <a:gd name="connsiteX1" fmla="*/ 1234440 w 2560320"/>
                <a:gd name="connsiteY1" fmla="*/ 2468880 h 2468880"/>
                <a:gd name="connsiteX2" fmla="*/ 0 w 2560320"/>
                <a:gd name="connsiteY2" fmla="*/ 1234440 h 2468880"/>
                <a:gd name="connsiteX3" fmla="*/ 1234440 w 2560320"/>
                <a:gd name="connsiteY3" fmla="*/ 0 h 2468880"/>
                <a:gd name="connsiteX4" fmla="*/ 2560320 w 2560320"/>
                <a:gd name="connsiteY4" fmla="*/ 1325880 h 2468880"/>
                <a:gd name="connsiteX0" fmla="*/ 2468880 w 2468880"/>
                <a:gd name="connsiteY0" fmla="*/ 1234440 h 2468880"/>
                <a:gd name="connsiteX1" fmla="*/ 1234440 w 2468880"/>
                <a:gd name="connsiteY1" fmla="*/ 2468880 h 2468880"/>
                <a:gd name="connsiteX2" fmla="*/ 0 w 2468880"/>
                <a:gd name="connsiteY2" fmla="*/ 1234440 h 2468880"/>
                <a:gd name="connsiteX3" fmla="*/ 1234440 w 2468880"/>
                <a:gd name="connsiteY3" fmla="*/ 0 h 2468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68880" h="2468880">
                  <a:moveTo>
                    <a:pt x="2468880" y="1234440"/>
                  </a:moveTo>
                  <a:cubicBezTo>
                    <a:pt x="2468880" y="1916202"/>
                    <a:pt x="1916202" y="2468880"/>
                    <a:pt x="1234440" y="2468880"/>
                  </a:cubicBezTo>
                  <a:cubicBezTo>
                    <a:pt x="552678" y="2468880"/>
                    <a:pt x="0" y="1916202"/>
                    <a:pt x="0" y="1234440"/>
                  </a:cubicBezTo>
                  <a:cubicBezTo>
                    <a:pt x="0" y="552678"/>
                    <a:pt x="552678" y="0"/>
                    <a:pt x="1234440" y="0"/>
                  </a:cubicBezTo>
                </a:path>
              </a:pathLst>
            </a:custGeom>
            <a:noFill/>
            <a:ln w="38100" cap="rnd">
              <a:solidFill>
                <a:schemeClr val="tx2">
                  <a:lumMod val="75000"/>
                  <a:alpha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8" name="Group 67"/>
          <p:cNvGrpSpPr/>
          <p:nvPr userDrawn="1"/>
        </p:nvGrpSpPr>
        <p:grpSpPr>
          <a:xfrm>
            <a:off x="301972" y="4899680"/>
            <a:ext cx="7608685" cy="239248"/>
            <a:chOff x="5375569" y="4194915"/>
            <a:chExt cx="651444" cy="45719"/>
          </a:xfrm>
        </p:grpSpPr>
        <p:sp>
          <p:nvSpPr>
            <p:cNvPr id="69" name="object 15"/>
            <p:cNvSpPr/>
            <p:nvPr userDrawn="1"/>
          </p:nvSpPr>
          <p:spPr>
            <a:xfrm>
              <a:off x="5375569" y="4194916"/>
              <a:ext cx="325755" cy="0"/>
            </a:xfrm>
            <a:custGeom>
              <a:avLst/>
              <a:gdLst/>
              <a:ahLst/>
              <a:cxnLst/>
              <a:rect l="l" t="t" r="r" b="b"/>
              <a:pathLst>
                <a:path w="325755">
                  <a:moveTo>
                    <a:pt x="325716" y="0"/>
                  </a:moveTo>
                  <a:lnTo>
                    <a:pt x="0" y="0"/>
                  </a:lnTo>
                </a:path>
              </a:pathLst>
            </a:custGeom>
            <a:ln w="25400" cap="rnd">
              <a:solidFill>
                <a:schemeClr val="accent5"/>
              </a:solidFill>
            </a:ln>
          </p:spPr>
          <p:txBody>
            <a:bodyPr wrap="square" lIns="0" tIns="0" rIns="0" bIns="0" rtlCol="0"/>
            <a:lstStyle/>
            <a:p>
              <a:endParaRPr b="0" i="0" dirty="0">
                <a:latin typeface="Arial" charset="0"/>
              </a:endParaRPr>
            </a:p>
          </p:txBody>
        </p:sp>
        <p:sp>
          <p:nvSpPr>
            <p:cNvPr id="70" name="object 10"/>
            <p:cNvSpPr/>
            <p:nvPr userDrawn="1"/>
          </p:nvSpPr>
          <p:spPr>
            <a:xfrm>
              <a:off x="5701291" y="4194915"/>
              <a:ext cx="325722" cy="45719"/>
            </a:xfrm>
            <a:custGeom>
              <a:avLst/>
              <a:gdLst/>
              <a:ahLst/>
              <a:cxnLst/>
              <a:rect l="l" t="t" r="r" b="b"/>
              <a:pathLst>
                <a:path w="398780">
                  <a:moveTo>
                    <a:pt x="398183" y="0"/>
                  </a:moveTo>
                  <a:lnTo>
                    <a:pt x="17056" y="0"/>
                  </a:lnTo>
                  <a:lnTo>
                    <a:pt x="0" y="0"/>
                  </a:lnTo>
                </a:path>
              </a:pathLst>
            </a:custGeom>
            <a:ln w="25400" cap="rnd">
              <a:solidFill>
                <a:schemeClr val="tx2">
                  <a:lumMod val="75000"/>
                  <a:alpha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 b="0" i="0" dirty="0">
                <a:latin typeface="Arial" charset="0"/>
              </a:endParaRPr>
            </a:p>
          </p:txBody>
        </p:sp>
      </p:grpSp>
      <p:sp>
        <p:nvSpPr>
          <p:cNvPr id="3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42704" y="6567170"/>
            <a:ext cx="280436" cy="177421"/>
          </a:xfrm>
          <a:prstGeom prst="rect">
            <a:avLst/>
          </a:prstGeom>
          <a:ln w="25400" cap="rnd">
            <a:noFill/>
          </a:ln>
        </p:spPr>
        <p:txBody>
          <a:bodyPr vert="horz" lIns="0" tIns="0" rIns="36576" bIns="0" rtlCol="0" anchor="ctr"/>
          <a:lstStyle>
            <a:lvl1pPr algn="r">
              <a:defRPr sz="1000" b="1">
                <a:solidFill>
                  <a:schemeClr val="bg1"/>
                </a:solidFill>
              </a:defRPr>
            </a:lvl1pPr>
          </a:lstStyle>
          <a:p>
            <a:fld id="{369CBD11-8145-8849-BA5F-F03872159E2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TextBox 30"/>
          <p:cNvSpPr txBox="1"/>
          <p:nvPr userDrawn="1"/>
        </p:nvSpPr>
        <p:spPr>
          <a:xfrm>
            <a:off x="207878" y="6540464"/>
            <a:ext cx="209704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 smtClean="0">
                <a:solidFill>
                  <a:schemeClr val="tx2">
                    <a:alpha val="40000"/>
                  </a:schemeClr>
                </a:solidFill>
              </a:rPr>
              <a:t>©2017 </a:t>
            </a:r>
            <a:r>
              <a:rPr lang="en-US" sz="900" dirty="0" err="1" smtClean="0">
                <a:solidFill>
                  <a:schemeClr val="tx2">
                    <a:alpha val="40000"/>
                  </a:schemeClr>
                </a:solidFill>
              </a:rPr>
              <a:t>LiveRamp</a:t>
            </a:r>
            <a:r>
              <a:rPr lang="en-US" sz="900" dirty="0" smtClean="0">
                <a:solidFill>
                  <a:schemeClr val="tx2">
                    <a:alpha val="40000"/>
                  </a:schemeClr>
                </a:solidFill>
              </a:rPr>
              <a:t>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360804526"/>
      </p:ext>
    </p:extLst>
  </p:cSld>
  <p:clrMapOvr>
    <a:masterClrMapping/>
  </p:clrMapOvr>
  <p:transition xmlns:p14="http://schemas.microsoft.com/office/powerpoint/2010/main" spd="med">
    <p:pull/>
  </p:transition>
  <p:timing>
    <p:tnLst>
      <p:par>
        <p:cTn xmlns:p14="http://schemas.microsoft.com/office/powerpoint/2010/main"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pos="5160">
          <p15:clr>
            <a:srgbClr val="FBAE40"/>
          </p15:clr>
        </p15:guide>
        <p15:guide id="2" orient="horz" pos="2160">
          <p15:clr>
            <a:srgbClr val="FBAE40"/>
          </p15:clr>
        </p15:guide>
        <p15:guide id="3" pos="2592">
          <p15:clr>
            <a:srgbClr val="FBAE40"/>
          </p15:clr>
        </p15:guide>
        <p15:guide id="4" pos="912">
          <p15:clr>
            <a:srgbClr val="FBAE40"/>
          </p15:clr>
        </p15:guide>
        <p15:guide id="5" pos="4248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roblem/solu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 flipH="1">
            <a:off x="0" y="0"/>
            <a:ext cx="81915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51" name="Text Placeholder 20"/>
          <p:cNvSpPr>
            <a:spLocks noGrp="1"/>
          </p:cNvSpPr>
          <p:nvPr>
            <p:ph type="body" sz="quarter" idx="24"/>
          </p:nvPr>
        </p:nvSpPr>
        <p:spPr>
          <a:xfrm>
            <a:off x="8388858" y="304800"/>
            <a:ext cx="3498342" cy="61722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311142" indent="0" algn="ctr">
              <a:buNone/>
              <a:defRPr sz="1600"/>
            </a:lvl2pPr>
            <a:lvl3pPr marL="609585" indent="0" algn="ctr">
              <a:buNone/>
              <a:defRPr sz="1600"/>
            </a:lvl3pPr>
            <a:lvl4pPr marL="918611" indent="0" algn="ctr">
              <a:buNone/>
              <a:defRPr sz="1600"/>
            </a:lvl4pPr>
            <a:lvl5pPr marL="1219170" indent="0" algn="ctr">
              <a:buNone/>
              <a:defRPr sz="1600"/>
            </a:lvl5pPr>
          </a:lstStyle>
          <a:p>
            <a:pPr lvl="0"/>
            <a:r>
              <a:rPr lang="en-US" dirty="0" smtClean="0"/>
              <a:t>Click to edit Master text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6" name="Text Placeholder 20"/>
          <p:cNvSpPr>
            <a:spLocks noGrp="1"/>
          </p:cNvSpPr>
          <p:nvPr>
            <p:ph type="body" sz="quarter" idx="14" hasCustomPrompt="1"/>
          </p:nvPr>
        </p:nvSpPr>
        <p:spPr>
          <a:xfrm>
            <a:off x="301973" y="1094919"/>
            <a:ext cx="2305050" cy="90233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2400" b="1" i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defRPr>
            </a:lvl1pPr>
            <a:lvl2pPr marL="311142" indent="0" algn="ctr">
              <a:buNone/>
              <a:defRPr sz="1600"/>
            </a:lvl2pPr>
            <a:lvl3pPr marL="609585" indent="0" algn="ctr">
              <a:buNone/>
              <a:defRPr sz="1600"/>
            </a:lvl3pPr>
            <a:lvl4pPr marL="918611" indent="0" algn="ctr">
              <a:buNone/>
              <a:defRPr sz="1600"/>
            </a:lvl4pPr>
            <a:lvl5pPr marL="1219170" indent="0" algn="ctr">
              <a:buNone/>
              <a:defRPr sz="1600"/>
            </a:lvl5pPr>
          </a:lstStyle>
          <a:p>
            <a:pPr lvl="0"/>
            <a:r>
              <a:rPr lang="en-US" dirty="0" smtClean="0"/>
              <a:t>CLICK TO EDIT MASTER TEXT</a:t>
            </a:r>
          </a:p>
        </p:txBody>
      </p:sp>
      <p:sp>
        <p:nvSpPr>
          <p:cNvPr id="47" name="Text Placeholder 20"/>
          <p:cNvSpPr>
            <a:spLocks noGrp="1"/>
          </p:cNvSpPr>
          <p:nvPr>
            <p:ph type="body" sz="quarter" idx="15"/>
          </p:nvPr>
        </p:nvSpPr>
        <p:spPr>
          <a:xfrm>
            <a:off x="301973" y="4270512"/>
            <a:ext cx="2305050" cy="1848505"/>
          </a:xfrm>
          <a:prstGeom prst="rect">
            <a:avLst/>
          </a:prstGeom>
        </p:spPr>
        <p:txBody>
          <a:bodyPr lIns="0" rIns="0" anchor="t">
            <a:normAutofit/>
          </a:bodyPr>
          <a:lstStyle>
            <a:lvl1pPr marL="0" indent="0" algn="ctr">
              <a:buNone/>
              <a:defRPr sz="1800" b="0" i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  <a:lvl2pPr marL="311142" indent="0" algn="ctr">
              <a:buNone/>
              <a:defRPr sz="1600"/>
            </a:lvl2pPr>
            <a:lvl3pPr marL="609585" indent="0" algn="ctr">
              <a:buNone/>
              <a:defRPr sz="1600"/>
            </a:lvl3pPr>
            <a:lvl4pPr marL="918611" indent="0" algn="ctr">
              <a:buNone/>
              <a:defRPr sz="1600"/>
            </a:lvl4pPr>
            <a:lvl5pPr marL="1219170" indent="0" algn="ctr">
              <a:buNone/>
              <a:defRPr sz="1600"/>
            </a:lvl5pPr>
          </a:lstStyle>
          <a:p>
            <a:pPr lvl="0"/>
            <a:r>
              <a:rPr lang="en-US" dirty="0" smtClean="0"/>
              <a:t>Click to edit Master text</a:t>
            </a:r>
          </a:p>
        </p:txBody>
      </p:sp>
      <p:sp>
        <p:nvSpPr>
          <p:cNvPr id="48" name="Text Placeholder 20"/>
          <p:cNvSpPr>
            <a:spLocks noGrp="1"/>
          </p:cNvSpPr>
          <p:nvPr>
            <p:ph type="body" sz="quarter" idx="16" hasCustomPrompt="1"/>
          </p:nvPr>
        </p:nvSpPr>
        <p:spPr>
          <a:xfrm>
            <a:off x="2953790" y="1094919"/>
            <a:ext cx="2305050" cy="90233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2400" b="1" i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defRPr>
            </a:lvl1pPr>
            <a:lvl2pPr marL="311142" indent="0" algn="ctr">
              <a:buNone/>
              <a:defRPr sz="1600"/>
            </a:lvl2pPr>
            <a:lvl3pPr marL="609585" indent="0" algn="ctr">
              <a:buNone/>
              <a:defRPr sz="1600"/>
            </a:lvl3pPr>
            <a:lvl4pPr marL="918611" indent="0" algn="ctr">
              <a:buNone/>
              <a:defRPr sz="1600"/>
            </a:lvl4pPr>
            <a:lvl5pPr marL="1219170" indent="0" algn="ctr">
              <a:buNone/>
              <a:defRPr sz="1600"/>
            </a:lvl5pPr>
          </a:lstStyle>
          <a:p>
            <a:pPr lvl="0"/>
            <a:r>
              <a:rPr lang="en-US" dirty="0" smtClean="0"/>
              <a:t>CLICK TO EDIT MASTER TEXT</a:t>
            </a:r>
          </a:p>
        </p:txBody>
      </p:sp>
      <p:sp>
        <p:nvSpPr>
          <p:cNvPr id="49" name="Text Placeholder 20"/>
          <p:cNvSpPr>
            <a:spLocks noGrp="1"/>
          </p:cNvSpPr>
          <p:nvPr>
            <p:ph type="body" sz="quarter" idx="17"/>
          </p:nvPr>
        </p:nvSpPr>
        <p:spPr>
          <a:xfrm>
            <a:off x="2953790" y="4270512"/>
            <a:ext cx="2305050" cy="1848505"/>
          </a:xfrm>
          <a:prstGeom prst="rect">
            <a:avLst/>
          </a:prstGeom>
        </p:spPr>
        <p:txBody>
          <a:bodyPr lIns="0" rIns="0" anchor="t">
            <a:normAutofit/>
          </a:bodyPr>
          <a:lstStyle>
            <a:lvl1pPr marL="0" indent="0" algn="ctr">
              <a:buNone/>
              <a:defRPr sz="1800" b="0" i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  <a:lvl2pPr marL="311142" indent="0" algn="ctr">
              <a:buNone/>
              <a:defRPr sz="1600"/>
            </a:lvl2pPr>
            <a:lvl3pPr marL="609585" indent="0" algn="ctr">
              <a:buNone/>
              <a:defRPr sz="1600"/>
            </a:lvl3pPr>
            <a:lvl4pPr marL="918611" indent="0" algn="ctr">
              <a:buNone/>
              <a:defRPr sz="1600"/>
            </a:lvl4pPr>
            <a:lvl5pPr marL="1219170" indent="0" algn="ctr">
              <a:buNone/>
              <a:defRPr sz="1600"/>
            </a:lvl5pPr>
          </a:lstStyle>
          <a:p>
            <a:pPr lvl="0"/>
            <a:r>
              <a:rPr lang="en-US" dirty="0" smtClean="0"/>
              <a:t>Click to edit Master text</a:t>
            </a:r>
          </a:p>
        </p:txBody>
      </p:sp>
      <p:sp>
        <p:nvSpPr>
          <p:cNvPr id="66" name="Text Placeholder 20"/>
          <p:cNvSpPr>
            <a:spLocks noGrp="1"/>
          </p:cNvSpPr>
          <p:nvPr>
            <p:ph type="body" sz="quarter" idx="18" hasCustomPrompt="1"/>
          </p:nvPr>
        </p:nvSpPr>
        <p:spPr>
          <a:xfrm>
            <a:off x="5605607" y="1094919"/>
            <a:ext cx="2305050" cy="90233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2400" b="1" i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defRPr>
            </a:lvl1pPr>
            <a:lvl2pPr marL="311142" indent="0" algn="ctr">
              <a:buNone/>
              <a:defRPr sz="1600"/>
            </a:lvl2pPr>
            <a:lvl3pPr marL="609585" indent="0" algn="ctr">
              <a:buNone/>
              <a:defRPr sz="1600"/>
            </a:lvl3pPr>
            <a:lvl4pPr marL="918611" indent="0" algn="ctr">
              <a:buNone/>
              <a:defRPr sz="1600"/>
            </a:lvl4pPr>
            <a:lvl5pPr marL="1219170" indent="0" algn="ctr">
              <a:buNone/>
              <a:defRPr sz="1600"/>
            </a:lvl5pPr>
          </a:lstStyle>
          <a:p>
            <a:pPr lvl="0"/>
            <a:r>
              <a:rPr lang="en-US" dirty="0" smtClean="0"/>
              <a:t>CLICK TO EDIT MASTER TEXT</a:t>
            </a:r>
          </a:p>
        </p:txBody>
      </p:sp>
      <p:sp>
        <p:nvSpPr>
          <p:cNvPr id="67" name="Text Placeholder 20"/>
          <p:cNvSpPr>
            <a:spLocks noGrp="1"/>
          </p:cNvSpPr>
          <p:nvPr>
            <p:ph type="body" sz="quarter" idx="19"/>
          </p:nvPr>
        </p:nvSpPr>
        <p:spPr>
          <a:xfrm>
            <a:off x="5605607" y="4270512"/>
            <a:ext cx="2305050" cy="1848505"/>
          </a:xfrm>
          <a:prstGeom prst="rect">
            <a:avLst/>
          </a:prstGeom>
        </p:spPr>
        <p:txBody>
          <a:bodyPr lIns="0" rIns="0" anchor="t">
            <a:normAutofit/>
          </a:bodyPr>
          <a:lstStyle>
            <a:lvl1pPr marL="0" indent="0" algn="ctr">
              <a:buNone/>
              <a:defRPr sz="1800" b="0" i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  <a:lvl2pPr marL="311142" indent="0" algn="ctr">
              <a:buNone/>
              <a:defRPr sz="1600"/>
            </a:lvl2pPr>
            <a:lvl3pPr marL="609585" indent="0" algn="ctr">
              <a:buNone/>
              <a:defRPr sz="1600"/>
            </a:lvl3pPr>
            <a:lvl4pPr marL="918611" indent="0" algn="ctr">
              <a:buNone/>
              <a:defRPr sz="1600"/>
            </a:lvl4pPr>
            <a:lvl5pPr marL="1219170" indent="0" algn="ctr">
              <a:buNone/>
              <a:defRPr sz="1600"/>
            </a:lvl5pPr>
          </a:lstStyle>
          <a:p>
            <a:pPr lvl="0"/>
            <a:r>
              <a:rPr lang="en-US" dirty="0" smtClean="0"/>
              <a:t>Click to edit Master text</a:t>
            </a:r>
          </a:p>
        </p:txBody>
      </p:sp>
      <p:sp>
        <p:nvSpPr>
          <p:cNvPr id="68" name="Content Placeholder 10"/>
          <p:cNvSpPr>
            <a:spLocks noGrp="1" noChangeAspect="1"/>
          </p:cNvSpPr>
          <p:nvPr>
            <p:ph sz="quarter" idx="34" hasCustomPrompt="1"/>
          </p:nvPr>
        </p:nvSpPr>
        <p:spPr>
          <a:xfrm>
            <a:off x="498041" y="2164724"/>
            <a:ext cx="1922992" cy="1922992"/>
          </a:xfrm>
          <a:prstGeom prst="ellipse">
            <a:avLst/>
          </a:prstGeom>
          <a:solidFill>
            <a:schemeClr val="bg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5400" b="0">
                <a:solidFill>
                  <a:schemeClr val="accent5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text</a:t>
            </a:r>
            <a:endParaRPr lang="en-US" dirty="0"/>
          </a:p>
        </p:txBody>
      </p:sp>
      <p:grpSp>
        <p:nvGrpSpPr>
          <p:cNvPr id="69" name="Group 68"/>
          <p:cNvGrpSpPr/>
          <p:nvPr userDrawn="1"/>
        </p:nvGrpSpPr>
        <p:grpSpPr>
          <a:xfrm rot="11700000">
            <a:off x="421122" y="2087804"/>
            <a:ext cx="2076832" cy="2076832"/>
            <a:chOff x="-2679895" y="1117464"/>
            <a:chExt cx="2468880" cy="2468880"/>
          </a:xfrm>
        </p:grpSpPr>
        <p:sp>
          <p:nvSpPr>
            <p:cNvPr id="70" name="Oval 35"/>
            <p:cNvSpPr/>
            <p:nvPr userDrawn="1"/>
          </p:nvSpPr>
          <p:spPr>
            <a:xfrm>
              <a:off x="-1445455" y="1117464"/>
              <a:ext cx="1234440" cy="1234440"/>
            </a:xfrm>
            <a:custGeom>
              <a:avLst/>
              <a:gdLst>
                <a:gd name="connsiteX0" fmla="*/ 0 w 2468880"/>
                <a:gd name="connsiteY0" fmla="*/ 1234440 h 2468880"/>
                <a:gd name="connsiteX1" fmla="*/ 1234440 w 2468880"/>
                <a:gd name="connsiteY1" fmla="*/ 0 h 2468880"/>
                <a:gd name="connsiteX2" fmla="*/ 2468880 w 2468880"/>
                <a:gd name="connsiteY2" fmla="*/ 1234440 h 2468880"/>
                <a:gd name="connsiteX3" fmla="*/ 1234440 w 2468880"/>
                <a:gd name="connsiteY3" fmla="*/ 2468880 h 2468880"/>
                <a:gd name="connsiteX4" fmla="*/ 0 w 2468880"/>
                <a:gd name="connsiteY4" fmla="*/ 1234440 h 2468880"/>
                <a:gd name="connsiteX0" fmla="*/ 1234440 w 2468880"/>
                <a:gd name="connsiteY0" fmla="*/ 0 h 2468880"/>
                <a:gd name="connsiteX1" fmla="*/ 2468880 w 2468880"/>
                <a:gd name="connsiteY1" fmla="*/ 1234440 h 2468880"/>
                <a:gd name="connsiteX2" fmla="*/ 1234440 w 2468880"/>
                <a:gd name="connsiteY2" fmla="*/ 2468880 h 2468880"/>
                <a:gd name="connsiteX3" fmla="*/ 0 w 2468880"/>
                <a:gd name="connsiteY3" fmla="*/ 1234440 h 2468880"/>
                <a:gd name="connsiteX4" fmla="*/ 1325880 w 2468880"/>
                <a:gd name="connsiteY4" fmla="*/ 91440 h 2468880"/>
                <a:gd name="connsiteX0" fmla="*/ 1234440 w 2468880"/>
                <a:gd name="connsiteY0" fmla="*/ 0 h 2468880"/>
                <a:gd name="connsiteX1" fmla="*/ 2468880 w 2468880"/>
                <a:gd name="connsiteY1" fmla="*/ 1234440 h 2468880"/>
                <a:gd name="connsiteX2" fmla="*/ 1234440 w 2468880"/>
                <a:gd name="connsiteY2" fmla="*/ 2468880 h 2468880"/>
                <a:gd name="connsiteX3" fmla="*/ 0 w 2468880"/>
                <a:gd name="connsiteY3" fmla="*/ 1234440 h 2468880"/>
                <a:gd name="connsiteX0" fmla="*/ 0 w 1234440"/>
                <a:gd name="connsiteY0" fmla="*/ 0 h 2468880"/>
                <a:gd name="connsiteX1" fmla="*/ 1234440 w 1234440"/>
                <a:gd name="connsiteY1" fmla="*/ 1234440 h 2468880"/>
                <a:gd name="connsiteX2" fmla="*/ 0 w 1234440"/>
                <a:gd name="connsiteY2" fmla="*/ 2468880 h 2468880"/>
                <a:gd name="connsiteX0" fmla="*/ 0 w 1234440"/>
                <a:gd name="connsiteY0" fmla="*/ 0 h 1234440"/>
                <a:gd name="connsiteX1" fmla="*/ 1234440 w 1234440"/>
                <a:gd name="connsiteY1" fmla="*/ 1234440 h 1234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4440" h="1234440">
                  <a:moveTo>
                    <a:pt x="0" y="0"/>
                  </a:moveTo>
                  <a:cubicBezTo>
                    <a:pt x="681762" y="0"/>
                    <a:pt x="1234440" y="552678"/>
                    <a:pt x="1234440" y="1234440"/>
                  </a:cubicBezTo>
                </a:path>
              </a:pathLst>
            </a:custGeom>
            <a:noFill/>
            <a:ln w="38100" cap="rnd">
              <a:solidFill>
                <a:schemeClr val="accent5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34"/>
            <p:cNvSpPr/>
            <p:nvPr userDrawn="1"/>
          </p:nvSpPr>
          <p:spPr>
            <a:xfrm>
              <a:off x="-2679895" y="1117464"/>
              <a:ext cx="2468880" cy="2468880"/>
            </a:xfrm>
            <a:custGeom>
              <a:avLst/>
              <a:gdLst>
                <a:gd name="connsiteX0" fmla="*/ 0 w 2468880"/>
                <a:gd name="connsiteY0" fmla="*/ 1234440 h 2468880"/>
                <a:gd name="connsiteX1" fmla="*/ 1234440 w 2468880"/>
                <a:gd name="connsiteY1" fmla="*/ 0 h 2468880"/>
                <a:gd name="connsiteX2" fmla="*/ 2468880 w 2468880"/>
                <a:gd name="connsiteY2" fmla="*/ 1234440 h 2468880"/>
                <a:gd name="connsiteX3" fmla="*/ 1234440 w 2468880"/>
                <a:gd name="connsiteY3" fmla="*/ 2468880 h 2468880"/>
                <a:gd name="connsiteX4" fmla="*/ 0 w 2468880"/>
                <a:gd name="connsiteY4" fmla="*/ 1234440 h 2468880"/>
                <a:gd name="connsiteX0" fmla="*/ 2468880 w 2560320"/>
                <a:gd name="connsiteY0" fmla="*/ 1234440 h 2468880"/>
                <a:gd name="connsiteX1" fmla="*/ 1234440 w 2560320"/>
                <a:gd name="connsiteY1" fmla="*/ 2468880 h 2468880"/>
                <a:gd name="connsiteX2" fmla="*/ 0 w 2560320"/>
                <a:gd name="connsiteY2" fmla="*/ 1234440 h 2468880"/>
                <a:gd name="connsiteX3" fmla="*/ 1234440 w 2560320"/>
                <a:gd name="connsiteY3" fmla="*/ 0 h 2468880"/>
                <a:gd name="connsiteX4" fmla="*/ 2560320 w 2560320"/>
                <a:gd name="connsiteY4" fmla="*/ 1325880 h 2468880"/>
                <a:gd name="connsiteX0" fmla="*/ 2468880 w 2468880"/>
                <a:gd name="connsiteY0" fmla="*/ 1234440 h 2468880"/>
                <a:gd name="connsiteX1" fmla="*/ 1234440 w 2468880"/>
                <a:gd name="connsiteY1" fmla="*/ 2468880 h 2468880"/>
                <a:gd name="connsiteX2" fmla="*/ 0 w 2468880"/>
                <a:gd name="connsiteY2" fmla="*/ 1234440 h 2468880"/>
                <a:gd name="connsiteX3" fmla="*/ 1234440 w 2468880"/>
                <a:gd name="connsiteY3" fmla="*/ 0 h 2468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68880" h="2468880">
                  <a:moveTo>
                    <a:pt x="2468880" y="1234440"/>
                  </a:moveTo>
                  <a:cubicBezTo>
                    <a:pt x="2468880" y="1916202"/>
                    <a:pt x="1916202" y="2468880"/>
                    <a:pt x="1234440" y="2468880"/>
                  </a:cubicBezTo>
                  <a:cubicBezTo>
                    <a:pt x="552678" y="2468880"/>
                    <a:pt x="0" y="1916202"/>
                    <a:pt x="0" y="1234440"/>
                  </a:cubicBezTo>
                  <a:cubicBezTo>
                    <a:pt x="0" y="552678"/>
                    <a:pt x="552678" y="0"/>
                    <a:pt x="1234440" y="0"/>
                  </a:cubicBezTo>
                </a:path>
              </a:pathLst>
            </a:custGeom>
            <a:noFill/>
            <a:ln w="38100" cap="rnd">
              <a:solidFill>
                <a:schemeClr val="tx2">
                  <a:lumMod val="75000"/>
                  <a:alpha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2" name="Content Placeholder 10"/>
          <p:cNvSpPr>
            <a:spLocks noGrp="1" noChangeAspect="1"/>
          </p:cNvSpPr>
          <p:nvPr>
            <p:ph sz="quarter" idx="35" hasCustomPrompt="1"/>
          </p:nvPr>
        </p:nvSpPr>
        <p:spPr>
          <a:xfrm>
            <a:off x="3160179" y="2164724"/>
            <a:ext cx="1922992" cy="1922992"/>
          </a:xfrm>
          <a:prstGeom prst="ellipse">
            <a:avLst/>
          </a:prstGeom>
          <a:solidFill>
            <a:schemeClr val="bg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5400" b="0">
                <a:solidFill>
                  <a:schemeClr val="accent5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text</a:t>
            </a:r>
            <a:endParaRPr lang="en-US" dirty="0"/>
          </a:p>
        </p:txBody>
      </p:sp>
      <p:grpSp>
        <p:nvGrpSpPr>
          <p:cNvPr id="73" name="Group 72"/>
          <p:cNvGrpSpPr/>
          <p:nvPr userDrawn="1"/>
        </p:nvGrpSpPr>
        <p:grpSpPr>
          <a:xfrm rot="11700000">
            <a:off x="3083260" y="2087804"/>
            <a:ext cx="2076832" cy="2076832"/>
            <a:chOff x="-2679895" y="1117464"/>
            <a:chExt cx="2468880" cy="2468880"/>
          </a:xfrm>
        </p:grpSpPr>
        <p:sp>
          <p:nvSpPr>
            <p:cNvPr id="74" name="Oval 35"/>
            <p:cNvSpPr/>
            <p:nvPr userDrawn="1"/>
          </p:nvSpPr>
          <p:spPr>
            <a:xfrm>
              <a:off x="-1445455" y="1117464"/>
              <a:ext cx="1234440" cy="1234440"/>
            </a:xfrm>
            <a:custGeom>
              <a:avLst/>
              <a:gdLst>
                <a:gd name="connsiteX0" fmla="*/ 0 w 2468880"/>
                <a:gd name="connsiteY0" fmla="*/ 1234440 h 2468880"/>
                <a:gd name="connsiteX1" fmla="*/ 1234440 w 2468880"/>
                <a:gd name="connsiteY1" fmla="*/ 0 h 2468880"/>
                <a:gd name="connsiteX2" fmla="*/ 2468880 w 2468880"/>
                <a:gd name="connsiteY2" fmla="*/ 1234440 h 2468880"/>
                <a:gd name="connsiteX3" fmla="*/ 1234440 w 2468880"/>
                <a:gd name="connsiteY3" fmla="*/ 2468880 h 2468880"/>
                <a:gd name="connsiteX4" fmla="*/ 0 w 2468880"/>
                <a:gd name="connsiteY4" fmla="*/ 1234440 h 2468880"/>
                <a:gd name="connsiteX0" fmla="*/ 1234440 w 2468880"/>
                <a:gd name="connsiteY0" fmla="*/ 0 h 2468880"/>
                <a:gd name="connsiteX1" fmla="*/ 2468880 w 2468880"/>
                <a:gd name="connsiteY1" fmla="*/ 1234440 h 2468880"/>
                <a:gd name="connsiteX2" fmla="*/ 1234440 w 2468880"/>
                <a:gd name="connsiteY2" fmla="*/ 2468880 h 2468880"/>
                <a:gd name="connsiteX3" fmla="*/ 0 w 2468880"/>
                <a:gd name="connsiteY3" fmla="*/ 1234440 h 2468880"/>
                <a:gd name="connsiteX4" fmla="*/ 1325880 w 2468880"/>
                <a:gd name="connsiteY4" fmla="*/ 91440 h 2468880"/>
                <a:gd name="connsiteX0" fmla="*/ 1234440 w 2468880"/>
                <a:gd name="connsiteY0" fmla="*/ 0 h 2468880"/>
                <a:gd name="connsiteX1" fmla="*/ 2468880 w 2468880"/>
                <a:gd name="connsiteY1" fmla="*/ 1234440 h 2468880"/>
                <a:gd name="connsiteX2" fmla="*/ 1234440 w 2468880"/>
                <a:gd name="connsiteY2" fmla="*/ 2468880 h 2468880"/>
                <a:gd name="connsiteX3" fmla="*/ 0 w 2468880"/>
                <a:gd name="connsiteY3" fmla="*/ 1234440 h 2468880"/>
                <a:gd name="connsiteX0" fmla="*/ 0 w 1234440"/>
                <a:gd name="connsiteY0" fmla="*/ 0 h 2468880"/>
                <a:gd name="connsiteX1" fmla="*/ 1234440 w 1234440"/>
                <a:gd name="connsiteY1" fmla="*/ 1234440 h 2468880"/>
                <a:gd name="connsiteX2" fmla="*/ 0 w 1234440"/>
                <a:gd name="connsiteY2" fmla="*/ 2468880 h 2468880"/>
                <a:gd name="connsiteX0" fmla="*/ 0 w 1234440"/>
                <a:gd name="connsiteY0" fmla="*/ 0 h 1234440"/>
                <a:gd name="connsiteX1" fmla="*/ 1234440 w 1234440"/>
                <a:gd name="connsiteY1" fmla="*/ 1234440 h 1234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4440" h="1234440">
                  <a:moveTo>
                    <a:pt x="0" y="0"/>
                  </a:moveTo>
                  <a:cubicBezTo>
                    <a:pt x="681762" y="0"/>
                    <a:pt x="1234440" y="552678"/>
                    <a:pt x="1234440" y="1234440"/>
                  </a:cubicBezTo>
                </a:path>
              </a:pathLst>
            </a:custGeom>
            <a:noFill/>
            <a:ln w="38100" cap="rnd">
              <a:solidFill>
                <a:schemeClr val="accent5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34"/>
            <p:cNvSpPr/>
            <p:nvPr userDrawn="1"/>
          </p:nvSpPr>
          <p:spPr>
            <a:xfrm>
              <a:off x="-2679895" y="1117464"/>
              <a:ext cx="2468880" cy="2468880"/>
            </a:xfrm>
            <a:custGeom>
              <a:avLst/>
              <a:gdLst>
                <a:gd name="connsiteX0" fmla="*/ 0 w 2468880"/>
                <a:gd name="connsiteY0" fmla="*/ 1234440 h 2468880"/>
                <a:gd name="connsiteX1" fmla="*/ 1234440 w 2468880"/>
                <a:gd name="connsiteY1" fmla="*/ 0 h 2468880"/>
                <a:gd name="connsiteX2" fmla="*/ 2468880 w 2468880"/>
                <a:gd name="connsiteY2" fmla="*/ 1234440 h 2468880"/>
                <a:gd name="connsiteX3" fmla="*/ 1234440 w 2468880"/>
                <a:gd name="connsiteY3" fmla="*/ 2468880 h 2468880"/>
                <a:gd name="connsiteX4" fmla="*/ 0 w 2468880"/>
                <a:gd name="connsiteY4" fmla="*/ 1234440 h 2468880"/>
                <a:gd name="connsiteX0" fmla="*/ 2468880 w 2560320"/>
                <a:gd name="connsiteY0" fmla="*/ 1234440 h 2468880"/>
                <a:gd name="connsiteX1" fmla="*/ 1234440 w 2560320"/>
                <a:gd name="connsiteY1" fmla="*/ 2468880 h 2468880"/>
                <a:gd name="connsiteX2" fmla="*/ 0 w 2560320"/>
                <a:gd name="connsiteY2" fmla="*/ 1234440 h 2468880"/>
                <a:gd name="connsiteX3" fmla="*/ 1234440 w 2560320"/>
                <a:gd name="connsiteY3" fmla="*/ 0 h 2468880"/>
                <a:gd name="connsiteX4" fmla="*/ 2560320 w 2560320"/>
                <a:gd name="connsiteY4" fmla="*/ 1325880 h 2468880"/>
                <a:gd name="connsiteX0" fmla="*/ 2468880 w 2468880"/>
                <a:gd name="connsiteY0" fmla="*/ 1234440 h 2468880"/>
                <a:gd name="connsiteX1" fmla="*/ 1234440 w 2468880"/>
                <a:gd name="connsiteY1" fmla="*/ 2468880 h 2468880"/>
                <a:gd name="connsiteX2" fmla="*/ 0 w 2468880"/>
                <a:gd name="connsiteY2" fmla="*/ 1234440 h 2468880"/>
                <a:gd name="connsiteX3" fmla="*/ 1234440 w 2468880"/>
                <a:gd name="connsiteY3" fmla="*/ 0 h 2468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68880" h="2468880">
                  <a:moveTo>
                    <a:pt x="2468880" y="1234440"/>
                  </a:moveTo>
                  <a:cubicBezTo>
                    <a:pt x="2468880" y="1916202"/>
                    <a:pt x="1916202" y="2468880"/>
                    <a:pt x="1234440" y="2468880"/>
                  </a:cubicBezTo>
                  <a:cubicBezTo>
                    <a:pt x="552678" y="2468880"/>
                    <a:pt x="0" y="1916202"/>
                    <a:pt x="0" y="1234440"/>
                  </a:cubicBezTo>
                  <a:cubicBezTo>
                    <a:pt x="0" y="552678"/>
                    <a:pt x="552678" y="0"/>
                    <a:pt x="1234440" y="0"/>
                  </a:cubicBezTo>
                </a:path>
              </a:pathLst>
            </a:custGeom>
            <a:noFill/>
            <a:ln w="38100" cap="rnd">
              <a:solidFill>
                <a:schemeClr val="tx2">
                  <a:lumMod val="75000"/>
                  <a:alpha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6" name="Content Placeholder 10"/>
          <p:cNvSpPr>
            <a:spLocks noGrp="1" noChangeAspect="1"/>
          </p:cNvSpPr>
          <p:nvPr>
            <p:ph sz="quarter" idx="36" hasCustomPrompt="1"/>
          </p:nvPr>
        </p:nvSpPr>
        <p:spPr>
          <a:xfrm>
            <a:off x="5788611" y="2164724"/>
            <a:ext cx="1922992" cy="1922992"/>
          </a:xfrm>
          <a:prstGeom prst="ellipse">
            <a:avLst/>
          </a:prstGeom>
          <a:solidFill>
            <a:schemeClr val="bg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5400" b="0">
                <a:solidFill>
                  <a:schemeClr val="accent5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text</a:t>
            </a:r>
            <a:endParaRPr lang="en-US" dirty="0"/>
          </a:p>
        </p:txBody>
      </p:sp>
      <p:grpSp>
        <p:nvGrpSpPr>
          <p:cNvPr id="77" name="Group 76"/>
          <p:cNvGrpSpPr/>
          <p:nvPr userDrawn="1"/>
        </p:nvGrpSpPr>
        <p:grpSpPr>
          <a:xfrm rot="11700000">
            <a:off x="5711692" y="2087804"/>
            <a:ext cx="2076832" cy="2076832"/>
            <a:chOff x="-2679895" y="1117464"/>
            <a:chExt cx="2468880" cy="2468880"/>
          </a:xfrm>
        </p:grpSpPr>
        <p:sp>
          <p:nvSpPr>
            <p:cNvPr id="78" name="Oval 35"/>
            <p:cNvSpPr/>
            <p:nvPr userDrawn="1"/>
          </p:nvSpPr>
          <p:spPr>
            <a:xfrm>
              <a:off x="-1445455" y="1117464"/>
              <a:ext cx="1234440" cy="1234440"/>
            </a:xfrm>
            <a:custGeom>
              <a:avLst/>
              <a:gdLst>
                <a:gd name="connsiteX0" fmla="*/ 0 w 2468880"/>
                <a:gd name="connsiteY0" fmla="*/ 1234440 h 2468880"/>
                <a:gd name="connsiteX1" fmla="*/ 1234440 w 2468880"/>
                <a:gd name="connsiteY1" fmla="*/ 0 h 2468880"/>
                <a:gd name="connsiteX2" fmla="*/ 2468880 w 2468880"/>
                <a:gd name="connsiteY2" fmla="*/ 1234440 h 2468880"/>
                <a:gd name="connsiteX3" fmla="*/ 1234440 w 2468880"/>
                <a:gd name="connsiteY3" fmla="*/ 2468880 h 2468880"/>
                <a:gd name="connsiteX4" fmla="*/ 0 w 2468880"/>
                <a:gd name="connsiteY4" fmla="*/ 1234440 h 2468880"/>
                <a:gd name="connsiteX0" fmla="*/ 1234440 w 2468880"/>
                <a:gd name="connsiteY0" fmla="*/ 0 h 2468880"/>
                <a:gd name="connsiteX1" fmla="*/ 2468880 w 2468880"/>
                <a:gd name="connsiteY1" fmla="*/ 1234440 h 2468880"/>
                <a:gd name="connsiteX2" fmla="*/ 1234440 w 2468880"/>
                <a:gd name="connsiteY2" fmla="*/ 2468880 h 2468880"/>
                <a:gd name="connsiteX3" fmla="*/ 0 w 2468880"/>
                <a:gd name="connsiteY3" fmla="*/ 1234440 h 2468880"/>
                <a:gd name="connsiteX4" fmla="*/ 1325880 w 2468880"/>
                <a:gd name="connsiteY4" fmla="*/ 91440 h 2468880"/>
                <a:gd name="connsiteX0" fmla="*/ 1234440 w 2468880"/>
                <a:gd name="connsiteY0" fmla="*/ 0 h 2468880"/>
                <a:gd name="connsiteX1" fmla="*/ 2468880 w 2468880"/>
                <a:gd name="connsiteY1" fmla="*/ 1234440 h 2468880"/>
                <a:gd name="connsiteX2" fmla="*/ 1234440 w 2468880"/>
                <a:gd name="connsiteY2" fmla="*/ 2468880 h 2468880"/>
                <a:gd name="connsiteX3" fmla="*/ 0 w 2468880"/>
                <a:gd name="connsiteY3" fmla="*/ 1234440 h 2468880"/>
                <a:gd name="connsiteX0" fmla="*/ 0 w 1234440"/>
                <a:gd name="connsiteY0" fmla="*/ 0 h 2468880"/>
                <a:gd name="connsiteX1" fmla="*/ 1234440 w 1234440"/>
                <a:gd name="connsiteY1" fmla="*/ 1234440 h 2468880"/>
                <a:gd name="connsiteX2" fmla="*/ 0 w 1234440"/>
                <a:gd name="connsiteY2" fmla="*/ 2468880 h 2468880"/>
                <a:gd name="connsiteX0" fmla="*/ 0 w 1234440"/>
                <a:gd name="connsiteY0" fmla="*/ 0 h 1234440"/>
                <a:gd name="connsiteX1" fmla="*/ 1234440 w 1234440"/>
                <a:gd name="connsiteY1" fmla="*/ 1234440 h 1234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4440" h="1234440">
                  <a:moveTo>
                    <a:pt x="0" y="0"/>
                  </a:moveTo>
                  <a:cubicBezTo>
                    <a:pt x="681762" y="0"/>
                    <a:pt x="1234440" y="552678"/>
                    <a:pt x="1234440" y="1234440"/>
                  </a:cubicBezTo>
                </a:path>
              </a:pathLst>
            </a:custGeom>
            <a:noFill/>
            <a:ln w="38100" cap="rnd">
              <a:solidFill>
                <a:schemeClr val="accent5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34"/>
            <p:cNvSpPr/>
            <p:nvPr userDrawn="1"/>
          </p:nvSpPr>
          <p:spPr>
            <a:xfrm>
              <a:off x="-2679895" y="1117464"/>
              <a:ext cx="2468880" cy="2468880"/>
            </a:xfrm>
            <a:custGeom>
              <a:avLst/>
              <a:gdLst>
                <a:gd name="connsiteX0" fmla="*/ 0 w 2468880"/>
                <a:gd name="connsiteY0" fmla="*/ 1234440 h 2468880"/>
                <a:gd name="connsiteX1" fmla="*/ 1234440 w 2468880"/>
                <a:gd name="connsiteY1" fmla="*/ 0 h 2468880"/>
                <a:gd name="connsiteX2" fmla="*/ 2468880 w 2468880"/>
                <a:gd name="connsiteY2" fmla="*/ 1234440 h 2468880"/>
                <a:gd name="connsiteX3" fmla="*/ 1234440 w 2468880"/>
                <a:gd name="connsiteY3" fmla="*/ 2468880 h 2468880"/>
                <a:gd name="connsiteX4" fmla="*/ 0 w 2468880"/>
                <a:gd name="connsiteY4" fmla="*/ 1234440 h 2468880"/>
                <a:gd name="connsiteX0" fmla="*/ 2468880 w 2560320"/>
                <a:gd name="connsiteY0" fmla="*/ 1234440 h 2468880"/>
                <a:gd name="connsiteX1" fmla="*/ 1234440 w 2560320"/>
                <a:gd name="connsiteY1" fmla="*/ 2468880 h 2468880"/>
                <a:gd name="connsiteX2" fmla="*/ 0 w 2560320"/>
                <a:gd name="connsiteY2" fmla="*/ 1234440 h 2468880"/>
                <a:gd name="connsiteX3" fmla="*/ 1234440 w 2560320"/>
                <a:gd name="connsiteY3" fmla="*/ 0 h 2468880"/>
                <a:gd name="connsiteX4" fmla="*/ 2560320 w 2560320"/>
                <a:gd name="connsiteY4" fmla="*/ 1325880 h 2468880"/>
                <a:gd name="connsiteX0" fmla="*/ 2468880 w 2468880"/>
                <a:gd name="connsiteY0" fmla="*/ 1234440 h 2468880"/>
                <a:gd name="connsiteX1" fmla="*/ 1234440 w 2468880"/>
                <a:gd name="connsiteY1" fmla="*/ 2468880 h 2468880"/>
                <a:gd name="connsiteX2" fmla="*/ 0 w 2468880"/>
                <a:gd name="connsiteY2" fmla="*/ 1234440 h 2468880"/>
                <a:gd name="connsiteX3" fmla="*/ 1234440 w 2468880"/>
                <a:gd name="connsiteY3" fmla="*/ 0 h 2468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68880" h="2468880">
                  <a:moveTo>
                    <a:pt x="2468880" y="1234440"/>
                  </a:moveTo>
                  <a:cubicBezTo>
                    <a:pt x="2468880" y="1916202"/>
                    <a:pt x="1916202" y="2468880"/>
                    <a:pt x="1234440" y="2468880"/>
                  </a:cubicBezTo>
                  <a:cubicBezTo>
                    <a:pt x="552678" y="2468880"/>
                    <a:pt x="0" y="1916202"/>
                    <a:pt x="0" y="1234440"/>
                  </a:cubicBezTo>
                  <a:cubicBezTo>
                    <a:pt x="0" y="552678"/>
                    <a:pt x="552678" y="0"/>
                    <a:pt x="1234440" y="0"/>
                  </a:cubicBezTo>
                </a:path>
              </a:pathLst>
            </a:custGeom>
            <a:noFill/>
            <a:ln w="38100" cap="rnd">
              <a:solidFill>
                <a:schemeClr val="tx2">
                  <a:lumMod val="75000"/>
                  <a:alpha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42704" y="6567170"/>
            <a:ext cx="280436" cy="177421"/>
          </a:xfrm>
          <a:prstGeom prst="rect">
            <a:avLst/>
          </a:prstGeom>
          <a:ln w="25400" cap="rnd">
            <a:noFill/>
          </a:ln>
        </p:spPr>
        <p:txBody>
          <a:bodyPr vert="horz" lIns="0" tIns="0" rIns="36576" bIns="0" rtlCol="0" anchor="ctr"/>
          <a:lstStyle>
            <a:lvl1pPr algn="r">
              <a:defRPr sz="1000" b="1">
                <a:solidFill>
                  <a:schemeClr val="bg1"/>
                </a:solidFill>
              </a:defRPr>
            </a:lvl1pPr>
          </a:lstStyle>
          <a:p>
            <a:fld id="{369CBD11-8145-8849-BA5F-F03872159E2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TextBox 25"/>
          <p:cNvSpPr txBox="1"/>
          <p:nvPr userDrawn="1"/>
        </p:nvSpPr>
        <p:spPr>
          <a:xfrm>
            <a:off x="207878" y="6540464"/>
            <a:ext cx="209704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 smtClean="0">
                <a:solidFill>
                  <a:schemeClr val="tx2">
                    <a:alpha val="40000"/>
                  </a:schemeClr>
                </a:solidFill>
              </a:rPr>
              <a:t>©2017 </a:t>
            </a:r>
            <a:r>
              <a:rPr lang="en-US" sz="900" dirty="0" err="1" smtClean="0">
                <a:solidFill>
                  <a:schemeClr val="tx2">
                    <a:alpha val="40000"/>
                  </a:schemeClr>
                </a:solidFill>
              </a:rPr>
              <a:t>LiveRamp</a:t>
            </a:r>
            <a:r>
              <a:rPr lang="en-US" sz="900" dirty="0" smtClean="0">
                <a:solidFill>
                  <a:schemeClr val="tx2">
                    <a:alpha val="40000"/>
                  </a:schemeClr>
                </a:solidFill>
              </a:rPr>
              <a:t>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893668363"/>
      </p:ext>
    </p:extLst>
  </p:cSld>
  <p:clrMapOvr>
    <a:masterClrMapping/>
  </p:clrMapOvr>
  <p:transition xmlns:p14="http://schemas.microsoft.com/office/powerpoint/2010/main" spd="med">
    <p:pull/>
  </p:transition>
  <p:timing>
    <p:tnLst>
      <p:par>
        <p:cTn xmlns:p14="http://schemas.microsoft.com/office/powerpoint/2010/main"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pos="5160">
          <p15:clr>
            <a:srgbClr val="FBAE40"/>
          </p15:clr>
        </p15:guide>
        <p15:guide id="2" orient="horz" pos="1968" userDrawn="1">
          <p15:clr>
            <a:srgbClr val="FBAE40"/>
          </p15:clr>
        </p15:guide>
        <p15:guide id="3" pos="2592">
          <p15:clr>
            <a:srgbClr val="FBAE40"/>
          </p15:clr>
        </p15:guide>
        <p15:guide id="4" pos="912">
          <p15:clr>
            <a:srgbClr val="FBAE40"/>
          </p15:clr>
        </p15:guide>
        <p15:guide id="5" pos="4248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problem/solu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 flipH="1">
            <a:off x="0" y="0"/>
            <a:ext cx="81915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51" name="Text Placeholder 20"/>
          <p:cNvSpPr>
            <a:spLocks noGrp="1"/>
          </p:cNvSpPr>
          <p:nvPr>
            <p:ph type="body" sz="quarter" idx="24"/>
          </p:nvPr>
        </p:nvSpPr>
        <p:spPr>
          <a:xfrm>
            <a:off x="8388858" y="304800"/>
            <a:ext cx="3498342" cy="61722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311142" indent="0" algn="ctr">
              <a:buNone/>
              <a:defRPr sz="1600"/>
            </a:lvl2pPr>
            <a:lvl3pPr marL="609585" indent="0" algn="ctr">
              <a:buNone/>
              <a:defRPr sz="1600"/>
            </a:lvl3pPr>
            <a:lvl4pPr marL="918611" indent="0" algn="ctr">
              <a:buNone/>
              <a:defRPr sz="1600"/>
            </a:lvl4pPr>
            <a:lvl5pPr marL="1219170" indent="0" algn="ctr">
              <a:buNone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04801" y="163123"/>
            <a:ext cx="7729928" cy="690935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42704" y="6567170"/>
            <a:ext cx="280436" cy="177421"/>
          </a:xfrm>
          <a:prstGeom prst="rect">
            <a:avLst/>
          </a:prstGeom>
          <a:ln w="25400" cap="rnd">
            <a:noFill/>
          </a:ln>
        </p:spPr>
        <p:txBody>
          <a:bodyPr vert="horz" lIns="0" tIns="0" rIns="36576" bIns="0" rtlCol="0" anchor="ctr"/>
          <a:lstStyle>
            <a:lvl1pPr algn="r">
              <a:defRPr sz="1000" b="1">
                <a:solidFill>
                  <a:schemeClr val="bg1"/>
                </a:solidFill>
              </a:defRPr>
            </a:lvl1pPr>
          </a:lstStyle>
          <a:p>
            <a:fld id="{369CBD11-8145-8849-BA5F-F03872159E2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2" name="TextBox 31"/>
          <p:cNvSpPr txBox="1"/>
          <p:nvPr userDrawn="1"/>
        </p:nvSpPr>
        <p:spPr>
          <a:xfrm>
            <a:off x="207878" y="6540464"/>
            <a:ext cx="209704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 smtClean="0">
                <a:solidFill>
                  <a:schemeClr val="tx2">
                    <a:alpha val="40000"/>
                  </a:schemeClr>
                </a:solidFill>
              </a:rPr>
              <a:t>©2017 </a:t>
            </a:r>
            <a:r>
              <a:rPr lang="en-US" sz="900" dirty="0" err="1" smtClean="0">
                <a:solidFill>
                  <a:schemeClr val="tx2">
                    <a:alpha val="40000"/>
                  </a:schemeClr>
                </a:solidFill>
              </a:rPr>
              <a:t>LiveRamp</a:t>
            </a:r>
            <a:r>
              <a:rPr lang="en-US" sz="900" dirty="0" smtClean="0">
                <a:solidFill>
                  <a:schemeClr val="tx2">
                    <a:alpha val="40000"/>
                  </a:schemeClr>
                </a:solidFill>
              </a:rPr>
              <a:t>. All rights reserved.</a:t>
            </a:r>
          </a:p>
        </p:txBody>
      </p:sp>
      <p:sp>
        <p:nvSpPr>
          <p:cNvPr id="33" name="Content Placeholder 14"/>
          <p:cNvSpPr>
            <a:spLocks noGrp="1"/>
          </p:cNvSpPr>
          <p:nvPr>
            <p:ph sz="quarter" idx="15"/>
          </p:nvPr>
        </p:nvSpPr>
        <p:spPr>
          <a:xfrm>
            <a:off x="304799" y="1169987"/>
            <a:ext cx="7729929" cy="5280025"/>
          </a:xfrm>
          <a:prstGeom prst="rect">
            <a:avLst/>
          </a:prstGeom>
        </p:spPr>
        <p:txBody>
          <a:bodyPr/>
          <a:lstStyle>
            <a:lvl1pPr marL="300559" indent="-300559">
              <a:buClr>
                <a:schemeClr val="accent5"/>
              </a:buClr>
              <a:buSzPct val="90000"/>
              <a:buFont typeface="LucidaGrande" charset="0"/>
              <a:buChar char="◦"/>
              <a:defRPr sz="280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2400">
                <a:solidFill>
                  <a:schemeClr val="tx2"/>
                </a:solidFill>
                <a:latin typeface="+mn-lt"/>
              </a:defRPr>
            </a:lvl2pPr>
            <a:lvl3pPr>
              <a:defRPr sz="2000">
                <a:solidFill>
                  <a:schemeClr val="tx2"/>
                </a:solidFill>
                <a:latin typeface="+mn-lt"/>
              </a:defRPr>
            </a:lvl3pPr>
            <a:lvl4pPr>
              <a:defRPr sz="1800">
                <a:solidFill>
                  <a:schemeClr val="tx2"/>
                </a:solidFill>
                <a:latin typeface="+mn-lt"/>
              </a:defRPr>
            </a:lvl4pPr>
            <a:lvl5pPr>
              <a:defRPr sz="16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/>
  </p:cSld>
  <p:clrMapOvr>
    <a:masterClrMapping/>
  </p:clrMapOvr>
  <p:transition xmlns:p14="http://schemas.microsoft.com/office/powerpoint/2010/main" spd="med">
    <p:pull/>
  </p:transition>
  <p:timing>
    <p:tnLst>
      <p:par>
        <p:cTn xmlns:p14="http://schemas.microsoft.com/office/powerpoint/2010/main"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pos="5160">
          <p15:clr>
            <a:srgbClr val="FBAE40"/>
          </p15:clr>
        </p15:guide>
        <p15:guide id="2" orient="horz" pos="1968">
          <p15:clr>
            <a:srgbClr val="FBAE40"/>
          </p15:clr>
        </p15:guide>
        <p15:guide id="3" pos="2592">
          <p15:clr>
            <a:srgbClr val="FBAE40"/>
          </p15:clr>
        </p15:guide>
        <p15:guide id="4" pos="912">
          <p15:clr>
            <a:srgbClr val="FBAE40"/>
          </p15:clr>
        </p15:guide>
        <p15:guide id="5" pos="4248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6684264" cy="6866238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anchor="ctr"/>
          <a:lstStyle>
            <a:lvl1pPr marL="0" indent="0" algn="ctr">
              <a:buNone/>
              <a:defRPr sz="1800" b="0" i="0"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 smtClean="0"/>
              <a:t>Add photo or delete to place icon/graph/text</a:t>
            </a:r>
            <a:endParaRPr lang="en-US" dirty="0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4" hasCustomPrompt="1"/>
          </p:nvPr>
        </p:nvSpPr>
        <p:spPr>
          <a:xfrm>
            <a:off x="5577840" y="0"/>
            <a:ext cx="6637462" cy="6866238"/>
          </a:xfrm>
          <a:custGeom>
            <a:avLst/>
            <a:gdLst>
              <a:gd name="connsiteX0" fmla="*/ 0 w 3847072"/>
              <a:gd name="connsiteY0" fmla="*/ 6866238 h 6866238"/>
              <a:gd name="connsiteX1" fmla="*/ 961768 w 3847072"/>
              <a:gd name="connsiteY1" fmla="*/ 0 h 6866238"/>
              <a:gd name="connsiteX2" fmla="*/ 3847072 w 3847072"/>
              <a:gd name="connsiteY2" fmla="*/ 0 h 6866238"/>
              <a:gd name="connsiteX3" fmla="*/ 2885304 w 3847072"/>
              <a:gd name="connsiteY3" fmla="*/ 6866238 h 6866238"/>
              <a:gd name="connsiteX4" fmla="*/ 0 w 3847072"/>
              <a:gd name="connsiteY4" fmla="*/ 6866238 h 6866238"/>
              <a:gd name="connsiteX0" fmla="*/ 0 w 6137191"/>
              <a:gd name="connsiteY0" fmla="*/ 6866238 h 6866238"/>
              <a:gd name="connsiteX1" fmla="*/ 961768 w 6137191"/>
              <a:gd name="connsiteY1" fmla="*/ 0 h 6866238"/>
              <a:gd name="connsiteX2" fmla="*/ 6137191 w 6137191"/>
              <a:gd name="connsiteY2" fmla="*/ 8238 h 6866238"/>
              <a:gd name="connsiteX3" fmla="*/ 2885304 w 6137191"/>
              <a:gd name="connsiteY3" fmla="*/ 6866238 h 6866238"/>
              <a:gd name="connsiteX4" fmla="*/ 0 w 6137191"/>
              <a:gd name="connsiteY4" fmla="*/ 6866238 h 6866238"/>
              <a:gd name="connsiteX0" fmla="*/ 0 w 6137191"/>
              <a:gd name="connsiteY0" fmla="*/ 6866238 h 6866238"/>
              <a:gd name="connsiteX1" fmla="*/ 961768 w 6137191"/>
              <a:gd name="connsiteY1" fmla="*/ 0 h 6866238"/>
              <a:gd name="connsiteX2" fmla="*/ 6137191 w 6137191"/>
              <a:gd name="connsiteY2" fmla="*/ 8238 h 6866238"/>
              <a:gd name="connsiteX3" fmla="*/ 2885304 w 6137191"/>
              <a:gd name="connsiteY3" fmla="*/ 6866238 h 6866238"/>
              <a:gd name="connsiteX4" fmla="*/ 0 w 6137191"/>
              <a:gd name="connsiteY4" fmla="*/ 6866238 h 6866238"/>
              <a:gd name="connsiteX0" fmla="*/ 0 w 6137191"/>
              <a:gd name="connsiteY0" fmla="*/ 6874476 h 6874476"/>
              <a:gd name="connsiteX1" fmla="*/ 961768 w 6137191"/>
              <a:gd name="connsiteY1" fmla="*/ 8238 h 6874476"/>
              <a:gd name="connsiteX2" fmla="*/ 6137191 w 6137191"/>
              <a:gd name="connsiteY2" fmla="*/ 0 h 6874476"/>
              <a:gd name="connsiteX3" fmla="*/ 2885304 w 6137191"/>
              <a:gd name="connsiteY3" fmla="*/ 6874476 h 6874476"/>
              <a:gd name="connsiteX4" fmla="*/ 0 w 6137191"/>
              <a:gd name="connsiteY4" fmla="*/ 6874476 h 6874476"/>
              <a:gd name="connsiteX0" fmla="*/ 0 w 6128954"/>
              <a:gd name="connsiteY0" fmla="*/ 6866238 h 6866238"/>
              <a:gd name="connsiteX1" fmla="*/ 961768 w 6128954"/>
              <a:gd name="connsiteY1" fmla="*/ 0 h 6866238"/>
              <a:gd name="connsiteX2" fmla="*/ 6128954 w 6128954"/>
              <a:gd name="connsiteY2" fmla="*/ 0 h 6866238"/>
              <a:gd name="connsiteX3" fmla="*/ 2885304 w 6128954"/>
              <a:gd name="connsiteY3" fmla="*/ 6866238 h 6866238"/>
              <a:gd name="connsiteX4" fmla="*/ 0 w 6128954"/>
              <a:gd name="connsiteY4" fmla="*/ 6866238 h 6866238"/>
              <a:gd name="connsiteX0" fmla="*/ 0 w 6128954"/>
              <a:gd name="connsiteY0" fmla="*/ 6866238 h 6866238"/>
              <a:gd name="connsiteX1" fmla="*/ 961768 w 6128954"/>
              <a:gd name="connsiteY1" fmla="*/ 0 h 6866238"/>
              <a:gd name="connsiteX2" fmla="*/ 6128954 w 6128954"/>
              <a:gd name="connsiteY2" fmla="*/ 0 h 6866238"/>
              <a:gd name="connsiteX3" fmla="*/ 6098061 w 6128954"/>
              <a:gd name="connsiteY3" fmla="*/ 6858000 h 6866238"/>
              <a:gd name="connsiteX4" fmla="*/ 0 w 6128954"/>
              <a:gd name="connsiteY4" fmla="*/ 6866238 h 6866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28954" h="6866238">
                <a:moveTo>
                  <a:pt x="0" y="6866238"/>
                </a:moveTo>
                <a:lnTo>
                  <a:pt x="961768" y="0"/>
                </a:lnTo>
                <a:lnTo>
                  <a:pt x="6128954" y="0"/>
                </a:lnTo>
                <a:lnTo>
                  <a:pt x="6098061" y="6858000"/>
                </a:lnTo>
                <a:lnTo>
                  <a:pt x="0" y="6866238"/>
                </a:lnTo>
                <a:close/>
              </a:path>
            </a:pathLst>
          </a:custGeom>
          <a:solidFill>
            <a:schemeClr val="accent5"/>
          </a:solidFill>
        </p:spPr>
        <p:txBody>
          <a:bodyPr anchor="ctr"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90AA"/>
              </a:buClr>
              <a:buSzPct val="100000"/>
              <a:buFont typeface="Arial" pitchFamily="34" charset="0"/>
              <a:buNone/>
              <a:tabLst/>
              <a:defRPr sz="1800" b="0" i="0"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 smtClean="0"/>
              <a:t>Add photo or delete to place icon/graph/text</a:t>
            </a:r>
          </a:p>
        </p:txBody>
      </p:sp>
    </p:spTree>
    <p:extLst>
      <p:ext uri="{BB962C8B-B14F-4D97-AF65-F5344CB8AC3E}">
        <p14:creationId xmlns:p14="http://schemas.microsoft.com/office/powerpoint/2010/main" val="1256209888"/>
      </p:ext>
    </p:extLst>
  </p:cSld>
  <p:clrMapOvr>
    <a:masterClrMapping/>
  </p:clrMapOvr>
  <p:transition xmlns:p14="http://schemas.microsoft.com/office/powerpoint/2010/main" spd="med">
    <p:pull/>
  </p:transition>
  <p:timing>
    <p:tnLst>
      <p:par>
        <p:cTn xmlns:p14="http://schemas.microsoft.com/office/powerpoint/2010/main"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2column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14"/>
          <p:cNvSpPr>
            <a:spLocks noGrp="1"/>
          </p:cNvSpPr>
          <p:nvPr>
            <p:ph sz="quarter" idx="15"/>
          </p:nvPr>
        </p:nvSpPr>
        <p:spPr>
          <a:xfrm>
            <a:off x="304800" y="1169987"/>
            <a:ext cx="5690364" cy="5280025"/>
          </a:xfrm>
          <a:prstGeom prst="rect">
            <a:avLst/>
          </a:prstGeom>
        </p:spPr>
        <p:txBody>
          <a:bodyPr/>
          <a:lstStyle>
            <a:lvl1pPr marL="300559" indent="-300559">
              <a:buClr>
                <a:schemeClr val="accent5"/>
              </a:buClr>
              <a:buSzPct val="90000"/>
              <a:buFont typeface="LucidaGrande" charset="0"/>
              <a:buChar char="◦"/>
              <a:defRPr sz="280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2400">
                <a:solidFill>
                  <a:schemeClr val="tx2"/>
                </a:solidFill>
                <a:latin typeface="+mn-lt"/>
              </a:defRPr>
            </a:lvl2pPr>
            <a:lvl3pPr>
              <a:defRPr sz="2000">
                <a:solidFill>
                  <a:schemeClr val="tx2"/>
                </a:solidFill>
                <a:latin typeface="+mn-lt"/>
              </a:defRPr>
            </a:lvl3pPr>
            <a:lvl4pPr>
              <a:defRPr sz="1800">
                <a:solidFill>
                  <a:schemeClr val="tx2"/>
                </a:solidFill>
                <a:latin typeface="+mn-lt"/>
              </a:defRPr>
            </a:lvl4pPr>
            <a:lvl5pPr>
              <a:defRPr sz="16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Content Placeholder 14"/>
          <p:cNvSpPr>
            <a:spLocks noGrp="1"/>
          </p:cNvSpPr>
          <p:nvPr>
            <p:ph sz="quarter" idx="16"/>
          </p:nvPr>
        </p:nvSpPr>
        <p:spPr>
          <a:xfrm>
            <a:off x="6196836" y="1169987"/>
            <a:ext cx="5690364" cy="5280025"/>
          </a:xfrm>
          <a:prstGeom prst="rect">
            <a:avLst/>
          </a:prstGeom>
        </p:spPr>
        <p:txBody>
          <a:bodyPr/>
          <a:lstStyle>
            <a:lvl1pPr marL="300559" indent="-300559">
              <a:buClr>
                <a:schemeClr val="accent5"/>
              </a:buClr>
              <a:buSzPct val="90000"/>
              <a:buFont typeface="LucidaGrande" charset="0"/>
              <a:buChar char="◦"/>
              <a:defRPr sz="280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2400">
                <a:solidFill>
                  <a:schemeClr val="tx2"/>
                </a:solidFill>
                <a:latin typeface="+mn-lt"/>
              </a:defRPr>
            </a:lvl2pPr>
            <a:lvl3pPr>
              <a:defRPr sz="2000">
                <a:solidFill>
                  <a:schemeClr val="tx2"/>
                </a:solidFill>
                <a:latin typeface="+mn-lt"/>
              </a:defRPr>
            </a:lvl3pPr>
            <a:lvl4pPr>
              <a:defRPr sz="1800">
                <a:solidFill>
                  <a:schemeClr val="tx2"/>
                </a:solidFill>
                <a:latin typeface="+mn-lt"/>
              </a:defRPr>
            </a:lvl4pPr>
            <a:lvl5pPr>
              <a:defRPr sz="16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42704" y="6567170"/>
            <a:ext cx="280436" cy="177421"/>
          </a:xfrm>
          <a:prstGeom prst="rect">
            <a:avLst/>
          </a:prstGeom>
          <a:ln w="25400" cap="rnd">
            <a:noFill/>
          </a:ln>
        </p:spPr>
        <p:txBody>
          <a:bodyPr vert="horz" lIns="0" tIns="0" rIns="36576" bIns="0" rtlCol="0" anchor="ctr"/>
          <a:lstStyle>
            <a:lvl1pPr algn="r">
              <a:defRPr sz="1000" b="1">
                <a:solidFill>
                  <a:schemeClr val="tx2"/>
                </a:solidFill>
              </a:defRPr>
            </a:lvl1pPr>
          </a:lstStyle>
          <a:p>
            <a:fld id="{369CBD11-8145-8849-BA5F-F03872159E2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9105"/>
      </p:ext>
    </p:extLst>
  </p:cSld>
  <p:clrMapOvr>
    <a:masterClrMapping/>
  </p:clrMapOvr>
  <p:transition xmlns:p14="http://schemas.microsoft.com/office/powerpoint/2010/main" spd="med">
    <p:pull/>
  </p:transition>
  <p:timing>
    <p:tnLst>
      <p:par>
        <p:cTn xmlns:p14="http://schemas.microsoft.com/office/powerpoint/2010/main"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42704" y="6567170"/>
            <a:ext cx="280436" cy="177421"/>
          </a:xfrm>
          <a:prstGeom prst="rect">
            <a:avLst/>
          </a:prstGeom>
          <a:ln w="25400" cap="rnd">
            <a:noFill/>
          </a:ln>
        </p:spPr>
        <p:txBody>
          <a:bodyPr vert="horz" lIns="0" tIns="0" rIns="36576" bIns="0" rtlCol="0" anchor="ctr"/>
          <a:lstStyle>
            <a:lvl1pPr algn="r">
              <a:defRPr sz="1000" b="1">
                <a:solidFill>
                  <a:schemeClr val="bg1"/>
                </a:solidFill>
              </a:defRPr>
            </a:lvl1pPr>
          </a:lstStyle>
          <a:p>
            <a:fld id="{369CBD11-8145-8849-BA5F-F03872159E2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818281"/>
      </p:ext>
    </p:extLst>
  </p:cSld>
  <p:clrMapOvr>
    <a:masterClrMapping/>
  </p:clrMapOvr>
  <p:transition xmlns:p14="http://schemas.microsoft.com/office/powerpoint/2010/main" spd="med">
    <p:pull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485508"/>
      </p:ext>
    </p:extLst>
  </p:cSld>
  <p:clrMapOvr>
    <a:masterClrMapping/>
  </p:clrMapOvr>
  <p:transition xmlns:p14="http://schemas.microsoft.com/office/powerpoint/2010/main" spd="med">
    <p:pull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v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arallelogram 10"/>
          <p:cNvSpPr/>
          <p:nvPr userDrawn="1"/>
        </p:nvSpPr>
        <p:spPr>
          <a:xfrm>
            <a:off x="542364" y="0"/>
            <a:ext cx="6920753" cy="6858000"/>
          </a:xfrm>
          <a:prstGeom prst="parallelogram">
            <a:avLst>
              <a:gd name="adj" fmla="val 14721"/>
            </a:avLst>
          </a:prstGeom>
          <a:solidFill>
            <a:schemeClr val="accent5">
              <a:alpha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arallelogram 9"/>
          <p:cNvSpPr/>
          <p:nvPr userDrawn="1"/>
        </p:nvSpPr>
        <p:spPr>
          <a:xfrm>
            <a:off x="0" y="0"/>
            <a:ext cx="5526741" cy="6858000"/>
          </a:xfrm>
          <a:prstGeom prst="parallelogram">
            <a:avLst>
              <a:gd name="adj" fmla="val 17270"/>
            </a:avLst>
          </a:prstGeom>
          <a:solidFill>
            <a:schemeClr val="accent5">
              <a:alpha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arallelogram 1"/>
          <p:cNvSpPr/>
          <p:nvPr userDrawn="1"/>
        </p:nvSpPr>
        <p:spPr>
          <a:xfrm>
            <a:off x="753036" y="0"/>
            <a:ext cx="5526741" cy="6858000"/>
          </a:xfrm>
          <a:prstGeom prst="parallelogram">
            <a:avLst>
              <a:gd name="adj" fmla="val 17270"/>
            </a:avLst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98050" y="4243307"/>
            <a:ext cx="3881851" cy="1177189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24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sp>
        <p:nvSpPr>
          <p:cNvPr id="17" name="Title 1"/>
          <p:cNvSpPr>
            <a:spLocks noGrp="1"/>
          </p:cNvSpPr>
          <p:nvPr>
            <p:ph type="ctrTitle" hasCustomPrompt="1"/>
          </p:nvPr>
        </p:nvSpPr>
        <p:spPr>
          <a:xfrm>
            <a:off x="1598050" y="2248930"/>
            <a:ext cx="4291762" cy="1820559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l">
              <a:lnSpc>
                <a:spcPct val="85000"/>
              </a:lnSpc>
              <a:spcBef>
                <a:spcPts val="0"/>
              </a:spcBef>
              <a:defRPr sz="40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12" hasCustomPrompt="1"/>
          </p:nvPr>
        </p:nvSpPr>
        <p:spPr>
          <a:xfrm>
            <a:off x="1598050" y="5523467"/>
            <a:ext cx="3793971" cy="59724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400" b="0" i="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 smtClean="0"/>
              <a:t>Date - Presenter Name</a:t>
            </a:r>
            <a:endParaRPr lang="en-US" dirty="0"/>
          </a:p>
        </p:txBody>
      </p:sp>
      <p:sp>
        <p:nvSpPr>
          <p:cNvPr id="12" name="Parallelogram 11"/>
          <p:cNvSpPr/>
          <p:nvPr userDrawn="1"/>
        </p:nvSpPr>
        <p:spPr>
          <a:xfrm>
            <a:off x="10538012" y="0"/>
            <a:ext cx="1667292" cy="6858000"/>
          </a:xfrm>
          <a:custGeom>
            <a:avLst/>
            <a:gdLst>
              <a:gd name="connsiteX0" fmla="*/ 0 w 2680447"/>
              <a:gd name="connsiteY0" fmla="*/ 6858000 h 6858000"/>
              <a:gd name="connsiteX1" fmla="*/ 1013155 w 2680447"/>
              <a:gd name="connsiteY1" fmla="*/ 0 h 6858000"/>
              <a:gd name="connsiteX2" fmla="*/ 2680447 w 2680447"/>
              <a:gd name="connsiteY2" fmla="*/ 0 h 6858000"/>
              <a:gd name="connsiteX3" fmla="*/ 1667292 w 2680447"/>
              <a:gd name="connsiteY3" fmla="*/ 6858000 h 6858000"/>
              <a:gd name="connsiteX4" fmla="*/ 0 w 2680447"/>
              <a:gd name="connsiteY4" fmla="*/ 6858000 h 6858000"/>
              <a:gd name="connsiteX0" fmla="*/ 0 w 1667292"/>
              <a:gd name="connsiteY0" fmla="*/ 6858000 h 6858000"/>
              <a:gd name="connsiteX1" fmla="*/ 1013155 w 1667292"/>
              <a:gd name="connsiteY1" fmla="*/ 0 h 6858000"/>
              <a:gd name="connsiteX2" fmla="*/ 1645024 w 1667292"/>
              <a:gd name="connsiteY2" fmla="*/ 0 h 6858000"/>
              <a:gd name="connsiteX3" fmla="*/ 1667292 w 1667292"/>
              <a:gd name="connsiteY3" fmla="*/ 6858000 h 6858000"/>
              <a:gd name="connsiteX4" fmla="*/ 0 w 1667292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67292" h="6858000">
                <a:moveTo>
                  <a:pt x="0" y="6858000"/>
                </a:moveTo>
                <a:lnTo>
                  <a:pt x="1013155" y="0"/>
                </a:lnTo>
                <a:lnTo>
                  <a:pt x="1645024" y="0"/>
                </a:lnTo>
                <a:cubicBezTo>
                  <a:pt x="1652447" y="2286000"/>
                  <a:pt x="1659869" y="4572000"/>
                  <a:pt x="1667292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accent5">
              <a:alpha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/>
          <p:cNvGrpSpPr>
            <a:grpSpLocks/>
          </p:cNvGrpSpPr>
          <p:nvPr userDrawn="1"/>
        </p:nvGrpSpPr>
        <p:grpSpPr bwMode="auto">
          <a:xfrm>
            <a:off x="1758688" y="1103991"/>
            <a:ext cx="1963061" cy="395687"/>
            <a:chOff x="1736" y="1731"/>
            <a:chExt cx="2937" cy="592"/>
          </a:xfrm>
          <a:solidFill>
            <a:schemeClr val="bg1"/>
          </a:solidFill>
        </p:grpSpPr>
        <p:sp>
          <p:nvSpPr>
            <p:cNvPr id="22" name="Freeform 21"/>
            <p:cNvSpPr>
              <a:spLocks noChangeArrowheads="1"/>
            </p:cNvSpPr>
            <p:nvPr/>
          </p:nvSpPr>
          <p:spPr bwMode="auto">
            <a:xfrm>
              <a:off x="2356" y="1731"/>
              <a:ext cx="2318" cy="592"/>
            </a:xfrm>
            <a:custGeom>
              <a:avLst/>
              <a:gdLst>
                <a:gd name="T0" fmla="*/ 186 w 10224"/>
                <a:gd name="T1" fmla="*/ 17 h 2614"/>
                <a:gd name="T2" fmla="*/ 1137 w 10224"/>
                <a:gd name="T3" fmla="*/ 17 h 2614"/>
                <a:gd name="T4" fmla="*/ 1560 w 10224"/>
                <a:gd name="T5" fmla="*/ 412 h 2614"/>
                <a:gd name="T6" fmla="*/ 1968 w 10224"/>
                <a:gd name="T7" fmla="*/ 1505 h 2614"/>
                <a:gd name="T8" fmla="*/ 3200 w 10224"/>
                <a:gd name="T9" fmla="*/ 1565 h 2614"/>
                <a:gd name="T10" fmla="*/ 3531 w 10224"/>
                <a:gd name="T11" fmla="*/ 984 h 2614"/>
                <a:gd name="T12" fmla="*/ 4572 w 10224"/>
                <a:gd name="T13" fmla="*/ 0 h 2614"/>
                <a:gd name="T14" fmla="*/ 4368 w 10224"/>
                <a:gd name="T15" fmla="*/ 1699 h 2614"/>
                <a:gd name="T16" fmla="*/ 6474 w 10224"/>
                <a:gd name="T17" fmla="*/ 807 h 2614"/>
                <a:gd name="T18" fmla="*/ 5928 w 10224"/>
                <a:gd name="T19" fmla="*/ 649 h 2614"/>
                <a:gd name="T20" fmla="*/ 5710 w 10224"/>
                <a:gd name="T21" fmla="*/ 1297 h 2614"/>
                <a:gd name="T22" fmla="*/ 7234 w 10224"/>
                <a:gd name="T23" fmla="*/ 395 h 2614"/>
                <a:gd name="T24" fmla="*/ 7167 w 10224"/>
                <a:gd name="T25" fmla="*/ 649 h 2614"/>
                <a:gd name="T26" fmla="*/ 8086 w 10224"/>
                <a:gd name="T27" fmla="*/ 910 h 2614"/>
                <a:gd name="T28" fmla="*/ 8973 w 10224"/>
                <a:gd name="T29" fmla="*/ 1685 h 2614"/>
                <a:gd name="T30" fmla="*/ 9470 w 10224"/>
                <a:gd name="T31" fmla="*/ 1054 h 2614"/>
                <a:gd name="T32" fmla="*/ 2915 w 10224"/>
                <a:gd name="T33" fmla="*/ 2249 h 2614"/>
                <a:gd name="T34" fmla="*/ 2859 w 10224"/>
                <a:gd name="T35" fmla="*/ 2267 h 2614"/>
                <a:gd name="T36" fmla="*/ 2746 w 10224"/>
                <a:gd name="T37" fmla="*/ 2323 h 2614"/>
                <a:gd name="T38" fmla="*/ 3162 w 10224"/>
                <a:gd name="T39" fmla="*/ 2147 h 2614"/>
                <a:gd name="T40" fmla="*/ 3140 w 10224"/>
                <a:gd name="T41" fmla="*/ 2193 h 2614"/>
                <a:gd name="T42" fmla="*/ 3812 w 10224"/>
                <a:gd name="T43" fmla="*/ 2404 h 2614"/>
                <a:gd name="T44" fmla="*/ 3676 w 10224"/>
                <a:gd name="T45" fmla="*/ 2193 h 2614"/>
                <a:gd name="T46" fmla="*/ 3591 w 10224"/>
                <a:gd name="T47" fmla="*/ 2387 h 2614"/>
                <a:gd name="T48" fmla="*/ 3956 w 10224"/>
                <a:gd name="T49" fmla="*/ 2316 h 2614"/>
                <a:gd name="T50" fmla="*/ 4122 w 10224"/>
                <a:gd name="T51" fmla="*/ 2482 h 2614"/>
                <a:gd name="T52" fmla="*/ 4199 w 10224"/>
                <a:gd name="T53" fmla="*/ 2150 h 2614"/>
                <a:gd name="T54" fmla="*/ 4379 w 10224"/>
                <a:gd name="T55" fmla="*/ 2313 h 2614"/>
                <a:gd name="T56" fmla="*/ 4594 w 10224"/>
                <a:gd name="T57" fmla="*/ 2016 h 2614"/>
                <a:gd name="T58" fmla="*/ 4710 w 10224"/>
                <a:gd name="T59" fmla="*/ 2320 h 2614"/>
                <a:gd name="T60" fmla="*/ 4946 w 10224"/>
                <a:gd name="T61" fmla="*/ 2320 h 2614"/>
                <a:gd name="T62" fmla="*/ 5146 w 10224"/>
                <a:gd name="T63" fmla="*/ 2489 h 2614"/>
                <a:gd name="T64" fmla="*/ 5347 w 10224"/>
                <a:gd name="T65" fmla="*/ 2270 h 2614"/>
                <a:gd name="T66" fmla="*/ 5435 w 10224"/>
                <a:gd name="T67" fmla="*/ 2147 h 2614"/>
                <a:gd name="T68" fmla="*/ 5805 w 10224"/>
                <a:gd name="T69" fmla="*/ 2316 h 2614"/>
                <a:gd name="T70" fmla="*/ 6093 w 10224"/>
                <a:gd name="T71" fmla="*/ 2320 h 2614"/>
                <a:gd name="T72" fmla="*/ 6333 w 10224"/>
                <a:gd name="T73" fmla="*/ 2320 h 2614"/>
                <a:gd name="T74" fmla="*/ 6530 w 10224"/>
                <a:gd name="T75" fmla="*/ 2489 h 2614"/>
                <a:gd name="T76" fmla="*/ 6731 w 10224"/>
                <a:gd name="T77" fmla="*/ 2270 h 2614"/>
                <a:gd name="T78" fmla="*/ 6819 w 10224"/>
                <a:gd name="T79" fmla="*/ 2147 h 2614"/>
                <a:gd name="T80" fmla="*/ 7040 w 10224"/>
                <a:gd name="T81" fmla="*/ 2175 h 2614"/>
                <a:gd name="T82" fmla="*/ 7097 w 10224"/>
                <a:gd name="T83" fmla="*/ 2436 h 2614"/>
                <a:gd name="T84" fmla="*/ 7385 w 10224"/>
                <a:gd name="T85" fmla="*/ 2390 h 2614"/>
                <a:gd name="T86" fmla="*/ 7533 w 10224"/>
                <a:gd name="T87" fmla="*/ 2150 h 2614"/>
                <a:gd name="T88" fmla="*/ 7604 w 10224"/>
                <a:gd name="T89" fmla="*/ 2383 h 2614"/>
                <a:gd name="T90" fmla="*/ 7815 w 10224"/>
                <a:gd name="T91" fmla="*/ 2489 h 2614"/>
                <a:gd name="T92" fmla="*/ 8037 w 10224"/>
                <a:gd name="T93" fmla="*/ 2267 h 2614"/>
                <a:gd name="T94" fmla="*/ 8238 w 10224"/>
                <a:gd name="T95" fmla="*/ 2613 h 2614"/>
                <a:gd name="T96" fmla="*/ 10153 w 10224"/>
                <a:gd name="T97" fmla="*/ 1692 h 2614"/>
                <a:gd name="T98" fmla="*/ 10033 w 10224"/>
                <a:gd name="T99" fmla="*/ 1505 h 2614"/>
                <a:gd name="T100" fmla="*/ 10202 w 10224"/>
                <a:gd name="T101" fmla="*/ 1586 h 2614"/>
                <a:gd name="T102" fmla="*/ 10033 w 10224"/>
                <a:gd name="T103" fmla="*/ 1547 h 2614"/>
                <a:gd name="T104" fmla="*/ 10177 w 10224"/>
                <a:gd name="T105" fmla="*/ 1653 h 2614"/>
                <a:gd name="T106" fmla="*/ 10089 w 10224"/>
                <a:gd name="T107" fmla="*/ 1600 h 2614"/>
                <a:gd name="T108" fmla="*/ 10153 w 10224"/>
                <a:gd name="T109" fmla="*/ 1586 h 2614"/>
                <a:gd name="T110" fmla="*/ 10135 w 10224"/>
                <a:gd name="T111" fmla="*/ 1544 h 26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0224" h="2614">
                  <a:moveTo>
                    <a:pt x="546" y="1547"/>
                  </a:moveTo>
                  <a:lnTo>
                    <a:pt x="936" y="1547"/>
                  </a:lnTo>
                  <a:lnTo>
                    <a:pt x="936" y="1695"/>
                  </a:lnTo>
                  <a:cubicBezTo>
                    <a:pt x="803" y="1699"/>
                    <a:pt x="672" y="1702"/>
                    <a:pt x="553" y="1702"/>
                  </a:cubicBezTo>
                  <a:cubicBezTo>
                    <a:pt x="267" y="1702"/>
                    <a:pt x="0" y="1688"/>
                    <a:pt x="0" y="1332"/>
                  </a:cubicBezTo>
                  <a:lnTo>
                    <a:pt x="0" y="17"/>
                  </a:lnTo>
                  <a:lnTo>
                    <a:pt x="186" y="17"/>
                  </a:lnTo>
                  <a:lnTo>
                    <a:pt x="186" y="1231"/>
                  </a:lnTo>
                  <a:cubicBezTo>
                    <a:pt x="183" y="1491"/>
                    <a:pt x="236" y="1547"/>
                    <a:pt x="546" y="1547"/>
                  </a:cubicBezTo>
                  <a:close/>
                  <a:moveTo>
                    <a:pt x="1137" y="17"/>
                  </a:moveTo>
                  <a:cubicBezTo>
                    <a:pt x="1056" y="17"/>
                    <a:pt x="1031" y="52"/>
                    <a:pt x="1031" y="144"/>
                  </a:cubicBezTo>
                  <a:cubicBezTo>
                    <a:pt x="1031" y="239"/>
                    <a:pt x="1052" y="271"/>
                    <a:pt x="1137" y="271"/>
                  </a:cubicBezTo>
                  <a:cubicBezTo>
                    <a:pt x="1221" y="271"/>
                    <a:pt x="1243" y="239"/>
                    <a:pt x="1243" y="144"/>
                  </a:cubicBezTo>
                  <a:cubicBezTo>
                    <a:pt x="1246" y="52"/>
                    <a:pt x="1222" y="17"/>
                    <a:pt x="1137" y="17"/>
                  </a:cubicBezTo>
                  <a:close/>
                  <a:moveTo>
                    <a:pt x="1053" y="1699"/>
                  </a:moveTo>
                  <a:lnTo>
                    <a:pt x="1229" y="1699"/>
                  </a:lnTo>
                  <a:lnTo>
                    <a:pt x="1229" y="412"/>
                  </a:lnTo>
                  <a:lnTo>
                    <a:pt x="1053" y="412"/>
                  </a:lnTo>
                  <a:lnTo>
                    <a:pt x="1053" y="1699"/>
                  </a:lnTo>
                  <a:close/>
                  <a:moveTo>
                    <a:pt x="1968" y="1505"/>
                  </a:moveTo>
                  <a:lnTo>
                    <a:pt x="1560" y="412"/>
                  </a:lnTo>
                  <a:lnTo>
                    <a:pt x="1373" y="412"/>
                  </a:lnTo>
                  <a:lnTo>
                    <a:pt x="1824" y="1590"/>
                  </a:lnTo>
                  <a:cubicBezTo>
                    <a:pt x="1855" y="1674"/>
                    <a:pt x="1898" y="1713"/>
                    <a:pt x="1964" y="1713"/>
                  </a:cubicBezTo>
                  <a:cubicBezTo>
                    <a:pt x="2028" y="1713"/>
                    <a:pt x="2070" y="1671"/>
                    <a:pt x="2102" y="1590"/>
                  </a:cubicBezTo>
                  <a:lnTo>
                    <a:pt x="2559" y="412"/>
                  </a:lnTo>
                  <a:lnTo>
                    <a:pt x="2380" y="412"/>
                  </a:lnTo>
                  <a:lnTo>
                    <a:pt x="1968" y="1505"/>
                  </a:lnTo>
                  <a:close/>
                  <a:moveTo>
                    <a:pt x="2598" y="1054"/>
                  </a:moveTo>
                  <a:cubicBezTo>
                    <a:pt x="2598" y="589"/>
                    <a:pt x="2739" y="395"/>
                    <a:pt x="3158" y="395"/>
                  </a:cubicBezTo>
                  <a:cubicBezTo>
                    <a:pt x="3591" y="395"/>
                    <a:pt x="3711" y="620"/>
                    <a:pt x="3711" y="973"/>
                  </a:cubicBezTo>
                  <a:cubicBezTo>
                    <a:pt x="3711" y="1008"/>
                    <a:pt x="3711" y="1058"/>
                    <a:pt x="3707" y="1097"/>
                  </a:cubicBezTo>
                  <a:cubicBezTo>
                    <a:pt x="3559" y="1121"/>
                    <a:pt x="3257" y="1150"/>
                    <a:pt x="3077" y="1157"/>
                  </a:cubicBezTo>
                  <a:lnTo>
                    <a:pt x="2774" y="1167"/>
                  </a:lnTo>
                  <a:cubicBezTo>
                    <a:pt x="2795" y="1431"/>
                    <a:pt x="2876" y="1565"/>
                    <a:pt x="3200" y="1565"/>
                  </a:cubicBezTo>
                  <a:cubicBezTo>
                    <a:pt x="3366" y="1565"/>
                    <a:pt x="3521" y="1547"/>
                    <a:pt x="3654" y="1530"/>
                  </a:cubicBezTo>
                  <a:lnTo>
                    <a:pt x="3672" y="1671"/>
                  </a:lnTo>
                  <a:cubicBezTo>
                    <a:pt x="3524" y="1692"/>
                    <a:pt x="3376" y="1713"/>
                    <a:pt x="3133" y="1713"/>
                  </a:cubicBezTo>
                  <a:cubicBezTo>
                    <a:pt x="2711" y="1713"/>
                    <a:pt x="2598" y="1434"/>
                    <a:pt x="2598" y="1054"/>
                  </a:cubicBezTo>
                  <a:close/>
                  <a:moveTo>
                    <a:pt x="2771" y="1037"/>
                  </a:moveTo>
                  <a:lnTo>
                    <a:pt x="3109" y="1019"/>
                  </a:lnTo>
                  <a:cubicBezTo>
                    <a:pt x="3221" y="1016"/>
                    <a:pt x="3415" y="998"/>
                    <a:pt x="3531" y="984"/>
                  </a:cubicBezTo>
                  <a:cubicBezTo>
                    <a:pt x="3535" y="959"/>
                    <a:pt x="3535" y="920"/>
                    <a:pt x="3535" y="892"/>
                  </a:cubicBezTo>
                  <a:cubicBezTo>
                    <a:pt x="3535" y="673"/>
                    <a:pt x="3440" y="536"/>
                    <a:pt x="3158" y="536"/>
                  </a:cubicBezTo>
                  <a:cubicBezTo>
                    <a:pt x="2838" y="539"/>
                    <a:pt x="2771" y="705"/>
                    <a:pt x="2771" y="1037"/>
                  </a:cubicBezTo>
                  <a:close/>
                  <a:moveTo>
                    <a:pt x="4368" y="1699"/>
                  </a:moveTo>
                  <a:lnTo>
                    <a:pt x="4027" y="1699"/>
                  </a:lnTo>
                  <a:lnTo>
                    <a:pt x="4027" y="45"/>
                  </a:lnTo>
                  <a:cubicBezTo>
                    <a:pt x="4171" y="17"/>
                    <a:pt x="4372" y="0"/>
                    <a:pt x="4572" y="0"/>
                  </a:cubicBezTo>
                  <a:cubicBezTo>
                    <a:pt x="4942" y="0"/>
                    <a:pt x="5248" y="74"/>
                    <a:pt x="5248" y="529"/>
                  </a:cubicBezTo>
                  <a:cubicBezTo>
                    <a:pt x="5248" y="825"/>
                    <a:pt x="5125" y="966"/>
                    <a:pt x="4924" y="1026"/>
                  </a:cubicBezTo>
                  <a:lnTo>
                    <a:pt x="5308" y="1699"/>
                  </a:lnTo>
                  <a:lnTo>
                    <a:pt x="4917" y="1699"/>
                  </a:lnTo>
                  <a:lnTo>
                    <a:pt x="4572" y="1065"/>
                  </a:lnTo>
                  <a:cubicBezTo>
                    <a:pt x="4505" y="1065"/>
                    <a:pt x="4425" y="1061"/>
                    <a:pt x="4368" y="1058"/>
                  </a:cubicBezTo>
                  <a:lnTo>
                    <a:pt x="4368" y="1699"/>
                  </a:lnTo>
                  <a:close/>
                  <a:moveTo>
                    <a:pt x="4368" y="786"/>
                  </a:moveTo>
                  <a:cubicBezTo>
                    <a:pt x="4439" y="793"/>
                    <a:pt x="4505" y="793"/>
                    <a:pt x="4576" y="793"/>
                  </a:cubicBezTo>
                  <a:cubicBezTo>
                    <a:pt x="4787" y="793"/>
                    <a:pt x="4910" y="740"/>
                    <a:pt x="4910" y="525"/>
                  </a:cubicBezTo>
                  <a:cubicBezTo>
                    <a:pt x="4910" y="338"/>
                    <a:pt x="4826" y="264"/>
                    <a:pt x="4583" y="264"/>
                  </a:cubicBezTo>
                  <a:cubicBezTo>
                    <a:pt x="4516" y="264"/>
                    <a:pt x="4439" y="268"/>
                    <a:pt x="4368" y="278"/>
                  </a:cubicBezTo>
                  <a:lnTo>
                    <a:pt x="4368" y="786"/>
                  </a:lnTo>
                  <a:close/>
                  <a:moveTo>
                    <a:pt x="6474" y="807"/>
                  </a:moveTo>
                  <a:lnTo>
                    <a:pt x="6474" y="1350"/>
                  </a:lnTo>
                  <a:cubicBezTo>
                    <a:pt x="6474" y="1438"/>
                    <a:pt x="6470" y="1512"/>
                    <a:pt x="6463" y="1593"/>
                  </a:cubicBezTo>
                  <a:cubicBezTo>
                    <a:pt x="6315" y="1681"/>
                    <a:pt x="6122" y="1713"/>
                    <a:pt x="5889" y="1713"/>
                  </a:cubicBezTo>
                  <a:cubicBezTo>
                    <a:pt x="5534" y="1713"/>
                    <a:pt x="5396" y="1575"/>
                    <a:pt x="5396" y="1304"/>
                  </a:cubicBezTo>
                  <a:cubicBezTo>
                    <a:pt x="5396" y="1079"/>
                    <a:pt x="5495" y="938"/>
                    <a:pt x="5752" y="896"/>
                  </a:cubicBezTo>
                  <a:cubicBezTo>
                    <a:pt x="5886" y="874"/>
                    <a:pt x="6023" y="867"/>
                    <a:pt x="6164" y="864"/>
                  </a:cubicBezTo>
                  <a:cubicBezTo>
                    <a:pt x="6164" y="716"/>
                    <a:pt x="6097" y="649"/>
                    <a:pt x="5928" y="649"/>
                  </a:cubicBezTo>
                  <a:cubicBezTo>
                    <a:pt x="5773" y="649"/>
                    <a:pt x="5604" y="666"/>
                    <a:pt x="5474" y="680"/>
                  </a:cubicBezTo>
                  <a:lnTo>
                    <a:pt x="5449" y="441"/>
                  </a:lnTo>
                  <a:cubicBezTo>
                    <a:pt x="5583" y="416"/>
                    <a:pt x="5762" y="391"/>
                    <a:pt x="5953" y="391"/>
                  </a:cubicBezTo>
                  <a:cubicBezTo>
                    <a:pt x="6234" y="395"/>
                    <a:pt x="6474" y="476"/>
                    <a:pt x="6474" y="807"/>
                  </a:cubicBezTo>
                  <a:close/>
                  <a:moveTo>
                    <a:pt x="6160" y="1072"/>
                  </a:moveTo>
                  <a:cubicBezTo>
                    <a:pt x="6065" y="1075"/>
                    <a:pt x="5953" y="1079"/>
                    <a:pt x="5865" y="1100"/>
                  </a:cubicBezTo>
                  <a:cubicBezTo>
                    <a:pt x="5752" y="1128"/>
                    <a:pt x="5710" y="1164"/>
                    <a:pt x="5710" y="1297"/>
                  </a:cubicBezTo>
                  <a:cubicBezTo>
                    <a:pt x="5710" y="1431"/>
                    <a:pt x="5787" y="1470"/>
                    <a:pt x="5928" y="1470"/>
                  </a:cubicBezTo>
                  <a:cubicBezTo>
                    <a:pt x="5998" y="1470"/>
                    <a:pt x="6086" y="1466"/>
                    <a:pt x="6153" y="1434"/>
                  </a:cubicBezTo>
                  <a:cubicBezTo>
                    <a:pt x="6160" y="1381"/>
                    <a:pt x="6160" y="1318"/>
                    <a:pt x="6160" y="1262"/>
                  </a:cubicBezTo>
                  <a:lnTo>
                    <a:pt x="6160" y="1072"/>
                  </a:lnTo>
                  <a:close/>
                  <a:moveTo>
                    <a:pt x="7935" y="395"/>
                  </a:moveTo>
                  <a:cubicBezTo>
                    <a:pt x="7797" y="395"/>
                    <a:pt x="7657" y="423"/>
                    <a:pt x="7544" y="469"/>
                  </a:cubicBezTo>
                  <a:cubicBezTo>
                    <a:pt x="7474" y="423"/>
                    <a:pt x="7375" y="395"/>
                    <a:pt x="7234" y="395"/>
                  </a:cubicBezTo>
                  <a:cubicBezTo>
                    <a:pt x="7033" y="395"/>
                    <a:pt x="6833" y="437"/>
                    <a:pt x="6692" y="515"/>
                  </a:cubicBezTo>
                  <a:cubicBezTo>
                    <a:pt x="6685" y="596"/>
                    <a:pt x="6681" y="670"/>
                    <a:pt x="6681" y="758"/>
                  </a:cubicBezTo>
                  <a:lnTo>
                    <a:pt x="6681" y="1699"/>
                  </a:lnTo>
                  <a:lnTo>
                    <a:pt x="6998" y="1699"/>
                  </a:lnTo>
                  <a:lnTo>
                    <a:pt x="6998" y="857"/>
                  </a:lnTo>
                  <a:cubicBezTo>
                    <a:pt x="6998" y="800"/>
                    <a:pt x="7002" y="737"/>
                    <a:pt x="7005" y="684"/>
                  </a:cubicBezTo>
                  <a:cubicBezTo>
                    <a:pt x="7044" y="663"/>
                    <a:pt x="7114" y="649"/>
                    <a:pt x="7167" y="649"/>
                  </a:cubicBezTo>
                  <a:cubicBezTo>
                    <a:pt x="7343" y="649"/>
                    <a:pt x="7382" y="740"/>
                    <a:pt x="7382" y="906"/>
                  </a:cubicBezTo>
                  <a:lnTo>
                    <a:pt x="7382" y="1695"/>
                  </a:lnTo>
                  <a:lnTo>
                    <a:pt x="7702" y="1695"/>
                  </a:lnTo>
                  <a:lnTo>
                    <a:pt x="7702" y="878"/>
                  </a:lnTo>
                  <a:cubicBezTo>
                    <a:pt x="7702" y="814"/>
                    <a:pt x="7699" y="751"/>
                    <a:pt x="7685" y="694"/>
                  </a:cubicBezTo>
                  <a:cubicBezTo>
                    <a:pt x="7745" y="666"/>
                    <a:pt x="7819" y="652"/>
                    <a:pt x="7868" y="652"/>
                  </a:cubicBezTo>
                  <a:cubicBezTo>
                    <a:pt x="8047" y="652"/>
                    <a:pt x="8086" y="740"/>
                    <a:pt x="8086" y="910"/>
                  </a:cubicBezTo>
                  <a:lnTo>
                    <a:pt x="8086" y="1699"/>
                  </a:lnTo>
                  <a:lnTo>
                    <a:pt x="8407" y="1699"/>
                  </a:lnTo>
                  <a:lnTo>
                    <a:pt x="8407" y="878"/>
                  </a:lnTo>
                  <a:cubicBezTo>
                    <a:pt x="8407" y="617"/>
                    <a:pt x="8347" y="395"/>
                    <a:pt x="7935" y="395"/>
                  </a:cubicBezTo>
                  <a:close/>
                  <a:moveTo>
                    <a:pt x="9790" y="1054"/>
                  </a:moveTo>
                  <a:cubicBezTo>
                    <a:pt x="9790" y="1551"/>
                    <a:pt x="9614" y="1713"/>
                    <a:pt x="9220" y="1713"/>
                  </a:cubicBezTo>
                  <a:cubicBezTo>
                    <a:pt x="9142" y="1713"/>
                    <a:pt x="9051" y="1702"/>
                    <a:pt x="8973" y="1685"/>
                  </a:cubicBezTo>
                  <a:lnTo>
                    <a:pt x="8973" y="2299"/>
                  </a:lnTo>
                  <a:lnTo>
                    <a:pt x="8653" y="2299"/>
                  </a:lnTo>
                  <a:lnTo>
                    <a:pt x="8653" y="758"/>
                  </a:lnTo>
                  <a:cubicBezTo>
                    <a:pt x="8653" y="670"/>
                    <a:pt x="8657" y="596"/>
                    <a:pt x="8664" y="515"/>
                  </a:cubicBezTo>
                  <a:cubicBezTo>
                    <a:pt x="8808" y="430"/>
                    <a:pt x="9005" y="395"/>
                    <a:pt x="9181" y="395"/>
                  </a:cubicBezTo>
                  <a:cubicBezTo>
                    <a:pt x="9611" y="395"/>
                    <a:pt x="9790" y="550"/>
                    <a:pt x="9790" y="1054"/>
                  </a:cubicBezTo>
                  <a:close/>
                  <a:moveTo>
                    <a:pt x="9470" y="1054"/>
                  </a:moveTo>
                  <a:cubicBezTo>
                    <a:pt x="9470" y="843"/>
                    <a:pt x="9459" y="645"/>
                    <a:pt x="9185" y="645"/>
                  </a:cubicBezTo>
                  <a:cubicBezTo>
                    <a:pt x="9114" y="645"/>
                    <a:pt x="9033" y="656"/>
                    <a:pt x="8984" y="680"/>
                  </a:cubicBezTo>
                  <a:cubicBezTo>
                    <a:pt x="8977" y="733"/>
                    <a:pt x="8977" y="797"/>
                    <a:pt x="8977" y="853"/>
                  </a:cubicBezTo>
                  <a:lnTo>
                    <a:pt x="8977" y="1434"/>
                  </a:lnTo>
                  <a:cubicBezTo>
                    <a:pt x="9030" y="1452"/>
                    <a:pt x="9100" y="1463"/>
                    <a:pt x="9156" y="1463"/>
                  </a:cubicBezTo>
                  <a:cubicBezTo>
                    <a:pt x="9459" y="1463"/>
                    <a:pt x="9470" y="1290"/>
                    <a:pt x="9470" y="1054"/>
                  </a:cubicBezTo>
                  <a:close/>
                  <a:moveTo>
                    <a:pt x="2915" y="2249"/>
                  </a:moveTo>
                  <a:lnTo>
                    <a:pt x="2915" y="2404"/>
                  </a:lnTo>
                  <a:cubicBezTo>
                    <a:pt x="2915" y="2426"/>
                    <a:pt x="2915" y="2443"/>
                    <a:pt x="2912" y="2464"/>
                  </a:cubicBezTo>
                  <a:cubicBezTo>
                    <a:pt x="2873" y="2486"/>
                    <a:pt x="2824" y="2493"/>
                    <a:pt x="2767" y="2493"/>
                  </a:cubicBezTo>
                  <a:cubicBezTo>
                    <a:pt x="2676" y="2493"/>
                    <a:pt x="2637" y="2461"/>
                    <a:pt x="2637" y="2390"/>
                  </a:cubicBezTo>
                  <a:cubicBezTo>
                    <a:pt x="2637" y="2330"/>
                    <a:pt x="2662" y="2295"/>
                    <a:pt x="2725" y="2284"/>
                  </a:cubicBezTo>
                  <a:cubicBezTo>
                    <a:pt x="2764" y="2277"/>
                    <a:pt x="2809" y="2277"/>
                    <a:pt x="2859" y="2274"/>
                  </a:cubicBezTo>
                  <a:lnTo>
                    <a:pt x="2859" y="2267"/>
                  </a:lnTo>
                  <a:cubicBezTo>
                    <a:pt x="2859" y="2214"/>
                    <a:pt x="2838" y="2193"/>
                    <a:pt x="2778" y="2193"/>
                  </a:cubicBezTo>
                  <a:cubicBezTo>
                    <a:pt x="2739" y="2193"/>
                    <a:pt x="2697" y="2196"/>
                    <a:pt x="2662" y="2203"/>
                  </a:cubicBezTo>
                  <a:lnTo>
                    <a:pt x="2658" y="2161"/>
                  </a:lnTo>
                  <a:cubicBezTo>
                    <a:pt x="2697" y="2154"/>
                    <a:pt x="2736" y="2150"/>
                    <a:pt x="2785" y="2150"/>
                  </a:cubicBezTo>
                  <a:cubicBezTo>
                    <a:pt x="2855" y="2147"/>
                    <a:pt x="2915" y="2165"/>
                    <a:pt x="2915" y="2249"/>
                  </a:cubicBezTo>
                  <a:close/>
                  <a:moveTo>
                    <a:pt x="2859" y="2316"/>
                  </a:moveTo>
                  <a:cubicBezTo>
                    <a:pt x="2824" y="2316"/>
                    <a:pt x="2778" y="2320"/>
                    <a:pt x="2746" y="2323"/>
                  </a:cubicBezTo>
                  <a:cubicBezTo>
                    <a:pt x="2711" y="2330"/>
                    <a:pt x="2693" y="2344"/>
                    <a:pt x="2693" y="2387"/>
                  </a:cubicBezTo>
                  <a:cubicBezTo>
                    <a:pt x="2693" y="2433"/>
                    <a:pt x="2718" y="2447"/>
                    <a:pt x="2774" y="2447"/>
                  </a:cubicBezTo>
                  <a:cubicBezTo>
                    <a:pt x="2799" y="2447"/>
                    <a:pt x="2831" y="2443"/>
                    <a:pt x="2855" y="2433"/>
                  </a:cubicBezTo>
                  <a:cubicBezTo>
                    <a:pt x="2855" y="2419"/>
                    <a:pt x="2855" y="2397"/>
                    <a:pt x="2855" y="2383"/>
                  </a:cubicBezTo>
                  <a:lnTo>
                    <a:pt x="2855" y="2316"/>
                  </a:lnTo>
                  <a:lnTo>
                    <a:pt x="2859" y="2316"/>
                  </a:lnTo>
                  <a:close/>
                  <a:moveTo>
                    <a:pt x="3162" y="2147"/>
                  </a:moveTo>
                  <a:cubicBezTo>
                    <a:pt x="3098" y="2147"/>
                    <a:pt x="3049" y="2157"/>
                    <a:pt x="3010" y="2175"/>
                  </a:cubicBezTo>
                  <a:cubicBezTo>
                    <a:pt x="3010" y="2196"/>
                    <a:pt x="3007" y="2214"/>
                    <a:pt x="3007" y="2235"/>
                  </a:cubicBezTo>
                  <a:lnTo>
                    <a:pt x="3007" y="2489"/>
                  </a:lnTo>
                  <a:lnTo>
                    <a:pt x="3063" y="2489"/>
                  </a:lnTo>
                  <a:lnTo>
                    <a:pt x="3063" y="2256"/>
                  </a:lnTo>
                  <a:cubicBezTo>
                    <a:pt x="3063" y="2242"/>
                    <a:pt x="3063" y="2221"/>
                    <a:pt x="3063" y="2207"/>
                  </a:cubicBezTo>
                  <a:cubicBezTo>
                    <a:pt x="3081" y="2200"/>
                    <a:pt x="3116" y="2193"/>
                    <a:pt x="3140" y="2193"/>
                  </a:cubicBezTo>
                  <a:cubicBezTo>
                    <a:pt x="3218" y="2193"/>
                    <a:pt x="3228" y="2217"/>
                    <a:pt x="3228" y="2277"/>
                  </a:cubicBezTo>
                  <a:lnTo>
                    <a:pt x="3228" y="2486"/>
                  </a:lnTo>
                  <a:lnTo>
                    <a:pt x="3285" y="2486"/>
                  </a:lnTo>
                  <a:lnTo>
                    <a:pt x="3285" y="2267"/>
                  </a:lnTo>
                  <a:cubicBezTo>
                    <a:pt x="3292" y="2200"/>
                    <a:pt x="3278" y="2147"/>
                    <a:pt x="3162" y="2147"/>
                  </a:cubicBezTo>
                  <a:close/>
                  <a:moveTo>
                    <a:pt x="3812" y="2249"/>
                  </a:moveTo>
                  <a:lnTo>
                    <a:pt x="3812" y="2404"/>
                  </a:lnTo>
                  <a:cubicBezTo>
                    <a:pt x="3812" y="2426"/>
                    <a:pt x="3812" y="2443"/>
                    <a:pt x="3808" y="2464"/>
                  </a:cubicBezTo>
                  <a:cubicBezTo>
                    <a:pt x="3770" y="2486"/>
                    <a:pt x="3721" y="2493"/>
                    <a:pt x="3665" y="2493"/>
                  </a:cubicBezTo>
                  <a:cubicBezTo>
                    <a:pt x="3573" y="2493"/>
                    <a:pt x="3535" y="2461"/>
                    <a:pt x="3535" y="2390"/>
                  </a:cubicBezTo>
                  <a:cubicBezTo>
                    <a:pt x="3535" y="2330"/>
                    <a:pt x="3559" y="2295"/>
                    <a:pt x="3623" y="2284"/>
                  </a:cubicBezTo>
                  <a:cubicBezTo>
                    <a:pt x="3662" y="2277"/>
                    <a:pt x="3707" y="2277"/>
                    <a:pt x="3756" y="2274"/>
                  </a:cubicBezTo>
                  <a:lnTo>
                    <a:pt x="3756" y="2267"/>
                  </a:lnTo>
                  <a:cubicBezTo>
                    <a:pt x="3756" y="2214"/>
                    <a:pt x="3735" y="2193"/>
                    <a:pt x="3676" y="2193"/>
                  </a:cubicBezTo>
                  <a:cubicBezTo>
                    <a:pt x="3637" y="2193"/>
                    <a:pt x="3595" y="2196"/>
                    <a:pt x="3559" y="2203"/>
                  </a:cubicBezTo>
                  <a:lnTo>
                    <a:pt x="3556" y="2161"/>
                  </a:lnTo>
                  <a:cubicBezTo>
                    <a:pt x="3595" y="2154"/>
                    <a:pt x="3633" y="2150"/>
                    <a:pt x="3683" y="2150"/>
                  </a:cubicBezTo>
                  <a:cubicBezTo>
                    <a:pt x="3756" y="2147"/>
                    <a:pt x="3812" y="2165"/>
                    <a:pt x="3812" y="2249"/>
                  </a:cubicBezTo>
                  <a:close/>
                  <a:moveTo>
                    <a:pt x="3756" y="2316"/>
                  </a:moveTo>
                  <a:cubicBezTo>
                    <a:pt x="3721" y="2316"/>
                    <a:pt x="3679" y="2320"/>
                    <a:pt x="3644" y="2323"/>
                  </a:cubicBezTo>
                  <a:cubicBezTo>
                    <a:pt x="3609" y="2330"/>
                    <a:pt x="3591" y="2344"/>
                    <a:pt x="3591" y="2387"/>
                  </a:cubicBezTo>
                  <a:cubicBezTo>
                    <a:pt x="3591" y="2433"/>
                    <a:pt x="3616" y="2447"/>
                    <a:pt x="3672" y="2447"/>
                  </a:cubicBezTo>
                  <a:cubicBezTo>
                    <a:pt x="3697" y="2447"/>
                    <a:pt x="3728" y="2443"/>
                    <a:pt x="3752" y="2433"/>
                  </a:cubicBezTo>
                  <a:cubicBezTo>
                    <a:pt x="3752" y="2419"/>
                    <a:pt x="3752" y="2397"/>
                    <a:pt x="3752" y="2383"/>
                  </a:cubicBezTo>
                  <a:lnTo>
                    <a:pt x="3752" y="2316"/>
                  </a:lnTo>
                  <a:lnTo>
                    <a:pt x="3756" y="2316"/>
                  </a:lnTo>
                  <a:close/>
                  <a:moveTo>
                    <a:pt x="4062" y="2443"/>
                  </a:moveTo>
                  <a:cubicBezTo>
                    <a:pt x="3960" y="2443"/>
                    <a:pt x="3956" y="2401"/>
                    <a:pt x="3956" y="2316"/>
                  </a:cubicBezTo>
                  <a:cubicBezTo>
                    <a:pt x="3956" y="2224"/>
                    <a:pt x="3967" y="2193"/>
                    <a:pt x="4062" y="2193"/>
                  </a:cubicBezTo>
                  <a:cubicBezTo>
                    <a:pt x="4079" y="2193"/>
                    <a:pt x="4101" y="2196"/>
                    <a:pt x="4118" y="2200"/>
                  </a:cubicBezTo>
                  <a:lnTo>
                    <a:pt x="4122" y="2157"/>
                  </a:lnTo>
                  <a:cubicBezTo>
                    <a:pt x="4101" y="2150"/>
                    <a:pt x="4072" y="2147"/>
                    <a:pt x="4041" y="2147"/>
                  </a:cubicBezTo>
                  <a:cubicBezTo>
                    <a:pt x="3918" y="2147"/>
                    <a:pt x="3893" y="2207"/>
                    <a:pt x="3893" y="2316"/>
                  </a:cubicBezTo>
                  <a:cubicBezTo>
                    <a:pt x="3893" y="2411"/>
                    <a:pt x="3914" y="2493"/>
                    <a:pt x="4027" y="2493"/>
                  </a:cubicBezTo>
                  <a:cubicBezTo>
                    <a:pt x="4065" y="2493"/>
                    <a:pt x="4094" y="2489"/>
                    <a:pt x="4122" y="2482"/>
                  </a:cubicBezTo>
                  <a:lnTo>
                    <a:pt x="4115" y="2436"/>
                  </a:lnTo>
                  <a:cubicBezTo>
                    <a:pt x="4101" y="2440"/>
                    <a:pt x="4079" y="2443"/>
                    <a:pt x="4062" y="2443"/>
                  </a:cubicBezTo>
                  <a:close/>
                  <a:moveTo>
                    <a:pt x="4484" y="2150"/>
                  </a:moveTo>
                  <a:lnTo>
                    <a:pt x="4421" y="2150"/>
                  </a:lnTo>
                  <a:lnTo>
                    <a:pt x="4344" y="2270"/>
                  </a:lnTo>
                  <a:lnTo>
                    <a:pt x="4266" y="2150"/>
                  </a:lnTo>
                  <a:lnTo>
                    <a:pt x="4199" y="2150"/>
                  </a:lnTo>
                  <a:lnTo>
                    <a:pt x="4312" y="2313"/>
                  </a:lnTo>
                  <a:lnTo>
                    <a:pt x="4192" y="2489"/>
                  </a:lnTo>
                  <a:lnTo>
                    <a:pt x="4256" y="2489"/>
                  </a:lnTo>
                  <a:lnTo>
                    <a:pt x="4344" y="2359"/>
                  </a:lnTo>
                  <a:lnTo>
                    <a:pt x="4432" y="2489"/>
                  </a:lnTo>
                  <a:lnTo>
                    <a:pt x="4498" y="2489"/>
                  </a:lnTo>
                  <a:lnTo>
                    <a:pt x="4379" y="2313"/>
                  </a:lnTo>
                  <a:lnTo>
                    <a:pt x="4484" y="2150"/>
                  </a:lnTo>
                  <a:close/>
                  <a:moveTo>
                    <a:pt x="4565" y="2489"/>
                  </a:moveTo>
                  <a:lnTo>
                    <a:pt x="4625" y="2489"/>
                  </a:lnTo>
                  <a:lnTo>
                    <a:pt x="4625" y="2150"/>
                  </a:lnTo>
                  <a:lnTo>
                    <a:pt x="4565" y="2150"/>
                  </a:lnTo>
                  <a:lnTo>
                    <a:pt x="4565" y="2489"/>
                  </a:lnTo>
                  <a:close/>
                  <a:moveTo>
                    <a:pt x="4594" y="2016"/>
                  </a:moveTo>
                  <a:cubicBezTo>
                    <a:pt x="4566" y="2016"/>
                    <a:pt x="4558" y="2027"/>
                    <a:pt x="4558" y="2055"/>
                  </a:cubicBezTo>
                  <a:cubicBezTo>
                    <a:pt x="4558" y="2083"/>
                    <a:pt x="4566" y="2094"/>
                    <a:pt x="4594" y="2094"/>
                  </a:cubicBezTo>
                  <a:cubicBezTo>
                    <a:pt x="4623" y="2094"/>
                    <a:pt x="4629" y="2083"/>
                    <a:pt x="4629" y="2055"/>
                  </a:cubicBezTo>
                  <a:cubicBezTo>
                    <a:pt x="4629" y="2027"/>
                    <a:pt x="4623" y="2016"/>
                    <a:pt x="4594" y="2016"/>
                  </a:cubicBezTo>
                  <a:close/>
                  <a:moveTo>
                    <a:pt x="5005" y="2320"/>
                  </a:moveTo>
                  <a:cubicBezTo>
                    <a:pt x="5005" y="2444"/>
                    <a:pt x="4968" y="2493"/>
                    <a:pt x="4858" y="2493"/>
                  </a:cubicBezTo>
                  <a:cubicBezTo>
                    <a:pt x="4749" y="2493"/>
                    <a:pt x="4710" y="2447"/>
                    <a:pt x="4710" y="2320"/>
                  </a:cubicBezTo>
                  <a:cubicBezTo>
                    <a:pt x="4710" y="2193"/>
                    <a:pt x="4748" y="2147"/>
                    <a:pt x="4858" y="2147"/>
                  </a:cubicBezTo>
                  <a:cubicBezTo>
                    <a:pt x="4967" y="2147"/>
                    <a:pt x="5005" y="2197"/>
                    <a:pt x="5005" y="2320"/>
                  </a:cubicBezTo>
                  <a:close/>
                  <a:moveTo>
                    <a:pt x="4946" y="2320"/>
                  </a:moveTo>
                  <a:cubicBezTo>
                    <a:pt x="4946" y="2225"/>
                    <a:pt x="4924" y="2193"/>
                    <a:pt x="4854" y="2193"/>
                  </a:cubicBezTo>
                  <a:cubicBezTo>
                    <a:pt x="4784" y="2193"/>
                    <a:pt x="4763" y="2218"/>
                    <a:pt x="4763" y="2320"/>
                  </a:cubicBezTo>
                  <a:cubicBezTo>
                    <a:pt x="4763" y="2423"/>
                    <a:pt x="4784" y="2447"/>
                    <a:pt x="4854" y="2447"/>
                  </a:cubicBezTo>
                  <a:cubicBezTo>
                    <a:pt x="4924" y="2443"/>
                    <a:pt x="4946" y="2416"/>
                    <a:pt x="4946" y="2320"/>
                  </a:cubicBezTo>
                  <a:close/>
                  <a:moveTo>
                    <a:pt x="5435" y="2147"/>
                  </a:moveTo>
                  <a:cubicBezTo>
                    <a:pt x="5393" y="2147"/>
                    <a:pt x="5350" y="2157"/>
                    <a:pt x="5319" y="2172"/>
                  </a:cubicBezTo>
                  <a:cubicBezTo>
                    <a:pt x="5301" y="2157"/>
                    <a:pt x="5273" y="2147"/>
                    <a:pt x="5234" y="2147"/>
                  </a:cubicBezTo>
                  <a:cubicBezTo>
                    <a:pt x="5185" y="2147"/>
                    <a:pt x="5132" y="2157"/>
                    <a:pt x="5093" y="2175"/>
                  </a:cubicBezTo>
                  <a:cubicBezTo>
                    <a:pt x="5093" y="2196"/>
                    <a:pt x="5090" y="2214"/>
                    <a:pt x="5090" y="2235"/>
                  </a:cubicBezTo>
                  <a:lnTo>
                    <a:pt x="5090" y="2489"/>
                  </a:lnTo>
                  <a:lnTo>
                    <a:pt x="5146" y="2489"/>
                  </a:lnTo>
                  <a:lnTo>
                    <a:pt x="5146" y="2256"/>
                  </a:lnTo>
                  <a:cubicBezTo>
                    <a:pt x="5146" y="2242"/>
                    <a:pt x="5146" y="2221"/>
                    <a:pt x="5146" y="2207"/>
                  </a:cubicBezTo>
                  <a:cubicBezTo>
                    <a:pt x="5164" y="2200"/>
                    <a:pt x="5192" y="2193"/>
                    <a:pt x="5213" y="2193"/>
                  </a:cubicBezTo>
                  <a:cubicBezTo>
                    <a:pt x="5277" y="2193"/>
                    <a:pt x="5291" y="2221"/>
                    <a:pt x="5291" y="2277"/>
                  </a:cubicBezTo>
                  <a:lnTo>
                    <a:pt x="5291" y="2489"/>
                  </a:lnTo>
                  <a:lnTo>
                    <a:pt x="5347" y="2489"/>
                  </a:lnTo>
                  <a:lnTo>
                    <a:pt x="5347" y="2270"/>
                  </a:lnTo>
                  <a:cubicBezTo>
                    <a:pt x="5347" y="2249"/>
                    <a:pt x="5347" y="2232"/>
                    <a:pt x="5340" y="2214"/>
                  </a:cubicBezTo>
                  <a:cubicBezTo>
                    <a:pt x="5365" y="2200"/>
                    <a:pt x="5396" y="2196"/>
                    <a:pt x="5414" y="2196"/>
                  </a:cubicBezTo>
                  <a:cubicBezTo>
                    <a:pt x="5477" y="2196"/>
                    <a:pt x="5491" y="2224"/>
                    <a:pt x="5491" y="2281"/>
                  </a:cubicBezTo>
                  <a:lnTo>
                    <a:pt x="5491" y="2493"/>
                  </a:lnTo>
                  <a:lnTo>
                    <a:pt x="5548" y="2493"/>
                  </a:lnTo>
                  <a:lnTo>
                    <a:pt x="5548" y="2274"/>
                  </a:lnTo>
                  <a:cubicBezTo>
                    <a:pt x="5551" y="2203"/>
                    <a:pt x="5537" y="2147"/>
                    <a:pt x="5435" y="2147"/>
                  </a:cubicBezTo>
                  <a:close/>
                  <a:moveTo>
                    <a:pt x="5974" y="2443"/>
                  </a:moveTo>
                  <a:cubicBezTo>
                    <a:pt x="5872" y="2443"/>
                    <a:pt x="5868" y="2401"/>
                    <a:pt x="5868" y="2316"/>
                  </a:cubicBezTo>
                  <a:cubicBezTo>
                    <a:pt x="5868" y="2224"/>
                    <a:pt x="5879" y="2193"/>
                    <a:pt x="5974" y="2193"/>
                  </a:cubicBezTo>
                  <a:cubicBezTo>
                    <a:pt x="5991" y="2193"/>
                    <a:pt x="6012" y="2196"/>
                    <a:pt x="6030" y="2200"/>
                  </a:cubicBezTo>
                  <a:lnTo>
                    <a:pt x="6034" y="2157"/>
                  </a:lnTo>
                  <a:cubicBezTo>
                    <a:pt x="6012" y="2150"/>
                    <a:pt x="5984" y="2147"/>
                    <a:pt x="5953" y="2147"/>
                  </a:cubicBezTo>
                  <a:cubicBezTo>
                    <a:pt x="5829" y="2147"/>
                    <a:pt x="5805" y="2207"/>
                    <a:pt x="5805" y="2316"/>
                  </a:cubicBezTo>
                  <a:cubicBezTo>
                    <a:pt x="5805" y="2411"/>
                    <a:pt x="5826" y="2493"/>
                    <a:pt x="5938" y="2493"/>
                  </a:cubicBezTo>
                  <a:cubicBezTo>
                    <a:pt x="5977" y="2493"/>
                    <a:pt x="6005" y="2489"/>
                    <a:pt x="6034" y="2482"/>
                  </a:cubicBezTo>
                  <a:lnTo>
                    <a:pt x="6026" y="2436"/>
                  </a:lnTo>
                  <a:cubicBezTo>
                    <a:pt x="6012" y="2440"/>
                    <a:pt x="5991" y="2443"/>
                    <a:pt x="5974" y="2443"/>
                  </a:cubicBezTo>
                  <a:close/>
                  <a:moveTo>
                    <a:pt x="6389" y="2320"/>
                  </a:moveTo>
                  <a:cubicBezTo>
                    <a:pt x="6389" y="2444"/>
                    <a:pt x="6350" y="2493"/>
                    <a:pt x="6241" y="2493"/>
                  </a:cubicBezTo>
                  <a:cubicBezTo>
                    <a:pt x="6132" y="2493"/>
                    <a:pt x="6093" y="2447"/>
                    <a:pt x="6093" y="2320"/>
                  </a:cubicBezTo>
                  <a:cubicBezTo>
                    <a:pt x="6093" y="2193"/>
                    <a:pt x="6132" y="2147"/>
                    <a:pt x="6241" y="2147"/>
                  </a:cubicBezTo>
                  <a:cubicBezTo>
                    <a:pt x="6350" y="2147"/>
                    <a:pt x="6389" y="2197"/>
                    <a:pt x="6389" y="2320"/>
                  </a:cubicBezTo>
                  <a:close/>
                  <a:moveTo>
                    <a:pt x="6333" y="2320"/>
                  </a:moveTo>
                  <a:cubicBezTo>
                    <a:pt x="6333" y="2225"/>
                    <a:pt x="6312" y="2193"/>
                    <a:pt x="6241" y="2193"/>
                  </a:cubicBezTo>
                  <a:cubicBezTo>
                    <a:pt x="6171" y="2193"/>
                    <a:pt x="6150" y="2218"/>
                    <a:pt x="6150" y="2320"/>
                  </a:cubicBezTo>
                  <a:cubicBezTo>
                    <a:pt x="6150" y="2423"/>
                    <a:pt x="6171" y="2447"/>
                    <a:pt x="6241" y="2447"/>
                  </a:cubicBezTo>
                  <a:cubicBezTo>
                    <a:pt x="6312" y="2443"/>
                    <a:pt x="6333" y="2416"/>
                    <a:pt x="6333" y="2320"/>
                  </a:cubicBezTo>
                  <a:close/>
                  <a:moveTo>
                    <a:pt x="6819" y="2147"/>
                  </a:moveTo>
                  <a:cubicBezTo>
                    <a:pt x="6776" y="2147"/>
                    <a:pt x="6734" y="2157"/>
                    <a:pt x="6702" y="2172"/>
                  </a:cubicBezTo>
                  <a:cubicBezTo>
                    <a:pt x="6685" y="2157"/>
                    <a:pt x="6657" y="2147"/>
                    <a:pt x="6618" y="2147"/>
                  </a:cubicBezTo>
                  <a:cubicBezTo>
                    <a:pt x="6569" y="2147"/>
                    <a:pt x="6516" y="2157"/>
                    <a:pt x="6477" y="2175"/>
                  </a:cubicBezTo>
                  <a:cubicBezTo>
                    <a:pt x="6477" y="2196"/>
                    <a:pt x="6474" y="2214"/>
                    <a:pt x="6474" y="2235"/>
                  </a:cubicBezTo>
                  <a:lnTo>
                    <a:pt x="6474" y="2489"/>
                  </a:lnTo>
                  <a:lnTo>
                    <a:pt x="6530" y="2489"/>
                  </a:lnTo>
                  <a:lnTo>
                    <a:pt x="6530" y="2256"/>
                  </a:lnTo>
                  <a:cubicBezTo>
                    <a:pt x="6530" y="2242"/>
                    <a:pt x="6530" y="2221"/>
                    <a:pt x="6530" y="2207"/>
                  </a:cubicBezTo>
                  <a:cubicBezTo>
                    <a:pt x="6548" y="2200"/>
                    <a:pt x="6576" y="2193"/>
                    <a:pt x="6597" y="2193"/>
                  </a:cubicBezTo>
                  <a:cubicBezTo>
                    <a:pt x="6660" y="2193"/>
                    <a:pt x="6674" y="2221"/>
                    <a:pt x="6674" y="2277"/>
                  </a:cubicBezTo>
                  <a:lnTo>
                    <a:pt x="6674" y="2489"/>
                  </a:lnTo>
                  <a:lnTo>
                    <a:pt x="6731" y="2489"/>
                  </a:lnTo>
                  <a:lnTo>
                    <a:pt x="6731" y="2270"/>
                  </a:lnTo>
                  <a:cubicBezTo>
                    <a:pt x="6731" y="2249"/>
                    <a:pt x="6731" y="2232"/>
                    <a:pt x="6724" y="2214"/>
                  </a:cubicBezTo>
                  <a:cubicBezTo>
                    <a:pt x="6748" y="2200"/>
                    <a:pt x="6780" y="2196"/>
                    <a:pt x="6798" y="2196"/>
                  </a:cubicBezTo>
                  <a:cubicBezTo>
                    <a:pt x="6861" y="2196"/>
                    <a:pt x="6875" y="2224"/>
                    <a:pt x="6875" y="2281"/>
                  </a:cubicBezTo>
                  <a:lnTo>
                    <a:pt x="6875" y="2493"/>
                  </a:lnTo>
                  <a:lnTo>
                    <a:pt x="6931" y="2493"/>
                  </a:lnTo>
                  <a:lnTo>
                    <a:pt x="6931" y="2274"/>
                  </a:lnTo>
                  <a:cubicBezTo>
                    <a:pt x="6938" y="2203"/>
                    <a:pt x="6924" y="2147"/>
                    <a:pt x="6819" y="2147"/>
                  </a:cubicBezTo>
                  <a:close/>
                  <a:moveTo>
                    <a:pt x="7322" y="2320"/>
                  </a:moveTo>
                  <a:cubicBezTo>
                    <a:pt x="7322" y="2450"/>
                    <a:pt x="7280" y="2493"/>
                    <a:pt x="7178" y="2493"/>
                  </a:cubicBezTo>
                  <a:cubicBezTo>
                    <a:pt x="7150" y="2493"/>
                    <a:pt x="7121" y="2489"/>
                    <a:pt x="7093" y="2482"/>
                  </a:cubicBezTo>
                  <a:lnTo>
                    <a:pt x="7093" y="2613"/>
                  </a:lnTo>
                  <a:lnTo>
                    <a:pt x="7037" y="2613"/>
                  </a:lnTo>
                  <a:lnTo>
                    <a:pt x="7037" y="2235"/>
                  </a:lnTo>
                  <a:cubicBezTo>
                    <a:pt x="7037" y="2214"/>
                    <a:pt x="7037" y="2196"/>
                    <a:pt x="7040" y="2175"/>
                  </a:cubicBezTo>
                  <a:cubicBezTo>
                    <a:pt x="7079" y="2154"/>
                    <a:pt x="7125" y="2147"/>
                    <a:pt x="7171" y="2147"/>
                  </a:cubicBezTo>
                  <a:cubicBezTo>
                    <a:pt x="7276" y="2147"/>
                    <a:pt x="7322" y="2186"/>
                    <a:pt x="7322" y="2320"/>
                  </a:cubicBezTo>
                  <a:close/>
                  <a:moveTo>
                    <a:pt x="7262" y="2320"/>
                  </a:moveTo>
                  <a:cubicBezTo>
                    <a:pt x="7262" y="2242"/>
                    <a:pt x="7248" y="2193"/>
                    <a:pt x="7167" y="2193"/>
                  </a:cubicBezTo>
                  <a:cubicBezTo>
                    <a:pt x="7143" y="2193"/>
                    <a:pt x="7114" y="2196"/>
                    <a:pt x="7097" y="2207"/>
                  </a:cubicBezTo>
                  <a:cubicBezTo>
                    <a:pt x="7097" y="2221"/>
                    <a:pt x="7097" y="2242"/>
                    <a:pt x="7097" y="2256"/>
                  </a:cubicBezTo>
                  <a:lnTo>
                    <a:pt x="7097" y="2436"/>
                  </a:lnTo>
                  <a:cubicBezTo>
                    <a:pt x="7114" y="2443"/>
                    <a:pt x="7143" y="2447"/>
                    <a:pt x="7164" y="2447"/>
                  </a:cubicBezTo>
                  <a:cubicBezTo>
                    <a:pt x="7252" y="2447"/>
                    <a:pt x="7262" y="2401"/>
                    <a:pt x="7262" y="2320"/>
                  </a:cubicBezTo>
                  <a:close/>
                  <a:moveTo>
                    <a:pt x="7664" y="2249"/>
                  </a:moveTo>
                  <a:lnTo>
                    <a:pt x="7664" y="2404"/>
                  </a:lnTo>
                  <a:cubicBezTo>
                    <a:pt x="7664" y="2426"/>
                    <a:pt x="7664" y="2443"/>
                    <a:pt x="7660" y="2464"/>
                  </a:cubicBezTo>
                  <a:cubicBezTo>
                    <a:pt x="7621" y="2486"/>
                    <a:pt x="7572" y="2493"/>
                    <a:pt x="7516" y="2493"/>
                  </a:cubicBezTo>
                  <a:cubicBezTo>
                    <a:pt x="7424" y="2493"/>
                    <a:pt x="7385" y="2461"/>
                    <a:pt x="7385" y="2390"/>
                  </a:cubicBezTo>
                  <a:cubicBezTo>
                    <a:pt x="7385" y="2330"/>
                    <a:pt x="7410" y="2295"/>
                    <a:pt x="7474" y="2284"/>
                  </a:cubicBezTo>
                  <a:cubicBezTo>
                    <a:pt x="7512" y="2277"/>
                    <a:pt x="7558" y="2277"/>
                    <a:pt x="7607" y="2274"/>
                  </a:cubicBezTo>
                  <a:lnTo>
                    <a:pt x="7607" y="2267"/>
                  </a:lnTo>
                  <a:cubicBezTo>
                    <a:pt x="7607" y="2214"/>
                    <a:pt x="7586" y="2193"/>
                    <a:pt x="7526" y="2193"/>
                  </a:cubicBezTo>
                  <a:cubicBezTo>
                    <a:pt x="7488" y="2193"/>
                    <a:pt x="7445" y="2196"/>
                    <a:pt x="7410" y="2203"/>
                  </a:cubicBezTo>
                  <a:lnTo>
                    <a:pt x="7407" y="2161"/>
                  </a:lnTo>
                  <a:cubicBezTo>
                    <a:pt x="7445" y="2154"/>
                    <a:pt x="7484" y="2150"/>
                    <a:pt x="7533" y="2150"/>
                  </a:cubicBezTo>
                  <a:cubicBezTo>
                    <a:pt x="7607" y="2147"/>
                    <a:pt x="7664" y="2165"/>
                    <a:pt x="7664" y="2249"/>
                  </a:cubicBezTo>
                  <a:close/>
                  <a:moveTo>
                    <a:pt x="7607" y="2316"/>
                  </a:moveTo>
                  <a:cubicBezTo>
                    <a:pt x="7572" y="2316"/>
                    <a:pt x="7526" y="2320"/>
                    <a:pt x="7495" y="2323"/>
                  </a:cubicBezTo>
                  <a:cubicBezTo>
                    <a:pt x="7459" y="2330"/>
                    <a:pt x="7442" y="2344"/>
                    <a:pt x="7442" y="2387"/>
                  </a:cubicBezTo>
                  <a:cubicBezTo>
                    <a:pt x="7442" y="2433"/>
                    <a:pt x="7466" y="2447"/>
                    <a:pt x="7523" y="2447"/>
                  </a:cubicBezTo>
                  <a:cubicBezTo>
                    <a:pt x="7547" y="2447"/>
                    <a:pt x="7579" y="2443"/>
                    <a:pt x="7604" y="2433"/>
                  </a:cubicBezTo>
                  <a:cubicBezTo>
                    <a:pt x="7604" y="2419"/>
                    <a:pt x="7604" y="2397"/>
                    <a:pt x="7604" y="2383"/>
                  </a:cubicBezTo>
                  <a:lnTo>
                    <a:pt x="7604" y="2316"/>
                  </a:lnTo>
                  <a:lnTo>
                    <a:pt x="7607" y="2316"/>
                  </a:lnTo>
                  <a:close/>
                  <a:moveTo>
                    <a:pt x="7914" y="2147"/>
                  </a:moveTo>
                  <a:cubicBezTo>
                    <a:pt x="7850" y="2147"/>
                    <a:pt x="7801" y="2157"/>
                    <a:pt x="7762" y="2175"/>
                  </a:cubicBezTo>
                  <a:cubicBezTo>
                    <a:pt x="7762" y="2196"/>
                    <a:pt x="7759" y="2214"/>
                    <a:pt x="7759" y="2235"/>
                  </a:cubicBezTo>
                  <a:lnTo>
                    <a:pt x="7759" y="2489"/>
                  </a:lnTo>
                  <a:lnTo>
                    <a:pt x="7815" y="2489"/>
                  </a:lnTo>
                  <a:lnTo>
                    <a:pt x="7815" y="2256"/>
                  </a:lnTo>
                  <a:cubicBezTo>
                    <a:pt x="7815" y="2242"/>
                    <a:pt x="7815" y="2221"/>
                    <a:pt x="7815" y="2207"/>
                  </a:cubicBezTo>
                  <a:cubicBezTo>
                    <a:pt x="7833" y="2200"/>
                    <a:pt x="7868" y="2193"/>
                    <a:pt x="7892" y="2193"/>
                  </a:cubicBezTo>
                  <a:cubicBezTo>
                    <a:pt x="7970" y="2193"/>
                    <a:pt x="7981" y="2217"/>
                    <a:pt x="7981" y="2277"/>
                  </a:cubicBezTo>
                  <a:lnTo>
                    <a:pt x="7981" y="2486"/>
                  </a:lnTo>
                  <a:lnTo>
                    <a:pt x="8037" y="2486"/>
                  </a:lnTo>
                  <a:lnTo>
                    <a:pt x="8037" y="2267"/>
                  </a:lnTo>
                  <a:cubicBezTo>
                    <a:pt x="8040" y="2200"/>
                    <a:pt x="8030" y="2147"/>
                    <a:pt x="7914" y="2147"/>
                  </a:cubicBezTo>
                  <a:close/>
                  <a:moveTo>
                    <a:pt x="8259" y="2390"/>
                  </a:moveTo>
                  <a:lnTo>
                    <a:pt x="8157" y="2150"/>
                  </a:lnTo>
                  <a:lnTo>
                    <a:pt x="8093" y="2150"/>
                  </a:lnTo>
                  <a:lnTo>
                    <a:pt x="8230" y="2464"/>
                  </a:lnTo>
                  <a:lnTo>
                    <a:pt x="8178" y="2613"/>
                  </a:lnTo>
                  <a:lnTo>
                    <a:pt x="8238" y="2613"/>
                  </a:lnTo>
                  <a:lnTo>
                    <a:pt x="8396" y="2150"/>
                  </a:lnTo>
                  <a:lnTo>
                    <a:pt x="8336" y="2150"/>
                  </a:lnTo>
                  <a:lnTo>
                    <a:pt x="8259" y="2390"/>
                  </a:lnTo>
                  <a:close/>
                  <a:moveTo>
                    <a:pt x="10223" y="1586"/>
                  </a:moveTo>
                  <a:cubicBezTo>
                    <a:pt x="10223" y="1604"/>
                    <a:pt x="10220" y="1618"/>
                    <a:pt x="10213" y="1632"/>
                  </a:cubicBezTo>
                  <a:cubicBezTo>
                    <a:pt x="10206" y="1646"/>
                    <a:pt x="10199" y="1657"/>
                    <a:pt x="10188" y="1667"/>
                  </a:cubicBezTo>
                  <a:cubicBezTo>
                    <a:pt x="10177" y="1678"/>
                    <a:pt x="10167" y="1685"/>
                    <a:pt x="10153" y="1692"/>
                  </a:cubicBezTo>
                  <a:cubicBezTo>
                    <a:pt x="10139" y="1699"/>
                    <a:pt x="10125" y="1699"/>
                    <a:pt x="10111" y="1699"/>
                  </a:cubicBezTo>
                  <a:cubicBezTo>
                    <a:pt x="10093" y="1699"/>
                    <a:pt x="10079" y="1695"/>
                    <a:pt x="10065" y="1692"/>
                  </a:cubicBezTo>
                  <a:cubicBezTo>
                    <a:pt x="10051" y="1685"/>
                    <a:pt x="10040" y="1678"/>
                    <a:pt x="10030" y="1667"/>
                  </a:cubicBezTo>
                  <a:cubicBezTo>
                    <a:pt x="10019" y="1657"/>
                    <a:pt x="10012" y="1646"/>
                    <a:pt x="10005" y="1632"/>
                  </a:cubicBezTo>
                  <a:cubicBezTo>
                    <a:pt x="9998" y="1618"/>
                    <a:pt x="9998" y="1604"/>
                    <a:pt x="9998" y="1586"/>
                  </a:cubicBezTo>
                  <a:cubicBezTo>
                    <a:pt x="9998" y="1568"/>
                    <a:pt x="10001" y="1554"/>
                    <a:pt x="10008" y="1540"/>
                  </a:cubicBezTo>
                  <a:cubicBezTo>
                    <a:pt x="10016" y="1526"/>
                    <a:pt x="10023" y="1516"/>
                    <a:pt x="10033" y="1505"/>
                  </a:cubicBezTo>
                  <a:cubicBezTo>
                    <a:pt x="10044" y="1495"/>
                    <a:pt x="10054" y="1487"/>
                    <a:pt x="10068" y="1480"/>
                  </a:cubicBezTo>
                  <a:cubicBezTo>
                    <a:pt x="10082" y="1473"/>
                    <a:pt x="10097" y="1473"/>
                    <a:pt x="10111" y="1473"/>
                  </a:cubicBezTo>
                  <a:cubicBezTo>
                    <a:pt x="10125" y="1473"/>
                    <a:pt x="10139" y="1477"/>
                    <a:pt x="10153" y="1480"/>
                  </a:cubicBezTo>
                  <a:cubicBezTo>
                    <a:pt x="10167" y="1487"/>
                    <a:pt x="10177" y="1494"/>
                    <a:pt x="10188" y="1505"/>
                  </a:cubicBezTo>
                  <a:cubicBezTo>
                    <a:pt x="10199" y="1515"/>
                    <a:pt x="10206" y="1526"/>
                    <a:pt x="10213" y="1540"/>
                  </a:cubicBezTo>
                  <a:cubicBezTo>
                    <a:pt x="10223" y="1554"/>
                    <a:pt x="10223" y="1572"/>
                    <a:pt x="10223" y="1586"/>
                  </a:cubicBezTo>
                  <a:close/>
                  <a:moveTo>
                    <a:pt x="10202" y="1586"/>
                  </a:moveTo>
                  <a:cubicBezTo>
                    <a:pt x="10202" y="1572"/>
                    <a:pt x="10199" y="1558"/>
                    <a:pt x="10195" y="1547"/>
                  </a:cubicBezTo>
                  <a:cubicBezTo>
                    <a:pt x="10192" y="1537"/>
                    <a:pt x="10185" y="1526"/>
                    <a:pt x="10177" y="1519"/>
                  </a:cubicBezTo>
                  <a:cubicBezTo>
                    <a:pt x="10170" y="1512"/>
                    <a:pt x="10160" y="1505"/>
                    <a:pt x="10149" y="1501"/>
                  </a:cubicBezTo>
                  <a:cubicBezTo>
                    <a:pt x="10139" y="1498"/>
                    <a:pt x="10128" y="1494"/>
                    <a:pt x="10114" y="1494"/>
                  </a:cubicBezTo>
                  <a:cubicBezTo>
                    <a:pt x="10100" y="1494"/>
                    <a:pt x="10090" y="1498"/>
                    <a:pt x="10079" y="1501"/>
                  </a:cubicBezTo>
                  <a:cubicBezTo>
                    <a:pt x="10069" y="1505"/>
                    <a:pt x="10058" y="1512"/>
                    <a:pt x="10051" y="1519"/>
                  </a:cubicBezTo>
                  <a:cubicBezTo>
                    <a:pt x="10044" y="1526"/>
                    <a:pt x="10037" y="1537"/>
                    <a:pt x="10033" y="1547"/>
                  </a:cubicBezTo>
                  <a:cubicBezTo>
                    <a:pt x="10030" y="1558"/>
                    <a:pt x="10026" y="1572"/>
                    <a:pt x="10026" y="1586"/>
                  </a:cubicBezTo>
                  <a:cubicBezTo>
                    <a:pt x="10026" y="1600"/>
                    <a:pt x="10030" y="1611"/>
                    <a:pt x="10033" y="1621"/>
                  </a:cubicBezTo>
                  <a:cubicBezTo>
                    <a:pt x="10037" y="1632"/>
                    <a:pt x="10044" y="1642"/>
                    <a:pt x="10051" y="1649"/>
                  </a:cubicBezTo>
                  <a:cubicBezTo>
                    <a:pt x="10058" y="1657"/>
                    <a:pt x="10068" y="1664"/>
                    <a:pt x="10079" y="1671"/>
                  </a:cubicBezTo>
                  <a:cubicBezTo>
                    <a:pt x="10089" y="1674"/>
                    <a:pt x="10104" y="1678"/>
                    <a:pt x="10114" y="1678"/>
                  </a:cubicBezTo>
                  <a:cubicBezTo>
                    <a:pt x="10125" y="1678"/>
                    <a:pt x="10139" y="1675"/>
                    <a:pt x="10149" y="1671"/>
                  </a:cubicBezTo>
                  <a:cubicBezTo>
                    <a:pt x="10160" y="1668"/>
                    <a:pt x="10170" y="1660"/>
                    <a:pt x="10177" y="1653"/>
                  </a:cubicBezTo>
                  <a:cubicBezTo>
                    <a:pt x="10185" y="1646"/>
                    <a:pt x="10192" y="1635"/>
                    <a:pt x="10195" y="1625"/>
                  </a:cubicBezTo>
                  <a:cubicBezTo>
                    <a:pt x="10199" y="1614"/>
                    <a:pt x="10202" y="1600"/>
                    <a:pt x="10202" y="1586"/>
                  </a:cubicBezTo>
                  <a:close/>
                  <a:moveTo>
                    <a:pt x="10132" y="1597"/>
                  </a:moveTo>
                  <a:lnTo>
                    <a:pt x="10167" y="1653"/>
                  </a:lnTo>
                  <a:lnTo>
                    <a:pt x="10142" y="1653"/>
                  </a:lnTo>
                  <a:lnTo>
                    <a:pt x="10111" y="1600"/>
                  </a:lnTo>
                  <a:lnTo>
                    <a:pt x="10089" y="1600"/>
                  </a:lnTo>
                  <a:lnTo>
                    <a:pt x="10089" y="1653"/>
                  </a:lnTo>
                  <a:lnTo>
                    <a:pt x="10068" y="1653"/>
                  </a:lnTo>
                  <a:lnTo>
                    <a:pt x="10068" y="1526"/>
                  </a:lnTo>
                  <a:lnTo>
                    <a:pt x="10118" y="1526"/>
                  </a:lnTo>
                  <a:cubicBezTo>
                    <a:pt x="10132" y="1526"/>
                    <a:pt x="10146" y="1530"/>
                    <a:pt x="10153" y="1533"/>
                  </a:cubicBezTo>
                  <a:cubicBezTo>
                    <a:pt x="10160" y="1540"/>
                    <a:pt x="10163" y="1547"/>
                    <a:pt x="10163" y="1561"/>
                  </a:cubicBezTo>
                  <a:cubicBezTo>
                    <a:pt x="10163" y="1572"/>
                    <a:pt x="10160" y="1582"/>
                    <a:pt x="10153" y="1586"/>
                  </a:cubicBezTo>
                  <a:cubicBezTo>
                    <a:pt x="10149" y="1593"/>
                    <a:pt x="10142" y="1597"/>
                    <a:pt x="10132" y="1597"/>
                  </a:cubicBezTo>
                  <a:close/>
                  <a:moveTo>
                    <a:pt x="10125" y="1579"/>
                  </a:moveTo>
                  <a:cubicBezTo>
                    <a:pt x="10128" y="1579"/>
                    <a:pt x="10132" y="1579"/>
                    <a:pt x="10135" y="1575"/>
                  </a:cubicBezTo>
                  <a:cubicBezTo>
                    <a:pt x="10139" y="1575"/>
                    <a:pt x="10139" y="1572"/>
                    <a:pt x="10142" y="1568"/>
                  </a:cubicBezTo>
                  <a:cubicBezTo>
                    <a:pt x="10142" y="1565"/>
                    <a:pt x="10146" y="1561"/>
                    <a:pt x="10146" y="1558"/>
                  </a:cubicBezTo>
                  <a:cubicBezTo>
                    <a:pt x="10146" y="1554"/>
                    <a:pt x="10146" y="1551"/>
                    <a:pt x="10142" y="1547"/>
                  </a:cubicBezTo>
                  <a:cubicBezTo>
                    <a:pt x="10142" y="1544"/>
                    <a:pt x="10139" y="1544"/>
                    <a:pt x="10135" y="1544"/>
                  </a:cubicBezTo>
                  <a:cubicBezTo>
                    <a:pt x="10132" y="1544"/>
                    <a:pt x="10129" y="1540"/>
                    <a:pt x="10125" y="1540"/>
                  </a:cubicBezTo>
                  <a:cubicBezTo>
                    <a:pt x="10122" y="1540"/>
                    <a:pt x="10118" y="1540"/>
                    <a:pt x="10114" y="1540"/>
                  </a:cubicBezTo>
                  <a:lnTo>
                    <a:pt x="10089" y="1540"/>
                  </a:lnTo>
                  <a:lnTo>
                    <a:pt x="10089" y="1575"/>
                  </a:lnTo>
                  <a:lnTo>
                    <a:pt x="10114" y="1575"/>
                  </a:lnTo>
                  <a:cubicBezTo>
                    <a:pt x="10118" y="1582"/>
                    <a:pt x="10121" y="1579"/>
                    <a:pt x="10125" y="1579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Freeform 23"/>
            <p:cNvSpPr>
              <a:spLocks noChangeArrowheads="1"/>
            </p:cNvSpPr>
            <p:nvPr/>
          </p:nvSpPr>
          <p:spPr bwMode="auto">
            <a:xfrm>
              <a:off x="1930" y="2022"/>
              <a:ext cx="343" cy="223"/>
            </a:xfrm>
            <a:custGeom>
              <a:avLst/>
              <a:gdLst>
                <a:gd name="T0" fmla="*/ 1510 w 1515"/>
                <a:gd name="T1" fmla="*/ 0 h 988"/>
                <a:gd name="T2" fmla="*/ 3 w 1515"/>
                <a:gd name="T3" fmla="*/ 508 h 988"/>
                <a:gd name="T4" fmla="*/ 0 w 1515"/>
                <a:gd name="T5" fmla="*/ 539 h 988"/>
                <a:gd name="T6" fmla="*/ 1514 w 1515"/>
                <a:gd name="T7" fmla="*/ 987 h 988"/>
                <a:gd name="T8" fmla="*/ 1514 w 1515"/>
                <a:gd name="T9" fmla="*/ 0 h 988"/>
                <a:gd name="T10" fmla="*/ 1510 w 1515"/>
                <a:gd name="T11" fmla="*/ 0 h 9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15" h="988">
                  <a:moveTo>
                    <a:pt x="1510" y="0"/>
                  </a:moveTo>
                  <a:cubicBezTo>
                    <a:pt x="834" y="384"/>
                    <a:pt x="200" y="483"/>
                    <a:pt x="3" y="508"/>
                  </a:cubicBezTo>
                  <a:cubicBezTo>
                    <a:pt x="3" y="518"/>
                    <a:pt x="0" y="529"/>
                    <a:pt x="0" y="539"/>
                  </a:cubicBezTo>
                  <a:cubicBezTo>
                    <a:pt x="225" y="638"/>
                    <a:pt x="792" y="864"/>
                    <a:pt x="1514" y="987"/>
                  </a:cubicBezTo>
                  <a:lnTo>
                    <a:pt x="1514" y="0"/>
                  </a:lnTo>
                  <a:lnTo>
                    <a:pt x="151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Freeform 24"/>
            <p:cNvSpPr>
              <a:spLocks noChangeArrowheads="1"/>
            </p:cNvSpPr>
            <p:nvPr/>
          </p:nvSpPr>
          <p:spPr bwMode="auto">
            <a:xfrm>
              <a:off x="1922" y="1739"/>
              <a:ext cx="349" cy="369"/>
            </a:xfrm>
            <a:custGeom>
              <a:avLst/>
              <a:gdLst>
                <a:gd name="T0" fmla="*/ 1542 w 1543"/>
                <a:gd name="T1" fmla="*/ 1108 h 1633"/>
                <a:gd name="T2" fmla="*/ 1542 w 1543"/>
                <a:gd name="T3" fmla="*/ 0 h 1633"/>
                <a:gd name="T4" fmla="*/ 0 w 1543"/>
                <a:gd name="T5" fmla="*/ 1600 h 1633"/>
                <a:gd name="T6" fmla="*/ 14 w 1543"/>
                <a:gd name="T7" fmla="*/ 1632 h 1633"/>
                <a:gd name="T8" fmla="*/ 1542 w 1543"/>
                <a:gd name="T9" fmla="*/ 1108 h 16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3" h="1633">
                  <a:moveTo>
                    <a:pt x="1542" y="1108"/>
                  </a:moveTo>
                  <a:lnTo>
                    <a:pt x="1542" y="0"/>
                  </a:lnTo>
                  <a:lnTo>
                    <a:pt x="0" y="1600"/>
                  </a:lnTo>
                  <a:cubicBezTo>
                    <a:pt x="7" y="1611"/>
                    <a:pt x="11" y="1622"/>
                    <a:pt x="14" y="1632"/>
                  </a:cubicBezTo>
                  <a:cubicBezTo>
                    <a:pt x="201" y="1611"/>
                    <a:pt x="863" y="1505"/>
                    <a:pt x="1542" y="110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Freeform 25"/>
            <p:cNvSpPr>
              <a:spLocks noChangeArrowheads="1"/>
            </p:cNvSpPr>
            <p:nvPr/>
          </p:nvSpPr>
          <p:spPr bwMode="auto">
            <a:xfrm>
              <a:off x="1894" y="2170"/>
              <a:ext cx="378" cy="125"/>
            </a:xfrm>
            <a:custGeom>
              <a:avLst/>
              <a:gdLst>
                <a:gd name="T0" fmla="*/ 109 w 1670"/>
                <a:gd name="T1" fmla="*/ 0 h 555"/>
                <a:gd name="T2" fmla="*/ 0 w 1670"/>
                <a:gd name="T3" fmla="*/ 88 h 555"/>
                <a:gd name="T4" fmla="*/ 127 w 1670"/>
                <a:gd name="T5" fmla="*/ 554 h 555"/>
                <a:gd name="T6" fmla="*/ 1669 w 1670"/>
                <a:gd name="T7" fmla="*/ 554 h 555"/>
                <a:gd name="T8" fmla="*/ 1669 w 1670"/>
                <a:gd name="T9" fmla="*/ 459 h 555"/>
                <a:gd name="T10" fmla="*/ 109 w 1670"/>
                <a:gd name="T1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70" h="555">
                  <a:moveTo>
                    <a:pt x="109" y="0"/>
                  </a:moveTo>
                  <a:cubicBezTo>
                    <a:pt x="81" y="39"/>
                    <a:pt x="46" y="71"/>
                    <a:pt x="0" y="88"/>
                  </a:cubicBezTo>
                  <a:cubicBezTo>
                    <a:pt x="18" y="194"/>
                    <a:pt x="53" y="367"/>
                    <a:pt x="127" y="554"/>
                  </a:cubicBezTo>
                  <a:lnTo>
                    <a:pt x="1669" y="554"/>
                  </a:lnTo>
                  <a:lnTo>
                    <a:pt x="1669" y="459"/>
                  </a:lnTo>
                  <a:cubicBezTo>
                    <a:pt x="930" y="335"/>
                    <a:pt x="342" y="103"/>
                    <a:pt x="10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Freeform 26"/>
            <p:cNvSpPr>
              <a:spLocks noChangeArrowheads="1"/>
            </p:cNvSpPr>
            <p:nvPr/>
          </p:nvSpPr>
          <p:spPr bwMode="auto">
            <a:xfrm>
              <a:off x="1736" y="2190"/>
              <a:ext cx="145" cy="105"/>
            </a:xfrm>
            <a:custGeom>
              <a:avLst/>
              <a:gdLst>
                <a:gd name="T0" fmla="*/ 531 w 642"/>
                <a:gd name="T1" fmla="*/ 25 h 467"/>
                <a:gd name="T2" fmla="*/ 450 w 642"/>
                <a:gd name="T3" fmla="*/ 0 h 467"/>
                <a:gd name="T4" fmla="*/ 0 w 642"/>
                <a:gd name="T5" fmla="*/ 466 h 467"/>
                <a:gd name="T6" fmla="*/ 641 w 642"/>
                <a:gd name="T7" fmla="*/ 466 h 467"/>
                <a:gd name="T8" fmla="*/ 531 w 642"/>
                <a:gd name="T9" fmla="*/ 25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2" h="467">
                  <a:moveTo>
                    <a:pt x="531" y="25"/>
                  </a:moveTo>
                  <a:cubicBezTo>
                    <a:pt x="503" y="22"/>
                    <a:pt x="475" y="11"/>
                    <a:pt x="450" y="0"/>
                  </a:cubicBezTo>
                  <a:lnTo>
                    <a:pt x="0" y="466"/>
                  </a:lnTo>
                  <a:lnTo>
                    <a:pt x="641" y="466"/>
                  </a:lnTo>
                  <a:cubicBezTo>
                    <a:pt x="577" y="290"/>
                    <a:pt x="545" y="127"/>
                    <a:pt x="531" y="25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51031694"/>
      </p:ext>
    </p:extLst>
  </p:cSld>
  <p:clrMapOvr>
    <a:masterClrMapping/>
  </p:clrMapOvr>
  <p:transition xmlns:p14="http://schemas.microsoft.com/office/powerpoint/2010/main" spd="med">
    <p:pull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rallelogram 7"/>
          <p:cNvSpPr/>
          <p:nvPr userDrawn="1"/>
        </p:nvSpPr>
        <p:spPr>
          <a:xfrm>
            <a:off x="0" y="3771900"/>
            <a:ext cx="1264118" cy="2400300"/>
          </a:xfrm>
          <a:prstGeom prst="parallelogram">
            <a:avLst>
              <a:gd name="adj" fmla="val 0"/>
            </a:avLst>
          </a:prstGeom>
          <a:solidFill>
            <a:schemeClr val="accent5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 cstate="screen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8179" y="3771899"/>
            <a:ext cx="1379780" cy="2400301"/>
          </a:xfrm>
          <a:prstGeom prst="rect">
            <a:avLst/>
          </a:prstGeom>
        </p:spPr>
      </p:pic>
      <p:sp>
        <p:nvSpPr>
          <p:cNvPr id="7" name="Parallelogram 6"/>
          <p:cNvSpPr/>
          <p:nvPr userDrawn="1"/>
        </p:nvSpPr>
        <p:spPr>
          <a:xfrm>
            <a:off x="898358" y="3771900"/>
            <a:ext cx="5943600" cy="2400300"/>
          </a:xfrm>
          <a:prstGeom prst="parallelogram">
            <a:avLst>
              <a:gd name="adj" fmla="val 13376"/>
            </a:avLst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1228674" y="3771900"/>
            <a:ext cx="5294046" cy="24003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l">
              <a:lnSpc>
                <a:spcPct val="85000"/>
              </a:lnSpc>
              <a:spcBef>
                <a:spcPts val="0"/>
              </a:spcBef>
              <a:defRPr sz="43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grpSp>
        <p:nvGrpSpPr>
          <p:cNvPr id="16" name="Group 15"/>
          <p:cNvGrpSpPr>
            <a:grpSpLocks/>
          </p:cNvGrpSpPr>
          <p:nvPr userDrawn="1"/>
        </p:nvGrpSpPr>
        <p:grpSpPr bwMode="auto">
          <a:xfrm>
            <a:off x="118187" y="3921758"/>
            <a:ext cx="992735" cy="200102"/>
            <a:chOff x="1736" y="1731"/>
            <a:chExt cx="2937" cy="592"/>
          </a:xfrm>
          <a:solidFill>
            <a:schemeClr val="bg1"/>
          </a:solidFill>
        </p:grpSpPr>
        <p:sp>
          <p:nvSpPr>
            <p:cNvPr id="17" name="Freeform 16"/>
            <p:cNvSpPr>
              <a:spLocks noChangeArrowheads="1"/>
            </p:cNvSpPr>
            <p:nvPr/>
          </p:nvSpPr>
          <p:spPr bwMode="auto">
            <a:xfrm>
              <a:off x="2356" y="1731"/>
              <a:ext cx="2318" cy="592"/>
            </a:xfrm>
            <a:custGeom>
              <a:avLst/>
              <a:gdLst>
                <a:gd name="T0" fmla="*/ 186 w 10224"/>
                <a:gd name="T1" fmla="*/ 17 h 2614"/>
                <a:gd name="T2" fmla="*/ 1137 w 10224"/>
                <a:gd name="T3" fmla="*/ 17 h 2614"/>
                <a:gd name="T4" fmla="*/ 1560 w 10224"/>
                <a:gd name="T5" fmla="*/ 412 h 2614"/>
                <a:gd name="T6" fmla="*/ 1968 w 10224"/>
                <a:gd name="T7" fmla="*/ 1505 h 2614"/>
                <a:gd name="T8" fmla="*/ 3200 w 10224"/>
                <a:gd name="T9" fmla="*/ 1565 h 2614"/>
                <a:gd name="T10" fmla="*/ 3531 w 10224"/>
                <a:gd name="T11" fmla="*/ 984 h 2614"/>
                <a:gd name="T12" fmla="*/ 4572 w 10224"/>
                <a:gd name="T13" fmla="*/ 0 h 2614"/>
                <a:gd name="T14" fmla="*/ 4368 w 10224"/>
                <a:gd name="T15" fmla="*/ 1699 h 2614"/>
                <a:gd name="T16" fmla="*/ 6474 w 10224"/>
                <a:gd name="T17" fmla="*/ 807 h 2614"/>
                <a:gd name="T18" fmla="*/ 5928 w 10224"/>
                <a:gd name="T19" fmla="*/ 649 h 2614"/>
                <a:gd name="T20" fmla="*/ 5710 w 10224"/>
                <a:gd name="T21" fmla="*/ 1297 h 2614"/>
                <a:gd name="T22" fmla="*/ 7234 w 10224"/>
                <a:gd name="T23" fmla="*/ 395 h 2614"/>
                <a:gd name="T24" fmla="*/ 7167 w 10224"/>
                <a:gd name="T25" fmla="*/ 649 h 2614"/>
                <a:gd name="T26" fmla="*/ 8086 w 10224"/>
                <a:gd name="T27" fmla="*/ 910 h 2614"/>
                <a:gd name="T28" fmla="*/ 8973 w 10224"/>
                <a:gd name="T29" fmla="*/ 1685 h 2614"/>
                <a:gd name="T30" fmla="*/ 9470 w 10224"/>
                <a:gd name="T31" fmla="*/ 1054 h 2614"/>
                <a:gd name="T32" fmla="*/ 2915 w 10224"/>
                <a:gd name="T33" fmla="*/ 2249 h 2614"/>
                <a:gd name="T34" fmla="*/ 2859 w 10224"/>
                <a:gd name="T35" fmla="*/ 2267 h 2614"/>
                <a:gd name="T36" fmla="*/ 2746 w 10224"/>
                <a:gd name="T37" fmla="*/ 2323 h 2614"/>
                <a:gd name="T38" fmla="*/ 3162 w 10224"/>
                <a:gd name="T39" fmla="*/ 2147 h 2614"/>
                <a:gd name="T40" fmla="*/ 3140 w 10224"/>
                <a:gd name="T41" fmla="*/ 2193 h 2614"/>
                <a:gd name="T42" fmla="*/ 3812 w 10224"/>
                <a:gd name="T43" fmla="*/ 2404 h 2614"/>
                <a:gd name="T44" fmla="*/ 3676 w 10224"/>
                <a:gd name="T45" fmla="*/ 2193 h 2614"/>
                <a:gd name="T46" fmla="*/ 3591 w 10224"/>
                <a:gd name="T47" fmla="*/ 2387 h 2614"/>
                <a:gd name="T48" fmla="*/ 3956 w 10224"/>
                <a:gd name="T49" fmla="*/ 2316 h 2614"/>
                <a:gd name="T50" fmla="*/ 4122 w 10224"/>
                <a:gd name="T51" fmla="*/ 2482 h 2614"/>
                <a:gd name="T52" fmla="*/ 4199 w 10224"/>
                <a:gd name="T53" fmla="*/ 2150 h 2614"/>
                <a:gd name="T54" fmla="*/ 4379 w 10224"/>
                <a:gd name="T55" fmla="*/ 2313 h 2614"/>
                <a:gd name="T56" fmla="*/ 4594 w 10224"/>
                <a:gd name="T57" fmla="*/ 2016 h 2614"/>
                <a:gd name="T58" fmla="*/ 4710 w 10224"/>
                <a:gd name="T59" fmla="*/ 2320 h 2614"/>
                <a:gd name="T60" fmla="*/ 4946 w 10224"/>
                <a:gd name="T61" fmla="*/ 2320 h 2614"/>
                <a:gd name="T62" fmla="*/ 5146 w 10224"/>
                <a:gd name="T63" fmla="*/ 2489 h 2614"/>
                <a:gd name="T64" fmla="*/ 5347 w 10224"/>
                <a:gd name="T65" fmla="*/ 2270 h 2614"/>
                <a:gd name="T66" fmla="*/ 5435 w 10224"/>
                <a:gd name="T67" fmla="*/ 2147 h 2614"/>
                <a:gd name="T68" fmla="*/ 5805 w 10224"/>
                <a:gd name="T69" fmla="*/ 2316 h 2614"/>
                <a:gd name="T70" fmla="*/ 6093 w 10224"/>
                <a:gd name="T71" fmla="*/ 2320 h 2614"/>
                <a:gd name="T72" fmla="*/ 6333 w 10224"/>
                <a:gd name="T73" fmla="*/ 2320 h 2614"/>
                <a:gd name="T74" fmla="*/ 6530 w 10224"/>
                <a:gd name="T75" fmla="*/ 2489 h 2614"/>
                <a:gd name="T76" fmla="*/ 6731 w 10224"/>
                <a:gd name="T77" fmla="*/ 2270 h 2614"/>
                <a:gd name="T78" fmla="*/ 6819 w 10224"/>
                <a:gd name="T79" fmla="*/ 2147 h 2614"/>
                <a:gd name="T80" fmla="*/ 7040 w 10224"/>
                <a:gd name="T81" fmla="*/ 2175 h 2614"/>
                <a:gd name="T82" fmla="*/ 7097 w 10224"/>
                <a:gd name="T83" fmla="*/ 2436 h 2614"/>
                <a:gd name="T84" fmla="*/ 7385 w 10224"/>
                <a:gd name="T85" fmla="*/ 2390 h 2614"/>
                <a:gd name="T86" fmla="*/ 7533 w 10224"/>
                <a:gd name="T87" fmla="*/ 2150 h 2614"/>
                <a:gd name="T88" fmla="*/ 7604 w 10224"/>
                <a:gd name="T89" fmla="*/ 2383 h 2614"/>
                <a:gd name="T90" fmla="*/ 7815 w 10224"/>
                <a:gd name="T91" fmla="*/ 2489 h 2614"/>
                <a:gd name="T92" fmla="*/ 8037 w 10224"/>
                <a:gd name="T93" fmla="*/ 2267 h 2614"/>
                <a:gd name="T94" fmla="*/ 8238 w 10224"/>
                <a:gd name="T95" fmla="*/ 2613 h 2614"/>
                <a:gd name="T96" fmla="*/ 10153 w 10224"/>
                <a:gd name="T97" fmla="*/ 1692 h 2614"/>
                <a:gd name="T98" fmla="*/ 10033 w 10224"/>
                <a:gd name="T99" fmla="*/ 1505 h 2614"/>
                <a:gd name="T100" fmla="*/ 10202 w 10224"/>
                <a:gd name="T101" fmla="*/ 1586 h 2614"/>
                <a:gd name="T102" fmla="*/ 10033 w 10224"/>
                <a:gd name="T103" fmla="*/ 1547 h 2614"/>
                <a:gd name="T104" fmla="*/ 10177 w 10224"/>
                <a:gd name="T105" fmla="*/ 1653 h 2614"/>
                <a:gd name="T106" fmla="*/ 10089 w 10224"/>
                <a:gd name="T107" fmla="*/ 1600 h 2614"/>
                <a:gd name="T108" fmla="*/ 10153 w 10224"/>
                <a:gd name="T109" fmla="*/ 1586 h 2614"/>
                <a:gd name="T110" fmla="*/ 10135 w 10224"/>
                <a:gd name="T111" fmla="*/ 1544 h 26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0224" h="2614">
                  <a:moveTo>
                    <a:pt x="546" y="1547"/>
                  </a:moveTo>
                  <a:lnTo>
                    <a:pt x="936" y="1547"/>
                  </a:lnTo>
                  <a:lnTo>
                    <a:pt x="936" y="1695"/>
                  </a:lnTo>
                  <a:cubicBezTo>
                    <a:pt x="803" y="1699"/>
                    <a:pt x="672" y="1702"/>
                    <a:pt x="553" y="1702"/>
                  </a:cubicBezTo>
                  <a:cubicBezTo>
                    <a:pt x="267" y="1702"/>
                    <a:pt x="0" y="1688"/>
                    <a:pt x="0" y="1332"/>
                  </a:cubicBezTo>
                  <a:lnTo>
                    <a:pt x="0" y="17"/>
                  </a:lnTo>
                  <a:lnTo>
                    <a:pt x="186" y="17"/>
                  </a:lnTo>
                  <a:lnTo>
                    <a:pt x="186" y="1231"/>
                  </a:lnTo>
                  <a:cubicBezTo>
                    <a:pt x="183" y="1491"/>
                    <a:pt x="236" y="1547"/>
                    <a:pt x="546" y="1547"/>
                  </a:cubicBezTo>
                  <a:close/>
                  <a:moveTo>
                    <a:pt x="1137" y="17"/>
                  </a:moveTo>
                  <a:cubicBezTo>
                    <a:pt x="1056" y="17"/>
                    <a:pt x="1031" y="52"/>
                    <a:pt x="1031" y="144"/>
                  </a:cubicBezTo>
                  <a:cubicBezTo>
                    <a:pt x="1031" y="239"/>
                    <a:pt x="1052" y="271"/>
                    <a:pt x="1137" y="271"/>
                  </a:cubicBezTo>
                  <a:cubicBezTo>
                    <a:pt x="1221" y="271"/>
                    <a:pt x="1243" y="239"/>
                    <a:pt x="1243" y="144"/>
                  </a:cubicBezTo>
                  <a:cubicBezTo>
                    <a:pt x="1246" y="52"/>
                    <a:pt x="1222" y="17"/>
                    <a:pt x="1137" y="17"/>
                  </a:cubicBezTo>
                  <a:close/>
                  <a:moveTo>
                    <a:pt x="1053" y="1699"/>
                  </a:moveTo>
                  <a:lnTo>
                    <a:pt x="1229" y="1699"/>
                  </a:lnTo>
                  <a:lnTo>
                    <a:pt x="1229" y="412"/>
                  </a:lnTo>
                  <a:lnTo>
                    <a:pt x="1053" y="412"/>
                  </a:lnTo>
                  <a:lnTo>
                    <a:pt x="1053" y="1699"/>
                  </a:lnTo>
                  <a:close/>
                  <a:moveTo>
                    <a:pt x="1968" y="1505"/>
                  </a:moveTo>
                  <a:lnTo>
                    <a:pt x="1560" y="412"/>
                  </a:lnTo>
                  <a:lnTo>
                    <a:pt x="1373" y="412"/>
                  </a:lnTo>
                  <a:lnTo>
                    <a:pt x="1824" y="1590"/>
                  </a:lnTo>
                  <a:cubicBezTo>
                    <a:pt x="1855" y="1674"/>
                    <a:pt x="1898" y="1713"/>
                    <a:pt x="1964" y="1713"/>
                  </a:cubicBezTo>
                  <a:cubicBezTo>
                    <a:pt x="2028" y="1713"/>
                    <a:pt x="2070" y="1671"/>
                    <a:pt x="2102" y="1590"/>
                  </a:cubicBezTo>
                  <a:lnTo>
                    <a:pt x="2559" y="412"/>
                  </a:lnTo>
                  <a:lnTo>
                    <a:pt x="2380" y="412"/>
                  </a:lnTo>
                  <a:lnTo>
                    <a:pt x="1968" y="1505"/>
                  </a:lnTo>
                  <a:close/>
                  <a:moveTo>
                    <a:pt x="2598" y="1054"/>
                  </a:moveTo>
                  <a:cubicBezTo>
                    <a:pt x="2598" y="589"/>
                    <a:pt x="2739" y="395"/>
                    <a:pt x="3158" y="395"/>
                  </a:cubicBezTo>
                  <a:cubicBezTo>
                    <a:pt x="3591" y="395"/>
                    <a:pt x="3711" y="620"/>
                    <a:pt x="3711" y="973"/>
                  </a:cubicBezTo>
                  <a:cubicBezTo>
                    <a:pt x="3711" y="1008"/>
                    <a:pt x="3711" y="1058"/>
                    <a:pt x="3707" y="1097"/>
                  </a:cubicBezTo>
                  <a:cubicBezTo>
                    <a:pt x="3559" y="1121"/>
                    <a:pt x="3257" y="1150"/>
                    <a:pt x="3077" y="1157"/>
                  </a:cubicBezTo>
                  <a:lnTo>
                    <a:pt x="2774" y="1167"/>
                  </a:lnTo>
                  <a:cubicBezTo>
                    <a:pt x="2795" y="1431"/>
                    <a:pt x="2876" y="1565"/>
                    <a:pt x="3200" y="1565"/>
                  </a:cubicBezTo>
                  <a:cubicBezTo>
                    <a:pt x="3366" y="1565"/>
                    <a:pt x="3521" y="1547"/>
                    <a:pt x="3654" y="1530"/>
                  </a:cubicBezTo>
                  <a:lnTo>
                    <a:pt x="3672" y="1671"/>
                  </a:lnTo>
                  <a:cubicBezTo>
                    <a:pt x="3524" y="1692"/>
                    <a:pt x="3376" y="1713"/>
                    <a:pt x="3133" y="1713"/>
                  </a:cubicBezTo>
                  <a:cubicBezTo>
                    <a:pt x="2711" y="1713"/>
                    <a:pt x="2598" y="1434"/>
                    <a:pt x="2598" y="1054"/>
                  </a:cubicBezTo>
                  <a:close/>
                  <a:moveTo>
                    <a:pt x="2771" y="1037"/>
                  </a:moveTo>
                  <a:lnTo>
                    <a:pt x="3109" y="1019"/>
                  </a:lnTo>
                  <a:cubicBezTo>
                    <a:pt x="3221" y="1016"/>
                    <a:pt x="3415" y="998"/>
                    <a:pt x="3531" y="984"/>
                  </a:cubicBezTo>
                  <a:cubicBezTo>
                    <a:pt x="3535" y="959"/>
                    <a:pt x="3535" y="920"/>
                    <a:pt x="3535" y="892"/>
                  </a:cubicBezTo>
                  <a:cubicBezTo>
                    <a:pt x="3535" y="673"/>
                    <a:pt x="3440" y="536"/>
                    <a:pt x="3158" y="536"/>
                  </a:cubicBezTo>
                  <a:cubicBezTo>
                    <a:pt x="2838" y="539"/>
                    <a:pt x="2771" y="705"/>
                    <a:pt x="2771" y="1037"/>
                  </a:cubicBezTo>
                  <a:close/>
                  <a:moveTo>
                    <a:pt x="4368" y="1699"/>
                  </a:moveTo>
                  <a:lnTo>
                    <a:pt x="4027" y="1699"/>
                  </a:lnTo>
                  <a:lnTo>
                    <a:pt x="4027" y="45"/>
                  </a:lnTo>
                  <a:cubicBezTo>
                    <a:pt x="4171" y="17"/>
                    <a:pt x="4372" y="0"/>
                    <a:pt x="4572" y="0"/>
                  </a:cubicBezTo>
                  <a:cubicBezTo>
                    <a:pt x="4942" y="0"/>
                    <a:pt x="5248" y="74"/>
                    <a:pt x="5248" y="529"/>
                  </a:cubicBezTo>
                  <a:cubicBezTo>
                    <a:pt x="5248" y="825"/>
                    <a:pt x="5125" y="966"/>
                    <a:pt x="4924" y="1026"/>
                  </a:cubicBezTo>
                  <a:lnTo>
                    <a:pt x="5308" y="1699"/>
                  </a:lnTo>
                  <a:lnTo>
                    <a:pt x="4917" y="1699"/>
                  </a:lnTo>
                  <a:lnTo>
                    <a:pt x="4572" y="1065"/>
                  </a:lnTo>
                  <a:cubicBezTo>
                    <a:pt x="4505" y="1065"/>
                    <a:pt x="4425" y="1061"/>
                    <a:pt x="4368" y="1058"/>
                  </a:cubicBezTo>
                  <a:lnTo>
                    <a:pt x="4368" y="1699"/>
                  </a:lnTo>
                  <a:close/>
                  <a:moveTo>
                    <a:pt x="4368" y="786"/>
                  </a:moveTo>
                  <a:cubicBezTo>
                    <a:pt x="4439" y="793"/>
                    <a:pt x="4505" y="793"/>
                    <a:pt x="4576" y="793"/>
                  </a:cubicBezTo>
                  <a:cubicBezTo>
                    <a:pt x="4787" y="793"/>
                    <a:pt x="4910" y="740"/>
                    <a:pt x="4910" y="525"/>
                  </a:cubicBezTo>
                  <a:cubicBezTo>
                    <a:pt x="4910" y="338"/>
                    <a:pt x="4826" y="264"/>
                    <a:pt x="4583" y="264"/>
                  </a:cubicBezTo>
                  <a:cubicBezTo>
                    <a:pt x="4516" y="264"/>
                    <a:pt x="4439" y="268"/>
                    <a:pt x="4368" y="278"/>
                  </a:cubicBezTo>
                  <a:lnTo>
                    <a:pt x="4368" y="786"/>
                  </a:lnTo>
                  <a:close/>
                  <a:moveTo>
                    <a:pt x="6474" y="807"/>
                  </a:moveTo>
                  <a:lnTo>
                    <a:pt x="6474" y="1350"/>
                  </a:lnTo>
                  <a:cubicBezTo>
                    <a:pt x="6474" y="1438"/>
                    <a:pt x="6470" y="1512"/>
                    <a:pt x="6463" y="1593"/>
                  </a:cubicBezTo>
                  <a:cubicBezTo>
                    <a:pt x="6315" y="1681"/>
                    <a:pt x="6122" y="1713"/>
                    <a:pt x="5889" y="1713"/>
                  </a:cubicBezTo>
                  <a:cubicBezTo>
                    <a:pt x="5534" y="1713"/>
                    <a:pt x="5396" y="1575"/>
                    <a:pt x="5396" y="1304"/>
                  </a:cubicBezTo>
                  <a:cubicBezTo>
                    <a:pt x="5396" y="1079"/>
                    <a:pt x="5495" y="938"/>
                    <a:pt x="5752" y="896"/>
                  </a:cubicBezTo>
                  <a:cubicBezTo>
                    <a:pt x="5886" y="874"/>
                    <a:pt x="6023" y="867"/>
                    <a:pt x="6164" y="864"/>
                  </a:cubicBezTo>
                  <a:cubicBezTo>
                    <a:pt x="6164" y="716"/>
                    <a:pt x="6097" y="649"/>
                    <a:pt x="5928" y="649"/>
                  </a:cubicBezTo>
                  <a:cubicBezTo>
                    <a:pt x="5773" y="649"/>
                    <a:pt x="5604" y="666"/>
                    <a:pt x="5474" y="680"/>
                  </a:cubicBezTo>
                  <a:lnTo>
                    <a:pt x="5449" y="441"/>
                  </a:lnTo>
                  <a:cubicBezTo>
                    <a:pt x="5583" y="416"/>
                    <a:pt x="5762" y="391"/>
                    <a:pt x="5953" y="391"/>
                  </a:cubicBezTo>
                  <a:cubicBezTo>
                    <a:pt x="6234" y="395"/>
                    <a:pt x="6474" y="476"/>
                    <a:pt x="6474" y="807"/>
                  </a:cubicBezTo>
                  <a:close/>
                  <a:moveTo>
                    <a:pt x="6160" y="1072"/>
                  </a:moveTo>
                  <a:cubicBezTo>
                    <a:pt x="6065" y="1075"/>
                    <a:pt x="5953" y="1079"/>
                    <a:pt x="5865" y="1100"/>
                  </a:cubicBezTo>
                  <a:cubicBezTo>
                    <a:pt x="5752" y="1128"/>
                    <a:pt x="5710" y="1164"/>
                    <a:pt x="5710" y="1297"/>
                  </a:cubicBezTo>
                  <a:cubicBezTo>
                    <a:pt x="5710" y="1431"/>
                    <a:pt x="5787" y="1470"/>
                    <a:pt x="5928" y="1470"/>
                  </a:cubicBezTo>
                  <a:cubicBezTo>
                    <a:pt x="5998" y="1470"/>
                    <a:pt x="6086" y="1466"/>
                    <a:pt x="6153" y="1434"/>
                  </a:cubicBezTo>
                  <a:cubicBezTo>
                    <a:pt x="6160" y="1381"/>
                    <a:pt x="6160" y="1318"/>
                    <a:pt x="6160" y="1262"/>
                  </a:cubicBezTo>
                  <a:lnTo>
                    <a:pt x="6160" y="1072"/>
                  </a:lnTo>
                  <a:close/>
                  <a:moveTo>
                    <a:pt x="7935" y="395"/>
                  </a:moveTo>
                  <a:cubicBezTo>
                    <a:pt x="7797" y="395"/>
                    <a:pt x="7657" y="423"/>
                    <a:pt x="7544" y="469"/>
                  </a:cubicBezTo>
                  <a:cubicBezTo>
                    <a:pt x="7474" y="423"/>
                    <a:pt x="7375" y="395"/>
                    <a:pt x="7234" y="395"/>
                  </a:cubicBezTo>
                  <a:cubicBezTo>
                    <a:pt x="7033" y="395"/>
                    <a:pt x="6833" y="437"/>
                    <a:pt x="6692" y="515"/>
                  </a:cubicBezTo>
                  <a:cubicBezTo>
                    <a:pt x="6685" y="596"/>
                    <a:pt x="6681" y="670"/>
                    <a:pt x="6681" y="758"/>
                  </a:cubicBezTo>
                  <a:lnTo>
                    <a:pt x="6681" y="1699"/>
                  </a:lnTo>
                  <a:lnTo>
                    <a:pt x="6998" y="1699"/>
                  </a:lnTo>
                  <a:lnTo>
                    <a:pt x="6998" y="857"/>
                  </a:lnTo>
                  <a:cubicBezTo>
                    <a:pt x="6998" y="800"/>
                    <a:pt x="7002" y="737"/>
                    <a:pt x="7005" y="684"/>
                  </a:cubicBezTo>
                  <a:cubicBezTo>
                    <a:pt x="7044" y="663"/>
                    <a:pt x="7114" y="649"/>
                    <a:pt x="7167" y="649"/>
                  </a:cubicBezTo>
                  <a:cubicBezTo>
                    <a:pt x="7343" y="649"/>
                    <a:pt x="7382" y="740"/>
                    <a:pt x="7382" y="906"/>
                  </a:cubicBezTo>
                  <a:lnTo>
                    <a:pt x="7382" y="1695"/>
                  </a:lnTo>
                  <a:lnTo>
                    <a:pt x="7702" y="1695"/>
                  </a:lnTo>
                  <a:lnTo>
                    <a:pt x="7702" y="878"/>
                  </a:lnTo>
                  <a:cubicBezTo>
                    <a:pt x="7702" y="814"/>
                    <a:pt x="7699" y="751"/>
                    <a:pt x="7685" y="694"/>
                  </a:cubicBezTo>
                  <a:cubicBezTo>
                    <a:pt x="7745" y="666"/>
                    <a:pt x="7819" y="652"/>
                    <a:pt x="7868" y="652"/>
                  </a:cubicBezTo>
                  <a:cubicBezTo>
                    <a:pt x="8047" y="652"/>
                    <a:pt x="8086" y="740"/>
                    <a:pt x="8086" y="910"/>
                  </a:cubicBezTo>
                  <a:lnTo>
                    <a:pt x="8086" y="1699"/>
                  </a:lnTo>
                  <a:lnTo>
                    <a:pt x="8407" y="1699"/>
                  </a:lnTo>
                  <a:lnTo>
                    <a:pt x="8407" y="878"/>
                  </a:lnTo>
                  <a:cubicBezTo>
                    <a:pt x="8407" y="617"/>
                    <a:pt x="8347" y="395"/>
                    <a:pt x="7935" y="395"/>
                  </a:cubicBezTo>
                  <a:close/>
                  <a:moveTo>
                    <a:pt x="9790" y="1054"/>
                  </a:moveTo>
                  <a:cubicBezTo>
                    <a:pt x="9790" y="1551"/>
                    <a:pt x="9614" y="1713"/>
                    <a:pt x="9220" y="1713"/>
                  </a:cubicBezTo>
                  <a:cubicBezTo>
                    <a:pt x="9142" y="1713"/>
                    <a:pt x="9051" y="1702"/>
                    <a:pt x="8973" y="1685"/>
                  </a:cubicBezTo>
                  <a:lnTo>
                    <a:pt x="8973" y="2299"/>
                  </a:lnTo>
                  <a:lnTo>
                    <a:pt x="8653" y="2299"/>
                  </a:lnTo>
                  <a:lnTo>
                    <a:pt x="8653" y="758"/>
                  </a:lnTo>
                  <a:cubicBezTo>
                    <a:pt x="8653" y="670"/>
                    <a:pt x="8657" y="596"/>
                    <a:pt x="8664" y="515"/>
                  </a:cubicBezTo>
                  <a:cubicBezTo>
                    <a:pt x="8808" y="430"/>
                    <a:pt x="9005" y="395"/>
                    <a:pt x="9181" y="395"/>
                  </a:cubicBezTo>
                  <a:cubicBezTo>
                    <a:pt x="9611" y="395"/>
                    <a:pt x="9790" y="550"/>
                    <a:pt x="9790" y="1054"/>
                  </a:cubicBezTo>
                  <a:close/>
                  <a:moveTo>
                    <a:pt x="9470" y="1054"/>
                  </a:moveTo>
                  <a:cubicBezTo>
                    <a:pt x="9470" y="843"/>
                    <a:pt x="9459" y="645"/>
                    <a:pt x="9185" y="645"/>
                  </a:cubicBezTo>
                  <a:cubicBezTo>
                    <a:pt x="9114" y="645"/>
                    <a:pt x="9033" y="656"/>
                    <a:pt x="8984" y="680"/>
                  </a:cubicBezTo>
                  <a:cubicBezTo>
                    <a:pt x="8977" y="733"/>
                    <a:pt x="8977" y="797"/>
                    <a:pt x="8977" y="853"/>
                  </a:cubicBezTo>
                  <a:lnTo>
                    <a:pt x="8977" y="1434"/>
                  </a:lnTo>
                  <a:cubicBezTo>
                    <a:pt x="9030" y="1452"/>
                    <a:pt x="9100" y="1463"/>
                    <a:pt x="9156" y="1463"/>
                  </a:cubicBezTo>
                  <a:cubicBezTo>
                    <a:pt x="9459" y="1463"/>
                    <a:pt x="9470" y="1290"/>
                    <a:pt x="9470" y="1054"/>
                  </a:cubicBezTo>
                  <a:close/>
                  <a:moveTo>
                    <a:pt x="2915" y="2249"/>
                  </a:moveTo>
                  <a:lnTo>
                    <a:pt x="2915" y="2404"/>
                  </a:lnTo>
                  <a:cubicBezTo>
                    <a:pt x="2915" y="2426"/>
                    <a:pt x="2915" y="2443"/>
                    <a:pt x="2912" y="2464"/>
                  </a:cubicBezTo>
                  <a:cubicBezTo>
                    <a:pt x="2873" y="2486"/>
                    <a:pt x="2824" y="2493"/>
                    <a:pt x="2767" y="2493"/>
                  </a:cubicBezTo>
                  <a:cubicBezTo>
                    <a:pt x="2676" y="2493"/>
                    <a:pt x="2637" y="2461"/>
                    <a:pt x="2637" y="2390"/>
                  </a:cubicBezTo>
                  <a:cubicBezTo>
                    <a:pt x="2637" y="2330"/>
                    <a:pt x="2662" y="2295"/>
                    <a:pt x="2725" y="2284"/>
                  </a:cubicBezTo>
                  <a:cubicBezTo>
                    <a:pt x="2764" y="2277"/>
                    <a:pt x="2809" y="2277"/>
                    <a:pt x="2859" y="2274"/>
                  </a:cubicBezTo>
                  <a:lnTo>
                    <a:pt x="2859" y="2267"/>
                  </a:lnTo>
                  <a:cubicBezTo>
                    <a:pt x="2859" y="2214"/>
                    <a:pt x="2838" y="2193"/>
                    <a:pt x="2778" y="2193"/>
                  </a:cubicBezTo>
                  <a:cubicBezTo>
                    <a:pt x="2739" y="2193"/>
                    <a:pt x="2697" y="2196"/>
                    <a:pt x="2662" y="2203"/>
                  </a:cubicBezTo>
                  <a:lnTo>
                    <a:pt x="2658" y="2161"/>
                  </a:lnTo>
                  <a:cubicBezTo>
                    <a:pt x="2697" y="2154"/>
                    <a:pt x="2736" y="2150"/>
                    <a:pt x="2785" y="2150"/>
                  </a:cubicBezTo>
                  <a:cubicBezTo>
                    <a:pt x="2855" y="2147"/>
                    <a:pt x="2915" y="2165"/>
                    <a:pt x="2915" y="2249"/>
                  </a:cubicBezTo>
                  <a:close/>
                  <a:moveTo>
                    <a:pt x="2859" y="2316"/>
                  </a:moveTo>
                  <a:cubicBezTo>
                    <a:pt x="2824" y="2316"/>
                    <a:pt x="2778" y="2320"/>
                    <a:pt x="2746" y="2323"/>
                  </a:cubicBezTo>
                  <a:cubicBezTo>
                    <a:pt x="2711" y="2330"/>
                    <a:pt x="2693" y="2344"/>
                    <a:pt x="2693" y="2387"/>
                  </a:cubicBezTo>
                  <a:cubicBezTo>
                    <a:pt x="2693" y="2433"/>
                    <a:pt x="2718" y="2447"/>
                    <a:pt x="2774" y="2447"/>
                  </a:cubicBezTo>
                  <a:cubicBezTo>
                    <a:pt x="2799" y="2447"/>
                    <a:pt x="2831" y="2443"/>
                    <a:pt x="2855" y="2433"/>
                  </a:cubicBezTo>
                  <a:cubicBezTo>
                    <a:pt x="2855" y="2419"/>
                    <a:pt x="2855" y="2397"/>
                    <a:pt x="2855" y="2383"/>
                  </a:cubicBezTo>
                  <a:lnTo>
                    <a:pt x="2855" y="2316"/>
                  </a:lnTo>
                  <a:lnTo>
                    <a:pt x="2859" y="2316"/>
                  </a:lnTo>
                  <a:close/>
                  <a:moveTo>
                    <a:pt x="3162" y="2147"/>
                  </a:moveTo>
                  <a:cubicBezTo>
                    <a:pt x="3098" y="2147"/>
                    <a:pt x="3049" y="2157"/>
                    <a:pt x="3010" y="2175"/>
                  </a:cubicBezTo>
                  <a:cubicBezTo>
                    <a:pt x="3010" y="2196"/>
                    <a:pt x="3007" y="2214"/>
                    <a:pt x="3007" y="2235"/>
                  </a:cubicBezTo>
                  <a:lnTo>
                    <a:pt x="3007" y="2489"/>
                  </a:lnTo>
                  <a:lnTo>
                    <a:pt x="3063" y="2489"/>
                  </a:lnTo>
                  <a:lnTo>
                    <a:pt x="3063" y="2256"/>
                  </a:lnTo>
                  <a:cubicBezTo>
                    <a:pt x="3063" y="2242"/>
                    <a:pt x="3063" y="2221"/>
                    <a:pt x="3063" y="2207"/>
                  </a:cubicBezTo>
                  <a:cubicBezTo>
                    <a:pt x="3081" y="2200"/>
                    <a:pt x="3116" y="2193"/>
                    <a:pt x="3140" y="2193"/>
                  </a:cubicBezTo>
                  <a:cubicBezTo>
                    <a:pt x="3218" y="2193"/>
                    <a:pt x="3228" y="2217"/>
                    <a:pt x="3228" y="2277"/>
                  </a:cubicBezTo>
                  <a:lnTo>
                    <a:pt x="3228" y="2486"/>
                  </a:lnTo>
                  <a:lnTo>
                    <a:pt x="3285" y="2486"/>
                  </a:lnTo>
                  <a:lnTo>
                    <a:pt x="3285" y="2267"/>
                  </a:lnTo>
                  <a:cubicBezTo>
                    <a:pt x="3292" y="2200"/>
                    <a:pt x="3278" y="2147"/>
                    <a:pt x="3162" y="2147"/>
                  </a:cubicBezTo>
                  <a:close/>
                  <a:moveTo>
                    <a:pt x="3812" y="2249"/>
                  </a:moveTo>
                  <a:lnTo>
                    <a:pt x="3812" y="2404"/>
                  </a:lnTo>
                  <a:cubicBezTo>
                    <a:pt x="3812" y="2426"/>
                    <a:pt x="3812" y="2443"/>
                    <a:pt x="3808" y="2464"/>
                  </a:cubicBezTo>
                  <a:cubicBezTo>
                    <a:pt x="3770" y="2486"/>
                    <a:pt x="3721" y="2493"/>
                    <a:pt x="3665" y="2493"/>
                  </a:cubicBezTo>
                  <a:cubicBezTo>
                    <a:pt x="3573" y="2493"/>
                    <a:pt x="3535" y="2461"/>
                    <a:pt x="3535" y="2390"/>
                  </a:cubicBezTo>
                  <a:cubicBezTo>
                    <a:pt x="3535" y="2330"/>
                    <a:pt x="3559" y="2295"/>
                    <a:pt x="3623" y="2284"/>
                  </a:cubicBezTo>
                  <a:cubicBezTo>
                    <a:pt x="3662" y="2277"/>
                    <a:pt x="3707" y="2277"/>
                    <a:pt x="3756" y="2274"/>
                  </a:cubicBezTo>
                  <a:lnTo>
                    <a:pt x="3756" y="2267"/>
                  </a:lnTo>
                  <a:cubicBezTo>
                    <a:pt x="3756" y="2214"/>
                    <a:pt x="3735" y="2193"/>
                    <a:pt x="3676" y="2193"/>
                  </a:cubicBezTo>
                  <a:cubicBezTo>
                    <a:pt x="3637" y="2193"/>
                    <a:pt x="3595" y="2196"/>
                    <a:pt x="3559" y="2203"/>
                  </a:cubicBezTo>
                  <a:lnTo>
                    <a:pt x="3556" y="2161"/>
                  </a:lnTo>
                  <a:cubicBezTo>
                    <a:pt x="3595" y="2154"/>
                    <a:pt x="3633" y="2150"/>
                    <a:pt x="3683" y="2150"/>
                  </a:cubicBezTo>
                  <a:cubicBezTo>
                    <a:pt x="3756" y="2147"/>
                    <a:pt x="3812" y="2165"/>
                    <a:pt x="3812" y="2249"/>
                  </a:cubicBezTo>
                  <a:close/>
                  <a:moveTo>
                    <a:pt x="3756" y="2316"/>
                  </a:moveTo>
                  <a:cubicBezTo>
                    <a:pt x="3721" y="2316"/>
                    <a:pt x="3679" y="2320"/>
                    <a:pt x="3644" y="2323"/>
                  </a:cubicBezTo>
                  <a:cubicBezTo>
                    <a:pt x="3609" y="2330"/>
                    <a:pt x="3591" y="2344"/>
                    <a:pt x="3591" y="2387"/>
                  </a:cubicBezTo>
                  <a:cubicBezTo>
                    <a:pt x="3591" y="2433"/>
                    <a:pt x="3616" y="2447"/>
                    <a:pt x="3672" y="2447"/>
                  </a:cubicBezTo>
                  <a:cubicBezTo>
                    <a:pt x="3697" y="2447"/>
                    <a:pt x="3728" y="2443"/>
                    <a:pt x="3752" y="2433"/>
                  </a:cubicBezTo>
                  <a:cubicBezTo>
                    <a:pt x="3752" y="2419"/>
                    <a:pt x="3752" y="2397"/>
                    <a:pt x="3752" y="2383"/>
                  </a:cubicBezTo>
                  <a:lnTo>
                    <a:pt x="3752" y="2316"/>
                  </a:lnTo>
                  <a:lnTo>
                    <a:pt x="3756" y="2316"/>
                  </a:lnTo>
                  <a:close/>
                  <a:moveTo>
                    <a:pt x="4062" y="2443"/>
                  </a:moveTo>
                  <a:cubicBezTo>
                    <a:pt x="3960" y="2443"/>
                    <a:pt x="3956" y="2401"/>
                    <a:pt x="3956" y="2316"/>
                  </a:cubicBezTo>
                  <a:cubicBezTo>
                    <a:pt x="3956" y="2224"/>
                    <a:pt x="3967" y="2193"/>
                    <a:pt x="4062" y="2193"/>
                  </a:cubicBezTo>
                  <a:cubicBezTo>
                    <a:pt x="4079" y="2193"/>
                    <a:pt x="4101" y="2196"/>
                    <a:pt x="4118" y="2200"/>
                  </a:cubicBezTo>
                  <a:lnTo>
                    <a:pt x="4122" y="2157"/>
                  </a:lnTo>
                  <a:cubicBezTo>
                    <a:pt x="4101" y="2150"/>
                    <a:pt x="4072" y="2147"/>
                    <a:pt x="4041" y="2147"/>
                  </a:cubicBezTo>
                  <a:cubicBezTo>
                    <a:pt x="3918" y="2147"/>
                    <a:pt x="3893" y="2207"/>
                    <a:pt x="3893" y="2316"/>
                  </a:cubicBezTo>
                  <a:cubicBezTo>
                    <a:pt x="3893" y="2411"/>
                    <a:pt x="3914" y="2493"/>
                    <a:pt x="4027" y="2493"/>
                  </a:cubicBezTo>
                  <a:cubicBezTo>
                    <a:pt x="4065" y="2493"/>
                    <a:pt x="4094" y="2489"/>
                    <a:pt x="4122" y="2482"/>
                  </a:cubicBezTo>
                  <a:lnTo>
                    <a:pt x="4115" y="2436"/>
                  </a:lnTo>
                  <a:cubicBezTo>
                    <a:pt x="4101" y="2440"/>
                    <a:pt x="4079" y="2443"/>
                    <a:pt x="4062" y="2443"/>
                  </a:cubicBezTo>
                  <a:close/>
                  <a:moveTo>
                    <a:pt x="4484" y="2150"/>
                  </a:moveTo>
                  <a:lnTo>
                    <a:pt x="4421" y="2150"/>
                  </a:lnTo>
                  <a:lnTo>
                    <a:pt x="4344" y="2270"/>
                  </a:lnTo>
                  <a:lnTo>
                    <a:pt x="4266" y="2150"/>
                  </a:lnTo>
                  <a:lnTo>
                    <a:pt x="4199" y="2150"/>
                  </a:lnTo>
                  <a:lnTo>
                    <a:pt x="4312" y="2313"/>
                  </a:lnTo>
                  <a:lnTo>
                    <a:pt x="4192" y="2489"/>
                  </a:lnTo>
                  <a:lnTo>
                    <a:pt x="4256" y="2489"/>
                  </a:lnTo>
                  <a:lnTo>
                    <a:pt x="4344" y="2359"/>
                  </a:lnTo>
                  <a:lnTo>
                    <a:pt x="4432" y="2489"/>
                  </a:lnTo>
                  <a:lnTo>
                    <a:pt x="4498" y="2489"/>
                  </a:lnTo>
                  <a:lnTo>
                    <a:pt x="4379" y="2313"/>
                  </a:lnTo>
                  <a:lnTo>
                    <a:pt x="4484" y="2150"/>
                  </a:lnTo>
                  <a:close/>
                  <a:moveTo>
                    <a:pt x="4565" y="2489"/>
                  </a:moveTo>
                  <a:lnTo>
                    <a:pt x="4625" y="2489"/>
                  </a:lnTo>
                  <a:lnTo>
                    <a:pt x="4625" y="2150"/>
                  </a:lnTo>
                  <a:lnTo>
                    <a:pt x="4565" y="2150"/>
                  </a:lnTo>
                  <a:lnTo>
                    <a:pt x="4565" y="2489"/>
                  </a:lnTo>
                  <a:close/>
                  <a:moveTo>
                    <a:pt x="4594" y="2016"/>
                  </a:moveTo>
                  <a:cubicBezTo>
                    <a:pt x="4566" y="2016"/>
                    <a:pt x="4558" y="2027"/>
                    <a:pt x="4558" y="2055"/>
                  </a:cubicBezTo>
                  <a:cubicBezTo>
                    <a:pt x="4558" y="2083"/>
                    <a:pt x="4566" y="2094"/>
                    <a:pt x="4594" y="2094"/>
                  </a:cubicBezTo>
                  <a:cubicBezTo>
                    <a:pt x="4623" y="2094"/>
                    <a:pt x="4629" y="2083"/>
                    <a:pt x="4629" y="2055"/>
                  </a:cubicBezTo>
                  <a:cubicBezTo>
                    <a:pt x="4629" y="2027"/>
                    <a:pt x="4623" y="2016"/>
                    <a:pt x="4594" y="2016"/>
                  </a:cubicBezTo>
                  <a:close/>
                  <a:moveTo>
                    <a:pt x="5005" y="2320"/>
                  </a:moveTo>
                  <a:cubicBezTo>
                    <a:pt x="5005" y="2444"/>
                    <a:pt x="4968" y="2493"/>
                    <a:pt x="4858" y="2493"/>
                  </a:cubicBezTo>
                  <a:cubicBezTo>
                    <a:pt x="4749" y="2493"/>
                    <a:pt x="4710" y="2447"/>
                    <a:pt x="4710" y="2320"/>
                  </a:cubicBezTo>
                  <a:cubicBezTo>
                    <a:pt x="4710" y="2193"/>
                    <a:pt x="4748" y="2147"/>
                    <a:pt x="4858" y="2147"/>
                  </a:cubicBezTo>
                  <a:cubicBezTo>
                    <a:pt x="4967" y="2147"/>
                    <a:pt x="5005" y="2197"/>
                    <a:pt x="5005" y="2320"/>
                  </a:cubicBezTo>
                  <a:close/>
                  <a:moveTo>
                    <a:pt x="4946" y="2320"/>
                  </a:moveTo>
                  <a:cubicBezTo>
                    <a:pt x="4946" y="2225"/>
                    <a:pt x="4924" y="2193"/>
                    <a:pt x="4854" y="2193"/>
                  </a:cubicBezTo>
                  <a:cubicBezTo>
                    <a:pt x="4784" y="2193"/>
                    <a:pt x="4763" y="2218"/>
                    <a:pt x="4763" y="2320"/>
                  </a:cubicBezTo>
                  <a:cubicBezTo>
                    <a:pt x="4763" y="2423"/>
                    <a:pt x="4784" y="2447"/>
                    <a:pt x="4854" y="2447"/>
                  </a:cubicBezTo>
                  <a:cubicBezTo>
                    <a:pt x="4924" y="2443"/>
                    <a:pt x="4946" y="2416"/>
                    <a:pt x="4946" y="2320"/>
                  </a:cubicBezTo>
                  <a:close/>
                  <a:moveTo>
                    <a:pt x="5435" y="2147"/>
                  </a:moveTo>
                  <a:cubicBezTo>
                    <a:pt x="5393" y="2147"/>
                    <a:pt x="5350" y="2157"/>
                    <a:pt x="5319" y="2172"/>
                  </a:cubicBezTo>
                  <a:cubicBezTo>
                    <a:pt x="5301" y="2157"/>
                    <a:pt x="5273" y="2147"/>
                    <a:pt x="5234" y="2147"/>
                  </a:cubicBezTo>
                  <a:cubicBezTo>
                    <a:pt x="5185" y="2147"/>
                    <a:pt x="5132" y="2157"/>
                    <a:pt x="5093" y="2175"/>
                  </a:cubicBezTo>
                  <a:cubicBezTo>
                    <a:pt x="5093" y="2196"/>
                    <a:pt x="5090" y="2214"/>
                    <a:pt x="5090" y="2235"/>
                  </a:cubicBezTo>
                  <a:lnTo>
                    <a:pt x="5090" y="2489"/>
                  </a:lnTo>
                  <a:lnTo>
                    <a:pt x="5146" y="2489"/>
                  </a:lnTo>
                  <a:lnTo>
                    <a:pt x="5146" y="2256"/>
                  </a:lnTo>
                  <a:cubicBezTo>
                    <a:pt x="5146" y="2242"/>
                    <a:pt x="5146" y="2221"/>
                    <a:pt x="5146" y="2207"/>
                  </a:cubicBezTo>
                  <a:cubicBezTo>
                    <a:pt x="5164" y="2200"/>
                    <a:pt x="5192" y="2193"/>
                    <a:pt x="5213" y="2193"/>
                  </a:cubicBezTo>
                  <a:cubicBezTo>
                    <a:pt x="5277" y="2193"/>
                    <a:pt x="5291" y="2221"/>
                    <a:pt x="5291" y="2277"/>
                  </a:cubicBezTo>
                  <a:lnTo>
                    <a:pt x="5291" y="2489"/>
                  </a:lnTo>
                  <a:lnTo>
                    <a:pt x="5347" y="2489"/>
                  </a:lnTo>
                  <a:lnTo>
                    <a:pt x="5347" y="2270"/>
                  </a:lnTo>
                  <a:cubicBezTo>
                    <a:pt x="5347" y="2249"/>
                    <a:pt x="5347" y="2232"/>
                    <a:pt x="5340" y="2214"/>
                  </a:cubicBezTo>
                  <a:cubicBezTo>
                    <a:pt x="5365" y="2200"/>
                    <a:pt x="5396" y="2196"/>
                    <a:pt x="5414" y="2196"/>
                  </a:cubicBezTo>
                  <a:cubicBezTo>
                    <a:pt x="5477" y="2196"/>
                    <a:pt x="5491" y="2224"/>
                    <a:pt x="5491" y="2281"/>
                  </a:cubicBezTo>
                  <a:lnTo>
                    <a:pt x="5491" y="2493"/>
                  </a:lnTo>
                  <a:lnTo>
                    <a:pt x="5548" y="2493"/>
                  </a:lnTo>
                  <a:lnTo>
                    <a:pt x="5548" y="2274"/>
                  </a:lnTo>
                  <a:cubicBezTo>
                    <a:pt x="5551" y="2203"/>
                    <a:pt x="5537" y="2147"/>
                    <a:pt x="5435" y="2147"/>
                  </a:cubicBezTo>
                  <a:close/>
                  <a:moveTo>
                    <a:pt x="5974" y="2443"/>
                  </a:moveTo>
                  <a:cubicBezTo>
                    <a:pt x="5872" y="2443"/>
                    <a:pt x="5868" y="2401"/>
                    <a:pt x="5868" y="2316"/>
                  </a:cubicBezTo>
                  <a:cubicBezTo>
                    <a:pt x="5868" y="2224"/>
                    <a:pt x="5879" y="2193"/>
                    <a:pt x="5974" y="2193"/>
                  </a:cubicBezTo>
                  <a:cubicBezTo>
                    <a:pt x="5991" y="2193"/>
                    <a:pt x="6012" y="2196"/>
                    <a:pt x="6030" y="2200"/>
                  </a:cubicBezTo>
                  <a:lnTo>
                    <a:pt x="6034" y="2157"/>
                  </a:lnTo>
                  <a:cubicBezTo>
                    <a:pt x="6012" y="2150"/>
                    <a:pt x="5984" y="2147"/>
                    <a:pt x="5953" y="2147"/>
                  </a:cubicBezTo>
                  <a:cubicBezTo>
                    <a:pt x="5829" y="2147"/>
                    <a:pt x="5805" y="2207"/>
                    <a:pt x="5805" y="2316"/>
                  </a:cubicBezTo>
                  <a:cubicBezTo>
                    <a:pt x="5805" y="2411"/>
                    <a:pt x="5826" y="2493"/>
                    <a:pt x="5938" y="2493"/>
                  </a:cubicBezTo>
                  <a:cubicBezTo>
                    <a:pt x="5977" y="2493"/>
                    <a:pt x="6005" y="2489"/>
                    <a:pt x="6034" y="2482"/>
                  </a:cubicBezTo>
                  <a:lnTo>
                    <a:pt x="6026" y="2436"/>
                  </a:lnTo>
                  <a:cubicBezTo>
                    <a:pt x="6012" y="2440"/>
                    <a:pt x="5991" y="2443"/>
                    <a:pt x="5974" y="2443"/>
                  </a:cubicBezTo>
                  <a:close/>
                  <a:moveTo>
                    <a:pt x="6389" y="2320"/>
                  </a:moveTo>
                  <a:cubicBezTo>
                    <a:pt x="6389" y="2444"/>
                    <a:pt x="6350" y="2493"/>
                    <a:pt x="6241" y="2493"/>
                  </a:cubicBezTo>
                  <a:cubicBezTo>
                    <a:pt x="6132" y="2493"/>
                    <a:pt x="6093" y="2447"/>
                    <a:pt x="6093" y="2320"/>
                  </a:cubicBezTo>
                  <a:cubicBezTo>
                    <a:pt x="6093" y="2193"/>
                    <a:pt x="6132" y="2147"/>
                    <a:pt x="6241" y="2147"/>
                  </a:cubicBezTo>
                  <a:cubicBezTo>
                    <a:pt x="6350" y="2147"/>
                    <a:pt x="6389" y="2197"/>
                    <a:pt x="6389" y="2320"/>
                  </a:cubicBezTo>
                  <a:close/>
                  <a:moveTo>
                    <a:pt x="6333" y="2320"/>
                  </a:moveTo>
                  <a:cubicBezTo>
                    <a:pt x="6333" y="2225"/>
                    <a:pt x="6312" y="2193"/>
                    <a:pt x="6241" y="2193"/>
                  </a:cubicBezTo>
                  <a:cubicBezTo>
                    <a:pt x="6171" y="2193"/>
                    <a:pt x="6150" y="2218"/>
                    <a:pt x="6150" y="2320"/>
                  </a:cubicBezTo>
                  <a:cubicBezTo>
                    <a:pt x="6150" y="2423"/>
                    <a:pt x="6171" y="2447"/>
                    <a:pt x="6241" y="2447"/>
                  </a:cubicBezTo>
                  <a:cubicBezTo>
                    <a:pt x="6312" y="2443"/>
                    <a:pt x="6333" y="2416"/>
                    <a:pt x="6333" y="2320"/>
                  </a:cubicBezTo>
                  <a:close/>
                  <a:moveTo>
                    <a:pt x="6819" y="2147"/>
                  </a:moveTo>
                  <a:cubicBezTo>
                    <a:pt x="6776" y="2147"/>
                    <a:pt x="6734" y="2157"/>
                    <a:pt x="6702" y="2172"/>
                  </a:cubicBezTo>
                  <a:cubicBezTo>
                    <a:pt x="6685" y="2157"/>
                    <a:pt x="6657" y="2147"/>
                    <a:pt x="6618" y="2147"/>
                  </a:cubicBezTo>
                  <a:cubicBezTo>
                    <a:pt x="6569" y="2147"/>
                    <a:pt x="6516" y="2157"/>
                    <a:pt x="6477" y="2175"/>
                  </a:cubicBezTo>
                  <a:cubicBezTo>
                    <a:pt x="6477" y="2196"/>
                    <a:pt x="6474" y="2214"/>
                    <a:pt x="6474" y="2235"/>
                  </a:cubicBezTo>
                  <a:lnTo>
                    <a:pt x="6474" y="2489"/>
                  </a:lnTo>
                  <a:lnTo>
                    <a:pt x="6530" y="2489"/>
                  </a:lnTo>
                  <a:lnTo>
                    <a:pt x="6530" y="2256"/>
                  </a:lnTo>
                  <a:cubicBezTo>
                    <a:pt x="6530" y="2242"/>
                    <a:pt x="6530" y="2221"/>
                    <a:pt x="6530" y="2207"/>
                  </a:cubicBezTo>
                  <a:cubicBezTo>
                    <a:pt x="6548" y="2200"/>
                    <a:pt x="6576" y="2193"/>
                    <a:pt x="6597" y="2193"/>
                  </a:cubicBezTo>
                  <a:cubicBezTo>
                    <a:pt x="6660" y="2193"/>
                    <a:pt x="6674" y="2221"/>
                    <a:pt x="6674" y="2277"/>
                  </a:cubicBezTo>
                  <a:lnTo>
                    <a:pt x="6674" y="2489"/>
                  </a:lnTo>
                  <a:lnTo>
                    <a:pt x="6731" y="2489"/>
                  </a:lnTo>
                  <a:lnTo>
                    <a:pt x="6731" y="2270"/>
                  </a:lnTo>
                  <a:cubicBezTo>
                    <a:pt x="6731" y="2249"/>
                    <a:pt x="6731" y="2232"/>
                    <a:pt x="6724" y="2214"/>
                  </a:cubicBezTo>
                  <a:cubicBezTo>
                    <a:pt x="6748" y="2200"/>
                    <a:pt x="6780" y="2196"/>
                    <a:pt x="6798" y="2196"/>
                  </a:cubicBezTo>
                  <a:cubicBezTo>
                    <a:pt x="6861" y="2196"/>
                    <a:pt x="6875" y="2224"/>
                    <a:pt x="6875" y="2281"/>
                  </a:cubicBezTo>
                  <a:lnTo>
                    <a:pt x="6875" y="2493"/>
                  </a:lnTo>
                  <a:lnTo>
                    <a:pt x="6931" y="2493"/>
                  </a:lnTo>
                  <a:lnTo>
                    <a:pt x="6931" y="2274"/>
                  </a:lnTo>
                  <a:cubicBezTo>
                    <a:pt x="6938" y="2203"/>
                    <a:pt x="6924" y="2147"/>
                    <a:pt x="6819" y="2147"/>
                  </a:cubicBezTo>
                  <a:close/>
                  <a:moveTo>
                    <a:pt x="7322" y="2320"/>
                  </a:moveTo>
                  <a:cubicBezTo>
                    <a:pt x="7322" y="2450"/>
                    <a:pt x="7280" y="2493"/>
                    <a:pt x="7178" y="2493"/>
                  </a:cubicBezTo>
                  <a:cubicBezTo>
                    <a:pt x="7150" y="2493"/>
                    <a:pt x="7121" y="2489"/>
                    <a:pt x="7093" y="2482"/>
                  </a:cubicBezTo>
                  <a:lnTo>
                    <a:pt x="7093" y="2613"/>
                  </a:lnTo>
                  <a:lnTo>
                    <a:pt x="7037" y="2613"/>
                  </a:lnTo>
                  <a:lnTo>
                    <a:pt x="7037" y="2235"/>
                  </a:lnTo>
                  <a:cubicBezTo>
                    <a:pt x="7037" y="2214"/>
                    <a:pt x="7037" y="2196"/>
                    <a:pt x="7040" y="2175"/>
                  </a:cubicBezTo>
                  <a:cubicBezTo>
                    <a:pt x="7079" y="2154"/>
                    <a:pt x="7125" y="2147"/>
                    <a:pt x="7171" y="2147"/>
                  </a:cubicBezTo>
                  <a:cubicBezTo>
                    <a:pt x="7276" y="2147"/>
                    <a:pt x="7322" y="2186"/>
                    <a:pt x="7322" y="2320"/>
                  </a:cubicBezTo>
                  <a:close/>
                  <a:moveTo>
                    <a:pt x="7262" y="2320"/>
                  </a:moveTo>
                  <a:cubicBezTo>
                    <a:pt x="7262" y="2242"/>
                    <a:pt x="7248" y="2193"/>
                    <a:pt x="7167" y="2193"/>
                  </a:cubicBezTo>
                  <a:cubicBezTo>
                    <a:pt x="7143" y="2193"/>
                    <a:pt x="7114" y="2196"/>
                    <a:pt x="7097" y="2207"/>
                  </a:cubicBezTo>
                  <a:cubicBezTo>
                    <a:pt x="7097" y="2221"/>
                    <a:pt x="7097" y="2242"/>
                    <a:pt x="7097" y="2256"/>
                  </a:cubicBezTo>
                  <a:lnTo>
                    <a:pt x="7097" y="2436"/>
                  </a:lnTo>
                  <a:cubicBezTo>
                    <a:pt x="7114" y="2443"/>
                    <a:pt x="7143" y="2447"/>
                    <a:pt x="7164" y="2447"/>
                  </a:cubicBezTo>
                  <a:cubicBezTo>
                    <a:pt x="7252" y="2447"/>
                    <a:pt x="7262" y="2401"/>
                    <a:pt x="7262" y="2320"/>
                  </a:cubicBezTo>
                  <a:close/>
                  <a:moveTo>
                    <a:pt x="7664" y="2249"/>
                  </a:moveTo>
                  <a:lnTo>
                    <a:pt x="7664" y="2404"/>
                  </a:lnTo>
                  <a:cubicBezTo>
                    <a:pt x="7664" y="2426"/>
                    <a:pt x="7664" y="2443"/>
                    <a:pt x="7660" y="2464"/>
                  </a:cubicBezTo>
                  <a:cubicBezTo>
                    <a:pt x="7621" y="2486"/>
                    <a:pt x="7572" y="2493"/>
                    <a:pt x="7516" y="2493"/>
                  </a:cubicBezTo>
                  <a:cubicBezTo>
                    <a:pt x="7424" y="2493"/>
                    <a:pt x="7385" y="2461"/>
                    <a:pt x="7385" y="2390"/>
                  </a:cubicBezTo>
                  <a:cubicBezTo>
                    <a:pt x="7385" y="2330"/>
                    <a:pt x="7410" y="2295"/>
                    <a:pt x="7474" y="2284"/>
                  </a:cubicBezTo>
                  <a:cubicBezTo>
                    <a:pt x="7512" y="2277"/>
                    <a:pt x="7558" y="2277"/>
                    <a:pt x="7607" y="2274"/>
                  </a:cubicBezTo>
                  <a:lnTo>
                    <a:pt x="7607" y="2267"/>
                  </a:lnTo>
                  <a:cubicBezTo>
                    <a:pt x="7607" y="2214"/>
                    <a:pt x="7586" y="2193"/>
                    <a:pt x="7526" y="2193"/>
                  </a:cubicBezTo>
                  <a:cubicBezTo>
                    <a:pt x="7488" y="2193"/>
                    <a:pt x="7445" y="2196"/>
                    <a:pt x="7410" y="2203"/>
                  </a:cubicBezTo>
                  <a:lnTo>
                    <a:pt x="7407" y="2161"/>
                  </a:lnTo>
                  <a:cubicBezTo>
                    <a:pt x="7445" y="2154"/>
                    <a:pt x="7484" y="2150"/>
                    <a:pt x="7533" y="2150"/>
                  </a:cubicBezTo>
                  <a:cubicBezTo>
                    <a:pt x="7607" y="2147"/>
                    <a:pt x="7664" y="2165"/>
                    <a:pt x="7664" y="2249"/>
                  </a:cubicBezTo>
                  <a:close/>
                  <a:moveTo>
                    <a:pt x="7607" y="2316"/>
                  </a:moveTo>
                  <a:cubicBezTo>
                    <a:pt x="7572" y="2316"/>
                    <a:pt x="7526" y="2320"/>
                    <a:pt x="7495" y="2323"/>
                  </a:cubicBezTo>
                  <a:cubicBezTo>
                    <a:pt x="7459" y="2330"/>
                    <a:pt x="7442" y="2344"/>
                    <a:pt x="7442" y="2387"/>
                  </a:cubicBezTo>
                  <a:cubicBezTo>
                    <a:pt x="7442" y="2433"/>
                    <a:pt x="7466" y="2447"/>
                    <a:pt x="7523" y="2447"/>
                  </a:cubicBezTo>
                  <a:cubicBezTo>
                    <a:pt x="7547" y="2447"/>
                    <a:pt x="7579" y="2443"/>
                    <a:pt x="7604" y="2433"/>
                  </a:cubicBezTo>
                  <a:cubicBezTo>
                    <a:pt x="7604" y="2419"/>
                    <a:pt x="7604" y="2397"/>
                    <a:pt x="7604" y="2383"/>
                  </a:cubicBezTo>
                  <a:lnTo>
                    <a:pt x="7604" y="2316"/>
                  </a:lnTo>
                  <a:lnTo>
                    <a:pt x="7607" y="2316"/>
                  </a:lnTo>
                  <a:close/>
                  <a:moveTo>
                    <a:pt x="7914" y="2147"/>
                  </a:moveTo>
                  <a:cubicBezTo>
                    <a:pt x="7850" y="2147"/>
                    <a:pt x="7801" y="2157"/>
                    <a:pt x="7762" y="2175"/>
                  </a:cubicBezTo>
                  <a:cubicBezTo>
                    <a:pt x="7762" y="2196"/>
                    <a:pt x="7759" y="2214"/>
                    <a:pt x="7759" y="2235"/>
                  </a:cubicBezTo>
                  <a:lnTo>
                    <a:pt x="7759" y="2489"/>
                  </a:lnTo>
                  <a:lnTo>
                    <a:pt x="7815" y="2489"/>
                  </a:lnTo>
                  <a:lnTo>
                    <a:pt x="7815" y="2256"/>
                  </a:lnTo>
                  <a:cubicBezTo>
                    <a:pt x="7815" y="2242"/>
                    <a:pt x="7815" y="2221"/>
                    <a:pt x="7815" y="2207"/>
                  </a:cubicBezTo>
                  <a:cubicBezTo>
                    <a:pt x="7833" y="2200"/>
                    <a:pt x="7868" y="2193"/>
                    <a:pt x="7892" y="2193"/>
                  </a:cubicBezTo>
                  <a:cubicBezTo>
                    <a:pt x="7970" y="2193"/>
                    <a:pt x="7981" y="2217"/>
                    <a:pt x="7981" y="2277"/>
                  </a:cubicBezTo>
                  <a:lnTo>
                    <a:pt x="7981" y="2486"/>
                  </a:lnTo>
                  <a:lnTo>
                    <a:pt x="8037" y="2486"/>
                  </a:lnTo>
                  <a:lnTo>
                    <a:pt x="8037" y="2267"/>
                  </a:lnTo>
                  <a:cubicBezTo>
                    <a:pt x="8040" y="2200"/>
                    <a:pt x="8030" y="2147"/>
                    <a:pt x="7914" y="2147"/>
                  </a:cubicBezTo>
                  <a:close/>
                  <a:moveTo>
                    <a:pt x="8259" y="2390"/>
                  </a:moveTo>
                  <a:lnTo>
                    <a:pt x="8157" y="2150"/>
                  </a:lnTo>
                  <a:lnTo>
                    <a:pt x="8093" y="2150"/>
                  </a:lnTo>
                  <a:lnTo>
                    <a:pt x="8230" y="2464"/>
                  </a:lnTo>
                  <a:lnTo>
                    <a:pt x="8178" y="2613"/>
                  </a:lnTo>
                  <a:lnTo>
                    <a:pt x="8238" y="2613"/>
                  </a:lnTo>
                  <a:lnTo>
                    <a:pt x="8396" y="2150"/>
                  </a:lnTo>
                  <a:lnTo>
                    <a:pt x="8336" y="2150"/>
                  </a:lnTo>
                  <a:lnTo>
                    <a:pt x="8259" y="2390"/>
                  </a:lnTo>
                  <a:close/>
                  <a:moveTo>
                    <a:pt x="10223" y="1586"/>
                  </a:moveTo>
                  <a:cubicBezTo>
                    <a:pt x="10223" y="1604"/>
                    <a:pt x="10220" y="1618"/>
                    <a:pt x="10213" y="1632"/>
                  </a:cubicBezTo>
                  <a:cubicBezTo>
                    <a:pt x="10206" y="1646"/>
                    <a:pt x="10199" y="1657"/>
                    <a:pt x="10188" y="1667"/>
                  </a:cubicBezTo>
                  <a:cubicBezTo>
                    <a:pt x="10177" y="1678"/>
                    <a:pt x="10167" y="1685"/>
                    <a:pt x="10153" y="1692"/>
                  </a:cubicBezTo>
                  <a:cubicBezTo>
                    <a:pt x="10139" y="1699"/>
                    <a:pt x="10125" y="1699"/>
                    <a:pt x="10111" y="1699"/>
                  </a:cubicBezTo>
                  <a:cubicBezTo>
                    <a:pt x="10093" y="1699"/>
                    <a:pt x="10079" y="1695"/>
                    <a:pt x="10065" y="1692"/>
                  </a:cubicBezTo>
                  <a:cubicBezTo>
                    <a:pt x="10051" y="1685"/>
                    <a:pt x="10040" y="1678"/>
                    <a:pt x="10030" y="1667"/>
                  </a:cubicBezTo>
                  <a:cubicBezTo>
                    <a:pt x="10019" y="1657"/>
                    <a:pt x="10012" y="1646"/>
                    <a:pt x="10005" y="1632"/>
                  </a:cubicBezTo>
                  <a:cubicBezTo>
                    <a:pt x="9998" y="1618"/>
                    <a:pt x="9998" y="1604"/>
                    <a:pt x="9998" y="1586"/>
                  </a:cubicBezTo>
                  <a:cubicBezTo>
                    <a:pt x="9998" y="1568"/>
                    <a:pt x="10001" y="1554"/>
                    <a:pt x="10008" y="1540"/>
                  </a:cubicBezTo>
                  <a:cubicBezTo>
                    <a:pt x="10016" y="1526"/>
                    <a:pt x="10023" y="1516"/>
                    <a:pt x="10033" y="1505"/>
                  </a:cubicBezTo>
                  <a:cubicBezTo>
                    <a:pt x="10044" y="1495"/>
                    <a:pt x="10054" y="1487"/>
                    <a:pt x="10068" y="1480"/>
                  </a:cubicBezTo>
                  <a:cubicBezTo>
                    <a:pt x="10082" y="1473"/>
                    <a:pt x="10097" y="1473"/>
                    <a:pt x="10111" y="1473"/>
                  </a:cubicBezTo>
                  <a:cubicBezTo>
                    <a:pt x="10125" y="1473"/>
                    <a:pt x="10139" y="1477"/>
                    <a:pt x="10153" y="1480"/>
                  </a:cubicBezTo>
                  <a:cubicBezTo>
                    <a:pt x="10167" y="1487"/>
                    <a:pt x="10177" y="1494"/>
                    <a:pt x="10188" y="1505"/>
                  </a:cubicBezTo>
                  <a:cubicBezTo>
                    <a:pt x="10199" y="1515"/>
                    <a:pt x="10206" y="1526"/>
                    <a:pt x="10213" y="1540"/>
                  </a:cubicBezTo>
                  <a:cubicBezTo>
                    <a:pt x="10223" y="1554"/>
                    <a:pt x="10223" y="1572"/>
                    <a:pt x="10223" y="1586"/>
                  </a:cubicBezTo>
                  <a:close/>
                  <a:moveTo>
                    <a:pt x="10202" y="1586"/>
                  </a:moveTo>
                  <a:cubicBezTo>
                    <a:pt x="10202" y="1572"/>
                    <a:pt x="10199" y="1558"/>
                    <a:pt x="10195" y="1547"/>
                  </a:cubicBezTo>
                  <a:cubicBezTo>
                    <a:pt x="10192" y="1537"/>
                    <a:pt x="10185" y="1526"/>
                    <a:pt x="10177" y="1519"/>
                  </a:cubicBezTo>
                  <a:cubicBezTo>
                    <a:pt x="10170" y="1512"/>
                    <a:pt x="10160" y="1505"/>
                    <a:pt x="10149" y="1501"/>
                  </a:cubicBezTo>
                  <a:cubicBezTo>
                    <a:pt x="10139" y="1498"/>
                    <a:pt x="10128" y="1494"/>
                    <a:pt x="10114" y="1494"/>
                  </a:cubicBezTo>
                  <a:cubicBezTo>
                    <a:pt x="10100" y="1494"/>
                    <a:pt x="10090" y="1498"/>
                    <a:pt x="10079" y="1501"/>
                  </a:cubicBezTo>
                  <a:cubicBezTo>
                    <a:pt x="10069" y="1505"/>
                    <a:pt x="10058" y="1512"/>
                    <a:pt x="10051" y="1519"/>
                  </a:cubicBezTo>
                  <a:cubicBezTo>
                    <a:pt x="10044" y="1526"/>
                    <a:pt x="10037" y="1537"/>
                    <a:pt x="10033" y="1547"/>
                  </a:cubicBezTo>
                  <a:cubicBezTo>
                    <a:pt x="10030" y="1558"/>
                    <a:pt x="10026" y="1572"/>
                    <a:pt x="10026" y="1586"/>
                  </a:cubicBezTo>
                  <a:cubicBezTo>
                    <a:pt x="10026" y="1600"/>
                    <a:pt x="10030" y="1611"/>
                    <a:pt x="10033" y="1621"/>
                  </a:cubicBezTo>
                  <a:cubicBezTo>
                    <a:pt x="10037" y="1632"/>
                    <a:pt x="10044" y="1642"/>
                    <a:pt x="10051" y="1649"/>
                  </a:cubicBezTo>
                  <a:cubicBezTo>
                    <a:pt x="10058" y="1657"/>
                    <a:pt x="10068" y="1664"/>
                    <a:pt x="10079" y="1671"/>
                  </a:cubicBezTo>
                  <a:cubicBezTo>
                    <a:pt x="10089" y="1674"/>
                    <a:pt x="10104" y="1678"/>
                    <a:pt x="10114" y="1678"/>
                  </a:cubicBezTo>
                  <a:cubicBezTo>
                    <a:pt x="10125" y="1678"/>
                    <a:pt x="10139" y="1675"/>
                    <a:pt x="10149" y="1671"/>
                  </a:cubicBezTo>
                  <a:cubicBezTo>
                    <a:pt x="10160" y="1668"/>
                    <a:pt x="10170" y="1660"/>
                    <a:pt x="10177" y="1653"/>
                  </a:cubicBezTo>
                  <a:cubicBezTo>
                    <a:pt x="10185" y="1646"/>
                    <a:pt x="10192" y="1635"/>
                    <a:pt x="10195" y="1625"/>
                  </a:cubicBezTo>
                  <a:cubicBezTo>
                    <a:pt x="10199" y="1614"/>
                    <a:pt x="10202" y="1600"/>
                    <a:pt x="10202" y="1586"/>
                  </a:cubicBezTo>
                  <a:close/>
                  <a:moveTo>
                    <a:pt x="10132" y="1597"/>
                  </a:moveTo>
                  <a:lnTo>
                    <a:pt x="10167" y="1653"/>
                  </a:lnTo>
                  <a:lnTo>
                    <a:pt x="10142" y="1653"/>
                  </a:lnTo>
                  <a:lnTo>
                    <a:pt x="10111" y="1600"/>
                  </a:lnTo>
                  <a:lnTo>
                    <a:pt x="10089" y="1600"/>
                  </a:lnTo>
                  <a:lnTo>
                    <a:pt x="10089" y="1653"/>
                  </a:lnTo>
                  <a:lnTo>
                    <a:pt x="10068" y="1653"/>
                  </a:lnTo>
                  <a:lnTo>
                    <a:pt x="10068" y="1526"/>
                  </a:lnTo>
                  <a:lnTo>
                    <a:pt x="10118" y="1526"/>
                  </a:lnTo>
                  <a:cubicBezTo>
                    <a:pt x="10132" y="1526"/>
                    <a:pt x="10146" y="1530"/>
                    <a:pt x="10153" y="1533"/>
                  </a:cubicBezTo>
                  <a:cubicBezTo>
                    <a:pt x="10160" y="1540"/>
                    <a:pt x="10163" y="1547"/>
                    <a:pt x="10163" y="1561"/>
                  </a:cubicBezTo>
                  <a:cubicBezTo>
                    <a:pt x="10163" y="1572"/>
                    <a:pt x="10160" y="1582"/>
                    <a:pt x="10153" y="1586"/>
                  </a:cubicBezTo>
                  <a:cubicBezTo>
                    <a:pt x="10149" y="1593"/>
                    <a:pt x="10142" y="1597"/>
                    <a:pt x="10132" y="1597"/>
                  </a:cubicBezTo>
                  <a:close/>
                  <a:moveTo>
                    <a:pt x="10125" y="1579"/>
                  </a:moveTo>
                  <a:cubicBezTo>
                    <a:pt x="10128" y="1579"/>
                    <a:pt x="10132" y="1579"/>
                    <a:pt x="10135" y="1575"/>
                  </a:cubicBezTo>
                  <a:cubicBezTo>
                    <a:pt x="10139" y="1575"/>
                    <a:pt x="10139" y="1572"/>
                    <a:pt x="10142" y="1568"/>
                  </a:cubicBezTo>
                  <a:cubicBezTo>
                    <a:pt x="10142" y="1565"/>
                    <a:pt x="10146" y="1561"/>
                    <a:pt x="10146" y="1558"/>
                  </a:cubicBezTo>
                  <a:cubicBezTo>
                    <a:pt x="10146" y="1554"/>
                    <a:pt x="10146" y="1551"/>
                    <a:pt x="10142" y="1547"/>
                  </a:cubicBezTo>
                  <a:cubicBezTo>
                    <a:pt x="10142" y="1544"/>
                    <a:pt x="10139" y="1544"/>
                    <a:pt x="10135" y="1544"/>
                  </a:cubicBezTo>
                  <a:cubicBezTo>
                    <a:pt x="10132" y="1544"/>
                    <a:pt x="10129" y="1540"/>
                    <a:pt x="10125" y="1540"/>
                  </a:cubicBezTo>
                  <a:cubicBezTo>
                    <a:pt x="10122" y="1540"/>
                    <a:pt x="10118" y="1540"/>
                    <a:pt x="10114" y="1540"/>
                  </a:cubicBezTo>
                  <a:lnTo>
                    <a:pt x="10089" y="1540"/>
                  </a:lnTo>
                  <a:lnTo>
                    <a:pt x="10089" y="1575"/>
                  </a:lnTo>
                  <a:lnTo>
                    <a:pt x="10114" y="1575"/>
                  </a:lnTo>
                  <a:cubicBezTo>
                    <a:pt x="10118" y="1582"/>
                    <a:pt x="10121" y="1579"/>
                    <a:pt x="10125" y="1579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Freeform 17"/>
            <p:cNvSpPr>
              <a:spLocks noChangeArrowheads="1"/>
            </p:cNvSpPr>
            <p:nvPr/>
          </p:nvSpPr>
          <p:spPr bwMode="auto">
            <a:xfrm>
              <a:off x="1930" y="2022"/>
              <a:ext cx="343" cy="223"/>
            </a:xfrm>
            <a:custGeom>
              <a:avLst/>
              <a:gdLst>
                <a:gd name="T0" fmla="*/ 1510 w 1515"/>
                <a:gd name="T1" fmla="*/ 0 h 988"/>
                <a:gd name="T2" fmla="*/ 3 w 1515"/>
                <a:gd name="T3" fmla="*/ 508 h 988"/>
                <a:gd name="T4" fmla="*/ 0 w 1515"/>
                <a:gd name="T5" fmla="*/ 539 h 988"/>
                <a:gd name="T6" fmla="*/ 1514 w 1515"/>
                <a:gd name="T7" fmla="*/ 987 h 988"/>
                <a:gd name="T8" fmla="*/ 1514 w 1515"/>
                <a:gd name="T9" fmla="*/ 0 h 988"/>
                <a:gd name="T10" fmla="*/ 1510 w 1515"/>
                <a:gd name="T11" fmla="*/ 0 h 9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15" h="988">
                  <a:moveTo>
                    <a:pt x="1510" y="0"/>
                  </a:moveTo>
                  <a:cubicBezTo>
                    <a:pt x="834" y="384"/>
                    <a:pt x="200" y="483"/>
                    <a:pt x="3" y="508"/>
                  </a:cubicBezTo>
                  <a:cubicBezTo>
                    <a:pt x="3" y="518"/>
                    <a:pt x="0" y="529"/>
                    <a:pt x="0" y="539"/>
                  </a:cubicBezTo>
                  <a:cubicBezTo>
                    <a:pt x="225" y="638"/>
                    <a:pt x="792" y="864"/>
                    <a:pt x="1514" y="987"/>
                  </a:cubicBezTo>
                  <a:lnTo>
                    <a:pt x="1514" y="0"/>
                  </a:lnTo>
                  <a:lnTo>
                    <a:pt x="151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Freeform 18"/>
            <p:cNvSpPr>
              <a:spLocks noChangeArrowheads="1"/>
            </p:cNvSpPr>
            <p:nvPr/>
          </p:nvSpPr>
          <p:spPr bwMode="auto">
            <a:xfrm>
              <a:off x="1922" y="1739"/>
              <a:ext cx="349" cy="369"/>
            </a:xfrm>
            <a:custGeom>
              <a:avLst/>
              <a:gdLst>
                <a:gd name="T0" fmla="*/ 1542 w 1543"/>
                <a:gd name="T1" fmla="*/ 1108 h 1633"/>
                <a:gd name="T2" fmla="*/ 1542 w 1543"/>
                <a:gd name="T3" fmla="*/ 0 h 1633"/>
                <a:gd name="T4" fmla="*/ 0 w 1543"/>
                <a:gd name="T5" fmla="*/ 1600 h 1633"/>
                <a:gd name="T6" fmla="*/ 14 w 1543"/>
                <a:gd name="T7" fmla="*/ 1632 h 1633"/>
                <a:gd name="T8" fmla="*/ 1542 w 1543"/>
                <a:gd name="T9" fmla="*/ 1108 h 16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3" h="1633">
                  <a:moveTo>
                    <a:pt x="1542" y="1108"/>
                  </a:moveTo>
                  <a:lnTo>
                    <a:pt x="1542" y="0"/>
                  </a:lnTo>
                  <a:lnTo>
                    <a:pt x="0" y="1600"/>
                  </a:lnTo>
                  <a:cubicBezTo>
                    <a:pt x="7" y="1611"/>
                    <a:pt x="11" y="1622"/>
                    <a:pt x="14" y="1632"/>
                  </a:cubicBezTo>
                  <a:cubicBezTo>
                    <a:pt x="201" y="1611"/>
                    <a:pt x="863" y="1505"/>
                    <a:pt x="1542" y="110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Freeform 19"/>
            <p:cNvSpPr>
              <a:spLocks noChangeArrowheads="1"/>
            </p:cNvSpPr>
            <p:nvPr/>
          </p:nvSpPr>
          <p:spPr bwMode="auto">
            <a:xfrm>
              <a:off x="1894" y="2170"/>
              <a:ext cx="378" cy="125"/>
            </a:xfrm>
            <a:custGeom>
              <a:avLst/>
              <a:gdLst>
                <a:gd name="T0" fmla="*/ 109 w 1670"/>
                <a:gd name="T1" fmla="*/ 0 h 555"/>
                <a:gd name="T2" fmla="*/ 0 w 1670"/>
                <a:gd name="T3" fmla="*/ 88 h 555"/>
                <a:gd name="T4" fmla="*/ 127 w 1670"/>
                <a:gd name="T5" fmla="*/ 554 h 555"/>
                <a:gd name="T6" fmla="*/ 1669 w 1670"/>
                <a:gd name="T7" fmla="*/ 554 h 555"/>
                <a:gd name="T8" fmla="*/ 1669 w 1670"/>
                <a:gd name="T9" fmla="*/ 459 h 555"/>
                <a:gd name="T10" fmla="*/ 109 w 1670"/>
                <a:gd name="T1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70" h="555">
                  <a:moveTo>
                    <a:pt x="109" y="0"/>
                  </a:moveTo>
                  <a:cubicBezTo>
                    <a:pt x="81" y="39"/>
                    <a:pt x="46" y="71"/>
                    <a:pt x="0" y="88"/>
                  </a:cubicBezTo>
                  <a:cubicBezTo>
                    <a:pt x="18" y="194"/>
                    <a:pt x="53" y="367"/>
                    <a:pt x="127" y="554"/>
                  </a:cubicBezTo>
                  <a:lnTo>
                    <a:pt x="1669" y="554"/>
                  </a:lnTo>
                  <a:lnTo>
                    <a:pt x="1669" y="459"/>
                  </a:lnTo>
                  <a:cubicBezTo>
                    <a:pt x="930" y="335"/>
                    <a:pt x="342" y="103"/>
                    <a:pt x="10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Freeform 21"/>
            <p:cNvSpPr>
              <a:spLocks noChangeArrowheads="1"/>
            </p:cNvSpPr>
            <p:nvPr/>
          </p:nvSpPr>
          <p:spPr bwMode="auto">
            <a:xfrm>
              <a:off x="1736" y="2190"/>
              <a:ext cx="145" cy="105"/>
            </a:xfrm>
            <a:custGeom>
              <a:avLst/>
              <a:gdLst>
                <a:gd name="T0" fmla="*/ 531 w 642"/>
                <a:gd name="T1" fmla="*/ 25 h 467"/>
                <a:gd name="T2" fmla="*/ 450 w 642"/>
                <a:gd name="T3" fmla="*/ 0 h 467"/>
                <a:gd name="T4" fmla="*/ 0 w 642"/>
                <a:gd name="T5" fmla="*/ 466 h 467"/>
                <a:gd name="T6" fmla="*/ 641 w 642"/>
                <a:gd name="T7" fmla="*/ 466 h 467"/>
                <a:gd name="T8" fmla="*/ 531 w 642"/>
                <a:gd name="T9" fmla="*/ 25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2" h="467">
                  <a:moveTo>
                    <a:pt x="531" y="25"/>
                  </a:moveTo>
                  <a:cubicBezTo>
                    <a:pt x="503" y="22"/>
                    <a:pt x="475" y="11"/>
                    <a:pt x="450" y="0"/>
                  </a:cubicBezTo>
                  <a:lnTo>
                    <a:pt x="0" y="466"/>
                  </a:lnTo>
                  <a:lnTo>
                    <a:pt x="641" y="466"/>
                  </a:lnTo>
                  <a:cubicBezTo>
                    <a:pt x="577" y="290"/>
                    <a:pt x="545" y="127"/>
                    <a:pt x="531" y="25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90546953"/>
      </p:ext>
    </p:extLst>
  </p:cSld>
  <p:clrMapOvr>
    <a:masterClrMapping/>
  </p:clrMapOvr>
  <p:transition xmlns:p14="http://schemas.microsoft.com/office/powerpoint/2010/main" spd="med">
    <p:pull/>
  </p:transition>
  <p:timing>
    <p:tnLst>
      <p:par>
        <p:cTn xmlns:p14="http://schemas.microsoft.com/office/powerpoint/2010/main"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2376">
          <p15:clr>
            <a:srgbClr val="FBAE40"/>
          </p15:clr>
        </p15:guide>
        <p15:guide id="2" orient="horz" pos="3888">
          <p15:clr>
            <a:srgbClr val="FBAE40"/>
          </p15:clr>
        </p15:guide>
        <p15:guide id="5" pos="4104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title - no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>
            <a:grpSpLocks/>
          </p:cNvGrpSpPr>
          <p:nvPr userDrawn="1"/>
        </p:nvGrpSpPr>
        <p:grpSpPr bwMode="auto">
          <a:xfrm>
            <a:off x="954037" y="2870389"/>
            <a:ext cx="3191244" cy="643247"/>
            <a:chOff x="1736" y="1731"/>
            <a:chExt cx="2937" cy="592"/>
          </a:xfrm>
          <a:solidFill>
            <a:schemeClr val="bg1"/>
          </a:solidFill>
        </p:grpSpPr>
        <p:sp>
          <p:nvSpPr>
            <p:cNvPr id="17" name="Freeform 16"/>
            <p:cNvSpPr>
              <a:spLocks noChangeArrowheads="1"/>
            </p:cNvSpPr>
            <p:nvPr/>
          </p:nvSpPr>
          <p:spPr bwMode="auto">
            <a:xfrm>
              <a:off x="2356" y="1731"/>
              <a:ext cx="2318" cy="592"/>
            </a:xfrm>
            <a:custGeom>
              <a:avLst/>
              <a:gdLst>
                <a:gd name="T0" fmla="*/ 186 w 10224"/>
                <a:gd name="T1" fmla="*/ 17 h 2614"/>
                <a:gd name="T2" fmla="*/ 1137 w 10224"/>
                <a:gd name="T3" fmla="*/ 17 h 2614"/>
                <a:gd name="T4" fmla="*/ 1560 w 10224"/>
                <a:gd name="T5" fmla="*/ 412 h 2614"/>
                <a:gd name="T6" fmla="*/ 1968 w 10224"/>
                <a:gd name="T7" fmla="*/ 1505 h 2614"/>
                <a:gd name="T8" fmla="*/ 3200 w 10224"/>
                <a:gd name="T9" fmla="*/ 1565 h 2614"/>
                <a:gd name="T10" fmla="*/ 3531 w 10224"/>
                <a:gd name="T11" fmla="*/ 984 h 2614"/>
                <a:gd name="T12" fmla="*/ 4572 w 10224"/>
                <a:gd name="T13" fmla="*/ 0 h 2614"/>
                <a:gd name="T14" fmla="*/ 4368 w 10224"/>
                <a:gd name="T15" fmla="*/ 1699 h 2614"/>
                <a:gd name="T16" fmla="*/ 6474 w 10224"/>
                <a:gd name="T17" fmla="*/ 807 h 2614"/>
                <a:gd name="T18" fmla="*/ 5928 w 10224"/>
                <a:gd name="T19" fmla="*/ 649 h 2614"/>
                <a:gd name="T20" fmla="*/ 5710 w 10224"/>
                <a:gd name="T21" fmla="*/ 1297 h 2614"/>
                <a:gd name="T22" fmla="*/ 7234 w 10224"/>
                <a:gd name="T23" fmla="*/ 395 h 2614"/>
                <a:gd name="T24" fmla="*/ 7167 w 10224"/>
                <a:gd name="T25" fmla="*/ 649 h 2614"/>
                <a:gd name="T26" fmla="*/ 8086 w 10224"/>
                <a:gd name="T27" fmla="*/ 910 h 2614"/>
                <a:gd name="T28" fmla="*/ 8973 w 10224"/>
                <a:gd name="T29" fmla="*/ 1685 h 2614"/>
                <a:gd name="T30" fmla="*/ 9470 w 10224"/>
                <a:gd name="T31" fmla="*/ 1054 h 2614"/>
                <a:gd name="T32" fmla="*/ 2915 w 10224"/>
                <a:gd name="T33" fmla="*/ 2249 h 2614"/>
                <a:gd name="T34" fmla="*/ 2859 w 10224"/>
                <a:gd name="T35" fmla="*/ 2267 h 2614"/>
                <a:gd name="T36" fmla="*/ 2746 w 10224"/>
                <a:gd name="T37" fmla="*/ 2323 h 2614"/>
                <a:gd name="T38" fmla="*/ 3162 w 10224"/>
                <a:gd name="T39" fmla="*/ 2147 h 2614"/>
                <a:gd name="T40" fmla="*/ 3140 w 10224"/>
                <a:gd name="T41" fmla="*/ 2193 h 2614"/>
                <a:gd name="T42" fmla="*/ 3812 w 10224"/>
                <a:gd name="T43" fmla="*/ 2404 h 2614"/>
                <a:gd name="T44" fmla="*/ 3676 w 10224"/>
                <a:gd name="T45" fmla="*/ 2193 h 2614"/>
                <a:gd name="T46" fmla="*/ 3591 w 10224"/>
                <a:gd name="T47" fmla="*/ 2387 h 2614"/>
                <a:gd name="T48" fmla="*/ 3956 w 10224"/>
                <a:gd name="T49" fmla="*/ 2316 h 2614"/>
                <a:gd name="T50" fmla="*/ 4122 w 10224"/>
                <a:gd name="T51" fmla="*/ 2482 h 2614"/>
                <a:gd name="T52" fmla="*/ 4199 w 10224"/>
                <a:gd name="T53" fmla="*/ 2150 h 2614"/>
                <a:gd name="T54" fmla="*/ 4379 w 10224"/>
                <a:gd name="T55" fmla="*/ 2313 h 2614"/>
                <a:gd name="T56" fmla="*/ 4594 w 10224"/>
                <a:gd name="T57" fmla="*/ 2016 h 2614"/>
                <a:gd name="T58" fmla="*/ 4710 w 10224"/>
                <a:gd name="T59" fmla="*/ 2320 h 2614"/>
                <a:gd name="T60" fmla="*/ 4946 w 10224"/>
                <a:gd name="T61" fmla="*/ 2320 h 2614"/>
                <a:gd name="T62" fmla="*/ 5146 w 10224"/>
                <a:gd name="T63" fmla="*/ 2489 h 2614"/>
                <a:gd name="T64" fmla="*/ 5347 w 10224"/>
                <a:gd name="T65" fmla="*/ 2270 h 2614"/>
                <a:gd name="T66" fmla="*/ 5435 w 10224"/>
                <a:gd name="T67" fmla="*/ 2147 h 2614"/>
                <a:gd name="T68" fmla="*/ 5805 w 10224"/>
                <a:gd name="T69" fmla="*/ 2316 h 2614"/>
                <a:gd name="T70" fmla="*/ 6093 w 10224"/>
                <a:gd name="T71" fmla="*/ 2320 h 2614"/>
                <a:gd name="T72" fmla="*/ 6333 w 10224"/>
                <a:gd name="T73" fmla="*/ 2320 h 2614"/>
                <a:gd name="T74" fmla="*/ 6530 w 10224"/>
                <a:gd name="T75" fmla="*/ 2489 h 2614"/>
                <a:gd name="T76" fmla="*/ 6731 w 10224"/>
                <a:gd name="T77" fmla="*/ 2270 h 2614"/>
                <a:gd name="T78" fmla="*/ 6819 w 10224"/>
                <a:gd name="T79" fmla="*/ 2147 h 2614"/>
                <a:gd name="T80" fmla="*/ 7040 w 10224"/>
                <a:gd name="T81" fmla="*/ 2175 h 2614"/>
                <a:gd name="T82" fmla="*/ 7097 w 10224"/>
                <a:gd name="T83" fmla="*/ 2436 h 2614"/>
                <a:gd name="T84" fmla="*/ 7385 w 10224"/>
                <a:gd name="T85" fmla="*/ 2390 h 2614"/>
                <a:gd name="T86" fmla="*/ 7533 w 10224"/>
                <a:gd name="T87" fmla="*/ 2150 h 2614"/>
                <a:gd name="T88" fmla="*/ 7604 w 10224"/>
                <a:gd name="T89" fmla="*/ 2383 h 2614"/>
                <a:gd name="T90" fmla="*/ 7815 w 10224"/>
                <a:gd name="T91" fmla="*/ 2489 h 2614"/>
                <a:gd name="T92" fmla="*/ 8037 w 10224"/>
                <a:gd name="T93" fmla="*/ 2267 h 2614"/>
                <a:gd name="T94" fmla="*/ 8238 w 10224"/>
                <a:gd name="T95" fmla="*/ 2613 h 2614"/>
                <a:gd name="T96" fmla="*/ 10153 w 10224"/>
                <a:gd name="T97" fmla="*/ 1692 h 2614"/>
                <a:gd name="T98" fmla="*/ 10033 w 10224"/>
                <a:gd name="T99" fmla="*/ 1505 h 2614"/>
                <a:gd name="T100" fmla="*/ 10202 w 10224"/>
                <a:gd name="T101" fmla="*/ 1586 h 2614"/>
                <a:gd name="T102" fmla="*/ 10033 w 10224"/>
                <a:gd name="T103" fmla="*/ 1547 h 2614"/>
                <a:gd name="T104" fmla="*/ 10177 w 10224"/>
                <a:gd name="T105" fmla="*/ 1653 h 2614"/>
                <a:gd name="T106" fmla="*/ 10089 w 10224"/>
                <a:gd name="T107" fmla="*/ 1600 h 2614"/>
                <a:gd name="T108" fmla="*/ 10153 w 10224"/>
                <a:gd name="T109" fmla="*/ 1586 h 2614"/>
                <a:gd name="T110" fmla="*/ 10135 w 10224"/>
                <a:gd name="T111" fmla="*/ 1544 h 26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0224" h="2614">
                  <a:moveTo>
                    <a:pt x="546" y="1547"/>
                  </a:moveTo>
                  <a:lnTo>
                    <a:pt x="936" y="1547"/>
                  </a:lnTo>
                  <a:lnTo>
                    <a:pt x="936" y="1695"/>
                  </a:lnTo>
                  <a:cubicBezTo>
                    <a:pt x="803" y="1699"/>
                    <a:pt x="672" y="1702"/>
                    <a:pt x="553" y="1702"/>
                  </a:cubicBezTo>
                  <a:cubicBezTo>
                    <a:pt x="267" y="1702"/>
                    <a:pt x="0" y="1688"/>
                    <a:pt x="0" y="1332"/>
                  </a:cubicBezTo>
                  <a:lnTo>
                    <a:pt x="0" y="17"/>
                  </a:lnTo>
                  <a:lnTo>
                    <a:pt x="186" y="17"/>
                  </a:lnTo>
                  <a:lnTo>
                    <a:pt x="186" y="1231"/>
                  </a:lnTo>
                  <a:cubicBezTo>
                    <a:pt x="183" y="1491"/>
                    <a:pt x="236" y="1547"/>
                    <a:pt x="546" y="1547"/>
                  </a:cubicBezTo>
                  <a:close/>
                  <a:moveTo>
                    <a:pt x="1137" y="17"/>
                  </a:moveTo>
                  <a:cubicBezTo>
                    <a:pt x="1056" y="17"/>
                    <a:pt x="1031" y="52"/>
                    <a:pt x="1031" y="144"/>
                  </a:cubicBezTo>
                  <a:cubicBezTo>
                    <a:pt x="1031" y="239"/>
                    <a:pt x="1052" y="271"/>
                    <a:pt x="1137" y="271"/>
                  </a:cubicBezTo>
                  <a:cubicBezTo>
                    <a:pt x="1221" y="271"/>
                    <a:pt x="1243" y="239"/>
                    <a:pt x="1243" y="144"/>
                  </a:cubicBezTo>
                  <a:cubicBezTo>
                    <a:pt x="1246" y="52"/>
                    <a:pt x="1222" y="17"/>
                    <a:pt x="1137" y="17"/>
                  </a:cubicBezTo>
                  <a:close/>
                  <a:moveTo>
                    <a:pt x="1053" y="1699"/>
                  </a:moveTo>
                  <a:lnTo>
                    <a:pt x="1229" y="1699"/>
                  </a:lnTo>
                  <a:lnTo>
                    <a:pt x="1229" y="412"/>
                  </a:lnTo>
                  <a:lnTo>
                    <a:pt x="1053" y="412"/>
                  </a:lnTo>
                  <a:lnTo>
                    <a:pt x="1053" y="1699"/>
                  </a:lnTo>
                  <a:close/>
                  <a:moveTo>
                    <a:pt x="1968" y="1505"/>
                  </a:moveTo>
                  <a:lnTo>
                    <a:pt x="1560" y="412"/>
                  </a:lnTo>
                  <a:lnTo>
                    <a:pt x="1373" y="412"/>
                  </a:lnTo>
                  <a:lnTo>
                    <a:pt x="1824" y="1590"/>
                  </a:lnTo>
                  <a:cubicBezTo>
                    <a:pt x="1855" y="1674"/>
                    <a:pt x="1898" y="1713"/>
                    <a:pt x="1964" y="1713"/>
                  </a:cubicBezTo>
                  <a:cubicBezTo>
                    <a:pt x="2028" y="1713"/>
                    <a:pt x="2070" y="1671"/>
                    <a:pt x="2102" y="1590"/>
                  </a:cubicBezTo>
                  <a:lnTo>
                    <a:pt x="2559" y="412"/>
                  </a:lnTo>
                  <a:lnTo>
                    <a:pt x="2380" y="412"/>
                  </a:lnTo>
                  <a:lnTo>
                    <a:pt x="1968" y="1505"/>
                  </a:lnTo>
                  <a:close/>
                  <a:moveTo>
                    <a:pt x="2598" y="1054"/>
                  </a:moveTo>
                  <a:cubicBezTo>
                    <a:pt x="2598" y="589"/>
                    <a:pt x="2739" y="395"/>
                    <a:pt x="3158" y="395"/>
                  </a:cubicBezTo>
                  <a:cubicBezTo>
                    <a:pt x="3591" y="395"/>
                    <a:pt x="3711" y="620"/>
                    <a:pt x="3711" y="973"/>
                  </a:cubicBezTo>
                  <a:cubicBezTo>
                    <a:pt x="3711" y="1008"/>
                    <a:pt x="3711" y="1058"/>
                    <a:pt x="3707" y="1097"/>
                  </a:cubicBezTo>
                  <a:cubicBezTo>
                    <a:pt x="3559" y="1121"/>
                    <a:pt x="3257" y="1150"/>
                    <a:pt x="3077" y="1157"/>
                  </a:cubicBezTo>
                  <a:lnTo>
                    <a:pt x="2774" y="1167"/>
                  </a:lnTo>
                  <a:cubicBezTo>
                    <a:pt x="2795" y="1431"/>
                    <a:pt x="2876" y="1565"/>
                    <a:pt x="3200" y="1565"/>
                  </a:cubicBezTo>
                  <a:cubicBezTo>
                    <a:pt x="3366" y="1565"/>
                    <a:pt x="3521" y="1547"/>
                    <a:pt x="3654" y="1530"/>
                  </a:cubicBezTo>
                  <a:lnTo>
                    <a:pt x="3672" y="1671"/>
                  </a:lnTo>
                  <a:cubicBezTo>
                    <a:pt x="3524" y="1692"/>
                    <a:pt x="3376" y="1713"/>
                    <a:pt x="3133" y="1713"/>
                  </a:cubicBezTo>
                  <a:cubicBezTo>
                    <a:pt x="2711" y="1713"/>
                    <a:pt x="2598" y="1434"/>
                    <a:pt x="2598" y="1054"/>
                  </a:cubicBezTo>
                  <a:close/>
                  <a:moveTo>
                    <a:pt x="2771" y="1037"/>
                  </a:moveTo>
                  <a:lnTo>
                    <a:pt x="3109" y="1019"/>
                  </a:lnTo>
                  <a:cubicBezTo>
                    <a:pt x="3221" y="1016"/>
                    <a:pt x="3415" y="998"/>
                    <a:pt x="3531" y="984"/>
                  </a:cubicBezTo>
                  <a:cubicBezTo>
                    <a:pt x="3535" y="959"/>
                    <a:pt x="3535" y="920"/>
                    <a:pt x="3535" y="892"/>
                  </a:cubicBezTo>
                  <a:cubicBezTo>
                    <a:pt x="3535" y="673"/>
                    <a:pt x="3440" y="536"/>
                    <a:pt x="3158" y="536"/>
                  </a:cubicBezTo>
                  <a:cubicBezTo>
                    <a:pt x="2838" y="539"/>
                    <a:pt x="2771" y="705"/>
                    <a:pt x="2771" y="1037"/>
                  </a:cubicBezTo>
                  <a:close/>
                  <a:moveTo>
                    <a:pt x="4368" y="1699"/>
                  </a:moveTo>
                  <a:lnTo>
                    <a:pt x="4027" y="1699"/>
                  </a:lnTo>
                  <a:lnTo>
                    <a:pt x="4027" y="45"/>
                  </a:lnTo>
                  <a:cubicBezTo>
                    <a:pt x="4171" y="17"/>
                    <a:pt x="4372" y="0"/>
                    <a:pt x="4572" y="0"/>
                  </a:cubicBezTo>
                  <a:cubicBezTo>
                    <a:pt x="4942" y="0"/>
                    <a:pt x="5248" y="74"/>
                    <a:pt x="5248" y="529"/>
                  </a:cubicBezTo>
                  <a:cubicBezTo>
                    <a:pt x="5248" y="825"/>
                    <a:pt x="5125" y="966"/>
                    <a:pt x="4924" y="1026"/>
                  </a:cubicBezTo>
                  <a:lnTo>
                    <a:pt x="5308" y="1699"/>
                  </a:lnTo>
                  <a:lnTo>
                    <a:pt x="4917" y="1699"/>
                  </a:lnTo>
                  <a:lnTo>
                    <a:pt x="4572" y="1065"/>
                  </a:lnTo>
                  <a:cubicBezTo>
                    <a:pt x="4505" y="1065"/>
                    <a:pt x="4425" y="1061"/>
                    <a:pt x="4368" y="1058"/>
                  </a:cubicBezTo>
                  <a:lnTo>
                    <a:pt x="4368" y="1699"/>
                  </a:lnTo>
                  <a:close/>
                  <a:moveTo>
                    <a:pt x="4368" y="786"/>
                  </a:moveTo>
                  <a:cubicBezTo>
                    <a:pt x="4439" y="793"/>
                    <a:pt x="4505" y="793"/>
                    <a:pt x="4576" y="793"/>
                  </a:cubicBezTo>
                  <a:cubicBezTo>
                    <a:pt x="4787" y="793"/>
                    <a:pt x="4910" y="740"/>
                    <a:pt x="4910" y="525"/>
                  </a:cubicBezTo>
                  <a:cubicBezTo>
                    <a:pt x="4910" y="338"/>
                    <a:pt x="4826" y="264"/>
                    <a:pt x="4583" y="264"/>
                  </a:cubicBezTo>
                  <a:cubicBezTo>
                    <a:pt x="4516" y="264"/>
                    <a:pt x="4439" y="268"/>
                    <a:pt x="4368" y="278"/>
                  </a:cubicBezTo>
                  <a:lnTo>
                    <a:pt x="4368" y="786"/>
                  </a:lnTo>
                  <a:close/>
                  <a:moveTo>
                    <a:pt x="6474" y="807"/>
                  </a:moveTo>
                  <a:lnTo>
                    <a:pt x="6474" y="1350"/>
                  </a:lnTo>
                  <a:cubicBezTo>
                    <a:pt x="6474" y="1438"/>
                    <a:pt x="6470" y="1512"/>
                    <a:pt x="6463" y="1593"/>
                  </a:cubicBezTo>
                  <a:cubicBezTo>
                    <a:pt x="6315" y="1681"/>
                    <a:pt x="6122" y="1713"/>
                    <a:pt x="5889" y="1713"/>
                  </a:cubicBezTo>
                  <a:cubicBezTo>
                    <a:pt x="5534" y="1713"/>
                    <a:pt x="5396" y="1575"/>
                    <a:pt x="5396" y="1304"/>
                  </a:cubicBezTo>
                  <a:cubicBezTo>
                    <a:pt x="5396" y="1079"/>
                    <a:pt x="5495" y="938"/>
                    <a:pt x="5752" y="896"/>
                  </a:cubicBezTo>
                  <a:cubicBezTo>
                    <a:pt x="5886" y="874"/>
                    <a:pt x="6023" y="867"/>
                    <a:pt x="6164" y="864"/>
                  </a:cubicBezTo>
                  <a:cubicBezTo>
                    <a:pt x="6164" y="716"/>
                    <a:pt x="6097" y="649"/>
                    <a:pt x="5928" y="649"/>
                  </a:cubicBezTo>
                  <a:cubicBezTo>
                    <a:pt x="5773" y="649"/>
                    <a:pt x="5604" y="666"/>
                    <a:pt x="5474" y="680"/>
                  </a:cubicBezTo>
                  <a:lnTo>
                    <a:pt x="5449" y="441"/>
                  </a:lnTo>
                  <a:cubicBezTo>
                    <a:pt x="5583" y="416"/>
                    <a:pt x="5762" y="391"/>
                    <a:pt x="5953" y="391"/>
                  </a:cubicBezTo>
                  <a:cubicBezTo>
                    <a:pt x="6234" y="395"/>
                    <a:pt x="6474" y="476"/>
                    <a:pt x="6474" y="807"/>
                  </a:cubicBezTo>
                  <a:close/>
                  <a:moveTo>
                    <a:pt x="6160" y="1072"/>
                  </a:moveTo>
                  <a:cubicBezTo>
                    <a:pt x="6065" y="1075"/>
                    <a:pt x="5953" y="1079"/>
                    <a:pt x="5865" y="1100"/>
                  </a:cubicBezTo>
                  <a:cubicBezTo>
                    <a:pt x="5752" y="1128"/>
                    <a:pt x="5710" y="1164"/>
                    <a:pt x="5710" y="1297"/>
                  </a:cubicBezTo>
                  <a:cubicBezTo>
                    <a:pt x="5710" y="1431"/>
                    <a:pt x="5787" y="1470"/>
                    <a:pt x="5928" y="1470"/>
                  </a:cubicBezTo>
                  <a:cubicBezTo>
                    <a:pt x="5998" y="1470"/>
                    <a:pt x="6086" y="1466"/>
                    <a:pt x="6153" y="1434"/>
                  </a:cubicBezTo>
                  <a:cubicBezTo>
                    <a:pt x="6160" y="1381"/>
                    <a:pt x="6160" y="1318"/>
                    <a:pt x="6160" y="1262"/>
                  </a:cubicBezTo>
                  <a:lnTo>
                    <a:pt x="6160" y="1072"/>
                  </a:lnTo>
                  <a:close/>
                  <a:moveTo>
                    <a:pt x="7935" y="395"/>
                  </a:moveTo>
                  <a:cubicBezTo>
                    <a:pt x="7797" y="395"/>
                    <a:pt x="7657" y="423"/>
                    <a:pt x="7544" y="469"/>
                  </a:cubicBezTo>
                  <a:cubicBezTo>
                    <a:pt x="7474" y="423"/>
                    <a:pt x="7375" y="395"/>
                    <a:pt x="7234" y="395"/>
                  </a:cubicBezTo>
                  <a:cubicBezTo>
                    <a:pt x="7033" y="395"/>
                    <a:pt x="6833" y="437"/>
                    <a:pt x="6692" y="515"/>
                  </a:cubicBezTo>
                  <a:cubicBezTo>
                    <a:pt x="6685" y="596"/>
                    <a:pt x="6681" y="670"/>
                    <a:pt x="6681" y="758"/>
                  </a:cubicBezTo>
                  <a:lnTo>
                    <a:pt x="6681" y="1699"/>
                  </a:lnTo>
                  <a:lnTo>
                    <a:pt x="6998" y="1699"/>
                  </a:lnTo>
                  <a:lnTo>
                    <a:pt x="6998" y="857"/>
                  </a:lnTo>
                  <a:cubicBezTo>
                    <a:pt x="6998" y="800"/>
                    <a:pt x="7002" y="737"/>
                    <a:pt x="7005" y="684"/>
                  </a:cubicBezTo>
                  <a:cubicBezTo>
                    <a:pt x="7044" y="663"/>
                    <a:pt x="7114" y="649"/>
                    <a:pt x="7167" y="649"/>
                  </a:cubicBezTo>
                  <a:cubicBezTo>
                    <a:pt x="7343" y="649"/>
                    <a:pt x="7382" y="740"/>
                    <a:pt x="7382" y="906"/>
                  </a:cubicBezTo>
                  <a:lnTo>
                    <a:pt x="7382" y="1695"/>
                  </a:lnTo>
                  <a:lnTo>
                    <a:pt x="7702" y="1695"/>
                  </a:lnTo>
                  <a:lnTo>
                    <a:pt x="7702" y="878"/>
                  </a:lnTo>
                  <a:cubicBezTo>
                    <a:pt x="7702" y="814"/>
                    <a:pt x="7699" y="751"/>
                    <a:pt x="7685" y="694"/>
                  </a:cubicBezTo>
                  <a:cubicBezTo>
                    <a:pt x="7745" y="666"/>
                    <a:pt x="7819" y="652"/>
                    <a:pt x="7868" y="652"/>
                  </a:cubicBezTo>
                  <a:cubicBezTo>
                    <a:pt x="8047" y="652"/>
                    <a:pt x="8086" y="740"/>
                    <a:pt x="8086" y="910"/>
                  </a:cubicBezTo>
                  <a:lnTo>
                    <a:pt x="8086" y="1699"/>
                  </a:lnTo>
                  <a:lnTo>
                    <a:pt x="8407" y="1699"/>
                  </a:lnTo>
                  <a:lnTo>
                    <a:pt x="8407" y="878"/>
                  </a:lnTo>
                  <a:cubicBezTo>
                    <a:pt x="8407" y="617"/>
                    <a:pt x="8347" y="395"/>
                    <a:pt x="7935" y="395"/>
                  </a:cubicBezTo>
                  <a:close/>
                  <a:moveTo>
                    <a:pt x="9790" y="1054"/>
                  </a:moveTo>
                  <a:cubicBezTo>
                    <a:pt x="9790" y="1551"/>
                    <a:pt x="9614" y="1713"/>
                    <a:pt x="9220" y="1713"/>
                  </a:cubicBezTo>
                  <a:cubicBezTo>
                    <a:pt x="9142" y="1713"/>
                    <a:pt x="9051" y="1702"/>
                    <a:pt x="8973" y="1685"/>
                  </a:cubicBezTo>
                  <a:lnTo>
                    <a:pt x="8973" y="2299"/>
                  </a:lnTo>
                  <a:lnTo>
                    <a:pt x="8653" y="2299"/>
                  </a:lnTo>
                  <a:lnTo>
                    <a:pt x="8653" y="758"/>
                  </a:lnTo>
                  <a:cubicBezTo>
                    <a:pt x="8653" y="670"/>
                    <a:pt x="8657" y="596"/>
                    <a:pt x="8664" y="515"/>
                  </a:cubicBezTo>
                  <a:cubicBezTo>
                    <a:pt x="8808" y="430"/>
                    <a:pt x="9005" y="395"/>
                    <a:pt x="9181" y="395"/>
                  </a:cubicBezTo>
                  <a:cubicBezTo>
                    <a:pt x="9611" y="395"/>
                    <a:pt x="9790" y="550"/>
                    <a:pt x="9790" y="1054"/>
                  </a:cubicBezTo>
                  <a:close/>
                  <a:moveTo>
                    <a:pt x="9470" y="1054"/>
                  </a:moveTo>
                  <a:cubicBezTo>
                    <a:pt x="9470" y="843"/>
                    <a:pt x="9459" y="645"/>
                    <a:pt x="9185" y="645"/>
                  </a:cubicBezTo>
                  <a:cubicBezTo>
                    <a:pt x="9114" y="645"/>
                    <a:pt x="9033" y="656"/>
                    <a:pt x="8984" y="680"/>
                  </a:cubicBezTo>
                  <a:cubicBezTo>
                    <a:pt x="8977" y="733"/>
                    <a:pt x="8977" y="797"/>
                    <a:pt x="8977" y="853"/>
                  </a:cubicBezTo>
                  <a:lnTo>
                    <a:pt x="8977" y="1434"/>
                  </a:lnTo>
                  <a:cubicBezTo>
                    <a:pt x="9030" y="1452"/>
                    <a:pt x="9100" y="1463"/>
                    <a:pt x="9156" y="1463"/>
                  </a:cubicBezTo>
                  <a:cubicBezTo>
                    <a:pt x="9459" y="1463"/>
                    <a:pt x="9470" y="1290"/>
                    <a:pt x="9470" y="1054"/>
                  </a:cubicBezTo>
                  <a:close/>
                  <a:moveTo>
                    <a:pt x="2915" y="2249"/>
                  </a:moveTo>
                  <a:lnTo>
                    <a:pt x="2915" y="2404"/>
                  </a:lnTo>
                  <a:cubicBezTo>
                    <a:pt x="2915" y="2426"/>
                    <a:pt x="2915" y="2443"/>
                    <a:pt x="2912" y="2464"/>
                  </a:cubicBezTo>
                  <a:cubicBezTo>
                    <a:pt x="2873" y="2486"/>
                    <a:pt x="2824" y="2493"/>
                    <a:pt x="2767" y="2493"/>
                  </a:cubicBezTo>
                  <a:cubicBezTo>
                    <a:pt x="2676" y="2493"/>
                    <a:pt x="2637" y="2461"/>
                    <a:pt x="2637" y="2390"/>
                  </a:cubicBezTo>
                  <a:cubicBezTo>
                    <a:pt x="2637" y="2330"/>
                    <a:pt x="2662" y="2295"/>
                    <a:pt x="2725" y="2284"/>
                  </a:cubicBezTo>
                  <a:cubicBezTo>
                    <a:pt x="2764" y="2277"/>
                    <a:pt x="2809" y="2277"/>
                    <a:pt x="2859" y="2274"/>
                  </a:cubicBezTo>
                  <a:lnTo>
                    <a:pt x="2859" y="2267"/>
                  </a:lnTo>
                  <a:cubicBezTo>
                    <a:pt x="2859" y="2214"/>
                    <a:pt x="2838" y="2193"/>
                    <a:pt x="2778" y="2193"/>
                  </a:cubicBezTo>
                  <a:cubicBezTo>
                    <a:pt x="2739" y="2193"/>
                    <a:pt x="2697" y="2196"/>
                    <a:pt x="2662" y="2203"/>
                  </a:cubicBezTo>
                  <a:lnTo>
                    <a:pt x="2658" y="2161"/>
                  </a:lnTo>
                  <a:cubicBezTo>
                    <a:pt x="2697" y="2154"/>
                    <a:pt x="2736" y="2150"/>
                    <a:pt x="2785" y="2150"/>
                  </a:cubicBezTo>
                  <a:cubicBezTo>
                    <a:pt x="2855" y="2147"/>
                    <a:pt x="2915" y="2165"/>
                    <a:pt x="2915" y="2249"/>
                  </a:cubicBezTo>
                  <a:close/>
                  <a:moveTo>
                    <a:pt x="2859" y="2316"/>
                  </a:moveTo>
                  <a:cubicBezTo>
                    <a:pt x="2824" y="2316"/>
                    <a:pt x="2778" y="2320"/>
                    <a:pt x="2746" y="2323"/>
                  </a:cubicBezTo>
                  <a:cubicBezTo>
                    <a:pt x="2711" y="2330"/>
                    <a:pt x="2693" y="2344"/>
                    <a:pt x="2693" y="2387"/>
                  </a:cubicBezTo>
                  <a:cubicBezTo>
                    <a:pt x="2693" y="2433"/>
                    <a:pt x="2718" y="2447"/>
                    <a:pt x="2774" y="2447"/>
                  </a:cubicBezTo>
                  <a:cubicBezTo>
                    <a:pt x="2799" y="2447"/>
                    <a:pt x="2831" y="2443"/>
                    <a:pt x="2855" y="2433"/>
                  </a:cubicBezTo>
                  <a:cubicBezTo>
                    <a:pt x="2855" y="2419"/>
                    <a:pt x="2855" y="2397"/>
                    <a:pt x="2855" y="2383"/>
                  </a:cubicBezTo>
                  <a:lnTo>
                    <a:pt x="2855" y="2316"/>
                  </a:lnTo>
                  <a:lnTo>
                    <a:pt x="2859" y="2316"/>
                  </a:lnTo>
                  <a:close/>
                  <a:moveTo>
                    <a:pt x="3162" y="2147"/>
                  </a:moveTo>
                  <a:cubicBezTo>
                    <a:pt x="3098" y="2147"/>
                    <a:pt x="3049" y="2157"/>
                    <a:pt x="3010" y="2175"/>
                  </a:cubicBezTo>
                  <a:cubicBezTo>
                    <a:pt x="3010" y="2196"/>
                    <a:pt x="3007" y="2214"/>
                    <a:pt x="3007" y="2235"/>
                  </a:cubicBezTo>
                  <a:lnTo>
                    <a:pt x="3007" y="2489"/>
                  </a:lnTo>
                  <a:lnTo>
                    <a:pt x="3063" y="2489"/>
                  </a:lnTo>
                  <a:lnTo>
                    <a:pt x="3063" y="2256"/>
                  </a:lnTo>
                  <a:cubicBezTo>
                    <a:pt x="3063" y="2242"/>
                    <a:pt x="3063" y="2221"/>
                    <a:pt x="3063" y="2207"/>
                  </a:cubicBezTo>
                  <a:cubicBezTo>
                    <a:pt x="3081" y="2200"/>
                    <a:pt x="3116" y="2193"/>
                    <a:pt x="3140" y="2193"/>
                  </a:cubicBezTo>
                  <a:cubicBezTo>
                    <a:pt x="3218" y="2193"/>
                    <a:pt x="3228" y="2217"/>
                    <a:pt x="3228" y="2277"/>
                  </a:cubicBezTo>
                  <a:lnTo>
                    <a:pt x="3228" y="2486"/>
                  </a:lnTo>
                  <a:lnTo>
                    <a:pt x="3285" y="2486"/>
                  </a:lnTo>
                  <a:lnTo>
                    <a:pt x="3285" y="2267"/>
                  </a:lnTo>
                  <a:cubicBezTo>
                    <a:pt x="3292" y="2200"/>
                    <a:pt x="3278" y="2147"/>
                    <a:pt x="3162" y="2147"/>
                  </a:cubicBezTo>
                  <a:close/>
                  <a:moveTo>
                    <a:pt x="3812" y="2249"/>
                  </a:moveTo>
                  <a:lnTo>
                    <a:pt x="3812" y="2404"/>
                  </a:lnTo>
                  <a:cubicBezTo>
                    <a:pt x="3812" y="2426"/>
                    <a:pt x="3812" y="2443"/>
                    <a:pt x="3808" y="2464"/>
                  </a:cubicBezTo>
                  <a:cubicBezTo>
                    <a:pt x="3770" y="2486"/>
                    <a:pt x="3721" y="2493"/>
                    <a:pt x="3665" y="2493"/>
                  </a:cubicBezTo>
                  <a:cubicBezTo>
                    <a:pt x="3573" y="2493"/>
                    <a:pt x="3535" y="2461"/>
                    <a:pt x="3535" y="2390"/>
                  </a:cubicBezTo>
                  <a:cubicBezTo>
                    <a:pt x="3535" y="2330"/>
                    <a:pt x="3559" y="2295"/>
                    <a:pt x="3623" y="2284"/>
                  </a:cubicBezTo>
                  <a:cubicBezTo>
                    <a:pt x="3662" y="2277"/>
                    <a:pt x="3707" y="2277"/>
                    <a:pt x="3756" y="2274"/>
                  </a:cubicBezTo>
                  <a:lnTo>
                    <a:pt x="3756" y="2267"/>
                  </a:lnTo>
                  <a:cubicBezTo>
                    <a:pt x="3756" y="2214"/>
                    <a:pt x="3735" y="2193"/>
                    <a:pt x="3676" y="2193"/>
                  </a:cubicBezTo>
                  <a:cubicBezTo>
                    <a:pt x="3637" y="2193"/>
                    <a:pt x="3595" y="2196"/>
                    <a:pt x="3559" y="2203"/>
                  </a:cubicBezTo>
                  <a:lnTo>
                    <a:pt x="3556" y="2161"/>
                  </a:lnTo>
                  <a:cubicBezTo>
                    <a:pt x="3595" y="2154"/>
                    <a:pt x="3633" y="2150"/>
                    <a:pt x="3683" y="2150"/>
                  </a:cubicBezTo>
                  <a:cubicBezTo>
                    <a:pt x="3756" y="2147"/>
                    <a:pt x="3812" y="2165"/>
                    <a:pt x="3812" y="2249"/>
                  </a:cubicBezTo>
                  <a:close/>
                  <a:moveTo>
                    <a:pt x="3756" y="2316"/>
                  </a:moveTo>
                  <a:cubicBezTo>
                    <a:pt x="3721" y="2316"/>
                    <a:pt x="3679" y="2320"/>
                    <a:pt x="3644" y="2323"/>
                  </a:cubicBezTo>
                  <a:cubicBezTo>
                    <a:pt x="3609" y="2330"/>
                    <a:pt x="3591" y="2344"/>
                    <a:pt x="3591" y="2387"/>
                  </a:cubicBezTo>
                  <a:cubicBezTo>
                    <a:pt x="3591" y="2433"/>
                    <a:pt x="3616" y="2447"/>
                    <a:pt x="3672" y="2447"/>
                  </a:cubicBezTo>
                  <a:cubicBezTo>
                    <a:pt x="3697" y="2447"/>
                    <a:pt x="3728" y="2443"/>
                    <a:pt x="3752" y="2433"/>
                  </a:cubicBezTo>
                  <a:cubicBezTo>
                    <a:pt x="3752" y="2419"/>
                    <a:pt x="3752" y="2397"/>
                    <a:pt x="3752" y="2383"/>
                  </a:cubicBezTo>
                  <a:lnTo>
                    <a:pt x="3752" y="2316"/>
                  </a:lnTo>
                  <a:lnTo>
                    <a:pt x="3756" y="2316"/>
                  </a:lnTo>
                  <a:close/>
                  <a:moveTo>
                    <a:pt x="4062" y="2443"/>
                  </a:moveTo>
                  <a:cubicBezTo>
                    <a:pt x="3960" y="2443"/>
                    <a:pt x="3956" y="2401"/>
                    <a:pt x="3956" y="2316"/>
                  </a:cubicBezTo>
                  <a:cubicBezTo>
                    <a:pt x="3956" y="2224"/>
                    <a:pt x="3967" y="2193"/>
                    <a:pt x="4062" y="2193"/>
                  </a:cubicBezTo>
                  <a:cubicBezTo>
                    <a:pt x="4079" y="2193"/>
                    <a:pt x="4101" y="2196"/>
                    <a:pt x="4118" y="2200"/>
                  </a:cubicBezTo>
                  <a:lnTo>
                    <a:pt x="4122" y="2157"/>
                  </a:lnTo>
                  <a:cubicBezTo>
                    <a:pt x="4101" y="2150"/>
                    <a:pt x="4072" y="2147"/>
                    <a:pt x="4041" y="2147"/>
                  </a:cubicBezTo>
                  <a:cubicBezTo>
                    <a:pt x="3918" y="2147"/>
                    <a:pt x="3893" y="2207"/>
                    <a:pt x="3893" y="2316"/>
                  </a:cubicBezTo>
                  <a:cubicBezTo>
                    <a:pt x="3893" y="2411"/>
                    <a:pt x="3914" y="2493"/>
                    <a:pt x="4027" y="2493"/>
                  </a:cubicBezTo>
                  <a:cubicBezTo>
                    <a:pt x="4065" y="2493"/>
                    <a:pt x="4094" y="2489"/>
                    <a:pt x="4122" y="2482"/>
                  </a:cubicBezTo>
                  <a:lnTo>
                    <a:pt x="4115" y="2436"/>
                  </a:lnTo>
                  <a:cubicBezTo>
                    <a:pt x="4101" y="2440"/>
                    <a:pt x="4079" y="2443"/>
                    <a:pt x="4062" y="2443"/>
                  </a:cubicBezTo>
                  <a:close/>
                  <a:moveTo>
                    <a:pt x="4484" y="2150"/>
                  </a:moveTo>
                  <a:lnTo>
                    <a:pt x="4421" y="2150"/>
                  </a:lnTo>
                  <a:lnTo>
                    <a:pt x="4344" y="2270"/>
                  </a:lnTo>
                  <a:lnTo>
                    <a:pt x="4266" y="2150"/>
                  </a:lnTo>
                  <a:lnTo>
                    <a:pt x="4199" y="2150"/>
                  </a:lnTo>
                  <a:lnTo>
                    <a:pt x="4312" y="2313"/>
                  </a:lnTo>
                  <a:lnTo>
                    <a:pt x="4192" y="2489"/>
                  </a:lnTo>
                  <a:lnTo>
                    <a:pt x="4256" y="2489"/>
                  </a:lnTo>
                  <a:lnTo>
                    <a:pt x="4344" y="2359"/>
                  </a:lnTo>
                  <a:lnTo>
                    <a:pt x="4432" y="2489"/>
                  </a:lnTo>
                  <a:lnTo>
                    <a:pt x="4498" y="2489"/>
                  </a:lnTo>
                  <a:lnTo>
                    <a:pt x="4379" y="2313"/>
                  </a:lnTo>
                  <a:lnTo>
                    <a:pt x="4484" y="2150"/>
                  </a:lnTo>
                  <a:close/>
                  <a:moveTo>
                    <a:pt x="4565" y="2489"/>
                  </a:moveTo>
                  <a:lnTo>
                    <a:pt x="4625" y="2489"/>
                  </a:lnTo>
                  <a:lnTo>
                    <a:pt x="4625" y="2150"/>
                  </a:lnTo>
                  <a:lnTo>
                    <a:pt x="4565" y="2150"/>
                  </a:lnTo>
                  <a:lnTo>
                    <a:pt x="4565" y="2489"/>
                  </a:lnTo>
                  <a:close/>
                  <a:moveTo>
                    <a:pt x="4594" y="2016"/>
                  </a:moveTo>
                  <a:cubicBezTo>
                    <a:pt x="4566" y="2016"/>
                    <a:pt x="4558" y="2027"/>
                    <a:pt x="4558" y="2055"/>
                  </a:cubicBezTo>
                  <a:cubicBezTo>
                    <a:pt x="4558" y="2083"/>
                    <a:pt x="4566" y="2094"/>
                    <a:pt x="4594" y="2094"/>
                  </a:cubicBezTo>
                  <a:cubicBezTo>
                    <a:pt x="4623" y="2094"/>
                    <a:pt x="4629" y="2083"/>
                    <a:pt x="4629" y="2055"/>
                  </a:cubicBezTo>
                  <a:cubicBezTo>
                    <a:pt x="4629" y="2027"/>
                    <a:pt x="4623" y="2016"/>
                    <a:pt x="4594" y="2016"/>
                  </a:cubicBezTo>
                  <a:close/>
                  <a:moveTo>
                    <a:pt x="5005" y="2320"/>
                  </a:moveTo>
                  <a:cubicBezTo>
                    <a:pt x="5005" y="2444"/>
                    <a:pt x="4968" y="2493"/>
                    <a:pt x="4858" y="2493"/>
                  </a:cubicBezTo>
                  <a:cubicBezTo>
                    <a:pt x="4749" y="2493"/>
                    <a:pt x="4710" y="2447"/>
                    <a:pt x="4710" y="2320"/>
                  </a:cubicBezTo>
                  <a:cubicBezTo>
                    <a:pt x="4710" y="2193"/>
                    <a:pt x="4748" y="2147"/>
                    <a:pt x="4858" y="2147"/>
                  </a:cubicBezTo>
                  <a:cubicBezTo>
                    <a:pt x="4967" y="2147"/>
                    <a:pt x="5005" y="2197"/>
                    <a:pt x="5005" y="2320"/>
                  </a:cubicBezTo>
                  <a:close/>
                  <a:moveTo>
                    <a:pt x="4946" y="2320"/>
                  </a:moveTo>
                  <a:cubicBezTo>
                    <a:pt x="4946" y="2225"/>
                    <a:pt x="4924" y="2193"/>
                    <a:pt x="4854" y="2193"/>
                  </a:cubicBezTo>
                  <a:cubicBezTo>
                    <a:pt x="4784" y="2193"/>
                    <a:pt x="4763" y="2218"/>
                    <a:pt x="4763" y="2320"/>
                  </a:cubicBezTo>
                  <a:cubicBezTo>
                    <a:pt x="4763" y="2423"/>
                    <a:pt x="4784" y="2447"/>
                    <a:pt x="4854" y="2447"/>
                  </a:cubicBezTo>
                  <a:cubicBezTo>
                    <a:pt x="4924" y="2443"/>
                    <a:pt x="4946" y="2416"/>
                    <a:pt x="4946" y="2320"/>
                  </a:cubicBezTo>
                  <a:close/>
                  <a:moveTo>
                    <a:pt x="5435" y="2147"/>
                  </a:moveTo>
                  <a:cubicBezTo>
                    <a:pt x="5393" y="2147"/>
                    <a:pt x="5350" y="2157"/>
                    <a:pt x="5319" y="2172"/>
                  </a:cubicBezTo>
                  <a:cubicBezTo>
                    <a:pt x="5301" y="2157"/>
                    <a:pt x="5273" y="2147"/>
                    <a:pt x="5234" y="2147"/>
                  </a:cubicBezTo>
                  <a:cubicBezTo>
                    <a:pt x="5185" y="2147"/>
                    <a:pt x="5132" y="2157"/>
                    <a:pt x="5093" y="2175"/>
                  </a:cubicBezTo>
                  <a:cubicBezTo>
                    <a:pt x="5093" y="2196"/>
                    <a:pt x="5090" y="2214"/>
                    <a:pt x="5090" y="2235"/>
                  </a:cubicBezTo>
                  <a:lnTo>
                    <a:pt x="5090" y="2489"/>
                  </a:lnTo>
                  <a:lnTo>
                    <a:pt x="5146" y="2489"/>
                  </a:lnTo>
                  <a:lnTo>
                    <a:pt x="5146" y="2256"/>
                  </a:lnTo>
                  <a:cubicBezTo>
                    <a:pt x="5146" y="2242"/>
                    <a:pt x="5146" y="2221"/>
                    <a:pt x="5146" y="2207"/>
                  </a:cubicBezTo>
                  <a:cubicBezTo>
                    <a:pt x="5164" y="2200"/>
                    <a:pt x="5192" y="2193"/>
                    <a:pt x="5213" y="2193"/>
                  </a:cubicBezTo>
                  <a:cubicBezTo>
                    <a:pt x="5277" y="2193"/>
                    <a:pt x="5291" y="2221"/>
                    <a:pt x="5291" y="2277"/>
                  </a:cubicBezTo>
                  <a:lnTo>
                    <a:pt x="5291" y="2489"/>
                  </a:lnTo>
                  <a:lnTo>
                    <a:pt x="5347" y="2489"/>
                  </a:lnTo>
                  <a:lnTo>
                    <a:pt x="5347" y="2270"/>
                  </a:lnTo>
                  <a:cubicBezTo>
                    <a:pt x="5347" y="2249"/>
                    <a:pt x="5347" y="2232"/>
                    <a:pt x="5340" y="2214"/>
                  </a:cubicBezTo>
                  <a:cubicBezTo>
                    <a:pt x="5365" y="2200"/>
                    <a:pt x="5396" y="2196"/>
                    <a:pt x="5414" y="2196"/>
                  </a:cubicBezTo>
                  <a:cubicBezTo>
                    <a:pt x="5477" y="2196"/>
                    <a:pt x="5491" y="2224"/>
                    <a:pt x="5491" y="2281"/>
                  </a:cubicBezTo>
                  <a:lnTo>
                    <a:pt x="5491" y="2493"/>
                  </a:lnTo>
                  <a:lnTo>
                    <a:pt x="5548" y="2493"/>
                  </a:lnTo>
                  <a:lnTo>
                    <a:pt x="5548" y="2274"/>
                  </a:lnTo>
                  <a:cubicBezTo>
                    <a:pt x="5551" y="2203"/>
                    <a:pt x="5537" y="2147"/>
                    <a:pt x="5435" y="2147"/>
                  </a:cubicBezTo>
                  <a:close/>
                  <a:moveTo>
                    <a:pt x="5974" y="2443"/>
                  </a:moveTo>
                  <a:cubicBezTo>
                    <a:pt x="5872" y="2443"/>
                    <a:pt x="5868" y="2401"/>
                    <a:pt x="5868" y="2316"/>
                  </a:cubicBezTo>
                  <a:cubicBezTo>
                    <a:pt x="5868" y="2224"/>
                    <a:pt x="5879" y="2193"/>
                    <a:pt x="5974" y="2193"/>
                  </a:cubicBezTo>
                  <a:cubicBezTo>
                    <a:pt x="5991" y="2193"/>
                    <a:pt x="6012" y="2196"/>
                    <a:pt x="6030" y="2200"/>
                  </a:cubicBezTo>
                  <a:lnTo>
                    <a:pt x="6034" y="2157"/>
                  </a:lnTo>
                  <a:cubicBezTo>
                    <a:pt x="6012" y="2150"/>
                    <a:pt x="5984" y="2147"/>
                    <a:pt x="5953" y="2147"/>
                  </a:cubicBezTo>
                  <a:cubicBezTo>
                    <a:pt x="5829" y="2147"/>
                    <a:pt x="5805" y="2207"/>
                    <a:pt x="5805" y="2316"/>
                  </a:cubicBezTo>
                  <a:cubicBezTo>
                    <a:pt x="5805" y="2411"/>
                    <a:pt x="5826" y="2493"/>
                    <a:pt x="5938" y="2493"/>
                  </a:cubicBezTo>
                  <a:cubicBezTo>
                    <a:pt x="5977" y="2493"/>
                    <a:pt x="6005" y="2489"/>
                    <a:pt x="6034" y="2482"/>
                  </a:cubicBezTo>
                  <a:lnTo>
                    <a:pt x="6026" y="2436"/>
                  </a:lnTo>
                  <a:cubicBezTo>
                    <a:pt x="6012" y="2440"/>
                    <a:pt x="5991" y="2443"/>
                    <a:pt x="5974" y="2443"/>
                  </a:cubicBezTo>
                  <a:close/>
                  <a:moveTo>
                    <a:pt x="6389" y="2320"/>
                  </a:moveTo>
                  <a:cubicBezTo>
                    <a:pt x="6389" y="2444"/>
                    <a:pt x="6350" y="2493"/>
                    <a:pt x="6241" y="2493"/>
                  </a:cubicBezTo>
                  <a:cubicBezTo>
                    <a:pt x="6132" y="2493"/>
                    <a:pt x="6093" y="2447"/>
                    <a:pt x="6093" y="2320"/>
                  </a:cubicBezTo>
                  <a:cubicBezTo>
                    <a:pt x="6093" y="2193"/>
                    <a:pt x="6132" y="2147"/>
                    <a:pt x="6241" y="2147"/>
                  </a:cubicBezTo>
                  <a:cubicBezTo>
                    <a:pt x="6350" y="2147"/>
                    <a:pt x="6389" y="2197"/>
                    <a:pt x="6389" y="2320"/>
                  </a:cubicBezTo>
                  <a:close/>
                  <a:moveTo>
                    <a:pt x="6333" y="2320"/>
                  </a:moveTo>
                  <a:cubicBezTo>
                    <a:pt x="6333" y="2225"/>
                    <a:pt x="6312" y="2193"/>
                    <a:pt x="6241" y="2193"/>
                  </a:cubicBezTo>
                  <a:cubicBezTo>
                    <a:pt x="6171" y="2193"/>
                    <a:pt x="6150" y="2218"/>
                    <a:pt x="6150" y="2320"/>
                  </a:cubicBezTo>
                  <a:cubicBezTo>
                    <a:pt x="6150" y="2423"/>
                    <a:pt x="6171" y="2447"/>
                    <a:pt x="6241" y="2447"/>
                  </a:cubicBezTo>
                  <a:cubicBezTo>
                    <a:pt x="6312" y="2443"/>
                    <a:pt x="6333" y="2416"/>
                    <a:pt x="6333" y="2320"/>
                  </a:cubicBezTo>
                  <a:close/>
                  <a:moveTo>
                    <a:pt x="6819" y="2147"/>
                  </a:moveTo>
                  <a:cubicBezTo>
                    <a:pt x="6776" y="2147"/>
                    <a:pt x="6734" y="2157"/>
                    <a:pt x="6702" y="2172"/>
                  </a:cubicBezTo>
                  <a:cubicBezTo>
                    <a:pt x="6685" y="2157"/>
                    <a:pt x="6657" y="2147"/>
                    <a:pt x="6618" y="2147"/>
                  </a:cubicBezTo>
                  <a:cubicBezTo>
                    <a:pt x="6569" y="2147"/>
                    <a:pt x="6516" y="2157"/>
                    <a:pt x="6477" y="2175"/>
                  </a:cubicBezTo>
                  <a:cubicBezTo>
                    <a:pt x="6477" y="2196"/>
                    <a:pt x="6474" y="2214"/>
                    <a:pt x="6474" y="2235"/>
                  </a:cubicBezTo>
                  <a:lnTo>
                    <a:pt x="6474" y="2489"/>
                  </a:lnTo>
                  <a:lnTo>
                    <a:pt x="6530" y="2489"/>
                  </a:lnTo>
                  <a:lnTo>
                    <a:pt x="6530" y="2256"/>
                  </a:lnTo>
                  <a:cubicBezTo>
                    <a:pt x="6530" y="2242"/>
                    <a:pt x="6530" y="2221"/>
                    <a:pt x="6530" y="2207"/>
                  </a:cubicBezTo>
                  <a:cubicBezTo>
                    <a:pt x="6548" y="2200"/>
                    <a:pt x="6576" y="2193"/>
                    <a:pt x="6597" y="2193"/>
                  </a:cubicBezTo>
                  <a:cubicBezTo>
                    <a:pt x="6660" y="2193"/>
                    <a:pt x="6674" y="2221"/>
                    <a:pt x="6674" y="2277"/>
                  </a:cubicBezTo>
                  <a:lnTo>
                    <a:pt x="6674" y="2489"/>
                  </a:lnTo>
                  <a:lnTo>
                    <a:pt x="6731" y="2489"/>
                  </a:lnTo>
                  <a:lnTo>
                    <a:pt x="6731" y="2270"/>
                  </a:lnTo>
                  <a:cubicBezTo>
                    <a:pt x="6731" y="2249"/>
                    <a:pt x="6731" y="2232"/>
                    <a:pt x="6724" y="2214"/>
                  </a:cubicBezTo>
                  <a:cubicBezTo>
                    <a:pt x="6748" y="2200"/>
                    <a:pt x="6780" y="2196"/>
                    <a:pt x="6798" y="2196"/>
                  </a:cubicBezTo>
                  <a:cubicBezTo>
                    <a:pt x="6861" y="2196"/>
                    <a:pt x="6875" y="2224"/>
                    <a:pt x="6875" y="2281"/>
                  </a:cubicBezTo>
                  <a:lnTo>
                    <a:pt x="6875" y="2493"/>
                  </a:lnTo>
                  <a:lnTo>
                    <a:pt x="6931" y="2493"/>
                  </a:lnTo>
                  <a:lnTo>
                    <a:pt x="6931" y="2274"/>
                  </a:lnTo>
                  <a:cubicBezTo>
                    <a:pt x="6938" y="2203"/>
                    <a:pt x="6924" y="2147"/>
                    <a:pt x="6819" y="2147"/>
                  </a:cubicBezTo>
                  <a:close/>
                  <a:moveTo>
                    <a:pt x="7322" y="2320"/>
                  </a:moveTo>
                  <a:cubicBezTo>
                    <a:pt x="7322" y="2450"/>
                    <a:pt x="7280" y="2493"/>
                    <a:pt x="7178" y="2493"/>
                  </a:cubicBezTo>
                  <a:cubicBezTo>
                    <a:pt x="7150" y="2493"/>
                    <a:pt x="7121" y="2489"/>
                    <a:pt x="7093" y="2482"/>
                  </a:cubicBezTo>
                  <a:lnTo>
                    <a:pt x="7093" y="2613"/>
                  </a:lnTo>
                  <a:lnTo>
                    <a:pt x="7037" y="2613"/>
                  </a:lnTo>
                  <a:lnTo>
                    <a:pt x="7037" y="2235"/>
                  </a:lnTo>
                  <a:cubicBezTo>
                    <a:pt x="7037" y="2214"/>
                    <a:pt x="7037" y="2196"/>
                    <a:pt x="7040" y="2175"/>
                  </a:cubicBezTo>
                  <a:cubicBezTo>
                    <a:pt x="7079" y="2154"/>
                    <a:pt x="7125" y="2147"/>
                    <a:pt x="7171" y="2147"/>
                  </a:cubicBezTo>
                  <a:cubicBezTo>
                    <a:pt x="7276" y="2147"/>
                    <a:pt x="7322" y="2186"/>
                    <a:pt x="7322" y="2320"/>
                  </a:cubicBezTo>
                  <a:close/>
                  <a:moveTo>
                    <a:pt x="7262" y="2320"/>
                  </a:moveTo>
                  <a:cubicBezTo>
                    <a:pt x="7262" y="2242"/>
                    <a:pt x="7248" y="2193"/>
                    <a:pt x="7167" y="2193"/>
                  </a:cubicBezTo>
                  <a:cubicBezTo>
                    <a:pt x="7143" y="2193"/>
                    <a:pt x="7114" y="2196"/>
                    <a:pt x="7097" y="2207"/>
                  </a:cubicBezTo>
                  <a:cubicBezTo>
                    <a:pt x="7097" y="2221"/>
                    <a:pt x="7097" y="2242"/>
                    <a:pt x="7097" y="2256"/>
                  </a:cubicBezTo>
                  <a:lnTo>
                    <a:pt x="7097" y="2436"/>
                  </a:lnTo>
                  <a:cubicBezTo>
                    <a:pt x="7114" y="2443"/>
                    <a:pt x="7143" y="2447"/>
                    <a:pt x="7164" y="2447"/>
                  </a:cubicBezTo>
                  <a:cubicBezTo>
                    <a:pt x="7252" y="2447"/>
                    <a:pt x="7262" y="2401"/>
                    <a:pt x="7262" y="2320"/>
                  </a:cubicBezTo>
                  <a:close/>
                  <a:moveTo>
                    <a:pt x="7664" y="2249"/>
                  </a:moveTo>
                  <a:lnTo>
                    <a:pt x="7664" y="2404"/>
                  </a:lnTo>
                  <a:cubicBezTo>
                    <a:pt x="7664" y="2426"/>
                    <a:pt x="7664" y="2443"/>
                    <a:pt x="7660" y="2464"/>
                  </a:cubicBezTo>
                  <a:cubicBezTo>
                    <a:pt x="7621" y="2486"/>
                    <a:pt x="7572" y="2493"/>
                    <a:pt x="7516" y="2493"/>
                  </a:cubicBezTo>
                  <a:cubicBezTo>
                    <a:pt x="7424" y="2493"/>
                    <a:pt x="7385" y="2461"/>
                    <a:pt x="7385" y="2390"/>
                  </a:cubicBezTo>
                  <a:cubicBezTo>
                    <a:pt x="7385" y="2330"/>
                    <a:pt x="7410" y="2295"/>
                    <a:pt x="7474" y="2284"/>
                  </a:cubicBezTo>
                  <a:cubicBezTo>
                    <a:pt x="7512" y="2277"/>
                    <a:pt x="7558" y="2277"/>
                    <a:pt x="7607" y="2274"/>
                  </a:cubicBezTo>
                  <a:lnTo>
                    <a:pt x="7607" y="2267"/>
                  </a:lnTo>
                  <a:cubicBezTo>
                    <a:pt x="7607" y="2214"/>
                    <a:pt x="7586" y="2193"/>
                    <a:pt x="7526" y="2193"/>
                  </a:cubicBezTo>
                  <a:cubicBezTo>
                    <a:pt x="7488" y="2193"/>
                    <a:pt x="7445" y="2196"/>
                    <a:pt x="7410" y="2203"/>
                  </a:cubicBezTo>
                  <a:lnTo>
                    <a:pt x="7407" y="2161"/>
                  </a:lnTo>
                  <a:cubicBezTo>
                    <a:pt x="7445" y="2154"/>
                    <a:pt x="7484" y="2150"/>
                    <a:pt x="7533" y="2150"/>
                  </a:cubicBezTo>
                  <a:cubicBezTo>
                    <a:pt x="7607" y="2147"/>
                    <a:pt x="7664" y="2165"/>
                    <a:pt x="7664" y="2249"/>
                  </a:cubicBezTo>
                  <a:close/>
                  <a:moveTo>
                    <a:pt x="7607" y="2316"/>
                  </a:moveTo>
                  <a:cubicBezTo>
                    <a:pt x="7572" y="2316"/>
                    <a:pt x="7526" y="2320"/>
                    <a:pt x="7495" y="2323"/>
                  </a:cubicBezTo>
                  <a:cubicBezTo>
                    <a:pt x="7459" y="2330"/>
                    <a:pt x="7442" y="2344"/>
                    <a:pt x="7442" y="2387"/>
                  </a:cubicBezTo>
                  <a:cubicBezTo>
                    <a:pt x="7442" y="2433"/>
                    <a:pt x="7466" y="2447"/>
                    <a:pt x="7523" y="2447"/>
                  </a:cubicBezTo>
                  <a:cubicBezTo>
                    <a:pt x="7547" y="2447"/>
                    <a:pt x="7579" y="2443"/>
                    <a:pt x="7604" y="2433"/>
                  </a:cubicBezTo>
                  <a:cubicBezTo>
                    <a:pt x="7604" y="2419"/>
                    <a:pt x="7604" y="2397"/>
                    <a:pt x="7604" y="2383"/>
                  </a:cubicBezTo>
                  <a:lnTo>
                    <a:pt x="7604" y="2316"/>
                  </a:lnTo>
                  <a:lnTo>
                    <a:pt x="7607" y="2316"/>
                  </a:lnTo>
                  <a:close/>
                  <a:moveTo>
                    <a:pt x="7914" y="2147"/>
                  </a:moveTo>
                  <a:cubicBezTo>
                    <a:pt x="7850" y="2147"/>
                    <a:pt x="7801" y="2157"/>
                    <a:pt x="7762" y="2175"/>
                  </a:cubicBezTo>
                  <a:cubicBezTo>
                    <a:pt x="7762" y="2196"/>
                    <a:pt x="7759" y="2214"/>
                    <a:pt x="7759" y="2235"/>
                  </a:cubicBezTo>
                  <a:lnTo>
                    <a:pt x="7759" y="2489"/>
                  </a:lnTo>
                  <a:lnTo>
                    <a:pt x="7815" y="2489"/>
                  </a:lnTo>
                  <a:lnTo>
                    <a:pt x="7815" y="2256"/>
                  </a:lnTo>
                  <a:cubicBezTo>
                    <a:pt x="7815" y="2242"/>
                    <a:pt x="7815" y="2221"/>
                    <a:pt x="7815" y="2207"/>
                  </a:cubicBezTo>
                  <a:cubicBezTo>
                    <a:pt x="7833" y="2200"/>
                    <a:pt x="7868" y="2193"/>
                    <a:pt x="7892" y="2193"/>
                  </a:cubicBezTo>
                  <a:cubicBezTo>
                    <a:pt x="7970" y="2193"/>
                    <a:pt x="7981" y="2217"/>
                    <a:pt x="7981" y="2277"/>
                  </a:cubicBezTo>
                  <a:lnTo>
                    <a:pt x="7981" y="2486"/>
                  </a:lnTo>
                  <a:lnTo>
                    <a:pt x="8037" y="2486"/>
                  </a:lnTo>
                  <a:lnTo>
                    <a:pt x="8037" y="2267"/>
                  </a:lnTo>
                  <a:cubicBezTo>
                    <a:pt x="8040" y="2200"/>
                    <a:pt x="8030" y="2147"/>
                    <a:pt x="7914" y="2147"/>
                  </a:cubicBezTo>
                  <a:close/>
                  <a:moveTo>
                    <a:pt x="8259" y="2390"/>
                  </a:moveTo>
                  <a:lnTo>
                    <a:pt x="8157" y="2150"/>
                  </a:lnTo>
                  <a:lnTo>
                    <a:pt x="8093" y="2150"/>
                  </a:lnTo>
                  <a:lnTo>
                    <a:pt x="8230" y="2464"/>
                  </a:lnTo>
                  <a:lnTo>
                    <a:pt x="8178" y="2613"/>
                  </a:lnTo>
                  <a:lnTo>
                    <a:pt x="8238" y="2613"/>
                  </a:lnTo>
                  <a:lnTo>
                    <a:pt x="8396" y="2150"/>
                  </a:lnTo>
                  <a:lnTo>
                    <a:pt x="8336" y="2150"/>
                  </a:lnTo>
                  <a:lnTo>
                    <a:pt x="8259" y="2390"/>
                  </a:lnTo>
                  <a:close/>
                  <a:moveTo>
                    <a:pt x="10223" y="1586"/>
                  </a:moveTo>
                  <a:cubicBezTo>
                    <a:pt x="10223" y="1604"/>
                    <a:pt x="10220" y="1618"/>
                    <a:pt x="10213" y="1632"/>
                  </a:cubicBezTo>
                  <a:cubicBezTo>
                    <a:pt x="10206" y="1646"/>
                    <a:pt x="10199" y="1657"/>
                    <a:pt x="10188" y="1667"/>
                  </a:cubicBezTo>
                  <a:cubicBezTo>
                    <a:pt x="10177" y="1678"/>
                    <a:pt x="10167" y="1685"/>
                    <a:pt x="10153" y="1692"/>
                  </a:cubicBezTo>
                  <a:cubicBezTo>
                    <a:pt x="10139" y="1699"/>
                    <a:pt x="10125" y="1699"/>
                    <a:pt x="10111" y="1699"/>
                  </a:cubicBezTo>
                  <a:cubicBezTo>
                    <a:pt x="10093" y="1699"/>
                    <a:pt x="10079" y="1695"/>
                    <a:pt x="10065" y="1692"/>
                  </a:cubicBezTo>
                  <a:cubicBezTo>
                    <a:pt x="10051" y="1685"/>
                    <a:pt x="10040" y="1678"/>
                    <a:pt x="10030" y="1667"/>
                  </a:cubicBezTo>
                  <a:cubicBezTo>
                    <a:pt x="10019" y="1657"/>
                    <a:pt x="10012" y="1646"/>
                    <a:pt x="10005" y="1632"/>
                  </a:cubicBezTo>
                  <a:cubicBezTo>
                    <a:pt x="9998" y="1618"/>
                    <a:pt x="9998" y="1604"/>
                    <a:pt x="9998" y="1586"/>
                  </a:cubicBezTo>
                  <a:cubicBezTo>
                    <a:pt x="9998" y="1568"/>
                    <a:pt x="10001" y="1554"/>
                    <a:pt x="10008" y="1540"/>
                  </a:cubicBezTo>
                  <a:cubicBezTo>
                    <a:pt x="10016" y="1526"/>
                    <a:pt x="10023" y="1516"/>
                    <a:pt x="10033" y="1505"/>
                  </a:cubicBezTo>
                  <a:cubicBezTo>
                    <a:pt x="10044" y="1495"/>
                    <a:pt x="10054" y="1487"/>
                    <a:pt x="10068" y="1480"/>
                  </a:cubicBezTo>
                  <a:cubicBezTo>
                    <a:pt x="10082" y="1473"/>
                    <a:pt x="10097" y="1473"/>
                    <a:pt x="10111" y="1473"/>
                  </a:cubicBezTo>
                  <a:cubicBezTo>
                    <a:pt x="10125" y="1473"/>
                    <a:pt x="10139" y="1477"/>
                    <a:pt x="10153" y="1480"/>
                  </a:cubicBezTo>
                  <a:cubicBezTo>
                    <a:pt x="10167" y="1487"/>
                    <a:pt x="10177" y="1494"/>
                    <a:pt x="10188" y="1505"/>
                  </a:cubicBezTo>
                  <a:cubicBezTo>
                    <a:pt x="10199" y="1515"/>
                    <a:pt x="10206" y="1526"/>
                    <a:pt x="10213" y="1540"/>
                  </a:cubicBezTo>
                  <a:cubicBezTo>
                    <a:pt x="10223" y="1554"/>
                    <a:pt x="10223" y="1572"/>
                    <a:pt x="10223" y="1586"/>
                  </a:cubicBezTo>
                  <a:close/>
                  <a:moveTo>
                    <a:pt x="10202" y="1586"/>
                  </a:moveTo>
                  <a:cubicBezTo>
                    <a:pt x="10202" y="1572"/>
                    <a:pt x="10199" y="1558"/>
                    <a:pt x="10195" y="1547"/>
                  </a:cubicBezTo>
                  <a:cubicBezTo>
                    <a:pt x="10192" y="1537"/>
                    <a:pt x="10185" y="1526"/>
                    <a:pt x="10177" y="1519"/>
                  </a:cubicBezTo>
                  <a:cubicBezTo>
                    <a:pt x="10170" y="1512"/>
                    <a:pt x="10160" y="1505"/>
                    <a:pt x="10149" y="1501"/>
                  </a:cubicBezTo>
                  <a:cubicBezTo>
                    <a:pt x="10139" y="1498"/>
                    <a:pt x="10128" y="1494"/>
                    <a:pt x="10114" y="1494"/>
                  </a:cubicBezTo>
                  <a:cubicBezTo>
                    <a:pt x="10100" y="1494"/>
                    <a:pt x="10090" y="1498"/>
                    <a:pt x="10079" y="1501"/>
                  </a:cubicBezTo>
                  <a:cubicBezTo>
                    <a:pt x="10069" y="1505"/>
                    <a:pt x="10058" y="1512"/>
                    <a:pt x="10051" y="1519"/>
                  </a:cubicBezTo>
                  <a:cubicBezTo>
                    <a:pt x="10044" y="1526"/>
                    <a:pt x="10037" y="1537"/>
                    <a:pt x="10033" y="1547"/>
                  </a:cubicBezTo>
                  <a:cubicBezTo>
                    <a:pt x="10030" y="1558"/>
                    <a:pt x="10026" y="1572"/>
                    <a:pt x="10026" y="1586"/>
                  </a:cubicBezTo>
                  <a:cubicBezTo>
                    <a:pt x="10026" y="1600"/>
                    <a:pt x="10030" y="1611"/>
                    <a:pt x="10033" y="1621"/>
                  </a:cubicBezTo>
                  <a:cubicBezTo>
                    <a:pt x="10037" y="1632"/>
                    <a:pt x="10044" y="1642"/>
                    <a:pt x="10051" y="1649"/>
                  </a:cubicBezTo>
                  <a:cubicBezTo>
                    <a:pt x="10058" y="1657"/>
                    <a:pt x="10068" y="1664"/>
                    <a:pt x="10079" y="1671"/>
                  </a:cubicBezTo>
                  <a:cubicBezTo>
                    <a:pt x="10089" y="1674"/>
                    <a:pt x="10104" y="1678"/>
                    <a:pt x="10114" y="1678"/>
                  </a:cubicBezTo>
                  <a:cubicBezTo>
                    <a:pt x="10125" y="1678"/>
                    <a:pt x="10139" y="1675"/>
                    <a:pt x="10149" y="1671"/>
                  </a:cubicBezTo>
                  <a:cubicBezTo>
                    <a:pt x="10160" y="1668"/>
                    <a:pt x="10170" y="1660"/>
                    <a:pt x="10177" y="1653"/>
                  </a:cubicBezTo>
                  <a:cubicBezTo>
                    <a:pt x="10185" y="1646"/>
                    <a:pt x="10192" y="1635"/>
                    <a:pt x="10195" y="1625"/>
                  </a:cubicBezTo>
                  <a:cubicBezTo>
                    <a:pt x="10199" y="1614"/>
                    <a:pt x="10202" y="1600"/>
                    <a:pt x="10202" y="1586"/>
                  </a:cubicBezTo>
                  <a:close/>
                  <a:moveTo>
                    <a:pt x="10132" y="1597"/>
                  </a:moveTo>
                  <a:lnTo>
                    <a:pt x="10167" y="1653"/>
                  </a:lnTo>
                  <a:lnTo>
                    <a:pt x="10142" y="1653"/>
                  </a:lnTo>
                  <a:lnTo>
                    <a:pt x="10111" y="1600"/>
                  </a:lnTo>
                  <a:lnTo>
                    <a:pt x="10089" y="1600"/>
                  </a:lnTo>
                  <a:lnTo>
                    <a:pt x="10089" y="1653"/>
                  </a:lnTo>
                  <a:lnTo>
                    <a:pt x="10068" y="1653"/>
                  </a:lnTo>
                  <a:lnTo>
                    <a:pt x="10068" y="1526"/>
                  </a:lnTo>
                  <a:lnTo>
                    <a:pt x="10118" y="1526"/>
                  </a:lnTo>
                  <a:cubicBezTo>
                    <a:pt x="10132" y="1526"/>
                    <a:pt x="10146" y="1530"/>
                    <a:pt x="10153" y="1533"/>
                  </a:cubicBezTo>
                  <a:cubicBezTo>
                    <a:pt x="10160" y="1540"/>
                    <a:pt x="10163" y="1547"/>
                    <a:pt x="10163" y="1561"/>
                  </a:cubicBezTo>
                  <a:cubicBezTo>
                    <a:pt x="10163" y="1572"/>
                    <a:pt x="10160" y="1582"/>
                    <a:pt x="10153" y="1586"/>
                  </a:cubicBezTo>
                  <a:cubicBezTo>
                    <a:pt x="10149" y="1593"/>
                    <a:pt x="10142" y="1597"/>
                    <a:pt x="10132" y="1597"/>
                  </a:cubicBezTo>
                  <a:close/>
                  <a:moveTo>
                    <a:pt x="10125" y="1579"/>
                  </a:moveTo>
                  <a:cubicBezTo>
                    <a:pt x="10128" y="1579"/>
                    <a:pt x="10132" y="1579"/>
                    <a:pt x="10135" y="1575"/>
                  </a:cubicBezTo>
                  <a:cubicBezTo>
                    <a:pt x="10139" y="1575"/>
                    <a:pt x="10139" y="1572"/>
                    <a:pt x="10142" y="1568"/>
                  </a:cubicBezTo>
                  <a:cubicBezTo>
                    <a:pt x="10142" y="1565"/>
                    <a:pt x="10146" y="1561"/>
                    <a:pt x="10146" y="1558"/>
                  </a:cubicBezTo>
                  <a:cubicBezTo>
                    <a:pt x="10146" y="1554"/>
                    <a:pt x="10146" y="1551"/>
                    <a:pt x="10142" y="1547"/>
                  </a:cubicBezTo>
                  <a:cubicBezTo>
                    <a:pt x="10142" y="1544"/>
                    <a:pt x="10139" y="1544"/>
                    <a:pt x="10135" y="1544"/>
                  </a:cubicBezTo>
                  <a:cubicBezTo>
                    <a:pt x="10132" y="1544"/>
                    <a:pt x="10129" y="1540"/>
                    <a:pt x="10125" y="1540"/>
                  </a:cubicBezTo>
                  <a:cubicBezTo>
                    <a:pt x="10122" y="1540"/>
                    <a:pt x="10118" y="1540"/>
                    <a:pt x="10114" y="1540"/>
                  </a:cubicBezTo>
                  <a:lnTo>
                    <a:pt x="10089" y="1540"/>
                  </a:lnTo>
                  <a:lnTo>
                    <a:pt x="10089" y="1575"/>
                  </a:lnTo>
                  <a:lnTo>
                    <a:pt x="10114" y="1575"/>
                  </a:lnTo>
                  <a:cubicBezTo>
                    <a:pt x="10118" y="1582"/>
                    <a:pt x="10121" y="1579"/>
                    <a:pt x="10125" y="1579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Freeform 17"/>
            <p:cNvSpPr>
              <a:spLocks noChangeArrowheads="1"/>
            </p:cNvSpPr>
            <p:nvPr/>
          </p:nvSpPr>
          <p:spPr bwMode="auto">
            <a:xfrm>
              <a:off x="1930" y="2022"/>
              <a:ext cx="343" cy="223"/>
            </a:xfrm>
            <a:custGeom>
              <a:avLst/>
              <a:gdLst>
                <a:gd name="T0" fmla="*/ 1510 w 1515"/>
                <a:gd name="T1" fmla="*/ 0 h 988"/>
                <a:gd name="T2" fmla="*/ 3 w 1515"/>
                <a:gd name="T3" fmla="*/ 508 h 988"/>
                <a:gd name="T4" fmla="*/ 0 w 1515"/>
                <a:gd name="T5" fmla="*/ 539 h 988"/>
                <a:gd name="T6" fmla="*/ 1514 w 1515"/>
                <a:gd name="T7" fmla="*/ 987 h 988"/>
                <a:gd name="T8" fmla="*/ 1514 w 1515"/>
                <a:gd name="T9" fmla="*/ 0 h 988"/>
                <a:gd name="T10" fmla="*/ 1510 w 1515"/>
                <a:gd name="T11" fmla="*/ 0 h 9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15" h="988">
                  <a:moveTo>
                    <a:pt x="1510" y="0"/>
                  </a:moveTo>
                  <a:cubicBezTo>
                    <a:pt x="834" y="384"/>
                    <a:pt x="200" y="483"/>
                    <a:pt x="3" y="508"/>
                  </a:cubicBezTo>
                  <a:cubicBezTo>
                    <a:pt x="3" y="518"/>
                    <a:pt x="0" y="529"/>
                    <a:pt x="0" y="539"/>
                  </a:cubicBezTo>
                  <a:cubicBezTo>
                    <a:pt x="225" y="638"/>
                    <a:pt x="792" y="864"/>
                    <a:pt x="1514" y="987"/>
                  </a:cubicBezTo>
                  <a:lnTo>
                    <a:pt x="1514" y="0"/>
                  </a:lnTo>
                  <a:lnTo>
                    <a:pt x="151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Freeform 18"/>
            <p:cNvSpPr>
              <a:spLocks noChangeArrowheads="1"/>
            </p:cNvSpPr>
            <p:nvPr/>
          </p:nvSpPr>
          <p:spPr bwMode="auto">
            <a:xfrm>
              <a:off x="1922" y="1739"/>
              <a:ext cx="349" cy="369"/>
            </a:xfrm>
            <a:custGeom>
              <a:avLst/>
              <a:gdLst>
                <a:gd name="T0" fmla="*/ 1542 w 1543"/>
                <a:gd name="T1" fmla="*/ 1108 h 1633"/>
                <a:gd name="T2" fmla="*/ 1542 w 1543"/>
                <a:gd name="T3" fmla="*/ 0 h 1633"/>
                <a:gd name="T4" fmla="*/ 0 w 1543"/>
                <a:gd name="T5" fmla="*/ 1600 h 1633"/>
                <a:gd name="T6" fmla="*/ 14 w 1543"/>
                <a:gd name="T7" fmla="*/ 1632 h 1633"/>
                <a:gd name="T8" fmla="*/ 1542 w 1543"/>
                <a:gd name="T9" fmla="*/ 1108 h 16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3" h="1633">
                  <a:moveTo>
                    <a:pt x="1542" y="1108"/>
                  </a:moveTo>
                  <a:lnTo>
                    <a:pt x="1542" y="0"/>
                  </a:lnTo>
                  <a:lnTo>
                    <a:pt x="0" y="1600"/>
                  </a:lnTo>
                  <a:cubicBezTo>
                    <a:pt x="7" y="1611"/>
                    <a:pt x="11" y="1622"/>
                    <a:pt x="14" y="1632"/>
                  </a:cubicBezTo>
                  <a:cubicBezTo>
                    <a:pt x="201" y="1611"/>
                    <a:pt x="863" y="1505"/>
                    <a:pt x="1542" y="110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Freeform 19"/>
            <p:cNvSpPr>
              <a:spLocks noChangeArrowheads="1"/>
            </p:cNvSpPr>
            <p:nvPr/>
          </p:nvSpPr>
          <p:spPr bwMode="auto">
            <a:xfrm>
              <a:off x="1894" y="2170"/>
              <a:ext cx="378" cy="125"/>
            </a:xfrm>
            <a:custGeom>
              <a:avLst/>
              <a:gdLst>
                <a:gd name="T0" fmla="*/ 109 w 1670"/>
                <a:gd name="T1" fmla="*/ 0 h 555"/>
                <a:gd name="T2" fmla="*/ 0 w 1670"/>
                <a:gd name="T3" fmla="*/ 88 h 555"/>
                <a:gd name="T4" fmla="*/ 127 w 1670"/>
                <a:gd name="T5" fmla="*/ 554 h 555"/>
                <a:gd name="T6" fmla="*/ 1669 w 1670"/>
                <a:gd name="T7" fmla="*/ 554 h 555"/>
                <a:gd name="T8" fmla="*/ 1669 w 1670"/>
                <a:gd name="T9" fmla="*/ 459 h 555"/>
                <a:gd name="T10" fmla="*/ 109 w 1670"/>
                <a:gd name="T1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70" h="555">
                  <a:moveTo>
                    <a:pt x="109" y="0"/>
                  </a:moveTo>
                  <a:cubicBezTo>
                    <a:pt x="81" y="39"/>
                    <a:pt x="46" y="71"/>
                    <a:pt x="0" y="88"/>
                  </a:cubicBezTo>
                  <a:cubicBezTo>
                    <a:pt x="18" y="194"/>
                    <a:pt x="53" y="367"/>
                    <a:pt x="127" y="554"/>
                  </a:cubicBezTo>
                  <a:lnTo>
                    <a:pt x="1669" y="554"/>
                  </a:lnTo>
                  <a:lnTo>
                    <a:pt x="1669" y="459"/>
                  </a:lnTo>
                  <a:cubicBezTo>
                    <a:pt x="930" y="335"/>
                    <a:pt x="342" y="103"/>
                    <a:pt x="10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Freeform 21"/>
            <p:cNvSpPr>
              <a:spLocks noChangeArrowheads="1"/>
            </p:cNvSpPr>
            <p:nvPr/>
          </p:nvSpPr>
          <p:spPr bwMode="auto">
            <a:xfrm>
              <a:off x="1736" y="2190"/>
              <a:ext cx="145" cy="105"/>
            </a:xfrm>
            <a:custGeom>
              <a:avLst/>
              <a:gdLst>
                <a:gd name="T0" fmla="*/ 531 w 642"/>
                <a:gd name="T1" fmla="*/ 25 h 467"/>
                <a:gd name="T2" fmla="*/ 450 w 642"/>
                <a:gd name="T3" fmla="*/ 0 h 467"/>
                <a:gd name="T4" fmla="*/ 0 w 642"/>
                <a:gd name="T5" fmla="*/ 466 h 467"/>
                <a:gd name="T6" fmla="*/ 641 w 642"/>
                <a:gd name="T7" fmla="*/ 466 h 467"/>
                <a:gd name="T8" fmla="*/ 531 w 642"/>
                <a:gd name="T9" fmla="*/ 25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2" h="467">
                  <a:moveTo>
                    <a:pt x="531" y="25"/>
                  </a:moveTo>
                  <a:cubicBezTo>
                    <a:pt x="503" y="22"/>
                    <a:pt x="475" y="11"/>
                    <a:pt x="450" y="0"/>
                  </a:cubicBezTo>
                  <a:lnTo>
                    <a:pt x="0" y="466"/>
                  </a:lnTo>
                  <a:lnTo>
                    <a:pt x="641" y="466"/>
                  </a:lnTo>
                  <a:cubicBezTo>
                    <a:pt x="577" y="290"/>
                    <a:pt x="545" y="127"/>
                    <a:pt x="531" y="25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3" name="Title 1"/>
          <p:cNvSpPr>
            <a:spLocks noGrp="1"/>
          </p:cNvSpPr>
          <p:nvPr>
            <p:ph type="ctrTitle" hasCustomPrompt="1"/>
          </p:nvPr>
        </p:nvSpPr>
        <p:spPr>
          <a:xfrm>
            <a:off x="5029200" y="2482151"/>
            <a:ext cx="6026102" cy="143383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l">
              <a:lnSpc>
                <a:spcPct val="85000"/>
              </a:lnSpc>
              <a:spcBef>
                <a:spcPts val="0"/>
              </a:spcBef>
              <a:defRPr sz="43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cxnSp>
        <p:nvCxnSpPr>
          <p:cNvPr id="9" name="Shape 20"/>
          <p:cNvCxnSpPr/>
          <p:nvPr userDrawn="1"/>
        </p:nvCxnSpPr>
        <p:spPr>
          <a:xfrm>
            <a:off x="4686300" y="2607356"/>
            <a:ext cx="0" cy="1183420"/>
          </a:xfrm>
          <a:prstGeom prst="straightConnector1">
            <a:avLst/>
          </a:prstGeom>
          <a:noFill/>
          <a:ln w="34925" cap="rnd" cmpd="sng">
            <a:solidFill>
              <a:schemeClr val="bg1">
                <a:alpha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Shape 18"/>
          <p:cNvSpPr txBox="1">
            <a:spLocks noGrp="1"/>
          </p:cNvSpPr>
          <p:nvPr>
            <p:ph type="subTitle" idx="1" hasCustomPrompt="1"/>
          </p:nvPr>
        </p:nvSpPr>
        <p:spPr>
          <a:xfrm>
            <a:off x="5029200" y="4018140"/>
            <a:ext cx="6026102" cy="696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chemeClr val="dk2"/>
              </a:buClr>
              <a:buNone/>
              <a:defRPr sz="2000" b="0" i="0" baseline="0">
                <a:solidFill>
                  <a:srgbClr val="FFFFFF"/>
                </a:solidFill>
                <a:latin typeface="Arial"/>
                <a:ea typeface="Arial"/>
                <a:cs typeface="Arial"/>
              </a:defRPr>
            </a:lvl1pPr>
            <a:lvl2pPr lvl="1"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>
            <a:r>
              <a:rPr lang="en-US" smtClean="0"/>
              <a:t>Subtitle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85933233"/>
      </p:ext>
    </p:extLst>
  </p:cSld>
  <p:clrMapOvr>
    <a:masterClrMapping/>
  </p:clrMapOvr>
  <p:transition xmlns:p14="http://schemas.microsoft.com/office/powerpoint/2010/main" spd="med">
    <p:pull/>
  </p:transition>
  <p:timing>
    <p:tnLst>
      <p:par>
        <p:cTn xmlns:p14="http://schemas.microsoft.com/office/powerpoint/2010/main"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2136">
          <p15:clr>
            <a:srgbClr val="FBAE40"/>
          </p15:clr>
        </p15:guide>
        <p15:guide id="5" pos="2952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2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14"/>
          <p:cNvSpPr>
            <a:spLocks noGrp="1"/>
          </p:cNvSpPr>
          <p:nvPr>
            <p:ph sz="quarter" idx="15"/>
          </p:nvPr>
        </p:nvSpPr>
        <p:spPr>
          <a:xfrm>
            <a:off x="304800" y="1169987"/>
            <a:ext cx="5690364" cy="5280025"/>
          </a:xfrm>
          <a:prstGeom prst="rect">
            <a:avLst/>
          </a:prstGeom>
        </p:spPr>
        <p:txBody>
          <a:bodyPr/>
          <a:lstStyle>
            <a:lvl1pPr marL="300559" indent="-300559">
              <a:buClr>
                <a:schemeClr val="bg1"/>
              </a:buClr>
              <a:buSzPct val="90000"/>
              <a:buFont typeface="LucidaGrande" charset="0"/>
              <a:buChar char="◦"/>
              <a:defRPr sz="2800">
                <a:solidFill>
                  <a:schemeClr val="bg1"/>
                </a:solidFill>
                <a:latin typeface="+mn-lt"/>
              </a:defRPr>
            </a:lvl1pPr>
            <a:lvl2pPr>
              <a:defRPr sz="2400">
                <a:solidFill>
                  <a:schemeClr val="bg1"/>
                </a:solidFill>
                <a:latin typeface="+mn-lt"/>
              </a:defRPr>
            </a:lvl2pPr>
            <a:lvl3pPr>
              <a:defRPr sz="2000">
                <a:solidFill>
                  <a:schemeClr val="bg1"/>
                </a:solidFill>
                <a:latin typeface="+mn-lt"/>
              </a:defRPr>
            </a:lvl3pPr>
            <a:lvl4pPr>
              <a:defRPr sz="1800">
                <a:solidFill>
                  <a:schemeClr val="bg1"/>
                </a:solidFill>
                <a:latin typeface="+mn-lt"/>
              </a:defRPr>
            </a:lvl4pPr>
            <a:lvl5pPr>
              <a:defRPr sz="16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7" name="Content Placeholder 14"/>
          <p:cNvSpPr>
            <a:spLocks noGrp="1"/>
          </p:cNvSpPr>
          <p:nvPr>
            <p:ph sz="quarter" idx="16"/>
          </p:nvPr>
        </p:nvSpPr>
        <p:spPr>
          <a:xfrm>
            <a:off x="6196836" y="1169987"/>
            <a:ext cx="5690364" cy="5280025"/>
          </a:xfrm>
          <a:prstGeom prst="rect">
            <a:avLst/>
          </a:prstGeom>
        </p:spPr>
        <p:txBody>
          <a:bodyPr/>
          <a:lstStyle>
            <a:lvl1pPr marL="300559" indent="-300559">
              <a:buClr>
                <a:schemeClr val="bg1"/>
              </a:buClr>
              <a:buSzPct val="90000"/>
              <a:buFont typeface="LucidaGrande" charset="0"/>
              <a:buChar char="◦"/>
              <a:defRPr sz="2800">
                <a:solidFill>
                  <a:schemeClr val="bg1"/>
                </a:solidFill>
                <a:latin typeface="+mn-lt"/>
              </a:defRPr>
            </a:lvl1pPr>
            <a:lvl2pPr>
              <a:defRPr sz="2400">
                <a:solidFill>
                  <a:schemeClr val="bg1"/>
                </a:solidFill>
                <a:latin typeface="+mn-lt"/>
              </a:defRPr>
            </a:lvl2pPr>
            <a:lvl3pPr>
              <a:defRPr sz="2000">
                <a:solidFill>
                  <a:schemeClr val="bg1"/>
                </a:solidFill>
                <a:latin typeface="+mn-lt"/>
              </a:defRPr>
            </a:lvl3pPr>
            <a:lvl4pPr>
              <a:defRPr sz="1800">
                <a:solidFill>
                  <a:schemeClr val="bg1"/>
                </a:solidFill>
                <a:latin typeface="+mn-lt"/>
              </a:defRPr>
            </a:lvl4pPr>
            <a:lvl5pPr>
              <a:defRPr sz="16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42704" y="6567170"/>
            <a:ext cx="280436" cy="177421"/>
          </a:xfrm>
          <a:prstGeom prst="rect">
            <a:avLst/>
          </a:prstGeom>
          <a:ln w="25400" cap="rnd">
            <a:noFill/>
          </a:ln>
        </p:spPr>
        <p:txBody>
          <a:bodyPr vert="horz" lIns="0" tIns="0" rIns="36576" bIns="0" rtlCol="0" anchor="ctr"/>
          <a:lstStyle>
            <a:lvl1pPr algn="r">
              <a:defRPr sz="1000" b="1">
                <a:solidFill>
                  <a:schemeClr val="bg1"/>
                </a:solidFill>
              </a:defRPr>
            </a:lvl1pPr>
          </a:lstStyle>
          <a:p>
            <a:fld id="{369CBD11-8145-8849-BA5F-F03872159E2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460429"/>
      </p:ext>
    </p:extLst>
  </p:cSld>
  <p:clrMapOvr>
    <a:masterClrMapping/>
  </p:clrMapOvr>
  <p:transition xmlns:p14="http://schemas.microsoft.com/office/powerpoint/2010/main" spd="med">
    <p:pull/>
  </p:transition>
  <p:timing>
    <p:tnLst>
      <p:par>
        <p:cTn xmlns:p14="http://schemas.microsoft.com/office/powerpoint/2010/main"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1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14"/>
          <p:cNvSpPr>
            <a:spLocks noGrp="1"/>
          </p:cNvSpPr>
          <p:nvPr>
            <p:ph sz="quarter" idx="15"/>
          </p:nvPr>
        </p:nvSpPr>
        <p:spPr>
          <a:xfrm>
            <a:off x="304800" y="1169987"/>
            <a:ext cx="11582400" cy="5280025"/>
          </a:xfrm>
          <a:prstGeom prst="rect">
            <a:avLst/>
          </a:prstGeom>
        </p:spPr>
        <p:txBody>
          <a:bodyPr/>
          <a:lstStyle>
            <a:lvl1pPr marL="300559" indent="-300559">
              <a:buClr>
                <a:schemeClr val="bg1"/>
              </a:buClr>
              <a:buSzPct val="90000"/>
              <a:buFont typeface="LucidaGrande" charset="0"/>
              <a:buChar char="◦"/>
              <a:defRPr sz="2800">
                <a:solidFill>
                  <a:schemeClr val="bg1"/>
                </a:solidFill>
                <a:latin typeface="+mn-lt"/>
              </a:defRPr>
            </a:lvl1pPr>
            <a:lvl2pPr>
              <a:defRPr sz="2400">
                <a:solidFill>
                  <a:schemeClr val="bg1"/>
                </a:solidFill>
                <a:latin typeface="+mn-lt"/>
              </a:defRPr>
            </a:lvl2pPr>
            <a:lvl3pPr>
              <a:defRPr sz="2000">
                <a:solidFill>
                  <a:schemeClr val="bg1"/>
                </a:solidFill>
                <a:latin typeface="+mn-lt"/>
              </a:defRPr>
            </a:lvl3pPr>
            <a:lvl4pPr>
              <a:defRPr sz="1800">
                <a:solidFill>
                  <a:schemeClr val="bg1"/>
                </a:solidFill>
                <a:latin typeface="+mn-lt"/>
              </a:defRPr>
            </a:lvl4pPr>
            <a:lvl5pPr>
              <a:defRPr sz="16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42704" y="6567170"/>
            <a:ext cx="280436" cy="177421"/>
          </a:xfrm>
          <a:prstGeom prst="rect">
            <a:avLst/>
          </a:prstGeom>
          <a:ln w="25400" cap="rnd">
            <a:noFill/>
          </a:ln>
        </p:spPr>
        <p:txBody>
          <a:bodyPr vert="horz" lIns="0" tIns="0" rIns="36576" bIns="0" rtlCol="0" anchor="ctr"/>
          <a:lstStyle>
            <a:lvl1pPr algn="r">
              <a:defRPr sz="1000" b="1">
                <a:solidFill>
                  <a:schemeClr val="bg1"/>
                </a:solidFill>
              </a:defRPr>
            </a:lvl1pPr>
          </a:lstStyle>
          <a:p>
            <a:fld id="{369CBD11-8145-8849-BA5F-F03872159E2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213131"/>
      </p:ext>
    </p:extLst>
  </p:cSld>
  <p:clrMapOvr>
    <a:masterClrMapping/>
  </p:clrMapOvr>
  <p:transition xmlns:p14="http://schemas.microsoft.com/office/powerpoint/2010/main" spd="med">
    <p:pull/>
  </p:transition>
  <p:timing>
    <p:tnLst>
      <p:par>
        <p:cTn xmlns:p14="http://schemas.microsoft.com/office/powerpoint/2010/main"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1column-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 flipV="1">
            <a:off x="0" y="1"/>
            <a:ext cx="12191999" cy="483163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ontent Placeholder 14"/>
          <p:cNvSpPr>
            <a:spLocks noGrp="1"/>
          </p:cNvSpPr>
          <p:nvPr>
            <p:ph sz="quarter" idx="15"/>
          </p:nvPr>
        </p:nvSpPr>
        <p:spPr>
          <a:xfrm>
            <a:off x="304800" y="1169988"/>
            <a:ext cx="11582400" cy="3517760"/>
          </a:xfrm>
          <a:prstGeom prst="rect">
            <a:avLst/>
          </a:prstGeom>
        </p:spPr>
        <p:txBody>
          <a:bodyPr/>
          <a:lstStyle>
            <a:lvl1pPr marL="300559" indent="-300559">
              <a:buClr>
                <a:schemeClr val="accent5"/>
              </a:buClr>
              <a:buSzPct val="90000"/>
              <a:buFont typeface="LucidaGrande" charset="0"/>
              <a:buChar char="◦"/>
              <a:defRPr sz="280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2400">
                <a:solidFill>
                  <a:schemeClr val="tx2"/>
                </a:solidFill>
                <a:latin typeface="+mn-lt"/>
              </a:defRPr>
            </a:lvl2pPr>
            <a:lvl3pPr>
              <a:defRPr sz="2000">
                <a:solidFill>
                  <a:schemeClr val="tx2"/>
                </a:solidFill>
                <a:latin typeface="+mn-lt"/>
              </a:defRPr>
            </a:lvl3pPr>
            <a:lvl4pPr>
              <a:defRPr sz="1800">
                <a:solidFill>
                  <a:schemeClr val="tx2"/>
                </a:solidFill>
                <a:latin typeface="+mn-lt"/>
              </a:defRPr>
            </a:lvl4pPr>
            <a:lvl5pPr>
              <a:defRPr sz="16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Content Placeholder 14"/>
          <p:cNvSpPr>
            <a:spLocks noGrp="1"/>
          </p:cNvSpPr>
          <p:nvPr>
            <p:ph sz="quarter" idx="16"/>
          </p:nvPr>
        </p:nvSpPr>
        <p:spPr>
          <a:xfrm>
            <a:off x="304800" y="4985711"/>
            <a:ext cx="11582400" cy="1491289"/>
          </a:xfrm>
          <a:prstGeom prst="rect">
            <a:avLst/>
          </a:prstGeom>
        </p:spPr>
        <p:txBody>
          <a:bodyPr numCol="1" spcCol="274320" anchor="ctr">
            <a:normAutofit/>
          </a:bodyPr>
          <a:lstStyle>
            <a:lvl1pPr marL="0" indent="0" algn="ctr">
              <a:buClr>
                <a:schemeClr val="bg1"/>
              </a:buClr>
              <a:buSzPct val="90000"/>
              <a:buFont typeface="LucidaGrande" charset="0"/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>
              <a:defRPr sz="2400">
                <a:solidFill>
                  <a:schemeClr val="bg1"/>
                </a:solidFill>
                <a:latin typeface="+mn-lt"/>
              </a:defRPr>
            </a:lvl2pPr>
            <a:lvl3pPr>
              <a:defRPr sz="2000">
                <a:solidFill>
                  <a:schemeClr val="bg1"/>
                </a:solidFill>
                <a:latin typeface="+mn-lt"/>
              </a:defRPr>
            </a:lvl3pPr>
            <a:lvl4pPr>
              <a:defRPr sz="1800">
                <a:solidFill>
                  <a:schemeClr val="bg1"/>
                </a:solidFill>
                <a:latin typeface="+mn-lt"/>
              </a:defRPr>
            </a:lvl4pPr>
            <a:lvl5pPr>
              <a:defRPr sz="16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42704" y="6567170"/>
            <a:ext cx="280436" cy="177421"/>
          </a:xfrm>
          <a:prstGeom prst="rect">
            <a:avLst/>
          </a:prstGeom>
          <a:ln w="25400" cap="rnd">
            <a:noFill/>
          </a:ln>
        </p:spPr>
        <p:txBody>
          <a:bodyPr vert="horz" lIns="0" tIns="0" rIns="36576" bIns="0" rtlCol="0" anchor="ctr"/>
          <a:lstStyle>
            <a:lvl1pPr algn="r">
              <a:defRPr sz="1000" b="1">
                <a:solidFill>
                  <a:schemeClr val="bg1"/>
                </a:solidFill>
              </a:defRPr>
            </a:lvl1pPr>
          </a:lstStyle>
          <a:p>
            <a:fld id="{369CBD11-8145-8849-BA5F-F03872159E2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60575"/>
      </p:ext>
    </p:extLst>
  </p:cSld>
  <p:clrMapOvr>
    <a:masterClrMapping/>
  </p:clrMapOvr>
  <p:transition xmlns:p14="http://schemas.microsoft.com/office/powerpoint/2010/main" spd="med">
    <p:pull/>
  </p:transition>
  <p:timing>
    <p:tnLst>
      <p:par>
        <p:cTn xmlns:p14="http://schemas.microsoft.com/office/powerpoint/2010/main"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a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arallelogram 12"/>
          <p:cNvSpPr/>
          <p:nvPr userDrawn="1"/>
        </p:nvSpPr>
        <p:spPr>
          <a:xfrm rot="10800000">
            <a:off x="-10222" y="0"/>
            <a:ext cx="7056064" cy="6865088"/>
          </a:xfrm>
          <a:custGeom>
            <a:avLst/>
            <a:gdLst>
              <a:gd name="connsiteX0" fmla="*/ 0 w 6119302"/>
              <a:gd name="connsiteY0" fmla="*/ 6858000 h 6858000"/>
              <a:gd name="connsiteX1" fmla="*/ 952959 w 6119302"/>
              <a:gd name="connsiteY1" fmla="*/ 0 h 6858000"/>
              <a:gd name="connsiteX2" fmla="*/ 6119302 w 6119302"/>
              <a:gd name="connsiteY2" fmla="*/ 0 h 6858000"/>
              <a:gd name="connsiteX3" fmla="*/ 5166343 w 6119302"/>
              <a:gd name="connsiteY3" fmla="*/ 6858000 h 6858000"/>
              <a:gd name="connsiteX4" fmla="*/ 0 w 6119302"/>
              <a:gd name="connsiteY4" fmla="*/ 6858000 h 6858000"/>
              <a:gd name="connsiteX0" fmla="*/ 0 w 6119302"/>
              <a:gd name="connsiteY0" fmla="*/ 6858000 h 6858000"/>
              <a:gd name="connsiteX1" fmla="*/ 952959 w 6119302"/>
              <a:gd name="connsiteY1" fmla="*/ 0 h 6858000"/>
              <a:gd name="connsiteX2" fmla="*/ 6119302 w 6119302"/>
              <a:gd name="connsiteY2" fmla="*/ 0 h 6858000"/>
              <a:gd name="connsiteX3" fmla="*/ 6107637 w 6119302"/>
              <a:gd name="connsiteY3" fmla="*/ 6858000 h 6858000"/>
              <a:gd name="connsiteX4" fmla="*/ 0 w 6119302"/>
              <a:gd name="connsiteY4" fmla="*/ 6858000 h 6858000"/>
              <a:gd name="connsiteX0" fmla="*/ 0 w 6088720"/>
              <a:gd name="connsiteY0" fmla="*/ 6858000 h 6858000"/>
              <a:gd name="connsiteX1" fmla="*/ 922377 w 6088720"/>
              <a:gd name="connsiteY1" fmla="*/ 0 h 6858000"/>
              <a:gd name="connsiteX2" fmla="*/ 6088720 w 6088720"/>
              <a:gd name="connsiteY2" fmla="*/ 0 h 6858000"/>
              <a:gd name="connsiteX3" fmla="*/ 6077055 w 6088720"/>
              <a:gd name="connsiteY3" fmla="*/ 6858000 h 6858000"/>
              <a:gd name="connsiteX4" fmla="*/ 0 w 6088720"/>
              <a:gd name="connsiteY4" fmla="*/ 6858000 h 6858000"/>
              <a:gd name="connsiteX0" fmla="*/ 0 w 6088720"/>
              <a:gd name="connsiteY0" fmla="*/ 6865088 h 6865088"/>
              <a:gd name="connsiteX1" fmla="*/ 818394 w 6088720"/>
              <a:gd name="connsiteY1" fmla="*/ 0 h 6865088"/>
              <a:gd name="connsiteX2" fmla="*/ 6088720 w 6088720"/>
              <a:gd name="connsiteY2" fmla="*/ 7088 h 6865088"/>
              <a:gd name="connsiteX3" fmla="*/ 6077055 w 6088720"/>
              <a:gd name="connsiteY3" fmla="*/ 6865088 h 6865088"/>
              <a:gd name="connsiteX4" fmla="*/ 0 w 6088720"/>
              <a:gd name="connsiteY4" fmla="*/ 6865088 h 6865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88720" h="6865088">
                <a:moveTo>
                  <a:pt x="0" y="6865088"/>
                </a:moveTo>
                <a:lnTo>
                  <a:pt x="818394" y="0"/>
                </a:lnTo>
                <a:lnTo>
                  <a:pt x="6088720" y="7088"/>
                </a:lnTo>
                <a:cubicBezTo>
                  <a:pt x="6084832" y="2293088"/>
                  <a:pt x="6080943" y="4579088"/>
                  <a:pt x="6077055" y="6865088"/>
                </a:cubicBezTo>
                <a:lnTo>
                  <a:pt x="0" y="68650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14"/>
          <p:cNvSpPr>
            <a:spLocks noGrp="1"/>
          </p:cNvSpPr>
          <p:nvPr>
            <p:ph sz="quarter" idx="15"/>
          </p:nvPr>
        </p:nvSpPr>
        <p:spPr>
          <a:xfrm>
            <a:off x="304800" y="1169987"/>
            <a:ext cx="5791202" cy="5280025"/>
          </a:xfrm>
          <a:prstGeom prst="rect">
            <a:avLst/>
          </a:prstGeom>
        </p:spPr>
        <p:txBody>
          <a:bodyPr/>
          <a:lstStyle>
            <a:lvl1pPr marL="300559" indent="-300559">
              <a:buClr>
                <a:schemeClr val="accent5"/>
              </a:buClr>
              <a:buSzPct val="90000"/>
              <a:buFont typeface="LucidaGrande" charset="0"/>
              <a:buChar char="◦"/>
              <a:defRPr sz="280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2400">
                <a:solidFill>
                  <a:schemeClr val="tx2"/>
                </a:solidFill>
                <a:latin typeface="+mn-lt"/>
              </a:defRPr>
            </a:lvl2pPr>
            <a:lvl3pPr>
              <a:defRPr sz="2000">
                <a:solidFill>
                  <a:schemeClr val="tx2"/>
                </a:solidFill>
                <a:latin typeface="+mn-lt"/>
              </a:defRPr>
            </a:lvl3pPr>
            <a:lvl4pPr>
              <a:defRPr sz="1800">
                <a:solidFill>
                  <a:schemeClr val="tx2"/>
                </a:solidFill>
                <a:latin typeface="+mn-lt"/>
              </a:defRPr>
            </a:lvl4pPr>
            <a:lvl5pPr>
              <a:defRPr sz="16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Content Placeholder 14"/>
          <p:cNvSpPr>
            <a:spLocks noGrp="1"/>
          </p:cNvSpPr>
          <p:nvPr>
            <p:ph sz="quarter" idx="16"/>
          </p:nvPr>
        </p:nvSpPr>
        <p:spPr>
          <a:xfrm>
            <a:off x="7026442" y="304800"/>
            <a:ext cx="4860762" cy="6172199"/>
          </a:xfrm>
          <a:prstGeom prst="rect">
            <a:avLst/>
          </a:prstGeom>
        </p:spPr>
        <p:txBody>
          <a:bodyPr anchor="ctr"/>
          <a:lstStyle>
            <a:lvl1pPr marL="0" indent="0" algn="ctr">
              <a:buClr>
                <a:schemeClr val="bg1"/>
              </a:buClr>
              <a:buSzPct val="90000"/>
              <a:buFontTx/>
              <a:buNone/>
              <a:defRPr sz="2800">
                <a:solidFill>
                  <a:schemeClr val="bg1"/>
                </a:solidFill>
                <a:latin typeface="+mn-lt"/>
              </a:defRPr>
            </a:lvl1pPr>
            <a:lvl2pPr marL="311142" indent="0">
              <a:buClr>
                <a:schemeClr val="bg1"/>
              </a:buClr>
              <a:buFontTx/>
              <a:buNone/>
              <a:defRPr sz="2400">
                <a:solidFill>
                  <a:schemeClr val="bg1"/>
                </a:solidFill>
                <a:latin typeface="+mn-lt"/>
              </a:defRPr>
            </a:lvl2pPr>
            <a:lvl3pPr marL="609585" indent="0">
              <a:buClr>
                <a:schemeClr val="bg1"/>
              </a:buClr>
              <a:buFontTx/>
              <a:buNone/>
              <a:defRPr sz="2000">
                <a:solidFill>
                  <a:schemeClr val="bg1"/>
                </a:solidFill>
                <a:latin typeface="+mn-lt"/>
              </a:defRPr>
            </a:lvl3pPr>
            <a:lvl4pPr marL="918611" indent="0">
              <a:buClr>
                <a:schemeClr val="bg1"/>
              </a:buClr>
              <a:buFontTx/>
              <a:buNone/>
              <a:defRPr sz="1800">
                <a:solidFill>
                  <a:schemeClr val="bg1"/>
                </a:solidFill>
                <a:latin typeface="+mn-lt"/>
              </a:defRPr>
            </a:lvl4pPr>
            <a:lvl5pPr marL="1219170" indent="0">
              <a:buClr>
                <a:schemeClr val="bg1"/>
              </a:buClr>
              <a:buFontTx/>
              <a:buNone/>
              <a:defRPr sz="16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1" y="163122"/>
            <a:ext cx="6721641" cy="690936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42704" y="6567170"/>
            <a:ext cx="280436" cy="177421"/>
          </a:xfrm>
          <a:prstGeom prst="rect">
            <a:avLst/>
          </a:prstGeom>
          <a:ln w="25400" cap="rnd">
            <a:noFill/>
          </a:ln>
        </p:spPr>
        <p:txBody>
          <a:bodyPr vert="horz" lIns="0" tIns="0" rIns="36576" bIns="0" rtlCol="0" anchor="ctr"/>
          <a:lstStyle>
            <a:lvl1pPr algn="r">
              <a:defRPr sz="1000" b="1">
                <a:solidFill>
                  <a:schemeClr val="bg1"/>
                </a:solidFill>
              </a:defRPr>
            </a:lvl1pPr>
          </a:lstStyle>
          <a:p>
            <a:fld id="{369CBD11-8145-8849-BA5F-F03872159E2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207878" y="6540464"/>
            <a:ext cx="209704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 smtClean="0">
                <a:solidFill>
                  <a:schemeClr val="tx2">
                    <a:alpha val="40000"/>
                  </a:schemeClr>
                </a:solidFill>
              </a:rPr>
              <a:t>©2017 </a:t>
            </a:r>
            <a:r>
              <a:rPr lang="en-US" sz="900" dirty="0" err="1" smtClean="0">
                <a:solidFill>
                  <a:schemeClr val="tx2">
                    <a:alpha val="40000"/>
                  </a:schemeClr>
                </a:solidFill>
              </a:rPr>
              <a:t>LiveRamp</a:t>
            </a:r>
            <a:r>
              <a:rPr lang="en-US" sz="900" dirty="0" smtClean="0">
                <a:solidFill>
                  <a:schemeClr val="tx2">
                    <a:alpha val="40000"/>
                  </a:schemeClr>
                </a:solidFill>
              </a:rPr>
              <a:t>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45386992"/>
      </p:ext>
    </p:extLst>
  </p:cSld>
  <p:clrMapOvr>
    <a:masterClrMapping/>
  </p:clrMapOvr>
  <p:transition xmlns:p14="http://schemas.microsoft.com/office/powerpoint/2010/main" spd="med">
    <p:pull/>
  </p:transition>
  <p:timing>
    <p:tnLst>
      <p:par>
        <p:cTn xmlns:p14="http://schemas.microsoft.com/office/powerpoint/2010/main"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and image ang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arallelogram 12"/>
          <p:cNvSpPr/>
          <p:nvPr userDrawn="1"/>
        </p:nvSpPr>
        <p:spPr>
          <a:xfrm>
            <a:off x="6096002" y="0"/>
            <a:ext cx="6119302" cy="6858000"/>
          </a:xfrm>
          <a:custGeom>
            <a:avLst/>
            <a:gdLst>
              <a:gd name="connsiteX0" fmla="*/ 0 w 6119302"/>
              <a:gd name="connsiteY0" fmla="*/ 6858000 h 6858000"/>
              <a:gd name="connsiteX1" fmla="*/ 952959 w 6119302"/>
              <a:gd name="connsiteY1" fmla="*/ 0 h 6858000"/>
              <a:gd name="connsiteX2" fmla="*/ 6119302 w 6119302"/>
              <a:gd name="connsiteY2" fmla="*/ 0 h 6858000"/>
              <a:gd name="connsiteX3" fmla="*/ 5166343 w 6119302"/>
              <a:gd name="connsiteY3" fmla="*/ 6858000 h 6858000"/>
              <a:gd name="connsiteX4" fmla="*/ 0 w 6119302"/>
              <a:gd name="connsiteY4" fmla="*/ 6858000 h 6858000"/>
              <a:gd name="connsiteX0" fmla="*/ 0 w 6119302"/>
              <a:gd name="connsiteY0" fmla="*/ 6858000 h 6858000"/>
              <a:gd name="connsiteX1" fmla="*/ 952959 w 6119302"/>
              <a:gd name="connsiteY1" fmla="*/ 0 h 6858000"/>
              <a:gd name="connsiteX2" fmla="*/ 6119302 w 6119302"/>
              <a:gd name="connsiteY2" fmla="*/ 0 h 6858000"/>
              <a:gd name="connsiteX3" fmla="*/ 6107637 w 6119302"/>
              <a:gd name="connsiteY3" fmla="*/ 6858000 h 6858000"/>
              <a:gd name="connsiteX4" fmla="*/ 0 w 6119302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19302" h="6858000">
                <a:moveTo>
                  <a:pt x="0" y="6858000"/>
                </a:moveTo>
                <a:lnTo>
                  <a:pt x="952959" y="0"/>
                </a:lnTo>
                <a:lnTo>
                  <a:pt x="6119302" y="0"/>
                </a:lnTo>
                <a:cubicBezTo>
                  <a:pt x="6115414" y="2286000"/>
                  <a:pt x="6111525" y="4572000"/>
                  <a:pt x="6107637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14"/>
          <p:cNvSpPr>
            <a:spLocks noGrp="1"/>
          </p:cNvSpPr>
          <p:nvPr>
            <p:ph sz="quarter" idx="15"/>
          </p:nvPr>
        </p:nvSpPr>
        <p:spPr>
          <a:xfrm>
            <a:off x="304800" y="1169987"/>
            <a:ext cx="5791202" cy="5280025"/>
          </a:xfrm>
          <a:prstGeom prst="rect">
            <a:avLst/>
          </a:prstGeom>
        </p:spPr>
        <p:txBody>
          <a:bodyPr/>
          <a:lstStyle>
            <a:lvl1pPr marL="300559" indent="-300559">
              <a:buClr>
                <a:schemeClr val="bg1"/>
              </a:buClr>
              <a:buSzPct val="90000"/>
              <a:buFont typeface="LucidaGrande" charset="0"/>
              <a:buChar char="◦"/>
              <a:defRPr sz="2800">
                <a:solidFill>
                  <a:schemeClr val="bg1"/>
                </a:solidFill>
                <a:latin typeface="+mn-lt"/>
              </a:defRPr>
            </a:lvl1pPr>
            <a:lvl2pPr>
              <a:buClr>
                <a:schemeClr val="bg1"/>
              </a:buClr>
              <a:defRPr sz="2400">
                <a:solidFill>
                  <a:schemeClr val="bg1"/>
                </a:solidFill>
                <a:latin typeface="+mn-lt"/>
              </a:defRPr>
            </a:lvl2pPr>
            <a:lvl3pPr>
              <a:buClr>
                <a:schemeClr val="bg1"/>
              </a:buClr>
              <a:defRPr sz="2000">
                <a:solidFill>
                  <a:schemeClr val="bg1"/>
                </a:solidFill>
                <a:latin typeface="+mn-lt"/>
              </a:defRPr>
            </a:lvl3pPr>
            <a:lvl4pPr>
              <a:buClr>
                <a:schemeClr val="bg1"/>
              </a:buClr>
              <a:defRPr sz="1800">
                <a:solidFill>
                  <a:schemeClr val="bg1"/>
                </a:solidFill>
                <a:latin typeface="+mn-lt"/>
              </a:defRPr>
            </a:lvl4pPr>
            <a:lvl5pPr>
              <a:buClr>
                <a:schemeClr val="bg1"/>
              </a:buClr>
              <a:defRPr sz="16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Content Placeholder 14"/>
          <p:cNvSpPr>
            <a:spLocks noGrp="1"/>
          </p:cNvSpPr>
          <p:nvPr>
            <p:ph sz="quarter" idx="16"/>
          </p:nvPr>
        </p:nvSpPr>
        <p:spPr>
          <a:xfrm>
            <a:off x="7026442" y="304800"/>
            <a:ext cx="4860762" cy="6172199"/>
          </a:xfrm>
          <a:prstGeom prst="rect">
            <a:avLst/>
          </a:prstGeom>
        </p:spPr>
        <p:txBody>
          <a:bodyPr anchor="ctr"/>
          <a:lstStyle>
            <a:lvl1pPr marL="0" indent="0" algn="ctr">
              <a:buClr>
                <a:schemeClr val="bg1"/>
              </a:buClr>
              <a:buSzPct val="90000"/>
              <a:buFontTx/>
              <a:buNone/>
              <a:defRPr sz="2800">
                <a:solidFill>
                  <a:schemeClr val="accent5"/>
                </a:solidFill>
                <a:latin typeface="+mn-lt"/>
              </a:defRPr>
            </a:lvl1pPr>
            <a:lvl2pPr marL="311142" indent="0">
              <a:buClr>
                <a:schemeClr val="bg1"/>
              </a:buClr>
              <a:buFontTx/>
              <a:buNone/>
              <a:defRPr sz="2400">
                <a:solidFill>
                  <a:schemeClr val="bg1"/>
                </a:solidFill>
                <a:latin typeface="+mn-lt"/>
              </a:defRPr>
            </a:lvl2pPr>
            <a:lvl3pPr marL="609585" indent="0">
              <a:buClr>
                <a:schemeClr val="bg1"/>
              </a:buClr>
              <a:buFontTx/>
              <a:buNone/>
              <a:defRPr sz="2000">
                <a:solidFill>
                  <a:schemeClr val="bg1"/>
                </a:solidFill>
                <a:latin typeface="+mn-lt"/>
              </a:defRPr>
            </a:lvl3pPr>
            <a:lvl4pPr marL="918611" indent="0">
              <a:buClr>
                <a:schemeClr val="bg1"/>
              </a:buClr>
              <a:buFontTx/>
              <a:buNone/>
              <a:defRPr sz="1800">
                <a:solidFill>
                  <a:schemeClr val="bg1"/>
                </a:solidFill>
                <a:latin typeface="+mn-lt"/>
              </a:defRPr>
            </a:lvl4pPr>
            <a:lvl5pPr marL="1219170" indent="0">
              <a:buClr>
                <a:schemeClr val="bg1"/>
              </a:buClr>
              <a:buFontTx/>
              <a:buNone/>
              <a:defRPr sz="16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</a:t>
            </a:r>
            <a:endParaRPr lang="en-US" dirty="0"/>
          </a:p>
        </p:txBody>
      </p:sp>
      <p:grpSp>
        <p:nvGrpSpPr>
          <p:cNvPr id="22" name="Group 21"/>
          <p:cNvGrpSpPr>
            <a:grpSpLocks/>
          </p:cNvGrpSpPr>
          <p:nvPr userDrawn="1"/>
        </p:nvGrpSpPr>
        <p:grpSpPr bwMode="auto">
          <a:xfrm>
            <a:off x="10442747" y="6535554"/>
            <a:ext cx="1277758" cy="257553"/>
            <a:chOff x="1736" y="1731"/>
            <a:chExt cx="2937" cy="592"/>
          </a:xfrm>
        </p:grpSpPr>
        <p:sp>
          <p:nvSpPr>
            <p:cNvPr id="23" name="Freeform 22"/>
            <p:cNvSpPr>
              <a:spLocks noChangeArrowheads="1"/>
            </p:cNvSpPr>
            <p:nvPr/>
          </p:nvSpPr>
          <p:spPr bwMode="auto">
            <a:xfrm>
              <a:off x="2356" y="1731"/>
              <a:ext cx="2318" cy="592"/>
            </a:xfrm>
            <a:custGeom>
              <a:avLst/>
              <a:gdLst>
                <a:gd name="T0" fmla="*/ 186 w 10224"/>
                <a:gd name="T1" fmla="*/ 17 h 2614"/>
                <a:gd name="T2" fmla="*/ 1137 w 10224"/>
                <a:gd name="T3" fmla="*/ 17 h 2614"/>
                <a:gd name="T4" fmla="*/ 1560 w 10224"/>
                <a:gd name="T5" fmla="*/ 412 h 2614"/>
                <a:gd name="T6" fmla="*/ 1968 w 10224"/>
                <a:gd name="T7" fmla="*/ 1505 h 2614"/>
                <a:gd name="T8" fmla="*/ 3200 w 10224"/>
                <a:gd name="T9" fmla="*/ 1565 h 2614"/>
                <a:gd name="T10" fmla="*/ 3531 w 10224"/>
                <a:gd name="T11" fmla="*/ 984 h 2614"/>
                <a:gd name="T12" fmla="*/ 4572 w 10224"/>
                <a:gd name="T13" fmla="*/ 0 h 2614"/>
                <a:gd name="T14" fmla="*/ 4368 w 10224"/>
                <a:gd name="T15" fmla="*/ 1699 h 2614"/>
                <a:gd name="T16" fmla="*/ 6474 w 10224"/>
                <a:gd name="T17" fmla="*/ 807 h 2614"/>
                <a:gd name="T18" fmla="*/ 5928 w 10224"/>
                <a:gd name="T19" fmla="*/ 649 h 2614"/>
                <a:gd name="T20" fmla="*/ 5710 w 10224"/>
                <a:gd name="T21" fmla="*/ 1297 h 2614"/>
                <a:gd name="T22" fmla="*/ 7234 w 10224"/>
                <a:gd name="T23" fmla="*/ 395 h 2614"/>
                <a:gd name="T24" fmla="*/ 7167 w 10224"/>
                <a:gd name="T25" fmla="*/ 649 h 2614"/>
                <a:gd name="T26" fmla="*/ 8086 w 10224"/>
                <a:gd name="T27" fmla="*/ 910 h 2614"/>
                <a:gd name="T28" fmla="*/ 8973 w 10224"/>
                <a:gd name="T29" fmla="*/ 1685 h 2614"/>
                <a:gd name="T30" fmla="*/ 9470 w 10224"/>
                <a:gd name="T31" fmla="*/ 1054 h 2614"/>
                <a:gd name="T32" fmla="*/ 2915 w 10224"/>
                <a:gd name="T33" fmla="*/ 2249 h 2614"/>
                <a:gd name="T34" fmla="*/ 2859 w 10224"/>
                <a:gd name="T35" fmla="*/ 2267 h 2614"/>
                <a:gd name="T36" fmla="*/ 2746 w 10224"/>
                <a:gd name="T37" fmla="*/ 2323 h 2614"/>
                <a:gd name="T38" fmla="*/ 3162 w 10224"/>
                <a:gd name="T39" fmla="*/ 2147 h 2614"/>
                <a:gd name="T40" fmla="*/ 3140 w 10224"/>
                <a:gd name="T41" fmla="*/ 2193 h 2614"/>
                <a:gd name="T42" fmla="*/ 3812 w 10224"/>
                <a:gd name="T43" fmla="*/ 2404 h 2614"/>
                <a:gd name="T44" fmla="*/ 3676 w 10224"/>
                <a:gd name="T45" fmla="*/ 2193 h 2614"/>
                <a:gd name="T46" fmla="*/ 3591 w 10224"/>
                <a:gd name="T47" fmla="*/ 2387 h 2614"/>
                <a:gd name="T48" fmla="*/ 3956 w 10224"/>
                <a:gd name="T49" fmla="*/ 2316 h 2614"/>
                <a:gd name="T50" fmla="*/ 4122 w 10224"/>
                <a:gd name="T51" fmla="*/ 2482 h 2614"/>
                <a:gd name="T52" fmla="*/ 4199 w 10224"/>
                <a:gd name="T53" fmla="*/ 2150 h 2614"/>
                <a:gd name="T54" fmla="*/ 4379 w 10224"/>
                <a:gd name="T55" fmla="*/ 2313 h 2614"/>
                <a:gd name="T56" fmla="*/ 4594 w 10224"/>
                <a:gd name="T57" fmla="*/ 2016 h 2614"/>
                <a:gd name="T58" fmla="*/ 4710 w 10224"/>
                <a:gd name="T59" fmla="*/ 2320 h 2614"/>
                <a:gd name="T60" fmla="*/ 4946 w 10224"/>
                <a:gd name="T61" fmla="*/ 2320 h 2614"/>
                <a:gd name="T62" fmla="*/ 5146 w 10224"/>
                <a:gd name="T63" fmla="*/ 2489 h 2614"/>
                <a:gd name="T64" fmla="*/ 5347 w 10224"/>
                <a:gd name="T65" fmla="*/ 2270 h 2614"/>
                <a:gd name="T66" fmla="*/ 5435 w 10224"/>
                <a:gd name="T67" fmla="*/ 2147 h 2614"/>
                <a:gd name="T68" fmla="*/ 5805 w 10224"/>
                <a:gd name="T69" fmla="*/ 2316 h 2614"/>
                <a:gd name="T70" fmla="*/ 6093 w 10224"/>
                <a:gd name="T71" fmla="*/ 2320 h 2614"/>
                <a:gd name="T72" fmla="*/ 6333 w 10224"/>
                <a:gd name="T73" fmla="*/ 2320 h 2614"/>
                <a:gd name="T74" fmla="*/ 6530 w 10224"/>
                <a:gd name="T75" fmla="*/ 2489 h 2614"/>
                <a:gd name="T76" fmla="*/ 6731 w 10224"/>
                <a:gd name="T77" fmla="*/ 2270 h 2614"/>
                <a:gd name="T78" fmla="*/ 6819 w 10224"/>
                <a:gd name="T79" fmla="*/ 2147 h 2614"/>
                <a:gd name="T80" fmla="*/ 7040 w 10224"/>
                <a:gd name="T81" fmla="*/ 2175 h 2614"/>
                <a:gd name="T82" fmla="*/ 7097 w 10224"/>
                <a:gd name="T83" fmla="*/ 2436 h 2614"/>
                <a:gd name="T84" fmla="*/ 7385 w 10224"/>
                <a:gd name="T85" fmla="*/ 2390 h 2614"/>
                <a:gd name="T86" fmla="*/ 7533 w 10224"/>
                <a:gd name="T87" fmla="*/ 2150 h 2614"/>
                <a:gd name="T88" fmla="*/ 7604 w 10224"/>
                <a:gd name="T89" fmla="*/ 2383 h 2614"/>
                <a:gd name="T90" fmla="*/ 7815 w 10224"/>
                <a:gd name="T91" fmla="*/ 2489 h 2614"/>
                <a:gd name="T92" fmla="*/ 8037 w 10224"/>
                <a:gd name="T93" fmla="*/ 2267 h 2614"/>
                <a:gd name="T94" fmla="*/ 8238 w 10224"/>
                <a:gd name="T95" fmla="*/ 2613 h 2614"/>
                <a:gd name="T96" fmla="*/ 10153 w 10224"/>
                <a:gd name="T97" fmla="*/ 1692 h 2614"/>
                <a:gd name="T98" fmla="*/ 10033 w 10224"/>
                <a:gd name="T99" fmla="*/ 1505 h 2614"/>
                <a:gd name="T100" fmla="*/ 10202 w 10224"/>
                <a:gd name="T101" fmla="*/ 1586 h 2614"/>
                <a:gd name="T102" fmla="*/ 10033 w 10224"/>
                <a:gd name="T103" fmla="*/ 1547 h 2614"/>
                <a:gd name="T104" fmla="*/ 10177 w 10224"/>
                <a:gd name="T105" fmla="*/ 1653 h 2614"/>
                <a:gd name="T106" fmla="*/ 10089 w 10224"/>
                <a:gd name="T107" fmla="*/ 1600 h 2614"/>
                <a:gd name="T108" fmla="*/ 10153 w 10224"/>
                <a:gd name="T109" fmla="*/ 1586 h 2614"/>
                <a:gd name="T110" fmla="*/ 10135 w 10224"/>
                <a:gd name="T111" fmla="*/ 1544 h 26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0224" h="2614">
                  <a:moveTo>
                    <a:pt x="546" y="1547"/>
                  </a:moveTo>
                  <a:lnTo>
                    <a:pt x="936" y="1547"/>
                  </a:lnTo>
                  <a:lnTo>
                    <a:pt x="936" y="1695"/>
                  </a:lnTo>
                  <a:cubicBezTo>
                    <a:pt x="803" y="1699"/>
                    <a:pt x="672" y="1702"/>
                    <a:pt x="553" y="1702"/>
                  </a:cubicBezTo>
                  <a:cubicBezTo>
                    <a:pt x="267" y="1702"/>
                    <a:pt x="0" y="1688"/>
                    <a:pt x="0" y="1332"/>
                  </a:cubicBezTo>
                  <a:lnTo>
                    <a:pt x="0" y="17"/>
                  </a:lnTo>
                  <a:lnTo>
                    <a:pt x="186" y="17"/>
                  </a:lnTo>
                  <a:lnTo>
                    <a:pt x="186" y="1231"/>
                  </a:lnTo>
                  <a:cubicBezTo>
                    <a:pt x="183" y="1491"/>
                    <a:pt x="236" y="1547"/>
                    <a:pt x="546" y="1547"/>
                  </a:cubicBezTo>
                  <a:close/>
                  <a:moveTo>
                    <a:pt x="1137" y="17"/>
                  </a:moveTo>
                  <a:cubicBezTo>
                    <a:pt x="1056" y="17"/>
                    <a:pt x="1031" y="52"/>
                    <a:pt x="1031" y="144"/>
                  </a:cubicBezTo>
                  <a:cubicBezTo>
                    <a:pt x="1031" y="239"/>
                    <a:pt x="1052" y="271"/>
                    <a:pt x="1137" y="271"/>
                  </a:cubicBezTo>
                  <a:cubicBezTo>
                    <a:pt x="1221" y="271"/>
                    <a:pt x="1243" y="239"/>
                    <a:pt x="1243" y="144"/>
                  </a:cubicBezTo>
                  <a:cubicBezTo>
                    <a:pt x="1246" y="52"/>
                    <a:pt x="1222" y="17"/>
                    <a:pt x="1137" y="17"/>
                  </a:cubicBezTo>
                  <a:close/>
                  <a:moveTo>
                    <a:pt x="1053" y="1699"/>
                  </a:moveTo>
                  <a:lnTo>
                    <a:pt x="1229" y="1699"/>
                  </a:lnTo>
                  <a:lnTo>
                    <a:pt x="1229" y="412"/>
                  </a:lnTo>
                  <a:lnTo>
                    <a:pt x="1053" y="412"/>
                  </a:lnTo>
                  <a:lnTo>
                    <a:pt x="1053" y="1699"/>
                  </a:lnTo>
                  <a:close/>
                  <a:moveTo>
                    <a:pt x="1968" y="1505"/>
                  </a:moveTo>
                  <a:lnTo>
                    <a:pt x="1560" y="412"/>
                  </a:lnTo>
                  <a:lnTo>
                    <a:pt x="1373" y="412"/>
                  </a:lnTo>
                  <a:lnTo>
                    <a:pt x="1824" y="1590"/>
                  </a:lnTo>
                  <a:cubicBezTo>
                    <a:pt x="1855" y="1674"/>
                    <a:pt x="1898" y="1713"/>
                    <a:pt x="1964" y="1713"/>
                  </a:cubicBezTo>
                  <a:cubicBezTo>
                    <a:pt x="2028" y="1713"/>
                    <a:pt x="2070" y="1671"/>
                    <a:pt x="2102" y="1590"/>
                  </a:cubicBezTo>
                  <a:lnTo>
                    <a:pt x="2559" y="412"/>
                  </a:lnTo>
                  <a:lnTo>
                    <a:pt x="2380" y="412"/>
                  </a:lnTo>
                  <a:lnTo>
                    <a:pt x="1968" y="1505"/>
                  </a:lnTo>
                  <a:close/>
                  <a:moveTo>
                    <a:pt x="2598" y="1054"/>
                  </a:moveTo>
                  <a:cubicBezTo>
                    <a:pt x="2598" y="589"/>
                    <a:pt x="2739" y="395"/>
                    <a:pt x="3158" y="395"/>
                  </a:cubicBezTo>
                  <a:cubicBezTo>
                    <a:pt x="3591" y="395"/>
                    <a:pt x="3711" y="620"/>
                    <a:pt x="3711" y="973"/>
                  </a:cubicBezTo>
                  <a:cubicBezTo>
                    <a:pt x="3711" y="1008"/>
                    <a:pt x="3711" y="1058"/>
                    <a:pt x="3707" y="1097"/>
                  </a:cubicBezTo>
                  <a:cubicBezTo>
                    <a:pt x="3559" y="1121"/>
                    <a:pt x="3257" y="1150"/>
                    <a:pt x="3077" y="1157"/>
                  </a:cubicBezTo>
                  <a:lnTo>
                    <a:pt x="2774" y="1167"/>
                  </a:lnTo>
                  <a:cubicBezTo>
                    <a:pt x="2795" y="1431"/>
                    <a:pt x="2876" y="1565"/>
                    <a:pt x="3200" y="1565"/>
                  </a:cubicBezTo>
                  <a:cubicBezTo>
                    <a:pt x="3366" y="1565"/>
                    <a:pt x="3521" y="1547"/>
                    <a:pt x="3654" y="1530"/>
                  </a:cubicBezTo>
                  <a:lnTo>
                    <a:pt x="3672" y="1671"/>
                  </a:lnTo>
                  <a:cubicBezTo>
                    <a:pt x="3524" y="1692"/>
                    <a:pt x="3376" y="1713"/>
                    <a:pt x="3133" y="1713"/>
                  </a:cubicBezTo>
                  <a:cubicBezTo>
                    <a:pt x="2711" y="1713"/>
                    <a:pt x="2598" y="1434"/>
                    <a:pt x="2598" y="1054"/>
                  </a:cubicBezTo>
                  <a:close/>
                  <a:moveTo>
                    <a:pt x="2771" y="1037"/>
                  </a:moveTo>
                  <a:lnTo>
                    <a:pt x="3109" y="1019"/>
                  </a:lnTo>
                  <a:cubicBezTo>
                    <a:pt x="3221" y="1016"/>
                    <a:pt x="3415" y="998"/>
                    <a:pt x="3531" y="984"/>
                  </a:cubicBezTo>
                  <a:cubicBezTo>
                    <a:pt x="3535" y="959"/>
                    <a:pt x="3535" y="920"/>
                    <a:pt x="3535" y="892"/>
                  </a:cubicBezTo>
                  <a:cubicBezTo>
                    <a:pt x="3535" y="673"/>
                    <a:pt x="3440" y="536"/>
                    <a:pt x="3158" y="536"/>
                  </a:cubicBezTo>
                  <a:cubicBezTo>
                    <a:pt x="2838" y="539"/>
                    <a:pt x="2771" y="705"/>
                    <a:pt x="2771" y="1037"/>
                  </a:cubicBezTo>
                  <a:close/>
                  <a:moveTo>
                    <a:pt x="4368" y="1699"/>
                  </a:moveTo>
                  <a:lnTo>
                    <a:pt x="4027" y="1699"/>
                  </a:lnTo>
                  <a:lnTo>
                    <a:pt x="4027" y="45"/>
                  </a:lnTo>
                  <a:cubicBezTo>
                    <a:pt x="4171" y="17"/>
                    <a:pt x="4372" y="0"/>
                    <a:pt x="4572" y="0"/>
                  </a:cubicBezTo>
                  <a:cubicBezTo>
                    <a:pt x="4942" y="0"/>
                    <a:pt x="5248" y="74"/>
                    <a:pt x="5248" y="529"/>
                  </a:cubicBezTo>
                  <a:cubicBezTo>
                    <a:pt x="5248" y="825"/>
                    <a:pt x="5125" y="966"/>
                    <a:pt x="4924" y="1026"/>
                  </a:cubicBezTo>
                  <a:lnTo>
                    <a:pt x="5308" y="1699"/>
                  </a:lnTo>
                  <a:lnTo>
                    <a:pt x="4917" y="1699"/>
                  </a:lnTo>
                  <a:lnTo>
                    <a:pt x="4572" y="1065"/>
                  </a:lnTo>
                  <a:cubicBezTo>
                    <a:pt x="4505" y="1065"/>
                    <a:pt x="4425" y="1061"/>
                    <a:pt x="4368" y="1058"/>
                  </a:cubicBezTo>
                  <a:lnTo>
                    <a:pt x="4368" y="1699"/>
                  </a:lnTo>
                  <a:close/>
                  <a:moveTo>
                    <a:pt x="4368" y="786"/>
                  </a:moveTo>
                  <a:cubicBezTo>
                    <a:pt x="4439" y="793"/>
                    <a:pt x="4505" y="793"/>
                    <a:pt x="4576" y="793"/>
                  </a:cubicBezTo>
                  <a:cubicBezTo>
                    <a:pt x="4787" y="793"/>
                    <a:pt x="4910" y="740"/>
                    <a:pt x="4910" y="525"/>
                  </a:cubicBezTo>
                  <a:cubicBezTo>
                    <a:pt x="4910" y="338"/>
                    <a:pt x="4826" y="264"/>
                    <a:pt x="4583" y="264"/>
                  </a:cubicBezTo>
                  <a:cubicBezTo>
                    <a:pt x="4516" y="264"/>
                    <a:pt x="4439" y="268"/>
                    <a:pt x="4368" y="278"/>
                  </a:cubicBezTo>
                  <a:lnTo>
                    <a:pt x="4368" y="786"/>
                  </a:lnTo>
                  <a:close/>
                  <a:moveTo>
                    <a:pt x="6474" y="807"/>
                  </a:moveTo>
                  <a:lnTo>
                    <a:pt x="6474" y="1350"/>
                  </a:lnTo>
                  <a:cubicBezTo>
                    <a:pt x="6474" y="1438"/>
                    <a:pt x="6470" y="1512"/>
                    <a:pt x="6463" y="1593"/>
                  </a:cubicBezTo>
                  <a:cubicBezTo>
                    <a:pt x="6315" y="1681"/>
                    <a:pt x="6122" y="1713"/>
                    <a:pt x="5889" y="1713"/>
                  </a:cubicBezTo>
                  <a:cubicBezTo>
                    <a:pt x="5534" y="1713"/>
                    <a:pt x="5396" y="1575"/>
                    <a:pt x="5396" y="1304"/>
                  </a:cubicBezTo>
                  <a:cubicBezTo>
                    <a:pt x="5396" y="1079"/>
                    <a:pt x="5495" y="938"/>
                    <a:pt x="5752" y="896"/>
                  </a:cubicBezTo>
                  <a:cubicBezTo>
                    <a:pt x="5886" y="874"/>
                    <a:pt x="6023" y="867"/>
                    <a:pt x="6164" y="864"/>
                  </a:cubicBezTo>
                  <a:cubicBezTo>
                    <a:pt x="6164" y="716"/>
                    <a:pt x="6097" y="649"/>
                    <a:pt x="5928" y="649"/>
                  </a:cubicBezTo>
                  <a:cubicBezTo>
                    <a:pt x="5773" y="649"/>
                    <a:pt x="5604" y="666"/>
                    <a:pt x="5474" y="680"/>
                  </a:cubicBezTo>
                  <a:lnTo>
                    <a:pt x="5449" y="441"/>
                  </a:lnTo>
                  <a:cubicBezTo>
                    <a:pt x="5583" y="416"/>
                    <a:pt x="5762" y="391"/>
                    <a:pt x="5953" y="391"/>
                  </a:cubicBezTo>
                  <a:cubicBezTo>
                    <a:pt x="6234" y="395"/>
                    <a:pt x="6474" y="476"/>
                    <a:pt x="6474" y="807"/>
                  </a:cubicBezTo>
                  <a:close/>
                  <a:moveTo>
                    <a:pt x="6160" y="1072"/>
                  </a:moveTo>
                  <a:cubicBezTo>
                    <a:pt x="6065" y="1075"/>
                    <a:pt x="5953" y="1079"/>
                    <a:pt x="5865" y="1100"/>
                  </a:cubicBezTo>
                  <a:cubicBezTo>
                    <a:pt x="5752" y="1128"/>
                    <a:pt x="5710" y="1164"/>
                    <a:pt x="5710" y="1297"/>
                  </a:cubicBezTo>
                  <a:cubicBezTo>
                    <a:pt x="5710" y="1431"/>
                    <a:pt x="5787" y="1470"/>
                    <a:pt x="5928" y="1470"/>
                  </a:cubicBezTo>
                  <a:cubicBezTo>
                    <a:pt x="5998" y="1470"/>
                    <a:pt x="6086" y="1466"/>
                    <a:pt x="6153" y="1434"/>
                  </a:cubicBezTo>
                  <a:cubicBezTo>
                    <a:pt x="6160" y="1381"/>
                    <a:pt x="6160" y="1318"/>
                    <a:pt x="6160" y="1262"/>
                  </a:cubicBezTo>
                  <a:lnTo>
                    <a:pt x="6160" y="1072"/>
                  </a:lnTo>
                  <a:close/>
                  <a:moveTo>
                    <a:pt x="7935" y="395"/>
                  </a:moveTo>
                  <a:cubicBezTo>
                    <a:pt x="7797" y="395"/>
                    <a:pt x="7657" y="423"/>
                    <a:pt x="7544" y="469"/>
                  </a:cubicBezTo>
                  <a:cubicBezTo>
                    <a:pt x="7474" y="423"/>
                    <a:pt x="7375" y="395"/>
                    <a:pt x="7234" y="395"/>
                  </a:cubicBezTo>
                  <a:cubicBezTo>
                    <a:pt x="7033" y="395"/>
                    <a:pt x="6833" y="437"/>
                    <a:pt x="6692" y="515"/>
                  </a:cubicBezTo>
                  <a:cubicBezTo>
                    <a:pt x="6685" y="596"/>
                    <a:pt x="6681" y="670"/>
                    <a:pt x="6681" y="758"/>
                  </a:cubicBezTo>
                  <a:lnTo>
                    <a:pt x="6681" y="1699"/>
                  </a:lnTo>
                  <a:lnTo>
                    <a:pt x="6998" y="1699"/>
                  </a:lnTo>
                  <a:lnTo>
                    <a:pt x="6998" y="857"/>
                  </a:lnTo>
                  <a:cubicBezTo>
                    <a:pt x="6998" y="800"/>
                    <a:pt x="7002" y="737"/>
                    <a:pt x="7005" y="684"/>
                  </a:cubicBezTo>
                  <a:cubicBezTo>
                    <a:pt x="7044" y="663"/>
                    <a:pt x="7114" y="649"/>
                    <a:pt x="7167" y="649"/>
                  </a:cubicBezTo>
                  <a:cubicBezTo>
                    <a:pt x="7343" y="649"/>
                    <a:pt x="7382" y="740"/>
                    <a:pt x="7382" y="906"/>
                  </a:cubicBezTo>
                  <a:lnTo>
                    <a:pt x="7382" y="1695"/>
                  </a:lnTo>
                  <a:lnTo>
                    <a:pt x="7702" y="1695"/>
                  </a:lnTo>
                  <a:lnTo>
                    <a:pt x="7702" y="878"/>
                  </a:lnTo>
                  <a:cubicBezTo>
                    <a:pt x="7702" y="814"/>
                    <a:pt x="7699" y="751"/>
                    <a:pt x="7685" y="694"/>
                  </a:cubicBezTo>
                  <a:cubicBezTo>
                    <a:pt x="7745" y="666"/>
                    <a:pt x="7819" y="652"/>
                    <a:pt x="7868" y="652"/>
                  </a:cubicBezTo>
                  <a:cubicBezTo>
                    <a:pt x="8047" y="652"/>
                    <a:pt x="8086" y="740"/>
                    <a:pt x="8086" y="910"/>
                  </a:cubicBezTo>
                  <a:lnTo>
                    <a:pt x="8086" y="1699"/>
                  </a:lnTo>
                  <a:lnTo>
                    <a:pt x="8407" y="1699"/>
                  </a:lnTo>
                  <a:lnTo>
                    <a:pt x="8407" y="878"/>
                  </a:lnTo>
                  <a:cubicBezTo>
                    <a:pt x="8407" y="617"/>
                    <a:pt x="8347" y="395"/>
                    <a:pt x="7935" y="395"/>
                  </a:cubicBezTo>
                  <a:close/>
                  <a:moveTo>
                    <a:pt x="9790" y="1054"/>
                  </a:moveTo>
                  <a:cubicBezTo>
                    <a:pt x="9790" y="1551"/>
                    <a:pt x="9614" y="1713"/>
                    <a:pt x="9220" y="1713"/>
                  </a:cubicBezTo>
                  <a:cubicBezTo>
                    <a:pt x="9142" y="1713"/>
                    <a:pt x="9051" y="1702"/>
                    <a:pt x="8973" y="1685"/>
                  </a:cubicBezTo>
                  <a:lnTo>
                    <a:pt x="8973" y="2299"/>
                  </a:lnTo>
                  <a:lnTo>
                    <a:pt x="8653" y="2299"/>
                  </a:lnTo>
                  <a:lnTo>
                    <a:pt x="8653" y="758"/>
                  </a:lnTo>
                  <a:cubicBezTo>
                    <a:pt x="8653" y="670"/>
                    <a:pt x="8657" y="596"/>
                    <a:pt x="8664" y="515"/>
                  </a:cubicBezTo>
                  <a:cubicBezTo>
                    <a:pt x="8808" y="430"/>
                    <a:pt x="9005" y="395"/>
                    <a:pt x="9181" y="395"/>
                  </a:cubicBezTo>
                  <a:cubicBezTo>
                    <a:pt x="9611" y="395"/>
                    <a:pt x="9790" y="550"/>
                    <a:pt x="9790" y="1054"/>
                  </a:cubicBezTo>
                  <a:close/>
                  <a:moveTo>
                    <a:pt x="9470" y="1054"/>
                  </a:moveTo>
                  <a:cubicBezTo>
                    <a:pt x="9470" y="843"/>
                    <a:pt x="9459" y="645"/>
                    <a:pt x="9185" y="645"/>
                  </a:cubicBezTo>
                  <a:cubicBezTo>
                    <a:pt x="9114" y="645"/>
                    <a:pt x="9033" y="656"/>
                    <a:pt x="8984" y="680"/>
                  </a:cubicBezTo>
                  <a:cubicBezTo>
                    <a:pt x="8977" y="733"/>
                    <a:pt x="8977" y="797"/>
                    <a:pt x="8977" y="853"/>
                  </a:cubicBezTo>
                  <a:lnTo>
                    <a:pt x="8977" y="1434"/>
                  </a:lnTo>
                  <a:cubicBezTo>
                    <a:pt x="9030" y="1452"/>
                    <a:pt x="9100" y="1463"/>
                    <a:pt x="9156" y="1463"/>
                  </a:cubicBezTo>
                  <a:cubicBezTo>
                    <a:pt x="9459" y="1463"/>
                    <a:pt x="9470" y="1290"/>
                    <a:pt x="9470" y="1054"/>
                  </a:cubicBezTo>
                  <a:close/>
                  <a:moveTo>
                    <a:pt x="2915" y="2249"/>
                  </a:moveTo>
                  <a:lnTo>
                    <a:pt x="2915" y="2404"/>
                  </a:lnTo>
                  <a:cubicBezTo>
                    <a:pt x="2915" y="2426"/>
                    <a:pt x="2915" y="2443"/>
                    <a:pt x="2912" y="2464"/>
                  </a:cubicBezTo>
                  <a:cubicBezTo>
                    <a:pt x="2873" y="2486"/>
                    <a:pt x="2824" y="2493"/>
                    <a:pt x="2767" y="2493"/>
                  </a:cubicBezTo>
                  <a:cubicBezTo>
                    <a:pt x="2676" y="2493"/>
                    <a:pt x="2637" y="2461"/>
                    <a:pt x="2637" y="2390"/>
                  </a:cubicBezTo>
                  <a:cubicBezTo>
                    <a:pt x="2637" y="2330"/>
                    <a:pt x="2662" y="2295"/>
                    <a:pt x="2725" y="2284"/>
                  </a:cubicBezTo>
                  <a:cubicBezTo>
                    <a:pt x="2764" y="2277"/>
                    <a:pt x="2809" y="2277"/>
                    <a:pt x="2859" y="2274"/>
                  </a:cubicBezTo>
                  <a:lnTo>
                    <a:pt x="2859" y="2267"/>
                  </a:lnTo>
                  <a:cubicBezTo>
                    <a:pt x="2859" y="2214"/>
                    <a:pt x="2838" y="2193"/>
                    <a:pt x="2778" y="2193"/>
                  </a:cubicBezTo>
                  <a:cubicBezTo>
                    <a:pt x="2739" y="2193"/>
                    <a:pt x="2697" y="2196"/>
                    <a:pt x="2662" y="2203"/>
                  </a:cubicBezTo>
                  <a:lnTo>
                    <a:pt x="2658" y="2161"/>
                  </a:lnTo>
                  <a:cubicBezTo>
                    <a:pt x="2697" y="2154"/>
                    <a:pt x="2736" y="2150"/>
                    <a:pt x="2785" y="2150"/>
                  </a:cubicBezTo>
                  <a:cubicBezTo>
                    <a:pt x="2855" y="2147"/>
                    <a:pt x="2915" y="2165"/>
                    <a:pt x="2915" y="2249"/>
                  </a:cubicBezTo>
                  <a:close/>
                  <a:moveTo>
                    <a:pt x="2859" y="2316"/>
                  </a:moveTo>
                  <a:cubicBezTo>
                    <a:pt x="2824" y="2316"/>
                    <a:pt x="2778" y="2320"/>
                    <a:pt x="2746" y="2323"/>
                  </a:cubicBezTo>
                  <a:cubicBezTo>
                    <a:pt x="2711" y="2330"/>
                    <a:pt x="2693" y="2344"/>
                    <a:pt x="2693" y="2387"/>
                  </a:cubicBezTo>
                  <a:cubicBezTo>
                    <a:pt x="2693" y="2433"/>
                    <a:pt x="2718" y="2447"/>
                    <a:pt x="2774" y="2447"/>
                  </a:cubicBezTo>
                  <a:cubicBezTo>
                    <a:pt x="2799" y="2447"/>
                    <a:pt x="2831" y="2443"/>
                    <a:pt x="2855" y="2433"/>
                  </a:cubicBezTo>
                  <a:cubicBezTo>
                    <a:pt x="2855" y="2419"/>
                    <a:pt x="2855" y="2397"/>
                    <a:pt x="2855" y="2383"/>
                  </a:cubicBezTo>
                  <a:lnTo>
                    <a:pt x="2855" y="2316"/>
                  </a:lnTo>
                  <a:lnTo>
                    <a:pt x="2859" y="2316"/>
                  </a:lnTo>
                  <a:close/>
                  <a:moveTo>
                    <a:pt x="3162" y="2147"/>
                  </a:moveTo>
                  <a:cubicBezTo>
                    <a:pt x="3098" y="2147"/>
                    <a:pt x="3049" y="2157"/>
                    <a:pt x="3010" y="2175"/>
                  </a:cubicBezTo>
                  <a:cubicBezTo>
                    <a:pt x="3010" y="2196"/>
                    <a:pt x="3007" y="2214"/>
                    <a:pt x="3007" y="2235"/>
                  </a:cubicBezTo>
                  <a:lnTo>
                    <a:pt x="3007" y="2489"/>
                  </a:lnTo>
                  <a:lnTo>
                    <a:pt x="3063" y="2489"/>
                  </a:lnTo>
                  <a:lnTo>
                    <a:pt x="3063" y="2256"/>
                  </a:lnTo>
                  <a:cubicBezTo>
                    <a:pt x="3063" y="2242"/>
                    <a:pt x="3063" y="2221"/>
                    <a:pt x="3063" y="2207"/>
                  </a:cubicBezTo>
                  <a:cubicBezTo>
                    <a:pt x="3081" y="2200"/>
                    <a:pt x="3116" y="2193"/>
                    <a:pt x="3140" y="2193"/>
                  </a:cubicBezTo>
                  <a:cubicBezTo>
                    <a:pt x="3218" y="2193"/>
                    <a:pt x="3228" y="2217"/>
                    <a:pt x="3228" y="2277"/>
                  </a:cubicBezTo>
                  <a:lnTo>
                    <a:pt x="3228" y="2486"/>
                  </a:lnTo>
                  <a:lnTo>
                    <a:pt x="3285" y="2486"/>
                  </a:lnTo>
                  <a:lnTo>
                    <a:pt x="3285" y="2267"/>
                  </a:lnTo>
                  <a:cubicBezTo>
                    <a:pt x="3292" y="2200"/>
                    <a:pt x="3278" y="2147"/>
                    <a:pt x="3162" y="2147"/>
                  </a:cubicBezTo>
                  <a:close/>
                  <a:moveTo>
                    <a:pt x="3812" y="2249"/>
                  </a:moveTo>
                  <a:lnTo>
                    <a:pt x="3812" y="2404"/>
                  </a:lnTo>
                  <a:cubicBezTo>
                    <a:pt x="3812" y="2426"/>
                    <a:pt x="3812" y="2443"/>
                    <a:pt x="3808" y="2464"/>
                  </a:cubicBezTo>
                  <a:cubicBezTo>
                    <a:pt x="3770" y="2486"/>
                    <a:pt x="3721" y="2493"/>
                    <a:pt x="3665" y="2493"/>
                  </a:cubicBezTo>
                  <a:cubicBezTo>
                    <a:pt x="3573" y="2493"/>
                    <a:pt x="3535" y="2461"/>
                    <a:pt x="3535" y="2390"/>
                  </a:cubicBezTo>
                  <a:cubicBezTo>
                    <a:pt x="3535" y="2330"/>
                    <a:pt x="3559" y="2295"/>
                    <a:pt x="3623" y="2284"/>
                  </a:cubicBezTo>
                  <a:cubicBezTo>
                    <a:pt x="3662" y="2277"/>
                    <a:pt x="3707" y="2277"/>
                    <a:pt x="3756" y="2274"/>
                  </a:cubicBezTo>
                  <a:lnTo>
                    <a:pt x="3756" y="2267"/>
                  </a:lnTo>
                  <a:cubicBezTo>
                    <a:pt x="3756" y="2214"/>
                    <a:pt x="3735" y="2193"/>
                    <a:pt x="3676" y="2193"/>
                  </a:cubicBezTo>
                  <a:cubicBezTo>
                    <a:pt x="3637" y="2193"/>
                    <a:pt x="3595" y="2196"/>
                    <a:pt x="3559" y="2203"/>
                  </a:cubicBezTo>
                  <a:lnTo>
                    <a:pt x="3556" y="2161"/>
                  </a:lnTo>
                  <a:cubicBezTo>
                    <a:pt x="3595" y="2154"/>
                    <a:pt x="3633" y="2150"/>
                    <a:pt x="3683" y="2150"/>
                  </a:cubicBezTo>
                  <a:cubicBezTo>
                    <a:pt x="3756" y="2147"/>
                    <a:pt x="3812" y="2165"/>
                    <a:pt x="3812" y="2249"/>
                  </a:cubicBezTo>
                  <a:close/>
                  <a:moveTo>
                    <a:pt x="3756" y="2316"/>
                  </a:moveTo>
                  <a:cubicBezTo>
                    <a:pt x="3721" y="2316"/>
                    <a:pt x="3679" y="2320"/>
                    <a:pt x="3644" y="2323"/>
                  </a:cubicBezTo>
                  <a:cubicBezTo>
                    <a:pt x="3609" y="2330"/>
                    <a:pt x="3591" y="2344"/>
                    <a:pt x="3591" y="2387"/>
                  </a:cubicBezTo>
                  <a:cubicBezTo>
                    <a:pt x="3591" y="2433"/>
                    <a:pt x="3616" y="2447"/>
                    <a:pt x="3672" y="2447"/>
                  </a:cubicBezTo>
                  <a:cubicBezTo>
                    <a:pt x="3697" y="2447"/>
                    <a:pt x="3728" y="2443"/>
                    <a:pt x="3752" y="2433"/>
                  </a:cubicBezTo>
                  <a:cubicBezTo>
                    <a:pt x="3752" y="2419"/>
                    <a:pt x="3752" y="2397"/>
                    <a:pt x="3752" y="2383"/>
                  </a:cubicBezTo>
                  <a:lnTo>
                    <a:pt x="3752" y="2316"/>
                  </a:lnTo>
                  <a:lnTo>
                    <a:pt x="3756" y="2316"/>
                  </a:lnTo>
                  <a:close/>
                  <a:moveTo>
                    <a:pt x="4062" y="2443"/>
                  </a:moveTo>
                  <a:cubicBezTo>
                    <a:pt x="3960" y="2443"/>
                    <a:pt x="3956" y="2401"/>
                    <a:pt x="3956" y="2316"/>
                  </a:cubicBezTo>
                  <a:cubicBezTo>
                    <a:pt x="3956" y="2224"/>
                    <a:pt x="3967" y="2193"/>
                    <a:pt x="4062" y="2193"/>
                  </a:cubicBezTo>
                  <a:cubicBezTo>
                    <a:pt x="4079" y="2193"/>
                    <a:pt x="4101" y="2196"/>
                    <a:pt x="4118" y="2200"/>
                  </a:cubicBezTo>
                  <a:lnTo>
                    <a:pt x="4122" y="2157"/>
                  </a:lnTo>
                  <a:cubicBezTo>
                    <a:pt x="4101" y="2150"/>
                    <a:pt x="4072" y="2147"/>
                    <a:pt x="4041" y="2147"/>
                  </a:cubicBezTo>
                  <a:cubicBezTo>
                    <a:pt x="3918" y="2147"/>
                    <a:pt x="3893" y="2207"/>
                    <a:pt x="3893" y="2316"/>
                  </a:cubicBezTo>
                  <a:cubicBezTo>
                    <a:pt x="3893" y="2411"/>
                    <a:pt x="3914" y="2493"/>
                    <a:pt x="4027" y="2493"/>
                  </a:cubicBezTo>
                  <a:cubicBezTo>
                    <a:pt x="4065" y="2493"/>
                    <a:pt x="4094" y="2489"/>
                    <a:pt x="4122" y="2482"/>
                  </a:cubicBezTo>
                  <a:lnTo>
                    <a:pt x="4115" y="2436"/>
                  </a:lnTo>
                  <a:cubicBezTo>
                    <a:pt x="4101" y="2440"/>
                    <a:pt x="4079" y="2443"/>
                    <a:pt x="4062" y="2443"/>
                  </a:cubicBezTo>
                  <a:close/>
                  <a:moveTo>
                    <a:pt x="4484" y="2150"/>
                  </a:moveTo>
                  <a:lnTo>
                    <a:pt x="4421" y="2150"/>
                  </a:lnTo>
                  <a:lnTo>
                    <a:pt x="4344" y="2270"/>
                  </a:lnTo>
                  <a:lnTo>
                    <a:pt x="4266" y="2150"/>
                  </a:lnTo>
                  <a:lnTo>
                    <a:pt x="4199" y="2150"/>
                  </a:lnTo>
                  <a:lnTo>
                    <a:pt x="4312" y="2313"/>
                  </a:lnTo>
                  <a:lnTo>
                    <a:pt x="4192" y="2489"/>
                  </a:lnTo>
                  <a:lnTo>
                    <a:pt x="4256" y="2489"/>
                  </a:lnTo>
                  <a:lnTo>
                    <a:pt x="4344" y="2359"/>
                  </a:lnTo>
                  <a:lnTo>
                    <a:pt x="4432" y="2489"/>
                  </a:lnTo>
                  <a:lnTo>
                    <a:pt x="4498" y="2489"/>
                  </a:lnTo>
                  <a:lnTo>
                    <a:pt x="4379" y="2313"/>
                  </a:lnTo>
                  <a:lnTo>
                    <a:pt x="4484" y="2150"/>
                  </a:lnTo>
                  <a:close/>
                  <a:moveTo>
                    <a:pt x="4565" y="2489"/>
                  </a:moveTo>
                  <a:lnTo>
                    <a:pt x="4625" y="2489"/>
                  </a:lnTo>
                  <a:lnTo>
                    <a:pt x="4625" y="2150"/>
                  </a:lnTo>
                  <a:lnTo>
                    <a:pt x="4565" y="2150"/>
                  </a:lnTo>
                  <a:lnTo>
                    <a:pt x="4565" y="2489"/>
                  </a:lnTo>
                  <a:close/>
                  <a:moveTo>
                    <a:pt x="4594" y="2016"/>
                  </a:moveTo>
                  <a:cubicBezTo>
                    <a:pt x="4566" y="2016"/>
                    <a:pt x="4558" y="2027"/>
                    <a:pt x="4558" y="2055"/>
                  </a:cubicBezTo>
                  <a:cubicBezTo>
                    <a:pt x="4558" y="2083"/>
                    <a:pt x="4566" y="2094"/>
                    <a:pt x="4594" y="2094"/>
                  </a:cubicBezTo>
                  <a:cubicBezTo>
                    <a:pt x="4623" y="2094"/>
                    <a:pt x="4629" y="2083"/>
                    <a:pt x="4629" y="2055"/>
                  </a:cubicBezTo>
                  <a:cubicBezTo>
                    <a:pt x="4629" y="2027"/>
                    <a:pt x="4623" y="2016"/>
                    <a:pt x="4594" y="2016"/>
                  </a:cubicBezTo>
                  <a:close/>
                  <a:moveTo>
                    <a:pt x="5005" y="2320"/>
                  </a:moveTo>
                  <a:cubicBezTo>
                    <a:pt x="5005" y="2444"/>
                    <a:pt x="4968" y="2493"/>
                    <a:pt x="4858" y="2493"/>
                  </a:cubicBezTo>
                  <a:cubicBezTo>
                    <a:pt x="4749" y="2493"/>
                    <a:pt x="4710" y="2447"/>
                    <a:pt x="4710" y="2320"/>
                  </a:cubicBezTo>
                  <a:cubicBezTo>
                    <a:pt x="4710" y="2193"/>
                    <a:pt x="4748" y="2147"/>
                    <a:pt x="4858" y="2147"/>
                  </a:cubicBezTo>
                  <a:cubicBezTo>
                    <a:pt x="4967" y="2147"/>
                    <a:pt x="5005" y="2197"/>
                    <a:pt x="5005" y="2320"/>
                  </a:cubicBezTo>
                  <a:close/>
                  <a:moveTo>
                    <a:pt x="4946" y="2320"/>
                  </a:moveTo>
                  <a:cubicBezTo>
                    <a:pt x="4946" y="2225"/>
                    <a:pt x="4924" y="2193"/>
                    <a:pt x="4854" y="2193"/>
                  </a:cubicBezTo>
                  <a:cubicBezTo>
                    <a:pt x="4784" y="2193"/>
                    <a:pt x="4763" y="2218"/>
                    <a:pt x="4763" y="2320"/>
                  </a:cubicBezTo>
                  <a:cubicBezTo>
                    <a:pt x="4763" y="2423"/>
                    <a:pt x="4784" y="2447"/>
                    <a:pt x="4854" y="2447"/>
                  </a:cubicBezTo>
                  <a:cubicBezTo>
                    <a:pt x="4924" y="2443"/>
                    <a:pt x="4946" y="2416"/>
                    <a:pt x="4946" y="2320"/>
                  </a:cubicBezTo>
                  <a:close/>
                  <a:moveTo>
                    <a:pt x="5435" y="2147"/>
                  </a:moveTo>
                  <a:cubicBezTo>
                    <a:pt x="5393" y="2147"/>
                    <a:pt x="5350" y="2157"/>
                    <a:pt x="5319" y="2172"/>
                  </a:cubicBezTo>
                  <a:cubicBezTo>
                    <a:pt x="5301" y="2157"/>
                    <a:pt x="5273" y="2147"/>
                    <a:pt x="5234" y="2147"/>
                  </a:cubicBezTo>
                  <a:cubicBezTo>
                    <a:pt x="5185" y="2147"/>
                    <a:pt x="5132" y="2157"/>
                    <a:pt x="5093" y="2175"/>
                  </a:cubicBezTo>
                  <a:cubicBezTo>
                    <a:pt x="5093" y="2196"/>
                    <a:pt x="5090" y="2214"/>
                    <a:pt x="5090" y="2235"/>
                  </a:cubicBezTo>
                  <a:lnTo>
                    <a:pt x="5090" y="2489"/>
                  </a:lnTo>
                  <a:lnTo>
                    <a:pt x="5146" y="2489"/>
                  </a:lnTo>
                  <a:lnTo>
                    <a:pt x="5146" y="2256"/>
                  </a:lnTo>
                  <a:cubicBezTo>
                    <a:pt x="5146" y="2242"/>
                    <a:pt x="5146" y="2221"/>
                    <a:pt x="5146" y="2207"/>
                  </a:cubicBezTo>
                  <a:cubicBezTo>
                    <a:pt x="5164" y="2200"/>
                    <a:pt x="5192" y="2193"/>
                    <a:pt x="5213" y="2193"/>
                  </a:cubicBezTo>
                  <a:cubicBezTo>
                    <a:pt x="5277" y="2193"/>
                    <a:pt x="5291" y="2221"/>
                    <a:pt x="5291" y="2277"/>
                  </a:cubicBezTo>
                  <a:lnTo>
                    <a:pt x="5291" y="2489"/>
                  </a:lnTo>
                  <a:lnTo>
                    <a:pt x="5347" y="2489"/>
                  </a:lnTo>
                  <a:lnTo>
                    <a:pt x="5347" y="2270"/>
                  </a:lnTo>
                  <a:cubicBezTo>
                    <a:pt x="5347" y="2249"/>
                    <a:pt x="5347" y="2232"/>
                    <a:pt x="5340" y="2214"/>
                  </a:cubicBezTo>
                  <a:cubicBezTo>
                    <a:pt x="5365" y="2200"/>
                    <a:pt x="5396" y="2196"/>
                    <a:pt x="5414" y="2196"/>
                  </a:cubicBezTo>
                  <a:cubicBezTo>
                    <a:pt x="5477" y="2196"/>
                    <a:pt x="5491" y="2224"/>
                    <a:pt x="5491" y="2281"/>
                  </a:cubicBezTo>
                  <a:lnTo>
                    <a:pt x="5491" y="2493"/>
                  </a:lnTo>
                  <a:lnTo>
                    <a:pt x="5548" y="2493"/>
                  </a:lnTo>
                  <a:lnTo>
                    <a:pt x="5548" y="2274"/>
                  </a:lnTo>
                  <a:cubicBezTo>
                    <a:pt x="5551" y="2203"/>
                    <a:pt x="5537" y="2147"/>
                    <a:pt x="5435" y="2147"/>
                  </a:cubicBezTo>
                  <a:close/>
                  <a:moveTo>
                    <a:pt x="5974" y="2443"/>
                  </a:moveTo>
                  <a:cubicBezTo>
                    <a:pt x="5872" y="2443"/>
                    <a:pt x="5868" y="2401"/>
                    <a:pt x="5868" y="2316"/>
                  </a:cubicBezTo>
                  <a:cubicBezTo>
                    <a:pt x="5868" y="2224"/>
                    <a:pt x="5879" y="2193"/>
                    <a:pt x="5974" y="2193"/>
                  </a:cubicBezTo>
                  <a:cubicBezTo>
                    <a:pt x="5991" y="2193"/>
                    <a:pt x="6012" y="2196"/>
                    <a:pt x="6030" y="2200"/>
                  </a:cubicBezTo>
                  <a:lnTo>
                    <a:pt x="6034" y="2157"/>
                  </a:lnTo>
                  <a:cubicBezTo>
                    <a:pt x="6012" y="2150"/>
                    <a:pt x="5984" y="2147"/>
                    <a:pt x="5953" y="2147"/>
                  </a:cubicBezTo>
                  <a:cubicBezTo>
                    <a:pt x="5829" y="2147"/>
                    <a:pt x="5805" y="2207"/>
                    <a:pt x="5805" y="2316"/>
                  </a:cubicBezTo>
                  <a:cubicBezTo>
                    <a:pt x="5805" y="2411"/>
                    <a:pt x="5826" y="2493"/>
                    <a:pt x="5938" y="2493"/>
                  </a:cubicBezTo>
                  <a:cubicBezTo>
                    <a:pt x="5977" y="2493"/>
                    <a:pt x="6005" y="2489"/>
                    <a:pt x="6034" y="2482"/>
                  </a:cubicBezTo>
                  <a:lnTo>
                    <a:pt x="6026" y="2436"/>
                  </a:lnTo>
                  <a:cubicBezTo>
                    <a:pt x="6012" y="2440"/>
                    <a:pt x="5991" y="2443"/>
                    <a:pt x="5974" y="2443"/>
                  </a:cubicBezTo>
                  <a:close/>
                  <a:moveTo>
                    <a:pt x="6389" y="2320"/>
                  </a:moveTo>
                  <a:cubicBezTo>
                    <a:pt x="6389" y="2444"/>
                    <a:pt x="6350" y="2493"/>
                    <a:pt x="6241" y="2493"/>
                  </a:cubicBezTo>
                  <a:cubicBezTo>
                    <a:pt x="6132" y="2493"/>
                    <a:pt x="6093" y="2447"/>
                    <a:pt x="6093" y="2320"/>
                  </a:cubicBezTo>
                  <a:cubicBezTo>
                    <a:pt x="6093" y="2193"/>
                    <a:pt x="6132" y="2147"/>
                    <a:pt x="6241" y="2147"/>
                  </a:cubicBezTo>
                  <a:cubicBezTo>
                    <a:pt x="6350" y="2147"/>
                    <a:pt x="6389" y="2197"/>
                    <a:pt x="6389" y="2320"/>
                  </a:cubicBezTo>
                  <a:close/>
                  <a:moveTo>
                    <a:pt x="6333" y="2320"/>
                  </a:moveTo>
                  <a:cubicBezTo>
                    <a:pt x="6333" y="2225"/>
                    <a:pt x="6312" y="2193"/>
                    <a:pt x="6241" y="2193"/>
                  </a:cubicBezTo>
                  <a:cubicBezTo>
                    <a:pt x="6171" y="2193"/>
                    <a:pt x="6150" y="2218"/>
                    <a:pt x="6150" y="2320"/>
                  </a:cubicBezTo>
                  <a:cubicBezTo>
                    <a:pt x="6150" y="2423"/>
                    <a:pt x="6171" y="2447"/>
                    <a:pt x="6241" y="2447"/>
                  </a:cubicBezTo>
                  <a:cubicBezTo>
                    <a:pt x="6312" y="2443"/>
                    <a:pt x="6333" y="2416"/>
                    <a:pt x="6333" y="2320"/>
                  </a:cubicBezTo>
                  <a:close/>
                  <a:moveTo>
                    <a:pt x="6819" y="2147"/>
                  </a:moveTo>
                  <a:cubicBezTo>
                    <a:pt x="6776" y="2147"/>
                    <a:pt x="6734" y="2157"/>
                    <a:pt x="6702" y="2172"/>
                  </a:cubicBezTo>
                  <a:cubicBezTo>
                    <a:pt x="6685" y="2157"/>
                    <a:pt x="6657" y="2147"/>
                    <a:pt x="6618" y="2147"/>
                  </a:cubicBezTo>
                  <a:cubicBezTo>
                    <a:pt x="6569" y="2147"/>
                    <a:pt x="6516" y="2157"/>
                    <a:pt x="6477" y="2175"/>
                  </a:cubicBezTo>
                  <a:cubicBezTo>
                    <a:pt x="6477" y="2196"/>
                    <a:pt x="6474" y="2214"/>
                    <a:pt x="6474" y="2235"/>
                  </a:cubicBezTo>
                  <a:lnTo>
                    <a:pt x="6474" y="2489"/>
                  </a:lnTo>
                  <a:lnTo>
                    <a:pt x="6530" y="2489"/>
                  </a:lnTo>
                  <a:lnTo>
                    <a:pt x="6530" y="2256"/>
                  </a:lnTo>
                  <a:cubicBezTo>
                    <a:pt x="6530" y="2242"/>
                    <a:pt x="6530" y="2221"/>
                    <a:pt x="6530" y="2207"/>
                  </a:cubicBezTo>
                  <a:cubicBezTo>
                    <a:pt x="6548" y="2200"/>
                    <a:pt x="6576" y="2193"/>
                    <a:pt x="6597" y="2193"/>
                  </a:cubicBezTo>
                  <a:cubicBezTo>
                    <a:pt x="6660" y="2193"/>
                    <a:pt x="6674" y="2221"/>
                    <a:pt x="6674" y="2277"/>
                  </a:cubicBezTo>
                  <a:lnTo>
                    <a:pt x="6674" y="2489"/>
                  </a:lnTo>
                  <a:lnTo>
                    <a:pt x="6731" y="2489"/>
                  </a:lnTo>
                  <a:lnTo>
                    <a:pt x="6731" y="2270"/>
                  </a:lnTo>
                  <a:cubicBezTo>
                    <a:pt x="6731" y="2249"/>
                    <a:pt x="6731" y="2232"/>
                    <a:pt x="6724" y="2214"/>
                  </a:cubicBezTo>
                  <a:cubicBezTo>
                    <a:pt x="6748" y="2200"/>
                    <a:pt x="6780" y="2196"/>
                    <a:pt x="6798" y="2196"/>
                  </a:cubicBezTo>
                  <a:cubicBezTo>
                    <a:pt x="6861" y="2196"/>
                    <a:pt x="6875" y="2224"/>
                    <a:pt x="6875" y="2281"/>
                  </a:cubicBezTo>
                  <a:lnTo>
                    <a:pt x="6875" y="2493"/>
                  </a:lnTo>
                  <a:lnTo>
                    <a:pt x="6931" y="2493"/>
                  </a:lnTo>
                  <a:lnTo>
                    <a:pt x="6931" y="2274"/>
                  </a:lnTo>
                  <a:cubicBezTo>
                    <a:pt x="6938" y="2203"/>
                    <a:pt x="6924" y="2147"/>
                    <a:pt x="6819" y="2147"/>
                  </a:cubicBezTo>
                  <a:close/>
                  <a:moveTo>
                    <a:pt x="7322" y="2320"/>
                  </a:moveTo>
                  <a:cubicBezTo>
                    <a:pt x="7322" y="2450"/>
                    <a:pt x="7280" y="2493"/>
                    <a:pt x="7178" y="2493"/>
                  </a:cubicBezTo>
                  <a:cubicBezTo>
                    <a:pt x="7150" y="2493"/>
                    <a:pt x="7121" y="2489"/>
                    <a:pt x="7093" y="2482"/>
                  </a:cubicBezTo>
                  <a:lnTo>
                    <a:pt x="7093" y="2613"/>
                  </a:lnTo>
                  <a:lnTo>
                    <a:pt x="7037" y="2613"/>
                  </a:lnTo>
                  <a:lnTo>
                    <a:pt x="7037" y="2235"/>
                  </a:lnTo>
                  <a:cubicBezTo>
                    <a:pt x="7037" y="2214"/>
                    <a:pt x="7037" y="2196"/>
                    <a:pt x="7040" y="2175"/>
                  </a:cubicBezTo>
                  <a:cubicBezTo>
                    <a:pt x="7079" y="2154"/>
                    <a:pt x="7125" y="2147"/>
                    <a:pt x="7171" y="2147"/>
                  </a:cubicBezTo>
                  <a:cubicBezTo>
                    <a:pt x="7276" y="2147"/>
                    <a:pt x="7322" y="2186"/>
                    <a:pt x="7322" y="2320"/>
                  </a:cubicBezTo>
                  <a:close/>
                  <a:moveTo>
                    <a:pt x="7262" y="2320"/>
                  </a:moveTo>
                  <a:cubicBezTo>
                    <a:pt x="7262" y="2242"/>
                    <a:pt x="7248" y="2193"/>
                    <a:pt x="7167" y="2193"/>
                  </a:cubicBezTo>
                  <a:cubicBezTo>
                    <a:pt x="7143" y="2193"/>
                    <a:pt x="7114" y="2196"/>
                    <a:pt x="7097" y="2207"/>
                  </a:cubicBezTo>
                  <a:cubicBezTo>
                    <a:pt x="7097" y="2221"/>
                    <a:pt x="7097" y="2242"/>
                    <a:pt x="7097" y="2256"/>
                  </a:cubicBezTo>
                  <a:lnTo>
                    <a:pt x="7097" y="2436"/>
                  </a:lnTo>
                  <a:cubicBezTo>
                    <a:pt x="7114" y="2443"/>
                    <a:pt x="7143" y="2447"/>
                    <a:pt x="7164" y="2447"/>
                  </a:cubicBezTo>
                  <a:cubicBezTo>
                    <a:pt x="7252" y="2447"/>
                    <a:pt x="7262" y="2401"/>
                    <a:pt x="7262" y="2320"/>
                  </a:cubicBezTo>
                  <a:close/>
                  <a:moveTo>
                    <a:pt x="7664" y="2249"/>
                  </a:moveTo>
                  <a:lnTo>
                    <a:pt x="7664" y="2404"/>
                  </a:lnTo>
                  <a:cubicBezTo>
                    <a:pt x="7664" y="2426"/>
                    <a:pt x="7664" y="2443"/>
                    <a:pt x="7660" y="2464"/>
                  </a:cubicBezTo>
                  <a:cubicBezTo>
                    <a:pt x="7621" y="2486"/>
                    <a:pt x="7572" y="2493"/>
                    <a:pt x="7516" y="2493"/>
                  </a:cubicBezTo>
                  <a:cubicBezTo>
                    <a:pt x="7424" y="2493"/>
                    <a:pt x="7385" y="2461"/>
                    <a:pt x="7385" y="2390"/>
                  </a:cubicBezTo>
                  <a:cubicBezTo>
                    <a:pt x="7385" y="2330"/>
                    <a:pt x="7410" y="2295"/>
                    <a:pt x="7474" y="2284"/>
                  </a:cubicBezTo>
                  <a:cubicBezTo>
                    <a:pt x="7512" y="2277"/>
                    <a:pt x="7558" y="2277"/>
                    <a:pt x="7607" y="2274"/>
                  </a:cubicBezTo>
                  <a:lnTo>
                    <a:pt x="7607" y="2267"/>
                  </a:lnTo>
                  <a:cubicBezTo>
                    <a:pt x="7607" y="2214"/>
                    <a:pt x="7586" y="2193"/>
                    <a:pt x="7526" y="2193"/>
                  </a:cubicBezTo>
                  <a:cubicBezTo>
                    <a:pt x="7488" y="2193"/>
                    <a:pt x="7445" y="2196"/>
                    <a:pt x="7410" y="2203"/>
                  </a:cubicBezTo>
                  <a:lnTo>
                    <a:pt x="7407" y="2161"/>
                  </a:lnTo>
                  <a:cubicBezTo>
                    <a:pt x="7445" y="2154"/>
                    <a:pt x="7484" y="2150"/>
                    <a:pt x="7533" y="2150"/>
                  </a:cubicBezTo>
                  <a:cubicBezTo>
                    <a:pt x="7607" y="2147"/>
                    <a:pt x="7664" y="2165"/>
                    <a:pt x="7664" y="2249"/>
                  </a:cubicBezTo>
                  <a:close/>
                  <a:moveTo>
                    <a:pt x="7607" y="2316"/>
                  </a:moveTo>
                  <a:cubicBezTo>
                    <a:pt x="7572" y="2316"/>
                    <a:pt x="7526" y="2320"/>
                    <a:pt x="7495" y="2323"/>
                  </a:cubicBezTo>
                  <a:cubicBezTo>
                    <a:pt x="7459" y="2330"/>
                    <a:pt x="7442" y="2344"/>
                    <a:pt x="7442" y="2387"/>
                  </a:cubicBezTo>
                  <a:cubicBezTo>
                    <a:pt x="7442" y="2433"/>
                    <a:pt x="7466" y="2447"/>
                    <a:pt x="7523" y="2447"/>
                  </a:cubicBezTo>
                  <a:cubicBezTo>
                    <a:pt x="7547" y="2447"/>
                    <a:pt x="7579" y="2443"/>
                    <a:pt x="7604" y="2433"/>
                  </a:cubicBezTo>
                  <a:cubicBezTo>
                    <a:pt x="7604" y="2419"/>
                    <a:pt x="7604" y="2397"/>
                    <a:pt x="7604" y="2383"/>
                  </a:cubicBezTo>
                  <a:lnTo>
                    <a:pt x="7604" y="2316"/>
                  </a:lnTo>
                  <a:lnTo>
                    <a:pt x="7607" y="2316"/>
                  </a:lnTo>
                  <a:close/>
                  <a:moveTo>
                    <a:pt x="7914" y="2147"/>
                  </a:moveTo>
                  <a:cubicBezTo>
                    <a:pt x="7850" y="2147"/>
                    <a:pt x="7801" y="2157"/>
                    <a:pt x="7762" y="2175"/>
                  </a:cubicBezTo>
                  <a:cubicBezTo>
                    <a:pt x="7762" y="2196"/>
                    <a:pt x="7759" y="2214"/>
                    <a:pt x="7759" y="2235"/>
                  </a:cubicBezTo>
                  <a:lnTo>
                    <a:pt x="7759" y="2489"/>
                  </a:lnTo>
                  <a:lnTo>
                    <a:pt x="7815" y="2489"/>
                  </a:lnTo>
                  <a:lnTo>
                    <a:pt x="7815" y="2256"/>
                  </a:lnTo>
                  <a:cubicBezTo>
                    <a:pt x="7815" y="2242"/>
                    <a:pt x="7815" y="2221"/>
                    <a:pt x="7815" y="2207"/>
                  </a:cubicBezTo>
                  <a:cubicBezTo>
                    <a:pt x="7833" y="2200"/>
                    <a:pt x="7868" y="2193"/>
                    <a:pt x="7892" y="2193"/>
                  </a:cubicBezTo>
                  <a:cubicBezTo>
                    <a:pt x="7970" y="2193"/>
                    <a:pt x="7981" y="2217"/>
                    <a:pt x="7981" y="2277"/>
                  </a:cubicBezTo>
                  <a:lnTo>
                    <a:pt x="7981" y="2486"/>
                  </a:lnTo>
                  <a:lnTo>
                    <a:pt x="8037" y="2486"/>
                  </a:lnTo>
                  <a:lnTo>
                    <a:pt x="8037" y="2267"/>
                  </a:lnTo>
                  <a:cubicBezTo>
                    <a:pt x="8040" y="2200"/>
                    <a:pt x="8030" y="2147"/>
                    <a:pt x="7914" y="2147"/>
                  </a:cubicBezTo>
                  <a:close/>
                  <a:moveTo>
                    <a:pt x="8259" y="2390"/>
                  </a:moveTo>
                  <a:lnTo>
                    <a:pt x="8157" y="2150"/>
                  </a:lnTo>
                  <a:lnTo>
                    <a:pt x="8093" y="2150"/>
                  </a:lnTo>
                  <a:lnTo>
                    <a:pt x="8230" y="2464"/>
                  </a:lnTo>
                  <a:lnTo>
                    <a:pt x="8178" y="2613"/>
                  </a:lnTo>
                  <a:lnTo>
                    <a:pt x="8238" y="2613"/>
                  </a:lnTo>
                  <a:lnTo>
                    <a:pt x="8396" y="2150"/>
                  </a:lnTo>
                  <a:lnTo>
                    <a:pt x="8336" y="2150"/>
                  </a:lnTo>
                  <a:lnTo>
                    <a:pt x="8259" y="2390"/>
                  </a:lnTo>
                  <a:close/>
                  <a:moveTo>
                    <a:pt x="10223" y="1586"/>
                  </a:moveTo>
                  <a:cubicBezTo>
                    <a:pt x="10223" y="1604"/>
                    <a:pt x="10220" y="1618"/>
                    <a:pt x="10213" y="1632"/>
                  </a:cubicBezTo>
                  <a:cubicBezTo>
                    <a:pt x="10206" y="1646"/>
                    <a:pt x="10199" y="1657"/>
                    <a:pt x="10188" y="1667"/>
                  </a:cubicBezTo>
                  <a:cubicBezTo>
                    <a:pt x="10177" y="1678"/>
                    <a:pt x="10167" y="1685"/>
                    <a:pt x="10153" y="1692"/>
                  </a:cubicBezTo>
                  <a:cubicBezTo>
                    <a:pt x="10139" y="1699"/>
                    <a:pt x="10125" y="1699"/>
                    <a:pt x="10111" y="1699"/>
                  </a:cubicBezTo>
                  <a:cubicBezTo>
                    <a:pt x="10093" y="1699"/>
                    <a:pt x="10079" y="1695"/>
                    <a:pt x="10065" y="1692"/>
                  </a:cubicBezTo>
                  <a:cubicBezTo>
                    <a:pt x="10051" y="1685"/>
                    <a:pt x="10040" y="1678"/>
                    <a:pt x="10030" y="1667"/>
                  </a:cubicBezTo>
                  <a:cubicBezTo>
                    <a:pt x="10019" y="1657"/>
                    <a:pt x="10012" y="1646"/>
                    <a:pt x="10005" y="1632"/>
                  </a:cubicBezTo>
                  <a:cubicBezTo>
                    <a:pt x="9998" y="1618"/>
                    <a:pt x="9998" y="1604"/>
                    <a:pt x="9998" y="1586"/>
                  </a:cubicBezTo>
                  <a:cubicBezTo>
                    <a:pt x="9998" y="1568"/>
                    <a:pt x="10001" y="1554"/>
                    <a:pt x="10008" y="1540"/>
                  </a:cubicBezTo>
                  <a:cubicBezTo>
                    <a:pt x="10016" y="1526"/>
                    <a:pt x="10023" y="1516"/>
                    <a:pt x="10033" y="1505"/>
                  </a:cubicBezTo>
                  <a:cubicBezTo>
                    <a:pt x="10044" y="1495"/>
                    <a:pt x="10054" y="1487"/>
                    <a:pt x="10068" y="1480"/>
                  </a:cubicBezTo>
                  <a:cubicBezTo>
                    <a:pt x="10082" y="1473"/>
                    <a:pt x="10097" y="1473"/>
                    <a:pt x="10111" y="1473"/>
                  </a:cubicBezTo>
                  <a:cubicBezTo>
                    <a:pt x="10125" y="1473"/>
                    <a:pt x="10139" y="1477"/>
                    <a:pt x="10153" y="1480"/>
                  </a:cubicBezTo>
                  <a:cubicBezTo>
                    <a:pt x="10167" y="1487"/>
                    <a:pt x="10177" y="1494"/>
                    <a:pt x="10188" y="1505"/>
                  </a:cubicBezTo>
                  <a:cubicBezTo>
                    <a:pt x="10199" y="1515"/>
                    <a:pt x="10206" y="1526"/>
                    <a:pt x="10213" y="1540"/>
                  </a:cubicBezTo>
                  <a:cubicBezTo>
                    <a:pt x="10223" y="1554"/>
                    <a:pt x="10223" y="1572"/>
                    <a:pt x="10223" y="1586"/>
                  </a:cubicBezTo>
                  <a:close/>
                  <a:moveTo>
                    <a:pt x="10202" y="1586"/>
                  </a:moveTo>
                  <a:cubicBezTo>
                    <a:pt x="10202" y="1572"/>
                    <a:pt x="10199" y="1558"/>
                    <a:pt x="10195" y="1547"/>
                  </a:cubicBezTo>
                  <a:cubicBezTo>
                    <a:pt x="10192" y="1537"/>
                    <a:pt x="10185" y="1526"/>
                    <a:pt x="10177" y="1519"/>
                  </a:cubicBezTo>
                  <a:cubicBezTo>
                    <a:pt x="10170" y="1512"/>
                    <a:pt x="10160" y="1505"/>
                    <a:pt x="10149" y="1501"/>
                  </a:cubicBezTo>
                  <a:cubicBezTo>
                    <a:pt x="10139" y="1498"/>
                    <a:pt x="10128" y="1494"/>
                    <a:pt x="10114" y="1494"/>
                  </a:cubicBezTo>
                  <a:cubicBezTo>
                    <a:pt x="10100" y="1494"/>
                    <a:pt x="10090" y="1498"/>
                    <a:pt x="10079" y="1501"/>
                  </a:cubicBezTo>
                  <a:cubicBezTo>
                    <a:pt x="10069" y="1505"/>
                    <a:pt x="10058" y="1512"/>
                    <a:pt x="10051" y="1519"/>
                  </a:cubicBezTo>
                  <a:cubicBezTo>
                    <a:pt x="10044" y="1526"/>
                    <a:pt x="10037" y="1537"/>
                    <a:pt x="10033" y="1547"/>
                  </a:cubicBezTo>
                  <a:cubicBezTo>
                    <a:pt x="10030" y="1558"/>
                    <a:pt x="10026" y="1572"/>
                    <a:pt x="10026" y="1586"/>
                  </a:cubicBezTo>
                  <a:cubicBezTo>
                    <a:pt x="10026" y="1600"/>
                    <a:pt x="10030" y="1611"/>
                    <a:pt x="10033" y="1621"/>
                  </a:cubicBezTo>
                  <a:cubicBezTo>
                    <a:pt x="10037" y="1632"/>
                    <a:pt x="10044" y="1642"/>
                    <a:pt x="10051" y="1649"/>
                  </a:cubicBezTo>
                  <a:cubicBezTo>
                    <a:pt x="10058" y="1657"/>
                    <a:pt x="10068" y="1664"/>
                    <a:pt x="10079" y="1671"/>
                  </a:cubicBezTo>
                  <a:cubicBezTo>
                    <a:pt x="10089" y="1674"/>
                    <a:pt x="10104" y="1678"/>
                    <a:pt x="10114" y="1678"/>
                  </a:cubicBezTo>
                  <a:cubicBezTo>
                    <a:pt x="10125" y="1678"/>
                    <a:pt x="10139" y="1675"/>
                    <a:pt x="10149" y="1671"/>
                  </a:cubicBezTo>
                  <a:cubicBezTo>
                    <a:pt x="10160" y="1668"/>
                    <a:pt x="10170" y="1660"/>
                    <a:pt x="10177" y="1653"/>
                  </a:cubicBezTo>
                  <a:cubicBezTo>
                    <a:pt x="10185" y="1646"/>
                    <a:pt x="10192" y="1635"/>
                    <a:pt x="10195" y="1625"/>
                  </a:cubicBezTo>
                  <a:cubicBezTo>
                    <a:pt x="10199" y="1614"/>
                    <a:pt x="10202" y="1600"/>
                    <a:pt x="10202" y="1586"/>
                  </a:cubicBezTo>
                  <a:close/>
                  <a:moveTo>
                    <a:pt x="10132" y="1597"/>
                  </a:moveTo>
                  <a:lnTo>
                    <a:pt x="10167" y="1653"/>
                  </a:lnTo>
                  <a:lnTo>
                    <a:pt x="10142" y="1653"/>
                  </a:lnTo>
                  <a:lnTo>
                    <a:pt x="10111" y="1600"/>
                  </a:lnTo>
                  <a:lnTo>
                    <a:pt x="10089" y="1600"/>
                  </a:lnTo>
                  <a:lnTo>
                    <a:pt x="10089" y="1653"/>
                  </a:lnTo>
                  <a:lnTo>
                    <a:pt x="10068" y="1653"/>
                  </a:lnTo>
                  <a:lnTo>
                    <a:pt x="10068" y="1526"/>
                  </a:lnTo>
                  <a:lnTo>
                    <a:pt x="10118" y="1526"/>
                  </a:lnTo>
                  <a:cubicBezTo>
                    <a:pt x="10132" y="1526"/>
                    <a:pt x="10146" y="1530"/>
                    <a:pt x="10153" y="1533"/>
                  </a:cubicBezTo>
                  <a:cubicBezTo>
                    <a:pt x="10160" y="1540"/>
                    <a:pt x="10163" y="1547"/>
                    <a:pt x="10163" y="1561"/>
                  </a:cubicBezTo>
                  <a:cubicBezTo>
                    <a:pt x="10163" y="1572"/>
                    <a:pt x="10160" y="1582"/>
                    <a:pt x="10153" y="1586"/>
                  </a:cubicBezTo>
                  <a:cubicBezTo>
                    <a:pt x="10149" y="1593"/>
                    <a:pt x="10142" y="1597"/>
                    <a:pt x="10132" y="1597"/>
                  </a:cubicBezTo>
                  <a:close/>
                  <a:moveTo>
                    <a:pt x="10125" y="1579"/>
                  </a:moveTo>
                  <a:cubicBezTo>
                    <a:pt x="10128" y="1579"/>
                    <a:pt x="10132" y="1579"/>
                    <a:pt x="10135" y="1575"/>
                  </a:cubicBezTo>
                  <a:cubicBezTo>
                    <a:pt x="10139" y="1575"/>
                    <a:pt x="10139" y="1572"/>
                    <a:pt x="10142" y="1568"/>
                  </a:cubicBezTo>
                  <a:cubicBezTo>
                    <a:pt x="10142" y="1565"/>
                    <a:pt x="10146" y="1561"/>
                    <a:pt x="10146" y="1558"/>
                  </a:cubicBezTo>
                  <a:cubicBezTo>
                    <a:pt x="10146" y="1554"/>
                    <a:pt x="10146" y="1551"/>
                    <a:pt x="10142" y="1547"/>
                  </a:cubicBezTo>
                  <a:cubicBezTo>
                    <a:pt x="10142" y="1544"/>
                    <a:pt x="10139" y="1544"/>
                    <a:pt x="10135" y="1544"/>
                  </a:cubicBezTo>
                  <a:cubicBezTo>
                    <a:pt x="10132" y="1544"/>
                    <a:pt x="10129" y="1540"/>
                    <a:pt x="10125" y="1540"/>
                  </a:cubicBezTo>
                  <a:cubicBezTo>
                    <a:pt x="10122" y="1540"/>
                    <a:pt x="10118" y="1540"/>
                    <a:pt x="10114" y="1540"/>
                  </a:cubicBezTo>
                  <a:lnTo>
                    <a:pt x="10089" y="1540"/>
                  </a:lnTo>
                  <a:lnTo>
                    <a:pt x="10089" y="1575"/>
                  </a:lnTo>
                  <a:lnTo>
                    <a:pt x="10114" y="1575"/>
                  </a:lnTo>
                  <a:cubicBezTo>
                    <a:pt x="10118" y="1582"/>
                    <a:pt x="10121" y="1579"/>
                    <a:pt x="10125" y="1579"/>
                  </a:cubicBezTo>
                  <a:close/>
                </a:path>
              </a:pathLst>
            </a:custGeom>
            <a:solidFill>
              <a:srgbClr val="80A1B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Freeform 23"/>
            <p:cNvSpPr>
              <a:spLocks noChangeArrowheads="1"/>
            </p:cNvSpPr>
            <p:nvPr/>
          </p:nvSpPr>
          <p:spPr bwMode="auto">
            <a:xfrm>
              <a:off x="1930" y="2022"/>
              <a:ext cx="343" cy="223"/>
            </a:xfrm>
            <a:custGeom>
              <a:avLst/>
              <a:gdLst>
                <a:gd name="T0" fmla="*/ 1510 w 1515"/>
                <a:gd name="T1" fmla="*/ 0 h 988"/>
                <a:gd name="T2" fmla="*/ 3 w 1515"/>
                <a:gd name="T3" fmla="*/ 508 h 988"/>
                <a:gd name="T4" fmla="*/ 0 w 1515"/>
                <a:gd name="T5" fmla="*/ 539 h 988"/>
                <a:gd name="T6" fmla="*/ 1514 w 1515"/>
                <a:gd name="T7" fmla="*/ 987 h 988"/>
                <a:gd name="T8" fmla="*/ 1514 w 1515"/>
                <a:gd name="T9" fmla="*/ 0 h 988"/>
                <a:gd name="T10" fmla="*/ 1510 w 1515"/>
                <a:gd name="T11" fmla="*/ 0 h 9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15" h="988">
                  <a:moveTo>
                    <a:pt x="1510" y="0"/>
                  </a:moveTo>
                  <a:cubicBezTo>
                    <a:pt x="834" y="384"/>
                    <a:pt x="200" y="483"/>
                    <a:pt x="3" y="508"/>
                  </a:cubicBezTo>
                  <a:cubicBezTo>
                    <a:pt x="3" y="518"/>
                    <a:pt x="0" y="529"/>
                    <a:pt x="0" y="539"/>
                  </a:cubicBezTo>
                  <a:cubicBezTo>
                    <a:pt x="225" y="638"/>
                    <a:pt x="792" y="864"/>
                    <a:pt x="1514" y="987"/>
                  </a:cubicBezTo>
                  <a:lnTo>
                    <a:pt x="1514" y="0"/>
                  </a:lnTo>
                  <a:lnTo>
                    <a:pt x="1510" y="0"/>
                  </a:lnTo>
                </a:path>
              </a:pathLst>
            </a:custGeom>
            <a:solidFill>
              <a:srgbClr val="73C16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Freeform 24"/>
            <p:cNvSpPr>
              <a:spLocks noChangeArrowheads="1"/>
            </p:cNvSpPr>
            <p:nvPr/>
          </p:nvSpPr>
          <p:spPr bwMode="auto">
            <a:xfrm>
              <a:off x="1922" y="1739"/>
              <a:ext cx="349" cy="369"/>
            </a:xfrm>
            <a:custGeom>
              <a:avLst/>
              <a:gdLst>
                <a:gd name="T0" fmla="*/ 1542 w 1543"/>
                <a:gd name="T1" fmla="*/ 1108 h 1633"/>
                <a:gd name="T2" fmla="*/ 1542 w 1543"/>
                <a:gd name="T3" fmla="*/ 0 h 1633"/>
                <a:gd name="T4" fmla="*/ 0 w 1543"/>
                <a:gd name="T5" fmla="*/ 1600 h 1633"/>
                <a:gd name="T6" fmla="*/ 14 w 1543"/>
                <a:gd name="T7" fmla="*/ 1632 h 1633"/>
                <a:gd name="T8" fmla="*/ 1542 w 1543"/>
                <a:gd name="T9" fmla="*/ 1108 h 16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3" h="1633">
                  <a:moveTo>
                    <a:pt x="1542" y="1108"/>
                  </a:moveTo>
                  <a:lnTo>
                    <a:pt x="1542" y="0"/>
                  </a:lnTo>
                  <a:lnTo>
                    <a:pt x="0" y="1600"/>
                  </a:lnTo>
                  <a:cubicBezTo>
                    <a:pt x="7" y="1611"/>
                    <a:pt x="11" y="1622"/>
                    <a:pt x="14" y="1632"/>
                  </a:cubicBezTo>
                  <a:cubicBezTo>
                    <a:pt x="201" y="1611"/>
                    <a:pt x="863" y="1505"/>
                    <a:pt x="1542" y="1108"/>
                  </a:cubicBezTo>
                </a:path>
              </a:pathLst>
            </a:custGeom>
            <a:solidFill>
              <a:srgbClr val="A4D39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Freeform 25"/>
            <p:cNvSpPr>
              <a:spLocks noChangeArrowheads="1"/>
            </p:cNvSpPr>
            <p:nvPr/>
          </p:nvSpPr>
          <p:spPr bwMode="auto">
            <a:xfrm>
              <a:off x="1894" y="2170"/>
              <a:ext cx="378" cy="125"/>
            </a:xfrm>
            <a:custGeom>
              <a:avLst/>
              <a:gdLst>
                <a:gd name="T0" fmla="*/ 109 w 1670"/>
                <a:gd name="T1" fmla="*/ 0 h 555"/>
                <a:gd name="T2" fmla="*/ 0 w 1670"/>
                <a:gd name="T3" fmla="*/ 88 h 555"/>
                <a:gd name="T4" fmla="*/ 127 w 1670"/>
                <a:gd name="T5" fmla="*/ 554 h 555"/>
                <a:gd name="T6" fmla="*/ 1669 w 1670"/>
                <a:gd name="T7" fmla="*/ 554 h 555"/>
                <a:gd name="T8" fmla="*/ 1669 w 1670"/>
                <a:gd name="T9" fmla="*/ 459 h 555"/>
                <a:gd name="T10" fmla="*/ 109 w 1670"/>
                <a:gd name="T1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70" h="555">
                  <a:moveTo>
                    <a:pt x="109" y="0"/>
                  </a:moveTo>
                  <a:cubicBezTo>
                    <a:pt x="81" y="39"/>
                    <a:pt x="46" y="71"/>
                    <a:pt x="0" y="88"/>
                  </a:cubicBezTo>
                  <a:cubicBezTo>
                    <a:pt x="18" y="194"/>
                    <a:pt x="53" y="367"/>
                    <a:pt x="127" y="554"/>
                  </a:cubicBezTo>
                  <a:lnTo>
                    <a:pt x="1669" y="554"/>
                  </a:lnTo>
                  <a:lnTo>
                    <a:pt x="1669" y="459"/>
                  </a:lnTo>
                  <a:cubicBezTo>
                    <a:pt x="930" y="335"/>
                    <a:pt x="342" y="103"/>
                    <a:pt x="109" y="0"/>
                  </a:cubicBezTo>
                </a:path>
              </a:pathLst>
            </a:custGeom>
            <a:solidFill>
              <a:srgbClr val="387C2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Freeform 26"/>
            <p:cNvSpPr>
              <a:spLocks noChangeArrowheads="1"/>
            </p:cNvSpPr>
            <p:nvPr/>
          </p:nvSpPr>
          <p:spPr bwMode="auto">
            <a:xfrm>
              <a:off x="1736" y="2190"/>
              <a:ext cx="145" cy="105"/>
            </a:xfrm>
            <a:custGeom>
              <a:avLst/>
              <a:gdLst>
                <a:gd name="T0" fmla="*/ 531 w 642"/>
                <a:gd name="T1" fmla="*/ 25 h 467"/>
                <a:gd name="T2" fmla="*/ 450 w 642"/>
                <a:gd name="T3" fmla="*/ 0 h 467"/>
                <a:gd name="T4" fmla="*/ 0 w 642"/>
                <a:gd name="T5" fmla="*/ 466 h 467"/>
                <a:gd name="T6" fmla="*/ 641 w 642"/>
                <a:gd name="T7" fmla="*/ 466 h 467"/>
                <a:gd name="T8" fmla="*/ 531 w 642"/>
                <a:gd name="T9" fmla="*/ 25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2" h="467">
                  <a:moveTo>
                    <a:pt x="531" y="25"/>
                  </a:moveTo>
                  <a:cubicBezTo>
                    <a:pt x="503" y="22"/>
                    <a:pt x="475" y="11"/>
                    <a:pt x="450" y="0"/>
                  </a:cubicBezTo>
                  <a:lnTo>
                    <a:pt x="0" y="466"/>
                  </a:lnTo>
                  <a:lnTo>
                    <a:pt x="641" y="466"/>
                  </a:lnTo>
                  <a:cubicBezTo>
                    <a:pt x="577" y="290"/>
                    <a:pt x="545" y="127"/>
                    <a:pt x="531" y="25"/>
                  </a:cubicBezTo>
                </a:path>
              </a:pathLst>
            </a:custGeom>
            <a:solidFill>
              <a:srgbClr val="80A1B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04801" y="163122"/>
            <a:ext cx="6721641" cy="69093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42704" y="6567170"/>
            <a:ext cx="280436" cy="177421"/>
          </a:xfrm>
          <a:prstGeom prst="rect">
            <a:avLst/>
          </a:prstGeom>
          <a:ln w="25400" cap="rnd">
            <a:noFill/>
          </a:ln>
        </p:spPr>
        <p:txBody>
          <a:bodyPr vert="horz" lIns="0" tIns="0" rIns="36576" bIns="0" rtlCol="0" anchor="ctr"/>
          <a:lstStyle>
            <a:lvl1pPr algn="r">
              <a:defRPr sz="1000" b="1">
                <a:solidFill>
                  <a:schemeClr val="tx2"/>
                </a:solidFill>
              </a:defRPr>
            </a:lvl1pPr>
          </a:lstStyle>
          <a:p>
            <a:fld id="{369CBD11-8145-8849-BA5F-F03872159E2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207878" y="6540464"/>
            <a:ext cx="209704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 smtClean="0">
                <a:solidFill>
                  <a:schemeClr val="bg1">
                    <a:alpha val="40000"/>
                  </a:schemeClr>
                </a:solidFill>
              </a:rPr>
              <a:t>©2017 </a:t>
            </a:r>
            <a:r>
              <a:rPr lang="en-US" sz="900" dirty="0" err="1" smtClean="0">
                <a:solidFill>
                  <a:schemeClr val="bg1">
                    <a:alpha val="40000"/>
                  </a:schemeClr>
                </a:solidFill>
              </a:rPr>
              <a:t>LiveRamp</a:t>
            </a:r>
            <a:r>
              <a:rPr lang="en-US" sz="900" dirty="0" smtClean="0">
                <a:solidFill>
                  <a:schemeClr val="bg1">
                    <a:alpha val="40000"/>
                  </a:schemeClr>
                </a:solidFill>
              </a:rPr>
              <a:t>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58167694"/>
      </p:ext>
    </p:extLst>
  </p:cSld>
  <p:clrMapOvr>
    <a:masterClrMapping/>
  </p:clrMapOvr>
  <p:transition xmlns:p14="http://schemas.microsoft.com/office/powerpoint/2010/main" spd="med">
    <p:pull/>
  </p:transition>
  <p:timing>
    <p:tnLst>
      <p:par>
        <p:cTn xmlns:p14="http://schemas.microsoft.com/office/powerpoint/2010/main"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1column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14"/>
          <p:cNvSpPr>
            <a:spLocks noGrp="1"/>
          </p:cNvSpPr>
          <p:nvPr>
            <p:ph sz="quarter" idx="15"/>
          </p:nvPr>
        </p:nvSpPr>
        <p:spPr>
          <a:xfrm>
            <a:off x="304800" y="1169987"/>
            <a:ext cx="11582400" cy="5280025"/>
          </a:xfrm>
          <a:prstGeom prst="rect">
            <a:avLst/>
          </a:prstGeom>
        </p:spPr>
        <p:txBody>
          <a:bodyPr/>
          <a:lstStyle>
            <a:lvl1pPr marL="300559" indent="-300559">
              <a:buClr>
                <a:schemeClr val="accent5"/>
              </a:buClr>
              <a:buSzPct val="90000"/>
              <a:buFont typeface="LucidaGrande" charset="0"/>
              <a:buChar char="◦"/>
              <a:defRPr sz="280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2400">
                <a:solidFill>
                  <a:schemeClr val="tx2"/>
                </a:solidFill>
                <a:latin typeface="+mn-lt"/>
              </a:defRPr>
            </a:lvl2pPr>
            <a:lvl3pPr>
              <a:defRPr sz="2000">
                <a:solidFill>
                  <a:schemeClr val="tx2"/>
                </a:solidFill>
                <a:latin typeface="+mn-lt"/>
              </a:defRPr>
            </a:lvl3pPr>
            <a:lvl4pPr>
              <a:defRPr sz="1800">
                <a:solidFill>
                  <a:schemeClr val="tx2"/>
                </a:solidFill>
                <a:latin typeface="+mn-lt"/>
              </a:defRPr>
            </a:lvl4pPr>
            <a:lvl5pPr>
              <a:defRPr sz="16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42704" y="6567170"/>
            <a:ext cx="280436" cy="177421"/>
          </a:xfrm>
          <a:prstGeom prst="rect">
            <a:avLst/>
          </a:prstGeom>
          <a:ln w="25400" cap="rnd">
            <a:noFill/>
          </a:ln>
        </p:spPr>
        <p:txBody>
          <a:bodyPr vert="horz" lIns="0" tIns="0" rIns="36576" bIns="0" rtlCol="0" anchor="ctr"/>
          <a:lstStyle>
            <a:lvl1pPr algn="r">
              <a:defRPr sz="1000" b="1">
                <a:solidFill>
                  <a:schemeClr val="tx2"/>
                </a:solidFill>
              </a:defRPr>
            </a:lvl1pPr>
          </a:lstStyle>
          <a:p>
            <a:fld id="{369CBD11-8145-8849-BA5F-F03872159E2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156543"/>
      </p:ext>
    </p:extLst>
  </p:cSld>
  <p:clrMapOvr>
    <a:masterClrMapping/>
  </p:clrMapOvr>
  <p:transition xmlns:p14="http://schemas.microsoft.com/office/powerpoint/2010/main" spd="med">
    <p:pull/>
  </p:transition>
  <p:timing>
    <p:tnLst>
      <p:par>
        <p:cTn xmlns:p14="http://schemas.microsoft.com/office/powerpoint/2010/main"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 photo 4 circ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 65"/>
          <p:cNvGrpSpPr>
            <a:grpSpLocks/>
          </p:cNvGrpSpPr>
          <p:nvPr userDrawn="1"/>
        </p:nvGrpSpPr>
        <p:grpSpPr bwMode="auto">
          <a:xfrm>
            <a:off x="10442747" y="6535554"/>
            <a:ext cx="1277758" cy="257553"/>
            <a:chOff x="1736" y="1731"/>
            <a:chExt cx="2937" cy="592"/>
          </a:xfrm>
          <a:solidFill>
            <a:schemeClr val="bg1">
              <a:alpha val="75000"/>
            </a:schemeClr>
          </a:solidFill>
        </p:grpSpPr>
        <p:sp>
          <p:nvSpPr>
            <p:cNvPr id="67" name="Freeform 66"/>
            <p:cNvSpPr>
              <a:spLocks noChangeArrowheads="1"/>
            </p:cNvSpPr>
            <p:nvPr/>
          </p:nvSpPr>
          <p:spPr bwMode="auto">
            <a:xfrm>
              <a:off x="2356" y="1731"/>
              <a:ext cx="2318" cy="592"/>
            </a:xfrm>
            <a:custGeom>
              <a:avLst/>
              <a:gdLst>
                <a:gd name="T0" fmla="*/ 186 w 10224"/>
                <a:gd name="T1" fmla="*/ 17 h 2614"/>
                <a:gd name="T2" fmla="*/ 1137 w 10224"/>
                <a:gd name="T3" fmla="*/ 17 h 2614"/>
                <a:gd name="T4" fmla="*/ 1560 w 10224"/>
                <a:gd name="T5" fmla="*/ 412 h 2614"/>
                <a:gd name="T6" fmla="*/ 1968 w 10224"/>
                <a:gd name="T7" fmla="*/ 1505 h 2614"/>
                <a:gd name="T8" fmla="*/ 3200 w 10224"/>
                <a:gd name="T9" fmla="*/ 1565 h 2614"/>
                <a:gd name="T10" fmla="*/ 3531 w 10224"/>
                <a:gd name="T11" fmla="*/ 984 h 2614"/>
                <a:gd name="T12" fmla="*/ 4572 w 10224"/>
                <a:gd name="T13" fmla="*/ 0 h 2614"/>
                <a:gd name="T14" fmla="*/ 4368 w 10224"/>
                <a:gd name="T15" fmla="*/ 1699 h 2614"/>
                <a:gd name="T16" fmla="*/ 6474 w 10224"/>
                <a:gd name="T17" fmla="*/ 807 h 2614"/>
                <a:gd name="T18" fmla="*/ 5928 w 10224"/>
                <a:gd name="T19" fmla="*/ 649 h 2614"/>
                <a:gd name="T20" fmla="*/ 5710 w 10224"/>
                <a:gd name="T21" fmla="*/ 1297 h 2614"/>
                <a:gd name="T22" fmla="*/ 7234 w 10224"/>
                <a:gd name="T23" fmla="*/ 395 h 2614"/>
                <a:gd name="T24" fmla="*/ 7167 w 10224"/>
                <a:gd name="T25" fmla="*/ 649 h 2614"/>
                <a:gd name="T26" fmla="*/ 8086 w 10224"/>
                <a:gd name="T27" fmla="*/ 910 h 2614"/>
                <a:gd name="T28" fmla="*/ 8973 w 10224"/>
                <a:gd name="T29" fmla="*/ 1685 h 2614"/>
                <a:gd name="T30" fmla="*/ 9470 w 10224"/>
                <a:gd name="T31" fmla="*/ 1054 h 2614"/>
                <a:gd name="T32" fmla="*/ 2915 w 10224"/>
                <a:gd name="T33" fmla="*/ 2249 h 2614"/>
                <a:gd name="T34" fmla="*/ 2859 w 10224"/>
                <a:gd name="T35" fmla="*/ 2267 h 2614"/>
                <a:gd name="T36" fmla="*/ 2746 w 10224"/>
                <a:gd name="T37" fmla="*/ 2323 h 2614"/>
                <a:gd name="T38" fmla="*/ 3162 w 10224"/>
                <a:gd name="T39" fmla="*/ 2147 h 2614"/>
                <a:gd name="T40" fmla="*/ 3140 w 10224"/>
                <a:gd name="T41" fmla="*/ 2193 h 2614"/>
                <a:gd name="T42" fmla="*/ 3812 w 10224"/>
                <a:gd name="T43" fmla="*/ 2404 h 2614"/>
                <a:gd name="T44" fmla="*/ 3676 w 10224"/>
                <a:gd name="T45" fmla="*/ 2193 h 2614"/>
                <a:gd name="T46" fmla="*/ 3591 w 10224"/>
                <a:gd name="T47" fmla="*/ 2387 h 2614"/>
                <a:gd name="T48" fmla="*/ 3956 w 10224"/>
                <a:gd name="T49" fmla="*/ 2316 h 2614"/>
                <a:gd name="T50" fmla="*/ 4122 w 10224"/>
                <a:gd name="T51" fmla="*/ 2482 h 2614"/>
                <a:gd name="T52" fmla="*/ 4199 w 10224"/>
                <a:gd name="T53" fmla="*/ 2150 h 2614"/>
                <a:gd name="T54" fmla="*/ 4379 w 10224"/>
                <a:gd name="T55" fmla="*/ 2313 h 2614"/>
                <a:gd name="T56" fmla="*/ 4594 w 10224"/>
                <a:gd name="T57" fmla="*/ 2016 h 2614"/>
                <a:gd name="T58" fmla="*/ 4710 w 10224"/>
                <a:gd name="T59" fmla="*/ 2320 h 2614"/>
                <a:gd name="T60" fmla="*/ 4946 w 10224"/>
                <a:gd name="T61" fmla="*/ 2320 h 2614"/>
                <a:gd name="T62" fmla="*/ 5146 w 10224"/>
                <a:gd name="T63" fmla="*/ 2489 h 2614"/>
                <a:gd name="T64" fmla="*/ 5347 w 10224"/>
                <a:gd name="T65" fmla="*/ 2270 h 2614"/>
                <a:gd name="T66" fmla="*/ 5435 w 10224"/>
                <a:gd name="T67" fmla="*/ 2147 h 2614"/>
                <a:gd name="T68" fmla="*/ 5805 w 10224"/>
                <a:gd name="T69" fmla="*/ 2316 h 2614"/>
                <a:gd name="T70" fmla="*/ 6093 w 10224"/>
                <a:gd name="T71" fmla="*/ 2320 h 2614"/>
                <a:gd name="T72" fmla="*/ 6333 w 10224"/>
                <a:gd name="T73" fmla="*/ 2320 h 2614"/>
                <a:gd name="T74" fmla="*/ 6530 w 10224"/>
                <a:gd name="T75" fmla="*/ 2489 h 2614"/>
                <a:gd name="T76" fmla="*/ 6731 w 10224"/>
                <a:gd name="T77" fmla="*/ 2270 h 2614"/>
                <a:gd name="T78" fmla="*/ 6819 w 10224"/>
                <a:gd name="T79" fmla="*/ 2147 h 2614"/>
                <a:gd name="T80" fmla="*/ 7040 w 10224"/>
                <a:gd name="T81" fmla="*/ 2175 h 2614"/>
                <a:gd name="T82" fmla="*/ 7097 w 10224"/>
                <a:gd name="T83" fmla="*/ 2436 h 2614"/>
                <a:gd name="T84" fmla="*/ 7385 w 10224"/>
                <a:gd name="T85" fmla="*/ 2390 h 2614"/>
                <a:gd name="T86" fmla="*/ 7533 w 10224"/>
                <a:gd name="T87" fmla="*/ 2150 h 2614"/>
                <a:gd name="T88" fmla="*/ 7604 w 10224"/>
                <a:gd name="T89" fmla="*/ 2383 h 2614"/>
                <a:gd name="T90" fmla="*/ 7815 w 10224"/>
                <a:gd name="T91" fmla="*/ 2489 h 2614"/>
                <a:gd name="T92" fmla="*/ 8037 w 10224"/>
                <a:gd name="T93" fmla="*/ 2267 h 2614"/>
                <a:gd name="T94" fmla="*/ 8238 w 10224"/>
                <a:gd name="T95" fmla="*/ 2613 h 2614"/>
                <a:gd name="T96" fmla="*/ 10153 w 10224"/>
                <a:gd name="T97" fmla="*/ 1692 h 2614"/>
                <a:gd name="T98" fmla="*/ 10033 w 10224"/>
                <a:gd name="T99" fmla="*/ 1505 h 2614"/>
                <a:gd name="T100" fmla="*/ 10202 w 10224"/>
                <a:gd name="T101" fmla="*/ 1586 h 2614"/>
                <a:gd name="T102" fmla="*/ 10033 w 10224"/>
                <a:gd name="T103" fmla="*/ 1547 h 2614"/>
                <a:gd name="T104" fmla="*/ 10177 w 10224"/>
                <a:gd name="T105" fmla="*/ 1653 h 2614"/>
                <a:gd name="T106" fmla="*/ 10089 w 10224"/>
                <a:gd name="T107" fmla="*/ 1600 h 2614"/>
                <a:gd name="T108" fmla="*/ 10153 w 10224"/>
                <a:gd name="T109" fmla="*/ 1586 h 2614"/>
                <a:gd name="T110" fmla="*/ 10135 w 10224"/>
                <a:gd name="T111" fmla="*/ 1544 h 26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0224" h="2614">
                  <a:moveTo>
                    <a:pt x="546" y="1547"/>
                  </a:moveTo>
                  <a:lnTo>
                    <a:pt x="936" y="1547"/>
                  </a:lnTo>
                  <a:lnTo>
                    <a:pt x="936" y="1695"/>
                  </a:lnTo>
                  <a:cubicBezTo>
                    <a:pt x="803" y="1699"/>
                    <a:pt x="672" y="1702"/>
                    <a:pt x="553" y="1702"/>
                  </a:cubicBezTo>
                  <a:cubicBezTo>
                    <a:pt x="267" y="1702"/>
                    <a:pt x="0" y="1688"/>
                    <a:pt x="0" y="1332"/>
                  </a:cubicBezTo>
                  <a:lnTo>
                    <a:pt x="0" y="17"/>
                  </a:lnTo>
                  <a:lnTo>
                    <a:pt x="186" y="17"/>
                  </a:lnTo>
                  <a:lnTo>
                    <a:pt x="186" y="1231"/>
                  </a:lnTo>
                  <a:cubicBezTo>
                    <a:pt x="183" y="1491"/>
                    <a:pt x="236" y="1547"/>
                    <a:pt x="546" y="1547"/>
                  </a:cubicBezTo>
                  <a:close/>
                  <a:moveTo>
                    <a:pt x="1137" y="17"/>
                  </a:moveTo>
                  <a:cubicBezTo>
                    <a:pt x="1056" y="17"/>
                    <a:pt x="1031" y="52"/>
                    <a:pt x="1031" y="144"/>
                  </a:cubicBezTo>
                  <a:cubicBezTo>
                    <a:pt x="1031" y="239"/>
                    <a:pt x="1052" y="271"/>
                    <a:pt x="1137" y="271"/>
                  </a:cubicBezTo>
                  <a:cubicBezTo>
                    <a:pt x="1221" y="271"/>
                    <a:pt x="1243" y="239"/>
                    <a:pt x="1243" y="144"/>
                  </a:cubicBezTo>
                  <a:cubicBezTo>
                    <a:pt x="1246" y="52"/>
                    <a:pt x="1222" y="17"/>
                    <a:pt x="1137" y="17"/>
                  </a:cubicBezTo>
                  <a:close/>
                  <a:moveTo>
                    <a:pt x="1053" y="1699"/>
                  </a:moveTo>
                  <a:lnTo>
                    <a:pt x="1229" y="1699"/>
                  </a:lnTo>
                  <a:lnTo>
                    <a:pt x="1229" y="412"/>
                  </a:lnTo>
                  <a:lnTo>
                    <a:pt x="1053" y="412"/>
                  </a:lnTo>
                  <a:lnTo>
                    <a:pt x="1053" y="1699"/>
                  </a:lnTo>
                  <a:close/>
                  <a:moveTo>
                    <a:pt x="1968" y="1505"/>
                  </a:moveTo>
                  <a:lnTo>
                    <a:pt x="1560" y="412"/>
                  </a:lnTo>
                  <a:lnTo>
                    <a:pt x="1373" y="412"/>
                  </a:lnTo>
                  <a:lnTo>
                    <a:pt x="1824" y="1590"/>
                  </a:lnTo>
                  <a:cubicBezTo>
                    <a:pt x="1855" y="1674"/>
                    <a:pt x="1898" y="1713"/>
                    <a:pt x="1964" y="1713"/>
                  </a:cubicBezTo>
                  <a:cubicBezTo>
                    <a:pt x="2028" y="1713"/>
                    <a:pt x="2070" y="1671"/>
                    <a:pt x="2102" y="1590"/>
                  </a:cubicBezTo>
                  <a:lnTo>
                    <a:pt x="2559" y="412"/>
                  </a:lnTo>
                  <a:lnTo>
                    <a:pt x="2380" y="412"/>
                  </a:lnTo>
                  <a:lnTo>
                    <a:pt x="1968" y="1505"/>
                  </a:lnTo>
                  <a:close/>
                  <a:moveTo>
                    <a:pt x="2598" y="1054"/>
                  </a:moveTo>
                  <a:cubicBezTo>
                    <a:pt x="2598" y="589"/>
                    <a:pt x="2739" y="395"/>
                    <a:pt x="3158" y="395"/>
                  </a:cubicBezTo>
                  <a:cubicBezTo>
                    <a:pt x="3591" y="395"/>
                    <a:pt x="3711" y="620"/>
                    <a:pt x="3711" y="973"/>
                  </a:cubicBezTo>
                  <a:cubicBezTo>
                    <a:pt x="3711" y="1008"/>
                    <a:pt x="3711" y="1058"/>
                    <a:pt x="3707" y="1097"/>
                  </a:cubicBezTo>
                  <a:cubicBezTo>
                    <a:pt x="3559" y="1121"/>
                    <a:pt x="3257" y="1150"/>
                    <a:pt x="3077" y="1157"/>
                  </a:cubicBezTo>
                  <a:lnTo>
                    <a:pt x="2774" y="1167"/>
                  </a:lnTo>
                  <a:cubicBezTo>
                    <a:pt x="2795" y="1431"/>
                    <a:pt x="2876" y="1565"/>
                    <a:pt x="3200" y="1565"/>
                  </a:cubicBezTo>
                  <a:cubicBezTo>
                    <a:pt x="3366" y="1565"/>
                    <a:pt x="3521" y="1547"/>
                    <a:pt x="3654" y="1530"/>
                  </a:cubicBezTo>
                  <a:lnTo>
                    <a:pt x="3672" y="1671"/>
                  </a:lnTo>
                  <a:cubicBezTo>
                    <a:pt x="3524" y="1692"/>
                    <a:pt x="3376" y="1713"/>
                    <a:pt x="3133" y="1713"/>
                  </a:cubicBezTo>
                  <a:cubicBezTo>
                    <a:pt x="2711" y="1713"/>
                    <a:pt x="2598" y="1434"/>
                    <a:pt x="2598" y="1054"/>
                  </a:cubicBezTo>
                  <a:close/>
                  <a:moveTo>
                    <a:pt x="2771" y="1037"/>
                  </a:moveTo>
                  <a:lnTo>
                    <a:pt x="3109" y="1019"/>
                  </a:lnTo>
                  <a:cubicBezTo>
                    <a:pt x="3221" y="1016"/>
                    <a:pt x="3415" y="998"/>
                    <a:pt x="3531" y="984"/>
                  </a:cubicBezTo>
                  <a:cubicBezTo>
                    <a:pt x="3535" y="959"/>
                    <a:pt x="3535" y="920"/>
                    <a:pt x="3535" y="892"/>
                  </a:cubicBezTo>
                  <a:cubicBezTo>
                    <a:pt x="3535" y="673"/>
                    <a:pt x="3440" y="536"/>
                    <a:pt x="3158" y="536"/>
                  </a:cubicBezTo>
                  <a:cubicBezTo>
                    <a:pt x="2838" y="539"/>
                    <a:pt x="2771" y="705"/>
                    <a:pt x="2771" y="1037"/>
                  </a:cubicBezTo>
                  <a:close/>
                  <a:moveTo>
                    <a:pt x="4368" y="1699"/>
                  </a:moveTo>
                  <a:lnTo>
                    <a:pt x="4027" y="1699"/>
                  </a:lnTo>
                  <a:lnTo>
                    <a:pt x="4027" y="45"/>
                  </a:lnTo>
                  <a:cubicBezTo>
                    <a:pt x="4171" y="17"/>
                    <a:pt x="4372" y="0"/>
                    <a:pt x="4572" y="0"/>
                  </a:cubicBezTo>
                  <a:cubicBezTo>
                    <a:pt x="4942" y="0"/>
                    <a:pt x="5248" y="74"/>
                    <a:pt x="5248" y="529"/>
                  </a:cubicBezTo>
                  <a:cubicBezTo>
                    <a:pt x="5248" y="825"/>
                    <a:pt x="5125" y="966"/>
                    <a:pt x="4924" y="1026"/>
                  </a:cubicBezTo>
                  <a:lnTo>
                    <a:pt x="5308" y="1699"/>
                  </a:lnTo>
                  <a:lnTo>
                    <a:pt x="4917" y="1699"/>
                  </a:lnTo>
                  <a:lnTo>
                    <a:pt x="4572" y="1065"/>
                  </a:lnTo>
                  <a:cubicBezTo>
                    <a:pt x="4505" y="1065"/>
                    <a:pt x="4425" y="1061"/>
                    <a:pt x="4368" y="1058"/>
                  </a:cubicBezTo>
                  <a:lnTo>
                    <a:pt x="4368" y="1699"/>
                  </a:lnTo>
                  <a:close/>
                  <a:moveTo>
                    <a:pt x="4368" y="786"/>
                  </a:moveTo>
                  <a:cubicBezTo>
                    <a:pt x="4439" y="793"/>
                    <a:pt x="4505" y="793"/>
                    <a:pt x="4576" y="793"/>
                  </a:cubicBezTo>
                  <a:cubicBezTo>
                    <a:pt x="4787" y="793"/>
                    <a:pt x="4910" y="740"/>
                    <a:pt x="4910" y="525"/>
                  </a:cubicBezTo>
                  <a:cubicBezTo>
                    <a:pt x="4910" y="338"/>
                    <a:pt x="4826" y="264"/>
                    <a:pt x="4583" y="264"/>
                  </a:cubicBezTo>
                  <a:cubicBezTo>
                    <a:pt x="4516" y="264"/>
                    <a:pt x="4439" y="268"/>
                    <a:pt x="4368" y="278"/>
                  </a:cubicBezTo>
                  <a:lnTo>
                    <a:pt x="4368" y="786"/>
                  </a:lnTo>
                  <a:close/>
                  <a:moveTo>
                    <a:pt x="6474" y="807"/>
                  </a:moveTo>
                  <a:lnTo>
                    <a:pt x="6474" y="1350"/>
                  </a:lnTo>
                  <a:cubicBezTo>
                    <a:pt x="6474" y="1438"/>
                    <a:pt x="6470" y="1512"/>
                    <a:pt x="6463" y="1593"/>
                  </a:cubicBezTo>
                  <a:cubicBezTo>
                    <a:pt x="6315" y="1681"/>
                    <a:pt x="6122" y="1713"/>
                    <a:pt x="5889" y="1713"/>
                  </a:cubicBezTo>
                  <a:cubicBezTo>
                    <a:pt x="5534" y="1713"/>
                    <a:pt x="5396" y="1575"/>
                    <a:pt x="5396" y="1304"/>
                  </a:cubicBezTo>
                  <a:cubicBezTo>
                    <a:pt x="5396" y="1079"/>
                    <a:pt x="5495" y="938"/>
                    <a:pt x="5752" y="896"/>
                  </a:cubicBezTo>
                  <a:cubicBezTo>
                    <a:pt x="5886" y="874"/>
                    <a:pt x="6023" y="867"/>
                    <a:pt x="6164" y="864"/>
                  </a:cubicBezTo>
                  <a:cubicBezTo>
                    <a:pt x="6164" y="716"/>
                    <a:pt x="6097" y="649"/>
                    <a:pt x="5928" y="649"/>
                  </a:cubicBezTo>
                  <a:cubicBezTo>
                    <a:pt x="5773" y="649"/>
                    <a:pt x="5604" y="666"/>
                    <a:pt x="5474" y="680"/>
                  </a:cubicBezTo>
                  <a:lnTo>
                    <a:pt x="5449" y="441"/>
                  </a:lnTo>
                  <a:cubicBezTo>
                    <a:pt x="5583" y="416"/>
                    <a:pt x="5762" y="391"/>
                    <a:pt x="5953" y="391"/>
                  </a:cubicBezTo>
                  <a:cubicBezTo>
                    <a:pt x="6234" y="395"/>
                    <a:pt x="6474" y="476"/>
                    <a:pt x="6474" y="807"/>
                  </a:cubicBezTo>
                  <a:close/>
                  <a:moveTo>
                    <a:pt x="6160" y="1072"/>
                  </a:moveTo>
                  <a:cubicBezTo>
                    <a:pt x="6065" y="1075"/>
                    <a:pt x="5953" y="1079"/>
                    <a:pt x="5865" y="1100"/>
                  </a:cubicBezTo>
                  <a:cubicBezTo>
                    <a:pt x="5752" y="1128"/>
                    <a:pt x="5710" y="1164"/>
                    <a:pt x="5710" y="1297"/>
                  </a:cubicBezTo>
                  <a:cubicBezTo>
                    <a:pt x="5710" y="1431"/>
                    <a:pt x="5787" y="1470"/>
                    <a:pt x="5928" y="1470"/>
                  </a:cubicBezTo>
                  <a:cubicBezTo>
                    <a:pt x="5998" y="1470"/>
                    <a:pt x="6086" y="1466"/>
                    <a:pt x="6153" y="1434"/>
                  </a:cubicBezTo>
                  <a:cubicBezTo>
                    <a:pt x="6160" y="1381"/>
                    <a:pt x="6160" y="1318"/>
                    <a:pt x="6160" y="1262"/>
                  </a:cubicBezTo>
                  <a:lnTo>
                    <a:pt x="6160" y="1072"/>
                  </a:lnTo>
                  <a:close/>
                  <a:moveTo>
                    <a:pt x="7935" y="395"/>
                  </a:moveTo>
                  <a:cubicBezTo>
                    <a:pt x="7797" y="395"/>
                    <a:pt x="7657" y="423"/>
                    <a:pt x="7544" y="469"/>
                  </a:cubicBezTo>
                  <a:cubicBezTo>
                    <a:pt x="7474" y="423"/>
                    <a:pt x="7375" y="395"/>
                    <a:pt x="7234" y="395"/>
                  </a:cubicBezTo>
                  <a:cubicBezTo>
                    <a:pt x="7033" y="395"/>
                    <a:pt x="6833" y="437"/>
                    <a:pt x="6692" y="515"/>
                  </a:cubicBezTo>
                  <a:cubicBezTo>
                    <a:pt x="6685" y="596"/>
                    <a:pt x="6681" y="670"/>
                    <a:pt x="6681" y="758"/>
                  </a:cubicBezTo>
                  <a:lnTo>
                    <a:pt x="6681" y="1699"/>
                  </a:lnTo>
                  <a:lnTo>
                    <a:pt x="6998" y="1699"/>
                  </a:lnTo>
                  <a:lnTo>
                    <a:pt x="6998" y="857"/>
                  </a:lnTo>
                  <a:cubicBezTo>
                    <a:pt x="6998" y="800"/>
                    <a:pt x="7002" y="737"/>
                    <a:pt x="7005" y="684"/>
                  </a:cubicBezTo>
                  <a:cubicBezTo>
                    <a:pt x="7044" y="663"/>
                    <a:pt x="7114" y="649"/>
                    <a:pt x="7167" y="649"/>
                  </a:cubicBezTo>
                  <a:cubicBezTo>
                    <a:pt x="7343" y="649"/>
                    <a:pt x="7382" y="740"/>
                    <a:pt x="7382" y="906"/>
                  </a:cubicBezTo>
                  <a:lnTo>
                    <a:pt x="7382" y="1695"/>
                  </a:lnTo>
                  <a:lnTo>
                    <a:pt x="7702" y="1695"/>
                  </a:lnTo>
                  <a:lnTo>
                    <a:pt x="7702" y="878"/>
                  </a:lnTo>
                  <a:cubicBezTo>
                    <a:pt x="7702" y="814"/>
                    <a:pt x="7699" y="751"/>
                    <a:pt x="7685" y="694"/>
                  </a:cubicBezTo>
                  <a:cubicBezTo>
                    <a:pt x="7745" y="666"/>
                    <a:pt x="7819" y="652"/>
                    <a:pt x="7868" y="652"/>
                  </a:cubicBezTo>
                  <a:cubicBezTo>
                    <a:pt x="8047" y="652"/>
                    <a:pt x="8086" y="740"/>
                    <a:pt x="8086" y="910"/>
                  </a:cubicBezTo>
                  <a:lnTo>
                    <a:pt x="8086" y="1699"/>
                  </a:lnTo>
                  <a:lnTo>
                    <a:pt x="8407" y="1699"/>
                  </a:lnTo>
                  <a:lnTo>
                    <a:pt x="8407" y="878"/>
                  </a:lnTo>
                  <a:cubicBezTo>
                    <a:pt x="8407" y="617"/>
                    <a:pt x="8347" y="395"/>
                    <a:pt x="7935" y="395"/>
                  </a:cubicBezTo>
                  <a:close/>
                  <a:moveTo>
                    <a:pt x="9790" y="1054"/>
                  </a:moveTo>
                  <a:cubicBezTo>
                    <a:pt x="9790" y="1551"/>
                    <a:pt x="9614" y="1713"/>
                    <a:pt x="9220" y="1713"/>
                  </a:cubicBezTo>
                  <a:cubicBezTo>
                    <a:pt x="9142" y="1713"/>
                    <a:pt x="9051" y="1702"/>
                    <a:pt x="8973" y="1685"/>
                  </a:cubicBezTo>
                  <a:lnTo>
                    <a:pt x="8973" y="2299"/>
                  </a:lnTo>
                  <a:lnTo>
                    <a:pt x="8653" y="2299"/>
                  </a:lnTo>
                  <a:lnTo>
                    <a:pt x="8653" y="758"/>
                  </a:lnTo>
                  <a:cubicBezTo>
                    <a:pt x="8653" y="670"/>
                    <a:pt x="8657" y="596"/>
                    <a:pt x="8664" y="515"/>
                  </a:cubicBezTo>
                  <a:cubicBezTo>
                    <a:pt x="8808" y="430"/>
                    <a:pt x="9005" y="395"/>
                    <a:pt x="9181" y="395"/>
                  </a:cubicBezTo>
                  <a:cubicBezTo>
                    <a:pt x="9611" y="395"/>
                    <a:pt x="9790" y="550"/>
                    <a:pt x="9790" y="1054"/>
                  </a:cubicBezTo>
                  <a:close/>
                  <a:moveTo>
                    <a:pt x="9470" y="1054"/>
                  </a:moveTo>
                  <a:cubicBezTo>
                    <a:pt x="9470" y="843"/>
                    <a:pt x="9459" y="645"/>
                    <a:pt x="9185" y="645"/>
                  </a:cubicBezTo>
                  <a:cubicBezTo>
                    <a:pt x="9114" y="645"/>
                    <a:pt x="9033" y="656"/>
                    <a:pt x="8984" y="680"/>
                  </a:cubicBezTo>
                  <a:cubicBezTo>
                    <a:pt x="8977" y="733"/>
                    <a:pt x="8977" y="797"/>
                    <a:pt x="8977" y="853"/>
                  </a:cubicBezTo>
                  <a:lnTo>
                    <a:pt x="8977" y="1434"/>
                  </a:lnTo>
                  <a:cubicBezTo>
                    <a:pt x="9030" y="1452"/>
                    <a:pt x="9100" y="1463"/>
                    <a:pt x="9156" y="1463"/>
                  </a:cubicBezTo>
                  <a:cubicBezTo>
                    <a:pt x="9459" y="1463"/>
                    <a:pt x="9470" y="1290"/>
                    <a:pt x="9470" y="1054"/>
                  </a:cubicBezTo>
                  <a:close/>
                  <a:moveTo>
                    <a:pt x="2915" y="2249"/>
                  </a:moveTo>
                  <a:lnTo>
                    <a:pt x="2915" y="2404"/>
                  </a:lnTo>
                  <a:cubicBezTo>
                    <a:pt x="2915" y="2426"/>
                    <a:pt x="2915" y="2443"/>
                    <a:pt x="2912" y="2464"/>
                  </a:cubicBezTo>
                  <a:cubicBezTo>
                    <a:pt x="2873" y="2486"/>
                    <a:pt x="2824" y="2493"/>
                    <a:pt x="2767" y="2493"/>
                  </a:cubicBezTo>
                  <a:cubicBezTo>
                    <a:pt x="2676" y="2493"/>
                    <a:pt x="2637" y="2461"/>
                    <a:pt x="2637" y="2390"/>
                  </a:cubicBezTo>
                  <a:cubicBezTo>
                    <a:pt x="2637" y="2330"/>
                    <a:pt x="2662" y="2295"/>
                    <a:pt x="2725" y="2284"/>
                  </a:cubicBezTo>
                  <a:cubicBezTo>
                    <a:pt x="2764" y="2277"/>
                    <a:pt x="2809" y="2277"/>
                    <a:pt x="2859" y="2274"/>
                  </a:cubicBezTo>
                  <a:lnTo>
                    <a:pt x="2859" y="2267"/>
                  </a:lnTo>
                  <a:cubicBezTo>
                    <a:pt x="2859" y="2214"/>
                    <a:pt x="2838" y="2193"/>
                    <a:pt x="2778" y="2193"/>
                  </a:cubicBezTo>
                  <a:cubicBezTo>
                    <a:pt x="2739" y="2193"/>
                    <a:pt x="2697" y="2196"/>
                    <a:pt x="2662" y="2203"/>
                  </a:cubicBezTo>
                  <a:lnTo>
                    <a:pt x="2658" y="2161"/>
                  </a:lnTo>
                  <a:cubicBezTo>
                    <a:pt x="2697" y="2154"/>
                    <a:pt x="2736" y="2150"/>
                    <a:pt x="2785" y="2150"/>
                  </a:cubicBezTo>
                  <a:cubicBezTo>
                    <a:pt x="2855" y="2147"/>
                    <a:pt x="2915" y="2165"/>
                    <a:pt x="2915" y="2249"/>
                  </a:cubicBezTo>
                  <a:close/>
                  <a:moveTo>
                    <a:pt x="2859" y="2316"/>
                  </a:moveTo>
                  <a:cubicBezTo>
                    <a:pt x="2824" y="2316"/>
                    <a:pt x="2778" y="2320"/>
                    <a:pt x="2746" y="2323"/>
                  </a:cubicBezTo>
                  <a:cubicBezTo>
                    <a:pt x="2711" y="2330"/>
                    <a:pt x="2693" y="2344"/>
                    <a:pt x="2693" y="2387"/>
                  </a:cubicBezTo>
                  <a:cubicBezTo>
                    <a:pt x="2693" y="2433"/>
                    <a:pt x="2718" y="2447"/>
                    <a:pt x="2774" y="2447"/>
                  </a:cubicBezTo>
                  <a:cubicBezTo>
                    <a:pt x="2799" y="2447"/>
                    <a:pt x="2831" y="2443"/>
                    <a:pt x="2855" y="2433"/>
                  </a:cubicBezTo>
                  <a:cubicBezTo>
                    <a:pt x="2855" y="2419"/>
                    <a:pt x="2855" y="2397"/>
                    <a:pt x="2855" y="2383"/>
                  </a:cubicBezTo>
                  <a:lnTo>
                    <a:pt x="2855" y="2316"/>
                  </a:lnTo>
                  <a:lnTo>
                    <a:pt x="2859" y="2316"/>
                  </a:lnTo>
                  <a:close/>
                  <a:moveTo>
                    <a:pt x="3162" y="2147"/>
                  </a:moveTo>
                  <a:cubicBezTo>
                    <a:pt x="3098" y="2147"/>
                    <a:pt x="3049" y="2157"/>
                    <a:pt x="3010" y="2175"/>
                  </a:cubicBezTo>
                  <a:cubicBezTo>
                    <a:pt x="3010" y="2196"/>
                    <a:pt x="3007" y="2214"/>
                    <a:pt x="3007" y="2235"/>
                  </a:cubicBezTo>
                  <a:lnTo>
                    <a:pt x="3007" y="2489"/>
                  </a:lnTo>
                  <a:lnTo>
                    <a:pt x="3063" y="2489"/>
                  </a:lnTo>
                  <a:lnTo>
                    <a:pt x="3063" y="2256"/>
                  </a:lnTo>
                  <a:cubicBezTo>
                    <a:pt x="3063" y="2242"/>
                    <a:pt x="3063" y="2221"/>
                    <a:pt x="3063" y="2207"/>
                  </a:cubicBezTo>
                  <a:cubicBezTo>
                    <a:pt x="3081" y="2200"/>
                    <a:pt x="3116" y="2193"/>
                    <a:pt x="3140" y="2193"/>
                  </a:cubicBezTo>
                  <a:cubicBezTo>
                    <a:pt x="3218" y="2193"/>
                    <a:pt x="3228" y="2217"/>
                    <a:pt x="3228" y="2277"/>
                  </a:cubicBezTo>
                  <a:lnTo>
                    <a:pt x="3228" y="2486"/>
                  </a:lnTo>
                  <a:lnTo>
                    <a:pt x="3285" y="2486"/>
                  </a:lnTo>
                  <a:lnTo>
                    <a:pt x="3285" y="2267"/>
                  </a:lnTo>
                  <a:cubicBezTo>
                    <a:pt x="3292" y="2200"/>
                    <a:pt x="3278" y="2147"/>
                    <a:pt x="3162" y="2147"/>
                  </a:cubicBezTo>
                  <a:close/>
                  <a:moveTo>
                    <a:pt x="3812" y="2249"/>
                  </a:moveTo>
                  <a:lnTo>
                    <a:pt x="3812" y="2404"/>
                  </a:lnTo>
                  <a:cubicBezTo>
                    <a:pt x="3812" y="2426"/>
                    <a:pt x="3812" y="2443"/>
                    <a:pt x="3808" y="2464"/>
                  </a:cubicBezTo>
                  <a:cubicBezTo>
                    <a:pt x="3770" y="2486"/>
                    <a:pt x="3721" y="2493"/>
                    <a:pt x="3665" y="2493"/>
                  </a:cubicBezTo>
                  <a:cubicBezTo>
                    <a:pt x="3573" y="2493"/>
                    <a:pt x="3535" y="2461"/>
                    <a:pt x="3535" y="2390"/>
                  </a:cubicBezTo>
                  <a:cubicBezTo>
                    <a:pt x="3535" y="2330"/>
                    <a:pt x="3559" y="2295"/>
                    <a:pt x="3623" y="2284"/>
                  </a:cubicBezTo>
                  <a:cubicBezTo>
                    <a:pt x="3662" y="2277"/>
                    <a:pt x="3707" y="2277"/>
                    <a:pt x="3756" y="2274"/>
                  </a:cubicBezTo>
                  <a:lnTo>
                    <a:pt x="3756" y="2267"/>
                  </a:lnTo>
                  <a:cubicBezTo>
                    <a:pt x="3756" y="2214"/>
                    <a:pt x="3735" y="2193"/>
                    <a:pt x="3676" y="2193"/>
                  </a:cubicBezTo>
                  <a:cubicBezTo>
                    <a:pt x="3637" y="2193"/>
                    <a:pt x="3595" y="2196"/>
                    <a:pt x="3559" y="2203"/>
                  </a:cubicBezTo>
                  <a:lnTo>
                    <a:pt x="3556" y="2161"/>
                  </a:lnTo>
                  <a:cubicBezTo>
                    <a:pt x="3595" y="2154"/>
                    <a:pt x="3633" y="2150"/>
                    <a:pt x="3683" y="2150"/>
                  </a:cubicBezTo>
                  <a:cubicBezTo>
                    <a:pt x="3756" y="2147"/>
                    <a:pt x="3812" y="2165"/>
                    <a:pt x="3812" y="2249"/>
                  </a:cubicBezTo>
                  <a:close/>
                  <a:moveTo>
                    <a:pt x="3756" y="2316"/>
                  </a:moveTo>
                  <a:cubicBezTo>
                    <a:pt x="3721" y="2316"/>
                    <a:pt x="3679" y="2320"/>
                    <a:pt x="3644" y="2323"/>
                  </a:cubicBezTo>
                  <a:cubicBezTo>
                    <a:pt x="3609" y="2330"/>
                    <a:pt x="3591" y="2344"/>
                    <a:pt x="3591" y="2387"/>
                  </a:cubicBezTo>
                  <a:cubicBezTo>
                    <a:pt x="3591" y="2433"/>
                    <a:pt x="3616" y="2447"/>
                    <a:pt x="3672" y="2447"/>
                  </a:cubicBezTo>
                  <a:cubicBezTo>
                    <a:pt x="3697" y="2447"/>
                    <a:pt x="3728" y="2443"/>
                    <a:pt x="3752" y="2433"/>
                  </a:cubicBezTo>
                  <a:cubicBezTo>
                    <a:pt x="3752" y="2419"/>
                    <a:pt x="3752" y="2397"/>
                    <a:pt x="3752" y="2383"/>
                  </a:cubicBezTo>
                  <a:lnTo>
                    <a:pt x="3752" y="2316"/>
                  </a:lnTo>
                  <a:lnTo>
                    <a:pt x="3756" y="2316"/>
                  </a:lnTo>
                  <a:close/>
                  <a:moveTo>
                    <a:pt x="4062" y="2443"/>
                  </a:moveTo>
                  <a:cubicBezTo>
                    <a:pt x="3960" y="2443"/>
                    <a:pt x="3956" y="2401"/>
                    <a:pt x="3956" y="2316"/>
                  </a:cubicBezTo>
                  <a:cubicBezTo>
                    <a:pt x="3956" y="2224"/>
                    <a:pt x="3967" y="2193"/>
                    <a:pt x="4062" y="2193"/>
                  </a:cubicBezTo>
                  <a:cubicBezTo>
                    <a:pt x="4079" y="2193"/>
                    <a:pt x="4101" y="2196"/>
                    <a:pt x="4118" y="2200"/>
                  </a:cubicBezTo>
                  <a:lnTo>
                    <a:pt x="4122" y="2157"/>
                  </a:lnTo>
                  <a:cubicBezTo>
                    <a:pt x="4101" y="2150"/>
                    <a:pt x="4072" y="2147"/>
                    <a:pt x="4041" y="2147"/>
                  </a:cubicBezTo>
                  <a:cubicBezTo>
                    <a:pt x="3918" y="2147"/>
                    <a:pt x="3893" y="2207"/>
                    <a:pt x="3893" y="2316"/>
                  </a:cubicBezTo>
                  <a:cubicBezTo>
                    <a:pt x="3893" y="2411"/>
                    <a:pt x="3914" y="2493"/>
                    <a:pt x="4027" y="2493"/>
                  </a:cubicBezTo>
                  <a:cubicBezTo>
                    <a:pt x="4065" y="2493"/>
                    <a:pt x="4094" y="2489"/>
                    <a:pt x="4122" y="2482"/>
                  </a:cubicBezTo>
                  <a:lnTo>
                    <a:pt x="4115" y="2436"/>
                  </a:lnTo>
                  <a:cubicBezTo>
                    <a:pt x="4101" y="2440"/>
                    <a:pt x="4079" y="2443"/>
                    <a:pt x="4062" y="2443"/>
                  </a:cubicBezTo>
                  <a:close/>
                  <a:moveTo>
                    <a:pt x="4484" y="2150"/>
                  </a:moveTo>
                  <a:lnTo>
                    <a:pt x="4421" y="2150"/>
                  </a:lnTo>
                  <a:lnTo>
                    <a:pt x="4344" y="2270"/>
                  </a:lnTo>
                  <a:lnTo>
                    <a:pt x="4266" y="2150"/>
                  </a:lnTo>
                  <a:lnTo>
                    <a:pt x="4199" y="2150"/>
                  </a:lnTo>
                  <a:lnTo>
                    <a:pt x="4312" y="2313"/>
                  </a:lnTo>
                  <a:lnTo>
                    <a:pt x="4192" y="2489"/>
                  </a:lnTo>
                  <a:lnTo>
                    <a:pt x="4256" y="2489"/>
                  </a:lnTo>
                  <a:lnTo>
                    <a:pt x="4344" y="2359"/>
                  </a:lnTo>
                  <a:lnTo>
                    <a:pt x="4432" y="2489"/>
                  </a:lnTo>
                  <a:lnTo>
                    <a:pt x="4498" y="2489"/>
                  </a:lnTo>
                  <a:lnTo>
                    <a:pt x="4379" y="2313"/>
                  </a:lnTo>
                  <a:lnTo>
                    <a:pt x="4484" y="2150"/>
                  </a:lnTo>
                  <a:close/>
                  <a:moveTo>
                    <a:pt x="4565" y="2489"/>
                  </a:moveTo>
                  <a:lnTo>
                    <a:pt x="4625" y="2489"/>
                  </a:lnTo>
                  <a:lnTo>
                    <a:pt x="4625" y="2150"/>
                  </a:lnTo>
                  <a:lnTo>
                    <a:pt x="4565" y="2150"/>
                  </a:lnTo>
                  <a:lnTo>
                    <a:pt x="4565" y="2489"/>
                  </a:lnTo>
                  <a:close/>
                  <a:moveTo>
                    <a:pt x="4594" y="2016"/>
                  </a:moveTo>
                  <a:cubicBezTo>
                    <a:pt x="4566" y="2016"/>
                    <a:pt x="4558" y="2027"/>
                    <a:pt x="4558" y="2055"/>
                  </a:cubicBezTo>
                  <a:cubicBezTo>
                    <a:pt x="4558" y="2083"/>
                    <a:pt x="4566" y="2094"/>
                    <a:pt x="4594" y="2094"/>
                  </a:cubicBezTo>
                  <a:cubicBezTo>
                    <a:pt x="4623" y="2094"/>
                    <a:pt x="4629" y="2083"/>
                    <a:pt x="4629" y="2055"/>
                  </a:cubicBezTo>
                  <a:cubicBezTo>
                    <a:pt x="4629" y="2027"/>
                    <a:pt x="4623" y="2016"/>
                    <a:pt x="4594" y="2016"/>
                  </a:cubicBezTo>
                  <a:close/>
                  <a:moveTo>
                    <a:pt x="5005" y="2320"/>
                  </a:moveTo>
                  <a:cubicBezTo>
                    <a:pt x="5005" y="2444"/>
                    <a:pt x="4968" y="2493"/>
                    <a:pt x="4858" y="2493"/>
                  </a:cubicBezTo>
                  <a:cubicBezTo>
                    <a:pt x="4749" y="2493"/>
                    <a:pt x="4710" y="2447"/>
                    <a:pt x="4710" y="2320"/>
                  </a:cubicBezTo>
                  <a:cubicBezTo>
                    <a:pt x="4710" y="2193"/>
                    <a:pt x="4748" y="2147"/>
                    <a:pt x="4858" y="2147"/>
                  </a:cubicBezTo>
                  <a:cubicBezTo>
                    <a:pt x="4967" y="2147"/>
                    <a:pt x="5005" y="2197"/>
                    <a:pt x="5005" y="2320"/>
                  </a:cubicBezTo>
                  <a:close/>
                  <a:moveTo>
                    <a:pt x="4946" y="2320"/>
                  </a:moveTo>
                  <a:cubicBezTo>
                    <a:pt x="4946" y="2225"/>
                    <a:pt x="4924" y="2193"/>
                    <a:pt x="4854" y="2193"/>
                  </a:cubicBezTo>
                  <a:cubicBezTo>
                    <a:pt x="4784" y="2193"/>
                    <a:pt x="4763" y="2218"/>
                    <a:pt x="4763" y="2320"/>
                  </a:cubicBezTo>
                  <a:cubicBezTo>
                    <a:pt x="4763" y="2423"/>
                    <a:pt x="4784" y="2447"/>
                    <a:pt x="4854" y="2447"/>
                  </a:cubicBezTo>
                  <a:cubicBezTo>
                    <a:pt x="4924" y="2443"/>
                    <a:pt x="4946" y="2416"/>
                    <a:pt x="4946" y="2320"/>
                  </a:cubicBezTo>
                  <a:close/>
                  <a:moveTo>
                    <a:pt x="5435" y="2147"/>
                  </a:moveTo>
                  <a:cubicBezTo>
                    <a:pt x="5393" y="2147"/>
                    <a:pt x="5350" y="2157"/>
                    <a:pt x="5319" y="2172"/>
                  </a:cubicBezTo>
                  <a:cubicBezTo>
                    <a:pt x="5301" y="2157"/>
                    <a:pt x="5273" y="2147"/>
                    <a:pt x="5234" y="2147"/>
                  </a:cubicBezTo>
                  <a:cubicBezTo>
                    <a:pt x="5185" y="2147"/>
                    <a:pt x="5132" y="2157"/>
                    <a:pt x="5093" y="2175"/>
                  </a:cubicBezTo>
                  <a:cubicBezTo>
                    <a:pt x="5093" y="2196"/>
                    <a:pt x="5090" y="2214"/>
                    <a:pt x="5090" y="2235"/>
                  </a:cubicBezTo>
                  <a:lnTo>
                    <a:pt x="5090" y="2489"/>
                  </a:lnTo>
                  <a:lnTo>
                    <a:pt x="5146" y="2489"/>
                  </a:lnTo>
                  <a:lnTo>
                    <a:pt x="5146" y="2256"/>
                  </a:lnTo>
                  <a:cubicBezTo>
                    <a:pt x="5146" y="2242"/>
                    <a:pt x="5146" y="2221"/>
                    <a:pt x="5146" y="2207"/>
                  </a:cubicBezTo>
                  <a:cubicBezTo>
                    <a:pt x="5164" y="2200"/>
                    <a:pt x="5192" y="2193"/>
                    <a:pt x="5213" y="2193"/>
                  </a:cubicBezTo>
                  <a:cubicBezTo>
                    <a:pt x="5277" y="2193"/>
                    <a:pt x="5291" y="2221"/>
                    <a:pt x="5291" y="2277"/>
                  </a:cubicBezTo>
                  <a:lnTo>
                    <a:pt x="5291" y="2489"/>
                  </a:lnTo>
                  <a:lnTo>
                    <a:pt x="5347" y="2489"/>
                  </a:lnTo>
                  <a:lnTo>
                    <a:pt x="5347" y="2270"/>
                  </a:lnTo>
                  <a:cubicBezTo>
                    <a:pt x="5347" y="2249"/>
                    <a:pt x="5347" y="2232"/>
                    <a:pt x="5340" y="2214"/>
                  </a:cubicBezTo>
                  <a:cubicBezTo>
                    <a:pt x="5365" y="2200"/>
                    <a:pt x="5396" y="2196"/>
                    <a:pt x="5414" y="2196"/>
                  </a:cubicBezTo>
                  <a:cubicBezTo>
                    <a:pt x="5477" y="2196"/>
                    <a:pt x="5491" y="2224"/>
                    <a:pt x="5491" y="2281"/>
                  </a:cubicBezTo>
                  <a:lnTo>
                    <a:pt x="5491" y="2493"/>
                  </a:lnTo>
                  <a:lnTo>
                    <a:pt x="5548" y="2493"/>
                  </a:lnTo>
                  <a:lnTo>
                    <a:pt x="5548" y="2274"/>
                  </a:lnTo>
                  <a:cubicBezTo>
                    <a:pt x="5551" y="2203"/>
                    <a:pt x="5537" y="2147"/>
                    <a:pt x="5435" y="2147"/>
                  </a:cubicBezTo>
                  <a:close/>
                  <a:moveTo>
                    <a:pt x="5974" y="2443"/>
                  </a:moveTo>
                  <a:cubicBezTo>
                    <a:pt x="5872" y="2443"/>
                    <a:pt x="5868" y="2401"/>
                    <a:pt x="5868" y="2316"/>
                  </a:cubicBezTo>
                  <a:cubicBezTo>
                    <a:pt x="5868" y="2224"/>
                    <a:pt x="5879" y="2193"/>
                    <a:pt x="5974" y="2193"/>
                  </a:cubicBezTo>
                  <a:cubicBezTo>
                    <a:pt x="5991" y="2193"/>
                    <a:pt x="6012" y="2196"/>
                    <a:pt x="6030" y="2200"/>
                  </a:cubicBezTo>
                  <a:lnTo>
                    <a:pt x="6034" y="2157"/>
                  </a:lnTo>
                  <a:cubicBezTo>
                    <a:pt x="6012" y="2150"/>
                    <a:pt x="5984" y="2147"/>
                    <a:pt x="5953" y="2147"/>
                  </a:cubicBezTo>
                  <a:cubicBezTo>
                    <a:pt x="5829" y="2147"/>
                    <a:pt x="5805" y="2207"/>
                    <a:pt x="5805" y="2316"/>
                  </a:cubicBezTo>
                  <a:cubicBezTo>
                    <a:pt x="5805" y="2411"/>
                    <a:pt x="5826" y="2493"/>
                    <a:pt x="5938" y="2493"/>
                  </a:cubicBezTo>
                  <a:cubicBezTo>
                    <a:pt x="5977" y="2493"/>
                    <a:pt x="6005" y="2489"/>
                    <a:pt x="6034" y="2482"/>
                  </a:cubicBezTo>
                  <a:lnTo>
                    <a:pt x="6026" y="2436"/>
                  </a:lnTo>
                  <a:cubicBezTo>
                    <a:pt x="6012" y="2440"/>
                    <a:pt x="5991" y="2443"/>
                    <a:pt x="5974" y="2443"/>
                  </a:cubicBezTo>
                  <a:close/>
                  <a:moveTo>
                    <a:pt x="6389" y="2320"/>
                  </a:moveTo>
                  <a:cubicBezTo>
                    <a:pt x="6389" y="2444"/>
                    <a:pt x="6350" y="2493"/>
                    <a:pt x="6241" y="2493"/>
                  </a:cubicBezTo>
                  <a:cubicBezTo>
                    <a:pt x="6132" y="2493"/>
                    <a:pt x="6093" y="2447"/>
                    <a:pt x="6093" y="2320"/>
                  </a:cubicBezTo>
                  <a:cubicBezTo>
                    <a:pt x="6093" y="2193"/>
                    <a:pt x="6132" y="2147"/>
                    <a:pt x="6241" y="2147"/>
                  </a:cubicBezTo>
                  <a:cubicBezTo>
                    <a:pt x="6350" y="2147"/>
                    <a:pt x="6389" y="2197"/>
                    <a:pt x="6389" y="2320"/>
                  </a:cubicBezTo>
                  <a:close/>
                  <a:moveTo>
                    <a:pt x="6333" y="2320"/>
                  </a:moveTo>
                  <a:cubicBezTo>
                    <a:pt x="6333" y="2225"/>
                    <a:pt x="6312" y="2193"/>
                    <a:pt x="6241" y="2193"/>
                  </a:cubicBezTo>
                  <a:cubicBezTo>
                    <a:pt x="6171" y="2193"/>
                    <a:pt x="6150" y="2218"/>
                    <a:pt x="6150" y="2320"/>
                  </a:cubicBezTo>
                  <a:cubicBezTo>
                    <a:pt x="6150" y="2423"/>
                    <a:pt x="6171" y="2447"/>
                    <a:pt x="6241" y="2447"/>
                  </a:cubicBezTo>
                  <a:cubicBezTo>
                    <a:pt x="6312" y="2443"/>
                    <a:pt x="6333" y="2416"/>
                    <a:pt x="6333" y="2320"/>
                  </a:cubicBezTo>
                  <a:close/>
                  <a:moveTo>
                    <a:pt x="6819" y="2147"/>
                  </a:moveTo>
                  <a:cubicBezTo>
                    <a:pt x="6776" y="2147"/>
                    <a:pt x="6734" y="2157"/>
                    <a:pt x="6702" y="2172"/>
                  </a:cubicBezTo>
                  <a:cubicBezTo>
                    <a:pt x="6685" y="2157"/>
                    <a:pt x="6657" y="2147"/>
                    <a:pt x="6618" y="2147"/>
                  </a:cubicBezTo>
                  <a:cubicBezTo>
                    <a:pt x="6569" y="2147"/>
                    <a:pt x="6516" y="2157"/>
                    <a:pt x="6477" y="2175"/>
                  </a:cubicBezTo>
                  <a:cubicBezTo>
                    <a:pt x="6477" y="2196"/>
                    <a:pt x="6474" y="2214"/>
                    <a:pt x="6474" y="2235"/>
                  </a:cubicBezTo>
                  <a:lnTo>
                    <a:pt x="6474" y="2489"/>
                  </a:lnTo>
                  <a:lnTo>
                    <a:pt x="6530" y="2489"/>
                  </a:lnTo>
                  <a:lnTo>
                    <a:pt x="6530" y="2256"/>
                  </a:lnTo>
                  <a:cubicBezTo>
                    <a:pt x="6530" y="2242"/>
                    <a:pt x="6530" y="2221"/>
                    <a:pt x="6530" y="2207"/>
                  </a:cubicBezTo>
                  <a:cubicBezTo>
                    <a:pt x="6548" y="2200"/>
                    <a:pt x="6576" y="2193"/>
                    <a:pt x="6597" y="2193"/>
                  </a:cubicBezTo>
                  <a:cubicBezTo>
                    <a:pt x="6660" y="2193"/>
                    <a:pt x="6674" y="2221"/>
                    <a:pt x="6674" y="2277"/>
                  </a:cubicBezTo>
                  <a:lnTo>
                    <a:pt x="6674" y="2489"/>
                  </a:lnTo>
                  <a:lnTo>
                    <a:pt x="6731" y="2489"/>
                  </a:lnTo>
                  <a:lnTo>
                    <a:pt x="6731" y="2270"/>
                  </a:lnTo>
                  <a:cubicBezTo>
                    <a:pt x="6731" y="2249"/>
                    <a:pt x="6731" y="2232"/>
                    <a:pt x="6724" y="2214"/>
                  </a:cubicBezTo>
                  <a:cubicBezTo>
                    <a:pt x="6748" y="2200"/>
                    <a:pt x="6780" y="2196"/>
                    <a:pt x="6798" y="2196"/>
                  </a:cubicBezTo>
                  <a:cubicBezTo>
                    <a:pt x="6861" y="2196"/>
                    <a:pt x="6875" y="2224"/>
                    <a:pt x="6875" y="2281"/>
                  </a:cubicBezTo>
                  <a:lnTo>
                    <a:pt x="6875" y="2493"/>
                  </a:lnTo>
                  <a:lnTo>
                    <a:pt x="6931" y="2493"/>
                  </a:lnTo>
                  <a:lnTo>
                    <a:pt x="6931" y="2274"/>
                  </a:lnTo>
                  <a:cubicBezTo>
                    <a:pt x="6938" y="2203"/>
                    <a:pt x="6924" y="2147"/>
                    <a:pt x="6819" y="2147"/>
                  </a:cubicBezTo>
                  <a:close/>
                  <a:moveTo>
                    <a:pt x="7322" y="2320"/>
                  </a:moveTo>
                  <a:cubicBezTo>
                    <a:pt x="7322" y="2450"/>
                    <a:pt x="7280" y="2493"/>
                    <a:pt x="7178" y="2493"/>
                  </a:cubicBezTo>
                  <a:cubicBezTo>
                    <a:pt x="7150" y="2493"/>
                    <a:pt x="7121" y="2489"/>
                    <a:pt x="7093" y="2482"/>
                  </a:cubicBezTo>
                  <a:lnTo>
                    <a:pt x="7093" y="2613"/>
                  </a:lnTo>
                  <a:lnTo>
                    <a:pt x="7037" y="2613"/>
                  </a:lnTo>
                  <a:lnTo>
                    <a:pt x="7037" y="2235"/>
                  </a:lnTo>
                  <a:cubicBezTo>
                    <a:pt x="7037" y="2214"/>
                    <a:pt x="7037" y="2196"/>
                    <a:pt x="7040" y="2175"/>
                  </a:cubicBezTo>
                  <a:cubicBezTo>
                    <a:pt x="7079" y="2154"/>
                    <a:pt x="7125" y="2147"/>
                    <a:pt x="7171" y="2147"/>
                  </a:cubicBezTo>
                  <a:cubicBezTo>
                    <a:pt x="7276" y="2147"/>
                    <a:pt x="7322" y="2186"/>
                    <a:pt x="7322" y="2320"/>
                  </a:cubicBezTo>
                  <a:close/>
                  <a:moveTo>
                    <a:pt x="7262" y="2320"/>
                  </a:moveTo>
                  <a:cubicBezTo>
                    <a:pt x="7262" y="2242"/>
                    <a:pt x="7248" y="2193"/>
                    <a:pt x="7167" y="2193"/>
                  </a:cubicBezTo>
                  <a:cubicBezTo>
                    <a:pt x="7143" y="2193"/>
                    <a:pt x="7114" y="2196"/>
                    <a:pt x="7097" y="2207"/>
                  </a:cubicBezTo>
                  <a:cubicBezTo>
                    <a:pt x="7097" y="2221"/>
                    <a:pt x="7097" y="2242"/>
                    <a:pt x="7097" y="2256"/>
                  </a:cubicBezTo>
                  <a:lnTo>
                    <a:pt x="7097" y="2436"/>
                  </a:lnTo>
                  <a:cubicBezTo>
                    <a:pt x="7114" y="2443"/>
                    <a:pt x="7143" y="2447"/>
                    <a:pt x="7164" y="2447"/>
                  </a:cubicBezTo>
                  <a:cubicBezTo>
                    <a:pt x="7252" y="2447"/>
                    <a:pt x="7262" y="2401"/>
                    <a:pt x="7262" y="2320"/>
                  </a:cubicBezTo>
                  <a:close/>
                  <a:moveTo>
                    <a:pt x="7664" y="2249"/>
                  </a:moveTo>
                  <a:lnTo>
                    <a:pt x="7664" y="2404"/>
                  </a:lnTo>
                  <a:cubicBezTo>
                    <a:pt x="7664" y="2426"/>
                    <a:pt x="7664" y="2443"/>
                    <a:pt x="7660" y="2464"/>
                  </a:cubicBezTo>
                  <a:cubicBezTo>
                    <a:pt x="7621" y="2486"/>
                    <a:pt x="7572" y="2493"/>
                    <a:pt x="7516" y="2493"/>
                  </a:cubicBezTo>
                  <a:cubicBezTo>
                    <a:pt x="7424" y="2493"/>
                    <a:pt x="7385" y="2461"/>
                    <a:pt x="7385" y="2390"/>
                  </a:cubicBezTo>
                  <a:cubicBezTo>
                    <a:pt x="7385" y="2330"/>
                    <a:pt x="7410" y="2295"/>
                    <a:pt x="7474" y="2284"/>
                  </a:cubicBezTo>
                  <a:cubicBezTo>
                    <a:pt x="7512" y="2277"/>
                    <a:pt x="7558" y="2277"/>
                    <a:pt x="7607" y="2274"/>
                  </a:cubicBezTo>
                  <a:lnTo>
                    <a:pt x="7607" y="2267"/>
                  </a:lnTo>
                  <a:cubicBezTo>
                    <a:pt x="7607" y="2214"/>
                    <a:pt x="7586" y="2193"/>
                    <a:pt x="7526" y="2193"/>
                  </a:cubicBezTo>
                  <a:cubicBezTo>
                    <a:pt x="7488" y="2193"/>
                    <a:pt x="7445" y="2196"/>
                    <a:pt x="7410" y="2203"/>
                  </a:cubicBezTo>
                  <a:lnTo>
                    <a:pt x="7407" y="2161"/>
                  </a:lnTo>
                  <a:cubicBezTo>
                    <a:pt x="7445" y="2154"/>
                    <a:pt x="7484" y="2150"/>
                    <a:pt x="7533" y="2150"/>
                  </a:cubicBezTo>
                  <a:cubicBezTo>
                    <a:pt x="7607" y="2147"/>
                    <a:pt x="7664" y="2165"/>
                    <a:pt x="7664" y="2249"/>
                  </a:cubicBezTo>
                  <a:close/>
                  <a:moveTo>
                    <a:pt x="7607" y="2316"/>
                  </a:moveTo>
                  <a:cubicBezTo>
                    <a:pt x="7572" y="2316"/>
                    <a:pt x="7526" y="2320"/>
                    <a:pt x="7495" y="2323"/>
                  </a:cubicBezTo>
                  <a:cubicBezTo>
                    <a:pt x="7459" y="2330"/>
                    <a:pt x="7442" y="2344"/>
                    <a:pt x="7442" y="2387"/>
                  </a:cubicBezTo>
                  <a:cubicBezTo>
                    <a:pt x="7442" y="2433"/>
                    <a:pt x="7466" y="2447"/>
                    <a:pt x="7523" y="2447"/>
                  </a:cubicBezTo>
                  <a:cubicBezTo>
                    <a:pt x="7547" y="2447"/>
                    <a:pt x="7579" y="2443"/>
                    <a:pt x="7604" y="2433"/>
                  </a:cubicBezTo>
                  <a:cubicBezTo>
                    <a:pt x="7604" y="2419"/>
                    <a:pt x="7604" y="2397"/>
                    <a:pt x="7604" y="2383"/>
                  </a:cubicBezTo>
                  <a:lnTo>
                    <a:pt x="7604" y="2316"/>
                  </a:lnTo>
                  <a:lnTo>
                    <a:pt x="7607" y="2316"/>
                  </a:lnTo>
                  <a:close/>
                  <a:moveTo>
                    <a:pt x="7914" y="2147"/>
                  </a:moveTo>
                  <a:cubicBezTo>
                    <a:pt x="7850" y="2147"/>
                    <a:pt x="7801" y="2157"/>
                    <a:pt x="7762" y="2175"/>
                  </a:cubicBezTo>
                  <a:cubicBezTo>
                    <a:pt x="7762" y="2196"/>
                    <a:pt x="7759" y="2214"/>
                    <a:pt x="7759" y="2235"/>
                  </a:cubicBezTo>
                  <a:lnTo>
                    <a:pt x="7759" y="2489"/>
                  </a:lnTo>
                  <a:lnTo>
                    <a:pt x="7815" y="2489"/>
                  </a:lnTo>
                  <a:lnTo>
                    <a:pt x="7815" y="2256"/>
                  </a:lnTo>
                  <a:cubicBezTo>
                    <a:pt x="7815" y="2242"/>
                    <a:pt x="7815" y="2221"/>
                    <a:pt x="7815" y="2207"/>
                  </a:cubicBezTo>
                  <a:cubicBezTo>
                    <a:pt x="7833" y="2200"/>
                    <a:pt x="7868" y="2193"/>
                    <a:pt x="7892" y="2193"/>
                  </a:cubicBezTo>
                  <a:cubicBezTo>
                    <a:pt x="7970" y="2193"/>
                    <a:pt x="7981" y="2217"/>
                    <a:pt x="7981" y="2277"/>
                  </a:cubicBezTo>
                  <a:lnTo>
                    <a:pt x="7981" y="2486"/>
                  </a:lnTo>
                  <a:lnTo>
                    <a:pt x="8037" y="2486"/>
                  </a:lnTo>
                  <a:lnTo>
                    <a:pt x="8037" y="2267"/>
                  </a:lnTo>
                  <a:cubicBezTo>
                    <a:pt x="8040" y="2200"/>
                    <a:pt x="8030" y="2147"/>
                    <a:pt x="7914" y="2147"/>
                  </a:cubicBezTo>
                  <a:close/>
                  <a:moveTo>
                    <a:pt x="8259" y="2390"/>
                  </a:moveTo>
                  <a:lnTo>
                    <a:pt x="8157" y="2150"/>
                  </a:lnTo>
                  <a:lnTo>
                    <a:pt x="8093" y="2150"/>
                  </a:lnTo>
                  <a:lnTo>
                    <a:pt x="8230" y="2464"/>
                  </a:lnTo>
                  <a:lnTo>
                    <a:pt x="8178" y="2613"/>
                  </a:lnTo>
                  <a:lnTo>
                    <a:pt x="8238" y="2613"/>
                  </a:lnTo>
                  <a:lnTo>
                    <a:pt x="8396" y="2150"/>
                  </a:lnTo>
                  <a:lnTo>
                    <a:pt x="8336" y="2150"/>
                  </a:lnTo>
                  <a:lnTo>
                    <a:pt x="8259" y="2390"/>
                  </a:lnTo>
                  <a:close/>
                  <a:moveTo>
                    <a:pt x="10223" y="1586"/>
                  </a:moveTo>
                  <a:cubicBezTo>
                    <a:pt x="10223" y="1604"/>
                    <a:pt x="10220" y="1618"/>
                    <a:pt x="10213" y="1632"/>
                  </a:cubicBezTo>
                  <a:cubicBezTo>
                    <a:pt x="10206" y="1646"/>
                    <a:pt x="10199" y="1657"/>
                    <a:pt x="10188" y="1667"/>
                  </a:cubicBezTo>
                  <a:cubicBezTo>
                    <a:pt x="10177" y="1678"/>
                    <a:pt x="10167" y="1685"/>
                    <a:pt x="10153" y="1692"/>
                  </a:cubicBezTo>
                  <a:cubicBezTo>
                    <a:pt x="10139" y="1699"/>
                    <a:pt x="10125" y="1699"/>
                    <a:pt x="10111" y="1699"/>
                  </a:cubicBezTo>
                  <a:cubicBezTo>
                    <a:pt x="10093" y="1699"/>
                    <a:pt x="10079" y="1695"/>
                    <a:pt x="10065" y="1692"/>
                  </a:cubicBezTo>
                  <a:cubicBezTo>
                    <a:pt x="10051" y="1685"/>
                    <a:pt x="10040" y="1678"/>
                    <a:pt x="10030" y="1667"/>
                  </a:cubicBezTo>
                  <a:cubicBezTo>
                    <a:pt x="10019" y="1657"/>
                    <a:pt x="10012" y="1646"/>
                    <a:pt x="10005" y="1632"/>
                  </a:cubicBezTo>
                  <a:cubicBezTo>
                    <a:pt x="9998" y="1618"/>
                    <a:pt x="9998" y="1604"/>
                    <a:pt x="9998" y="1586"/>
                  </a:cubicBezTo>
                  <a:cubicBezTo>
                    <a:pt x="9998" y="1568"/>
                    <a:pt x="10001" y="1554"/>
                    <a:pt x="10008" y="1540"/>
                  </a:cubicBezTo>
                  <a:cubicBezTo>
                    <a:pt x="10016" y="1526"/>
                    <a:pt x="10023" y="1516"/>
                    <a:pt x="10033" y="1505"/>
                  </a:cubicBezTo>
                  <a:cubicBezTo>
                    <a:pt x="10044" y="1495"/>
                    <a:pt x="10054" y="1487"/>
                    <a:pt x="10068" y="1480"/>
                  </a:cubicBezTo>
                  <a:cubicBezTo>
                    <a:pt x="10082" y="1473"/>
                    <a:pt x="10097" y="1473"/>
                    <a:pt x="10111" y="1473"/>
                  </a:cubicBezTo>
                  <a:cubicBezTo>
                    <a:pt x="10125" y="1473"/>
                    <a:pt x="10139" y="1477"/>
                    <a:pt x="10153" y="1480"/>
                  </a:cubicBezTo>
                  <a:cubicBezTo>
                    <a:pt x="10167" y="1487"/>
                    <a:pt x="10177" y="1494"/>
                    <a:pt x="10188" y="1505"/>
                  </a:cubicBezTo>
                  <a:cubicBezTo>
                    <a:pt x="10199" y="1515"/>
                    <a:pt x="10206" y="1526"/>
                    <a:pt x="10213" y="1540"/>
                  </a:cubicBezTo>
                  <a:cubicBezTo>
                    <a:pt x="10223" y="1554"/>
                    <a:pt x="10223" y="1572"/>
                    <a:pt x="10223" y="1586"/>
                  </a:cubicBezTo>
                  <a:close/>
                  <a:moveTo>
                    <a:pt x="10202" y="1586"/>
                  </a:moveTo>
                  <a:cubicBezTo>
                    <a:pt x="10202" y="1572"/>
                    <a:pt x="10199" y="1558"/>
                    <a:pt x="10195" y="1547"/>
                  </a:cubicBezTo>
                  <a:cubicBezTo>
                    <a:pt x="10192" y="1537"/>
                    <a:pt x="10185" y="1526"/>
                    <a:pt x="10177" y="1519"/>
                  </a:cubicBezTo>
                  <a:cubicBezTo>
                    <a:pt x="10170" y="1512"/>
                    <a:pt x="10160" y="1505"/>
                    <a:pt x="10149" y="1501"/>
                  </a:cubicBezTo>
                  <a:cubicBezTo>
                    <a:pt x="10139" y="1498"/>
                    <a:pt x="10128" y="1494"/>
                    <a:pt x="10114" y="1494"/>
                  </a:cubicBezTo>
                  <a:cubicBezTo>
                    <a:pt x="10100" y="1494"/>
                    <a:pt x="10090" y="1498"/>
                    <a:pt x="10079" y="1501"/>
                  </a:cubicBezTo>
                  <a:cubicBezTo>
                    <a:pt x="10069" y="1505"/>
                    <a:pt x="10058" y="1512"/>
                    <a:pt x="10051" y="1519"/>
                  </a:cubicBezTo>
                  <a:cubicBezTo>
                    <a:pt x="10044" y="1526"/>
                    <a:pt x="10037" y="1537"/>
                    <a:pt x="10033" y="1547"/>
                  </a:cubicBezTo>
                  <a:cubicBezTo>
                    <a:pt x="10030" y="1558"/>
                    <a:pt x="10026" y="1572"/>
                    <a:pt x="10026" y="1586"/>
                  </a:cubicBezTo>
                  <a:cubicBezTo>
                    <a:pt x="10026" y="1600"/>
                    <a:pt x="10030" y="1611"/>
                    <a:pt x="10033" y="1621"/>
                  </a:cubicBezTo>
                  <a:cubicBezTo>
                    <a:pt x="10037" y="1632"/>
                    <a:pt x="10044" y="1642"/>
                    <a:pt x="10051" y="1649"/>
                  </a:cubicBezTo>
                  <a:cubicBezTo>
                    <a:pt x="10058" y="1657"/>
                    <a:pt x="10068" y="1664"/>
                    <a:pt x="10079" y="1671"/>
                  </a:cubicBezTo>
                  <a:cubicBezTo>
                    <a:pt x="10089" y="1674"/>
                    <a:pt x="10104" y="1678"/>
                    <a:pt x="10114" y="1678"/>
                  </a:cubicBezTo>
                  <a:cubicBezTo>
                    <a:pt x="10125" y="1678"/>
                    <a:pt x="10139" y="1675"/>
                    <a:pt x="10149" y="1671"/>
                  </a:cubicBezTo>
                  <a:cubicBezTo>
                    <a:pt x="10160" y="1668"/>
                    <a:pt x="10170" y="1660"/>
                    <a:pt x="10177" y="1653"/>
                  </a:cubicBezTo>
                  <a:cubicBezTo>
                    <a:pt x="10185" y="1646"/>
                    <a:pt x="10192" y="1635"/>
                    <a:pt x="10195" y="1625"/>
                  </a:cubicBezTo>
                  <a:cubicBezTo>
                    <a:pt x="10199" y="1614"/>
                    <a:pt x="10202" y="1600"/>
                    <a:pt x="10202" y="1586"/>
                  </a:cubicBezTo>
                  <a:close/>
                  <a:moveTo>
                    <a:pt x="10132" y="1597"/>
                  </a:moveTo>
                  <a:lnTo>
                    <a:pt x="10167" y="1653"/>
                  </a:lnTo>
                  <a:lnTo>
                    <a:pt x="10142" y="1653"/>
                  </a:lnTo>
                  <a:lnTo>
                    <a:pt x="10111" y="1600"/>
                  </a:lnTo>
                  <a:lnTo>
                    <a:pt x="10089" y="1600"/>
                  </a:lnTo>
                  <a:lnTo>
                    <a:pt x="10089" y="1653"/>
                  </a:lnTo>
                  <a:lnTo>
                    <a:pt x="10068" y="1653"/>
                  </a:lnTo>
                  <a:lnTo>
                    <a:pt x="10068" y="1526"/>
                  </a:lnTo>
                  <a:lnTo>
                    <a:pt x="10118" y="1526"/>
                  </a:lnTo>
                  <a:cubicBezTo>
                    <a:pt x="10132" y="1526"/>
                    <a:pt x="10146" y="1530"/>
                    <a:pt x="10153" y="1533"/>
                  </a:cubicBezTo>
                  <a:cubicBezTo>
                    <a:pt x="10160" y="1540"/>
                    <a:pt x="10163" y="1547"/>
                    <a:pt x="10163" y="1561"/>
                  </a:cubicBezTo>
                  <a:cubicBezTo>
                    <a:pt x="10163" y="1572"/>
                    <a:pt x="10160" y="1582"/>
                    <a:pt x="10153" y="1586"/>
                  </a:cubicBezTo>
                  <a:cubicBezTo>
                    <a:pt x="10149" y="1593"/>
                    <a:pt x="10142" y="1597"/>
                    <a:pt x="10132" y="1597"/>
                  </a:cubicBezTo>
                  <a:close/>
                  <a:moveTo>
                    <a:pt x="10125" y="1579"/>
                  </a:moveTo>
                  <a:cubicBezTo>
                    <a:pt x="10128" y="1579"/>
                    <a:pt x="10132" y="1579"/>
                    <a:pt x="10135" y="1575"/>
                  </a:cubicBezTo>
                  <a:cubicBezTo>
                    <a:pt x="10139" y="1575"/>
                    <a:pt x="10139" y="1572"/>
                    <a:pt x="10142" y="1568"/>
                  </a:cubicBezTo>
                  <a:cubicBezTo>
                    <a:pt x="10142" y="1565"/>
                    <a:pt x="10146" y="1561"/>
                    <a:pt x="10146" y="1558"/>
                  </a:cubicBezTo>
                  <a:cubicBezTo>
                    <a:pt x="10146" y="1554"/>
                    <a:pt x="10146" y="1551"/>
                    <a:pt x="10142" y="1547"/>
                  </a:cubicBezTo>
                  <a:cubicBezTo>
                    <a:pt x="10142" y="1544"/>
                    <a:pt x="10139" y="1544"/>
                    <a:pt x="10135" y="1544"/>
                  </a:cubicBezTo>
                  <a:cubicBezTo>
                    <a:pt x="10132" y="1544"/>
                    <a:pt x="10129" y="1540"/>
                    <a:pt x="10125" y="1540"/>
                  </a:cubicBezTo>
                  <a:cubicBezTo>
                    <a:pt x="10122" y="1540"/>
                    <a:pt x="10118" y="1540"/>
                    <a:pt x="10114" y="1540"/>
                  </a:cubicBezTo>
                  <a:lnTo>
                    <a:pt x="10089" y="1540"/>
                  </a:lnTo>
                  <a:lnTo>
                    <a:pt x="10089" y="1575"/>
                  </a:lnTo>
                  <a:lnTo>
                    <a:pt x="10114" y="1575"/>
                  </a:lnTo>
                  <a:cubicBezTo>
                    <a:pt x="10118" y="1582"/>
                    <a:pt x="10121" y="1579"/>
                    <a:pt x="10125" y="1579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" name="Freeform 67"/>
            <p:cNvSpPr>
              <a:spLocks noChangeArrowheads="1"/>
            </p:cNvSpPr>
            <p:nvPr/>
          </p:nvSpPr>
          <p:spPr bwMode="auto">
            <a:xfrm>
              <a:off x="1930" y="2022"/>
              <a:ext cx="343" cy="223"/>
            </a:xfrm>
            <a:custGeom>
              <a:avLst/>
              <a:gdLst>
                <a:gd name="T0" fmla="*/ 1510 w 1515"/>
                <a:gd name="T1" fmla="*/ 0 h 988"/>
                <a:gd name="T2" fmla="*/ 3 w 1515"/>
                <a:gd name="T3" fmla="*/ 508 h 988"/>
                <a:gd name="T4" fmla="*/ 0 w 1515"/>
                <a:gd name="T5" fmla="*/ 539 h 988"/>
                <a:gd name="T6" fmla="*/ 1514 w 1515"/>
                <a:gd name="T7" fmla="*/ 987 h 988"/>
                <a:gd name="T8" fmla="*/ 1514 w 1515"/>
                <a:gd name="T9" fmla="*/ 0 h 988"/>
                <a:gd name="T10" fmla="*/ 1510 w 1515"/>
                <a:gd name="T11" fmla="*/ 0 h 9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15" h="988">
                  <a:moveTo>
                    <a:pt x="1510" y="0"/>
                  </a:moveTo>
                  <a:cubicBezTo>
                    <a:pt x="834" y="384"/>
                    <a:pt x="200" y="483"/>
                    <a:pt x="3" y="508"/>
                  </a:cubicBezTo>
                  <a:cubicBezTo>
                    <a:pt x="3" y="518"/>
                    <a:pt x="0" y="529"/>
                    <a:pt x="0" y="539"/>
                  </a:cubicBezTo>
                  <a:cubicBezTo>
                    <a:pt x="225" y="638"/>
                    <a:pt x="792" y="864"/>
                    <a:pt x="1514" y="987"/>
                  </a:cubicBezTo>
                  <a:lnTo>
                    <a:pt x="1514" y="0"/>
                  </a:lnTo>
                  <a:lnTo>
                    <a:pt x="151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" name="Freeform 68"/>
            <p:cNvSpPr>
              <a:spLocks noChangeArrowheads="1"/>
            </p:cNvSpPr>
            <p:nvPr/>
          </p:nvSpPr>
          <p:spPr bwMode="auto">
            <a:xfrm>
              <a:off x="1922" y="1739"/>
              <a:ext cx="349" cy="369"/>
            </a:xfrm>
            <a:custGeom>
              <a:avLst/>
              <a:gdLst>
                <a:gd name="T0" fmla="*/ 1542 w 1543"/>
                <a:gd name="T1" fmla="*/ 1108 h 1633"/>
                <a:gd name="T2" fmla="*/ 1542 w 1543"/>
                <a:gd name="T3" fmla="*/ 0 h 1633"/>
                <a:gd name="T4" fmla="*/ 0 w 1543"/>
                <a:gd name="T5" fmla="*/ 1600 h 1633"/>
                <a:gd name="T6" fmla="*/ 14 w 1543"/>
                <a:gd name="T7" fmla="*/ 1632 h 1633"/>
                <a:gd name="T8" fmla="*/ 1542 w 1543"/>
                <a:gd name="T9" fmla="*/ 1108 h 16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3" h="1633">
                  <a:moveTo>
                    <a:pt x="1542" y="1108"/>
                  </a:moveTo>
                  <a:lnTo>
                    <a:pt x="1542" y="0"/>
                  </a:lnTo>
                  <a:lnTo>
                    <a:pt x="0" y="1600"/>
                  </a:lnTo>
                  <a:cubicBezTo>
                    <a:pt x="7" y="1611"/>
                    <a:pt x="11" y="1622"/>
                    <a:pt x="14" y="1632"/>
                  </a:cubicBezTo>
                  <a:cubicBezTo>
                    <a:pt x="201" y="1611"/>
                    <a:pt x="863" y="1505"/>
                    <a:pt x="1542" y="110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" name="Freeform 69"/>
            <p:cNvSpPr>
              <a:spLocks noChangeArrowheads="1"/>
            </p:cNvSpPr>
            <p:nvPr/>
          </p:nvSpPr>
          <p:spPr bwMode="auto">
            <a:xfrm>
              <a:off x="1894" y="2170"/>
              <a:ext cx="378" cy="125"/>
            </a:xfrm>
            <a:custGeom>
              <a:avLst/>
              <a:gdLst>
                <a:gd name="T0" fmla="*/ 109 w 1670"/>
                <a:gd name="T1" fmla="*/ 0 h 555"/>
                <a:gd name="T2" fmla="*/ 0 w 1670"/>
                <a:gd name="T3" fmla="*/ 88 h 555"/>
                <a:gd name="T4" fmla="*/ 127 w 1670"/>
                <a:gd name="T5" fmla="*/ 554 h 555"/>
                <a:gd name="T6" fmla="*/ 1669 w 1670"/>
                <a:gd name="T7" fmla="*/ 554 h 555"/>
                <a:gd name="T8" fmla="*/ 1669 w 1670"/>
                <a:gd name="T9" fmla="*/ 459 h 555"/>
                <a:gd name="T10" fmla="*/ 109 w 1670"/>
                <a:gd name="T1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70" h="555">
                  <a:moveTo>
                    <a:pt x="109" y="0"/>
                  </a:moveTo>
                  <a:cubicBezTo>
                    <a:pt x="81" y="39"/>
                    <a:pt x="46" y="71"/>
                    <a:pt x="0" y="88"/>
                  </a:cubicBezTo>
                  <a:cubicBezTo>
                    <a:pt x="18" y="194"/>
                    <a:pt x="53" y="367"/>
                    <a:pt x="127" y="554"/>
                  </a:cubicBezTo>
                  <a:lnTo>
                    <a:pt x="1669" y="554"/>
                  </a:lnTo>
                  <a:lnTo>
                    <a:pt x="1669" y="459"/>
                  </a:lnTo>
                  <a:cubicBezTo>
                    <a:pt x="930" y="335"/>
                    <a:pt x="342" y="103"/>
                    <a:pt x="10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" name="Freeform 70"/>
            <p:cNvSpPr>
              <a:spLocks noChangeArrowheads="1"/>
            </p:cNvSpPr>
            <p:nvPr/>
          </p:nvSpPr>
          <p:spPr bwMode="auto">
            <a:xfrm>
              <a:off x="1736" y="2190"/>
              <a:ext cx="145" cy="105"/>
            </a:xfrm>
            <a:custGeom>
              <a:avLst/>
              <a:gdLst>
                <a:gd name="T0" fmla="*/ 531 w 642"/>
                <a:gd name="T1" fmla="*/ 25 h 467"/>
                <a:gd name="T2" fmla="*/ 450 w 642"/>
                <a:gd name="T3" fmla="*/ 0 h 467"/>
                <a:gd name="T4" fmla="*/ 0 w 642"/>
                <a:gd name="T5" fmla="*/ 466 h 467"/>
                <a:gd name="T6" fmla="*/ 641 w 642"/>
                <a:gd name="T7" fmla="*/ 466 h 467"/>
                <a:gd name="T8" fmla="*/ 531 w 642"/>
                <a:gd name="T9" fmla="*/ 25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2" h="467">
                  <a:moveTo>
                    <a:pt x="531" y="25"/>
                  </a:moveTo>
                  <a:cubicBezTo>
                    <a:pt x="503" y="22"/>
                    <a:pt x="475" y="11"/>
                    <a:pt x="450" y="0"/>
                  </a:cubicBezTo>
                  <a:lnTo>
                    <a:pt x="0" y="466"/>
                  </a:lnTo>
                  <a:lnTo>
                    <a:pt x="641" y="466"/>
                  </a:lnTo>
                  <a:cubicBezTo>
                    <a:pt x="577" y="290"/>
                    <a:pt x="545" y="127"/>
                    <a:pt x="531" y="25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2" name="Content Placeholder 6"/>
          <p:cNvSpPr>
            <a:spLocks noGrp="1"/>
          </p:cNvSpPr>
          <p:nvPr>
            <p:ph sz="quarter" idx="22" hasCustomPrompt="1"/>
          </p:nvPr>
        </p:nvSpPr>
        <p:spPr>
          <a:xfrm>
            <a:off x="301973" y="2045288"/>
            <a:ext cx="2743200" cy="2743200"/>
          </a:xfrm>
          <a:prstGeom prst="ellipse">
            <a:avLst/>
          </a:prstGeom>
          <a:solidFill>
            <a:schemeClr val="bg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5400" b="0" i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23" name="Content Placeholder 6"/>
          <p:cNvSpPr>
            <a:spLocks noGrp="1"/>
          </p:cNvSpPr>
          <p:nvPr>
            <p:ph sz="quarter" idx="23" hasCustomPrompt="1"/>
          </p:nvPr>
        </p:nvSpPr>
        <p:spPr>
          <a:xfrm>
            <a:off x="3249315" y="2045288"/>
            <a:ext cx="2743200" cy="2743200"/>
          </a:xfrm>
          <a:prstGeom prst="ellipse">
            <a:avLst/>
          </a:prstGeom>
          <a:solidFill>
            <a:schemeClr val="bg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5400" b="0" i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24" name="Content Placeholder 6"/>
          <p:cNvSpPr>
            <a:spLocks noGrp="1"/>
          </p:cNvSpPr>
          <p:nvPr>
            <p:ph sz="quarter" idx="24" hasCustomPrompt="1"/>
          </p:nvPr>
        </p:nvSpPr>
        <p:spPr>
          <a:xfrm>
            <a:off x="6196657" y="2045288"/>
            <a:ext cx="2743200" cy="2743200"/>
          </a:xfrm>
          <a:prstGeom prst="ellipse">
            <a:avLst/>
          </a:prstGeom>
          <a:solidFill>
            <a:schemeClr val="bg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5400" b="0" i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25" name="Content Placeholder 6"/>
          <p:cNvSpPr>
            <a:spLocks noGrp="1"/>
          </p:cNvSpPr>
          <p:nvPr>
            <p:ph sz="quarter" idx="25" hasCustomPrompt="1"/>
          </p:nvPr>
        </p:nvSpPr>
        <p:spPr>
          <a:xfrm>
            <a:off x="9144000" y="2045288"/>
            <a:ext cx="2743200" cy="2743200"/>
          </a:xfrm>
          <a:prstGeom prst="ellipse">
            <a:avLst/>
          </a:prstGeom>
          <a:solidFill>
            <a:schemeClr val="bg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5400" b="0" i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42704" y="6567170"/>
            <a:ext cx="280436" cy="177421"/>
          </a:xfrm>
          <a:prstGeom prst="rect">
            <a:avLst/>
          </a:prstGeom>
          <a:ln w="25400" cap="rnd">
            <a:noFill/>
          </a:ln>
        </p:spPr>
        <p:txBody>
          <a:bodyPr vert="horz" lIns="0" tIns="0" rIns="36576" bIns="0" rtlCol="0" anchor="ctr"/>
          <a:lstStyle>
            <a:lvl1pPr algn="r">
              <a:defRPr sz="1000" b="1">
                <a:solidFill>
                  <a:schemeClr val="bg1"/>
                </a:solidFill>
              </a:defRPr>
            </a:lvl1pPr>
          </a:lstStyle>
          <a:p>
            <a:fld id="{369CBD11-8145-8849-BA5F-F03872159E2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 userDrawn="1"/>
        </p:nvSpPr>
        <p:spPr>
          <a:xfrm>
            <a:off x="207878" y="6540464"/>
            <a:ext cx="209704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 smtClean="0">
                <a:solidFill>
                  <a:schemeClr val="bg1">
                    <a:alpha val="40000"/>
                  </a:schemeClr>
                </a:solidFill>
              </a:rPr>
              <a:t>©2017 </a:t>
            </a:r>
            <a:r>
              <a:rPr lang="en-US" sz="900" dirty="0" err="1" smtClean="0">
                <a:solidFill>
                  <a:schemeClr val="bg1">
                    <a:alpha val="40000"/>
                  </a:schemeClr>
                </a:solidFill>
              </a:rPr>
              <a:t>LiveRamp</a:t>
            </a:r>
            <a:r>
              <a:rPr lang="en-US" sz="900" dirty="0" smtClean="0">
                <a:solidFill>
                  <a:schemeClr val="bg1">
                    <a:alpha val="40000"/>
                  </a:schemeClr>
                </a:solidFill>
              </a:rPr>
              <a:t>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543524664"/>
      </p:ext>
    </p:extLst>
  </p:cSld>
  <p:clrMapOvr>
    <a:masterClrMapping/>
  </p:clrMapOvr>
  <p:transition xmlns:p14="http://schemas.microsoft.com/office/powerpoint/2010/main" spd="med">
    <p:pull/>
  </p:transition>
  <p:timing>
    <p:tnLst>
      <p:par>
        <p:cTn xmlns:p14="http://schemas.microsoft.com/office/powerpoint/2010/main"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/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circle-bucke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Oval 40" hidden="1"/>
          <p:cNvSpPr/>
          <p:nvPr userDrawn="1"/>
        </p:nvSpPr>
        <p:spPr>
          <a:xfrm>
            <a:off x="3375660" y="1400620"/>
            <a:ext cx="2468880" cy="2468880"/>
          </a:xfrm>
          <a:prstGeom prst="ellipse">
            <a:avLst/>
          </a:prstGeom>
          <a:noFill/>
          <a:ln w="38100">
            <a:gradFill>
              <a:gsLst>
                <a:gs pos="75000">
                  <a:schemeClr val="tx2"/>
                </a:gs>
                <a:gs pos="75000">
                  <a:schemeClr val="accent5"/>
                </a:gs>
              </a:gsLst>
              <a:lin ang="19200000" scaled="0"/>
            </a:gra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 hidden="1"/>
          <p:cNvSpPr/>
          <p:nvPr userDrawn="1"/>
        </p:nvSpPr>
        <p:spPr>
          <a:xfrm>
            <a:off x="6321482" y="1394832"/>
            <a:ext cx="2468880" cy="2468880"/>
          </a:xfrm>
          <a:prstGeom prst="ellipse">
            <a:avLst/>
          </a:prstGeom>
          <a:noFill/>
          <a:ln w="38100">
            <a:gradFill>
              <a:gsLst>
                <a:gs pos="75000">
                  <a:schemeClr val="tx2"/>
                </a:gs>
                <a:gs pos="75000">
                  <a:schemeClr val="accent5"/>
                </a:gs>
              </a:gsLst>
              <a:lin ang="19200000" scaled="0"/>
            </a:gra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 hidden="1"/>
          <p:cNvSpPr/>
          <p:nvPr userDrawn="1"/>
        </p:nvSpPr>
        <p:spPr>
          <a:xfrm>
            <a:off x="9226794" y="1394832"/>
            <a:ext cx="2468880" cy="2468880"/>
          </a:xfrm>
          <a:prstGeom prst="ellipse">
            <a:avLst/>
          </a:prstGeom>
          <a:noFill/>
          <a:ln w="38100">
            <a:gradFill>
              <a:gsLst>
                <a:gs pos="75000">
                  <a:schemeClr val="tx2"/>
                </a:gs>
                <a:gs pos="75000">
                  <a:schemeClr val="accent5"/>
                </a:gs>
              </a:gsLst>
              <a:lin ang="19200000" scaled="0"/>
            </a:gra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3" name="Text Placeholder 20"/>
          <p:cNvSpPr>
            <a:spLocks noGrp="1"/>
          </p:cNvSpPr>
          <p:nvPr>
            <p:ph type="body" sz="quarter" idx="14"/>
          </p:nvPr>
        </p:nvSpPr>
        <p:spPr>
          <a:xfrm>
            <a:off x="447823" y="1097926"/>
            <a:ext cx="2468880" cy="934244"/>
          </a:xfrm>
          <a:prstGeom prst="rect">
            <a:avLst/>
          </a:prstGeom>
        </p:spPr>
        <p:txBody>
          <a:bodyPr lIns="0" tIns="0" rIns="0" anchor="b">
            <a:noAutofit/>
          </a:bodyPr>
          <a:lstStyle>
            <a:lvl1pPr marL="0" indent="0" algn="ctr">
              <a:buNone/>
              <a:defRPr sz="2000" b="1" i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defRPr>
            </a:lvl1pPr>
            <a:lvl2pPr marL="311142" indent="0" algn="ctr">
              <a:buNone/>
              <a:defRPr sz="1600"/>
            </a:lvl2pPr>
            <a:lvl3pPr marL="609585" indent="0" algn="ctr">
              <a:buNone/>
              <a:defRPr sz="1600"/>
            </a:lvl3pPr>
            <a:lvl4pPr marL="918611" indent="0" algn="ctr">
              <a:buNone/>
              <a:defRPr sz="1600"/>
            </a:lvl4pPr>
            <a:lvl5pPr marL="1219170" indent="0" algn="ctr">
              <a:buNone/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7" name="Text Placeholder 20"/>
          <p:cNvSpPr>
            <a:spLocks noGrp="1"/>
          </p:cNvSpPr>
          <p:nvPr>
            <p:ph type="body" sz="quarter" idx="15"/>
          </p:nvPr>
        </p:nvSpPr>
        <p:spPr>
          <a:xfrm>
            <a:off x="447823" y="4540949"/>
            <a:ext cx="2468880" cy="1725379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ctr">
              <a:buNone/>
              <a:defRPr sz="1800" b="0" i="0">
                <a:solidFill>
                  <a:schemeClr val="tx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  <a:lvl2pPr marL="311142" indent="0" algn="ctr">
              <a:buNone/>
              <a:defRPr sz="1600"/>
            </a:lvl2pPr>
            <a:lvl3pPr marL="609585" indent="0" algn="ctr">
              <a:buNone/>
              <a:defRPr sz="1600"/>
            </a:lvl3pPr>
            <a:lvl4pPr marL="918611" indent="0" algn="ctr">
              <a:buNone/>
              <a:defRPr sz="1600"/>
            </a:lvl4pPr>
            <a:lvl5pPr marL="1219170" indent="0" algn="ctr">
              <a:buNone/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0" name="Text Placeholder 20"/>
          <p:cNvSpPr>
            <a:spLocks noGrp="1"/>
          </p:cNvSpPr>
          <p:nvPr>
            <p:ph type="body" sz="quarter" idx="16"/>
          </p:nvPr>
        </p:nvSpPr>
        <p:spPr>
          <a:xfrm>
            <a:off x="3381523" y="1097926"/>
            <a:ext cx="2468880" cy="934244"/>
          </a:xfrm>
          <a:prstGeom prst="rect">
            <a:avLst/>
          </a:prstGeom>
        </p:spPr>
        <p:txBody>
          <a:bodyPr lIns="0" tIns="0" rIns="0" anchor="b">
            <a:noAutofit/>
          </a:bodyPr>
          <a:lstStyle>
            <a:lvl1pPr marL="0" indent="0" algn="ctr">
              <a:buNone/>
              <a:defRPr sz="2000" b="1" i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defRPr>
            </a:lvl1pPr>
            <a:lvl2pPr marL="311142" indent="0" algn="ctr">
              <a:buNone/>
              <a:defRPr sz="1600"/>
            </a:lvl2pPr>
            <a:lvl3pPr marL="609585" indent="0" algn="ctr">
              <a:buNone/>
              <a:defRPr sz="1600"/>
            </a:lvl3pPr>
            <a:lvl4pPr marL="918611" indent="0" algn="ctr">
              <a:buNone/>
              <a:defRPr sz="1600"/>
            </a:lvl4pPr>
            <a:lvl5pPr marL="1219170" indent="0" algn="ctr">
              <a:buNone/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1" name="Text Placeholder 20"/>
          <p:cNvSpPr>
            <a:spLocks noGrp="1"/>
          </p:cNvSpPr>
          <p:nvPr>
            <p:ph type="body" sz="quarter" idx="17"/>
          </p:nvPr>
        </p:nvSpPr>
        <p:spPr>
          <a:xfrm>
            <a:off x="3381523" y="4540949"/>
            <a:ext cx="2468880" cy="1725379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ctr">
              <a:buNone/>
              <a:defRPr sz="1800" b="0" i="0">
                <a:solidFill>
                  <a:schemeClr val="tx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  <a:lvl2pPr marL="311142" indent="0" algn="ctr">
              <a:buNone/>
              <a:defRPr sz="1600"/>
            </a:lvl2pPr>
            <a:lvl3pPr marL="609585" indent="0" algn="ctr">
              <a:buNone/>
              <a:defRPr sz="1600"/>
            </a:lvl3pPr>
            <a:lvl4pPr marL="918611" indent="0" algn="ctr">
              <a:buNone/>
              <a:defRPr sz="1600"/>
            </a:lvl4pPr>
            <a:lvl5pPr marL="1219170" indent="0" algn="ctr">
              <a:buNone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2" name="Text Placeholder 20"/>
          <p:cNvSpPr>
            <a:spLocks noGrp="1"/>
          </p:cNvSpPr>
          <p:nvPr>
            <p:ph type="body" sz="quarter" idx="18"/>
          </p:nvPr>
        </p:nvSpPr>
        <p:spPr>
          <a:xfrm>
            <a:off x="6317774" y="1097926"/>
            <a:ext cx="2468880" cy="934244"/>
          </a:xfrm>
          <a:prstGeom prst="rect">
            <a:avLst/>
          </a:prstGeom>
        </p:spPr>
        <p:txBody>
          <a:bodyPr lIns="0" tIns="0" rIns="0" anchor="b">
            <a:noAutofit/>
          </a:bodyPr>
          <a:lstStyle>
            <a:lvl1pPr marL="0" indent="0" algn="ctr">
              <a:buNone/>
              <a:defRPr sz="2000" b="1" i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defRPr>
            </a:lvl1pPr>
            <a:lvl2pPr marL="311142" indent="0" algn="ctr">
              <a:buNone/>
              <a:defRPr sz="1600"/>
            </a:lvl2pPr>
            <a:lvl3pPr marL="609585" indent="0" algn="ctr">
              <a:buNone/>
              <a:defRPr sz="1600"/>
            </a:lvl3pPr>
            <a:lvl4pPr marL="918611" indent="0" algn="ctr">
              <a:buNone/>
              <a:defRPr sz="1600"/>
            </a:lvl4pPr>
            <a:lvl5pPr marL="1219170" indent="0" algn="ctr">
              <a:buNone/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3" name="Text Placeholder 20"/>
          <p:cNvSpPr>
            <a:spLocks noGrp="1"/>
          </p:cNvSpPr>
          <p:nvPr>
            <p:ph type="body" sz="quarter" idx="19"/>
          </p:nvPr>
        </p:nvSpPr>
        <p:spPr>
          <a:xfrm>
            <a:off x="6317774" y="4540949"/>
            <a:ext cx="2468880" cy="1725379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ctr">
              <a:buNone/>
              <a:defRPr sz="1800" b="0" i="0">
                <a:solidFill>
                  <a:schemeClr val="tx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  <a:lvl2pPr marL="311142" indent="0" algn="ctr">
              <a:buNone/>
              <a:defRPr sz="1600"/>
            </a:lvl2pPr>
            <a:lvl3pPr marL="609585" indent="0" algn="ctr">
              <a:buNone/>
              <a:defRPr sz="1600"/>
            </a:lvl3pPr>
            <a:lvl4pPr marL="918611" indent="0" algn="ctr">
              <a:buNone/>
              <a:defRPr sz="1600"/>
            </a:lvl4pPr>
            <a:lvl5pPr marL="1219170" indent="0" algn="ctr">
              <a:buNone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4" name="Content Placeholder 10"/>
          <p:cNvSpPr>
            <a:spLocks noGrp="1" noChangeAspect="1"/>
          </p:cNvSpPr>
          <p:nvPr>
            <p:ph sz="quarter" idx="29" hasCustomPrompt="1"/>
          </p:nvPr>
        </p:nvSpPr>
        <p:spPr>
          <a:xfrm>
            <a:off x="663088" y="2235497"/>
            <a:ext cx="2046943" cy="2046943"/>
          </a:xfrm>
          <a:prstGeom prst="ellipse">
            <a:avLst/>
          </a:prstGeom>
          <a:solidFill>
            <a:schemeClr val="bg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5400" b="0">
                <a:solidFill>
                  <a:schemeClr val="accent5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55" name="Content Placeholder 10"/>
          <p:cNvSpPr>
            <a:spLocks noGrp="1" noChangeAspect="1"/>
          </p:cNvSpPr>
          <p:nvPr>
            <p:ph sz="quarter" idx="30" hasCustomPrompt="1"/>
          </p:nvPr>
        </p:nvSpPr>
        <p:spPr>
          <a:xfrm>
            <a:off x="3594079" y="2235497"/>
            <a:ext cx="2046943" cy="2046943"/>
          </a:xfrm>
          <a:prstGeom prst="ellipse">
            <a:avLst/>
          </a:prstGeom>
          <a:solidFill>
            <a:schemeClr val="bg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5400" b="0">
                <a:solidFill>
                  <a:schemeClr val="accent5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56" name="Content Placeholder 10"/>
          <p:cNvSpPr>
            <a:spLocks noGrp="1" noChangeAspect="1"/>
          </p:cNvSpPr>
          <p:nvPr>
            <p:ph sz="quarter" idx="31" hasCustomPrompt="1"/>
          </p:nvPr>
        </p:nvSpPr>
        <p:spPr>
          <a:xfrm>
            <a:off x="6527510" y="2235497"/>
            <a:ext cx="2046943" cy="2046943"/>
          </a:xfrm>
          <a:prstGeom prst="ellipse">
            <a:avLst/>
          </a:prstGeom>
          <a:solidFill>
            <a:schemeClr val="bg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5400" b="0">
                <a:solidFill>
                  <a:schemeClr val="accent5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text</a:t>
            </a:r>
            <a:endParaRPr lang="en-US" dirty="0"/>
          </a:p>
        </p:txBody>
      </p:sp>
      <p:grpSp>
        <p:nvGrpSpPr>
          <p:cNvPr id="57" name="Group 56"/>
          <p:cNvGrpSpPr/>
          <p:nvPr userDrawn="1"/>
        </p:nvGrpSpPr>
        <p:grpSpPr>
          <a:xfrm>
            <a:off x="581210" y="2153619"/>
            <a:ext cx="2210698" cy="2210698"/>
            <a:chOff x="-2679895" y="1117464"/>
            <a:chExt cx="2468880" cy="2468880"/>
          </a:xfrm>
        </p:grpSpPr>
        <p:sp>
          <p:nvSpPr>
            <p:cNvPr id="58" name="Oval 35"/>
            <p:cNvSpPr/>
            <p:nvPr userDrawn="1"/>
          </p:nvSpPr>
          <p:spPr>
            <a:xfrm>
              <a:off x="-1445455" y="1117464"/>
              <a:ext cx="1234440" cy="1234440"/>
            </a:xfrm>
            <a:custGeom>
              <a:avLst/>
              <a:gdLst>
                <a:gd name="connsiteX0" fmla="*/ 0 w 2468880"/>
                <a:gd name="connsiteY0" fmla="*/ 1234440 h 2468880"/>
                <a:gd name="connsiteX1" fmla="*/ 1234440 w 2468880"/>
                <a:gd name="connsiteY1" fmla="*/ 0 h 2468880"/>
                <a:gd name="connsiteX2" fmla="*/ 2468880 w 2468880"/>
                <a:gd name="connsiteY2" fmla="*/ 1234440 h 2468880"/>
                <a:gd name="connsiteX3" fmla="*/ 1234440 w 2468880"/>
                <a:gd name="connsiteY3" fmla="*/ 2468880 h 2468880"/>
                <a:gd name="connsiteX4" fmla="*/ 0 w 2468880"/>
                <a:gd name="connsiteY4" fmla="*/ 1234440 h 2468880"/>
                <a:gd name="connsiteX0" fmla="*/ 1234440 w 2468880"/>
                <a:gd name="connsiteY0" fmla="*/ 0 h 2468880"/>
                <a:gd name="connsiteX1" fmla="*/ 2468880 w 2468880"/>
                <a:gd name="connsiteY1" fmla="*/ 1234440 h 2468880"/>
                <a:gd name="connsiteX2" fmla="*/ 1234440 w 2468880"/>
                <a:gd name="connsiteY2" fmla="*/ 2468880 h 2468880"/>
                <a:gd name="connsiteX3" fmla="*/ 0 w 2468880"/>
                <a:gd name="connsiteY3" fmla="*/ 1234440 h 2468880"/>
                <a:gd name="connsiteX4" fmla="*/ 1325880 w 2468880"/>
                <a:gd name="connsiteY4" fmla="*/ 91440 h 2468880"/>
                <a:gd name="connsiteX0" fmla="*/ 1234440 w 2468880"/>
                <a:gd name="connsiteY0" fmla="*/ 0 h 2468880"/>
                <a:gd name="connsiteX1" fmla="*/ 2468880 w 2468880"/>
                <a:gd name="connsiteY1" fmla="*/ 1234440 h 2468880"/>
                <a:gd name="connsiteX2" fmla="*/ 1234440 w 2468880"/>
                <a:gd name="connsiteY2" fmla="*/ 2468880 h 2468880"/>
                <a:gd name="connsiteX3" fmla="*/ 0 w 2468880"/>
                <a:gd name="connsiteY3" fmla="*/ 1234440 h 2468880"/>
                <a:gd name="connsiteX0" fmla="*/ 0 w 1234440"/>
                <a:gd name="connsiteY0" fmla="*/ 0 h 2468880"/>
                <a:gd name="connsiteX1" fmla="*/ 1234440 w 1234440"/>
                <a:gd name="connsiteY1" fmla="*/ 1234440 h 2468880"/>
                <a:gd name="connsiteX2" fmla="*/ 0 w 1234440"/>
                <a:gd name="connsiteY2" fmla="*/ 2468880 h 2468880"/>
                <a:gd name="connsiteX0" fmla="*/ 0 w 1234440"/>
                <a:gd name="connsiteY0" fmla="*/ 0 h 1234440"/>
                <a:gd name="connsiteX1" fmla="*/ 1234440 w 1234440"/>
                <a:gd name="connsiteY1" fmla="*/ 1234440 h 1234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4440" h="1234440">
                  <a:moveTo>
                    <a:pt x="0" y="0"/>
                  </a:moveTo>
                  <a:cubicBezTo>
                    <a:pt x="681762" y="0"/>
                    <a:pt x="1234440" y="552678"/>
                    <a:pt x="1234440" y="1234440"/>
                  </a:cubicBezTo>
                </a:path>
              </a:pathLst>
            </a:custGeom>
            <a:noFill/>
            <a:ln w="38100" cap="rnd">
              <a:solidFill>
                <a:schemeClr val="accent5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34"/>
            <p:cNvSpPr/>
            <p:nvPr userDrawn="1"/>
          </p:nvSpPr>
          <p:spPr>
            <a:xfrm>
              <a:off x="-2679895" y="1117464"/>
              <a:ext cx="2468880" cy="2468880"/>
            </a:xfrm>
            <a:custGeom>
              <a:avLst/>
              <a:gdLst>
                <a:gd name="connsiteX0" fmla="*/ 0 w 2468880"/>
                <a:gd name="connsiteY0" fmla="*/ 1234440 h 2468880"/>
                <a:gd name="connsiteX1" fmla="*/ 1234440 w 2468880"/>
                <a:gd name="connsiteY1" fmla="*/ 0 h 2468880"/>
                <a:gd name="connsiteX2" fmla="*/ 2468880 w 2468880"/>
                <a:gd name="connsiteY2" fmla="*/ 1234440 h 2468880"/>
                <a:gd name="connsiteX3" fmla="*/ 1234440 w 2468880"/>
                <a:gd name="connsiteY3" fmla="*/ 2468880 h 2468880"/>
                <a:gd name="connsiteX4" fmla="*/ 0 w 2468880"/>
                <a:gd name="connsiteY4" fmla="*/ 1234440 h 2468880"/>
                <a:gd name="connsiteX0" fmla="*/ 2468880 w 2560320"/>
                <a:gd name="connsiteY0" fmla="*/ 1234440 h 2468880"/>
                <a:gd name="connsiteX1" fmla="*/ 1234440 w 2560320"/>
                <a:gd name="connsiteY1" fmla="*/ 2468880 h 2468880"/>
                <a:gd name="connsiteX2" fmla="*/ 0 w 2560320"/>
                <a:gd name="connsiteY2" fmla="*/ 1234440 h 2468880"/>
                <a:gd name="connsiteX3" fmla="*/ 1234440 w 2560320"/>
                <a:gd name="connsiteY3" fmla="*/ 0 h 2468880"/>
                <a:gd name="connsiteX4" fmla="*/ 2560320 w 2560320"/>
                <a:gd name="connsiteY4" fmla="*/ 1325880 h 2468880"/>
                <a:gd name="connsiteX0" fmla="*/ 2468880 w 2468880"/>
                <a:gd name="connsiteY0" fmla="*/ 1234440 h 2468880"/>
                <a:gd name="connsiteX1" fmla="*/ 1234440 w 2468880"/>
                <a:gd name="connsiteY1" fmla="*/ 2468880 h 2468880"/>
                <a:gd name="connsiteX2" fmla="*/ 0 w 2468880"/>
                <a:gd name="connsiteY2" fmla="*/ 1234440 h 2468880"/>
                <a:gd name="connsiteX3" fmla="*/ 1234440 w 2468880"/>
                <a:gd name="connsiteY3" fmla="*/ 0 h 2468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68880" h="2468880">
                  <a:moveTo>
                    <a:pt x="2468880" y="1234440"/>
                  </a:moveTo>
                  <a:cubicBezTo>
                    <a:pt x="2468880" y="1916202"/>
                    <a:pt x="1916202" y="2468880"/>
                    <a:pt x="1234440" y="2468880"/>
                  </a:cubicBezTo>
                  <a:cubicBezTo>
                    <a:pt x="552678" y="2468880"/>
                    <a:pt x="0" y="1916202"/>
                    <a:pt x="0" y="1234440"/>
                  </a:cubicBezTo>
                  <a:cubicBezTo>
                    <a:pt x="0" y="552678"/>
                    <a:pt x="552678" y="0"/>
                    <a:pt x="1234440" y="0"/>
                  </a:cubicBezTo>
                </a:path>
              </a:pathLst>
            </a:custGeom>
            <a:noFill/>
            <a:ln w="38100" cap="rnd">
              <a:solidFill>
                <a:schemeClr val="tx2">
                  <a:lumMod val="75000"/>
                  <a:alpha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0" name="Group 59"/>
          <p:cNvGrpSpPr/>
          <p:nvPr userDrawn="1"/>
        </p:nvGrpSpPr>
        <p:grpSpPr>
          <a:xfrm>
            <a:off x="3512201" y="2153619"/>
            <a:ext cx="2210698" cy="2210698"/>
            <a:chOff x="-2679895" y="1117464"/>
            <a:chExt cx="2468880" cy="2468880"/>
          </a:xfrm>
        </p:grpSpPr>
        <p:sp>
          <p:nvSpPr>
            <p:cNvPr id="61" name="Oval 35"/>
            <p:cNvSpPr/>
            <p:nvPr userDrawn="1"/>
          </p:nvSpPr>
          <p:spPr>
            <a:xfrm>
              <a:off x="-1445455" y="1117464"/>
              <a:ext cx="1234440" cy="1234440"/>
            </a:xfrm>
            <a:custGeom>
              <a:avLst/>
              <a:gdLst>
                <a:gd name="connsiteX0" fmla="*/ 0 w 2468880"/>
                <a:gd name="connsiteY0" fmla="*/ 1234440 h 2468880"/>
                <a:gd name="connsiteX1" fmla="*/ 1234440 w 2468880"/>
                <a:gd name="connsiteY1" fmla="*/ 0 h 2468880"/>
                <a:gd name="connsiteX2" fmla="*/ 2468880 w 2468880"/>
                <a:gd name="connsiteY2" fmla="*/ 1234440 h 2468880"/>
                <a:gd name="connsiteX3" fmla="*/ 1234440 w 2468880"/>
                <a:gd name="connsiteY3" fmla="*/ 2468880 h 2468880"/>
                <a:gd name="connsiteX4" fmla="*/ 0 w 2468880"/>
                <a:gd name="connsiteY4" fmla="*/ 1234440 h 2468880"/>
                <a:gd name="connsiteX0" fmla="*/ 1234440 w 2468880"/>
                <a:gd name="connsiteY0" fmla="*/ 0 h 2468880"/>
                <a:gd name="connsiteX1" fmla="*/ 2468880 w 2468880"/>
                <a:gd name="connsiteY1" fmla="*/ 1234440 h 2468880"/>
                <a:gd name="connsiteX2" fmla="*/ 1234440 w 2468880"/>
                <a:gd name="connsiteY2" fmla="*/ 2468880 h 2468880"/>
                <a:gd name="connsiteX3" fmla="*/ 0 w 2468880"/>
                <a:gd name="connsiteY3" fmla="*/ 1234440 h 2468880"/>
                <a:gd name="connsiteX4" fmla="*/ 1325880 w 2468880"/>
                <a:gd name="connsiteY4" fmla="*/ 91440 h 2468880"/>
                <a:gd name="connsiteX0" fmla="*/ 1234440 w 2468880"/>
                <a:gd name="connsiteY0" fmla="*/ 0 h 2468880"/>
                <a:gd name="connsiteX1" fmla="*/ 2468880 w 2468880"/>
                <a:gd name="connsiteY1" fmla="*/ 1234440 h 2468880"/>
                <a:gd name="connsiteX2" fmla="*/ 1234440 w 2468880"/>
                <a:gd name="connsiteY2" fmla="*/ 2468880 h 2468880"/>
                <a:gd name="connsiteX3" fmla="*/ 0 w 2468880"/>
                <a:gd name="connsiteY3" fmla="*/ 1234440 h 2468880"/>
                <a:gd name="connsiteX0" fmla="*/ 0 w 1234440"/>
                <a:gd name="connsiteY0" fmla="*/ 0 h 2468880"/>
                <a:gd name="connsiteX1" fmla="*/ 1234440 w 1234440"/>
                <a:gd name="connsiteY1" fmla="*/ 1234440 h 2468880"/>
                <a:gd name="connsiteX2" fmla="*/ 0 w 1234440"/>
                <a:gd name="connsiteY2" fmla="*/ 2468880 h 2468880"/>
                <a:gd name="connsiteX0" fmla="*/ 0 w 1234440"/>
                <a:gd name="connsiteY0" fmla="*/ 0 h 1234440"/>
                <a:gd name="connsiteX1" fmla="*/ 1234440 w 1234440"/>
                <a:gd name="connsiteY1" fmla="*/ 1234440 h 1234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4440" h="1234440">
                  <a:moveTo>
                    <a:pt x="0" y="0"/>
                  </a:moveTo>
                  <a:cubicBezTo>
                    <a:pt x="681762" y="0"/>
                    <a:pt x="1234440" y="552678"/>
                    <a:pt x="1234440" y="1234440"/>
                  </a:cubicBezTo>
                </a:path>
              </a:pathLst>
            </a:custGeom>
            <a:noFill/>
            <a:ln w="38100" cap="rnd">
              <a:solidFill>
                <a:schemeClr val="accent5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34"/>
            <p:cNvSpPr/>
            <p:nvPr userDrawn="1"/>
          </p:nvSpPr>
          <p:spPr>
            <a:xfrm>
              <a:off x="-2679895" y="1117464"/>
              <a:ext cx="2468880" cy="2468880"/>
            </a:xfrm>
            <a:custGeom>
              <a:avLst/>
              <a:gdLst>
                <a:gd name="connsiteX0" fmla="*/ 0 w 2468880"/>
                <a:gd name="connsiteY0" fmla="*/ 1234440 h 2468880"/>
                <a:gd name="connsiteX1" fmla="*/ 1234440 w 2468880"/>
                <a:gd name="connsiteY1" fmla="*/ 0 h 2468880"/>
                <a:gd name="connsiteX2" fmla="*/ 2468880 w 2468880"/>
                <a:gd name="connsiteY2" fmla="*/ 1234440 h 2468880"/>
                <a:gd name="connsiteX3" fmla="*/ 1234440 w 2468880"/>
                <a:gd name="connsiteY3" fmla="*/ 2468880 h 2468880"/>
                <a:gd name="connsiteX4" fmla="*/ 0 w 2468880"/>
                <a:gd name="connsiteY4" fmla="*/ 1234440 h 2468880"/>
                <a:gd name="connsiteX0" fmla="*/ 2468880 w 2560320"/>
                <a:gd name="connsiteY0" fmla="*/ 1234440 h 2468880"/>
                <a:gd name="connsiteX1" fmla="*/ 1234440 w 2560320"/>
                <a:gd name="connsiteY1" fmla="*/ 2468880 h 2468880"/>
                <a:gd name="connsiteX2" fmla="*/ 0 w 2560320"/>
                <a:gd name="connsiteY2" fmla="*/ 1234440 h 2468880"/>
                <a:gd name="connsiteX3" fmla="*/ 1234440 w 2560320"/>
                <a:gd name="connsiteY3" fmla="*/ 0 h 2468880"/>
                <a:gd name="connsiteX4" fmla="*/ 2560320 w 2560320"/>
                <a:gd name="connsiteY4" fmla="*/ 1325880 h 2468880"/>
                <a:gd name="connsiteX0" fmla="*/ 2468880 w 2468880"/>
                <a:gd name="connsiteY0" fmla="*/ 1234440 h 2468880"/>
                <a:gd name="connsiteX1" fmla="*/ 1234440 w 2468880"/>
                <a:gd name="connsiteY1" fmla="*/ 2468880 h 2468880"/>
                <a:gd name="connsiteX2" fmla="*/ 0 w 2468880"/>
                <a:gd name="connsiteY2" fmla="*/ 1234440 h 2468880"/>
                <a:gd name="connsiteX3" fmla="*/ 1234440 w 2468880"/>
                <a:gd name="connsiteY3" fmla="*/ 0 h 2468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68880" h="2468880">
                  <a:moveTo>
                    <a:pt x="2468880" y="1234440"/>
                  </a:moveTo>
                  <a:cubicBezTo>
                    <a:pt x="2468880" y="1916202"/>
                    <a:pt x="1916202" y="2468880"/>
                    <a:pt x="1234440" y="2468880"/>
                  </a:cubicBezTo>
                  <a:cubicBezTo>
                    <a:pt x="552678" y="2468880"/>
                    <a:pt x="0" y="1916202"/>
                    <a:pt x="0" y="1234440"/>
                  </a:cubicBezTo>
                  <a:cubicBezTo>
                    <a:pt x="0" y="552678"/>
                    <a:pt x="552678" y="0"/>
                    <a:pt x="1234440" y="0"/>
                  </a:cubicBezTo>
                </a:path>
              </a:pathLst>
            </a:custGeom>
            <a:noFill/>
            <a:ln w="38100" cap="rnd">
              <a:solidFill>
                <a:schemeClr val="tx2">
                  <a:lumMod val="75000"/>
                  <a:alpha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3" name="Group 62"/>
          <p:cNvGrpSpPr/>
          <p:nvPr userDrawn="1"/>
        </p:nvGrpSpPr>
        <p:grpSpPr>
          <a:xfrm>
            <a:off x="6445632" y="2153619"/>
            <a:ext cx="2210698" cy="2210698"/>
            <a:chOff x="-2679895" y="1117464"/>
            <a:chExt cx="2468880" cy="2468880"/>
          </a:xfrm>
        </p:grpSpPr>
        <p:sp>
          <p:nvSpPr>
            <p:cNvPr id="64" name="Oval 35"/>
            <p:cNvSpPr/>
            <p:nvPr userDrawn="1"/>
          </p:nvSpPr>
          <p:spPr>
            <a:xfrm>
              <a:off x="-1445455" y="1117464"/>
              <a:ext cx="1234440" cy="1234440"/>
            </a:xfrm>
            <a:custGeom>
              <a:avLst/>
              <a:gdLst>
                <a:gd name="connsiteX0" fmla="*/ 0 w 2468880"/>
                <a:gd name="connsiteY0" fmla="*/ 1234440 h 2468880"/>
                <a:gd name="connsiteX1" fmla="*/ 1234440 w 2468880"/>
                <a:gd name="connsiteY1" fmla="*/ 0 h 2468880"/>
                <a:gd name="connsiteX2" fmla="*/ 2468880 w 2468880"/>
                <a:gd name="connsiteY2" fmla="*/ 1234440 h 2468880"/>
                <a:gd name="connsiteX3" fmla="*/ 1234440 w 2468880"/>
                <a:gd name="connsiteY3" fmla="*/ 2468880 h 2468880"/>
                <a:gd name="connsiteX4" fmla="*/ 0 w 2468880"/>
                <a:gd name="connsiteY4" fmla="*/ 1234440 h 2468880"/>
                <a:gd name="connsiteX0" fmla="*/ 1234440 w 2468880"/>
                <a:gd name="connsiteY0" fmla="*/ 0 h 2468880"/>
                <a:gd name="connsiteX1" fmla="*/ 2468880 w 2468880"/>
                <a:gd name="connsiteY1" fmla="*/ 1234440 h 2468880"/>
                <a:gd name="connsiteX2" fmla="*/ 1234440 w 2468880"/>
                <a:gd name="connsiteY2" fmla="*/ 2468880 h 2468880"/>
                <a:gd name="connsiteX3" fmla="*/ 0 w 2468880"/>
                <a:gd name="connsiteY3" fmla="*/ 1234440 h 2468880"/>
                <a:gd name="connsiteX4" fmla="*/ 1325880 w 2468880"/>
                <a:gd name="connsiteY4" fmla="*/ 91440 h 2468880"/>
                <a:gd name="connsiteX0" fmla="*/ 1234440 w 2468880"/>
                <a:gd name="connsiteY0" fmla="*/ 0 h 2468880"/>
                <a:gd name="connsiteX1" fmla="*/ 2468880 w 2468880"/>
                <a:gd name="connsiteY1" fmla="*/ 1234440 h 2468880"/>
                <a:gd name="connsiteX2" fmla="*/ 1234440 w 2468880"/>
                <a:gd name="connsiteY2" fmla="*/ 2468880 h 2468880"/>
                <a:gd name="connsiteX3" fmla="*/ 0 w 2468880"/>
                <a:gd name="connsiteY3" fmla="*/ 1234440 h 2468880"/>
                <a:gd name="connsiteX0" fmla="*/ 0 w 1234440"/>
                <a:gd name="connsiteY0" fmla="*/ 0 h 2468880"/>
                <a:gd name="connsiteX1" fmla="*/ 1234440 w 1234440"/>
                <a:gd name="connsiteY1" fmla="*/ 1234440 h 2468880"/>
                <a:gd name="connsiteX2" fmla="*/ 0 w 1234440"/>
                <a:gd name="connsiteY2" fmla="*/ 2468880 h 2468880"/>
                <a:gd name="connsiteX0" fmla="*/ 0 w 1234440"/>
                <a:gd name="connsiteY0" fmla="*/ 0 h 1234440"/>
                <a:gd name="connsiteX1" fmla="*/ 1234440 w 1234440"/>
                <a:gd name="connsiteY1" fmla="*/ 1234440 h 1234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4440" h="1234440">
                  <a:moveTo>
                    <a:pt x="0" y="0"/>
                  </a:moveTo>
                  <a:cubicBezTo>
                    <a:pt x="681762" y="0"/>
                    <a:pt x="1234440" y="552678"/>
                    <a:pt x="1234440" y="1234440"/>
                  </a:cubicBezTo>
                </a:path>
              </a:pathLst>
            </a:custGeom>
            <a:noFill/>
            <a:ln w="38100" cap="rnd">
              <a:solidFill>
                <a:schemeClr val="accent5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34"/>
            <p:cNvSpPr/>
            <p:nvPr userDrawn="1"/>
          </p:nvSpPr>
          <p:spPr>
            <a:xfrm>
              <a:off x="-2679895" y="1117464"/>
              <a:ext cx="2468880" cy="2468880"/>
            </a:xfrm>
            <a:custGeom>
              <a:avLst/>
              <a:gdLst>
                <a:gd name="connsiteX0" fmla="*/ 0 w 2468880"/>
                <a:gd name="connsiteY0" fmla="*/ 1234440 h 2468880"/>
                <a:gd name="connsiteX1" fmla="*/ 1234440 w 2468880"/>
                <a:gd name="connsiteY1" fmla="*/ 0 h 2468880"/>
                <a:gd name="connsiteX2" fmla="*/ 2468880 w 2468880"/>
                <a:gd name="connsiteY2" fmla="*/ 1234440 h 2468880"/>
                <a:gd name="connsiteX3" fmla="*/ 1234440 w 2468880"/>
                <a:gd name="connsiteY3" fmla="*/ 2468880 h 2468880"/>
                <a:gd name="connsiteX4" fmla="*/ 0 w 2468880"/>
                <a:gd name="connsiteY4" fmla="*/ 1234440 h 2468880"/>
                <a:gd name="connsiteX0" fmla="*/ 2468880 w 2560320"/>
                <a:gd name="connsiteY0" fmla="*/ 1234440 h 2468880"/>
                <a:gd name="connsiteX1" fmla="*/ 1234440 w 2560320"/>
                <a:gd name="connsiteY1" fmla="*/ 2468880 h 2468880"/>
                <a:gd name="connsiteX2" fmla="*/ 0 w 2560320"/>
                <a:gd name="connsiteY2" fmla="*/ 1234440 h 2468880"/>
                <a:gd name="connsiteX3" fmla="*/ 1234440 w 2560320"/>
                <a:gd name="connsiteY3" fmla="*/ 0 h 2468880"/>
                <a:gd name="connsiteX4" fmla="*/ 2560320 w 2560320"/>
                <a:gd name="connsiteY4" fmla="*/ 1325880 h 2468880"/>
                <a:gd name="connsiteX0" fmla="*/ 2468880 w 2468880"/>
                <a:gd name="connsiteY0" fmla="*/ 1234440 h 2468880"/>
                <a:gd name="connsiteX1" fmla="*/ 1234440 w 2468880"/>
                <a:gd name="connsiteY1" fmla="*/ 2468880 h 2468880"/>
                <a:gd name="connsiteX2" fmla="*/ 0 w 2468880"/>
                <a:gd name="connsiteY2" fmla="*/ 1234440 h 2468880"/>
                <a:gd name="connsiteX3" fmla="*/ 1234440 w 2468880"/>
                <a:gd name="connsiteY3" fmla="*/ 0 h 2468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68880" h="2468880">
                  <a:moveTo>
                    <a:pt x="2468880" y="1234440"/>
                  </a:moveTo>
                  <a:cubicBezTo>
                    <a:pt x="2468880" y="1916202"/>
                    <a:pt x="1916202" y="2468880"/>
                    <a:pt x="1234440" y="2468880"/>
                  </a:cubicBezTo>
                  <a:cubicBezTo>
                    <a:pt x="552678" y="2468880"/>
                    <a:pt x="0" y="1916202"/>
                    <a:pt x="0" y="1234440"/>
                  </a:cubicBezTo>
                  <a:cubicBezTo>
                    <a:pt x="0" y="552678"/>
                    <a:pt x="552678" y="0"/>
                    <a:pt x="1234440" y="0"/>
                  </a:cubicBezTo>
                </a:path>
              </a:pathLst>
            </a:custGeom>
            <a:noFill/>
            <a:ln w="38100" cap="rnd">
              <a:solidFill>
                <a:schemeClr val="tx2">
                  <a:lumMod val="75000"/>
                  <a:alpha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Text Placeholder 20"/>
          <p:cNvSpPr>
            <a:spLocks noGrp="1"/>
          </p:cNvSpPr>
          <p:nvPr>
            <p:ph type="body" sz="quarter" idx="32"/>
          </p:nvPr>
        </p:nvSpPr>
        <p:spPr>
          <a:xfrm>
            <a:off x="9238763" y="1097926"/>
            <a:ext cx="2468880" cy="934244"/>
          </a:xfrm>
          <a:prstGeom prst="rect">
            <a:avLst/>
          </a:prstGeom>
        </p:spPr>
        <p:txBody>
          <a:bodyPr lIns="0" tIns="0" rIns="0" anchor="b">
            <a:noAutofit/>
          </a:bodyPr>
          <a:lstStyle>
            <a:lvl1pPr marL="0" indent="0" algn="ctr">
              <a:buNone/>
              <a:defRPr sz="2000" b="1" i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defRPr>
            </a:lvl1pPr>
            <a:lvl2pPr marL="311142" indent="0" algn="ctr">
              <a:buNone/>
              <a:defRPr sz="1600"/>
            </a:lvl2pPr>
            <a:lvl3pPr marL="609585" indent="0" algn="ctr">
              <a:buNone/>
              <a:defRPr sz="1600"/>
            </a:lvl3pPr>
            <a:lvl4pPr marL="918611" indent="0" algn="ctr">
              <a:buNone/>
              <a:defRPr sz="1600"/>
            </a:lvl4pPr>
            <a:lvl5pPr marL="1219170" indent="0" algn="ctr">
              <a:buNone/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7" name="Text Placeholder 20"/>
          <p:cNvSpPr>
            <a:spLocks noGrp="1"/>
          </p:cNvSpPr>
          <p:nvPr>
            <p:ph type="body" sz="quarter" idx="33"/>
          </p:nvPr>
        </p:nvSpPr>
        <p:spPr>
          <a:xfrm>
            <a:off x="9238763" y="4540949"/>
            <a:ext cx="2468880" cy="1725379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ctr">
              <a:buNone/>
              <a:defRPr sz="1800" b="0" i="0">
                <a:solidFill>
                  <a:schemeClr val="tx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  <a:lvl2pPr marL="311142" indent="0" algn="ctr">
              <a:buNone/>
              <a:defRPr sz="1600"/>
            </a:lvl2pPr>
            <a:lvl3pPr marL="609585" indent="0" algn="ctr">
              <a:buNone/>
              <a:defRPr sz="1600"/>
            </a:lvl3pPr>
            <a:lvl4pPr marL="918611" indent="0" algn="ctr">
              <a:buNone/>
              <a:defRPr sz="1600"/>
            </a:lvl4pPr>
            <a:lvl5pPr marL="1219170" indent="0" algn="ctr">
              <a:buNone/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8" name="Content Placeholder 10"/>
          <p:cNvSpPr>
            <a:spLocks noGrp="1" noChangeAspect="1"/>
          </p:cNvSpPr>
          <p:nvPr>
            <p:ph sz="quarter" idx="34" hasCustomPrompt="1"/>
          </p:nvPr>
        </p:nvSpPr>
        <p:spPr>
          <a:xfrm>
            <a:off x="9449732" y="2235497"/>
            <a:ext cx="2046943" cy="2046943"/>
          </a:xfrm>
          <a:prstGeom prst="ellipse">
            <a:avLst/>
          </a:prstGeom>
          <a:solidFill>
            <a:schemeClr val="bg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5400" b="0">
                <a:solidFill>
                  <a:schemeClr val="accent5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text</a:t>
            </a:r>
            <a:endParaRPr lang="en-US" dirty="0"/>
          </a:p>
        </p:txBody>
      </p:sp>
      <p:grpSp>
        <p:nvGrpSpPr>
          <p:cNvPr id="69" name="Group 68"/>
          <p:cNvGrpSpPr/>
          <p:nvPr userDrawn="1"/>
        </p:nvGrpSpPr>
        <p:grpSpPr>
          <a:xfrm>
            <a:off x="9367854" y="2153619"/>
            <a:ext cx="2210698" cy="2210698"/>
            <a:chOff x="-2679895" y="1117464"/>
            <a:chExt cx="2468880" cy="2468880"/>
          </a:xfrm>
        </p:grpSpPr>
        <p:sp>
          <p:nvSpPr>
            <p:cNvPr id="70" name="Oval 35"/>
            <p:cNvSpPr/>
            <p:nvPr userDrawn="1"/>
          </p:nvSpPr>
          <p:spPr>
            <a:xfrm>
              <a:off x="-1445455" y="1117464"/>
              <a:ext cx="1234440" cy="1234440"/>
            </a:xfrm>
            <a:custGeom>
              <a:avLst/>
              <a:gdLst>
                <a:gd name="connsiteX0" fmla="*/ 0 w 2468880"/>
                <a:gd name="connsiteY0" fmla="*/ 1234440 h 2468880"/>
                <a:gd name="connsiteX1" fmla="*/ 1234440 w 2468880"/>
                <a:gd name="connsiteY1" fmla="*/ 0 h 2468880"/>
                <a:gd name="connsiteX2" fmla="*/ 2468880 w 2468880"/>
                <a:gd name="connsiteY2" fmla="*/ 1234440 h 2468880"/>
                <a:gd name="connsiteX3" fmla="*/ 1234440 w 2468880"/>
                <a:gd name="connsiteY3" fmla="*/ 2468880 h 2468880"/>
                <a:gd name="connsiteX4" fmla="*/ 0 w 2468880"/>
                <a:gd name="connsiteY4" fmla="*/ 1234440 h 2468880"/>
                <a:gd name="connsiteX0" fmla="*/ 1234440 w 2468880"/>
                <a:gd name="connsiteY0" fmla="*/ 0 h 2468880"/>
                <a:gd name="connsiteX1" fmla="*/ 2468880 w 2468880"/>
                <a:gd name="connsiteY1" fmla="*/ 1234440 h 2468880"/>
                <a:gd name="connsiteX2" fmla="*/ 1234440 w 2468880"/>
                <a:gd name="connsiteY2" fmla="*/ 2468880 h 2468880"/>
                <a:gd name="connsiteX3" fmla="*/ 0 w 2468880"/>
                <a:gd name="connsiteY3" fmla="*/ 1234440 h 2468880"/>
                <a:gd name="connsiteX4" fmla="*/ 1325880 w 2468880"/>
                <a:gd name="connsiteY4" fmla="*/ 91440 h 2468880"/>
                <a:gd name="connsiteX0" fmla="*/ 1234440 w 2468880"/>
                <a:gd name="connsiteY0" fmla="*/ 0 h 2468880"/>
                <a:gd name="connsiteX1" fmla="*/ 2468880 w 2468880"/>
                <a:gd name="connsiteY1" fmla="*/ 1234440 h 2468880"/>
                <a:gd name="connsiteX2" fmla="*/ 1234440 w 2468880"/>
                <a:gd name="connsiteY2" fmla="*/ 2468880 h 2468880"/>
                <a:gd name="connsiteX3" fmla="*/ 0 w 2468880"/>
                <a:gd name="connsiteY3" fmla="*/ 1234440 h 2468880"/>
                <a:gd name="connsiteX0" fmla="*/ 0 w 1234440"/>
                <a:gd name="connsiteY0" fmla="*/ 0 h 2468880"/>
                <a:gd name="connsiteX1" fmla="*/ 1234440 w 1234440"/>
                <a:gd name="connsiteY1" fmla="*/ 1234440 h 2468880"/>
                <a:gd name="connsiteX2" fmla="*/ 0 w 1234440"/>
                <a:gd name="connsiteY2" fmla="*/ 2468880 h 2468880"/>
                <a:gd name="connsiteX0" fmla="*/ 0 w 1234440"/>
                <a:gd name="connsiteY0" fmla="*/ 0 h 1234440"/>
                <a:gd name="connsiteX1" fmla="*/ 1234440 w 1234440"/>
                <a:gd name="connsiteY1" fmla="*/ 1234440 h 1234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4440" h="1234440">
                  <a:moveTo>
                    <a:pt x="0" y="0"/>
                  </a:moveTo>
                  <a:cubicBezTo>
                    <a:pt x="681762" y="0"/>
                    <a:pt x="1234440" y="552678"/>
                    <a:pt x="1234440" y="1234440"/>
                  </a:cubicBezTo>
                </a:path>
              </a:pathLst>
            </a:custGeom>
            <a:noFill/>
            <a:ln w="38100" cap="rnd">
              <a:solidFill>
                <a:schemeClr val="accent5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34"/>
            <p:cNvSpPr/>
            <p:nvPr userDrawn="1"/>
          </p:nvSpPr>
          <p:spPr>
            <a:xfrm>
              <a:off x="-2679895" y="1117464"/>
              <a:ext cx="2468880" cy="2468880"/>
            </a:xfrm>
            <a:custGeom>
              <a:avLst/>
              <a:gdLst>
                <a:gd name="connsiteX0" fmla="*/ 0 w 2468880"/>
                <a:gd name="connsiteY0" fmla="*/ 1234440 h 2468880"/>
                <a:gd name="connsiteX1" fmla="*/ 1234440 w 2468880"/>
                <a:gd name="connsiteY1" fmla="*/ 0 h 2468880"/>
                <a:gd name="connsiteX2" fmla="*/ 2468880 w 2468880"/>
                <a:gd name="connsiteY2" fmla="*/ 1234440 h 2468880"/>
                <a:gd name="connsiteX3" fmla="*/ 1234440 w 2468880"/>
                <a:gd name="connsiteY3" fmla="*/ 2468880 h 2468880"/>
                <a:gd name="connsiteX4" fmla="*/ 0 w 2468880"/>
                <a:gd name="connsiteY4" fmla="*/ 1234440 h 2468880"/>
                <a:gd name="connsiteX0" fmla="*/ 2468880 w 2560320"/>
                <a:gd name="connsiteY0" fmla="*/ 1234440 h 2468880"/>
                <a:gd name="connsiteX1" fmla="*/ 1234440 w 2560320"/>
                <a:gd name="connsiteY1" fmla="*/ 2468880 h 2468880"/>
                <a:gd name="connsiteX2" fmla="*/ 0 w 2560320"/>
                <a:gd name="connsiteY2" fmla="*/ 1234440 h 2468880"/>
                <a:gd name="connsiteX3" fmla="*/ 1234440 w 2560320"/>
                <a:gd name="connsiteY3" fmla="*/ 0 h 2468880"/>
                <a:gd name="connsiteX4" fmla="*/ 2560320 w 2560320"/>
                <a:gd name="connsiteY4" fmla="*/ 1325880 h 2468880"/>
                <a:gd name="connsiteX0" fmla="*/ 2468880 w 2468880"/>
                <a:gd name="connsiteY0" fmla="*/ 1234440 h 2468880"/>
                <a:gd name="connsiteX1" fmla="*/ 1234440 w 2468880"/>
                <a:gd name="connsiteY1" fmla="*/ 2468880 h 2468880"/>
                <a:gd name="connsiteX2" fmla="*/ 0 w 2468880"/>
                <a:gd name="connsiteY2" fmla="*/ 1234440 h 2468880"/>
                <a:gd name="connsiteX3" fmla="*/ 1234440 w 2468880"/>
                <a:gd name="connsiteY3" fmla="*/ 0 h 2468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68880" h="2468880">
                  <a:moveTo>
                    <a:pt x="2468880" y="1234440"/>
                  </a:moveTo>
                  <a:cubicBezTo>
                    <a:pt x="2468880" y="1916202"/>
                    <a:pt x="1916202" y="2468880"/>
                    <a:pt x="1234440" y="2468880"/>
                  </a:cubicBezTo>
                  <a:cubicBezTo>
                    <a:pt x="552678" y="2468880"/>
                    <a:pt x="0" y="1916202"/>
                    <a:pt x="0" y="1234440"/>
                  </a:cubicBezTo>
                  <a:cubicBezTo>
                    <a:pt x="0" y="552678"/>
                    <a:pt x="552678" y="0"/>
                    <a:pt x="1234440" y="0"/>
                  </a:cubicBezTo>
                </a:path>
              </a:pathLst>
            </a:custGeom>
            <a:noFill/>
            <a:ln w="38100" cap="rnd">
              <a:solidFill>
                <a:schemeClr val="tx2">
                  <a:lumMod val="75000"/>
                  <a:alpha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/>
          <p:cNvGrpSpPr>
            <a:grpSpLocks/>
          </p:cNvGrpSpPr>
          <p:nvPr userDrawn="1"/>
        </p:nvGrpSpPr>
        <p:grpSpPr bwMode="auto">
          <a:xfrm>
            <a:off x="10442747" y="6535554"/>
            <a:ext cx="1277758" cy="257553"/>
            <a:chOff x="1736" y="1731"/>
            <a:chExt cx="2937" cy="592"/>
          </a:xfrm>
        </p:grpSpPr>
        <p:sp>
          <p:nvSpPr>
            <p:cNvPr id="34" name="Freeform 33"/>
            <p:cNvSpPr>
              <a:spLocks noChangeArrowheads="1"/>
            </p:cNvSpPr>
            <p:nvPr/>
          </p:nvSpPr>
          <p:spPr bwMode="auto">
            <a:xfrm>
              <a:off x="2356" y="1731"/>
              <a:ext cx="2318" cy="592"/>
            </a:xfrm>
            <a:custGeom>
              <a:avLst/>
              <a:gdLst>
                <a:gd name="T0" fmla="*/ 186 w 10224"/>
                <a:gd name="T1" fmla="*/ 17 h 2614"/>
                <a:gd name="T2" fmla="*/ 1137 w 10224"/>
                <a:gd name="T3" fmla="*/ 17 h 2614"/>
                <a:gd name="T4" fmla="*/ 1560 w 10224"/>
                <a:gd name="T5" fmla="*/ 412 h 2614"/>
                <a:gd name="T6" fmla="*/ 1968 w 10224"/>
                <a:gd name="T7" fmla="*/ 1505 h 2614"/>
                <a:gd name="T8" fmla="*/ 3200 w 10224"/>
                <a:gd name="T9" fmla="*/ 1565 h 2614"/>
                <a:gd name="T10" fmla="*/ 3531 w 10224"/>
                <a:gd name="T11" fmla="*/ 984 h 2614"/>
                <a:gd name="T12" fmla="*/ 4572 w 10224"/>
                <a:gd name="T13" fmla="*/ 0 h 2614"/>
                <a:gd name="T14" fmla="*/ 4368 w 10224"/>
                <a:gd name="T15" fmla="*/ 1699 h 2614"/>
                <a:gd name="T16" fmla="*/ 6474 w 10224"/>
                <a:gd name="T17" fmla="*/ 807 h 2614"/>
                <a:gd name="T18" fmla="*/ 5928 w 10224"/>
                <a:gd name="T19" fmla="*/ 649 h 2614"/>
                <a:gd name="T20" fmla="*/ 5710 w 10224"/>
                <a:gd name="T21" fmla="*/ 1297 h 2614"/>
                <a:gd name="T22" fmla="*/ 7234 w 10224"/>
                <a:gd name="T23" fmla="*/ 395 h 2614"/>
                <a:gd name="T24" fmla="*/ 7167 w 10224"/>
                <a:gd name="T25" fmla="*/ 649 h 2614"/>
                <a:gd name="T26" fmla="*/ 8086 w 10224"/>
                <a:gd name="T27" fmla="*/ 910 h 2614"/>
                <a:gd name="T28" fmla="*/ 8973 w 10224"/>
                <a:gd name="T29" fmla="*/ 1685 h 2614"/>
                <a:gd name="T30" fmla="*/ 9470 w 10224"/>
                <a:gd name="T31" fmla="*/ 1054 h 2614"/>
                <a:gd name="T32" fmla="*/ 2915 w 10224"/>
                <a:gd name="T33" fmla="*/ 2249 h 2614"/>
                <a:gd name="T34" fmla="*/ 2859 w 10224"/>
                <a:gd name="T35" fmla="*/ 2267 h 2614"/>
                <a:gd name="T36" fmla="*/ 2746 w 10224"/>
                <a:gd name="T37" fmla="*/ 2323 h 2614"/>
                <a:gd name="T38" fmla="*/ 3162 w 10224"/>
                <a:gd name="T39" fmla="*/ 2147 h 2614"/>
                <a:gd name="T40" fmla="*/ 3140 w 10224"/>
                <a:gd name="T41" fmla="*/ 2193 h 2614"/>
                <a:gd name="T42" fmla="*/ 3812 w 10224"/>
                <a:gd name="T43" fmla="*/ 2404 h 2614"/>
                <a:gd name="T44" fmla="*/ 3676 w 10224"/>
                <a:gd name="T45" fmla="*/ 2193 h 2614"/>
                <a:gd name="T46" fmla="*/ 3591 w 10224"/>
                <a:gd name="T47" fmla="*/ 2387 h 2614"/>
                <a:gd name="T48" fmla="*/ 3956 w 10224"/>
                <a:gd name="T49" fmla="*/ 2316 h 2614"/>
                <a:gd name="T50" fmla="*/ 4122 w 10224"/>
                <a:gd name="T51" fmla="*/ 2482 h 2614"/>
                <a:gd name="T52" fmla="*/ 4199 w 10224"/>
                <a:gd name="T53" fmla="*/ 2150 h 2614"/>
                <a:gd name="T54" fmla="*/ 4379 w 10224"/>
                <a:gd name="T55" fmla="*/ 2313 h 2614"/>
                <a:gd name="T56" fmla="*/ 4594 w 10224"/>
                <a:gd name="T57" fmla="*/ 2016 h 2614"/>
                <a:gd name="T58" fmla="*/ 4710 w 10224"/>
                <a:gd name="T59" fmla="*/ 2320 h 2614"/>
                <a:gd name="T60" fmla="*/ 4946 w 10224"/>
                <a:gd name="T61" fmla="*/ 2320 h 2614"/>
                <a:gd name="T62" fmla="*/ 5146 w 10224"/>
                <a:gd name="T63" fmla="*/ 2489 h 2614"/>
                <a:gd name="T64" fmla="*/ 5347 w 10224"/>
                <a:gd name="T65" fmla="*/ 2270 h 2614"/>
                <a:gd name="T66" fmla="*/ 5435 w 10224"/>
                <a:gd name="T67" fmla="*/ 2147 h 2614"/>
                <a:gd name="T68" fmla="*/ 5805 w 10224"/>
                <a:gd name="T69" fmla="*/ 2316 h 2614"/>
                <a:gd name="T70" fmla="*/ 6093 w 10224"/>
                <a:gd name="T71" fmla="*/ 2320 h 2614"/>
                <a:gd name="T72" fmla="*/ 6333 w 10224"/>
                <a:gd name="T73" fmla="*/ 2320 h 2614"/>
                <a:gd name="T74" fmla="*/ 6530 w 10224"/>
                <a:gd name="T75" fmla="*/ 2489 h 2614"/>
                <a:gd name="T76" fmla="*/ 6731 w 10224"/>
                <a:gd name="T77" fmla="*/ 2270 h 2614"/>
                <a:gd name="T78" fmla="*/ 6819 w 10224"/>
                <a:gd name="T79" fmla="*/ 2147 h 2614"/>
                <a:gd name="T80" fmla="*/ 7040 w 10224"/>
                <a:gd name="T81" fmla="*/ 2175 h 2614"/>
                <a:gd name="T82" fmla="*/ 7097 w 10224"/>
                <a:gd name="T83" fmla="*/ 2436 h 2614"/>
                <a:gd name="T84" fmla="*/ 7385 w 10224"/>
                <a:gd name="T85" fmla="*/ 2390 h 2614"/>
                <a:gd name="T86" fmla="*/ 7533 w 10224"/>
                <a:gd name="T87" fmla="*/ 2150 h 2614"/>
                <a:gd name="T88" fmla="*/ 7604 w 10224"/>
                <a:gd name="T89" fmla="*/ 2383 h 2614"/>
                <a:gd name="T90" fmla="*/ 7815 w 10224"/>
                <a:gd name="T91" fmla="*/ 2489 h 2614"/>
                <a:gd name="T92" fmla="*/ 8037 w 10224"/>
                <a:gd name="T93" fmla="*/ 2267 h 2614"/>
                <a:gd name="T94" fmla="*/ 8238 w 10224"/>
                <a:gd name="T95" fmla="*/ 2613 h 2614"/>
                <a:gd name="T96" fmla="*/ 10153 w 10224"/>
                <a:gd name="T97" fmla="*/ 1692 h 2614"/>
                <a:gd name="T98" fmla="*/ 10033 w 10224"/>
                <a:gd name="T99" fmla="*/ 1505 h 2614"/>
                <a:gd name="T100" fmla="*/ 10202 w 10224"/>
                <a:gd name="T101" fmla="*/ 1586 h 2614"/>
                <a:gd name="T102" fmla="*/ 10033 w 10224"/>
                <a:gd name="T103" fmla="*/ 1547 h 2614"/>
                <a:gd name="T104" fmla="*/ 10177 w 10224"/>
                <a:gd name="T105" fmla="*/ 1653 h 2614"/>
                <a:gd name="T106" fmla="*/ 10089 w 10224"/>
                <a:gd name="T107" fmla="*/ 1600 h 2614"/>
                <a:gd name="T108" fmla="*/ 10153 w 10224"/>
                <a:gd name="T109" fmla="*/ 1586 h 2614"/>
                <a:gd name="T110" fmla="*/ 10135 w 10224"/>
                <a:gd name="T111" fmla="*/ 1544 h 26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0224" h="2614">
                  <a:moveTo>
                    <a:pt x="546" y="1547"/>
                  </a:moveTo>
                  <a:lnTo>
                    <a:pt x="936" y="1547"/>
                  </a:lnTo>
                  <a:lnTo>
                    <a:pt x="936" y="1695"/>
                  </a:lnTo>
                  <a:cubicBezTo>
                    <a:pt x="803" y="1699"/>
                    <a:pt x="672" y="1702"/>
                    <a:pt x="553" y="1702"/>
                  </a:cubicBezTo>
                  <a:cubicBezTo>
                    <a:pt x="267" y="1702"/>
                    <a:pt x="0" y="1688"/>
                    <a:pt x="0" y="1332"/>
                  </a:cubicBezTo>
                  <a:lnTo>
                    <a:pt x="0" y="17"/>
                  </a:lnTo>
                  <a:lnTo>
                    <a:pt x="186" y="17"/>
                  </a:lnTo>
                  <a:lnTo>
                    <a:pt x="186" y="1231"/>
                  </a:lnTo>
                  <a:cubicBezTo>
                    <a:pt x="183" y="1491"/>
                    <a:pt x="236" y="1547"/>
                    <a:pt x="546" y="1547"/>
                  </a:cubicBezTo>
                  <a:close/>
                  <a:moveTo>
                    <a:pt x="1137" y="17"/>
                  </a:moveTo>
                  <a:cubicBezTo>
                    <a:pt x="1056" y="17"/>
                    <a:pt x="1031" y="52"/>
                    <a:pt x="1031" y="144"/>
                  </a:cubicBezTo>
                  <a:cubicBezTo>
                    <a:pt x="1031" y="239"/>
                    <a:pt x="1052" y="271"/>
                    <a:pt x="1137" y="271"/>
                  </a:cubicBezTo>
                  <a:cubicBezTo>
                    <a:pt x="1221" y="271"/>
                    <a:pt x="1243" y="239"/>
                    <a:pt x="1243" y="144"/>
                  </a:cubicBezTo>
                  <a:cubicBezTo>
                    <a:pt x="1246" y="52"/>
                    <a:pt x="1222" y="17"/>
                    <a:pt x="1137" y="17"/>
                  </a:cubicBezTo>
                  <a:close/>
                  <a:moveTo>
                    <a:pt x="1053" y="1699"/>
                  </a:moveTo>
                  <a:lnTo>
                    <a:pt x="1229" y="1699"/>
                  </a:lnTo>
                  <a:lnTo>
                    <a:pt x="1229" y="412"/>
                  </a:lnTo>
                  <a:lnTo>
                    <a:pt x="1053" y="412"/>
                  </a:lnTo>
                  <a:lnTo>
                    <a:pt x="1053" y="1699"/>
                  </a:lnTo>
                  <a:close/>
                  <a:moveTo>
                    <a:pt x="1968" y="1505"/>
                  </a:moveTo>
                  <a:lnTo>
                    <a:pt x="1560" y="412"/>
                  </a:lnTo>
                  <a:lnTo>
                    <a:pt x="1373" y="412"/>
                  </a:lnTo>
                  <a:lnTo>
                    <a:pt x="1824" y="1590"/>
                  </a:lnTo>
                  <a:cubicBezTo>
                    <a:pt x="1855" y="1674"/>
                    <a:pt x="1898" y="1713"/>
                    <a:pt x="1964" y="1713"/>
                  </a:cubicBezTo>
                  <a:cubicBezTo>
                    <a:pt x="2028" y="1713"/>
                    <a:pt x="2070" y="1671"/>
                    <a:pt x="2102" y="1590"/>
                  </a:cubicBezTo>
                  <a:lnTo>
                    <a:pt x="2559" y="412"/>
                  </a:lnTo>
                  <a:lnTo>
                    <a:pt x="2380" y="412"/>
                  </a:lnTo>
                  <a:lnTo>
                    <a:pt x="1968" y="1505"/>
                  </a:lnTo>
                  <a:close/>
                  <a:moveTo>
                    <a:pt x="2598" y="1054"/>
                  </a:moveTo>
                  <a:cubicBezTo>
                    <a:pt x="2598" y="589"/>
                    <a:pt x="2739" y="395"/>
                    <a:pt x="3158" y="395"/>
                  </a:cubicBezTo>
                  <a:cubicBezTo>
                    <a:pt x="3591" y="395"/>
                    <a:pt x="3711" y="620"/>
                    <a:pt x="3711" y="973"/>
                  </a:cubicBezTo>
                  <a:cubicBezTo>
                    <a:pt x="3711" y="1008"/>
                    <a:pt x="3711" y="1058"/>
                    <a:pt x="3707" y="1097"/>
                  </a:cubicBezTo>
                  <a:cubicBezTo>
                    <a:pt x="3559" y="1121"/>
                    <a:pt x="3257" y="1150"/>
                    <a:pt x="3077" y="1157"/>
                  </a:cubicBezTo>
                  <a:lnTo>
                    <a:pt x="2774" y="1167"/>
                  </a:lnTo>
                  <a:cubicBezTo>
                    <a:pt x="2795" y="1431"/>
                    <a:pt x="2876" y="1565"/>
                    <a:pt x="3200" y="1565"/>
                  </a:cubicBezTo>
                  <a:cubicBezTo>
                    <a:pt x="3366" y="1565"/>
                    <a:pt x="3521" y="1547"/>
                    <a:pt x="3654" y="1530"/>
                  </a:cubicBezTo>
                  <a:lnTo>
                    <a:pt x="3672" y="1671"/>
                  </a:lnTo>
                  <a:cubicBezTo>
                    <a:pt x="3524" y="1692"/>
                    <a:pt x="3376" y="1713"/>
                    <a:pt x="3133" y="1713"/>
                  </a:cubicBezTo>
                  <a:cubicBezTo>
                    <a:pt x="2711" y="1713"/>
                    <a:pt x="2598" y="1434"/>
                    <a:pt x="2598" y="1054"/>
                  </a:cubicBezTo>
                  <a:close/>
                  <a:moveTo>
                    <a:pt x="2771" y="1037"/>
                  </a:moveTo>
                  <a:lnTo>
                    <a:pt x="3109" y="1019"/>
                  </a:lnTo>
                  <a:cubicBezTo>
                    <a:pt x="3221" y="1016"/>
                    <a:pt x="3415" y="998"/>
                    <a:pt x="3531" y="984"/>
                  </a:cubicBezTo>
                  <a:cubicBezTo>
                    <a:pt x="3535" y="959"/>
                    <a:pt x="3535" y="920"/>
                    <a:pt x="3535" y="892"/>
                  </a:cubicBezTo>
                  <a:cubicBezTo>
                    <a:pt x="3535" y="673"/>
                    <a:pt x="3440" y="536"/>
                    <a:pt x="3158" y="536"/>
                  </a:cubicBezTo>
                  <a:cubicBezTo>
                    <a:pt x="2838" y="539"/>
                    <a:pt x="2771" y="705"/>
                    <a:pt x="2771" y="1037"/>
                  </a:cubicBezTo>
                  <a:close/>
                  <a:moveTo>
                    <a:pt x="4368" y="1699"/>
                  </a:moveTo>
                  <a:lnTo>
                    <a:pt x="4027" y="1699"/>
                  </a:lnTo>
                  <a:lnTo>
                    <a:pt x="4027" y="45"/>
                  </a:lnTo>
                  <a:cubicBezTo>
                    <a:pt x="4171" y="17"/>
                    <a:pt x="4372" y="0"/>
                    <a:pt x="4572" y="0"/>
                  </a:cubicBezTo>
                  <a:cubicBezTo>
                    <a:pt x="4942" y="0"/>
                    <a:pt x="5248" y="74"/>
                    <a:pt x="5248" y="529"/>
                  </a:cubicBezTo>
                  <a:cubicBezTo>
                    <a:pt x="5248" y="825"/>
                    <a:pt x="5125" y="966"/>
                    <a:pt x="4924" y="1026"/>
                  </a:cubicBezTo>
                  <a:lnTo>
                    <a:pt x="5308" y="1699"/>
                  </a:lnTo>
                  <a:lnTo>
                    <a:pt x="4917" y="1699"/>
                  </a:lnTo>
                  <a:lnTo>
                    <a:pt x="4572" y="1065"/>
                  </a:lnTo>
                  <a:cubicBezTo>
                    <a:pt x="4505" y="1065"/>
                    <a:pt x="4425" y="1061"/>
                    <a:pt x="4368" y="1058"/>
                  </a:cubicBezTo>
                  <a:lnTo>
                    <a:pt x="4368" y="1699"/>
                  </a:lnTo>
                  <a:close/>
                  <a:moveTo>
                    <a:pt x="4368" y="786"/>
                  </a:moveTo>
                  <a:cubicBezTo>
                    <a:pt x="4439" y="793"/>
                    <a:pt x="4505" y="793"/>
                    <a:pt x="4576" y="793"/>
                  </a:cubicBezTo>
                  <a:cubicBezTo>
                    <a:pt x="4787" y="793"/>
                    <a:pt x="4910" y="740"/>
                    <a:pt x="4910" y="525"/>
                  </a:cubicBezTo>
                  <a:cubicBezTo>
                    <a:pt x="4910" y="338"/>
                    <a:pt x="4826" y="264"/>
                    <a:pt x="4583" y="264"/>
                  </a:cubicBezTo>
                  <a:cubicBezTo>
                    <a:pt x="4516" y="264"/>
                    <a:pt x="4439" y="268"/>
                    <a:pt x="4368" y="278"/>
                  </a:cubicBezTo>
                  <a:lnTo>
                    <a:pt x="4368" y="786"/>
                  </a:lnTo>
                  <a:close/>
                  <a:moveTo>
                    <a:pt x="6474" y="807"/>
                  </a:moveTo>
                  <a:lnTo>
                    <a:pt x="6474" y="1350"/>
                  </a:lnTo>
                  <a:cubicBezTo>
                    <a:pt x="6474" y="1438"/>
                    <a:pt x="6470" y="1512"/>
                    <a:pt x="6463" y="1593"/>
                  </a:cubicBezTo>
                  <a:cubicBezTo>
                    <a:pt x="6315" y="1681"/>
                    <a:pt x="6122" y="1713"/>
                    <a:pt x="5889" y="1713"/>
                  </a:cubicBezTo>
                  <a:cubicBezTo>
                    <a:pt x="5534" y="1713"/>
                    <a:pt x="5396" y="1575"/>
                    <a:pt x="5396" y="1304"/>
                  </a:cubicBezTo>
                  <a:cubicBezTo>
                    <a:pt x="5396" y="1079"/>
                    <a:pt x="5495" y="938"/>
                    <a:pt x="5752" y="896"/>
                  </a:cubicBezTo>
                  <a:cubicBezTo>
                    <a:pt x="5886" y="874"/>
                    <a:pt x="6023" y="867"/>
                    <a:pt x="6164" y="864"/>
                  </a:cubicBezTo>
                  <a:cubicBezTo>
                    <a:pt x="6164" y="716"/>
                    <a:pt x="6097" y="649"/>
                    <a:pt x="5928" y="649"/>
                  </a:cubicBezTo>
                  <a:cubicBezTo>
                    <a:pt x="5773" y="649"/>
                    <a:pt x="5604" y="666"/>
                    <a:pt x="5474" y="680"/>
                  </a:cubicBezTo>
                  <a:lnTo>
                    <a:pt x="5449" y="441"/>
                  </a:lnTo>
                  <a:cubicBezTo>
                    <a:pt x="5583" y="416"/>
                    <a:pt x="5762" y="391"/>
                    <a:pt x="5953" y="391"/>
                  </a:cubicBezTo>
                  <a:cubicBezTo>
                    <a:pt x="6234" y="395"/>
                    <a:pt x="6474" y="476"/>
                    <a:pt x="6474" y="807"/>
                  </a:cubicBezTo>
                  <a:close/>
                  <a:moveTo>
                    <a:pt x="6160" y="1072"/>
                  </a:moveTo>
                  <a:cubicBezTo>
                    <a:pt x="6065" y="1075"/>
                    <a:pt x="5953" y="1079"/>
                    <a:pt x="5865" y="1100"/>
                  </a:cubicBezTo>
                  <a:cubicBezTo>
                    <a:pt x="5752" y="1128"/>
                    <a:pt x="5710" y="1164"/>
                    <a:pt x="5710" y="1297"/>
                  </a:cubicBezTo>
                  <a:cubicBezTo>
                    <a:pt x="5710" y="1431"/>
                    <a:pt x="5787" y="1470"/>
                    <a:pt x="5928" y="1470"/>
                  </a:cubicBezTo>
                  <a:cubicBezTo>
                    <a:pt x="5998" y="1470"/>
                    <a:pt x="6086" y="1466"/>
                    <a:pt x="6153" y="1434"/>
                  </a:cubicBezTo>
                  <a:cubicBezTo>
                    <a:pt x="6160" y="1381"/>
                    <a:pt x="6160" y="1318"/>
                    <a:pt x="6160" y="1262"/>
                  </a:cubicBezTo>
                  <a:lnTo>
                    <a:pt x="6160" y="1072"/>
                  </a:lnTo>
                  <a:close/>
                  <a:moveTo>
                    <a:pt x="7935" y="395"/>
                  </a:moveTo>
                  <a:cubicBezTo>
                    <a:pt x="7797" y="395"/>
                    <a:pt x="7657" y="423"/>
                    <a:pt x="7544" y="469"/>
                  </a:cubicBezTo>
                  <a:cubicBezTo>
                    <a:pt x="7474" y="423"/>
                    <a:pt x="7375" y="395"/>
                    <a:pt x="7234" y="395"/>
                  </a:cubicBezTo>
                  <a:cubicBezTo>
                    <a:pt x="7033" y="395"/>
                    <a:pt x="6833" y="437"/>
                    <a:pt x="6692" y="515"/>
                  </a:cubicBezTo>
                  <a:cubicBezTo>
                    <a:pt x="6685" y="596"/>
                    <a:pt x="6681" y="670"/>
                    <a:pt x="6681" y="758"/>
                  </a:cubicBezTo>
                  <a:lnTo>
                    <a:pt x="6681" y="1699"/>
                  </a:lnTo>
                  <a:lnTo>
                    <a:pt x="6998" y="1699"/>
                  </a:lnTo>
                  <a:lnTo>
                    <a:pt x="6998" y="857"/>
                  </a:lnTo>
                  <a:cubicBezTo>
                    <a:pt x="6998" y="800"/>
                    <a:pt x="7002" y="737"/>
                    <a:pt x="7005" y="684"/>
                  </a:cubicBezTo>
                  <a:cubicBezTo>
                    <a:pt x="7044" y="663"/>
                    <a:pt x="7114" y="649"/>
                    <a:pt x="7167" y="649"/>
                  </a:cubicBezTo>
                  <a:cubicBezTo>
                    <a:pt x="7343" y="649"/>
                    <a:pt x="7382" y="740"/>
                    <a:pt x="7382" y="906"/>
                  </a:cubicBezTo>
                  <a:lnTo>
                    <a:pt x="7382" y="1695"/>
                  </a:lnTo>
                  <a:lnTo>
                    <a:pt x="7702" y="1695"/>
                  </a:lnTo>
                  <a:lnTo>
                    <a:pt x="7702" y="878"/>
                  </a:lnTo>
                  <a:cubicBezTo>
                    <a:pt x="7702" y="814"/>
                    <a:pt x="7699" y="751"/>
                    <a:pt x="7685" y="694"/>
                  </a:cubicBezTo>
                  <a:cubicBezTo>
                    <a:pt x="7745" y="666"/>
                    <a:pt x="7819" y="652"/>
                    <a:pt x="7868" y="652"/>
                  </a:cubicBezTo>
                  <a:cubicBezTo>
                    <a:pt x="8047" y="652"/>
                    <a:pt x="8086" y="740"/>
                    <a:pt x="8086" y="910"/>
                  </a:cubicBezTo>
                  <a:lnTo>
                    <a:pt x="8086" y="1699"/>
                  </a:lnTo>
                  <a:lnTo>
                    <a:pt x="8407" y="1699"/>
                  </a:lnTo>
                  <a:lnTo>
                    <a:pt x="8407" y="878"/>
                  </a:lnTo>
                  <a:cubicBezTo>
                    <a:pt x="8407" y="617"/>
                    <a:pt x="8347" y="395"/>
                    <a:pt x="7935" y="395"/>
                  </a:cubicBezTo>
                  <a:close/>
                  <a:moveTo>
                    <a:pt x="9790" y="1054"/>
                  </a:moveTo>
                  <a:cubicBezTo>
                    <a:pt x="9790" y="1551"/>
                    <a:pt x="9614" y="1713"/>
                    <a:pt x="9220" y="1713"/>
                  </a:cubicBezTo>
                  <a:cubicBezTo>
                    <a:pt x="9142" y="1713"/>
                    <a:pt x="9051" y="1702"/>
                    <a:pt x="8973" y="1685"/>
                  </a:cubicBezTo>
                  <a:lnTo>
                    <a:pt x="8973" y="2299"/>
                  </a:lnTo>
                  <a:lnTo>
                    <a:pt x="8653" y="2299"/>
                  </a:lnTo>
                  <a:lnTo>
                    <a:pt x="8653" y="758"/>
                  </a:lnTo>
                  <a:cubicBezTo>
                    <a:pt x="8653" y="670"/>
                    <a:pt x="8657" y="596"/>
                    <a:pt x="8664" y="515"/>
                  </a:cubicBezTo>
                  <a:cubicBezTo>
                    <a:pt x="8808" y="430"/>
                    <a:pt x="9005" y="395"/>
                    <a:pt x="9181" y="395"/>
                  </a:cubicBezTo>
                  <a:cubicBezTo>
                    <a:pt x="9611" y="395"/>
                    <a:pt x="9790" y="550"/>
                    <a:pt x="9790" y="1054"/>
                  </a:cubicBezTo>
                  <a:close/>
                  <a:moveTo>
                    <a:pt x="9470" y="1054"/>
                  </a:moveTo>
                  <a:cubicBezTo>
                    <a:pt x="9470" y="843"/>
                    <a:pt x="9459" y="645"/>
                    <a:pt x="9185" y="645"/>
                  </a:cubicBezTo>
                  <a:cubicBezTo>
                    <a:pt x="9114" y="645"/>
                    <a:pt x="9033" y="656"/>
                    <a:pt x="8984" y="680"/>
                  </a:cubicBezTo>
                  <a:cubicBezTo>
                    <a:pt x="8977" y="733"/>
                    <a:pt x="8977" y="797"/>
                    <a:pt x="8977" y="853"/>
                  </a:cubicBezTo>
                  <a:lnTo>
                    <a:pt x="8977" y="1434"/>
                  </a:lnTo>
                  <a:cubicBezTo>
                    <a:pt x="9030" y="1452"/>
                    <a:pt x="9100" y="1463"/>
                    <a:pt x="9156" y="1463"/>
                  </a:cubicBezTo>
                  <a:cubicBezTo>
                    <a:pt x="9459" y="1463"/>
                    <a:pt x="9470" y="1290"/>
                    <a:pt x="9470" y="1054"/>
                  </a:cubicBezTo>
                  <a:close/>
                  <a:moveTo>
                    <a:pt x="2915" y="2249"/>
                  </a:moveTo>
                  <a:lnTo>
                    <a:pt x="2915" y="2404"/>
                  </a:lnTo>
                  <a:cubicBezTo>
                    <a:pt x="2915" y="2426"/>
                    <a:pt x="2915" y="2443"/>
                    <a:pt x="2912" y="2464"/>
                  </a:cubicBezTo>
                  <a:cubicBezTo>
                    <a:pt x="2873" y="2486"/>
                    <a:pt x="2824" y="2493"/>
                    <a:pt x="2767" y="2493"/>
                  </a:cubicBezTo>
                  <a:cubicBezTo>
                    <a:pt x="2676" y="2493"/>
                    <a:pt x="2637" y="2461"/>
                    <a:pt x="2637" y="2390"/>
                  </a:cubicBezTo>
                  <a:cubicBezTo>
                    <a:pt x="2637" y="2330"/>
                    <a:pt x="2662" y="2295"/>
                    <a:pt x="2725" y="2284"/>
                  </a:cubicBezTo>
                  <a:cubicBezTo>
                    <a:pt x="2764" y="2277"/>
                    <a:pt x="2809" y="2277"/>
                    <a:pt x="2859" y="2274"/>
                  </a:cubicBezTo>
                  <a:lnTo>
                    <a:pt x="2859" y="2267"/>
                  </a:lnTo>
                  <a:cubicBezTo>
                    <a:pt x="2859" y="2214"/>
                    <a:pt x="2838" y="2193"/>
                    <a:pt x="2778" y="2193"/>
                  </a:cubicBezTo>
                  <a:cubicBezTo>
                    <a:pt x="2739" y="2193"/>
                    <a:pt x="2697" y="2196"/>
                    <a:pt x="2662" y="2203"/>
                  </a:cubicBezTo>
                  <a:lnTo>
                    <a:pt x="2658" y="2161"/>
                  </a:lnTo>
                  <a:cubicBezTo>
                    <a:pt x="2697" y="2154"/>
                    <a:pt x="2736" y="2150"/>
                    <a:pt x="2785" y="2150"/>
                  </a:cubicBezTo>
                  <a:cubicBezTo>
                    <a:pt x="2855" y="2147"/>
                    <a:pt x="2915" y="2165"/>
                    <a:pt x="2915" y="2249"/>
                  </a:cubicBezTo>
                  <a:close/>
                  <a:moveTo>
                    <a:pt x="2859" y="2316"/>
                  </a:moveTo>
                  <a:cubicBezTo>
                    <a:pt x="2824" y="2316"/>
                    <a:pt x="2778" y="2320"/>
                    <a:pt x="2746" y="2323"/>
                  </a:cubicBezTo>
                  <a:cubicBezTo>
                    <a:pt x="2711" y="2330"/>
                    <a:pt x="2693" y="2344"/>
                    <a:pt x="2693" y="2387"/>
                  </a:cubicBezTo>
                  <a:cubicBezTo>
                    <a:pt x="2693" y="2433"/>
                    <a:pt x="2718" y="2447"/>
                    <a:pt x="2774" y="2447"/>
                  </a:cubicBezTo>
                  <a:cubicBezTo>
                    <a:pt x="2799" y="2447"/>
                    <a:pt x="2831" y="2443"/>
                    <a:pt x="2855" y="2433"/>
                  </a:cubicBezTo>
                  <a:cubicBezTo>
                    <a:pt x="2855" y="2419"/>
                    <a:pt x="2855" y="2397"/>
                    <a:pt x="2855" y="2383"/>
                  </a:cubicBezTo>
                  <a:lnTo>
                    <a:pt x="2855" y="2316"/>
                  </a:lnTo>
                  <a:lnTo>
                    <a:pt x="2859" y="2316"/>
                  </a:lnTo>
                  <a:close/>
                  <a:moveTo>
                    <a:pt x="3162" y="2147"/>
                  </a:moveTo>
                  <a:cubicBezTo>
                    <a:pt x="3098" y="2147"/>
                    <a:pt x="3049" y="2157"/>
                    <a:pt x="3010" y="2175"/>
                  </a:cubicBezTo>
                  <a:cubicBezTo>
                    <a:pt x="3010" y="2196"/>
                    <a:pt x="3007" y="2214"/>
                    <a:pt x="3007" y="2235"/>
                  </a:cubicBezTo>
                  <a:lnTo>
                    <a:pt x="3007" y="2489"/>
                  </a:lnTo>
                  <a:lnTo>
                    <a:pt x="3063" y="2489"/>
                  </a:lnTo>
                  <a:lnTo>
                    <a:pt x="3063" y="2256"/>
                  </a:lnTo>
                  <a:cubicBezTo>
                    <a:pt x="3063" y="2242"/>
                    <a:pt x="3063" y="2221"/>
                    <a:pt x="3063" y="2207"/>
                  </a:cubicBezTo>
                  <a:cubicBezTo>
                    <a:pt x="3081" y="2200"/>
                    <a:pt x="3116" y="2193"/>
                    <a:pt x="3140" y="2193"/>
                  </a:cubicBezTo>
                  <a:cubicBezTo>
                    <a:pt x="3218" y="2193"/>
                    <a:pt x="3228" y="2217"/>
                    <a:pt x="3228" y="2277"/>
                  </a:cubicBezTo>
                  <a:lnTo>
                    <a:pt x="3228" y="2486"/>
                  </a:lnTo>
                  <a:lnTo>
                    <a:pt x="3285" y="2486"/>
                  </a:lnTo>
                  <a:lnTo>
                    <a:pt x="3285" y="2267"/>
                  </a:lnTo>
                  <a:cubicBezTo>
                    <a:pt x="3292" y="2200"/>
                    <a:pt x="3278" y="2147"/>
                    <a:pt x="3162" y="2147"/>
                  </a:cubicBezTo>
                  <a:close/>
                  <a:moveTo>
                    <a:pt x="3812" y="2249"/>
                  </a:moveTo>
                  <a:lnTo>
                    <a:pt x="3812" y="2404"/>
                  </a:lnTo>
                  <a:cubicBezTo>
                    <a:pt x="3812" y="2426"/>
                    <a:pt x="3812" y="2443"/>
                    <a:pt x="3808" y="2464"/>
                  </a:cubicBezTo>
                  <a:cubicBezTo>
                    <a:pt x="3770" y="2486"/>
                    <a:pt x="3721" y="2493"/>
                    <a:pt x="3665" y="2493"/>
                  </a:cubicBezTo>
                  <a:cubicBezTo>
                    <a:pt x="3573" y="2493"/>
                    <a:pt x="3535" y="2461"/>
                    <a:pt x="3535" y="2390"/>
                  </a:cubicBezTo>
                  <a:cubicBezTo>
                    <a:pt x="3535" y="2330"/>
                    <a:pt x="3559" y="2295"/>
                    <a:pt x="3623" y="2284"/>
                  </a:cubicBezTo>
                  <a:cubicBezTo>
                    <a:pt x="3662" y="2277"/>
                    <a:pt x="3707" y="2277"/>
                    <a:pt x="3756" y="2274"/>
                  </a:cubicBezTo>
                  <a:lnTo>
                    <a:pt x="3756" y="2267"/>
                  </a:lnTo>
                  <a:cubicBezTo>
                    <a:pt x="3756" y="2214"/>
                    <a:pt x="3735" y="2193"/>
                    <a:pt x="3676" y="2193"/>
                  </a:cubicBezTo>
                  <a:cubicBezTo>
                    <a:pt x="3637" y="2193"/>
                    <a:pt x="3595" y="2196"/>
                    <a:pt x="3559" y="2203"/>
                  </a:cubicBezTo>
                  <a:lnTo>
                    <a:pt x="3556" y="2161"/>
                  </a:lnTo>
                  <a:cubicBezTo>
                    <a:pt x="3595" y="2154"/>
                    <a:pt x="3633" y="2150"/>
                    <a:pt x="3683" y="2150"/>
                  </a:cubicBezTo>
                  <a:cubicBezTo>
                    <a:pt x="3756" y="2147"/>
                    <a:pt x="3812" y="2165"/>
                    <a:pt x="3812" y="2249"/>
                  </a:cubicBezTo>
                  <a:close/>
                  <a:moveTo>
                    <a:pt x="3756" y="2316"/>
                  </a:moveTo>
                  <a:cubicBezTo>
                    <a:pt x="3721" y="2316"/>
                    <a:pt x="3679" y="2320"/>
                    <a:pt x="3644" y="2323"/>
                  </a:cubicBezTo>
                  <a:cubicBezTo>
                    <a:pt x="3609" y="2330"/>
                    <a:pt x="3591" y="2344"/>
                    <a:pt x="3591" y="2387"/>
                  </a:cubicBezTo>
                  <a:cubicBezTo>
                    <a:pt x="3591" y="2433"/>
                    <a:pt x="3616" y="2447"/>
                    <a:pt x="3672" y="2447"/>
                  </a:cubicBezTo>
                  <a:cubicBezTo>
                    <a:pt x="3697" y="2447"/>
                    <a:pt x="3728" y="2443"/>
                    <a:pt x="3752" y="2433"/>
                  </a:cubicBezTo>
                  <a:cubicBezTo>
                    <a:pt x="3752" y="2419"/>
                    <a:pt x="3752" y="2397"/>
                    <a:pt x="3752" y="2383"/>
                  </a:cubicBezTo>
                  <a:lnTo>
                    <a:pt x="3752" y="2316"/>
                  </a:lnTo>
                  <a:lnTo>
                    <a:pt x="3756" y="2316"/>
                  </a:lnTo>
                  <a:close/>
                  <a:moveTo>
                    <a:pt x="4062" y="2443"/>
                  </a:moveTo>
                  <a:cubicBezTo>
                    <a:pt x="3960" y="2443"/>
                    <a:pt x="3956" y="2401"/>
                    <a:pt x="3956" y="2316"/>
                  </a:cubicBezTo>
                  <a:cubicBezTo>
                    <a:pt x="3956" y="2224"/>
                    <a:pt x="3967" y="2193"/>
                    <a:pt x="4062" y="2193"/>
                  </a:cubicBezTo>
                  <a:cubicBezTo>
                    <a:pt x="4079" y="2193"/>
                    <a:pt x="4101" y="2196"/>
                    <a:pt x="4118" y="2200"/>
                  </a:cubicBezTo>
                  <a:lnTo>
                    <a:pt x="4122" y="2157"/>
                  </a:lnTo>
                  <a:cubicBezTo>
                    <a:pt x="4101" y="2150"/>
                    <a:pt x="4072" y="2147"/>
                    <a:pt x="4041" y="2147"/>
                  </a:cubicBezTo>
                  <a:cubicBezTo>
                    <a:pt x="3918" y="2147"/>
                    <a:pt x="3893" y="2207"/>
                    <a:pt x="3893" y="2316"/>
                  </a:cubicBezTo>
                  <a:cubicBezTo>
                    <a:pt x="3893" y="2411"/>
                    <a:pt x="3914" y="2493"/>
                    <a:pt x="4027" y="2493"/>
                  </a:cubicBezTo>
                  <a:cubicBezTo>
                    <a:pt x="4065" y="2493"/>
                    <a:pt x="4094" y="2489"/>
                    <a:pt x="4122" y="2482"/>
                  </a:cubicBezTo>
                  <a:lnTo>
                    <a:pt x="4115" y="2436"/>
                  </a:lnTo>
                  <a:cubicBezTo>
                    <a:pt x="4101" y="2440"/>
                    <a:pt x="4079" y="2443"/>
                    <a:pt x="4062" y="2443"/>
                  </a:cubicBezTo>
                  <a:close/>
                  <a:moveTo>
                    <a:pt x="4484" y="2150"/>
                  </a:moveTo>
                  <a:lnTo>
                    <a:pt x="4421" y="2150"/>
                  </a:lnTo>
                  <a:lnTo>
                    <a:pt x="4344" y="2270"/>
                  </a:lnTo>
                  <a:lnTo>
                    <a:pt x="4266" y="2150"/>
                  </a:lnTo>
                  <a:lnTo>
                    <a:pt x="4199" y="2150"/>
                  </a:lnTo>
                  <a:lnTo>
                    <a:pt x="4312" y="2313"/>
                  </a:lnTo>
                  <a:lnTo>
                    <a:pt x="4192" y="2489"/>
                  </a:lnTo>
                  <a:lnTo>
                    <a:pt x="4256" y="2489"/>
                  </a:lnTo>
                  <a:lnTo>
                    <a:pt x="4344" y="2359"/>
                  </a:lnTo>
                  <a:lnTo>
                    <a:pt x="4432" y="2489"/>
                  </a:lnTo>
                  <a:lnTo>
                    <a:pt x="4498" y="2489"/>
                  </a:lnTo>
                  <a:lnTo>
                    <a:pt x="4379" y="2313"/>
                  </a:lnTo>
                  <a:lnTo>
                    <a:pt x="4484" y="2150"/>
                  </a:lnTo>
                  <a:close/>
                  <a:moveTo>
                    <a:pt x="4565" y="2489"/>
                  </a:moveTo>
                  <a:lnTo>
                    <a:pt x="4625" y="2489"/>
                  </a:lnTo>
                  <a:lnTo>
                    <a:pt x="4625" y="2150"/>
                  </a:lnTo>
                  <a:lnTo>
                    <a:pt x="4565" y="2150"/>
                  </a:lnTo>
                  <a:lnTo>
                    <a:pt x="4565" y="2489"/>
                  </a:lnTo>
                  <a:close/>
                  <a:moveTo>
                    <a:pt x="4594" y="2016"/>
                  </a:moveTo>
                  <a:cubicBezTo>
                    <a:pt x="4566" y="2016"/>
                    <a:pt x="4558" y="2027"/>
                    <a:pt x="4558" y="2055"/>
                  </a:cubicBezTo>
                  <a:cubicBezTo>
                    <a:pt x="4558" y="2083"/>
                    <a:pt x="4566" y="2094"/>
                    <a:pt x="4594" y="2094"/>
                  </a:cubicBezTo>
                  <a:cubicBezTo>
                    <a:pt x="4623" y="2094"/>
                    <a:pt x="4629" y="2083"/>
                    <a:pt x="4629" y="2055"/>
                  </a:cubicBezTo>
                  <a:cubicBezTo>
                    <a:pt x="4629" y="2027"/>
                    <a:pt x="4623" y="2016"/>
                    <a:pt x="4594" y="2016"/>
                  </a:cubicBezTo>
                  <a:close/>
                  <a:moveTo>
                    <a:pt x="5005" y="2320"/>
                  </a:moveTo>
                  <a:cubicBezTo>
                    <a:pt x="5005" y="2444"/>
                    <a:pt x="4968" y="2493"/>
                    <a:pt x="4858" y="2493"/>
                  </a:cubicBezTo>
                  <a:cubicBezTo>
                    <a:pt x="4749" y="2493"/>
                    <a:pt x="4710" y="2447"/>
                    <a:pt x="4710" y="2320"/>
                  </a:cubicBezTo>
                  <a:cubicBezTo>
                    <a:pt x="4710" y="2193"/>
                    <a:pt x="4748" y="2147"/>
                    <a:pt x="4858" y="2147"/>
                  </a:cubicBezTo>
                  <a:cubicBezTo>
                    <a:pt x="4967" y="2147"/>
                    <a:pt x="5005" y="2197"/>
                    <a:pt x="5005" y="2320"/>
                  </a:cubicBezTo>
                  <a:close/>
                  <a:moveTo>
                    <a:pt x="4946" y="2320"/>
                  </a:moveTo>
                  <a:cubicBezTo>
                    <a:pt x="4946" y="2225"/>
                    <a:pt x="4924" y="2193"/>
                    <a:pt x="4854" y="2193"/>
                  </a:cubicBezTo>
                  <a:cubicBezTo>
                    <a:pt x="4784" y="2193"/>
                    <a:pt x="4763" y="2218"/>
                    <a:pt x="4763" y="2320"/>
                  </a:cubicBezTo>
                  <a:cubicBezTo>
                    <a:pt x="4763" y="2423"/>
                    <a:pt x="4784" y="2447"/>
                    <a:pt x="4854" y="2447"/>
                  </a:cubicBezTo>
                  <a:cubicBezTo>
                    <a:pt x="4924" y="2443"/>
                    <a:pt x="4946" y="2416"/>
                    <a:pt x="4946" y="2320"/>
                  </a:cubicBezTo>
                  <a:close/>
                  <a:moveTo>
                    <a:pt x="5435" y="2147"/>
                  </a:moveTo>
                  <a:cubicBezTo>
                    <a:pt x="5393" y="2147"/>
                    <a:pt x="5350" y="2157"/>
                    <a:pt x="5319" y="2172"/>
                  </a:cubicBezTo>
                  <a:cubicBezTo>
                    <a:pt x="5301" y="2157"/>
                    <a:pt x="5273" y="2147"/>
                    <a:pt x="5234" y="2147"/>
                  </a:cubicBezTo>
                  <a:cubicBezTo>
                    <a:pt x="5185" y="2147"/>
                    <a:pt x="5132" y="2157"/>
                    <a:pt x="5093" y="2175"/>
                  </a:cubicBezTo>
                  <a:cubicBezTo>
                    <a:pt x="5093" y="2196"/>
                    <a:pt x="5090" y="2214"/>
                    <a:pt x="5090" y="2235"/>
                  </a:cubicBezTo>
                  <a:lnTo>
                    <a:pt x="5090" y="2489"/>
                  </a:lnTo>
                  <a:lnTo>
                    <a:pt x="5146" y="2489"/>
                  </a:lnTo>
                  <a:lnTo>
                    <a:pt x="5146" y="2256"/>
                  </a:lnTo>
                  <a:cubicBezTo>
                    <a:pt x="5146" y="2242"/>
                    <a:pt x="5146" y="2221"/>
                    <a:pt x="5146" y="2207"/>
                  </a:cubicBezTo>
                  <a:cubicBezTo>
                    <a:pt x="5164" y="2200"/>
                    <a:pt x="5192" y="2193"/>
                    <a:pt x="5213" y="2193"/>
                  </a:cubicBezTo>
                  <a:cubicBezTo>
                    <a:pt x="5277" y="2193"/>
                    <a:pt x="5291" y="2221"/>
                    <a:pt x="5291" y="2277"/>
                  </a:cubicBezTo>
                  <a:lnTo>
                    <a:pt x="5291" y="2489"/>
                  </a:lnTo>
                  <a:lnTo>
                    <a:pt x="5347" y="2489"/>
                  </a:lnTo>
                  <a:lnTo>
                    <a:pt x="5347" y="2270"/>
                  </a:lnTo>
                  <a:cubicBezTo>
                    <a:pt x="5347" y="2249"/>
                    <a:pt x="5347" y="2232"/>
                    <a:pt x="5340" y="2214"/>
                  </a:cubicBezTo>
                  <a:cubicBezTo>
                    <a:pt x="5365" y="2200"/>
                    <a:pt x="5396" y="2196"/>
                    <a:pt x="5414" y="2196"/>
                  </a:cubicBezTo>
                  <a:cubicBezTo>
                    <a:pt x="5477" y="2196"/>
                    <a:pt x="5491" y="2224"/>
                    <a:pt x="5491" y="2281"/>
                  </a:cubicBezTo>
                  <a:lnTo>
                    <a:pt x="5491" y="2493"/>
                  </a:lnTo>
                  <a:lnTo>
                    <a:pt x="5548" y="2493"/>
                  </a:lnTo>
                  <a:lnTo>
                    <a:pt x="5548" y="2274"/>
                  </a:lnTo>
                  <a:cubicBezTo>
                    <a:pt x="5551" y="2203"/>
                    <a:pt x="5537" y="2147"/>
                    <a:pt x="5435" y="2147"/>
                  </a:cubicBezTo>
                  <a:close/>
                  <a:moveTo>
                    <a:pt x="5974" y="2443"/>
                  </a:moveTo>
                  <a:cubicBezTo>
                    <a:pt x="5872" y="2443"/>
                    <a:pt x="5868" y="2401"/>
                    <a:pt x="5868" y="2316"/>
                  </a:cubicBezTo>
                  <a:cubicBezTo>
                    <a:pt x="5868" y="2224"/>
                    <a:pt x="5879" y="2193"/>
                    <a:pt x="5974" y="2193"/>
                  </a:cubicBezTo>
                  <a:cubicBezTo>
                    <a:pt x="5991" y="2193"/>
                    <a:pt x="6012" y="2196"/>
                    <a:pt x="6030" y="2200"/>
                  </a:cubicBezTo>
                  <a:lnTo>
                    <a:pt x="6034" y="2157"/>
                  </a:lnTo>
                  <a:cubicBezTo>
                    <a:pt x="6012" y="2150"/>
                    <a:pt x="5984" y="2147"/>
                    <a:pt x="5953" y="2147"/>
                  </a:cubicBezTo>
                  <a:cubicBezTo>
                    <a:pt x="5829" y="2147"/>
                    <a:pt x="5805" y="2207"/>
                    <a:pt x="5805" y="2316"/>
                  </a:cubicBezTo>
                  <a:cubicBezTo>
                    <a:pt x="5805" y="2411"/>
                    <a:pt x="5826" y="2493"/>
                    <a:pt x="5938" y="2493"/>
                  </a:cubicBezTo>
                  <a:cubicBezTo>
                    <a:pt x="5977" y="2493"/>
                    <a:pt x="6005" y="2489"/>
                    <a:pt x="6034" y="2482"/>
                  </a:cubicBezTo>
                  <a:lnTo>
                    <a:pt x="6026" y="2436"/>
                  </a:lnTo>
                  <a:cubicBezTo>
                    <a:pt x="6012" y="2440"/>
                    <a:pt x="5991" y="2443"/>
                    <a:pt x="5974" y="2443"/>
                  </a:cubicBezTo>
                  <a:close/>
                  <a:moveTo>
                    <a:pt x="6389" y="2320"/>
                  </a:moveTo>
                  <a:cubicBezTo>
                    <a:pt x="6389" y="2444"/>
                    <a:pt x="6350" y="2493"/>
                    <a:pt x="6241" y="2493"/>
                  </a:cubicBezTo>
                  <a:cubicBezTo>
                    <a:pt x="6132" y="2493"/>
                    <a:pt x="6093" y="2447"/>
                    <a:pt x="6093" y="2320"/>
                  </a:cubicBezTo>
                  <a:cubicBezTo>
                    <a:pt x="6093" y="2193"/>
                    <a:pt x="6132" y="2147"/>
                    <a:pt x="6241" y="2147"/>
                  </a:cubicBezTo>
                  <a:cubicBezTo>
                    <a:pt x="6350" y="2147"/>
                    <a:pt x="6389" y="2197"/>
                    <a:pt x="6389" y="2320"/>
                  </a:cubicBezTo>
                  <a:close/>
                  <a:moveTo>
                    <a:pt x="6333" y="2320"/>
                  </a:moveTo>
                  <a:cubicBezTo>
                    <a:pt x="6333" y="2225"/>
                    <a:pt x="6312" y="2193"/>
                    <a:pt x="6241" y="2193"/>
                  </a:cubicBezTo>
                  <a:cubicBezTo>
                    <a:pt x="6171" y="2193"/>
                    <a:pt x="6150" y="2218"/>
                    <a:pt x="6150" y="2320"/>
                  </a:cubicBezTo>
                  <a:cubicBezTo>
                    <a:pt x="6150" y="2423"/>
                    <a:pt x="6171" y="2447"/>
                    <a:pt x="6241" y="2447"/>
                  </a:cubicBezTo>
                  <a:cubicBezTo>
                    <a:pt x="6312" y="2443"/>
                    <a:pt x="6333" y="2416"/>
                    <a:pt x="6333" y="2320"/>
                  </a:cubicBezTo>
                  <a:close/>
                  <a:moveTo>
                    <a:pt x="6819" y="2147"/>
                  </a:moveTo>
                  <a:cubicBezTo>
                    <a:pt x="6776" y="2147"/>
                    <a:pt x="6734" y="2157"/>
                    <a:pt x="6702" y="2172"/>
                  </a:cubicBezTo>
                  <a:cubicBezTo>
                    <a:pt x="6685" y="2157"/>
                    <a:pt x="6657" y="2147"/>
                    <a:pt x="6618" y="2147"/>
                  </a:cubicBezTo>
                  <a:cubicBezTo>
                    <a:pt x="6569" y="2147"/>
                    <a:pt x="6516" y="2157"/>
                    <a:pt x="6477" y="2175"/>
                  </a:cubicBezTo>
                  <a:cubicBezTo>
                    <a:pt x="6477" y="2196"/>
                    <a:pt x="6474" y="2214"/>
                    <a:pt x="6474" y="2235"/>
                  </a:cubicBezTo>
                  <a:lnTo>
                    <a:pt x="6474" y="2489"/>
                  </a:lnTo>
                  <a:lnTo>
                    <a:pt x="6530" y="2489"/>
                  </a:lnTo>
                  <a:lnTo>
                    <a:pt x="6530" y="2256"/>
                  </a:lnTo>
                  <a:cubicBezTo>
                    <a:pt x="6530" y="2242"/>
                    <a:pt x="6530" y="2221"/>
                    <a:pt x="6530" y="2207"/>
                  </a:cubicBezTo>
                  <a:cubicBezTo>
                    <a:pt x="6548" y="2200"/>
                    <a:pt x="6576" y="2193"/>
                    <a:pt x="6597" y="2193"/>
                  </a:cubicBezTo>
                  <a:cubicBezTo>
                    <a:pt x="6660" y="2193"/>
                    <a:pt x="6674" y="2221"/>
                    <a:pt x="6674" y="2277"/>
                  </a:cubicBezTo>
                  <a:lnTo>
                    <a:pt x="6674" y="2489"/>
                  </a:lnTo>
                  <a:lnTo>
                    <a:pt x="6731" y="2489"/>
                  </a:lnTo>
                  <a:lnTo>
                    <a:pt x="6731" y="2270"/>
                  </a:lnTo>
                  <a:cubicBezTo>
                    <a:pt x="6731" y="2249"/>
                    <a:pt x="6731" y="2232"/>
                    <a:pt x="6724" y="2214"/>
                  </a:cubicBezTo>
                  <a:cubicBezTo>
                    <a:pt x="6748" y="2200"/>
                    <a:pt x="6780" y="2196"/>
                    <a:pt x="6798" y="2196"/>
                  </a:cubicBezTo>
                  <a:cubicBezTo>
                    <a:pt x="6861" y="2196"/>
                    <a:pt x="6875" y="2224"/>
                    <a:pt x="6875" y="2281"/>
                  </a:cubicBezTo>
                  <a:lnTo>
                    <a:pt x="6875" y="2493"/>
                  </a:lnTo>
                  <a:lnTo>
                    <a:pt x="6931" y="2493"/>
                  </a:lnTo>
                  <a:lnTo>
                    <a:pt x="6931" y="2274"/>
                  </a:lnTo>
                  <a:cubicBezTo>
                    <a:pt x="6938" y="2203"/>
                    <a:pt x="6924" y="2147"/>
                    <a:pt x="6819" y="2147"/>
                  </a:cubicBezTo>
                  <a:close/>
                  <a:moveTo>
                    <a:pt x="7322" y="2320"/>
                  </a:moveTo>
                  <a:cubicBezTo>
                    <a:pt x="7322" y="2450"/>
                    <a:pt x="7280" y="2493"/>
                    <a:pt x="7178" y="2493"/>
                  </a:cubicBezTo>
                  <a:cubicBezTo>
                    <a:pt x="7150" y="2493"/>
                    <a:pt x="7121" y="2489"/>
                    <a:pt x="7093" y="2482"/>
                  </a:cubicBezTo>
                  <a:lnTo>
                    <a:pt x="7093" y="2613"/>
                  </a:lnTo>
                  <a:lnTo>
                    <a:pt x="7037" y="2613"/>
                  </a:lnTo>
                  <a:lnTo>
                    <a:pt x="7037" y="2235"/>
                  </a:lnTo>
                  <a:cubicBezTo>
                    <a:pt x="7037" y="2214"/>
                    <a:pt x="7037" y="2196"/>
                    <a:pt x="7040" y="2175"/>
                  </a:cubicBezTo>
                  <a:cubicBezTo>
                    <a:pt x="7079" y="2154"/>
                    <a:pt x="7125" y="2147"/>
                    <a:pt x="7171" y="2147"/>
                  </a:cubicBezTo>
                  <a:cubicBezTo>
                    <a:pt x="7276" y="2147"/>
                    <a:pt x="7322" y="2186"/>
                    <a:pt x="7322" y="2320"/>
                  </a:cubicBezTo>
                  <a:close/>
                  <a:moveTo>
                    <a:pt x="7262" y="2320"/>
                  </a:moveTo>
                  <a:cubicBezTo>
                    <a:pt x="7262" y="2242"/>
                    <a:pt x="7248" y="2193"/>
                    <a:pt x="7167" y="2193"/>
                  </a:cubicBezTo>
                  <a:cubicBezTo>
                    <a:pt x="7143" y="2193"/>
                    <a:pt x="7114" y="2196"/>
                    <a:pt x="7097" y="2207"/>
                  </a:cubicBezTo>
                  <a:cubicBezTo>
                    <a:pt x="7097" y="2221"/>
                    <a:pt x="7097" y="2242"/>
                    <a:pt x="7097" y="2256"/>
                  </a:cubicBezTo>
                  <a:lnTo>
                    <a:pt x="7097" y="2436"/>
                  </a:lnTo>
                  <a:cubicBezTo>
                    <a:pt x="7114" y="2443"/>
                    <a:pt x="7143" y="2447"/>
                    <a:pt x="7164" y="2447"/>
                  </a:cubicBezTo>
                  <a:cubicBezTo>
                    <a:pt x="7252" y="2447"/>
                    <a:pt x="7262" y="2401"/>
                    <a:pt x="7262" y="2320"/>
                  </a:cubicBezTo>
                  <a:close/>
                  <a:moveTo>
                    <a:pt x="7664" y="2249"/>
                  </a:moveTo>
                  <a:lnTo>
                    <a:pt x="7664" y="2404"/>
                  </a:lnTo>
                  <a:cubicBezTo>
                    <a:pt x="7664" y="2426"/>
                    <a:pt x="7664" y="2443"/>
                    <a:pt x="7660" y="2464"/>
                  </a:cubicBezTo>
                  <a:cubicBezTo>
                    <a:pt x="7621" y="2486"/>
                    <a:pt x="7572" y="2493"/>
                    <a:pt x="7516" y="2493"/>
                  </a:cubicBezTo>
                  <a:cubicBezTo>
                    <a:pt x="7424" y="2493"/>
                    <a:pt x="7385" y="2461"/>
                    <a:pt x="7385" y="2390"/>
                  </a:cubicBezTo>
                  <a:cubicBezTo>
                    <a:pt x="7385" y="2330"/>
                    <a:pt x="7410" y="2295"/>
                    <a:pt x="7474" y="2284"/>
                  </a:cubicBezTo>
                  <a:cubicBezTo>
                    <a:pt x="7512" y="2277"/>
                    <a:pt x="7558" y="2277"/>
                    <a:pt x="7607" y="2274"/>
                  </a:cubicBezTo>
                  <a:lnTo>
                    <a:pt x="7607" y="2267"/>
                  </a:lnTo>
                  <a:cubicBezTo>
                    <a:pt x="7607" y="2214"/>
                    <a:pt x="7586" y="2193"/>
                    <a:pt x="7526" y="2193"/>
                  </a:cubicBezTo>
                  <a:cubicBezTo>
                    <a:pt x="7488" y="2193"/>
                    <a:pt x="7445" y="2196"/>
                    <a:pt x="7410" y="2203"/>
                  </a:cubicBezTo>
                  <a:lnTo>
                    <a:pt x="7407" y="2161"/>
                  </a:lnTo>
                  <a:cubicBezTo>
                    <a:pt x="7445" y="2154"/>
                    <a:pt x="7484" y="2150"/>
                    <a:pt x="7533" y="2150"/>
                  </a:cubicBezTo>
                  <a:cubicBezTo>
                    <a:pt x="7607" y="2147"/>
                    <a:pt x="7664" y="2165"/>
                    <a:pt x="7664" y="2249"/>
                  </a:cubicBezTo>
                  <a:close/>
                  <a:moveTo>
                    <a:pt x="7607" y="2316"/>
                  </a:moveTo>
                  <a:cubicBezTo>
                    <a:pt x="7572" y="2316"/>
                    <a:pt x="7526" y="2320"/>
                    <a:pt x="7495" y="2323"/>
                  </a:cubicBezTo>
                  <a:cubicBezTo>
                    <a:pt x="7459" y="2330"/>
                    <a:pt x="7442" y="2344"/>
                    <a:pt x="7442" y="2387"/>
                  </a:cubicBezTo>
                  <a:cubicBezTo>
                    <a:pt x="7442" y="2433"/>
                    <a:pt x="7466" y="2447"/>
                    <a:pt x="7523" y="2447"/>
                  </a:cubicBezTo>
                  <a:cubicBezTo>
                    <a:pt x="7547" y="2447"/>
                    <a:pt x="7579" y="2443"/>
                    <a:pt x="7604" y="2433"/>
                  </a:cubicBezTo>
                  <a:cubicBezTo>
                    <a:pt x="7604" y="2419"/>
                    <a:pt x="7604" y="2397"/>
                    <a:pt x="7604" y="2383"/>
                  </a:cubicBezTo>
                  <a:lnTo>
                    <a:pt x="7604" y="2316"/>
                  </a:lnTo>
                  <a:lnTo>
                    <a:pt x="7607" y="2316"/>
                  </a:lnTo>
                  <a:close/>
                  <a:moveTo>
                    <a:pt x="7914" y="2147"/>
                  </a:moveTo>
                  <a:cubicBezTo>
                    <a:pt x="7850" y="2147"/>
                    <a:pt x="7801" y="2157"/>
                    <a:pt x="7762" y="2175"/>
                  </a:cubicBezTo>
                  <a:cubicBezTo>
                    <a:pt x="7762" y="2196"/>
                    <a:pt x="7759" y="2214"/>
                    <a:pt x="7759" y="2235"/>
                  </a:cubicBezTo>
                  <a:lnTo>
                    <a:pt x="7759" y="2489"/>
                  </a:lnTo>
                  <a:lnTo>
                    <a:pt x="7815" y="2489"/>
                  </a:lnTo>
                  <a:lnTo>
                    <a:pt x="7815" y="2256"/>
                  </a:lnTo>
                  <a:cubicBezTo>
                    <a:pt x="7815" y="2242"/>
                    <a:pt x="7815" y="2221"/>
                    <a:pt x="7815" y="2207"/>
                  </a:cubicBezTo>
                  <a:cubicBezTo>
                    <a:pt x="7833" y="2200"/>
                    <a:pt x="7868" y="2193"/>
                    <a:pt x="7892" y="2193"/>
                  </a:cubicBezTo>
                  <a:cubicBezTo>
                    <a:pt x="7970" y="2193"/>
                    <a:pt x="7981" y="2217"/>
                    <a:pt x="7981" y="2277"/>
                  </a:cubicBezTo>
                  <a:lnTo>
                    <a:pt x="7981" y="2486"/>
                  </a:lnTo>
                  <a:lnTo>
                    <a:pt x="8037" y="2486"/>
                  </a:lnTo>
                  <a:lnTo>
                    <a:pt x="8037" y="2267"/>
                  </a:lnTo>
                  <a:cubicBezTo>
                    <a:pt x="8040" y="2200"/>
                    <a:pt x="8030" y="2147"/>
                    <a:pt x="7914" y="2147"/>
                  </a:cubicBezTo>
                  <a:close/>
                  <a:moveTo>
                    <a:pt x="8259" y="2390"/>
                  </a:moveTo>
                  <a:lnTo>
                    <a:pt x="8157" y="2150"/>
                  </a:lnTo>
                  <a:lnTo>
                    <a:pt x="8093" y="2150"/>
                  </a:lnTo>
                  <a:lnTo>
                    <a:pt x="8230" y="2464"/>
                  </a:lnTo>
                  <a:lnTo>
                    <a:pt x="8178" y="2613"/>
                  </a:lnTo>
                  <a:lnTo>
                    <a:pt x="8238" y="2613"/>
                  </a:lnTo>
                  <a:lnTo>
                    <a:pt x="8396" y="2150"/>
                  </a:lnTo>
                  <a:lnTo>
                    <a:pt x="8336" y="2150"/>
                  </a:lnTo>
                  <a:lnTo>
                    <a:pt x="8259" y="2390"/>
                  </a:lnTo>
                  <a:close/>
                  <a:moveTo>
                    <a:pt x="10223" y="1586"/>
                  </a:moveTo>
                  <a:cubicBezTo>
                    <a:pt x="10223" y="1604"/>
                    <a:pt x="10220" y="1618"/>
                    <a:pt x="10213" y="1632"/>
                  </a:cubicBezTo>
                  <a:cubicBezTo>
                    <a:pt x="10206" y="1646"/>
                    <a:pt x="10199" y="1657"/>
                    <a:pt x="10188" y="1667"/>
                  </a:cubicBezTo>
                  <a:cubicBezTo>
                    <a:pt x="10177" y="1678"/>
                    <a:pt x="10167" y="1685"/>
                    <a:pt x="10153" y="1692"/>
                  </a:cubicBezTo>
                  <a:cubicBezTo>
                    <a:pt x="10139" y="1699"/>
                    <a:pt x="10125" y="1699"/>
                    <a:pt x="10111" y="1699"/>
                  </a:cubicBezTo>
                  <a:cubicBezTo>
                    <a:pt x="10093" y="1699"/>
                    <a:pt x="10079" y="1695"/>
                    <a:pt x="10065" y="1692"/>
                  </a:cubicBezTo>
                  <a:cubicBezTo>
                    <a:pt x="10051" y="1685"/>
                    <a:pt x="10040" y="1678"/>
                    <a:pt x="10030" y="1667"/>
                  </a:cubicBezTo>
                  <a:cubicBezTo>
                    <a:pt x="10019" y="1657"/>
                    <a:pt x="10012" y="1646"/>
                    <a:pt x="10005" y="1632"/>
                  </a:cubicBezTo>
                  <a:cubicBezTo>
                    <a:pt x="9998" y="1618"/>
                    <a:pt x="9998" y="1604"/>
                    <a:pt x="9998" y="1586"/>
                  </a:cubicBezTo>
                  <a:cubicBezTo>
                    <a:pt x="9998" y="1568"/>
                    <a:pt x="10001" y="1554"/>
                    <a:pt x="10008" y="1540"/>
                  </a:cubicBezTo>
                  <a:cubicBezTo>
                    <a:pt x="10016" y="1526"/>
                    <a:pt x="10023" y="1516"/>
                    <a:pt x="10033" y="1505"/>
                  </a:cubicBezTo>
                  <a:cubicBezTo>
                    <a:pt x="10044" y="1495"/>
                    <a:pt x="10054" y="1487"/>
                    <a:pt x="10068" y="1480"/>
                  </a:cubicBezTo>
                  <a:cubicBezTo>
                    <a:pt x="10082" y="1473"/>
                    <a:pt x="10097" y="1473"/>
                    <a:pt x="10111" y="1473"/>
                  </a:cubicBezTo>
                  <a:cubicBezTo>
                    <a:pt x="10125" y="1473"/>
                    <a:pt x="10139" y="1477"/>
                    <a:pt x="10153" y="1480"/>
                  </a:cubicBezTo>
                  <a:cubicBezTo>
                    <a:pt x="10167" y="1487"/>
                    <a:pt x="10177" y="1494"/>
                    <a:pt x="10188" y="1505"/>
                  </a:cubicBezTo>
                  <a:cubicBezTo>
                    <a:pt x="10199" y="1515"/>
                    <a:pt x="10206" y="1526"/>
                    <a:pt x="10213" y="1540"/>
                  </a:cubicBezTo>
                  <a:cubicBezTo>
                    <a:pt x="10223" y="1554"/>
                    <a:pt x="10223" y="1572"/>
                    <a:pt x="10223" y="1586"/>
                  </a:cubicBezTo>
                  <a:close/>
                  <a:moveTo>
                    <a:pt x="10202" y="1586"/>
                  </a:moveTo>
                  <a:cubicBezTo>
                    <a:pt x="10202" y="1572"/>
                    <a:pt x="10199" y="1558"/>
                    <a:pt x="10195" y="1547"/>
                  </a:cubicBezTo>
                  <a:cubicBezTo>
                    <a:pt x="10192" y="1537"/>
                    <a:pt x="10185" y="1526"/>
                    <a:pt x="10177" y="1519"/>
                  </a:cubicBezTo>
                  <a:cubicBezTo>
                    <a:pt x="10170" y="1512"/>
                    <a:pt x="10160" y="1505"/>
                    <a:pt x="10149" y="1501"/>
                  </a:cubicBezTo>
                  <a:cubicBezTo>
                    <a:pt x="10139" y="1498"/>
                    <a:pt x="10128" y="1494"/>
                    <a:pt x="10114" y="1494"/>
                  </a:cubicBezTo>
                  <a:cubicBezTo>
                    <a:pt x="10100" y="1494"/>
                    <a:pt x="10090" y="1498"/>
                    <a:pt x="10079" y="1501"/>
                  </a:cubicBezTo>
                  <a:cubicBezTo>
                    <a:pt x="10069" y="1505"/>
                    <a:pt x="10058" y="1512"/>
                    <a:pt x="10051" y="1519"/>
                  </a:cubicBezTo>
                  <a:cubicBezTo>
                    <a:pt x="10044" y="1526"/>
                    <a:pt x="10037" y="1537"/>
                    <a:pt x="10033" y="1547"/>
                  </a:cubicBezTo>
                  <a:cubicBezTo>
                    <a:pt x="10030" y="1558"/>
                    <a:pt x="10026" y="1572"/>
                    <a:pt x="10026" y="1586"/>
                  </a:cubicBezTo>
                  <a:cubicBezTo>
                    <a:pt x="10026" y="1600"/>
                    <a:pt x="10030" y="1611"/>
                    <a:pt x="10033" y="1621"/>
                  </a:cubicBezTo>
                  <a:cubicBezTo>
                    <a:pt x="10037" y="1632"/>
                    <a:pt x="10044" y="1642"/>
                    <a:pt x="10051" y="1649"/>
                  </a:cubicBezTo>
                  <a:cubicBezTo>
                    <a:pt x="10058" y="1657"/>
                    <a:pt x="10068" y="1664"/>
                    <a:pt x="10079" y="1671"/>
                  </a:cubicBezTo>
                  <a:cubicBezTo>
                    <a:pt x="10089" y="1674"/>
                    <a:pt x="10104" y="1678"/>
                    <a:pt x="10114" y="1678"/>
                  </a:cubicBezTo>
                  <a:cubicBezTo>
                    <a:pt x="10125" y="1678"/>
                    <a:pt x="10139" y="1675"/>
                    <a:pt x="10149" y="1671"/>
                  </a:cubicBezTo>
                  <a:cubicBezTo>
                    <a:pt x="10160" y="1668"/>
                    <a:pt x="10170" y="1660"/>
                    <a:pt x="10177" y="1653"/>
                  </a:cubicBezTo>
                  <a:cubicBezTo>
                    <a:pt x="10185" y="1646"/>
                    <a:pt x="10192" y="1635"/>
                    <a:pt x="10195" y="1625"/>
                  </a:cubicBezTo>
                  <a:cubicBezTo>
                    <a:pt x="10199" y="1614"/>
                    <a:pt x="10202" y="1600"/>
                    <a:pt x="10202" y="1586"/>
                  </a:cubicBezTo>
                  <a:close/>
                  <a:moveTo>
                    <a:pt x="10132" y="1597"/>
                  </a:moveTo>
                  <a:lnTo>
                    <a:pt x="10167" y="1653"/>
                  </a:lnTo>
                  <a:lnTo>
                    <a:pt x="10142" y="1653"/>
                  </a:lnTo>
                  <a:lnTo>
                    <a:pt x="10111" y="1600"/>
                  </a:lnTo>
                  <a:lnTo>
                    <a:pt x="10089" y="1600"/>
                  </a:lnTo>
                  <a:lnTo>
                    <a:pt x="10089" y="1653"/>
                  </a:lnTo>
                  <a:lnTo>
                    <a:pt x="10068" y="1653"/>
                  </a:lnTo>
                  <a:lnTo>
                    <a:pt x="10068" y="1526"/>
                  </a:lnTo>
                  <a:lnTo>
                    <a:pt x="10118" y="1526"/>
                  </a:lnTo>
                  <a:cubicBezTo>
                    <a:pt x="10132" y="1526"/>
                    <a:pt x="10146" y="1530"/>
                    <a:pt x="10153" y="1533"/>
                  </a:cubicBezTo>
                  <a:cubicBezTo>
                    <a:pt x="10160" y="1540"/>
                    <a:pt x="10163" y="1547"/>
                    <a:pt x="10163" y="1561"/>
                  </a:cubicBezTo>
                  <a:cubicBezTo>
                    <a:pt x="10163" y="1572"/>
                    <a:pt x="10160" y="1582"/>
                    <a:pt x="10153" y="1586"/>
                  </a:cubicBezTo>
                  <a:cubicBezTo>
                    <a:pt x="10149" y="1593"/>
                    <a:pt x="10142" y="1597"/>
                    <a:pt x="10132" y="1597"/>
                  </a:cubicBezTo>
                  <a:close/>
                  <a:moveTo>
                    <a:pt x="10125" y="1579"/>
                  </a:moveTo>
                  <a:cubicBezTo>
                    <a:pt x="10128" y="1579"/>
                    <a:pt x="10132" y="1579"/>
                    <a:pt x="10135" y="1575"/>
                  </a:cubicBezTo>
                  <a:cubicBezTo>
                    <a:pt x="10139" y="1575"/>
                    <a:pt x="10139" y="1572"/>
                    <a:pt x="10142" y="1568"/>
                  </a:cubicBezTo>
                  <a:cubicBezTo>
                    <a:pt x="10142" y="1565"/>
                    <a:pt x="10146" y="1561"/>
                    <a:pt x="10146" y="1558"/>
                  </a:cubicBezTo>
                  <a:cubicBezTo>
                    <a:pt x="10146" y="1554"/>
                    <a:pt x="10146" y="1551"/>
                    <a:pt x="10142" y="1547"/>
                  </a:cubicBezTo>
                  <a:cubicBezTo>
                    <a:pt x="10142" y="1544"/>
                    <a:pt x="10139" y="1544"/>
                    <a:pt x="10135" y="1544"/>
                  </a:cubicBezTo>
                  <a:cubicBezTo>
                    <a:pt x="10132" y="1544"/>
                    <a:pt x="10129" y="1540"/>
                    <a:pt x="10125" y="1540"/>
                  </a:cubicBezTo>
                  <a:cubicBezTo>
                    <a:pt x="10122" y="1540"/>
                    <a:pt x="10118" y="1540"/>
                    <a:pt x="10114" y="1540"/>
                  </a:cubicBezTo>
                  <a:lnTo>
                    <a:pt x="10089" y="1540"/>
                  </a:lnTo>
                  <a:lnTo>
                    <a:pt x="10089" y="1575"/>
                  </a:lnTo>
                  <a:lnTo>
                    <a:pt x="10114" y="1575"/>
                  </a:lnTo>
                  <a:cubicBezTo>
                    <a:pt x="10118" y="1582"/>
                    <a:pt x="10121" y="1579"/>
                    <a:pt x="10125" y="1579"/>
                  </a:cubicBezTo>
                  <a:close/>
                </a:path>
              </a:pathLst>
            </a:custGeom>
            <a:solidFill>
              <a:srgbClr val="80A1B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Freeform 34"/>
            <p:cNvSpPr>
              <a:spLocks noChangeArrowheads="1"/>
            </p:cNvSpPr>
            <p:nvPr/>
          </p:nvSpPr>
          <p:spPr bwMode="auto">
            <a:xfrm>
              <a:off x="1930" y="2022"/>
              <a:ext cx="343" cy="223"/>
            </a:xfrm>
            <a:custGeom>
              <a:avLst/>
              <a:gdLst>
                <a:gd name="T0" fmla="*/ 1510 w 1515"/>
                <a:gd name="T1" fmla="*/ 0 h 988"/>
                <a:gd name="T2" fmla="*/ 3 w 1515"/>
                <a:gd name="T3" fmla="*/ 508 h 988"/>
                <a:gd name="T4" fmla="*/ 0 w 1515"/>
                <a:gd name="T5" fmla="*/ 539 h 988"/>
                <a:gd name="T6" fmla="*/ 1514 w 1515"/>
                <a:gd name="T7" fmla="*/ 987 h 988"/>
                <a:gd name="T8" fmla="*/ 1514 w 1515"/>
                <a:gd name="T9" fmla="*/ 0 h 988"/>
                <a:gd name="T10" fmla="*/ 1510 w 1515"/>
                <a:gd name="T11" fmla="*/ 0 h 9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15" h="988">
                  <a:moveTo>
                    <a:pt x="1510" y="0"/>
                  </a:moveTo>
                  <a:cubicBezTo>
                    <a:pt x="834" y="384"/>
                    <a:pt x="200" y="483"/>
                    <a:pt x="3" y="508"/>
                  </a:cubicBezTo>
                  <a:cubicBezTo>
                    <a:pt x="3" y="518"/>
                    <a:pt x="0" y="529"/>
                    <a:pt x="0" y="539"/>
                  </a:cubicBezTo>
                  <a:cubicBezTo>
                    <a:pt x="225" y="638"/>
                    <a:pt x="792" y="864"/>
                    <a:pt x="1514" y="987"/>
                  </a:cubicBezTo>
                  <a:lnTo>
                    <a:pt x="1514" y="0"/>
                  </a:lnTo>
                  <a:lnTo>
                    <a:pt x="1510" y="0"/>
                  </a:lnTo>
                </a:path>
              </a:pathLst>
            </a:custGeom>
            <a:solidFill>
              <a:srgbClr val="73C16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Freeform 35"/>
            <p:cNvSpPr>
              <a:spLocks noChangeArrowheads="1"/>
            </p:cNvSpPr>
            <p:nvPr/>
          </p:nvSpPr>
          <p:spPr bwMode="auto">
            <a:xfrm>
              <a:off x="1922" y="1739"/>
              <a:ext cx="349" cy="369"/>
            </a:xfrm>
            <a:custGeom>
              <a:avLst/>
              <a:gdLst>
                <a:gd name="T0" fmla="*/ 1542 w 1543"/>
                <a:gd name="T1" fmla="*/ 1108 h 1633"/>
                <a:gd name="T2" fmla="*/ 1542 w 1543"/>
                <a:gd name="T3" fmla="*/ 0 h 1633"/>
                <a:gd name="T4" fmla="*/ 0 w 1543"/>
                <a:gd name="T5" fmla="*/ 1600 h 1633"/>
                <a:gd name="T6" fmla="*/ 14 w 1543"/>
                <a:gd name="T7" fmla="*/ 1632 h 1633"/>
                <a:gd name="T8" fmla="*/ 1542 w 1543"/>
                <a:gd name="T9" fmla="*/ 1108 h 16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3" h="1633">
                  <a:moveTo>
                    <a:pt x="1542" y="1108"/>
                  </a:moveTo>
                  <a:lnTo>
                    <a:pt x="1542" y="0"/>
                  </a:lnTo>
                  <a:lnTo>
                    <a:pt x="0" y="1600"/>
                  </a:lnTo>
                  <a:cubicBezTo>
                    <a:pt x="7" y="1611"/>
                    <a:pt x="11" y="1622"/>
                    <a:pt x="14" y="1632"/>
                  </a:cubicBezTo>
                  <a:cubicBezTo>
                    <a:pt x="201" y="1611"/>
                    <a:pt x="863" y="1505"/>
                    <a:pt x="1542" y="1108"/>
                  </a:cubicBezTo>
                </a:path>
              </a:pathLst>
            </a:custGeom>
            <a:solidFill>
              <a:srgbClr val="A4D39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Freeform 37"/>
            <p:cNvSpPr>
              <a:spLocks noChangeArrowheads="1"/>
            </p:cNvSpPr>
            <p:nvPr/>
          </p:nvSpPr>
          <p:spPr bwMode="auto">
            <a:xfrm>
              <a:off x="1894" y="2170"/>
              <a:ext cx="378" cy="125"/>
            </a:xfrm>
            <a:custGeom>
              <a:avLst/>
              <a:gdLst>
                <a:gd name="T0" fmla="*/ 109 w 1670"/>
                <a:gd name="T1" fmla="*/ 0 h 555"/>
                <a:gd name="T2" fmla="*/ 0 w 1670"/>
                <a:gd name="T3" fmla="*/ 88 h 555"/>
                <a:gd name="T4" fmla="*/ 127 w 1670"/>
                <a:gd name="T5" fmla="*/ 554 h 555"/>
                <a:gd name="T6" fmla="*/ 1669 w 1670"/>
                <a:gd name="T7" fmla="*/ 554 h 555"/>
                <a:gd name="T8" fmla="*/ 1669 w 1670"/>
                <a:gd name="T9" fmla="*/ 459 h 555"/>
                <a:gd name="T10" fmla="*/ 109 w 1670"/>
                <a:gd name="T1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70" h="555">
                  <a:moveTo>
                    <a:pt x="109" y="0"/>
                  </a:moveTo>
                  <a:cubicBezTo>
                    <a:pt x="81" y="39"/>
                    <a:pt x="46" y="71"/>
                    <a:pt x="0" y="88"/>
                  </a:cubicBezTo>
                  <a:cubicBezTo>
                    <a:pt x="18" y="194"/>
                    <a:pt x="53" y="367"/>
                    <a:pt x="127" y="554"/>
                  </a:cubicBezTo>
                  <a:lnTo>
                    <a:pt x="1669" y="554"/>
                  </a:lnTo>
                  <a:lnTo>
                    <a:pt x="1669" y="459"/>
                  </a:lnTo>
                  <a:cubicBezTo>
                    <a:pt x="930" y="335"/>
                    <a:pt x="342" y="103"/>
                    <a:pt x="109" y="0"/>
                  </a:cubicBezTo>
                </a:path>
              </a:pathLst>
            </a:custGeom>
            <a:solidFill>
              <a:srgbClr val="387C2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Freeform 38"/>
            <p:cNvSpPr>
              <a:spLocks noChangeArrowheads="1"/>
            </p:cNvSpPr>
            <p:nvPr/>
          </p:nvSpPr>
          <p:spPr bwMode="auto">
            <a:xfrm>
              <a:off x="1736" y="2190"/>
              <a:ext cx="145" cy="105"/>
            </a:xfrm>
            <a:custGeom>
              <a:avLst/>
              <a:gdLst>
                <a:gd name="T0" fmla="*/ 531 w 642"/>
                <a:gd name="T1" fmla="*/ 25 h 467"/>
                <a:gd name="T2" fmla="*/ 450 w 642"/>
                <a:gd name="T3" fmla="*/ 0 h 467"/>
                <a:gd name="T4" fmla="*/ 0 w 642"/>
                <a:gd name="T5" fmla="*/ 466 h 467"/>
                <a:gd name="T6" fmla="*/ 641 w 642"/>
                <a:gd name="T7" fmla="*/ 466 h 467"/>
                <a:gd name="T8" fmla="*/ 531 w 642"/>
                <a:gd name="T9" fmla="*/ 25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2" h="467">
                  <a:moveTo>
                    <a:pt x="531" y="25"/>
                  </a:moveTo>
                  <a:cubicBezTo>
                    <a:pt x="503" y="22"/>
                    <a:pt x="475" y="11"/>
                    <a:pt x="450" y="0"/>
                  </a:cubicBezTo>
                  <a:lnTo>
                    <a:pt x="0" y="466"/>
                  </a:lnTo>
                  <a:lnTo>
                    <a:pt x="641" y="466"/>
                  </a:lnTo>
                  <a:cubicBezTo>
                    <a:pt x="577" y="290"/>
                    <a:pt x="545" y="127"/>
                    <a:pt x="531" y="25"/>
                  </a:cubicBezTo>
                </a:path>
              </a:pathLst>
            </a:custGeom>
            <a:solidFill>
              <a:srgbClr val="80A1B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42704" y="6567170"/>
            <a:ext cx="280436" cy="177421"/>
          </a:xfrm>
          <a:prstGeom prst="rect">
            <a:avLst/>
          </a:prstGeom>
          <a:ln w="25400" cap="rnd">
            <a:noFill/>
          </a:ln>
        </p:spPr>
        <p:txBody>
          <a:bodyPr vert="horz" lIns="0" tIns="0" rIns="36576" bIns="0" rtlCol="0" anchor="ctr"/>
          <a:lstStyle>
            <a:lvl1pPr algn="r">
              <a:defRPr sz="1000" b="1">
                <a:solidFill>
                  <a:schemeClr val="tx2"/>
                </a:solidFill>
              </a:defRPr>
            </a:lvl1pPr>
          </a:lstStyle>
          <a:p>
            <a:fld id="{369CBD11-8145-8849-BA5F-F03872159E2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4" name="TextBox 43"/>
          <p:cNvSpPr txBox="1"/>
          <p:nvPr userDrawn="1"/>
        </p:nvSpPr>
        <p:spPr>
          <a:xfrm>
            <a:off x="207878" y="6540464"/>
            <a:ext cx="209704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 smtClean="0">
                <a:solidFill>
                  <a:schemeClr val="tx2">
                    <a:alpha val="40000"/>
                  </a:schemeClr>
                </a:solidFill>
              </a:rPr>
              <a:t>©2017 </a:t>
            </a:r>
            <a:r>
              <a:rPr lang="en-US" sz="900" dirty="0" err="1" smtClean="0">
                <a:solidFill>
                  <a:schemeClr val="tx2">
                    <a:alpha val="40000"/>
                  </a:schemeClr>
                </a:solidFill>
              </a:rPr>
              <a:t>LiveRamp</a:t>
            </a:r>
            <a:r>
              <a:rPr lang="en-US" sz="900" dirty="0" smtClean="0">
                <a:solidFill>
                  <a:schemeClr val="tx2">
                    <a:alpha val="40000"/>
                  </a:schemeClr>
                </a:solidFill>
              </a:rPr>
              <a:t>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67732926"/>
      </p:ext>
    </p:extLst>
  </p:cSld>
  <p:clrMapOvr>
    <a:masterClrMapping/>
  </p:clrMapOvr>
  <p:transition xmlns:p14="http://schemas.microsoft.com/office/powerpoint/2010/main" spd="med">
    <p:pull/>
  </p:transition>
  <p:timing>
    <p:tnLst>
      <p:par>
        <p:cTn xmlns:p14="http://schemas.microsoft.com/office/powerpoint/2010/main"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pos="4752">
          <p15:clr>
            <a:srgbClr val="FBAE40"/>
          </p15:clr>
        </p15:guide>
        <p15:guide id="2" pos="2904">
          <p15:clr>
            <a:srgbClr val="FBAE40"/>
          </p15:clr>
        </p15:guide>
        <p15:guide id="3" pos="6600">
          <p15:clr>
            <a:srgbClr val="FBAE40"/>
          </p15:clr>
        </p15:guide>
        <p15:guide id="4" pos="1056">
          <p15:clr>
            <a:srgbClr val="FBAE40"/>
          </p15:clr>
        </p15:guide>
        <p15:guide id="5" orient="horz" pos="2040">
          <p15:clr>
            <a:srgbClr val="FBAE40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ircle-bucke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6" name="Text Placeholder 20"/>
          <p:cNvSpPr>
            <a:spLocks noGrp="1"/>
          </p:cNvSpPr>
          <p:nvPr>
            <p:ph type="body" sz="quarter" idx="14"/>
          </p:nvPr>
        </p:nvSpPr>
        <p:spPr>
          <a:xfrm>
            <a:off x="1894895" y="1097926"/>
            <a:ext cx="2468880" cy="934244"/>
          </a:xfrm>
          <a:prstGeom prst="rect">
            <a:avLst/>
          </a:prstGeom>
        </p:spPr>
        <p:txBody>
          <a:bodyPr lIns="0" tIns="0" rIns="0" anchor="b">
            <a:noAutofit/>
          </a:bodyPr>
          <a:lstStyle>
            <a:lvl1pPr marL="0" indent="0" algn="ctr">
              <a:buNone/>
              <a:defRPr sz="2000" b="1" i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defRPr>
            </a:lvl1pPr>
            <a:lvl2pPr marL="311142" indent="0" algn="ctr">
              <a:buNone/>
              <a:defRPr sz="1600"/>
            </a:lvl2pPr>
            <a:lvl3pPr marL="609585" indent="0" algn="ctr">
              <a:buNone/>
              <a:defRPr sz="1600"/>
            </a:lvl3pPr>
            <a:lvl4pPr marL="918611" indent="0" algn="ctr">
              <a:buNone/>
              <a:defRPr sz="1600"/>
            </a:lvl4pPr>
            <a:lvl5pPr marL="1219170" indent="0" algn="ctr">
              <a:buNone/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7" name="Text Placeholder 20"/>
          <p:cNvSpPr>
            <a:spLocks noGrp="1"/>
          </p:cNvSpPr>
          <p:nvPr>
            <p:ph type="body" sz="quarter" idx="15"/>
          </p:nvPr>
        </p:nvSpPr>
        <p:spPr>
          <a:xfrm>
            <a:off x="1894895" y="4540949"/>
            <a:ext cx="2468880" cy="1725379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ctr">
              <a:buNone/>
              <a:defRPr sz="1800" b="0" i="0">
                <a:solidFill>
                  <a:schemeClr val="tx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  <a:lvl2pPr marL="311142" indent="0" algn="ctr">
              <a:buNone/>
              <a:defRPr sz="1600"/>
            </a:lvl2pPr>
            <a:lvl3pPr marL="609585" indent="0" algn="ctr">
              <a:buNone/>
              <a:defRPr sz="1600"/>
            </a:lvl3pPr>
            <a:lvl4pPr marL="918611" indent="0" algn="ctr">
              <a:buNone/>
              <a:defRPr sz="1600"/>
            </a:lvl4pPr>
            <a:lvl5pPr marL="1219170" indent="0" algn="ctr">
              <a:buNone/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8" name="Text Placeholder 20"/>
          <p:cNvSpPr>
            <a:spLocks noGrp="1"/>
          </p:cNvSpPr>
          <p:nvPr>
            <p:ph type="body" sz="quarter" idx="16"/>
          </p:nvPr>
        </p:nvSpPr>
        <p:spPr>
          <a:xfrm>
            <a:off x="4843318" y="1097926"/>
            <a:ext cx="2468880" cy="934244"/>
          </a:xfrm>
          <a:prstGeom prst="rect">
            <a:avLst/>
          </a:prstGeom>
        </p:spPr>
        <p:txBody>
          <a:bodyPr lIns="0" tIns="0" rIns="0" anchor="b">
            <a:noAutofit/>
          </a:bodyPr>
          <a:lstStyle>
            <a:lvl1pPr marL="0" indent="0" algn="ctr">
              <a:buNone/>
              <a:defRPr sz="2000" b="1" i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defRPr>
            </a:lvl1pPr>
            <a:lvl2pPr marL="311142" indent="0" algn="ctr">
              <a:buNone/>
              <a:defRPr sz="1600"/>
            </a:lvl2pPr>
            <a:lvl3pPr marL="609585" indent="0" algn="ctr">
              <a:buNone/>
              <a:defRPr sz="1600"/>
            </a:lvl3pPr>
            <a:lvl4pPr marL="918611" indent="0" algn="ctr">
              <a:buNone/>
              <a:defRPr sz="1600"/>
            </a:lvl4pPr>
            <a:lvl5pPr marL="1219170" indent="0" algn="ctr">
              <a:buNone/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9" name="Text Placeholder 20"/>
          <p:cNvSpPr>
            <a:spLocks noGrp="1"/>
          </p:cNvSpPr>
          <p:nvPr>
            <p:ph type="body" sz="quarter" idx="17"/>
          </p:nvPr>
        </p:nvSpPr>
        <p:spPr>
          <a:xfrm>
            <a:off x="4835319" y="4540949"/>
            <a:ext cx="2468880" cy="1725379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ctr">
              <a:buNone/>
              <a:defRPr sz="1800" b="0" i="0">
                <a:solidFill>
                  <a:schemeClr val="tx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  <a:lvl2pPr marL="311142" indent="0" algn="ctr">
              <a:buNone/>
              <a:defRPr sz="1600"/>
            </a:lvl2pPr>
            <a:lvl3pPr marL="609585" indent="0" algn="ctr">
              <a:buNone/>
              <a:defRPr sz="1600"/>
            </a:lvl3pPr>
            <a:lvl4pPr marL="918611" indent="0" algn="ctr">
              <a:buNone/>
              <a:defRPr sz="1600"/>
            </a:lvl4pPr>
            <a:lvl5pPr marL="1219170" indent="0" algn="ctr">
              <a:buNone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Text Placeholder 20"/>
          <p:cNvSpPr>
            <a:spLocks noGrp="1"/>
          </p:cNvSpPr>
          <p:nvPr>
            <p:ph type="body" sz="quarter" idx="18"/>
          </p:nvPr>
        </p:nvSpPr>
        <p:spPr>
          <a:xfrm>
            <a:off x="7764846" y="1097926"/>
            <a:ext cx="2468880" cy="934244"/>
          </a:xfrm>
          <a:prstGeom prst="rect">
            <a:avLst/>
          </a:prstGeom>
        </p:spPr>
        <p:txBody>
          <a:bodyPr lIns="0" tIns="0" rIns="0" anchor="b">
            <a:noAutofit/>
          </a:bodyPr>
          <a:lstStyle>
            <a:lvl1pPr marL="0" indent="0" algn="ctr">
              <a:buNone/>
              <a:defRPr sz="2000" b="1" i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defRPr>
            </a:lvl1pPr>
            <a:lvl2pPr marL="311142" indent="0" algn="ctr">
              <a:buNone/>
              <a:defRPr sz="1600"/>
            </a:lvl2pPr>
            <a:lvl3pPr marL="609585" indent="0" algn="ctr">
              <a:buNone/>
              <a:defRPr sz="1600"/>
            </a:lvl3pPr>
            <a:lvl4pPr marL="918611" indent="0" algn="ctr">
              <a:buNone/>
              <a:defRPr sz="1600"/>
            </a:lvl4pPr>
            <a:lvl5pPr marL="1219170" indent="0" algn="ctr">
              <a:buNone/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1" name="Text Placeholder 20"/>
          <p:cNvSpPr>
            <a:spLocks noGrp="1"/>
          </p:cNvSpPr>
          <p:nvPr>
            <p:ph type="body" sz="quarter" idx="19"/>
          </p:nvPr>
        </p:nvSpPr>
        <p:spPr>
          <a:xfrm>
            <a:off x="7764846" y="4540949"/>
            <a:ext cx="2468880" cy="1725379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ctr">
              <a:buNone/>
              <a:defRPr sz="1800" b="0" i="0">
                <a:solidFill>
                  <a:schemeClr val="tx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  <a:lvl2pPr marL="311142" indent="0" algn="ctr">
              <a:buNone/>
              <a:defRPr sz="1600"/>
            </a:lvl2pPr>
            <a:lvl3pPr marL="609585" indent="0" algn="ctr">
              <a:buNone/>
              <a:defRPr sz="1600"/>
            </a:lvl3pPr>
            <a:lvl4pPr marL="918611" indent="0" algn="ctr">
              <a:buNone/>
              <a:defRPr sz="1600"/>
            </a:lvl4pPr>
            <a:lvl5pPr marL="1219170" indent="0" algn="ctr">
              <a:buNone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Content Placeholder 10"/>
          <p:cNvSpPr>
            <a:spLocks noGrp="1" noChangeAspect="1"/>
          </p:cNvSpPr>
          <p:nvPr>
            <p:ph sz="quarter" idx="29" hasCustomPrompt="1"/>
          </p:nvPr>
        </p:nvSpPr>
        <p:spPr>
          <a:xfrm>
            <a:off x="2105864" y="2235497"/>
            <a:ext cx="2046943" cy="2046943"/>
          </a:xfrm>
          <a:prstGeom prst="ellipse">
            <a:avLst/>
          </a:prstGeom>
          <a:solidFill>
            <a:schemeClr val="bg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5400" b="0">
                <a:solidFill>
                  <a:schemeClr val="accent5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43" name="Content Placeholder 10"/>
          <p:cNvSpPr>
            <a:spLocks noGrp="1" noChangeAspect="1"/>
          </p:cNvSpPr>
          <p:nvPr>
            <p:ph sz="quarter" idx="30" hasCustomPrompt="1"/>
          </p:nvPr>
        </p:nvSpPr>
        <p:spPr>
          <a:xfrm>
            <a:off x="5047875" y="2235497"/>
            <a:ext cx="2046943" cy="2046943"/>
          </a:xfrm>
          <a:prstGeom prst="ellipse">
            <a:avLst/>
          </a:prstGeom>
          <a:solidFill>
            <a:schemeClr val="bg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5400" b="0">
                <a:solidFill>
                  <a:schemeClr val="accent5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44" name="Content Placeholder 10"/>
          <p:cNvSpPr>
            <a:spLocks noGrp="1" noChangeAspect="1"/>
          </p:cNvSpPr>
          <p:nvPr>
            <p:ph sz="quarter" idx="31" hasCustomPrompt="1"/>
          </p:nvPr>
        </p:nvSpPr>
        <p:spPr>
          <a:xfrm>
            <a:off x="7975815" y="2235497"/>
            <a:ext cx="2046943" cy="2046943"/>
          </a:xfrm>
          <a:prstGeom prst="ellipse">
            <a:avLst/>
          </a:prstGeom>
          <a:solidFill>
            <a:schemeClr val="bg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5400" b="0">
                <a:solidFill>
                  <a:schemeClr val="accent5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text</a:t>
            </a:r>
            <a:endParaRPr lang="en-US" dirty="0"/>
          </a:p>
        </p:txBody>
      </p:sp>
      <p:grpSp>
        <p:nvGrpSpPr>
          <p:cNvPr id="45" name="Group 44"/>
          <p:cNvGrpSpPr/>
          <p:nvPr userDrawn="1"/>
        </p:nvGrpSpPr>
        <p:grpSpPr>
          <a:xfrm>
            <a:off x="2023986" y="2153619"/>
            <a:ext cx="2210698" cy="2210698"/>
            <a:chOff x="-2679895" y="1117464"/>
            <a:chExt cx="2468880" cy="2468880"/>
          </a:xfrm>
        </p:grpSpPr>
        <p:sp>
          <p:nvSpPr>
            <p:cNvPr id="46" name="Oval 35"/>
            <p:cNvSpPr/>
            <p:nvPr userDrawn="1"/>
          </p:nvSpPr>
          <p:spPr>
            <a:xfrm>
              <a:off x="-1445455" y="1117464"/>
              <a:ext cx="1234440" cy="1234440"/>
            </a:xfrm>
            <a:custGeom>
              <a:avLst/>
              <a:gdLst>
                <a:gd name="connsiteX0" fmla="*/ 0 w 2468880"/>
                <a:gd name="connsiteY0" fmla="*/ 1234440 h 2468880"/>
                <a:gd name="connsiteX1" fmla="*/ 1234440 w 2468880"/>
                <a:gd name="connsiteY1" fmla="*/ 0 h 2468880"/>
                <a:gd name="connsiteX2" fmla="*/ 2468880 w 2468880"/>
                <a:gd name="connsiteY2" fmla="*/ 1234440 h 2468880"/>
                <a:gd name="connsiteX3" fmla="*/ 1234440 w 2468880"/>
                <a:gd name="connsiteY3" fmla="*/ 2468880 h 2468880"/>
                <a:gd name="connsiteX4" fmla="*/ 0 w 2468880"/>
                <a:gd name="connsiteY4" fmla="*/ 1234440 h 2468880"/>
                <a:gd name="connsiteX0" fmla="*/ 1234440 w 2468880"/>
                <a:gd name="connsiteY0" fmla="*/ 0 h 2468880"/>
                <a:gd name="connsiteX1" fmla="*/ 2468880 w 2468880"/>
                <a:gd name="connsiteY1" fmla="*/ 1234440 h 2468880"/>
                <a:gd name="connsiteX2" fmla="*/ 1234440 w 2468880"/>
                <a:gd name="connsiteY2" fmla="*/ 2468880 h 2468880"/>
                <a:gd name="connsiteX3" fmla="*/ 0 w 2468880"/>
                <a:gd name="connsiteY3" fmla="*/ 1234440 h 2468880"/>
                <a:gd name="connsiteX4" fmla="*/ 1325880 w 2468880"/>
                <a:gd name="connsiteY4" fmla="*/ 91440 h 2468880"/>
                <a:gd name="connsiteX0" fmla="*/ 1234440 w 2468880"/>
                <a:gd name="connsiteY0" fmla="*/ 0 h 2468880"/>
                <a:gd name="connsiteX1" fmla="*/ 2468880 w 2468880"/>
                <a:gd name="connsiteY1" fmla="*/ 1234440 h 2468880"/>
                <a:gd name="connsiteX2" fmla="*/ 1234440 w 2468880"/>
                <a:gd name="connsiteY2" fmla="*/ 2468880 h 2468880"/>
                <a:gd name="connsiteX3" fmla="*/ 0 w 2468880"/>
                <a:gd name="connsiteY3" fmla="*/ 1234440 h 2468880"/>
                <a:gd name="connsiteX0" fmla="*/ 0 w 1234440"/>
                <a:gd name="connsiteY0" fmla="*/ 0 h 2468880"/>
                <a:gd name="connsiteX1" fmla="*/ 1234440 w 1234440"/>
                <a:gd name="connsiteY1" fmla="*/ 1234440 h 2468880"/>
                <a:gd name="connsiteX2" fmla="*/ 0 w 1234440"/>
                <a:gd name="connsiteY2" fmla="*/ 2468880 h 2468880"/>
                <a:gd name="connsiteX0" fmla="*/ 0 w 1234440"/>
                <a:gd name="connsiteY0" fmla="*/ 0 h 1234440"/>
                <a:gd name="connsiteX1" fmla="*/ 1234440 w 1234440"/>
                <a:gd name="connsiteY1" fmla="*/ 1234440 h 1234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4440" h="1234440">
                  <a:moveTo>
                    <a:pt x="0" y="0"/>
                  </a:moveTo>
                  <a:cubicBezTo>
                    <a:pt x="681762" y="0"/>
                    <a:pt x="1234440" y="552678"/>
                    <a:pt x="1234440" y="1234440"/>
                  </a:cubicBezTo>
                </a:path>
              </a:pathLst>
            </a:custGeom>
            <a:noFill/>
            <a:ln w="38100" cap="rnd">
              <a:solidFill>
                <a:schemeClr val="accent5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34"/>
            <p:cNvSpPr/>
            <p:nvPr userDrawn="1"/>
          </p:nvSpPr>
          <p:spPr>
            <a:xfrm>
              <a:off x="-2679895" y="1117464"/>
              <a:ext cx="2468880" cy="2468880"/>
            </a:xfrm>
            <a:custGeom>
              <a:avLst/>
              <a:gdLst>
                <a:gd name="connsiteX0" fmla="*/ 0 w 2468880"/>
                <a:gd name="connsiteY0" fmla="*/ 1234440 h 2468880"/>
                <a:gd name="connsiteX1" fmla="*/ 1234440 w 2468880"/>
                <a:gd name="connsiteY1" fmla="*/ 0 h 2468880"/>
                <a:gd name="connsiteX2" fmla="*/ 2468880 w 2468880"/>
                <a:gd name="connsiteY2" fmla="*/ 1234440 h 2468880"/>
                <a:gd name="connsiteX3" fmla="*/ 1234440 w 2468880"/>
                <a:gd name="connsiteY3" fmla="*/ 2468880 h 2468880"/>
                <a:gd name="connsiteX4" fmla="*/ 0 w 2468880"/>
                <a:gd name="connsiteY4" fmla="*/ 1234440 h 2468880"/>
                <a:gd name="connsiteX0" fmla="*/ 2468880 w 2560320"/>
                <a:gd name="connsiteY0" fmla="*/ 1234440 h 2468880"/>
                <a:gd name="connsiteX1" fmla="*/ 1234440 w 2560320"/>
                <a:gd name="connsiteY1" fmla="*/ 2468880 h 2468880"/>
                <a:gd name="connsiteX2" fmla="*/ 0 w 2560320"/>
                <a:gd name="connsiteY2" fmla="*/ 1234440 h 2468880"/>
                <a:gd name="connsiteX3" fmla="*/ 1234440 w 2560320"/>
                <a:gd name="connsiteY3" fmla="*/ 0 h 2468880"/>
                <a:gd name="connsiteX4" fmla="*/ 2560320 w 2560320"/>
                <a:gd name="connsiteY4" fmla="*/ 1325880 h 2468880"/>
                <a:gd name="connsiteX0" fmla="*/ 2468880 w 2468880"/>
                <a:gd name="connsiteY0" fmla="*/ 1234440 h 2468880"/>
                <a:gd name="connsiteX1" fmla="*/ 1234440 w 2468880"/>
                <a:gd name="connsiteY1" fmla="*/ 2468880 h 2468880"/>
                <a:gd name="connsiteX2" fmla="*/ 0 w 2468880"/>
                <a:gd name="connsiteY2" fmla="*/ 1234440 h 2468880"/>
                <a:gd name="connsiteX3" fmla="*/ 1234440 w 2468880"/>
                <a:gd name="connsiteY3" fmla="*/ 0 h 2468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68880" h="2468880">
                  <a:moveTo>
                    <a:pt x="2468880" y="1234440"/>
                  </a:moveTo>
                  <a:cubicBezTo>
                    <a:pt x="2468880" y="1916202"/>
                    <a:pt x="1916202" y="2468880"/>
                    <a:pt x="1234440" y="2468880"/>
                  </a:cubicBezTo>
                  <a:cubicBezTo>
                    <a:pt x="552678" y="2468880"/>
                    <a:pt x="0" y="1916202"/>
                    <a:pt x="0" y="1234440"/>
                  </a:cubicBezTo>
                  <a:cubicBezTo>
                    <a:pt x="0" y="552678"/>
                    <a:pt x="552678" y="0"/>
                    <a:pt x="1234440" y="0"/>
                  </a:cubicBezTo>
                </a:path>
              </a:pathLst>
            </a:custGeom>
            <a:noFill/>
            <a:ln w="38100" cap="rnd">
              <a:solidFill>
                <a:schemeClr val="tx2">
                  <a:lumMod val="75000"/>
                  <a:alpha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oup 47"/>
          <p:cNvGrpSpPr/>
          <p:nvPr userDrawn="1"/>
        </p:nvGrpSpPr>
        <p:grpSpPr>
          <a:xfrm>
            <a:off x="4965997" y="2153619"/>
            <a:ext cx="2210698" cy="2210698"/>
            <a:chOff x="-2679895" y="1117464"/>
            <a:chExt cx="2468880" cy="2468880"/>
          </a:xfrm>
        </p:grpSpPr>
        <p:sp>
          <p:nvSpPr>
            <p:cNvPr id="49" name="Oval 35"/>
            <p:cNvSpPr/>
            <p:nvPr userDrawn="1"/>
          </p:nvSpPr>
          <p:spPr>
            <a:xfrm>
              <a:off x="-1445455" y="1117464"/>
              <a:ext cx="1234440" cy="1234440"/>
            </a:xfrm>
            <a:custGeom>
              <a:avLst/>
              <a:gdLst>
                <a:gd name="connsiteX0" fmla="*/ 0 w 2468880"/>
                <a:gd name="connsiteY0" fmla="*/ 1234440 h 2468880"/>
                <a:gd name="connsiteX1" fmla="*/ 1234440 w 2468880"/>
                <a:gd name="connsiteY1" fmla="*/ 0 h 2468880"/>
                <a:gd name="connsiteX2" fmla="*/ 2468880 w 2468880"/>
                <a:gd name="connsiteY2" fmla="*/ 1234440 h 2468880"/>
                <a:gd name="connsiteX3" fmla="*/ 1234440 w 2468880"/>
                <a:gd name="connsiteY3" fmla="*/ 2468880 h 2468880"/>
                <a:gd name="connsiteX4" fmla="*/ 0 w 2468880"/>
                <a:gd name="connsiteY4" fmla="*/ 1234440 h 2468880"/>
                <a:gd name="connsiteX0" fmla="*/ 1234440 w 2468880"/>
                <a:gd name="connsiteY0" fmla="*/ 0 h 2468880"/>
                <a:gd name="connsiteX1" fmla="*/ 2468880 w 2468880"/>
                <a:gd name="connsiteY1" fmla="*/ 1234440 h 2468880"/>
                <a:gd name="connsiteX2" fmla="*/ 1234440 w 2468880"/>
                <a:gd name="connsiteY2" fmla="*/ 2468880 h 2468880"/>
                <a:gd name="connsiteX3" fmla="*/ 0 w 2468880"/>
                <a:gd name="connsiteY3" fmla="*/ 1234440 h 2468880"/>
                <a:gd name="connsiteX4" fmla="*/ 1325880 w 2468880"/>
                <a:gd name="connsiteY4" fmla="*/ 91440 h 2468880"/>
                <a:gd name="connsiteX0" fmla="*/ 1234440 w 2468880"/>
                <a:gd name="connsiteY0" fmla="*/ 0 h 2468880"/>
                <a:gd name="connsiteX1" fmla="*/ 2468880 w 2468880"/>
                <a:gd name="connsiteY1" fmla="*/ 1234440 h 2468880"/>
                <a:gd name="connsiteX2" fmla="*/ 1234440 w 2468880"/>
                <a:gd name="connsiteY2" fmla="*/ 2468880 h 2468880"/>
                <a:gd name="connsiteX3" fmla="*/ 0 w 2468880"/>
                <a:gd name="connsiteY3" fmla="*/ 1234440 h 2468880"/>
                <a:gd name="connsiteX0" fmla="*/ 0 w 1234440"/>
                <a:gd name="connsiteY0" fmla="*/ 0 h 2468880"/>
                <a:gd name="connsiteX1" fmla="*/ 1234440 w 1234440"/>
                <a:gd name="connsiteY1" fmla="*/ 1234440 h 2468880"/>
                <a:gd name="connsiteX2" fmla="*/ 0 w 1234440"/>
                <a:gd name="connsiteY2" fmla="*/ 2468880 h 2468880"/>
                <a:gd name="connsiteX0" fmla="*/ 0 w 1234440"/>
                <a:gd name="connsiteY0" fmla="*/ 0 h 1234440"/>
                <a:gd name="connsiteX1" fmla="*/ 1234440 w 1234440"/>
                <a:gd name="connsiteY1" fmla="*/ 1234440 h 1234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4440" h="1234440">
                  <a:moveTo>
                    <a:pt x="0" y="0"/>
                  </a:moveTo>
                  <a:cubicBezTo>
                    <a:pt x="681762" y="0"/>
                    <a:pt x="1234440" y="552678"/>
                    <a:pt x="1234440" y="1234440"/>
                  </a:cubicBezTo>
                </a:path>
              </a:pathLst>
            </a:custGeom>
            <a:noFill/>
            <a:ln w="38100" cap="rnd">
              <a:solidFill>
                <a:schemeClr val="accent5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34"/>
            <p:cNvSpPr/>
            <p:nvPr userDrawn="1"/>
          </p:nvSpPr>
          <p:spPr>
            <a:xfrm>
              <a:off x="-2679895" y="1117464"/>
              <a:ext cx="2468880" cy="2468880"/>
            </a:xfrm>
            <a:custGeom>
              <a:avLst/>
              <a:gdLst>
                <a:gd name="connsiteX0" fmla="*/ 0 w 2468880"/>
                <a:gd name="connsiteY0" fmla="*/ 1234440 h 2468880"/>
                <a:gd name="connsiteX1" fmla="*/ 1234440 w 2468880"/>
                <a:gd name="connsiteY1" fmla="*/ 0 h 2468880"/>
                <a:gd name="connsiteX2" fmla="*/ 2468880 w 2468880"/>
                <a:gd name="connsiteY2" fmla="*/ 1234440 h 2468880"/>
                <a:gd name="connsiteX3" fmla="*/ 1234440 w 2468880"/>
                <a:gd name="connsiteY3" fmla="*/ 2468880 h 2468880"/>
                <a:gd name="connsiteX4" fmla="*/ 0 w 2468880"/>
                <a:gd name="connsiteY4" fmla="*/ 1234440 h 2468880"/>
                <a:gd name="connsiteX0" fmla="*/ 2468880 w 2560320"/>
                <a:gd name="connsiteY0" fmla="*/ 1234440 h 2468880"/>
                <a:gd name="connsiteX1" fmla="*/ 1234440 w 2560320"/>
                <a:gd name="connsiteY1" fmla="*/ 2468880 h 2468880"/>
                <a:gd name="connsiteX2" fmla="*/ 0 w 2560320"/>
                <a:gd name="connsiteY2" fmla="*/ 1234440 h 2468880"/>
                <a:gd name="connsiteX3" fmla="*/ 1234440 w 2560320"/>
                <a:gd name="connsiteY3" fmla="*/ 0 h 2468880"/>
                <a:gd name="connsiteX4" fmla="*/ 2560320 w 2560320"/>
                <a:gd name="connsiteY4" fmla="*/ 1325880 h 2468880"/>
                <a:gd name="connsiteX0" fmla="*/ 2468880 w 2468880"/>
                <a:gd name="connsiteY0" fmla="*/ 1234440 h 2468880"/>
                <a:gd name="connsiteX1" fmla="*/ 1234440 w 2468880"/>
                <a:gd name="connsiteY1" fmla="*/ 2468880 h 2468880"/>
                <a:gd name="connsiteX2" fmla="*/ 0 w 2468880"/>
                <a:gd name="connsiteY2" fmla="*/ 1234440 h 2468880"/>
                <a:gd name="connsiteX3" fmla="*/ 1234440 w 2468880"/>
                <a:gd name="connsiteY3" fmla="*/ 0 h 2468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68880" h="2468880">
                  <a:moveTo>
                    <a:pt x="2468880" y="1234440"/>
                  </a:moveTo>
                  <a:cubicBezTo>
                    <a:pt x="2468880" y="1916202"/>
                    <a:pt x="1916202" y="2468880"/>
                    <a:pt x="1234440" y="2468880"/>
                  </a:cubicBezTo>
                  <a:cubicBezTo>
                    <a:pt x="552678" y="2468880"/>
                    <a:pt x="0" y="1916202"/>
                    <a:pt x="0" y="1234440"/>
                  </a:cubicBezTo>
                  <a:cubicBezTo>
                    <a:pt x="0" y="552678"/>
                    <a:pt x="552678" y="0"/>
                    <a:pt x="1234440" y="0"/>
                  </a:cubicBezTo>
                </a:path>
              </a:pathLst>
            </a:custGeom>
            <a:noFill/>
            <a:ln w="38100" cap="rnd">
              <a:solidFill>
                <a:schemeClr val="tx2">
                  <a:lumMod val="75000"/>
                  <a:alpha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oup 50"/>
          <p:cNvGrpSpPr/>
          <p:nvPr userDrawn="1"/>
        </p:nvGrpSpPr>
        <p:grpSpPr>
          <a:xfrm>
            <a:off x="7893937" y="2153619"/>
            <a:ext cx="2210698" cy="2210698"/>
            <a:chOff x="-2679895" y="1117464"/>
            <a:chExt cx="2468880" cy="2468880"/>
          </a:xfrm>
        </p:grpSpPr>
        <p:sp>
          <p:nvSpPr>
            <p:cNvPr id="52" name="Oval 35"/>
            <p:cNvSpPr/>
            <p:nvPr userDrawn="1"/>
          </p:nvSpPr>
          <p:spPr>
            <a:xfrm>
              <a:off x="-1445455" y="1117464"/>
              <a:ext cx="1234440" cy="1234440"/>
            </a:xfrm>
            <a:custGeom>
              <a:avLst/>
              <a:gdLst>
                <a:gd name="connsiteX0" fmla="*/ 0 w 2468880"/>
                <a:gd name="connsiteY0" fmla="*/ 1234440 h 2468880"/>
                <a:gd name="connsiteX1" fmla="*/ 1234440 w 2468880"/>
                <a:gd name="connsiteY1" fmla="*/ 0 h 2468880"/>
                <a:gd name="connsiteX2" fmla="*/ 2468880 w 2468880"/>
                <a:gd name="connsiteY2" fmla="*/ 1234440 h 2468880"/>
                <a:gd name="connsiteX3" fmla="*/ 1234440 w 2468880"/>
                <a:gd name="connsiteY3" fmla="*/ 2468880 h 2468880"/>
                <a:gd name="connsiteX4" fmla="*/ 0 w 2468880"/>
                <a:gd name="connsiteY4" fmla="*/ 1234440 h 2468880"/>
                <a:gd name="connsiteX0" fmla="*/ 1234440 w 2468880"/>
                <a:gd name="connsiteY0" fmla="*/ 0 h 2468880"/>
                <a:gd name="connsiteX1" fmla="*/ 2468880 w 2468880"/>
                <a:gd name="connsiteY1" fmla="*/ 1234440 h 2468880"/>
                <a:gd name="connsiteX2" fmla="*/ 1234440 w 2468880"/>
                <a:gd name="connsiteY2" fmla="*/ 2468880 h 2468880"/>
                <a:gd name="connsiteX3" fmla="*/ 0 w 2468880"/>
                <a:gd name="connsiteY3" fmla="*/ 1234440 h 2468880"/>
                <a:gd name="connsiteX4" fmla="*/ 1325880 w 2468880"/>
                <a:gd name="connsiteY4" fmla="*/ 91440 h 2468880"/>
                <a:gd name="connsiteX0" fmla="*/ 1234440 w 2468880"/>
                <a:gd name="connsiteY0" fmla="*/ 0 h 2468880"/>
                <a:gd name="connsiteX1" fmla="*/ 2468880 w 2468880"/>
                <a:gd name="connsiteY1" fmla="*/ 1234440 h 2468880"/>
                <a:gd name="connsiteX2" fmla="*/ 1234440 w 2468880"/>
                <a:gd name="connsiteY2" fmla="*/ 2468880 h 2468880"/>
                <a:gd name="connsiteX3" fmla="*/ 0 w 2468880"/>
                <a:gd name="connsiteY3" fmla="*/ 1234440 h 2468880"/>
                <a:gd name="connsiteX0" fmla="*/ 0 w 1234440"/>
                <a:gd name="connsiteY0" fmla="*/ 0 h 2468880"/>
                <a:gd name="connsiteX1" fmla="*/ 1234440 w 1234440"/>
                <a:gd name="connsiteY1" fmla="*/ 1234440 h 2468880"/>
                <a:gd name="connsiteX2" fmla="*/ 0 w 1234440"/>
                <a:gd name="connsiteY2" fmla="*/ 2468880 h 2468880"/>
                <a:gd name="connsiteX0" fmla="*/ 0 w 1234440"/>
                <a:gd name="connsiteY0" fmla="*/ 0 h 1234440"/>
                <a:gd name="connsiteX1" fmla="*/ 1234440 w 1234440"/>
                <a:gd name="connsiteY1" fmla="*/ 1234440 h 1234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4440" h="1234440">
                  <a:moveTo>
                    <a:pt x="0" y="0"/>
                  </a:moveTo>
                  <a:cubicBezTo>
                    <a:pt x="681762" y="0"/>
                    <a:pt x="1234440" y="552678"/>
                    <a:pt x="1234440" y="1234440"/>
                  </a:cubicBezTo>
                </a:path>
              </a:pathLst>
            </a:custGeom>
            <a:noFill/>
            <a:ln w="38100" cap="rnd">
              <a:solidFill>
                <a:schemeClr val="accent5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34"/>
            <p:cNvSpPr/>
            <p:nvPr userDrawn="1"/>
          </p:nvSpPr>
          <p:spPr>
            <a:xfrm>
              <a:off x="-2679895" y="1117464"/>
              <a:ext cx="2468880" cy="2468880"/>
            </a:xfrm>
            <a:custGeom>
              <a:avLst/>
              <a:gdLst>
                <a:gd name="connsiteX0" fmla="*/ 0 w 2468880"/>
                <a:gd name="connsiteY0" fmla="*/ 1234440 h 2468880"/>
                <a:gd name="connsiteX1" fmla="*/ 1234440 w 2468880"/>
                <a:gd name="connsiteY1" fmla="*/ 0 h 2468880"/>
                <a:gd name="connsiteX2" fmla="*/ 2468880 w 2468880"/>
                <a:gd name="connsiteY2" fmla="*/ 1234440 h 2468880"/>
                <a:gd name="connsiteX3" fmla="*/ 1234440 w 2468880"/>
                <a:gd name="connsiteY3" fmla="*/ 2468880 h 2468880"/>
                <a:gd name="connsiteX4" fmla="*/ 0 w 2468880"/>
                <a:gd name="connsiteY4" fmla="*/ 1234440 h 2468880"/>
                <a:gd name="connsiteX0" fmla="*/ 2468880 w 2560320"/>
                <a:gd name="connsiteY0" fmla="*/ 1234440 h 2468880"/>
                <a:gd name="connsiteX1" fmla="*/ 1234440 w 2560320"/>
                <a:gd name="connsiteY1" fmla="*/ 2468880 h 2468880"/>
                <a:gd name="connsiteX2" fmla="*/ 0 w 2560320"/>
                <a:gd name="connsiteY2" fmla="*/ 1234440 h 2468880"/>
                <a:gd name="connsiteX3" fmla="*/ 1234440 w 2560320"/>
                <a:gd name="connsiteY3" fmla="*/ 0 h 2468880"/>
                <a:gd name="connsiteX4" fmla="*/ 2560320 w 2560320"/>
                <a:gd name="connsiteY4" fmla="*/ 1325880 h 2468880"/>
                <a:gd name="connsiteX0" fmla="*/ 2468880 w 2468880"/>
                <a:gd name="connsiteY0" fmla="*/ 1234440 h 2468880"/>
                <a:gd name="connsiteX1" fmla="*/ 1234440 w 2468880"/>
                <a:gd name="connsiteY1" fmla="*/ 2468880 h 2468880"/>
                <a:gd name="connsiteX2" fmla="*/ 0 w 2468880"/>
                <a:gd name="connsiteY2" fmla="*/ 1234440 h 2468880"/>
                <a:gd name="connsiteX3" fmla="*/ 1234440 w 2468880"/>
                <a:gd name="connsiteY3" fmla="*/ 0 h 2468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68880" h="2468880">
                  <a:moveTo>
                    <a:pt x="2468880" y="1234440"/>
                  </a:moveTo>
                  <a:cubicBezTo>
                    <a:pt x="2468880" y="1916202"/>
                    <a:pt x="1916202" y="2468880"/>
                    <a:pt x="1234440" y="2468880"/>
                  </a:cubicBezTo>
                  <a:cubicBezTo>
                    <a:pt x="552678" y="2468880"/>
                    <a:pt x="0" y="1916202"/>
                    <a:pt x="0" y="1234440"/>
                  </a:cubicBezTo>
                  <a:cubicBezTo>
                    <a:pt x="0" y="552678"/>
                    <a:pt x="552678" y="0"/>
                    <a:pt x="1234440" y="0"/>
                  </a:cubicBezTo>
                </a:path>
              </a:pathLst>
            </a:custGeom>
            <a:noFill/>
            <a:ln w="38100" cap="rnd">
              <a:solidFill>
                <a:schemeClr val="tx2">
                  <a:lumMod val="75000"/>
                  <a:alpha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>
            <a:grpSpLocks/>
          </p:cNvGrpSpPr>
          <p:nvPr userDrawn="1"/>
        </p:nvGrpSpPr>
        <p:grpSpPr bwMode="auto">
          <a:xfrm>
            <a:off x="10442747" y="6535554"/>
            <a:ext cx="1277758" cy="257553"/>
            <a:chOff x="1736" y="1731"/>
            <a:chExt cx="2937" cy="592"/>
          </a:xfrm>
        </p:grpSpPr>
        <p:sp>
          <p:nvSpPr>
            <p:cNvPr id="24" name="Freeform 23"/>
            <p:cNvSpPr>
              <a:spLocks noChangeArrowheads="1"/>
            </p:cNvSpPr>
            <p:nvPr/>
          </p:nvSpPr>
          <p:spPr bwMode="auto">
            <a:xfrm>
              <a:off x="2356" y="1731"/>
              <a:ext cx="2318" cy="592"/>
            </a:xfrm>
            <a:custGeom>
              <a:avLst/>
              <a:gdLst>
                <a:gd name="T0" fmla="*/ 186 w 10224"/>
                <a:gd name="T1" fmla="*/ 17 h 2614"/>
                <a:gd name="T2" fmla="*/ 1137 w 10224"/>
                <a:gd name="T3" fmla="*/ 17 h 2614"/>
                <a:gd name="T4" fmla="*/ 1560 w 10224"/>
                <a:gd name="T5" fmla="*/ 412 h 2614"/>
                <a:gd name="T6" fmla="*/ 1968 w 10224"/>
                <a:gd name="T7" fmla="*/ 1505 h 2614"/>
                <a:gd name="T8" fmla="*/ 3200 w 10224"/>
                <a:gd name="T9" fmla="*/ 1565 h 2614"/>
                <a:gd name="T10" fmla="*/ 3531 w 10224"/>
                <a:gd name="T11" fmla="*/ 984 h 2614"/>
                <a:gd name="T12" fmla="*/ 4572 w 10224"/>
                <a:gd name="T13" fmla="*/ 0 h 2614"/>
                <a:gd name="T14" fmla="*/ 4368 w 10224"/>
                <a:gd name="T15" fmla="*/ 1699 h 2614"/>
                <a:gd name="T16" fmla="*/ 6474 w 10224"/>
                <a:gd name="T17" fmla="*/ 807 h 2614"/>
                <a:gd name="T18" fmla="*/ 5928 w 10224"/>
                <a:gd name="T19" fmla="*/ 649 h 2614"/>
                <a:gd name="T20" fmla="*/ 5710 w 10224"/>
                <a:gd name="T21" fmla="*/ 1297 h 2614"/>
                <a:gd name="T22" fmla="*/ 7234 w 10224"/>
                <a:gd name="T23" fmla="*/ 395 h 2614"/>
                <a:gd name="T24" fmla="*/ 7167 w 10224"/>
                <a:gd name="T25" fmla="*/ 649 h 2614"/>
                <a:gd name="T26" fmla="*/ 8086 w 10224"/>
                <a:gd name="T27" fmla="*/ 910 h 2614"/>
                <a:gd name="T28" fmla="*/ 8973 w 10224"/>
                <a:gd name="T29" fmla="*/ 1685 h 2614"/>
                <a:gd name="T30" fmla="*/ 9470 w 10224"/>
                <a:gd name="T31" fmla="*/ 1054 h 2614"/>
                <a:gd name="T32" fmla="*/ 2915 w 10224"/>
                <a:gd name="T33" fmla="*/ 2249 h 2614"/>
                <a:gd name="T34" fmla="*/ 2859 w 10224"/>
                <a:gd name="T35" fmla="*/ 2267 h 2614"/>
                <a:gd name="T36" fmla="*/ 2746 w 10224"/>
                <a:gd name="T37" fmla="*/ 2323 h 2614"/>
                <a:gd name="T38" fmla="*/ 3162 w 10224"/>
                <a:gd name="T39" fmla="*/ 2147 h 2614"/>
                <a:gd name="T40" fmla="*/ 3140 w 10224"/>
                <a:gd name="T41" fmla="*/ 2193 h 2614"/>
                <a:gd name="T42" fmla="*/ 3812 w 10224"/>
                <a:gd name="T43" fmla="*/ 2404 h 2614"/>
                <a:gd name="T44" fmla="*/ 3676 w 10224"/>
                <a:gd name="T45" fmla="*/ 2193 h 2614"/>
                <a:gd name="T46" fmla="*/ 3591 w 10224"/>
                <a:gd name="T47" fmla="*/ 2387 h 2614"/>
                <a:gd name="T48" fmla="*/ 3956 w 10224"/>
                <a:gd name="T49" fmla="*/ 2316 h 2614"/>
                <a:gd name="T50" fmla="*/ 4122 w 10224"/>
                <a:gd name="T51" fmla="*/ 2482 h 2614"/>
                <a:gd name="T52" fmla="*/ 4199 w 10224"/>
                <a:gd name="T53" fmla="*/ 2150 h 2614"/>
                <a:gd name="T54" fmla="*/ 4379 w 10224"/>
                <a:gd name="T55" fmla="*/ 2313 h 2614"/>
                <a:gd name="T56" fmla="*/ 4594 w 10224"/>
                <a:gd name="T57" fmla="*/ 2016 h 2614"/>
                <a:gd name="T58" fmla="*/ 4710 w 10224"/>
                <a:gd name="T59" fmla="*/ 2320 h 2614"/>
                <a:gd name="T60" fmla="*/ 4946 w 10224"/>
                <a:gd name="T61" fmla="*/ 2320 h 2614"/>
                <a:gd name="T62" fmla="*/ 5146 w 10224"/>
                <a:gd name="T63" fmla="*/ 2489 h 2614"/>
                <a:gd name="T64" fmla="*/ 5347 w 10224"/>
                <a:gd name="T65" fmla="*/ 2270 h 2614"/>
                <a:gd name="T66" fmla="*/ 5435 w 10224"/>
                <a:gd name="T67" fmla="*/ 2147 h 2614"/>
                <a:gd name="T68" fmla="*/ 5805 w 10224"/>
                <a:gd name="T69" fmla="*/ 2316 h 2614"/>
                <a:gd name="T70" fmla="*/ 6093 w 10224"/>
                <a:gd name="T71" fmla="*/ 2320 h 2614"/>
                <a:gd name="T72" fmla="*/ 6333 w 10224"/>
                <a:gd name="T73" fmla="*/ 2320 h 2614"/>
                <a:gd name="T74" fmla="*/ 6530 w 10224"/>
                <a:gd name="T75" fmla="*/ 2489 h 2614"/>
                <a:gd name="T76" fmla="*/ 6731 w 10224"/>
                <a:gd name="T77" fmla="*/ 2270 h 2614"/>
                <a:gd name="T78" fmla="*/ 6819 w 10224"/>
                <a:gd name="T79" fmla="*/ 2147 h 2614"/>
                <a:gd name="T80" fmla="*/ 7040 w 10224"/>
                <a:gd name="T81" fmla="*/ 2175 h 2614"/>
                <a:gd name="T82" fmla="*/ 7097 w 10224"/>
                <a:gd name="T83" fmla="*/ 2436 h 2614"/>
                <a:gd name="T84" fmla="*/ 7385 w 10224"/>
                <a:gd name="T85" fmla="*/ 2390 h 2614"/>
                <a:gd name="T86" fmla="*/ 7533 w 10224"/>
                <a:gd name="T87" fmla="*/ 2150 h 2614"/>
                <a:gd name="T88" fmla="*/ 7604 w 10224"/>
                <a:gd name="T89" fmla="*/ 2383 h 2614"/>
                <a:gd name="T90" fmla="*/ 7815 w 10224"/>
                <a:gd name="T91" fmla="*/ 2489 h 2614"/>
                <a:gd name="T92" fmla="*/ 8037 w 10224"/>
                <a:gd name="T93" fmla="*/ 2267 h 2614"/>
                <a:gd name="T94" fmla="*/ 8238 w 10224"/>
                <a:gd name="T95" fmla="*/ 2613 h 2614"/>
                <a:gd name="T96" fmla="*/ 10153 w 10224"/>
                <a:gd name="T97" fmla="*/ 1692 h 2614"/>
                <a:gd name="T98" fmla="*/ 10033 w 10224"/>
                <a:gd name="T99" fmla="*/ 1505 h 2614"/>
                <a:gd name="T100" fmla="*/ 10202 w 10224"/>
                <a:gd name="T101" fmla="*/ 1586 h 2614"/>
                <a:gd name="T102" fmla="*/ 10033 w 10224"/>
                <a:gd name="T103" fmla="*/ 1547 h 2614"/>
                <a:gd name="T104" fmla="*/ 10177 w 10224"/>
                <a:gd name="T105" fmla="*/ 1653 h 2614"/>
                <a:gd name="T106" fmla="*/ 10089 w 10224"/>
                <a:gd name="T107" fmla="*/ 1600 h 2614"/>
                <a:gd name="T108" fmla="*/ 10153 w 10224"/>
                <a:gd name="T109" fmla="*/ 1586 h 2614"/>
                <a:gd name="T110" fmla="*/ 10135 w 10224"/>
                <a:gd name="T111" fmla="*/ 1544 h 26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0224" h="2614">
                  <a:moveTo>
                    <a:pt x="546" y="1547"/>
                  </a:moveTo>
                  <a:lnTo>
                    <a:pt x="936" y="1547"/>
                  </a:lnTo>
                  <a:lnTo>
                    <a:pt x="936" y="1695"/>
                  </a:lnTo>
                  <a:cubicBezTo>
                    <a:pt x="803" y="1699"/>
                    <a:pt x="672" y="1702"/>
                    <a:pt x="553" y="1702"/>
                  </a:cubicBezTo>
                  <a:cubicBezTo>
                    <a:pt x="267" y="1702"/>
                    <a:pt x="0" y="1688"/>
                    <a:pt x="0" y="1332"/>
                  </a:cubicBezTo>
                  <a:lnTo>
                    <a:pt x="0" y="17"/>
                  </a:lnTo>
                  <a:lnTo>
                    <a:pt x="186" y="17"/>
                  </a:lnTo>
                  <a:lnTo>
                    <a:pt x="186" y="1231"/>
                  </a:lnTo>
                  <a:cubicBezTo>
                    <a:pt x="183" y="1491"/>
                    <a:pt x="236" y="1547"/>
                    <a:pt x="546" y="1547"/>
                  </a:cubicBezTo>
                  <a:close/>
                  <a:moveTo>
                    <a:pt x="1137" y="17"/>
                  </a:moveTo>
                  <a:cubicBezTo>
                    <a:pt x="1056" y="17"/>
                    <a:pt x="1031" y="52"/>
                    <a:pt x="1031" y="144"/>
                  </a:cubicBezTo>
                  <a:cubicBezTo>
                    <a:pt x="1031" y="239"/>
                    <a:pt x="1052" y="271"/>
                    <a:pt x="1137" y="271"/>
                  </a:cubicBezTo>
                  <a:cubicBezTo>
                    <a:pt x="1221" y="271"/>
                    <a:pt x="1243" y="239"/>
                    <a:pt x="1243" y="144"/>
                  </a:cubicBezTo>
                  <a:cubicBezTo>
                    <a:pt x="1246" y="52"/>
                    <a:pt x="1222" y="17"/>
                    <a:pt x="1137" y="17"/>
                  </a:cubicBezTo>
                  <a:close/>
                  <a:moveTo>
                    <a:pt x="1053" y="1699"/>
                  </a:moveTo>
                  <a:lnTo>
                    <a:pt x="1229" y="1699"/>
                  </a:lnTo>
                  <a:lnTo>
                    <a:pt x="1229" y="412"/>
                  </a:lnTo>
                  <a:lnTo>
                    <a:pt x="1053" y="412"/>
                  </a:lnTo>
                  <a:lnTo>
                    <a:pt x="1053" y="1699"/>
                  </a:lnTo>
                  <a:close/>
                  <a:moveTo>
                    <a:pt x="1968" y="1505"/>
                  </a:moveTo>
                  <a:lnTo>
                    <a:pt x="1560" y="412"/>
                  </a:lnTo>
                  <a:lnTo>
                    <a:pt x="1373" y="412"/>
                  </a:lnTo>
                  <a:lnTo>
                    <a:pt x="1824" y="1590"/>
                  </a:lnTo>
                  <a:cubicBezTo>
                    <a:pt x="1855" y="1674"/>
                    <a:pt x="1898" y="1713"/>
                    <a:pt x="1964" y="1713"/>
                  </a:cubicBezTo>
                  <a:cubicBezTo>
                    <a:pt x="2028" y="1713"/>
                    <a:pt x="2070" y="1671"/>
                    <a:pt x="2102" y="1590"/>
                  </a:cubicBezTo>
                  <a:lnTo>
                    <a:pt x="2559" y="412"/>
                  </a:lnTo>
                  <a:lnTo>
                    <a:pt x="2380" y="412"/>
                  </a:lnTo>
                  <a:lnTo>
                    <a:pt x="1968" y="1505"/>
                  </a:lnTo>
                  <a:close/>
                  <a:moveTo>
                    <a:pt x="2598" y="1054"/>
                  </a:moveTo>
                  <a:cubicBezTo>
                    <a:pt x="2598" y="589"/>
                    <a:pt x="2739" y="395"/>
                    <a:pt x="3158" y="395"/>
                  </a:cubicBezTo>
                  <a:cubicBezTo>
                    <a:pt x="3591" y="395"/>
                    <a:pt x="3711" y="620"/>
                    <a:pt x="3711" y="973"/>
                  </a:cubicBezTo>
                  <a:cubicBezTo>
                    <a:pt x="3711" y="1008"/>
                    <a:pt x="3711" y="1058"/>
                    <a:pt x="3707" y="1097"/>
                  </a:cubicBezTo>
                  <a:cubicBezTo>
                    <a:pt x="3559" y="1121"/>
                    <a:pt x="3257" y="1150"/>
                    <a:pt x="3077" y="1157"/>
                  </a:cubicBezTo>
                  <a:lnTo>
                    <a:pt x="2774" y="1167"/>
                  </a:lnTo>
                  <a:cubicBezTo>
                    <a:pt x="2795" y="1431"/>
                    <a:pt x="2876" y="1565"/>
                    <a:pt x="3200" y="1565"/>
                  </a:cubicBezTo>
                  <a:cubicBezTo>
                    <a:pt x="3366" y="1565"/>
                    <a:pt x="3521" y="1547"/>
                    <a:pt x="3654" y="1530"/>
                  </a:cubicBezTo>
                  <a:lnTo>
                    <a:pt x="3672" y="1671"/>
                  </a:lnTo>
                  <a:cubicBezTo>
                    <a:pt x="3524" y="1692"/>
                    <a:pt x="3376" y="1713"/>
                    <a:pt x="3133" y="1713"/>
                  </a:cubicBezTo>
                  <a:cubicBezTo>
                    <a:pt x="2711" y="1713"/>
                    <a:pt x="2598" y="1434"/>
                    <a:pt x="2598" y="1054"/>
                  </a:cubicBezTo>
                  <a:close/>
                  <a:moveTo>
                    <a:pt x="2771" y="1037"/>
                  </a:moveTo>
                  <a:lnTo>
                    <a:pt x="3109" y="1019"/>
                  </a:lnTo>
                  <a:cubicBezTo>
                    <a:pt x="3221" y="1016"/>
                    <a:pt x="3415" y="998"/>
                    <a:pt x="3531" y="984"/>
                  </a:cubicBezTo>
                  <a:cubicBezTo>
                    <a:pt x="3535" y="959"/>
                    <a:pt x="3535" y="920"/>
                    <a:pt x="3535" y="892"/>
                  </a:cubicBezTo>
                  <a:cubicBezTo>
                    <a:pt x="3535" y="673"/>
                    <a:pt x="3440" y="536"/>
                    <a:pt x="3158" y="536"/>
                  </a:cubicBezTo>
                  <a:cubicBezTo>
                    <a:pt x="2838" y="539"/>
                    <a:pt x="2771" y="705"/>
                    <a:pt x="2771" y="1037"/>
                  </a:cubicBezTo>
                  <a:close/>
                  <a:moveTo>
                    <a:pt x="4368" y="1699"/>
                  </a:moveTo>
                  <a:lnTo>
                    <a:pt x="4027" y="1699"/>
                  </a:lnTo>
                  <a:lnTo>
                    <a:pt x="4027" y="45"/>
                  </a:lnTo>
                  <a:cubicBezTo>
                    <a:pt x="4171" y="17"/>
                    <a:pt x="4372" y="0"/>
                    <a:pt x="4572" y="0"/>
                  </a:cubicBezTo>
                  <a:cubicBezTo>
                    <a:pt x="4942" y="0"/>
                    <a:pt x="5248" y="74"/>
                    <a:pt x="5248" y="529"/>
                  </a:cubicBezTo>
                  <a:cubicBezTo>
                    <a:pt x="5248" y="825"/>
                    <a:pt x="5125" y="966"/>
                    <a:pt x="4924" y="1026"/>
                  </a:cubicBezTo>
                  <a:lnTo>
                    <a:pt x="5308" y="1699"/>
                  </a:lnTo>
                  <a:lnTo>
                    <a:pt x="4917" y="1699"/>
                  </a:lnTo>
                  <a:lnTo>
                    <a:pt x="4572" y="1065"/>
                  </a:lnTo>
                  <a:cubicBezTo>
                    <a:pt x="4505" y="1065"/>
                    <a:pt x="4425" y="1061"/>
                    <a:pt x="4368" y="1058"/>
                  </a:cubicBezTo>
                  <a:lnTo>
                    <a:pt x="4368" y="1699"/>
                  </a:lnTo>
                  <a:close/>
                  <a:moveTo>
                    <a:pt x="4368" y="786"/>
                  </a:moveTo>
                  <a:cubicBezTo>
                    <a:pt x="4439" y="793"/>
                    <a:pt x="4505" y="793"/>
                    <a:pt x="4576" y="793"/>
                  </a:cubicBezTo>
                  <a:cubicBezTo>
                    <a:pt x="4787" y="793"/>
                    <a:pt x="4910" y="740"/>
                    <a:pt x="4910" y="525"/>
                  </a:cubicBezTo>
                  <a:cubicBezTo>
                    <a:pt x="4910" y="338"/>
                    <a:pt x="4826" y="264"/>
                    <a:pt x="4583" y="264"/>
                  </a:cubicBezTo>
                  <a:cubicBezTo>
                    <a:pt x="4516" y="264"/>
                    <a:pt x="4439" y="268"/>
                    <a:pt x="4368" y="278"/>
                  </a:cubicBezTo>
                  <a:lnTo>
                    <a:pt x="4368" y="786"/>
                  </a:lnTo>
                  <a:close/>
                  <a:moveTo>
                    <a:pt x="6474" y="807"/>
                  </a:moveTo>
                  <a:lnTo>
                    <a:pt x="6474" y="1350"/>
                  </a:lnTo>
                  <a:cubicBezTo>
                    <a:pt x="6474" y="1438"/>
                    <a:pt x="6470" y="1512"/>
                    <a:pt x="6463" y="1593"/>
                  </a:cubicBezTo>
                  <a:cubicBezTo>
                    <a:pt x="6315" y="1681"/>
                    <a:pt x="6122" y="1713"/>
                    <a:pt x="5889" y="1713"/>
                  </a:cubicBezTo>
                  <a:cubicBezTo>
                    <a:pt x="5534" y="1713"/>
                    <a:pt x="5396" y="1575"/>
                    <a:pt x="5396" y="1304"/>
                  </a:cubicBezTo>
                  <a:cubicBezTo>
                    <a:pt x="5396" y="1079"/>
                    <a:pt x="5495" y="938"/>
                    <a:pt x="5752" y="896"/>
                  </a:cubicBezTo>
                  <a:cubicBezTo>
                    <a:pt x="5886" y="874"/>
                    <a:pt x="6023" y="867"/>
                    <a:pt x="6164" y="864"/>
                  </a:cubicBezTo>
                  <a:cubicBezTo>
                    <a:pt x="6164" y="716"/>
                    <a:pt x="6097" y="649"/>
                    <a:pt x="5928" y="649"/>
                  </a:cubicBezTo>
                  <a:cubicBezTo>
                    <a:pt x="5773" y="649"/>
                    <a:pt x="5604" y="666"/>
                    <a:pt x="5474" y="680"/>
                  </a:cubicBezTo>
                  <a:lnTo>
                    <a:pt x="5449" y="441"/>
                  </a:lnTo>
                  <a:cubicBezTo>
                    <a:pt x="5583" y="416"/>
                    <a:pt x="5762" y="391"/>
                    <a:pt x="5953" y="391"/>
                  </a:cubicBezTo>
                  <a:cubicBezTo>
                    <a:pt x="6234" y="395"/>
                    <a:pt x="6474" y="476"/>
                    <a:pt x="6474" y="807"/>
                  </a:cubicBezTo>
                  <a:close/>
                  <a:moveTo>
                    <a:pt x="6160" y="1072"/>
                  </a:moveTo>
                  <a:cubicBezTo>
                    <a:pt x="6065" y="1075"/>
                    <a:pt x="5953" y="1079"/>
                    <a:pt x="5865" y="1100"/>
                  </a:cubicBezTo>
                  <a:cubicBezTo>
                    <a:pt x="5752" y="1128"/>
                    <a:pt x="5710" y="1164"/>
                    <a:pt x="5710" y="1297"/>
                  </a:cubicBezTo>
                  <a:cubicBezTo>
                    <a:pt x="5710" y="1431"/>
                    <a:pt x="5787" y="1470"/>
                    <a:pt x="5928" y="1470"/>
                  </a:cubicBezTo>
                  <a:cubicBezTo>
                    <a:pt x="5998" y="1470"/>
                    <a:pt x="6086" y="1466"/>
                    <a:pt x="6153" y="1434"/>
                  </a:cubicBezTo>
                  <a:cubicBezTo>
                    <a:pt x="6160" y="1381"/>
                    <a:pt x="6160" y="1318"/>
                    <a:pt x="6160" y="1262"/>
                  </a:cubicBezTo>
                  <a:lnTo>
                    <a:pt x="6160" y="1072"/>
                  </a:lnTo>
                  <a:close/>
                  <a:moveTo>
                    <a:pt x="7935" y="395"/>
                  </a:moveTo>
                  <a:cubicBezTo>
                    <a:pt x="7797" y="395"/>
                    <a:pt x="7657" y="423"/>
                    <a:pt x="7544" y="469"/>
                  </a:cubicBezTo>
                  <a:cubicBezTo>
                    <a:pt x="7474" y="423"/>
                    <a:pt x="7375" y="395"/>
                    <a:pt x="7234" y="395"/>
                  </a:cubicBezTo>
                  <a:cubicBezTo>
                    <a:pt x="7033" y="395"/>
                    <a:pt x="6833" y="437"/>
                    <a:pt x="6692" y="515"/>
                  </a:cubicBezTo>
                  <a:cubicBezTo>
                    <a:pt x="6685" y="596"/>
                    <a:pt x="6681" y="670"/>
                    <a:pt x="6681" y="758"/>
                  </a:cubicBezTo>
                  <a:lnTo>
                    <a:pt x="6681" y="1699"/>
                  </a:lnTo>
                  <a:lnTo>
                    <a:pt x="6998" y="1699"/>
                  </a:lnTo>
                  <a:lnTo>
                    <a:pt x="6998" y="857"/>
                  </a:lnTo>
                  <a:cubicBezTo>
                    <a:pt x="6998" y="800"/>
                    <a:pt x="7002" y="737"/>
                    <a:pt x="7005" y="684"/>
                  </a:cubicBezTo>
                  <a:cubicBezTo>
                    <a:pt x="7044" y="663"/>
                    <a:pt x="7114" y="649"/>
                    <a:pt x="7167" y="649"/>
                  </a:cubicBezTo>
                  <a:cubicBezTo>
                    <a:pt x="7343" y="649"/>
                    <a:pt x="7382" y="740"/>
                    <a:pt x="7382" y="906"/>
                  </a:cubicBezTo>
                  <a:lnTo>
                    <a:pt x="7382" y="1695"/>
                  </a:lnTo>
                  <a:lnTo>
                    <a:pt x="7702" y="1695"/>
                  </a:lnTo>
                  <a:lnTo>
                    <a:pt x="7702" y="878"/>
                  </a:lnTo>
                  <a:cubicBezTo>
                    <a:pt x="7702" y="814"/>
                    <a:pt x="7699" y="751"/>
                    <a:pt x="7685" y="694"/>
                  </a:cubicBezTo>
                  <a:cubicBezTo>
                    <a:pt x="7745" y="666"/>
                    <a:pt x="7819" y="652"/>
                    <a:pt x="7868" y="652"/>
                  </a:cubicBezTo>
                  <a:cubicBezTo>
                    <a:pt x="8047" y="652"/>
                    <a:pt x="8086" y="740"/>
                    <a:pt x="8086" y="910"/>
                  </a:cubicBezTo>
                  <a:lnTo>
                    <a:pt x="8086" y="1699"/>
                  </a:lnTo>
                  <a:lnTo>
                    <a:pt x="8407" y="1699"/>
                  </a:lnTo>
                  <a:lnTo>
                    <a:pt x="8407" y="878"/>
                  </a:lnTo>
                  <a:cubicBezTo>
                    <a:pt x="8407" y="617"/>
                    <a:pt x="8347" y="395"/>
                    <a:pt x="7935" y="395"/>
                  </a:cubicBezTo>
                  <a:close/>
                  <a:moveTo>
                    <a:pt x="9790" y="1054"/>
                  </a:moveTo>
                  <a:cubicBezTo>
                    <a:pt x="9790" y="1551"/>
                    <a:pt x="9614" y="1713"/>
                    <a:pt x="9220" y="1713"/>
                  </a:cubicBezTo>
                  <a:cubicBezTo>
                    <a:pt x="9142" y="1713"/>
                    <a:pt x="9051" y="1702"/>
                    <a:pt x="8973" y="1685"/>
                  </a:cubicBezTo>
                  <a:lnTo>
                    <a:pt x="8973" y="2299"/>
                  </a:lnTo>
                  <a:lnTo>
                    <a:pt x="8653" y="2299"/>
                  </a:lnTo>
                  <a:lnTo>
                    <a:pt x="8653" y="758"/>
                  </a:lnTo>
                  <a:cubicBezTo>
                    <a:pt x="8653" y="670"/>
                    <a:pt x="8657" y="596"/>
                    <a:pt x="8664" y="515"/>
                  </a:cubicBezTo>
                  <a:cubicBezTo>
                    <a:pt x="8808" y="430"/>
                    <a:pt x="9005" y="395"/>
                    <a:pt x="9181" y="395"/>
                  </a:cubicBezTo>
                  <a:cubicBezTo>
                    <a:pt x="9611" y="395"/>
                    <a:pt x="9790" y="550"/>
                    <a:pt x="9790" y="1054"/>
                  </a:cubicBezTo>
                  <a:close/>
                  <a:moveTo>
                    <a:pt x="9470" y="1054"/>
                  </a:moveTo>
                  <a:cubicBezTo>
                    <a:pt x="9470" y="843"/>
                    <a:pt x="9459" y="645"/>
                    <a:pt x="9185" y="645"/>
                  </a:cubicBezTo>
                  <a:cubicBezTo>
                    <a:pt x="9114" y="645"/>
                    <a:pt x="9033" y="656"/>
                    <a:pt x="8984" y="680"/>
                  </a:cubicBezTo>
                  <a:cubicBezTo>
                    <a:pt x="8977" y="733"/>
                    <a:pt x="8977" y="797"/>
                    <a:pt x="8977" y="853"/>
                  </a:cubicBezTo>
                  <a:lnTo>
                    <a:pt x="8977" y="1434"/>
                  </a:lnTo>
                  <a:cubicBezTo>
                    <a:pt x="9030" y="1452"/>
                    <a:pt x="9100" y="1463"/>
                    <a:pt x="9156" y="1463"/>
                  </a:cubicBezTo>
                  <a:cubicBezTo>
                    <a:pt x="9459" y="1463"/>
                    <a:pt x="9470" y="1290"/>
                    <a:pt x="9470" y="1054"/>
                  </a:cubicBezTo>
                  <a:close/>
                  <a:moveTo>
                    <a:pt x="2915" y="2249"/>
                  </a:moveTo>
                  <a:lnTo>
                    <a:pt x="2915" y="2404"/>
                  </a:lnTo>
                  <a:cubicBezTo>
                    <a:pt x="2915" y="2426"/>
                    <a:pt x="2915" y="2443"/>
                    <a:pt x="2912" y="2464"/>
                  </a:cubicBezTo>
                  <a:cubicBezTo>
                    <a:pt x="2873" y="2486"/>
                    <a:pt x="2824" y="2493"/>
                    <a:pt x="2767" y="2493"/>
                  </a:cubicBezTo>
                  <a:cubicBezTo>
                    <a:pt x="2676" y="2493"/>
                    <a:pt x="2637" y="2461"/>
                    <a:pt x="2637" y="2390"/>
                  </a:cubicBezTo>
                  <a:cubicBezTo>
                    <a:pt x="2637" y="2330"/>
                    <a:pt x="2662" y="2295"/>
                    <a:pt x="2725" y="2284"/>
                  </a:cubicBezTo>
                  <a:cubicBezTo>
                    <a:pt x="2764" y="2277"/>
                    <a:pt x="2809" y="2277"/>
                    <a:pt x="2859" y="2274"/>
                  </a:cubicBezTo>
                  <a:lnTo>
                    <a:pt x="2859" y="2267"/>
                  </a:lnTo>
                  <a:cubicBezTo>
                    <a:pt x="2859" y="2214"/>
                    <a:pt x="2838" y="2193"/>
                    <a:pt x="2778" y="2193"/>
                  </a:cubicBezTo>
                  <a:cubicBezTo>
                    <a:pt x="2739" y="2193"/>
                    <a:pt x="2697" y="2196"/>
                    <a:pt x="2662" y="2203"/>
                  </a:cubicBezTo>
                  <a:lnTo>
                    <a:pt x="2658" y="2161"/>
                  </a:lnTo>
                  <a:cubicBezTo>
                    <a:pt x="2697" y="2154"/>
                    <a:pt x="2736" y="2150"/>
                    <a:pt x="2785" y="2150"/>
                  </a:cubicBezTo>
                  <a:cubicBezTo>
                    <a:pt x="2855" y="2147"/>
                    <a:pt x="2915" y="2165"/>
                    <a:pt x="2915" y="2249"/>
                  </a:cubicBezTo>
                  <a:close/>
                  <a:moveTo>
                    <a:pt x="2859" y="2316"/>
                  </a:moveTo>
                  <a:cubicBezTo>
                    <a:pt x="2824" y="2316"/>
                    <a:pt x="2778" y="2320"/>
                    <a:pt x="2746" y="2323"/>
                  </a:cubicBezTo>
                  <a:cubicBezTo>
                    <a:pt x="2711" y="2330"/>
                    <a:pt x="2693" y="2344"/>
                    <a:pt x="2693" y="2387"/>
                  </a:cubicBezTo>
                  <a:cubicBezTo>
                    <a:pt x="2693" y="2433"/>
                    <a:pt x="2718" y="2447"/>
                    <a:pt x="2774" y="2447"/>
                  </a:cubicBezTo>
                  <a:cubicBezTo>
                    <a:pt x="2799" y="2447"/>
                    <a:pt x="2831" y="2443"/>
                    <a:pt x="2855" y="2433"/>
                  </a:cubicBezTo>
                  <a:cubicBezTo>
                    <a:pt x="2855" y="2419"/>
                    <a:pt x="2855" y="2397"/>
                    <a:pt x="2855" y="2383"/>
                  </a:cubicBezTo>
                  <a:lnTo>
                    <a:pt x="2855" y="2316"/>
                  </a:lnTo>
                  <a:lnTo>
                    <a:pt x="2859" y="2316"/>
                  </a:lnTo>
                  <a:close/>
                  <a:moveTo>
                    <a:pt x="3162" y="2147"/>
                  </a:moveTo>
                  <a:cubicBezTo>
                    <a:pt x="3098" y="2147"/>
                    <a:pt x="3049" y="2157"/>
                    <a:pt x="3010" y="2175"/>
                  </a:cubicBezTo>
                  <a:cubicBezTo>
                    <a:pt x="3010" y="2196"/>
                    <a:pt x="3007" y="2214"/>
                    <a:pt x="3007" y="2235"/>
                  </a:cubicBezTo>
                  <a:lnTo>
                    <a:pt x="3007" y="2489"/>
                  </a:lnTo>
                  <a:lnTo>
                    <a:pt x="3063" y="2489"/>
                  </a:lnTo>
                  <a:lnTo>
                    <a:pt x="3063" y="2256"/>
                  </a:lnTo>
                  <a:cubicBezTo>
                    <a:pt x="3063" y="2242"/>
                    <a:pt x="3063" y="2221"/>
                    <a:pt x="3063" y="2207"/>
                  </a:cubicBezTo>
                  <a:cubicBezTo>
                    <a:pt x="3081" y="2200"/>
                    <a:pt x="3116" y="2193"/>
                    <a:pt x="3140" y="2193"/>
                  </a:cubicBezTo>
                  <a:cubicBezTo>
                    <a:pt x="3218" y="2193"/>
                    <a:pt x="3228" y="2217"/>
                    <a:pt x="3228" y="2277"/>
                  </a:cubicBezTo>
                  <a:lnTo>
                    <a:pt x="3228" y="2486"/>
                  </a:lnTo>
                  <a:lnTo>
                    <a:pt x="3285" y="2486"/>
                  </a:lnTo>
                  <a:lnTo>
                    <a:pt x="3285" y="2267"/>
                  </a:lnTo>
                  <a:cubicBezTo>
                    <a:pt x="3292" y="2200"/>
                    <a:pt x="3278" y="2147"/>
                    <a:pt x="3162" y="2147"/>
                  </a:cubicBezTo>
                  <a:close/>
                  <a:moveTo>
                    <a:pt x="3812" y="2249"/>
                  </a:moveTo>
                  <a:lnTo>
                    <a:pt x="3812" y="2404"/>
                  </a:lnTo>
                  <a:cubicBezTo>
                    <a:pt x="3812" y="2426"/>
                    <a:pt x="3812" y="2443"/>
                    <a:pt x="3808" y="2464"/>
                  </a:cubicBezTo>
                  <a:cubicBezTo>
                    <a:pt x="3770" y="2486"/>
                    <a:pt x="3721" y="2493"/>
                    <a:pt x="3665" y="2493"/>
                  </a:cubicBezTo>
                  <a:cubicBezTo>
                    <a:pt x="3573" y="2493"/>
                    <a:pt x="3535" y="2461"/>
                    <a:pt x="3535" y="2390"/>
                  </a:cubicBezTo>
                  <a:cubicBezTo>
                    <a:pt x="3535" y="2330"/>
                    <a:pt x="3559" y="2295"/>
                    <a:pt x="3623" y="2284"/>
                  </a:cubicBezTo>
                  <a:cubicBezTo>
                    <a:pt x="3662" y="2277"/>
                    <a:pt x="3707" y="2277"/>
                    <a:pt x="3756" y="2274"/>
                  </a:cubicBezTo>
                  <a:lnTo>
                    <a:pt x="3756" y="2267"/>
                  </a:lnTo>
                  <a:cubicBezTo>
                    <a:pt x="3756" y="2214"/>
                    <a:pt x="3735" y="2193"/>
                    <a:pt x="3676" y="2193"/>
                  </a:cubicBezTo>
                  <a:cubicBezTo>
                    <a:pt x="3637" y="2193"/>
                    <a:pt x="3595" y="2196"/>
                    <a:pt x="3559" y="2203"/>
                  </a:cubicBezTo>
                  <a:lnTo>
                    <a:pt x="3556" y="2161"/>
                  </a:lnTo>
                  <a:cubicBezTo>
                    <a:pt x="3595" y="2154"/>
                    <a:pt x="3633" y="2150"/>
                    <a:pt x="3683" y="2150"/>
                  </a:cubicBezTo>
                  <a:cubicBezTo>
                    <a:pt x="3756" y="2147"/>
                    <a:pt x="3812" y="2165"/>
                    <a:pt x="3812" y="2249"/>
                  </a:cubicBezTo>
                  <a:close/>
                  <a:moveTo>
                    <a:pt x="3756" y="2316"/>
                  </a:moveTo>
                  <a:cubicBezTo>
                    <a:pt x="3721" y="2316"/>
                    <a:pt x="3679" y="2320"/>
                    <a:pt x="3644" y="2323"/>
                  </a:cubicBezTo>
                  <a:cubicBezTo>
                    <a:pt x="3609" y="2330"/>
                    <a:pt x="3591" y="2344"/>
                    <a:pt x="3591" y="2387"/>
                  </a:cubicBezTo>
                  <a:cubicBezTo>
                    <a:pt x="3591" y="2433"/>
                    <a:pt x="3616" y="2447"/>
                    <a:pt x="3672" y="2447"/>
                  </a:cubicBezTo>
                  <a:cubicBezTo>
                    <a:pt x="3697" y="2447"/>
                    <a:pt x="3728" y="2443"/>
                    <a:pt x="3752" y="2433"/>
                  </a:cubicBezTo>
                  <a:cubicBezTo>
                    <a:pt x="3752" y="2419"/>
                    <a:pt x="3752" y="2397"/>
                    <a:pt x="3752" y="2383"/>
                  </a:cubicBezTo>
                  <a:lnTo>
                    <a:pt x="3752" y="2316"/>
                  </a:lnTo>
                  <a:lnTo>
                    <a:pt x="3756" y="2316"/>
                  </a:lnTo>
                  <a:close/>
                  <a:moveTo>
                    <a:pt x="4062" y="2443"/>
                  </a:moveTo>
                  <a:cubicBezTo>
                    <a:pt x="3960" y="2443"/>
                    <a:pt x="3956" y="2401"/>
                    <a:pt x="3956" y="2316"/>
                  </a:cubicBezTo>
                  <a:cubicBezTo>
                    <a:pt x="3956" y="2224"/>
                    <a:pt x="3967" y="2193"/>
                    <a:pt x="4062" y="2193"/>
                  </a:cubicBezTo>
                  <a:cubicBezTo>
                    <a:pt x="4079" y="2193"/>
                    <a:pt x="4101" y="2196"/>
                    <a:pt x="4118" y="2200"/>
                  </a:cubicBezTo>
                  <a:lnTo>
                    <a:pt x="4122" y="2157"/>
                  </a:lnTo>
                  <a:cubicBezTo>
                    <a:pt x="4101" y="2150"/>
                    <a:pt x="4072" y="2147"/>
                    <a:pt x="4041" y="2147"/>
                  </a:cubicBezTo>
                  <a:cubicBezTo>
                    <a:pt x="3918" y="2147"/>
                    <a:pt x="3893" y="2207"/>
                    <a:pt x="3893" y="2316"/>
                  </a:cubicBezTo>
                  <a:cubicBezTo>
                    <a:pt x="3893" y="2411"/>
                    <a:pt x="3914" y="2493"/>
                    <a:pt x="4027" y="2493"/>
                  </a:cubicBezTo>
                  <a:cubicBezTo>
                    <a:pt x="4065" y="2493"/>
                    <a:pt x="4094" y="2489"/>
                    <a:pt x="4122" y="2482"/>
                  </a:cubicBezTo>
                  <a:lnTo>
                    <a:pt x="4115" y="2436"/>
                  </a:lnTo>
                  <a:cubicBezTo>
                    <a:pt x="4101" y="2440"/>
                    <a:pt x="4079" y="2443"/>
                    <a:pt x="4062" y="2443"/>
                  </a:cubicBezTo>
                  <a:close/>
                  <a:moveTo>
                    <a:pt x="4484" y="2150"/>
                  </a:moveTo>
                  <a:lnTo>
                    <a:pt x="4421" y="2150"/>
                  </a:lnTo>
                  <a:lnTo>
                    <a:pt x="4344" y="2270"/>
                  </a:lnTo>
                  <a:lnTo>
                    <a:pt x="4266" y="2150"/>
                  </a:lnTo>
                  <a:lnTo>
                    <a:pt x="4199" y="2150"/>
                  </a:lnTo>
                  <a:lnTo>
                    <a:pt x="4312" y="2313"/>
                  </a:lnTo>
                  <a:lnTo>
                    <a:pt x="4192" y="2489"/>
                  </a:lnTo>
                  <a:lnTo>
                    <a:pt x="4256" y="2489"/>
                  </a:lnTo>
                  <a:lnTo>
                    <a:pt x="4344" y="2359"/>
                  </a:lnTo>
                  <a:lnTo>
                    <a:pt x="4432" y="2489"/>
                  </a:lnTo>
                  <a:lnTo>
                    <a:pt x="4498" y="2489"/>
                  </a:lnTo>
                  <a:lnTo>
                    <a:pt x="4379" y="2313"/>
                  </a:lnTo>
                  <a:lnTo>
                    <a:pt x="4484" y="2150"/>
                  </a:lnTo>
                  <a:close/>
                  <a:moveTo>
                    <a:pt x="4565" y="2489"/>
                  </a:moveTo>
                  <a:lnTo>
                    <a:pt x="4625" y="2489"/>
                  </a:lnTo>
                  <a:lnTo>
                    <a:pt x="4625" y="2150"/>
                  </a:lnTo>
                  <a:lnTo>
                    <a:pt x="4565" y="2150"/>
                  </a:lnTo>
                  <a:lnTo>
                    <a:pt x="4565" y="2489"/>
                  </a:lnTo>
                  <a:close/>
                  <a:moveTo>
                    <a:pt x="4594" y="2016"/>
                  </a:moveTo>
                  <a:cubicBezTo>
                    <a:pt x="4566" y="2016"/>
                    <a:pt x="4558" y="2027"/>
                    <a:pt x="4558" y="2055"/>
                  </a:cubicBezTo>
                  <a:cubicBezTo>
                    <a:pt x="4558" y="2083"/>
                    <a:pt x="4566" y="2094"/>
                    <a:pt x="4594" y="2094"/>
                  </a:cubicBezTo>
                  <a:cubicBezTo>
                    <a:pt x="4623" y="2094"/>
                    <a:pt x="4629" y="2083"/>
                    <a:pt x="4629" y="2055"/>
                  </a:cubicBezTo>
                  <a:cubicBezTo>
                    <a:pt x="4629" y="2027"/>
                    <a:pt x="4623" y="2016"/>
                    <a:pt x="4594" y="2016"/>
                  </a:cubicBezTo>
                  <a:close/>
                  <a:moveTo>
                    <a:pt x="5005" y="2320"/>
                  </a:moveTo>
                  <a:cubicBezTo>
                    <a:pt x="5005" y="2444"/>
                    <a:pt x="4968" y="2493"/>
                    <a:pt x="4858" y="2493"/>
                  </a:cubicBezTo>
                  <a:cubicBezTo>
                    <a:pt x="4749" y="2493"/>
                    <a:pt x="4710" y="2447"/>
                    <a:pt x="4710" y="2320"/>
                  </a:cubicBezTo>
                  <a:cubicBezTo>
                    <a:pt x="4710" y="2193"/>
                    <a:pt x="4748" y="2147"/>
                    <a:pt x="4858" y="2147"/>
                  </a:cubicBezTo>
                  <a:cubicBezTo>
                    <a:pt x="4967" y="2147"/>
                    <a:pt x="5005" y="2197"/>
                    <a:pt x="5005" y="2320"/>
                  </a:cubicBezTo>
                  <a:close/>
                  <a:moveTo>
                    <a:pt x="4946" y="2320"/>
                  </a:moveTo>
                  <a:cubicBezTo>
                    <a:pt x="4946" y="2225"/>
                    <a:pt x="4924" y="2193"/>
                    <a:pt x="4854" y="2193"/>
                  </a:cubicBezTo>
                  <a:cubicBezTo>
                    <a:pt x="4784" y="2193"/>
                    <a:pt x="4763" y="2218"/>
                    <a:pt x="4763" y="2320"/>
                  </a:cubicBezTo>
                  <a:cubicBezTo>
                    <a:pt x="4763" y="2423"/>
                    <a:pt x="4784" y="2447"/>
                    <a:pt x="4854" y="2447"/>
                  </a:cubicBezTo>
                  <a:cubicBezTo>
                    <a:pt x="4924" y="2443"/>
                    <a:pt x="4946" y="2416"/>
                    <a:pt x="4946" y="2320"/>
                  </a:cubicBezTo>
                  <a:close/>
                  <a:moveTo>
                    <a:pt x="5435" y="2147"/>
                  </a:moveTo>
                  <a:cubicBezTo>
                    <a:pt x="5393" y="2147"/>
                    <a:pt x="5350" y="2157"/>
                    <a:pt x="5319" y="2172"/>
                  </a:cubicBezTo>
                  <a:cubicBezTo>
                    <a:pt x="5301" y="2157"/>
                    <a:pt x="5273" y="2147"/>
                    <a:pt x="5234" y="2147"/>
                  </a:cubicBezTo>
                  <a:cubicBezTo>
                    <a:pt x="5185" y="2147"/>
                    <a:pt x="5132" y="2157"/>
                    <a:pt x="5093" y="2175"/>
                  </a:cubicBezTo>
                  <a:cubicBezTo>
                    <a:pt x="5093" y="2196"/>
                    <a:pt x="5090" y="2214"/>
                    <a:pt x="5090" y="2235"/>
                  </a:cubicBezTo>
                  <a:lnTo>
                    <a:pt x="5090" y="2489"/>
                  </a:lnTo>
                  <a:lnTo>
                    <a:pt x="5146" y="2489"/>
                  </a:lnTo>
                  <a:lnTo>
                    <a:pt x="5146" y="2256"/>
                  </a:lnTo>
                  <a:cubicBezTo>
                    <a:pt x="5146" y="2242"/>
                    <a:pt x="5146" y="2221"/>
                    <a:pt x="5146" y="2207"/>
                  </a:cubicBezTo>
                  <a:cubicBezTo>
                    <a:pt x="5164" y="2200"/>
                    <a:pt x="5192" y="2193"/>
                    <a:pt x="5213" y="2193"/>
                  </a:cubicBezTo>
                  <a:cubicBezTo>
                    <a:pt x="5277" y="2193"/>
                    <a:pt x="5291" y="2221"/>
                    <a:pt x="5291" y="2277"/>
                  </a:cubicBezTo>
                  <a:lnTo>
                    <a:pt x="5291" y="2489"/>
                  </a:lnTo>
                  <a:lnTo>
                    <a:pt x="5347" y="2489"/>
                  </a:lnTo>
                  <a:lnTo>
                    <a:pt x="5347" y="2270"/>
                  </a:lnTo>
                  <a:cubicBezTo>
                    <a:pt x="5347" y="2249"/>
                    <a:pt x="5347" y="2232"/>
                    <a:pt x="5340" y="2214"/>
                  </a:cubicBezTo>
                  <a:cubicBezTo>
                    <a:pt x="5365" y="2200"/>
                    <a:pt x="5396" y="2196"/>
                    <a:pt x="5414" y="2196"/>
                  </a:cubicBezTo>
                  <a:cubicBezTo>
                    <a:pt x="5477" y="2196"/>
                    <a:pt x="5491" y="2224"/>
                    <a:pt x="5491" y="2281"/>
                  </a:cubicBezTo>
                  <a:lnTo>
                    <a:pt x="5491" y="2493"/>
                  </a:lnTo>
                  <a:lnTo>
                    <a:pt x="5548" y="2493"/>
                  </a:lnTo>
                  <a:lnTo>
                    <a:pt x="5548" y="2274"/>
                  </a:lnTo>
                  <a:cubicBezTo>
                    <a:pt x="5551" y="2203"/>
                    <a:pt x="5537" y="2147"/>
                    <a:pt x="5435" y="2147"/>
                  </a:cubicBezTo>
                  <a:close/>
                  <a:moveTo>
                    <a:pt x="5974" y="2443"/>
                  </a:moveTo>
                  <a:cubicBezTo>
                    <a:pt x="5872" y="2443"/>
                    <a:pt x="5868" y="2401"/>
                    <a:pt x="5868" y="2316"/>
                  </a:cubicBezTo>
                  <a:cubicBezTo>
                    <a:pt x="5868" y="2224"/>
                    <a:pt x="5879" y="2193"/>
                    <a:pt x="5974" y="2193"/>
                  </a:cubicBezTo>
                  <a:cubicBezTo>
                    <a:pt x="5991" y="2193"/>
                    <a:pt x="6012" y="2196"/>
                    <a:pt x="6030" y="2200"/>
                  </a:cubicBezTo>
                  <a:lnTo>
                    <a:pt x="6034" y="2157"/>
                  </a:lnTo>
                  <a:cubicBezTo>
                    <a:pt x="6012" y="2150"/>
                    <a:pt x="5984" y="2147"/>
                    <a:pt x="5953" y="2147"/>
                  </a:cubicBezTo>
                  <a:cubicBezTo>
                    <a:pt x="5829" y="2147"/>
                    <a:pt x="5805" y="2207"/>
                    <a:pt x="5805" y="2316"/>
                  </a:cubicBezTo>
                  <a:cubicBezTo>
                    <a:pt x="5805" y="2411"/>
                    <a:pt x="5826" y="2493"/>
                    <a:pt x="5938" y="2493"/>
                  </a:cubicBezTo>
                  <a:cubicBezTo>
                    <a:pt x="5977" y="2493"/>
                    <a:pt x="6005" y="2489"/>
                    <a:pt x="6034" y="2482"/>
                  </a:cubicBezTo>
                  <a:lnTo>
                    <a:pt x="6026" y="2436"/>
                  </a:lnTo>
                  <a:cubicBezTo>
                    <a:pt x="6012" y="2440"/>
                    <a:pt x="5991" y="2443"/>
                    <a:pt x="5974" y="2443"/>
                  </a:cubicBezTo>
                  <a:close/>
                  <a:moveTo>
                    <a:pt x="6389" y="2320"/>
                  </a:moveTo>
                  <a:cubicBezTo>
                    <a:pt x="6389" y="2444"/>
                    <a:pt x="6350" y="2493"/>
                    <a:pt x="6241" y="2493"/>
                  </a:cubicBezTo>
                  <a:cubicBezTo>
                    <a:pt x="6132" y="2493"/>
                    <a:pt x="6093" y="2447"/>
                    <a:pt x="6093" y="2320"/>
                  </a:cubicBezTo>
                  <a:cubicBezTo>
                    <a:pt x="6093" y="2193"/>
                    <a:pt x="6132" y="2147"/>
                    <a:pt x="6241" y="2147"/>
                  </a:cubicBezTo>
                  <a:cubicBezTo>
                    <a:pt x="6350" y="2147"/>
                    <a:pt x="6389" y="2197"/>
                    <a:pt x="6389" y="2320"/>
                  </a:cubicBezTo>
                  <a:close/>
                  <a:moveTo>
                    <a:pt x="6333" y="2320"/>
                  </a:moveTo>
                  <a:cubicBezTo>
                    <a:pt x="6333" y="2225"/>
                    <a:pt x="6312" y="2193"/>
                    <a:pt x="6241" y="2193"/>
                  </a:cubicBezTo>
                  <a:cubicBezTo>
                    <a:pt x="6171" y="2193"/>
                    <a:pt x="6150" y="2218"/>
                    <a:pt x="6150" y="2320"/>
                  </a:cubicBezTo>
                  <a:cubicBezTo>
                    <a:pt x="6150" y="2423"/>
                    <a:pt x="6171" y="2447"/>
                    <a:pt x="6241" y="2447"/>
                  </a:cubicBezTo>
                  <a:cubicBezTo>
                    <a:pt x="6312" y="2443"/>
                    <a:pt x="6333" y="2416"/>
                    <a:pt x="6333" y="2320"/>
                  </a:cubicBezTo>
                  <a:close/>
                  <a:moveTo>
                    <a:pt x="6819" y="2147"/>
                  </a:moveTo>
                  <a:cubicBezTo>
                    <a:pt x="6776" y="2147"/>
                    <a:pt x="6734" y="2157"/>
                    <a:pt x="6702" y="2172"/>
                  </a:cubicBezTo>
                  <a:cubicBezTo>
                    <a:pt x="6685" y="2157"/>
                    <a:pt x="6657" y="2147"/>
                    <a:pt x="6618" y="2147"/>
                  </a:cubicBezTo>
                  <a:cubicBezTo>
                    <a:pt x="6569" y="2147"/>
                    <a:pt x="6516" y="2157"/>
                    <a:pt x="6477" y="2175"/>
                  </a:cubicBezTo>
                  <a:cubicBezTo>
                    <a:pt x="6477" y="2196"/>
                    <a:pt x="6474" y="2214"/>
                    <a:pt x="6474" y="2235"/>
                  </a:cubicBezTo>
                  <a:lnTo>
                    <a:pt x="6474" y="2489"/>
                  </a:lnTo>
                  <a:lnTo>
                    <a:pt x="6530" y="2489"/>
                  </a:lnTo>
                  <a:lnTo>
                    <a:pt x="6530" y="2256"/>
                  </a:lnTo>
                  <a:cubicBezTo>
                    <a:pt x="6530" y="2242"/>
                    <a:pt x="6530" y="2221"/>
                    <a:pt x="6530" y="2207"/>
                  </a:cubicBezTo>
                  <a:cubicBezTo>
                    <a:pt x="6548" y="2200"/>
                    <a:pt x="6576" y="2193"/>
                    <a:pt x="6597" y="2193"/>
                  </a:cubicBezTo>
                  <a:cubicBezTo>
                    <a:pt x="6660" y="2193"/>
                    <a:pt x="6674" y="2221"/>
                    <a:pt x="6674" y="2277"/>
                  </a:cubicBezTo>
                  <a:lnTo>
                    <a:pt x="6674" y="2489"/>
                  </a:lnTo>
                  <a:lnTo>
                    <a:pt x="6731" y="2489"/>
                  </a:lnTo>
                  <a:lnTo>
                    <a:pt x="6731" y="2270"/>
                  </a:lnTo>
                  <a:cubicBezTo>
                    <a:pt x="6731" y="2249"/>
                    <a:pt x="6731" y="2232"/>
                    <a:pt x="6724" y="2214"/>
                  </a:cubicBezTo>
                  <a:cubicBezTo>
                    <a:pt x="6748" y="2200"/>
                    <a:pt x="6780" y="2196"/>
                    <a:pt x="6798" y="2196"/>
                  </a:cubicBezTo>
                  <a:cubicBezTo>
                    <a:pt x="6861" y="2196"/>
                    <a:pt x="6875" y="2224"/>
                    <a:pt x="6875" y="2281"/>
                  </a:cubicBezTo>
                  <a:lnTo>
                    <a:pt x="6875" y="2493"/>
                  </a:lnTo>
                  <a:lnTo>
                    <a:pt x="6931" y="2493"/>
                  </a:lnTo>
                  <a:lnTo>
                    <a:pt x="6931" y="2274"/>
                  </a:lnTo>
                  <a:cubicBezTo>
                    <a:pt x="6938" y="2203"/>
                    <a:pt x="6924" y="2147"/>
                    <a:pt x="6819" y="2147"/>
                  </a:cubicBezTo>
                  <a:close/>
                  <a:moveTo>
                    <a:pt x="7322" y="2320"/>
                  </a:moveTo>
                  <a:cubicBezTo>
                    <a:pt x="7322" y="2450"/>
                    <a:pt x="7280" y="2493"/>
                    <a:pt x="7178" y="2493"/>
                  </a:cubicBezTo>
                  <a:cubicBezTo>
                    <a:pt x="7150" y="2493"/>
                    <a:pt x="7121" y="2489"/>
                    <a:pt x="7093" y="2482"/>
                  </a:cubicBezTo>
                  <a:lnTo>
                    <a:pt x="7093" y="2613"/>
                  </a:lnTo>
                  <a:lnTo>
                    <a:pt x="7037" y="2613"/>
                  </a:lnTo>
                  <a:lnTo>
                    <a:pt x="7037" y="2235"/>
                  </a:lnTo>
                  <a:cubicBezTo>
                    <a:pt x="7037" y="2214"/>
                    <a:pt x="7037" y="2196"/>
                    <a:pt x="7040" y="2175"/>
                  </a:cubicBezTo>
                  <a:cubicBezTo>
                    <a:pt x="7079" y="2154"/>
                    <a:pt x="7125" y="2147"/>
                    <a:pt x="7171" y="2147"/>
                  </a:cubicBezTo>
                  <a:cubicBezTo>
                    <a:pt x="7276" y="2147"/>
                    <a:pt x="7322" y="2186"/>
                    <a:pt x="7322" y="2320"/>
                  </a:cubicBezTo>
                  <a:close/>
                  <a:moveTo>
                    <a:pt x="7262" y="2320"/>
                  </a:moveTo>
                  <a:cubicBezTo>
                    <a:pt x="7262" y="2242"/>
                    <a:pt x="7248" y="2193"/>
                    <a:pt x="7167" y="2193"/>
                  </a:cubicBezTo>
                  <a:cubicBezTo>
                    <a:pt x="7143" y="2193"/>
                    <a:pt x="7114" y="2196"/>
                    <a:pt x="7097" y="2207"/>
                  </a:cubicBezTo>
                  <a:cubicBezTo>
                    <a:pt x="7097" y="2221"/>
                    <a:pt x="7097" y="2242"/>
                    <a:pt x="7097" y="2256"/>
                  </a:cubicBezTo>
                  <a:lnTo>
                    <a:pt x="7097" y="2436"/>
                  </a:lnTo>
                  <a:cubicBezTo>
                    <a:pt x="7114" y="2443"/>
                    <a:pt x="7143" y="2447"/>
                    <a:pt x="7164" y="2447"/>
                  </a:cubicBezTo>
                  <a:cubicBezTo>
                    <a:pt x="7252" y="2447"/>
                    <a:pt x="7262" y="2401"/>
                    <a:pt x="7262" y="2320"/>
                  </a:cubicBezTo>
                  <a:close/>
                  <a:moveTo>
                    <a:pt x="7664" y="2249"/>
                  </a:moveTo>
                  <a:lnTo>
                    <a:pt x="7664" y="2404"/>
                  </a:lnTo>
                  <a:cubicBezTo>
                    <a:pt x="7664" y="2426"/>
                    <a:pt x="7664" y="2443"/>
                    <a:pt x="7660" y="2464"/>
                  </a:cubicBezTo>
                  <a:cubicBezTo>
                    <a:pt x="7621" y="2486"/>
                    <a:pt x="7572" y="2493"/>
                    <a:pt x="7516" y="2493"/>
                  </a:cubicBezTo>
                  <a:cubicBezTo>
                    <a:pt x="7424" y="2493"/>
                    <a:pt x="7385" y="2461"/>
                    <a:pt x="7385" y="2390"/>
                  </a:cubicBezTo>
                  <a:cubicBezTo>
                    <a:pt x="7385" y="2330"/>
                    <a:pt x="7410" y="2295"/>
                    <a:pt x="7474" y="2284"/>
                  </a:cubicBezTo>
                  <a:cubicBezTo>
                    <a:pt x="7512" y="2277"/>
                    <a:pt x="7558" y="2277"/>
                    <a:pt x="7607" y="2274"/>
                  </a:cubicBezTo>
                  <a:lnTo>
                    <a:pt x="7607" y="2267"/>
                  </a:lnTo>
                  <a:cubicBezTo>
                    <a:pt x="7607" y="2214"/>
                    <a:pt x="7586" y="2193"/>
                    <a:pt x="7526" y="2193"/>
                  </a:cubicBezTo>
                  <a:cubicBezTo>
                    <a:pt x="7488" y="2193"/>
                    <a:pt x="7445" y="2196"/>
                    <a:pt x="7410" y="2203"/>
                  </a:cubicBezTo>
                  <a:lnTo>
                    <a:pt x="7407" y="2161"/>
                  </a:lnTo>
                  <a:cubicBezTo>
                    <a:pt x="7445" y="2154"/>
                    <a:pt x="7484" y="2150"/>
                    <a:pt x="7533" y="2150"/>
                  </a:cubicBezTo>
                  <a:cubicBezTo>
                    <a:pt x="7607" y="2147"/>
                    <a:pt x="7664" y="2165"/>
                    <a:pt x="7664" y="2249"/>
                  </a:cubicBezTo>
                  <a:close/>
                  <a:moveTo>
                    <a:pt x="7607" y="2316"/>
                  </a:moveTo>
                  <a:cubicBezTo>
                    <a:pt x="7572" y="2316"/>
                    <a:pt x="7526" y="2320"/>
                    <a:pt x="7495" y="2323"/>
                  </a:cubicBezTo>
                  <a:cubicBezTo>
                    <a:pt x="7459" y="2330"/>
                    <a:pt x="7442" y="2344"/>
                    <a:pt x="7442" y="2387"/>
                  </a:cubicBezTo>
                  <a:cubicBezTo>
                    <a:pt x="7442" y="2433"/>
                    <a:pt x="7466" y="2447"/>
                    <a:pt x="7523" y="2447"/>
                  </a:cubicBezTo>
                  <a:cubicBezTo>
                    <a:pt x="7547" y="2447"/>
                    <a:pt x="7579" y="2443"/>
                    <a:pt x="7604" y="2433"/>
                  </a:cubicBezTo>
                  <a:cubicBezTo>
                    <a:pt x="7604" y="2419"/>
                    <a:pt x="7604" y="2397"/>
                    <a:pt x="7604" y="2383"/>
                  </a:cubicBezTo>
                  <a:lnTo>
                    <a:pt x="7604" y="2316"/>
                  </a:lnTo>
                  <a:lnTo>
                    <a:pt x="7607" y="2316"/>
                  </a:lnTo>
                  <a:close/>
                  <a:moveTo>
                    <a:pt x="7914" y="2147"/>
                  </a:moveTo>
                  <a:cubicBezTo>
                    <a:pt x="7850" y="2147"/>
                    <a:pt x="7801" y="2157"/>
                    <a:pt x="7762" y="2175"/>
                  </a:cubicBezTo>
                  <a:cubicBezTo>
                    <a:pt x="7762" y="2196"/>
                    <a:pt x="7759" y="2214"/>
                    <a:pt x="7759" y="2235"/>
                  </a:cubicBezTo>
                  <a:lnTo>
                    <a:pt x="7759" y="2489"/>
                  </a:lnTo>
                  <a:lnTo>
                    <a:pt x="7815" y="2489"/>
                  </a:lnTo>
                  <a:lnTo>
                    <a:pt x="7815" y="2256"/>
                  </a:lnTo>
                  <a:cubicBezTo>
                    <a:pt x="7815" y="2242"/>
                    <a:pt x="7815" y="2221"/>
                    <a:pt x="7815" y="2207"/>
                  </a:cubicBezTo>
                  <a:cubicBezTo>
                    <a:pt x="7833" y="2200"/>
                    <a:pt x="7868" y="2193"/>
                    <a:pt x="7892" y="2193"/>
                  </a:cubicBezTo>
                  <a:cubicBezTo>
                    <a:pt x="7970" y="2193"/>
                    <a:pt x="7981" y="2217"/>
                    <a:pt x="7981" y="2277"/>
                  </a:cubicBezTo>
                  <a:lnTo>
                    <a:pt x="7981" y="2486"/>
                  </a:lnTo>
                  <a:lnTo>
                    <a:pt x="8037" y="2486"/>
                  </a:lnTo>
                  <a:lnTo>
                    <a:pt x="8037" y="2267"/>
                  </a:lnTo>
                  <a:cubicBezTo>
                    <a:pt x="8040" y="2200"/>
                    <a:pt x="8030" y="2147"/>
                    <a:pt x="7914" y="2147"/>
                  </a:cubicBezTo>
                  <a:close/>
                  <a:moveTo>
                    <a:pt x="8259" y="2390"/>
                  </a:moveTo>
                  <a:lnTo>
                    <a:pt x="8157" y="2150"/>
                  </a:lnTo>
                  <a:lnTo>
                    <a:pt x="8093" y="2150"/>
                  </a:lnTo>
                  <a:lnTo>
                    <a:pt x="8230" y="2464"/>
                  </a:lnTo>
                  <a:lnTo>
                    <a:pt x="8178" y="2613"/>
                  </a:lnTo>
                  <a:lnTo>
                    <a:pt x="8238" y="2613"/>
                  </a:lnTo>
                  <a:lnTo>
                    <a:pt x="8396" y="2150"/>
                  </a:lnTo>
                  <a:lnTo>
                    <a:pt x="8336" y="2150"/>
                  </a:lnTo>
                  <a:lnTo>
                    <a:pt x="8259" y="2390"/>
                  </a:lnTo>
                  <a:close/>
                  <a:moveTo>
                    <a:pt x="10223" y="1586"/>
                  </a:moveTo>
                  <a:cubicBezTo>
                    <a:pt x="10223" y="1604"/>
                    <a:pt x="10220" y="1618"/>
                    <a:pt x="10213" y="1632"/>
                  </a:cubicBezTo>
                  <a:cubicBezTo>
                    <a:pt x="10206" y="1646"/>
                    <a:pt x="10199" y="1657"/>
                    <a:pt x="10188" y="1667"/>
                  </a:cubicBezTo>
                  <a:cubicBezTo>
                    <a:pt x="10177" y="1678"/>
                    <a:pt x="10167" y="1685"/>
                    <a:pt x="10153" y="1692"/>
                  </a:cubicBezTo>
                  <a:cubicBezTo>
                    <a:pt x="10139" y="1699"/>
                    <a:pt x="10125" y="1699"/>
                    <a:pt x="10111" y="1699"/>
                  </a:cubicBezTo>
                  <a:cubicBezTo>
                    <a:pt x="10093" y="1699"/>
                    <a:pt x="10079" y="1695"/>
                    <a:pt x="10065" y="1692"/>
                  </a:cubicBezTo>
                  <a:cubicBezTo>
                    <a:pt x="10051" y="1685"/>
                    <a:pt x="10040" y="1678"/>
                    <a:pt x="10030" y="1667"/>
                  </a:cubicBezTo>
                  <a:cubicBezTo>
                    <a:pt x="10019" y="1657"/>
                    <a:pt x="10012" y="1646"/>
                    <a:pt x="10005" y="1632"/>
                  </a:cubicBezTo>
                  <a:cubicBezTo>
                    <a:pt x="9998" y="1618"/>
                    <a:pt x="9998" y="1604"/>
                    <a:pt x="9998" y="1586"/>
                  </a:cubicBezTo>
                  <a:cubicBezTo>
                    <a:pt x="9998" y="1568"/>
                    <a:pt x="10001" y="1554"/>
                    <a:pt x="10008" y="1540"/>
                  </a:cubicBezTo>
                  <a:cubicBezTo>
                    <a:pt x="10016" y="1526"/>
                    <a:pt x="10023" y="1516"/>
                    <a:pt x="10033" y="1505"/>
                  </a:cubicBezTo>
                  <a:cubicBezTo>
                    <a:pt x="10044" y="1495"/>
                    <a:pt x="10054" y="1487"/>
                    <a:pt x="10068" y="1480"/>
                  </a:cubicBezTo>
                  <a:cubicBezTo>
                    <a:pt x="10082" y="1473"/>
                    <a:pt x="10097" y="1473"/>
                    <a:pt x="10111" y="1473"/>
                  </a:cubicBezTo>
                  <a:cubicBezTo>
                    <a:pt x="10125" y="1473"/>
                    <a:pt x="10139" y="1477"/>
                    <a:pt x="10153" y="1480"/>
                  </a:cubicBezTo>
                  <a:cubicBezTo>
                    <a:pt x="10167" y="1487"/>
                    <a:pt x="10177" y="1494"/>
                    <a:pt x="10188" y="1505"/>
                  </a:cubicBezTo>
                  <a:cubicBezTo>
                    <a:pt x="10199" y="1515"/>
                    <a:pt x="10206" y="1526"/>
                    <a:pt x="10213" y="1540"/>
                  </a:cubicBezTo>
                  <a:cubicBezTo>
                    <a:pt x="10223" y="1554"/>
                    <a:pt x="10223" y="1572"/>
                    <a:pt x="10223" y="1586"/>
                  </a:cubicBezTo>
                  <a:close/>
                  <a:moveTo>
                    <a:pt x="10202" y="1586"/>
                  </a:moveTo>
                  <a:cubicBezTo>
                    <a:pt x="10202" y="1572"/>
                    <a:pt x="10199" y="1558"/>
                    <a:pt x="10195" y="1547"/>
                  </a:cubicBezTo>
                  <a:cubicBezTo>
                    <a:pt x="10192" y="1537"/>
                    <a:pt x="10185" y="1526"/>
                    <a:pt x="10177" y="1519"/>
                  </a:cubicBezTo>
                  <a:cubicBezTo>
                    <a:pt x="10170" y="1512"/>
                    <a:pt x="10160" y="1505"/>
                    <a:pt x="10149" y="1501"/>
                  </a:cubicBezTo>
                  <a:cubicBezTo>
                    <a:pt x="10139" y="1498"/>
                    <a:pt x="10128" y="1494"/>
                    <a:pt x="10114" y="1494"/>
                  </a:cubicBezTo>
                  <a:cubicBezTo>
                    <a:pt x="10100" y="1494"/>
                    <a:pt x="10090" y="1498"/>
                    <a:pt x="10079" y="1501"/>
                  </a:cubicBezTo>
                  <a:cubicBezTo>
                    <a:pt x="10069" y="1505"/>
                    <a:pt x="10058" y="1512"/>
                    <a:pt x="10051" y="1519"/>
                  </a:cubicBezTo>
                  <a:cubicBezTo>
                    <a:pt x="10044" y="1526"/>
                    <a:pt x="10037" y="1537"/>
                    <a:pt x="10033" y="1547"/>
                  </a:cubicBezTo>
                  <a:cubicBezTo>
                    <a:pt x="10030" y="1558"/>
                    <a:pt x="10026" y="1572"/>
                    <a:pt x="10026" y="1586"/>
                  </a:cubicBezTo>
                  <a:cubicBezTo>
                    <a:pt x="10026" y="1600"/>
                    <a:pt x="10030" y="1611"/>
                    <a:pt x="10033" y="1621"/>
                  </a:cubicBezTo>
                  <a:cubicBezTo>
                    <a:pt x="10037" y="1632"/>
                    <a:pt x="10044" y="1642"/>
                    <a:pt x="10051" y="1649"/>
                  </a:cubicBezTo>
                  <a:cubicBezTo>
                    <a:pt x="10058" y="1657"/>
                    <a:pt x="10068" y="1664"/>
                    <a:pt x="10079" y="1671"/>
                  </a:cubicBezTo>
                  <a:cubicBezTo>
                    <a:pt x="10089" y="1674"/>
                    <a:pt x="10104" y="1678"/>
                    <a:pt x="10114" y="1678"/>
                  </a:cubicBezTo>
                  <a:cubicBezTo>
                    <a:pt x="10125" y="1678"/>
                    <a:pt x="10139" y="1675"/>
                    <a:pt x="10149" y="1671"/>
                  </a:cubicBezTo>
                  <a:cubicBezTo>
                    <a:pt x="10160" y="1668"/>
                    <a:pt x="10170" y="1660"/>
                    <a:pt x="10177" y="1653"/>
                  </a:cubicBezTo>
                  <a:cubicBezTo>
                    <a:pt x="10185" y="1646"/>
                    <a:pt x="10192" y="1635"/>
                    <a:pt x="10195" y="1625"/>
                  </a:cubicBezTo>
                  <a:cubicBezTo>
                    <a:pt x="10199" y="1614"/>
                    <a:pt x="10202" y="1600"/>
                    <a:pt x="10202" y="1586"/>
                  </a:cubicBezTo>
                  <a:close/>
                  <a:moveTo>
                    <a:pt x="10132" y="1597"/>
                  </a:moveTo>
                  <a:lnTo>
                    <a:pt x="10167" y="1653"/>
                  </a:lnTo>
                  <a:lnTo>
                    <a:pt x="10142" y="1653"/>
                  </a:lnTo>
                  <a:lnTo>
                    <a:pt x="10111" y="1600"/>
                  </a:lnTo>
                  <a:lnTo>
                    <a:pt x="10089" y="1600"/>
                  </a:lnTo>
                  <a:lnTo>
                    <a:pt x="10089" y="1653"/>
                  </a:lnTo>
                  <a:lnTo>
                    <a:pt x="10068" y="1653"/>
                  </a:lnTo>
                  <a:lnTo>
                    <a:pt x="10068" y="1526"/>
                  </a:lnTo>
                  <a:lnTo>
                    <a:pt x="10118" y="1526"/>
                  </a:lnTo>
                  <a:cubicBezTo>
                    <a:pt x="10132" y="1526"/>
                    <a:pt x="10146" y="1530"/>
                    <a:pt x="10153" y="1533"/>
                  </a:cubicBezTo>
                  <a:cubicBezTo>
                    <a:pt x="10160" y="1540"/>
                    <a:pt x="10163" y="1547"/>
                    <a:pt x="10163" y="1561"/>
                  </a:cubicBezTo>
                  <a:cubicBezTo>
                    <a:pt x="10163" y="1572"/>
                    <a:pt x="10160" y="1582"/>
                    <a:pt x="10153" y="1586"/>
                  </a:cubicBezTo>
                  <a:cubicBezTo>
                    <a:pt x="10149" y="1593"/>
                    <a:pt x="10142" y="1597"/>
                    <a:pt x="10132" y="1597"/>
                  </a:cubicBezTo>
                  <a:close/>
                  <a:moveTo>
                    <a:pt x="10125" y="1579"/>
                  </a:moveTo>
                  <a:cubicBezTo>
                    <a:pt x="10128" y="1579"/>
                    <a:pt x="10132" y="1579"/>
                    <a:pt x="10135" y="1575"/>
                  </a:cubicBezTo>
                  <a:cubicBezTo>
                    <a:pt x="10139" y="1575"/>
                    <a:pt x="10139" y="1572"/>
                    <a:pt x="10142" y="1568"/>
                  </a:cubicBezTo>
                  <a:cubicBezTo>
                    <a:pt x="10142" y="1565"/>
                    <a:pt x="10146" y="1561"/>
                    <a:pt x="10146" y="1558"/>
                  </a:cubicBezTo>
                  <a:cubicBezTo>
                    <a:pt x="10146" y="1554"/>
                    <a:pt x="10146" y="1551"/>
                    <a:pt x="10142" y="1547"/>
                  </a:cubicBezTo>
                  <a:cubicBezTo>
                    <a:pt x="10142" y="1544"/>
                    <a:pt x="10139" y="1544"/>
                    <a:pt x="10135" y="1544"/>
                  </a:cubicBezTo>
                  <a:cubicBezTo>
                    <a:pt x="10132" y="1544"/>
                    <a:pt x="10129" y="1540"/>
                    <a:pt x="10125" y="1540"/>
                  </a:cubicBezTo>
                  <a:cubicBezTo>
                    <a:pt x="10122" y="1540"/>
                    <a:pt x="10118" y="1540"/>
                    <a:pt x="10114" y="1540"/>
                  </a:cubicBezTo>
                  <a:lnTo>
                    <a:pt x="10089" y="1540"/>
                  </a:lnTo>
                  <a:lnTo>
                    <a:pt x="10089" y="1575"/>
                  </a:lnTo>
                  <a:lnTo>
                    <a:pt x="10114" y="1575"/>
                  </a:lnTo>
                  <a:cubicBezTo>
                    <a:pt x="10118" y="1582"/>
                    <a:pt x="10121" y="1579"/>
                    <a:pt x="10125" y="1579"/>
                  </a:cubicBezTo>
                  <a:close/>
                </a:path>
              </a:pathLst>
            </a:custGeom>
            <a:solidFill>
              <a:srgbClr val="80A1B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Freeform 24"/>
            <p:cNvSpPr>
              <a:spLocks noChangeArrowheads="1"/>
            </p:cNvSpPr>
            <p:nvPr/>
          </p:nvSpPr>
          <p:spPr bwMode="auto">
            <a:xfrm>
              <a:off x="1930" y="2022"/>
              <a:ext cx="343" cy="223"/>
            </a:xfrm>
            <a:custGeom>
              <a:avLst/>
              <a:gdLst>
                <a:gd name="T0" fmla="*/ 1510 w 1515"/>
                <a:gd name="T1" fmla="*/ 0 h 988"/>
                <a:gd name="T2" fmla="*/ 3 w 1515"/>
                <a:gd name="T3" fmla="*/ 508 h 988"/>
                <a:gd name="T4" fmla="*/ 0 w 1515"/>
                <a:gd name="T5" fmla="*/ 539 h 988"/>
                <a:gd name="T6" fmla="*/ 1514 w 1515"/>
                <a:gd name="T7" fmla="*/ 987 h 988"/>
                <a:gd name="T8" fmla="*/ 1514 w 1515"/>
                <a:gd name="T9" fmla="*/ 0 h 988"/>
                <a:gd name="T10" fmla="*/ 1510 w 1515"/>
                <a:gd name="T11" fmla="*/ 0 h 9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15" h="988">
                  <a:moveTo>
                    <a:pt x="1510" y="0"/>
                  </a:moveTo>
                  <a:cubicBezTo>
                    <a:pt x="834" y="384"/>
                    <a:pt x="200" y="483"/>
                    <a:pt x="3" y="508"/>
                  </a:cubicBezTo>
                  <a:cubicBezTo>
                    <a:pt x="3" y="518"/>
                    <a:pt x="0" y="529"/>
                    <a:pt x="0" y="539"/>
                  </a:cubicBezTo>
                  <a:cubicBezTo>
                    <a:pt x="225" y="638"/>
                    <a:pt x="792" y="864"/>
                    <a:pt x="1514" y="987"/>
                  </a:cubicBezTo>
                  <a:lnTo>
                    <a:pt x="1514" y="0"/>
                  </a:lnTo>
                  <a:lnTo>
                    <a:pt x="1510" y="0"/>
                  </a:lnTo>
                </a:path>
              </a:pathLst>
            </a:custGeom>
            <a:solidFill>
              <a:srgbClr val="73C16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Freeform 30"/>
            <p:cNvSpPr>
              <a:spLocks noChangeArrowheads="1"/>
            </p:cNvSpPr>
            <p:nvPr/>
          </p:nvSpPr>
          <p:spPr bwMode="auto">
            <a:xfrm>
              <a:off x="1922" y="1739"/>
              <a:ext cx="349" cy="369"/>
            </a:xfrm>
            <a:custGeom>
              <a:avLst/>
              <a:gdLst>
                <a:gd name="T0" fmla="*/ 1542 w 1543"/>
                <a:gd name="T1" fmla="*/ 1108 h 1633"/>
                <a:gd name="T2" fmla="*/ 1542 w 1543"/>
                <a:gd name="T3" fmla="*/ 0 h 1633"/>
                <a:gd name="T4" fmla="*/ 0 w 1543"/>
                <a:gd name="T5" fmla="*/ 1600 h 1633"/>
                <a:gd name="T6" fmla="*/ 14 w 1543"/>
                <a:gd name="T7" fmla="*/ 1632 h 1633"/>
                <a:gd name="T8" fmla="*/ 1542 w 1543"/>
                <a:gd name="T9" fmla="*/ 1108 h 16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3" h="1633">
                  <a:moveTo>
                    <a:pt x="1542" y="1108"/>
                  </a:moveTo>
                  <a:lnTo>
                    <a:pt x="1542" y="0"/>
                  </a:lnTo>
                  <a:lnTo>
                    <a:pt x="0" y="1600"/>
                  </a:lnTo>
                  <a:cubicBezTo>
                    <a:pt x="7" y="1611"/>
                    <a:pt x="11" y="1622"/>
                    <a:pt x="14" y="1632"/>
                  </a:cubicBezTo>
                  <a:cubicBezTo>
                    <a:pt x="201" y="1611"/>
                    <a:pt x="863" y="1505"/>
                    <a:pt x="1542" y="1108"/>
                  </a:cubicBezTo>
                </a:path>
              </a:pathLst>
            </a:custGeom>
            <a:solidFill>
              <a:srgbClr val="A4D39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Freeform 31"/>
            <p:cNvSpPr>
              <a:spLocks noChangeArrowheads="1"/>
            </p:cNvSpPr>
            <p:nvPr/>
          </p:nvSpPr>
          <p:spPr bwMode="auto">
            <a:xfrm>
              <a:off x="1894" y="2170"/>
              <a:ext cx="378" cy="125"/>
            </a:xfrm>
            <a:custGeom>
              <a:avLst/>
              <a:gdLst>
                <a:gd name="T0" fmla="*/ 109 w 1670"/>
                <a:gd name="T1" fmla="*/ 0 h 555"/>
                <a:gd name="T2" fmla="*/ 0 w 1670"/>
                <a:gd name="T3" fmla="*/ 88 h 555"/>
                <a:gd name="T4" fmla="*/ 127 w 1670"/>
                <a:gd name="T5" fmla="*/ 554 h 555"/>
                <a:gd name="T6" fmla="*/ 1669 w 1670"/>
                <a:gd name="T7" fmla="*/ 554 h 555"/>
                <a:gd name="T8" fmla="*/ 1669 w 1670"/>
                <a:gd name="T9" fmla="*/ 459 h 555"/>
                <a:gd name="T10" fmla="*/ 109 w 1670"/>
                <a:gd name="T1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70" h="555">
                  <a:moveTo>
                    <a:pt x="109" y="0"/>
                  </a:moveTo>
                  <a:cubicBezTo>
                    <a:pt x="81" y="39"/>
                    <a:pt x="46" y="71"/>
                    <a:pt x="0" y="88"/>
                  </a:cubicBezTo>
                  <a:cubicBezTo>
                    <a:pt x="18" y="194"/>
                    <a:pt x="53" y="367"/>
                    <a:pt x="127" y="554"/>
                  </a:cubicBezTo>
                  <a:lnTo>
                    <a:pt x="1669" y="554"/>
                  </a:lnTo>
                  <a:lnTo>
                    <a:pt x="1669" y="459"/>
                  </a:lnTo>
                  <a:cubicBezTo>
                    <a:pt x="930" y="335"/>
                    <a:pt x="342" y="103"/>
                    <a:pt x="109" y="0"/>
                  </a:cubicBezTo>
                </a:path>
              </a:pathLst>
            </a:custGeom>
            <a:solidFill>
              <a:srgbClr val="387C2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Freeform 32"/>
            <p:cNvSpPr>
              <a:spLocks noChangeArrowheads="1"/>
            </p:cNvSpPr>
            <p:nvPr/>
          </p:nvSpPr>
          <p:spPr bwMode="auto">
            <a:xfrm>
              <a:off x="1736" y="2190"/>
              <a:ext cx="145" cy="105"/>
            </a:xfrm>
            <a:custGeom>
              <a:avLst/>
              <a:gdLst>
                <a:gd name="T0" fmla="*/ 531 w 642"/>
                <a:gd name="T1" fmla="*/ 25 h 467"/>
                <a:gd name="T2" fmla="*/ 450 w 642"/>
                <a:gd name="T3" fmla="*/ 0 h 467"/>
                <a:gd name="T4" fmla="*/ 0 w 642"/>
                <a:gd name="T5" fmla="*/ 466 h 467"/>
                <a:gd name="T6" fmla="*/ 641 w 642"/>
                <a:gd name="T7" fmla="*/ 466 h 467"/>
                <a:gd name="T8" fmla="*/ 531 w 642"/>
                <a:gd name="T9" fmla="*/ 25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2" h="467">
                  <a:moveTo>
                    <a:pt x="531" y="25"/>
                  </a:moveTo>
                  <a:cubicBezTo>
                    <a:pt x="503" y="22"/>
                    <a:pt x="475" y="11"/>
                    <a:pt x="450" y="0"/>
                  </a:cubicBezTo>
                  <a:lnTo>
                    <a:pt x="0" y="466"/>
                  </a:lnTo>
                  <a:lnTo>
                    <a:pt x="641" y="466"/>
                  </a:lnTo>
                  <a:cubicBezTo>
                    <a:pt x="577" y="290"/>
                    <a:pt x="545" y="127"/>
                    <a:pt x="531" y="25"/>
                  </a:cubicBezTo>
                </a:path>
              </a:pathLst>
            </a:custGeom>
            <a:solidFill>
              <a:srgbClr val="80A1B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42704" y="6567170"/>
            <a:ext cx="280436" cy="177421"/>
          </a:xfrm>
          <a:prstGeom prst="rect">
            <a:avLst/>
          </a:prstGeom>
          <a:ln w="25400" cap="rnd">
            <a:noFill/>
          </a:ln>
        </p:spPr>
        <p:txBody>
          <a:bodyPr vert="horz" lIns="0" tIns="0" rIns="36576" bIns="0" rtlCol="0" anchor="ctr"/>
          <a:lstStyle>
            <a:lvl1pPr algn="r">
              <a:defRPr sz="1000" b="1">
                <a:solidFill>
                  <a:schemeClr val="tx2"/>
                </a:solidFill>
              </a:defRPr>
            </a:lvl1pPr>
          </a:lstStyle>
          <a:p>
            <a:fld id="{369CBD11-8145-8849-BA5F-F03872159E2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6" name="TextBox 35"/>
          <p:cNvSpPr txBox="1"/>
          <p:nvPr userDrawn="1"/>
        </p:nvSpPr>
        <p:spPr>
          <a:xfrm>
            <a:off x="207878" y="6540464"/>
            <a:ext cx="209704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 smtClean="0">
                <a:solidFill>
                  <a:schemeClr val="tx2">
                    <a:alpha val="40000"/>
                  </a:schemeClr>
                </a:solidFill>
              </a:rPr>
              <a:t>©2017 </a:t>
            </a:r>
            <a:r>
              <a:rPr lang="en-US" sz="900" dirty="0" err="1" smtClean="0">
                <a:solidFill>
                  <a:schemeClr val="tx2">
                    <a:alpha val="40000"/>
                  </a:schemeClr>
                </a:solidFill>
              </a:rPr>
              <a:t>LiveRamp</a:t>
            </a:r>
            <a:r>
              <a:rPr lang="en-US" sz="900" dirty="0" smtClean="0">
                <a:solidFill>
                  <a:schemeClr val="tx2">
                    <a:alpha val="40000"/>
                  </a:schemeClr>
                </a:solidFill>
              </a:rPr>
              <a:t>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930884162"/>
      </p:ext>
    </p:extLst>
  </p:cSld>
  <p:clrMapOvr>
    <a:masterClrMapping/>
  </p:clrMapOvr>
  <p:transition xmlns:p14="http://schemas.microsoft.com/office/powerpoint/2010/main" spd="med">
    <p:pull/>
  </p:transition>
  <p:timing>
    <p:tnLst>
      <p:par>
        <p:cTn xmlns:p14="http://schemas.microsoft.com/office/powerpoint/2010/main"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pos="5664">
          <p15:clr>
            <a:srgbClr val="FBAE40"/>
          </p15:clr>
        </p15:guide>
        <p15:guide id="2" pos="3816">
          <p15:clr>
            <a:srgbClr val="FBAE40"/>
          </p15:clr>
        </p15:guide>
        <p15:guide id="4" pos="1968">
          <p15:clr>
            <a:srgbClr val="FBAE40"/>
          </p15:clr>
        </p15:guide>
        <p15:guide id="5" orient="horz" pos="2040">
          <p15:clr>
            <a:srgbClr val="FBAE40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coll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0"/>
          </p:nvPr>
        </p:nvSpPr>
        <p:spPr>
          <a:xfrm>
            <a:off x="1397692" y="1369492"/>
            <a:ext cx="2317411" cy="4701142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150" b="0" i="0">
                <a:ln>
                  <a:noFill/>
                </a:ln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13"/>
          <p:cNvSpPr>
            <a:spLocks noGrp="1"/>
          </p:cNvSpPr>
          <p:nvPr>
            <p:ph type="pic" sz="quarter" idx="11"/>
          </p:nvPr>
        </p:nvSpPr>
        <p:spPr>
          <a:xfrm>
            <a:off x="3785656" y="1369494"/>
            <a:ext cx="4691264" cy="2315294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150" b="0" i="0">
                <a:ln>
                  <a:noFill/>
                </a:ln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8547474" y="1379757"/>
            <a:ext cx="2317411" cy="2315294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150" b="0" i="0">
                <a:ln>
                  <a:noFill/>
                </a:ln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13"/>
          <p:cNvSpPr>
            <a:spLocks noGrp="1"/>
          </p:cNvSpPr>
          <p:nvPr>
            <p:ph type="pic" sz="quarter" idx="15"/>
          </p:nvPr>
        </p:nvSpPr>
        <p:spPr>
          <a:xfrm>
            <a:off x="3785657" y="3755341"/>
            <a:ext cx="2317411" cy="2315294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150" b="0" i="0">
                <a:ln>
                  <a:noFill/>
                </a:ln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13"/>
          <p:cNvSpPr>
            <a:spLocks noGrp="1"/>
          </p:cNvSpPr>
          <p:nvPr>
            <p:ph type="pic" sz="quarter" idx="16"/>
          </p:nvPr>
        </p:nvSpPr>
        <p:spPr>
          <a:xfrm>
            <a:off x="6159510" y="3755341"/>
            <a:ext cx="2317411" cy="2315294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150" b="0" i="0">
                <a:ln>
                  <a:noFill/>
                </a:ln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21" name="Picture Placeholder 13"/>
          <p:cNvSpPr>
            <a:spLocks noGrp="1"/>
          </p:cNvSpPr>
          <p:nvPr>
            <p:ph type="pic" sz="quarter" idx="17"/>
          </p:nvPr>
        </p:nvSpPr>
        <p:spPr>
          <a:xfrm>
            <a:off x="8547474" y="3755341"/>
            <a:ext cx="2317411" cy="2315294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150" b="0" i="0">
                <a:ln>
                  <a:noFill/>
                </a:ln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2" cstate="screen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379757"/>
            <a:ext cx="1327138" cy="2305031"/>
          </a:xfrm>
          <a:prstGeom prst="rect">
            <a:avLst/>
          </a:prstGeom>
          <a:solidFill>
            <a:schemeClr val="accent5">
              <a:lumMod val="75000"/>
              <a:alpha val="90000"/>
            </a:schemeClr>
          </a:solidFill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3" cstate="screen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3765603"/>
            <a:ext cx="1327138" cy="2305031"/>
          </a:xfrm>
          <a:prstGeom prst="rect">
            <a:avLst/>
          </a:prstGeom>
          <a:solidFill>
            <a:schemeClr val="accent5">
              <a:lumMod val="75000"/>
              <a:alpha val="35000"/>
            </a:schemeClr>
          </a:solidFill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4" cstate="screen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931352" y="1369492"/>
            <a:ext cx="1260648" cy="4701142"/>
          </a:xfrm>
          <a:prstGeom prst="rect">
            <a:avLst/>
          </a:prstGeom>
          <a:solidFill>
            <a:schemeClr val="accent5">
              <a:lumMod val="75000"/>
              <a:alpha val="31000"/>
            </a:schemeClr>
          </a:solidFill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42704" y="6567170"/>
            <a:ext cx="280436" cy="177421"/>
          </a:xfrm>
          <a:prstGeom prst="rect">
            <a:avLst/>
          </a:prstGeom>
          <a:ln w="25400" cap="rnd">
            <a:noFill/>
          </a:ln>
        </p:spPr>
        <p:txBody>
          <a:bodyPr vert="horz" lIns="0" tIns="0" rIns="36576" bIns="0" rtlCol="0" anchor="ctr"/>
          <a:lstStyle>
            <a:lvl1pPr algn="r">
              <a:defRPr sz="1000" b="1">
                <a:solidFill>
                  <a:schemeClr val="bg1"/>
                </a:solidFill>
              </a:defRPr>
            </a:lvl1pPr>
          </a:lstStyle>
          <a:p>
            <a:fld id="{369CBD11-8145-8849-BA5F-F03872159E2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46632"/>
      </p:ext>
    </p:extLst>
  </p:cSld>
  <p:clrMapOvr>
    <a:masterClrMapping/>
  </p:clrMapOvr>
  <p:transition xmlns:p14="http://schemas.microsoft.com/office/powerpoint/2010/main" spd="med">
    <p:pull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blem/solu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8106745" y="0"/>
            <a:ext cx="4094399" cy="3721989"/>
          </a:xfrm>
          <a:custGeom>
            <a:avLst/>
            <a:gdLst>
              <a:gd name="connsiteX0" fmla="*/ 0 w 4000500"/>
              <a:gd name="connsiteY0" fmla="*/ 0 h 3429000"/>
              <a:gd name="connsiteX1" fmla="*/ 4000500 w 4000500"/>
              <a:gd name="connsiteY1" fmla="*/ 0 h 3429000"/>
              <a:gd name="connsiteX2" fmla="*/ 4000500 w 4000500"/>
              <a:gd name="connsiteY2" fmla="*/ 3429000 h 3429000"/>
              <a:gd name="connsiteX3" fmla="*/ 0 w 4000500"/>
              <a:gd name="connsiteY3" fmla="*/ 3429000 h 3429000"/>
              <a:gd name="connsiteX4" fmla="*/ 0 w 4000500"/>
              <a:gd name="connsiteY4" fmla="*/ 0 h 3429000"/>
              <a:gd name="connsiteX0" fmla="*/ 0 w 4000500"/>
              <a:gd name="connsiteY0" fmla="*/ 0 h 3712464"/>
              <a:gd name="connsiteX1" fmla="*/ 4000500 w 4000500"/>
              <a:gd name="connsiteY1" fmla="*/ 0 h 3712464"/>
              <a:gd name="connsiteX2" fmla="*/ 4000500 w 4000500"/>
              <a:gd name="connsiteY2" fmla="*/ 3429000 h 3712464"/>
              <a:gd name="connsiteX3" fmla="*/ 9144 w 4000500"/>
              <a:gd name="connsiteY3" fmla="*/ 3712464 h 3712464"/>
              <a:gd name="connsiteX4" fmla="*/ 0 w 4000500"/>
              <a:gd name="connsiteY4" fmla="*/ 0 h 3712464"/>
              <a:gd name="connsiteX0" fmla="*/ 0 w 4009644"/>
              <a:gd name="connsiteY0" fmla="*/ 0 h 3712464"/>
              <a:gd name="connsiteX1" fmla="*/ 4000500 w 4009644"/>
              <a:gd name="connsiteY1" fmla="*/ 0 h 3712464"/>
              <a:gd name="connsiteX2" fmla="*/ 4009644 w 4009644"/>
              <a:gd name="connsiteY2" fmla="*/ 3191256 h 3712464"/>
              <a:gd name="connsiteX3" fmla="*/ 9144 w 4009644"/>
              <a:gd name="connsiteY3" fmla="*/ 3712464 h 3712464"/>
              <a:gd name="connsiteX4" fmla="*/ 0 w 4009644"/>
              <a:gd name="connsiteY4" fmla="*/ 0 h 3712464"/>
              <a:gd name="connsiteX0" fmla="*/ 0 w 4009644"/>
              <a:gd name="connsiteY0" fmla="*/ 0 h 3721989"/>
              <a:gd name="connsiteX1" fmla="*/ 4000500 w 4009644"/>
              <a:gd name="connsiteY1" fmla="*/ 0 h 3721989"/>
              <a:gd name="connsiteX2" fmla="*/ 4009644 w 4009644"/>
              <a:gd name="connsiteY2" fmla="*/ 3191256 h 3721989"/>
              <a:gd name="connsiteX3" fmla="*/ 2794 w 4009644"/>
              <a:gd name="connsiteY3" fmla="*/ 3721989 h 3721989"/>
              <a:gd name="connsiteX4" fmla="*/ 0 w 4009644"/>
              <a:gd name="connsiteY4" fmla="*/ 0 h 3721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9644" h="3721989">
                <a:moveTo>
                  <a:pt x="0" y="0"/>
                </a:moveTo>
                <a:lnTo>
                  <a:pt x="4000500" y="0"/>
                </a:lnTo>
                <a:lnTo>
                  <a:pt x="4009644" y="3191256"/>
                </a:lnTo>
                <a:lnTo>
                  <a:pt x="2794" y="3721989"/>
                </a:lnTo>
                <a:cubicBezTo>
                  <a:pt x="1863" y="2481326"/>
                  <a:pt x="931" y="1240663"/>
                  <a:pt x="0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 userDrawn="1"/>
        </p:nvSpPr>
        <p:spPr>
          <a:xfrm flipH="1">
            <a:off x="0" y="0"/>
            <a:ext cx="81915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 userDrawn="1"/>
        </p:nvSpPr>
        <p:spPr>
          <a:xfrm>
            <a:off x="9927188" y="3160628"/>
            <a:ext cx="540861" cy="540861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 userDrawn="1"/>
        </p:nvGrpSpPr>
        <p:grpSpPr>
          <a:xfrm flipH="1">
            <a:off x="10077943" y="3328622"/>
            <a:ext cx="221327" cy="282235"/>
            <a:chOff x="10110745" y="3414278"/>
            <a:chExt cx="221327" cy="282235"/>
          </a:xfrm>
        </p:grpSpPr>
        <p:sp>
          <p:nvSpPr>
            <p:cNvPr id="43" name="object 10"/>
            <p:cNvSpPr/>
            <p:nvPr userDrawn="1"/>
          </p:nvSpPr>
          <p:spPr>
            <a:xfrm rot="2765563" flipV="1">
              <a:off x="10007189" y="3517834"/>
              <a:ext cx="252831" cy="45719"/>
            </a:xfrm>
            <a:custGeom>
              <a:avLst/>
              <a:gdLst/>
              <a:ahLst/>
              <a:cxnLst/>
              <a:rect l="l" t="t" r="r" b="b"/>
              <a:pathLst>
                <a:path w="398780">
                  <a:moveTo>
                    <a:pt x="398183" y="0"/>
                  </a:moveTo>
                  <a:lnTo>
                    <a:pt x="17056" y="0"/>
                  </a:lnTo>
                  <a:lnTo>
                    <a:pt x="0" y="0"/>
                  </a:lnTo>
                </a:path>
              </a:pathLst>
            </a:custGeom>
            <a:ln w="25400" cap="rnd">
              <a:solidFill>
                <a:schemeClr val="accent5"/>
              </a:solidFill>
            </a:ln>
          </p:spPr>
          <p:txBody>
            <a:bodyPr wrap="square" lIns="0" tIns="0" rIns="0" bIns="0" rtlCol="0"/>
            <a:lstStyle/>
            <a:p>
              <a:endParaRPr b="0" i="0" dirty="0">
                <a:latin typeface="Arial" charset="0"/>
              </a:endParaRPr>
            </a:p>
          </p:txBody>
        </p:sp>
        <p:sp>
          <p:nvSpPr>
            <p:cNvPr id="41" name="object 10"/>
            <p:cNvSpPr/>
            <p:nvPr userDrawn="1"/>
          </p:nvSpPr>
          <p:spPr>
            <a:xfrm rot="18834437">
              <a:off x="10182797" y="3547238"/>
              <a:ext cx="252831" cy="45719"/>
            </a:xfrm>
            <a:custGeom>
              <a:avLst/>
              <a:gdLst/>
              <a:ahLst/>
              <a:cxnLst/>
              <a:rect l="l" t="t" r="r" b="b"/>
              <a:pathLst>
                <a:path w="398780">
                  <a:moveTo>
                    <a:pt x="398183" y="0"/>
                  </a:moveTo>
                  <a:lnTo>
                    <a:pt x="17056" y="0"/>
                  </a:lnTo>
                  <a:lnTo>
                    <a:pt x="0" y="0"/>
                  </a:lnTo>
                </a:path>
              </a:pathLst>
            </a:custGeom>
            <a:ln w="25400" cap="rnd">
              <a:solidFill>
                <a:schemeClr val="tx2">
                  <a:lumMod val="75000"/>
                  <a:alpha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 b="0" i="0" dirty="0">
                <a:latin typeface="Arial" charset="0"/>
              </a:endParaRPr>
            </a:p>
          </p:txBody>
        </p:sp>
      </p:grpSp>
      <p:sp>
        <p:nvSpPr>
          <p:cNvPr id="40" name="Text Placeholder 20"/>
          <p:cNvSpPr>
            <a:spLocks noGrp="1"/>
          </p:cNvSpPr>
          <p:nvPr>
            <p:ph type="body" sz="quarter" idx="14" hasCustomPrompt="1"/>
          </p:nvPr>
        </p:nvSpPr>
        <p:spPr>
          <a:xfrm>
            <a:off x="301973" y="1158354"/>
            <a:ext cx="2305050" cy="51533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2000" b="1" i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defRPr>
            </a:lvl1pPr>
            <a:lvl2pPr marL="311142" indent="0" algn="ctr">
              <a:buNone/>
              <a:defRPr sz="1600"/>
            </a:lvl2pPr>
            <a:lvl3pPr marL="609585" indent="0" algn="ctr">
              <a:buNone/>
              <a:defRPr sz="1600"/>
            </a:lvl3pPr>
            <a:lvl4pPr marL="918611" indent="0" algn="ctr">
              <a:buNone/>
              <a:defRPr sz="1600"/>
            </a:lvl4pPr>
            <a:lvl5pPr marL="1219170" indent="0" algn="ctr">
              <a:buNone/>
              <a:defRPr sz="1600"/>
            </a:lvl5pPr>
          </a:lstStyle>
          <a:p>
            <a:pPr lvl="0"/>
            <a:r>
              <a:rPr lang="en-US" dirty="0" smtClean="0"/>
              <a:t>CLICK TO EDIT MASTER TEXT</a:t>
            </a:r>
          </a:p>
        </p:txBody>
      </p:sp>
      <p:sp>
        <p:nvSpPr>
          <p:cNvPr id="42" name="Text Placeholder 20"/>
          <p:cNvSpPr>
            <a:spLocks noGrp="1"/>
          </p:cNvSpPr>
          <p:nvPr>
            <p:ph type="body" sz="quarter" idx="15"/>
          </p:nvPr>
        </p:nvSpPr>
        <p:spPr>
          <a:xfrm>
            <a:off x="301973" y="3561969"/>
            <a:ext cx="2305050" cy="1230603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1600" b="0" i="0">
                <a:solidFill>
                  <a:schemeClr val="tx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  <a:lvl2pPr marL="311142" indent="0" algn="ctr">
              <a:buNone/>
              <a:defRPr sz="1600"/>
            </a:lvl2pPr>
            <a:lvl3pPr marL="609585" indent="0" algn="ctr">
              <a:buNone/>
              <a:defRPr sz="1600"/>
            </a:lvl3pPr>
            <a:lvl4pPr marL="918611" indent="0" algn="ctr">
              <a:buNone/>
              <a:defRPr sz="1600"/>
            </a:lvl4pPr>
            <a:lvl5pPr marL="1219170" indent="0" algn="ctr">
              <a:buNone/>
              <a:defRPr sz="1600"/>
            </a:lvl5pPr>
          </a:lstStyle>
          <a:p>
            <a:pPr lvl="0"/>
            <a:r>
              <a:rPr lang="en-US" dirty="0" smtClean="0"/>
              <a:t>Click to edit Master text</a:t>
            </a:r>
          </a:p>
        </p:txBody>
      </p:sp>
      <p:sp>
        <p:nvSpPr>
          <p:cNvPr id="44" name="Text Placeholder 20"/>
          <p:cNvSpPr>
            <a:spLocks noGrp="1"/>
          </p:cNvSpPr>
          <p:nvPr>
            <p:ph type="body" sz="quarter" idx="16" hasCustomPrompt="1"/>
          </p:nvPr>
        </p:nvSpPr>
        <p:spPr>
          <a:xfrm>
            <a:off x="2953790" y="1158354"/>
            <a:ext cx="2305050" cy="51533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2000" b="1" i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defRPr>
            </a:lvl1pPr>
            <a:lvl2pPr marL="311142" indent="0" algn="ctr">
              <a:buNone/>
              <a:defRPr sz="1600"/>
            </a:lvl2pPr>
            <a:lvl3pPr marL="609585" indent="0" algn="ctr">
              <a:buNone/>
              <a:defRPr sz="1600"/>
            </a:lvl3pPr>
            <a:lvl4pPr marL="918611" indent="0" algn="ctr">
              <a:buNone/>
              <a:defRPr sz="1600"/>
            </a:lvl4pPr>
            <a:lvl5pPr marL="1219170" indent="0" algn="ctr">
              <a:buNone/>
              <a:defRPr sz="1600"/>
            </a:lvl5pPr>
          </a:lstStyle>
          <a:p>
            <a:pPr lvl="0"/>
            <a:r>
              <a:rPr lang="en-US" dirty="0" smtClean="0"/>
              <a:t>CLICK TO EDIT MASTER TEXT</a:t>
            </a:r>
          </a:p>
        </p:txBody>
      </p:sp>
      <p:sp>
        <p:nvSpPr>
          <p:cNvPr id="45" name="Text Placeholder 20"/>
          <p:cNvSpPr>
            <a:spLocks noGrp="1"/>
          </p:cNvSpPr>
          <p:nvPr>
            <p:ph type="body" sz="quarter" idx="17"/>
          </p:nvPr>
        </p:nvSpPr>
        <p:spPr>
          <a:xfrm>
            <a:off x="2953790" y="3561969"/>
            <a:ext cx="2305050" cy="1230603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1600" b="0" i="0">
                <a:solidFill>
                  <a:schemeClr val="tx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  <a:lvl2pPr marL="311142" indent="0" algn="ctr">
              <a:buNone/>
              <a:defRPr sz="1600"/>
            </a:lvl2pPr>
            <a:lvl3pPr marL="609585" indent="0" algn="ctr">
              <a:buNone/>
              <a:defRPr sz="1600"/>
            </a:lvl3pPr>
            <a:lvl4pPr marL="918611" indent="0" algn="ctr">
              <a:buNone/>
              <a:defRPr sz="1600"/>
            </a:lvl4pPr>
            <a:lvl5pPr marL="1219170" indent="0" algn="ctr">
              <a:buNone/>
              <a:defRPr sz="1600"/>
            </a:lvl5pPr>
          </a:lstStyle>
          <a:p>
            <a:pPr lvl="0"/>
            <a:r>
              <a:rPr lang="en-US" dirty="0" smtClean="0"/>
              <a:t>Click to edit Master text</a:t>
            </a:r>
          </a:p>
        </p:txBody>
      </p:sp>
      <p:sp>
        <p:nvSpPr>
          <p:cNvPr id="46" name="Text Placeholder 20"/>
          <p:cNvSpPr>
            <a:spLocks noGrp="1"/>
          </p:cNvSpPr>
          <p:nvPr>
            <p:ph type="body" sz="quarter" idx="18" hasCustomPrompt="1"/>
          </p:nvPr>
        </p:nvSpPr>
        <p:spPr>
          <a:xfrm>
            <a:off x="5605607" y="1158354"/>
            <a:ext cx="2305050" cy="51533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2000" b="1" i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defRPr>
            </a:lvl1pPr>
            <a:lvl2pPr marL="311142" indent="0" algn="ctr">
              <a:buNone/>
              <a:defRPr sz="1600"/>
            </a:lvl2pPr>
            <a:lvl3pPr marL="609585" indent="0" algn="ctr">
              <a:buNone/>
              <a:defRPr sz="1600"/>
            </a:lvl3pPr>
            <a:lvl4pPr marL="918611" indent="0" algn="ctr">
              <a:buNone/>
              <a:defRPr sz="1600"/>
            </a:lvl4pPr>
            <a:lvl5pPr marL="1219170" indent="0" algn="ctr">
              <a:buNone/>
              <a:defRPr sz="1600"/>
            </a:lvl5pPr>
          </a:lstStyle>
          <a:p>
            <a:pPr lvl="0"/>
            <a:r>
              <a:rPr lang="en-US" dirty="0" smtClean="0"/>
              <a:t>CLICK TO EDIT MASTER TEXT</a:t>
            </a:r>
          </a:p>
        </p:txBody>
      </p:sp>
      <p:sp>
        <p:nvSpPr>
          <p:cNvPr id="47" name="Text Placeholder 20"/>
          <p:cNvSpPr>
            <a:spLocks noGrp="1"/>
          </p:cNvSpPr>
          <p:nvPr>
            <p:ph type="body" sz="quarter" idx="19"/>
          </p:nvPr>
        </p:nvSpPr>
        <p:spPr>
          <a:xfrm>
            <a:off x="5605607" y="3561969"/>
            <a:ext cx="2305050" cy="1230603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1600" b="0" i="0">
                <a:solidFill>
                  <a:schemeClr val="tx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  <a:lvl2pPr marL="311142" indent="0" algn="ctr">
              <a:buNone/>
              <a:defRPr sz="1600"/>
            </a:lvl2pPr>
            <a:lvl3pPr marL="609585" indent="0" algn="ctr">
              <a:buNone/>
              <a:defRPr sz="1600"/>
            </a:lvl3pPr>
            <a:lvl4pPr marL="918611" indent="0" algn="ctr">
              <a:buNone/>
              <a:defRPr sz="1600"/>
            </a:lvl4pPr>
            <a:lvl5pPr marL="1219170" indent="0" algn="ctr">
              <a:buNone/>
              <a:defRPr sz="1600"/>
            </a:lvl5pPr>
          </a:lstStyle>
          <a:p>
            <a:pPr lvl="0"/>
            <a:r>
              <a:rPr lang="en-US" dirty="0" smtClean="0"/>
              <a:t>Click to edit Master text</a:t>
            </a:r>
          </a:p>
        </p:txBody>
      </p:sp>
      <p:sp>
        <p:nvSpPr>
          <p:cNvPr id="48" name="Text Placeholder 20"/>
          <p:cNvSpPr>
            <a:spLocks noGrp="1"/>
          </p:cNvSpPr>
          <p:nvPr>
            <p:ph type="body" sz="quarter" idx="20"/>
          </p:nvPr>
        </p:nvSpPr>
        <p:spPr>
          <a:xfrm>
            <a:off x="301973" y="4947920"/>
            <a:ext cx="7608684" cy="524949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l">
              <a:buNone/>
              <a:defRPr sz="2000" b="0" i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defRPr>
            </a:lvl1pPr>
            <a:lvl2pPr marL="311142" indent="0" algn="ctr">
              <a:buNone/>
              <a:defRPr sz="1600"/>
            </a:lvl2pPr>
            <a:lvl3pPr marL="609585" indent="0" algn="ctr">
              <a:buNone/>
              <a:defRPr sz="1600"/>
            </a:lvl3pPr>
            <a:lvl4pPr marL="918611" indent="0" algn="ctr">
              <a:buNone/>
              <a:defRPr sz="1600"/>
            </a:lvl4pPr>
            <a:lvl5pPr marL="1219170" indent="0" algn="ctr">
              <a:buNone/>
              <a:defRPr sz="1600"/>
            </a:lvl5pPr>
          </a:lstStyle>
          <a:p>
            <a:pPr lvl="0"/>
            <a:r>
              <a:rPr lang="en-US" dirty="0" smtClean="0"/>
              <a:t>Click to edit Master text</a:t>
            </a:r>
          </a:p>
        </p:txBody>
      </p:sp>
      <p:sp>
        <p:nvSpPr>
          <p:cNvPr id="49" name="Text Placeholder 20"/>
          <p:cNvSpPr>
            <a:spLocks noGrp="1"/>
          </p:cNvSpPr>
          <p:nvPr>
            <p:ph type="body" sz="quarter" idx="21"/>
          </p:nvPr>
        </p:nvSpPr>
        <p:spPr>
          <a:xfrm>
            <a:off x="301972" y="5488939"/>
            <a:ext cx="7608685" cy="1004716"/>
          </a:xfrm>
          <a:prstGeom prst="rect">
            <a:avLst/>
          </a:prstGeom>
        </p:spPr>
        <p:txBody>
          <a:bodyPr numCol="1" spcCol="274320" anchor="t">
            <a:normAutofit/>
          </a:bodyPr>
          <a:lstStyle>
            <a:lvl1pPr marL="0" indent="0" algn="l">
              <a:buNone/>
              <a:defRPr sz="1600" b="0" i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  <a:lvl2pPr marL="311142" indent="0" algn="ctr">
              <a:buNone/>
              <a:defRPr sz="1600"/>
            </a:lvl2pPr>
            <a:lvl3pPr marL="609585" indent="0" algn="ctr">
              <a:buNone/>
              <a:defRPr sz="1600"/>
            </a:lvl3pPr>
            <a:lvl4pPr marL="918611" indent="0" algn="ctr">
              <a:buNone/>
              <a:defRPr sz="1600"/>
            </a:lvl4pPr>
            <a:lvl5pPr marL="1219170" indent="0" algn="ctr">
              <a:buNone/>
              <a:defRPr sz="1600"/>
            </a:lvl5pPr>
          </a:lstStyle>
          <a:p>
            <a:pPr lvl="0"/>
            <a:r>
              <a:rPr lang="en-US" dirty="0" smtClean="0"/>
              <a:t>Click to edit Master text</a:t>
            </a:r>
          </a:p>
        </p:txBody>
      </p:sp>
      <p:sp>
        <p:nvSpPr>
          <p:cNvPr id="50" name="Text Placeholder 20"/>
          <p:cNvSpPr>
            <a:spLocks noGrp="1"/>
          </p:cNvSpPr>
          <p:nvPr>
            <p:ph type="body" sz="quarter" idx="23"/>
          </p:nvPr>
        </p:nvSpPr>
        <p:spPr>
          <a:xfrm>
            <a:off x="8388858" y="937259"/>
            <a:ext cx="3617214" cy="2175328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14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311142" indent="0" algn="ctr">
              <a:buNone/>
              <a:defRPr sz="1600"/>
            </a:lvl2pPr>
            <a:lvl3pPr marL="609585" indent="0" algn="ctr">
              <a:buNone/>
              <a:defRPr sz="1600"/>
            </a:lvl3pPr>
            <a:lvl4pPr marL="918611" indent="0" algn="ctr">
              <a:buNone/>
              <a:defRPr sz="1600"/>
            </a:lvl4pPr>
            <a:lvl5pPr marL="1219170" indent="0" algn="ctr">
              <a:buNone/>
              <a:defRPr sz="1600"/>
            </a:lvl5pPr>
          </a:lstStyle>
          <a:p>
            <a:pPr lvl="0"/>
            <a:r>
              <a:rPr lang="en-US" dirty="0" smtClean="0"/>
              <a:t>Click to edit Master text</a:t>
            </a:r>
          </a:p>
        </p:txBody>
      </p:sp>
      <p:sp>
        <p:nvSpPr>
          <p:cNvPr id="51" name="Text Placeholder 20"/>
          <p:cNvSpPr>
            <a:spLocks noGrp="1"/>
          </p:cNvSpPr>
          <p:nvPr>
            <p:ph type="body" sz="quarter" idx="24"/>
          </p:nvPr>
        </p:nvSpPr>
        <p:spPr>
          <a:xfrm>
            <a:off x="8388858" y="420596"/>
            <a:ext cx="3617214" cy="515331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2400" b="1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311142" indent="0" algn="ctr">
              <a:buNone/>
              <a:defRPr sz="1600"/>
            </a:lvl2pPr>
            <a:lvl3pPr marL="609585" indent="0" algn="ctr">
              <a:buNone/>
              <a:defRPr sz="1600"/>
            </a:lvl3pPr>
            <a:lvl4pPr marL="918611" indent="0" algn="ctr">
              <a:buNone/>
              <a:defRPr sz="1600"/>
            </a:lvl4pPr>
            <a:lvl5pPr marL="1219170" indent="0" algn="ctr">
              <a:buNone/>
              <a:defRPr sz="1600"/>
            </a:lvl5pPr>
          </a:lstStyle>
          <a:p>
            <a:pPr lvl="0"/>
            <a:r>
              <a:rPr lang="en-US" dirty="0" smtClean="0"/>
              <a:t>Click to edit Master text</a:t>
            </a:r>
          </a:p>
        </p:txBody>
      </p:sp>
      <p:sp>
        <p:nvSpPr>
          <p:cNvPr id="52" name="Text Placeholder 20"/>
          <p:cNvSpPr>
            <a:spLocks noGrp="1"/>
          </p:cNvSpPr>
          <p:nvPr>
            <p:ph type="body" sz="quarter" idx="25"/>
          </p:nvPr>
        </p:nvSpPr>
        <p:spPr>
          <a:xfrm>
            <a:off x="8396467" y="4474172"/>
            <a:ext cx="3617214" cy="2019484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14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311142" indent="0" algn="ctr">
              <a:buNone/>
              <a:defRPr sz="1600"/>
            </a:lvl2pPr>
            <a:lvl3pPr marL="609585" indent="0" algn="ctr">
              <a:buNone/>
              <a:defRPr sz="1600"/>
            </a:lvl3pPr>
            <a:lvl4pPr marL="918611" indent="0" algn="ctr">
              <a:buNone/>
              <a:defRPr sz="1600"/>
            </a:lvl4pPr>
            <a:lvl5pPr marL="1219170" indent="0" algn="ctr">
              <a:buNone/>
              <a:defRPr sz="1600"/>
            </a:lvl5pPr>
          </a:lstStyle>
          <a:p>
            <a:pPr lvl="0"/>
            <a:r>
              <a:rPr lang="en-US" dirty="0" smtClean="0"/>
              <a:t>Click to edit Master text</a:t>
            </a:r>
          </a:p>
        </p:txBody>
      </p:sp>
      <p:sp>
        <p:nvSpPr>
          <p:cNvPr id="53" name="Text Placeholder 20"/>
          <p:cNvSpPr>
            <a:spLocks noGrp="1"/>
          </p:cNvSpPr>
          <p:nvPr>
            <p:ph type="body" sz="quarter" idx="26"/>
          </p:nvPr>
        </p:nvSpPr>
        <p:spPr>
          <a:xfrm>
            <a:off x="8396467" y="3957509"/>
            <a:ext cx="3617214" cy="515331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2400" b="1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311142" indent="0" algn="ctr">
              <a:buNone/>
              <a:defRPr sz="1600"/>
            </a:lvl2pPr>
            <a:lvl3pPr marL="609585" indent="0" algn="ctr">
              <a:buNone/>
              <a:defRPr sz="1600"/>
            </a:lvl3pPr>
            <a:lvl4pPr marL="918611" indent="0" algn="ctr">
              <a:buNone/>
              <a:defRPr sz="1600"/>
            </a:lvl4pPr>
            <a:lvl5pPr marL="1219170" indent="0" algn="ctr">
              <a:buNone/>
              <a:defRPr sz="1600"/>
            </a:lvl5pPr>
          </a:lstStyle>
          <a:p>
            <a:pPr lvl="0"/>
            <a:r>
              <a:rPr lang="en-US" dirty="0" smtClean="0"/>
              <a:t>Click to edit Master text</a:t>
            </a:r>
          </a:p>
        </p:txBody>
      </p:sp>
      <p:sp>
        <p:nvSpPr>
          <p:cNvPr id="58" name="Content Placeholder 10"/>
          <p:cNvSpPr>
            <a:spLocks noGrp="1" noChangeAspect="1"/>
          </p:cNvSpPr>
          <p:nvPr>
            <p:ph sz="quarter" idx="34" hasCustomPrompt="1"/>
          </p:nvPr>
        </p:nvSpPr>
        <p:spPr>
          <a:xfrm>
            <a:off x="672137" y="1809187"/>
            <a:ext cx="1567426" cy="1567426"/>
          </a:xfrm>
          <a:prstGeom prst="ellipse">
            <a:avLst/>
          </a:prstGeom>
          <a:solidFill>
            <a:schemeClr val="bg1"/>
          </a:solidFill>
        </p:spPr>
        <p:txBody>
          <a:bodyPr anchor="ctr">
            <a:noAutofit/>
          </a:bodyPr>
          <a:lstStyle>
            <a:lvl1pPr marL="0" indent="0" algn="ctr">
              <a:buNone/>
              <a:defRPr sz="4000" b="0">
                <a:solidFill>
                  <a:schemeClr val="accent5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text</a:t>
            </a:r>
            <a:endParaRPr lang="en-US" dirty="0"/>
          </a:p>
        </p:txBody>
      </p:sp>
      <p:grpSp>
        <p:nvGrpSpPr>
          <p:cNvPr id="63" name="Group 62"/>
          <p:cNvGrpSpPr/>
          <p:nvPr userDrawn="1"/>
        </p:nvGrpSpPr>
        <p:grpSpPr>
          <a:xfrm rot="11700000">
            <a:off x="609439" y="1746489"/>
            <a:ext cx="1692822" cy="1692822"/>
            <a:chOff x="-2679895" y="1117464"/>
            <a:chExt cx="2468880" cy="2468880"/>
          </a:xfrm>
        </p:grpSpPr>
        <p:sp>
          <p:nvSpPr>
            <p:cNvPr id="64" name="Oval 35"/>
            <p:cNvSpPr/>
            <p:nvPr userDrawn="1"/>
          </p:nvSpPr>
          <p:spPr>
            <a:xfrm>
              <a:off x="-1445455" y="1117464"/>
              <a:ext cx="1234440" cy="1234440"/>
            </a:xfrm>
            <a:custGeom>
              <a:avLst/>
              <a:gdLst>
                <a:gd name="connsiteX0" fmla="*/ 0 w 2468880"/>
                <a:gd name="connsiteY0" fmla="*/ 1234440 h 2468880"/>
                <a:gd name="connsiteX1" fmla="*/ 1234440 w 2468880"/>
                <a:gd name="connsiteY1" fmla="*/ 0 h 2468880"/>
                <a:gd name="connsiteX2" fmla="*/ 2468880 w 2468880"/>
                <a:gd name="connsiteY2" fmla="*/ 1234440 h 2468880"/>
                <a:gd name="connsiteX3" fmla="*/ 1234440 w 2468880"/>
                <a:gd name="connsiteY3" fmla="*/ 2468880 h 2468880"/>
                <a:gd name="connsiteX4" fmla="*/ 0 w 2468880"/>
                <a:gd name="connsiteY4" fmla="*/ 1234440 h 2468880"/>
                <a:gd name="connsiteX0" fmla="*/ 1234440 w 2468880"/>
                <a:gd name="connsiteY0" fmla="*/ 0 h 2468880"/>
                <a:gd name="connsiteX1" fmla="*/ 2468880 w 2468880"/>
                <a:gd name="connsiteY1" fmla="*/ 1234440 h 2468880"/>
                <a:gd name="connsiteX2" fmla="*/ 1234440 w 2468880"/>
                <a:gd name="connsiteY2" fmla="*/ 2468880 h 2468880"/>
                <a:gd name="connsiteX3" fmla="*/ 0 w 2468880"/>
                <a:gd name="connsiteY3" fmla="*/ 1234440 h 2468880"/>
                <a:gd name="connsiteX4" fmla="*/ 1325880 w 2468880"/>
                <a:gd name="connsiteY4" fmla="*/ 91440 h 2468880"/>
                <a:gd name="connsiteX0" fmla="*/ 1234440 w 2468880"/>
                <a:gd name="connsiteY0" fmla="*/ 0 h 2468880"/>
                <a:gd name="connsiteX1" fmla="*/ 2468880 w 2468880"/>
                <a:gd name="connsiteY1" fmla="*/ 1234440 h 2468880"/>
                <a:gd name="connsiteX2" fmla="*/ 1234440 w 2468880"/>
                <a:gd name="connsiteY2" fmla="*/ 2468880 h 2468880"/>
                <a:gd name="connsiteX3" fmla="*/ 0 w 2468880"/>
                <a:gd name="connsiteY3" fmla="*/ 1234440 h 2468880"/>
                <a:gd name="connsiteX0" fmla="*/ 0 w 1234440"/>
                <a:gd name="connsiteY0" fmla="*/ 0 h 2468880"/>
                <a:gd name="connsiteX1" fmla="*/ 1234440 w 1234440"/>
                <a:gd name="connsiteY1" fmla="*/ 1234440 h 2468880"/>
                <a:gd name="connsiteX2" fmla="*/ 0 w 1234440"/>
                <a:gd name="connsiteY2" fmla="*/ 2468880 h 2468880"/>
                <a:gd name="connsiteX0" fmla="*/ 0 w 1234440"/>
                <a:gd name="connsiteY0" fmla="*/ 0 h 1234440"/>
                <a:gd name="connsiteX1" fmla="*/ 1234440 w 1234440"/>
                <a:gd name="connsiteY1" fmla="*/ 1234440 h 1234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4440" h="1234440">
                  <a:moveTo>
                    <a:pt x="0" y="0"/>
                  </a:moveTo>
                  <a:cubicBezTo>
                    <a:pt x="681762" y="0"/>
                    <a:pt x="1234440" y="552678"/>
                    <a:pt x="1234440" y="1234440"/>
                  </a:cubicBezTo>
                </a:path>
              </a:pathLst>
            </a:custGeom>
            <a:noFill/>
            <a:ln w="38100" cap="rnd">
              <a:solidFill>
                <a:schemeClr val="accent5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34"/>
            <p:cNvSpPr/>
            <p:nvPr userDrawn="1"/>
          </p:nvSpPr>
          <p:spPr>
            <a:xfrm>
              <a:off x="-2679895" y="1117464"/>
              <a:ext cx="2468880" cy="2468880"/>
            </a:xfrm>
            <a:custGeom>
              <a:avLst/>
              <a:gdLst>
                <a:gd name="connsiteX0" fmla="*/ 0 w 2468880"/>
                <a:gd name="connsiteY0" fmla="*/ 1234440 h 2468880"/>
                <a:gd name="connsiteX1" fmla="*/ 1234440 w 2468880"/>
                <a:gd name="connsiteY1" fmla="*/ 0 h 2468880"/>
                <a:gd name="connsiteX2" fmla="*/ 2468880 w 2468880"/>
                <a:gd name="connsiteY2" fmla="*/ 1234440 h 2468880"/>
                <a:gd name="connsiteX3" fmla="*/ 1234440 w 2468880"/>
                <a:gd name="connsiteY3" fmla="*/ 2468880 h 2468880"/>
                <a:gd name="connsiteX4" fmla="*/ 0 w 2468880"/>
                <a:gd name="connsiteY4" fmla="*/ 1234440 h 2468880"/>
                <a:gd name="connsiteX0" fmla="*/ 2468880 w 2560320"/>
                <a:gd name="connsiteY0" fmla="*/ 1234440 h 2468880"/>
                <a:gd name="connsiteX1" fmla="*/ 1234440 w 2560320"/>
                <a:gd name="connsiteY1" fmla="*/ 2468880 h 2468880"/>
                <a:gd name="connsiteX2" fmla="*/ 0 w 2560320"/>
                <a:gd name="connsiteY2" fmla="*/ 1234440 h 2468880"/>
                <a:gd name="connsiteX3" fmla="*/ 1234440 w 2560320"/>
                <a:gd name="connsiteY3" fmla="*/ 0 h 2468880"/>
                <a:gd name="connsiteX4" fmla="*/ 2560320 w 2560320"/>
                <a:gd name="connsiteY4" fmla="*/ 1325880 h 2468880"/>
                <a:gd name="connsiteX0" fmla="*/ 2468880 w 2468880"/>
                <a:gd name="connsiteY0" fmla="*/ 1234440 h 2468880"/>
                <a:gd name="connsiteX1" fmla="*/ 1234440 w 2468880"/>
                <a:gd name="connsiteY1" fmla="*/ 2468880 h 2468880"/>
                <a:gd name="connsiteX2" fmla="*/ 0 w 2468880"/>
                <a:gd name="connsiteY2" fmla="*/ 1234440 h 2468880"/>
                <a:gd name="connsiteX3" fmla="*/ 1234440 w 2468880"/>
                <a:gd name="connsiteY3" fmla="*/ 0 h 2468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68880" h="2468880">
                  <a:moveTo>
                    <a:pt x="2468880" y="1234440"/>
                  </a:moveTo>
                  <a:cubicBezTo>
                    <a:pt x="2468880" y="1916202"/>
                    <a:pt x="1916202" y="2468880"/>
                    <a:pt x="1234440" y="2468880"/>
                  </a:cubicBezTo>
                  <a:cubicBezTo>
                    <a:pt x="552678" y="2468880"/>
                    <a:pt x="0" y="1916202"/>
                    <a:pt x="0" y="1234440"/>
                  </a:cubicBezTo>
                  <a:cubicBezTo>
                    <a:pt x="0" y="552678"/>
                    <a:pt x="552678" y="0"/>
                    <a:pt x="1234440" y="0"/>
                  </a:cubicBezTo>
                </a:path>
              </a:pathLst>
            </a:custGeom>
            <a:noFill/>
            <a:ln w="38100" cap="rnd">
              <a:solidFill>
                <a:schemeClr val="tx2">
                  <a:lumMod val="75000"/>
                  <a:alpha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Content Placeholder 10"/>
          <p:cNvSpPr>
            <a:spLocks noGrp="1" noChangeAspect="1"/>
          </p:cNvSpPr>
          <p:nvPr>
            <p:ph sz="quarter" idx="35" hasCustomPrompt="1"/>
          </p:nvPr>
        </p:nvSpPr>
        <p:spPr>
          <a:xfrm>
            <a:off x="3334275" y="1809187"/>
            <a:ext cx="1567426" cy="1567426"/>
          </a:xfrm>
          <a:prstGeom prst="ellipse">
            <a:avLst/>
          </a:prstGeom>
          <a:solidFill>
            <a:schemeClr val="bg1"/>
          </a:solidFill>
        </p:spPr>
        <p:txBody>
          <a:bodyPr anchor="ctr">
            <a:noAutofit/>
          </a:bodyPr>
          <a:lstStyle>
            <a:lvl1pPr marL="0" indent="0" algn="ctr">
              <a:buNone/>
              <a:defRPr sz="4000" b="0">
                <a:solidFill>
                  <a:schemeClr val="accent5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text</a:t>
            </a:r>
            <a:endParaRPr lang="en-US" dirty="0"/>
          </a:p>
        </p:txBody>
      </p:sp>
      <p:grpSp>
        <p:nvGrpSpPr>
          <p:cNvPr id="67" name="Group 66"/>
          <p:cNvGrpSpPr/>
          <p:nvPr userDrawn="1"/>
        </p:nvGrpSpPr>
        <p:grpSpPr>
          <a:xfrm rot="11700000">
            <a:off x="3271577" y="1746489"/>
            <a:ext cx="1692822" cy="1692822"/>
            <a:chOff x="-2679895" y="1117464"/>
            <a:chExt cx="2468880" cy="2468880"/>
          </a:xfrm>
        </p:grpSpPr>
        <p:sp>
          <p:nvSpPr>
            <p:cNvPr id="68" name="Oval 35"/>
            <p:cNvSpPr/>
            <p:nvPr userDrawn="1"/>
          </p:nvSpPr>
          <p:spPr>
            <a:xfrm>
              <a:off x="-1445455" y="1117464"/>
              <a:ext cx="1234440" cy="1234440"/>
            </a:xfrm>
            <a:custGeom>
              <a:avLst/>
              <a:gdLst>
                <a:gd name="connsiteX0" fmla="*/ 0 w 2468880"/>
                <a:gd name="connsiteY0" fmla="*/ 1234440 h 2468880"/>
                <a:gd name="connsiteX1" fmla="*/ 1234440 w 2468880"/>
                <a:gd name="connsiteY1" fmla="*/ 0 h 2468880"/>
                <a:gd name="connsiteX2" fmla="*/ 2468880 w 2468880"/>
                <a:gd name="connsiteY2" fmla="*/ 1234440 h 2468880"/>
                <a:gd name="connsiteX3" fmla="*/ 1234440 w 2468880"/>
                <a:gd name="connsiteY3" fmla="*/ 2468880 h 2468880"/>
                <a:gd name="connsiteX4" fmla="*/ 0 w 2468880"/>
                <a:gd name="connsiteY4" fmla="*/ 1234440 h 2468880"/>
                <a:gd name="connsiteX0" fmla="*/ 1234440 w 2468880"/>
                <a:gd name="connsiteY0" fmla="*/ 0 h 2468880"/>
                <a:gd name="connsiteX1" fmla="*/ 2468880 w 2468880"/>
                <a:gd name="connsiteY1" fmla="*/ 1234440 h 2468880"/>
                <a:gd name="connsiteX2" fmla="*/ 1234440 w 2468880"/>
                <a:gd name="connsiteY2" fmla="*/ 2468880 h 2468880"/>
                <a:gd name="connsiteX3" fmla="*/ 0 w 2468880"/>
                <a:gd name="connsiteY3" fmla="*/ 1234440 h 2468880"/>
                <a:gd name="connsiteX4" fmla="*/ 1325880 w 2468880"/>
                <a:gd name="connsiteY4" fmla="*/ 91440 h 2468880"/>
                <a:gd name="connsiteX0" fmla="*/ 1234440 w 2468880"/>
                <a:gd name="connsiteY0" fmla="*/ 0 h 2468880"/>
                <a:gd name="connsiteX1" fmla="*/ 2468880 w 2468880"/>
                <a:gd name="connsiteY1" fmla="*/ 1234440 h 2468880"/>
                <a:gd name="connsiteX2" fmla="*/ 1234440 w 2468880"/>
                <a:gd name="connsiteY2" fmla="*/ 2468880 h 2468880"/>
                <a:gd name="connsiteX3" fmla="*/ 0 w 2468880"/>
                <a:gd name="connsiteY3" fmla="*/ 1234440 h 2468880"/>
                <a:gd name="connsiteX0" fmla="*/ 0 w 1234440"/>
                <a:gd name="connsiteY0" fmla="*/ 0 h 2468880"/>
                <a:gd name="connsiteX1" fmla="*/ 1234440 w 1234440"/>
                <a:gd name="connsiteY1" fmla="*/ 1234440 h 2468880"/>
                <a:gd name="connsiteX2" fmla="*/ 0 w 1234440"/>
                <a:gd name="connsiteY2" fmla="*/ 2468880 h 2468880"/>
                <a:gd name="connsiteX0" fmla="*/ 0 w 1234440"/>
                <a:gd name="connsiteY0" fmla="*/ 0 h 1234440"/>
                <a:gd name="connsiteX1" fmla="*/ 1234440 w 1234440"/>
                <a:gd name="connsiteY1" fmla="*/ 1234440 h 1234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4440" h="1234440">
                  <a:moveTo>
                    <a:pt x="0" y="0"/>
                  </a:moveTo>
                  <a:cubicBezTo>
                    <a:pt x="681762" y="0"/>
                    <a:pt x="1234440" y="552678"/>
                    <a:pt x="1234440" y="1234440"/>
                  </a:cubicBezTo>
                </a:path>
              </a:pathLst>
            </a:custGeom>
            <a:noFill/>
            <a:ln w="38100" cap="rnd">
              <a:solidFill>
                <a:schemeClr val="accent5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34"/>
            <p:cNvSpPr/>
            <p:nvPr userDrawn="1"/>
          </p:nvSpPr>
          <p:spPr>
            <a:xfrm>
              <a:off x="-2679895" y="1117464"/>
              <a:ext cx="2468880" cy="2468880"/>
            </a:xfrm>
            <a:custGeom>
              <a:avLst/>
              <a:gdLst>
                <a:gd name="connsiteX0" fmla="*/ 0 w 2468880"/>
                <a:gd name="connsiteY0" fmla="*/ 1234440 h 2468880"/>
                <a:gd name="connsiteX1" fmla="*/ 1234440 w 2468880"/>
                <a:gd name="connsiteY1" fmla="*/ 0 h 2468880"/>
                <a:gd name="connsiteX2" fmla="*/ 2468880 w 2468880"/>
                <a:gd name="connsiteY2" fmla="*/ 1234440 h 2468880"/>
                <a:gd name="connsiteX3" fmla="*/ 1234440 w 2468880"/>
                <a:gd name="connsiteY3" fmla="*/ 2468880 h 2468880"/>
                <a:gd name="connsiteX4" fmla="*/ 0 w 2468880"/>
                <a:gd name="connsiteY4" fmla="*/ 1234440 h 2468880"/>
                <a:gd name="connsiteX0" fmla="*/ 2468880 w 2560320"/>
                <a:gd name="connsiteY0" fmla="*/ 1234440 h 2468880"/>
                <a:gd name="connsiteX1" fmla="*/ 1234440 w 2560320"/>
                <a:gd name="connsiteY1" fmla="*/ 2468880 h 2468880"/>
                <a:gd name="connsiteX2" fmla="*/ 0 w 2560320"/>
                <a:gd name="connsiteY2" fmla="*/ 1234440 h 2468880"/>
                <a:gd name="connsiteX3" fmla="*/ 1234440 w 2560320"/>
                <a:gd name="connsiteY3" fmla="*/ 0 h 2468880"/>
                <a:gd name="connsiteX4" fmla="*/ 2560320 w 2560320"/>
                <a:gd name="connsiteY4" fmla="*/ 1325880 h 2468880"/>
                <a:gd name="connsiteX0" fmla="*/ 2468880 w 2468880"/>
                <a:gd name="connsiteY0" fmla="*/ 1234440 h 2468880"/>
                <a:gd name="connsiteX1" fmla="*/ 1234440 w 2468880"/>
                <a:gd name="connsiteY1" fmla="*/ 2468880 h 2468880"/>
                <a:gd name="connsiteX2" fmla="*/ 0 w 2468880"/>
                <a:gd name="connsiteY2" fmla="*/ 1234440 h 2468880"/>
                <a:gd name="connsiteX3" fmla="*/ 1234440 w 2468880"/>
                <a:gd name="connsiteY3" fmla="*/ 0 h 2468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68880" h="2468880">
                  <a:moveTo>
                    <a:pt x="2468880" y="1234440"/>
                  </a:moveTo>
                  <a:cubicBezTo>
                    <a:pt x="2468880" y="1916202"/>
                    <a:pt x="1916202" y="2468880"/>
                    <a:pt x="1234440" y="2468880"/>
                  </a:cubicBezTo>
                  <a:cubicBezTo>
                    <a:pt x="552678" y="2468880"/>
                    <a:pt x="0" y="1916202"/>
                    <a:pt x="0" y="1234440"/>
                  </a:cubicBezTo>
                  <a:cubicBezTo>
                    <a:pt x="0" y="552678"/>
                    <a:pt x="552678" y="0"/>
                    <a:pt x="1234440" y="0"/>
                  </a:cubicBezTo>
                </a:path>
              </a:pathLst>
            </a:custGeom>
            <a:noFill/>
            <a:ln w="38100" cap="rnd">
              <a:solidFill>
                <a:schemeClr val="tx2">
                  <a:lumMod val="75000"/>
                  <a:alpha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0" name="Content Placeholder 10"/>
          <p:cNvSpPr>
            <a:spLocks noGrp="1" noChangeAspect="1"/>
          </p:cNvSpPr>
          <p:nvPr>
            <p:ph sz="quarter" idx="36" hasCustomPrompt="1"/>
          </p:nvPr>
        </p:nvSpPr>
        <p:spPr>
          <a:xfrm>
            <a:off x="5962707" y="1809187"/>
            <a:ext cx="1567426" cy="1567426"/>
          </a:xfrm>
          <a:prstGeom prst="ellipse">
            <a:avLst/>
          </a:prstGeom>
          <a:solidFill>
            <a:schemeClr val="bg1"/>
          </a:solidFill>
        </p:spPr>
        <p:txBody>
          <a:bodyPr anchor="ctr">
            <a:noAutofit/>
          </a:bodyPr>
          <a:lstStyle>
            <a:lvl1pPr marL="0" indent="0" algn="ctr">
              <a:buNone/>
              <a:defRPr sz="4000" b="0">
                <a:solidFill>
                  <a:schemeClr val="accent5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text</a:t>
            </a:r>
            <a:endParaRPr lang="en-US" dirty="0"/>
          </a:p>
        </p:txBody>
      </p:sp>
      <p:grpSp>
        <p:nvGrpSpPr>
          <p:cNvPr id="71" name="Group 70"/>
          <p:cNvGrpSpPr/>
          <p:nvPr userDrawn="1"/>
        </p:nvGrpSpPr>
        <p:grpSpPr>
          <a:xfrm rot="11700000">
            <a:off x="5900009" y="1746489"/>
            <a:ext cx="1692822" cy="1692822"/>
            <a:chOff x="-2679895" y="1117464"/>
            <a:chExt cx="2468880" cy="2468880"/>
          </a:xfrm>
        </p:grpSpPr>
        <p:sp>
          <p:nvSpPr>
            <p:cNvPr id="72" name="Oval 35"/>
            <p:cNvSpPr/>
            <p:nvPr userDrawn="1"/>
          </p:nvSpPr>
          <p:spPr>
            <a:xfrm>
              <a:off x="-1445455" y="1117464"/>
              <a:ext cx="1234440" cy="1234440"/>
            </a:xfrm>
            <a:custGeom>
              <a:avLst/>
              <a:gdLst>
                <a:gd name="connsiteX0" fmla="*/ 0 w 2468880"/>
                <a:gd name="connsiteY0" fmla="*/ 1234440 h 2468880"/>
                <a:gd name="connsiteX1" fmla="*/ 1234440 w 2468880"/>
                <a:gd name="connsiteY1" fmla="*/ 0 h 2468880"/>
                <a:gd name="connsiteX2" fmla="*/ 2468880 w 2468880"/>
                <a:gd name="connsiteY2" fmla="*/ 1234440 h 2468880"/>
                <a:gd name="connsiteX3" fmla="*/ 1234440 w 2468880"/>
                <a:gd name="connsiteY3" fmla="*/ 2468880 h 2468880"/>
                <a:gd name="connsiteX4" fmla="*/ 0 w 2468880"/>
                <a:gd name="connsiteY4" fmla="*/ 1234440 h 2468880"/>
                <a:gd name="connsiteX0" fmla="*/ 1234440 w 2468880"/>
                <a:gd name="connsiteY0" fmla="*/ 0 h 2468880"/>
                <a:gd name="connsiteX1" fmla="*/ 2468880 w 2468880"/>
                <a:gd name="connsiteY1" fmla="*/ 1234440 h 2468880"/>
                <a:gd name="connsiteX2" fmla="*/ 1234440 w 2468880"/>
                <a:gd name="connsiteY2" fmla="*/ 2468880 h 2468880"/>
                <a:gd name="connsiteX3" fmla="*/ 0 w 2468880"/>
                <a:gd name="connsiteY3" fmla="*/ 1234440 h 2468880"/>
                <a:gd name="connsiteX4" fmla="*/ 1325880 w 2468880"/>
                <a:gd name="connsiteY4" fmla="*/ 91440 h 2468880"/>
                <a:gd name="connsiteX0" fmla="*/ 1234440 w 2468880"/>
                <a:gd name="connsiteY0" fmla="*/ 0 h 2468880"/>
                <a:gd name="connsiteX1" fmla="*/ 2468880 w 2468880"/>
                <a:gd name="connsiteY1" fmla="*/ 1234440 h 2468880"/>
                <a:gd name="connsiteX2" fmla="*/ 1234440 w 2468880"/>
                <a:gd name="connsiteY2" fmla="*/ 2468880 h 2468880"/>
                <a:gd name="connsiteX3" fmla="*/ 0 w 2468880"/>
                <a:gd name="connsiteY3" fmla="*/ 1234440 h 2468880"/>
                <a:gd name="connsiteX0" fmla="*/ 0 w 1234440"/>
                <a:gd name="connsiteY0" fmla="*/ 0 h 2468880"/>
                <a:gd name="connsiteX1" fmla="*/ 1234440 w 1234440"/>
                <a:gd name="connsiteY1" fmla="*/ 1234440 h 2468880"/>
                <a:gd name="connsiteX2" fmla="*/ 0 w 1234440"/>
                <a:gd name="connsiteY2" fmla="*/ 2468880 h 2468880"/>
                <a:gd name="connsiteX0" fmla="*/ 0 w 1234440"/>
                <a:gd name="connsiteY0" fmla="*/ 0 h 1234440"/>
                <a:gd name="connsiteX1" fmla="*/ 1234440 w 1234440"/>
                <a:gd name="connsiteY1" fmla="*/ 1234440 h 1234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4440" h="1234440">
                  <a:moveTo>
                    <a:pt x="0" y="0"/>
                  </a:moveTo>
                  <a:cubicBezTo>
                    <a:pt x="681762" y="0"/>
                    <a:pt x="1234440" y="552678"/>
                    <a:pt x="1234440" y="1234440"/>
                  </a:cubicBezTo>
                </a:path>
              </a:pathLst>
            </a:custGeom>
            <a:noFill/>
            <a:ln w="38100" cap="rnd">
              <a:solidFill>
                <a:schemeClr val="accent5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34"/>
            <p:cNvSpPr/>
            <p:nvPr userDrawn="1"/>
          </p:nvSpPr>
          <p:spPr>
            <a:xfrm>
              <a:off x="-2679895" y="1117464"/>
              <a:ext cx="2468880" cy="2468880"/>
            </a:xfrm>
            <a:custGeom>
              <a:avLst/>
              <a:gdLst>
                <a:gd name="connsiteX0" fmla="*/ 0 w 2468880"/>
                <a:gd name="connsiteY0" fmla="*/ 1234440 h 2468880"/>
                <a:gd name="connsiteX1" fmla="*/ 1234440 w 2468880"/>
                <a:gd name="connsiteY1" fmla="*/ 0 h 2468880"/>
                <a:gd name="connsiteX2" fmla="*/ 2468880 w 2468880"/>
                <a:gd name="connsiteY2" fmla="*/ 1234440 h 2468880"/>
                <a:gd name="connsiteX3" fmla="*/ 1234440 w 2468880"/>
                <a:gd name="connsiteY3" fmla="*/ 2468880 h 2468880"/>
                <a:gd name="connsiteX4" fmla="*/ 0 w 2468880"/>
                <a:gd name="connsiteY4" fmla="*/ 1234440 h 2468880"/>
                <a:gd name="connsiteX0" fmla="*/ 2468880 w 2560320"/>
                <a:gd name="connsiteY0" fmla="*/ 1234440 h 2468880"/>
                <a:gd name="connsiteX1" fmla="*/ 1234440 w 2560320"/>
                <a:gd name="connsiteY1" fmla="*/ 2468880 h 2468880"/>
                <a:gd name="connsiteX2" fmla="*/ 0 w 2560320"/>
                <a:gd name="connsiteY2" fmla="*/ 1234440 h 2468880"/>
                <a:gd name="connsiteX3" fmla="*/ 1234440 w 2560320"/>
                <a:gd name="connsiteY3" fmla="*/ 0 h 2468880"/>
                <a:gd name="connsiteX4" fmla="*/ 2560320 w 2560320"/>
                <a:gd name="connsiteY4" fmla="*/ 1325880 h 2468880"/>
                <a:gd name="connsiteX0" fmla="*/ 2468880 w 2468880"/>
                <a:gd name="connsiteY0" fmla="*/ 1234440 h 2468880"/>
                <a:gd name="connsiteX1" fmla="*/ 1234440 w 2468880"/>
                <a:gd name="connsiteY1" fmla="*/ 2468880 h 2468880"/>
                <a:gd name="connsiteX2" fmla="*/ 0 w 2468880"/>
                <a:gd name="connsiteY2" fmla="*/ 1234440 h 2468880"/>
                <a:gd name="connsiteX3" fmla="*/ 1234440 w 2468880"/>
                <a:gd name="connsiteY3" fmla="*/ 0 h 2468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68880" h="2468880">
                  <a:moveTo>
                    <a:pt x="2468880" y="1234440"/>
                  </a:moveTo>
                  <a:cubicBezTo>
                    <a:pt x="2468880" y="1916202"/>
                    <a:pt x="1916202" y="2468880"/>
                    <a:pt x="1234440" y="2468880"/>
                  </a:cubicBezTo>
                  <a:cubicBezTo>
                    <a:pt x="552678" y="2468880"/>
                    <a:pt x="0" y="1916202"/>
                    <a:pt x="0" y="1234440"/>
                  </a:cubicBezTo>
                  <a:cubicBezTo>
                    <a:pt x="0" y="552678"/>
                    <a:pt x="552678" y="0"/>
                    <a:pt x="1234440" y="0"/>
                  </a:cubicBezTo>
                </a:path>
              </a:pathLst>
            </a:custGeom>
            <a:noFill/>
            <a:ln w="38100" cap="rnd">
              <a:solidFill>
                <a:schemeClr val="tx2">
                  <a:lumMod val="75000"/>
                  <a:alpha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" name="Group 53"/>
          <p:cNvGrpSpPr/>
          <p:nvPr userDrawn="1"/>
        </p:nvGrpSpPr>
        <p:grpSpPr>
          <a:xfrm>
            <a:off x="301972" y="4899680"/>
            <a:ext cx="7608685" cy="239248"/>
            <a:chOff x="5375569" y="4194915"/>
            <a:chExt cx="651444" cy="45719"/>
          </a:xfrm>
        </p:grpSpPr>
        <p:sp>
          <p:nvSpPr>
            <p:cNvPr id="55" name="object 15"/>
            <p:cNvSpPr/>
            <p:nvPr userDrawn="1"/>
          </p:nvSpPr>
          <p:spPr>
            <a:xfrm>
              <a:off x="5375569" y="4194916"/>
              <a:ext cx="325755" cy="0"/>
            </a:xfrm>
            <a:custGeom>
              <a:avLst/>
              <a:gdLst/>
              <a:ahLst/>
              <a:cxnLst/>
              <a:rect l="l" t="t" r="r" b="b"/>
              <a:pathLst>
                <a:path w="325755">
                  <a:moveTo>
                    <a:pt x="325716" y="0"/>
                  </a:moveTo>
                  <a:lnTo>
                    <a:pt x="0" y="0"/>
                  </a:lnTo>
                </a:path>
              </a:pathLst>
            </a:custGeom>
            <a:ln w="25400" cap="rnd">
              <a:solidFill>
                <a:schemeClr val="accent5"/>
              </a:solidFill>
            </a:ln>
          </p:spPr>
          <p:txBody>
            <a:bodyPr wrap="square" lIns="0" tIns="0" rIns="0" bIns="0" rtlCol="0"/>
            <a:lstStyle/>
            <a:p>
              <a:endParaRPr b="0" i="0" dirty="0">
                <a:latin typeface="Arial" charset="0"/>
              </a:endParaRPr>
            </a:p>
          </p:txBody>
        </p:sp>
        <p:sp>
          <p:nvSpPr>
            <p:cNvPr id="56" name="object 10"/>
            <p:cNvSpPr/>
            <p:nvPr userDrawn="1"/>
          </p:nvSpPr>
          <p:spPr>
            <a:xfrm>
              <a:off x="5701291" y="4194915"/>
              <a:ext cx="325722" cy="45719"/>
            </a:xfrm>
            <a:custGeom>
              <a:avLst/>
              <a:gdLst/>
              <a:ahLst/>
              <a:cxnLst/>
              <a:rect l="l" t="t" r="r" b="b"/>
              <a:pathLst>
                <a:path w="398780">
                  <a:moveTo>
                    <a:pt x="398183" y="0"/>
                  </a:moveTo>
                  <a:lnTo>
                    <a:pt x="17056" y="0"/>
                  </a:lnTo>
                  <a:lnTo>
                    <a:pt x="0" y="0"/>
                  </a:lnTo>
                </a:path>
              </a:pathLst>
            </a:custGeom>
            <a:ln w="25400" cap="rnd">
              <a:solidFill>
                <a:schemeClr val="tx2">
                  <a:lumMod val="75000"/>
                  <a:alpha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 b="0" i="0" dirty="0">
                <a:latin typeface="Arial" charset="0"/>
              </a:endParaRPr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1" y="163122"/>
            <a:ext cx="7605856" cy="690936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42704" y="6567170"/>
            <a:ext cx="280436" cy="177421"/>
          </a:xfrm>
          <a:prstGeom prst="rect">
            <a:avLst/>
          </a:prstGeom>
          <a:ln w="25400" cap="rnd">
            <a:noFill/>
          </a:ln>
        </p:spPr>
        <p:txBody>
          <a:bodyPr vert="horz" lIns="0" tIns="0" rIns="36576" bIns="0" rtlCol="0" anchor="ctr"/>
          <a:lstStyle>
            <a:lvl1pPr algn="r">
              <a:defRPr sz="1000" b="1">
                <a:solidFill>
                  <a:schemeClr val="bg1"/>
                </a:solidFill>
              </a:defRPr>
            </a:lvl1pPr>
          </a:lstStyle>
          <a:p>
            <a:fld id="{369CBD11-8145-8849-BA5F-F03872159E2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9" name="TextBox 38"/>
          <p:cNvSpPr txBox="1"/>
          <p:nvPr userDrawn="1"/>
        </p:nvSpPr>
        <p:spPr>
          <a:xfrm>
            <a:off x="207878" y="6540464"/>
            <a:ext cx="209704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 smtClean="0">
                <a:solidFill>
                  <a:schemeClr val="tx2">
                    <a:alpha val="40000"/>
                  </a:schemeClr>
                </a:solidFill>
              </a:rPr>
              <a:t>©2017 </a:t>
            </a:r>
            <a:r>
              <a:rPr lang="en-US" sz="900" dirty="0" err="1" smtClean="0">
                <a:solidFill>
                  <a:schemeClr val="tx2">
                    <a:alpha val="40000"/>
                  </a:schemeClr>
                </a:solidFill>
              </a:rPr>
              <a:t>LiveRamp</a:t>
            </a:r>
            <a:r>
              <a:rPr lang="en-US" sz="900" dirty="0" smtClean="0">
                <a:solidFill>
                  <a:schemeClr val="tx2">
                    <a:alpha val="40000"/>
                  </a:schemeClr>
                </a:solidFill>
              </a:rPr>
              <a:t>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89780286"/>
      </p:ext>
    </p:extLst>
  </p:cSld>
  <p:clrMapOvr>
    <a:masterClrMapping/>
  </p:clrMapOvr>
  <p:transition xmlns:p14="http://schemas.microsoft.com/office/powerpoint/2010/main" spd="med">
    <p:pull/>
  </p:transition>
  <p:timing>
    <p:tnLst>
      <p:par>
        <p:cTn xmlns:p14="http://schemas.microsoft.com/office/powerpoint/2010/main"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pos="5160">
          <p15:clr>
            <a:srgbClr val="FBAE40"/>
          </p15:clr>
        </p15:guide>
        <p15:guide id="2" orient="horz" pos="1632">
          <p15:clr>
            <a:srgbClr val="FBAE40"/>
          </p15:clr>
        </p15:guide>
        <p15:guide id="3" pos="2592">
          <p15:clr>
            <a:srgbClr val="FBAE40"/>
          </p15:clr>
        </p15:guide>
        <p15:guide id="4" pos="912">
          <p15:clr>
            <a:srgbClr val="FBAE40"/>
          </p15:clr>
        </p15:guide>
        <p15:guide id="5" pos="4248">
          <p15:clr>
            <a:srgbClr val="FBAE40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oblem/solu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8106745" y="0"/>
            <a:ext cx="4094399" cy="3721989"/>
          </a:xfrm>
          <a:custGeom>
            <a:avLst/>
            <a:gdLst>
              <a:gd name="connsiteX0" fmla="*/ 0 w 4000500"/>
              <a:gd name="connsiteY0" fmla="*/ 0 h 3429000"/>
              <a:gd name="connsiteX1" fmla="*/ 4000500 w 4000500"/>
              <a:gd name="connsiteY1" fmla="*/ 0 h 3429000"/>
              <a:gd name="connsiteX2" fmla="*/ 4000500 w 4000500"/>
              <a:gd name="connsiteY2" fmla="*/ 3429000 h 3429000"/>
              <a:gd name="connsiteX3" fmla="*/ 0 w 4000500"/>
              <a:gd name="connsiteY3" fmla="*/ 3429000 h 3429000"/>
              <a:gd name="connsiteX4" fmla="*/ 0 w 4000500"/>
              <a:gd name="connsiteY4" fmla="*/ 0 h 3429000"/>
              <a:gd name="connsiteX0" fmla="*/ 0 w 4000500"/>
              <a:gd name="connsiteY0" fmla="*/ 0 h 3712464"/>
              <a:gd name="connsiteX1" fmla="*/ 4000500 w 4000500"/>
              <a:gd name="connsiteY1" fmla="*/ 0 h 3712464"/>
              <a:gd name="connsiteX2" fmla="*/ 4000500 w 4000500"/>
              <a:gd name="connsiteY2" fmla="*/ 3429000 h 3712464"/>
              <a:gd name="connsiteX3" fmla="*/ 9144 w 4000500"/>
              <a:gd name="connsiteY3" fmla="*/ 3712464 h 3712464"/>
              <a:gd name="connsiteX4" fmla="*/ 0 w 4000500"/>
              <a:gd name="connsiteY4" fmla="*/ 0 h 3712464"/>
              <a:gd name="connsiteX0" fmla="*/ 0 w 4009644"/>
              <a:gd name="connsiteY0" fmla="*/ 0 h 3712464"/>
              <a:gd name="connsiteX1" fmla="*/ 4000500 w 4009644"/>
              <a:gd name="connsiteY1" fmla="*/ 0 h 3712464"/>
              <a:gd name="connsiteX2" fmla="*/ 4009644 w 4009644"/>
              <a:gd name="connsiteY2" fmla="*/ 3191256 h 3712464"/>
              <a:gd name="connsiteX3" fmla="*/ 9144 w 4009644"/>
              <a:gd name="connsiteY3" fmla="*/ 3712464 h 3712464"/>
              <a:gd name="connsiteX4" fmla="*/ 0 w 4009644"/>
              <a:gd name="connsiteY4" fmla="*/ 0 h 3712464"/>
              <a:gd name="connsiteX0" fmla="*/ 0 w 4009644"/>
              <a:gd name="connsiteY0" fmla="*/ 0 h 3721989"/>
              <a:gd name="connsiteX1" fmla="*/ 4000500 w 4009644"/>
              <a:gd name="connsiteY1" fmla="*/ 0 h 3721989"/>
              <a:gd name="connsiteX2" fmla="*/ 4009644 w 4009644"/>
              <a:gd name="connsiteY2" fmla="*/ 3191256 h 3721989"/>
              <a:gd name="connsiteX3" fmla="*/ 2794 w 4009644"/>
              <a:gd name="connsiteY3" fmla="*/ 3721989 h 3721989"/>
              <a:gd name="connsiteX4" fmla="*/ 0 w 4009644"/>
              <a:gd name="connsiteY4" fmla="*/ 0 h 3721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9644" h="3721989">
                <a:moveTo>
                  <a:pt x="0" y="0"/>
                </a:moveTo>
                <a:lnTo>
                  <a:pt x="4000500" y="0"/>
                </a:lnTo>
                <a:lnTo>
                  <a:pt x="4009644" y="3191256"/>
                </a:lnTo>
                <a:lnTo>
                  <a:pt x="2794" y="3721989"/>
                </a:lnTo>
                <a:cubicBezTo>
                  <a:pt x="1863" y="2481326"/>
                  <a:pt x="931" y="1240663"/>
                  <a:pt x="0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 userDrawn="1"/>
        </p:nvSpPr>
        <p:spPr>
          <a:xfrm flipH="1">
            <a:off x="0" y="0"/>
            <a:ext cx="81915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 userDrawn="1"/>
        </p:nvSpPr>
        <p:spPr>
          <a:xfrm>
            <a:off x="9927188" y="3160628"/>
            <a:ext cx="540861" cy="540861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 userDrawn="1"/>
        </p:nvGrpSpPr>
        <p:grpSpPr>
          <a:xfrm flipH="1">
            <a:off x="10077943" y="3328622"/>
            <a:ext cx="221327" cy="282235"/>
            <a:chOff x="10110745" y="3414278"/>
            <a:chExt cx="221327" cy="282235"/>
          </a:xfrm>
        </p:grpSpPr>
        <p:sp>
          <p:nvSpPr>
            <p:cNvPr id="43" name="object 10"/>
            <p:cNvSpPr/>
            <p:nvPr userDrawn="1"/>
          </p:nvSpPr>
          <p:spPr>
            <a:xfrm rot="2765563" flipV="1">
              <a:off x="10007189" y="3517834"/>
              <a:ext cx="252831" cy="45719"/>
            </a:xfrm>
            <a:custGeom>
              <a:avLst/>
              <a:gdLst/>
              <a:ahLst/>
              <a:cxnLst/>
              <a:rect l="l" t="t" r="r" b="b"/>
              <a:pathLst>
                <a:path w="398780">
                  <a:moveTo>
                    <a:pt x="398183" y="0"/>
                  </a:moveTo>
                  <a:lnTo>
                    <a:pt x="17056" y="0"/>
                  </a:lnTo>
                  <a:lnTo>
                    <a:pt x="0" y="0"/>
                  </a:lnTo>
                </a:path>
              </a:pathLst>
            </a:custGeom>
            <a:ln w="25400" cap="rnd">
              <a:solidFill>
                <a:schemeClr val="accent5"/>
              </a:solidFill>
            </a:ln>
          </p:spPr>
          <p:txBody>
            <a:bodyPr wrap="square" lIns="0" tIns="0" rIns="0" bIns="0" rtlCol="0"/>
            <a:lstStyle/>
            <a:p>
              <a:endParaRPr b="0" i="0" dirty="0">
                <a:latin typeface="Arial" charset="0"/>
              </a:endParaRPr>
            </a:p>
          </p:txBody>
        </p:sp>
        <p:sp>
          <p:nvSpPr>
            <p:cNvPr id="41" name="object 10"/>
            <p:cNvSpPr/>
            <p:nvPr userDrawn="1"/>
          </p:nvSpPr>
          <p:spPr>
            <a:xfrm rot="18834437">
              <a:off x="10182797" y="3547238"/>
              <a:ext cx="252831" cy="45719"/>
            </a:xfrm>
            <a:custGeom>
              <a:avLst/>
              <a:gdLst/>
              <a:ahLst/>
              <a:cxnLst/>
              <a:rect l="l" t="t" r="r" b="b"/>
              <a:pathLst>
                <a:path w="398780">
                  <a:moveTo>
                    <a:pt x="398183" y="0"/>
                  </a:moveTo>
                  <a:lnTo>
                    <a:pt x="17056" y="0"/>
                  </a:lnTo>
                  <a:lnTo>
                    <a:pt x="0" y="0"/>
                  </a:lnTo>
                </a:path>
              </a:pathLst>
            </a:custGeom>
            <a:ln w="25400" cap="rnd">
              <a:solidFill>
                <a:schemeClr val="tx2">
                  <a:lumMod val="75000"/>
                  <a:alpha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 b="0" i="0" dirty="0">
                <a:latin typeface="Arial" charset="0"/>
              </a:endParaRPr>
            </a:p>
          </p:txBody>
        </p:sp>
      </p:grpSp>
      <p:sp>
        <p:nvSpPr>
          <p:cNvPr id="40" name="Text Placeholder 20"/>
          <p:cNvSpPr>
            <a:spLocks noGrp="1"/>
          </p:cNvSpPr>
          <p:nvPr>
            <p:ph type="body" sz="quarter" idx="14" hasCustomPrompt="1"/>
          </p:nvPr>
        </p:nvSpPr>
        <p:spPr>
          <a:xfrm>
            <a:off x="301973" y="1094919"/>
            <a:ext cx="2305050" cy="90233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2400" b="1" i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defRPr>
            </a:lvl1pPr>
            <a:lvl2pPr marL="311142" indent="0" algn="ctr">
              <a:buNone/>
              <a:defRPr sz="1600"/>
            </a:lvl2pPr>
            <a:lvl3pPr marL="609585" indent="0" algn="ctr">
              <a:buNone/>
              <a:defRPr sz="1600"/>
            </a:lvl3pPr>
            <a:lvl4pPr marL="918611" indent="0" algn="ctr">
              <a:buNone/>
              <a:defRPr sz="1600"/>
            </a:lvl4pPr>
            <a:lvl5pPr marL="1219170" indent="0" algn="ctr">
              <a:buNone/>
              <a:defRPr sz="1600"/>
            </a:lvl5pPr>
          </a:lstStyle>
          <a:p>
            <a:pPr lvl="0"/>
            <a:r>
              <a:rPr lang="en-US" dirty="0" smtClean="0"/>
              <a:t>CLICK TO EDIT MASTER TEXT</a:t>
            </a:r>
          </a:p>
        </p:txBody>
      </p:sp>
      <p:sp>
        <p:nvSpPr>
          <p:cNvPr id="42" name="Text Placeholder 20"/>
          <p:cNvSpPr>
            <a:spLocks noGrp="1"/>
          </p:cNvSpPr>
          <p:nvPr>
            <p:ph type="body" sz="quarter" idx="15"/>
          </p:nvPr>
        </p:nvSpPr>
        <p:spPr>
          <a:xfrm>
            <a:off x="301973" y="4270512"/>
            <a:ext cx="2305050" cy="1848505"/>
          </a:xfrm>
          <a:prstGeom prst="rect">
            <a:avLst/>
          </a:prstGeom>
        </p:spPr>
        <p:txBody>
          <a:bodyPr lIns="0" rIns="0" anchor="t">
            <a:normAutofit/>
          </a:bodyPr>
          <a:lstStyle>
            <a:lvl1pPr marL="0" indent="0" algn="ctr">
              <a:buNone/>
              <a:defRPr sz="1800" b="0" i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  <a:lvl2pPr marL="311142" indent="0" algn="ctr">
              <a:buNone/>
              <a:defRPr sz="1600"/>
            </a:lvl2pPr>
            <a:lvl3pPr marL="609585" indent="0" algn="ctr">
              <a:buNone/>
              <a:defRPr sz="1600"/>
            </a:lvl3pPr>
            <a:lvl4pPr marL="918611" indent="0" algn="ctr">
              <a:buNone/>
              <a:defRPr sz="1600"/>
            </a:lvl4pPr>
            <a:lvl5pPr marL="1219170" indent="0" algn="ctr">
              <a:buNone/>
              <a:defRPr sz="1600"/>
            </a:lvl5pPr>
          </a:lstStyle>
          <a:p>
            <a:pPr lvl="0"/>
            <a:r>
              <a:rPr lang="en-US" dirty="0" smtClean="0"/>
              <a:t>Click to edit Master text</a:t>
            </a:r>
          </a:p>
        </p:txBody>
      </p:sp>
      <p:sp>
        <p:nvSpPr>
          <p:cNvPr id="44" name="Text Placeholder 20"/>
          <p:cNvSpPr>
            <a:spLocks noGrp="1"/>
          </p:cNvSpPr>
          <p:nvPr>
            <p:ph type="body" sz="quarter" idx="16" hasCustomPrompt="1"/>
          </p:nvPr>
        </p:nvSpPr>
        <p:spPr>
          <a:xfrm>
            <a:off x="2953790" y="1094919"/>
            <a:ext cx="2305050" cy="90233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2400" b="1" i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defRPr>
            </a:lvl1pPr>
            <a:lvl2pPr marL="311142" indent="0" algn="ctr">
              <a:buNone/>
              <a:defRPr sz="1600"/>
            </a:lvl2pPr>
            <a:lvl3pPr marL="609585" indent="0" algn="ctr">
              <a:buNone/>
              <a:defRPr sz="1600"/>
            </a:lvl3pPr>
            <a:lvl4pPr marL="918611" indent="0" algn="ctr">
              <a:buNone/>
              <a:defRPr sz="1600"/>
            </a:lvl4pPr>
            <a:lvl5pPr marL="1219170" indent="0" algn="ctr">
              <a:buNone/>
              <a:defRPr sz="1600"/>
            </a:lvl5pPr>
          </a:lstStyle>
          <a:p>
            <a:pPr lvl="0"/>
            <a:r>
              <a:rPr lang="en-US" dirty="0" smtClean="0"/>
              <a:t>CLICK TO EDIT MASTER TEXT</a:t>
            </a:r>
          </a:p>
        </p:txBody>
      </p:sp>
      <p:sp>
        <p:nvSpPr>
          <p:cNvPr id="45" name="Text Placeholder 20"/>
          <p:cNvSpPr>
            <a:spLocks noGrp="1"/>
          </p:cNvSpPr>
          <p:nvPr>
            <p:ph type="body" sz="quarter" idx="17"/>
          </p:nvPr>
        </p:nvSpPr>
        <p:spPr>
          <a:xfrm>
            <a:off x="2953790" y="4270512"/>
            <a:ext cx="2305050" cy="1848505"/>
          </a:xfrm>
          <a:prstGeom prst="rect">
            <a:avLst/>
          </a:prstGeom>
        </p:spPr>
        <p:txBody>
          <a:bodyPr lIns="0" rIns="0" anchor="t">
            <a:normAutofit/>
          </a:bodyPr>
          <a:lstStyle>
            <a:lvl1pPr marL="0" indent="0" algn="ctr">
              <a:buNone/>
              <a:defRPr sz="1800" b="0" i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  <a:lvl2pPr marL="311142" indent="0" algn="ctr">
              <a:buNone/>
              <a:defRPr sz="1600"/>
            </a:lvl2pPr>
            <a:lvl3pPr marL="609585" indent="0" algn="ctr">
              <a:buNone/>
              <a:defRPr sz="1600"/>
            </a:lvl3pPr>
            <a:lvl4pPr marL="918611" indent="0" algn="ctr">
              <a:buNone/>
              <a:defRPr sz="1600"/>
            </a:lvl4pPr>
            <a:lvl5pPr marL="1219170" indent="0" algn="ctr">
              <a:buNone/>
              <a:defRPr sz="1600"/>
            </a:lvl5pPr>
          </a:lstStyle>
          <a:p>
            <a:pPr lvl="0"/>
            <a:r>
              <a:rPr lang="en-US" dirty="0" smtClean="0"/>
              <a:t>Click to edit Master text</a:t>
            </a:r>
          </a:p>
        </p:txBody>
      </p:sp>
      <p:sp>
        <p:nvSpPr>
          <p:cNvPr id="46" name="Text Placeholder 20"/>
          <p:cNvSpPr>
            <a:spLocks noGrp="1"/>
          </p:cNvSpPr>
          <p:nvPr>
            <p:ph type="body" sz="quarter" idx="18" hasCustomPrompt="1"/>
          </p:nvPr>
        </p:nvSpPr>
        <p:spPr>
          <a:xfrm>
            <a:off x="5605607" y="1094919"/>
            <a:ext cx="2305050" cy="90233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2400" b="1" i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defRPr>
            </a:lvl1pPr>
            <a:lvl2pPr marL="311142" indent="0" algn="ctr">
              <a:buNone/>
              <a:defRPr sz="1600"/>
            </a:lvl2pPr>
            <a:lvl3pPr marL="609585" indent="0" algn="ctr">
              <a:buNone/>
              <a:defRPr sz="1600"/>
            </a:lvl3pPr>
            <a:lvl4pPr marL="918611" indent="0" algn="ctr">
              <a:buNone/>
              <a:defRPr sz="1600"/>
            </a:lvl4pPr>
            <a:lvl5pPr marL="1219170" indent="0" algn="ctr">
              <a:buNone/>
              <a:defRPr sz="1600"/>
            </a:lvl5pPr>
          </a:lstStyle>
          <a:p>
            <a:pPr lvl="0"/>
            <a:r>
              <a:rPr lang="en-US" dirty="0" smtClean="0"/>
              <a:t>CLICK TO EDIT MASTER TEXT</a:t>
            </a:r>
          </a:p>
        </p:txBody>
      </p:sp>
      <p:sp>
        <p:nvSpPr>
          <p:cNvPr id="47" name="Text Placeholder 20"/>
          <p:cNvSpPr>
            <a:spLocks noGrp="1"/>
          </p:cNvSpPr>
          <p:nvPr>
            <p:ph type="body" sz="quarter" idx="19"/>
          </p:nvPr>
        </p:nvSpPr>
        <p:spPr>
          <a:xfrm>
            <a:off x="5605607" y="4270512"/>
            <a:ext cx="2305050" cy="1848505"/>
          </a:xfrm>
          <a:prstGeom prst="rect">
            <a:avLst/>
          </a:prstGeom>
        </p:spPr>
        <p:txBody>
          <a:bodyPr lIns="0" rIns="0" anchor="t">
            <a:normAutofit/>
          </a:bodyPr>
          <a:lstStyle>
            <a:lvl1pPr marL="0" indent="0" algn="ctr">
              <a:buNone/>
              <a:defRPr sz="1800" b="0" i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  <a:lvl2pPr marL="311142" indent="0" algn="ctr">
              <a:buNone/>
              <a:defRPr sz="1600"/>
            </a:lvl2pPr>
            <a:lvl3pPr marL="609585" indent="0" algn="ctr">
              <a:buNone/>
              <a:defRPr sz="1600"/>
            </a:lvl3pPr>
            <a:lvl4pPr marL="918611" indent="0" algn="ctr">
              <a:buNone/>
              <a:defRPr sz="1600"/>
            </a:lvl4pPr>
            <a:lvl5pPr marL="1219170" indent="0" algn="ctr">
              <a:buNone/>
              <a:defRPr sz="1600"/>
            </a:lvl5pPr>
          </a:lstStyle>
          <a:p>
            <a:pPr lvl="0"/>
            <a:r>
              <a:rPr lang="en-US" dirty="0" smtClean="0"/>
              <a:t>Click to edit Master text</a:t>
            </a:r>
          </a:p>
        </p:txBody>
      </p:sp>
      <p:sp>
        <p:nvSpPr>
          <p:cNvPr id="50" name="Text Placeholder 20"/>
          <p:cNvSpPr>
            <a:spLocks noGrp="1"/>
          </p:cNvSpPr>
          <p:nvPr>
            <p:ph type="body" sz="quarter" idx="23"/>
          </p:nvPr>
        </p:nvSpPr>
        <p:spPr>
          <a:xfrm>
            <a:off x="8388858" y="937259"/>
            <a:ext cx="3617214" cy="2175328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311142" indent="0" algn="ctr">
              <a:buNone/>
              <a:defRPr sz="1600"/>
            </a:lvl2pPr>
            <a:lvl3pPr marL="609585" indent="0" algn="ctr">
              <a:buNone/>
              <a:defRPr sz="1600"/>
            </a:lvl3pPr>
            <a:lvl4pPr marL="918611" indent="0" algn="ctr">
              <a:buNone/>
              <a:defRPr sz="1600"/>
            </a:lvl4pPr>
            <a:lvl5pPr marL="1219170" indent="0" algn="ctr">
              <a:buNone/>
              <a:defRPr sz="1600"/>
            </a:lvl5pPr>
          </a:lstStyle>
          <a:p>
            <a:pPr lvl="0"/>
            <a:r>
              <a:rPr lang="en-US" dirty="0" smtClean="0"/>
              <a:t>Click to edit Master text</a:t>
            </a:r>
          </a:p>
        </p:txBody>
      </p:sp>
      <p:sp>
        <p:nvSpPr>
          <p:cNvPr id="51" name="Text Placeholder 20"/>
          <p:cNvSpPr>
            <a:spLocks noGrp="1"/>
          </p:cNvSpPr>
          <p:nvPr>
            <p:ph type="body" sz="quarter" idx="24"/>
          </p:nvPr>
        </p:nvSpPr>
        <p:spPr>
          <a:xfrm>
            <a:off x="8388858" y="420596"/>
            <a:ext cx="3617214" cy="515331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2400" b="1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311142" indent="0" algn="ctr">
              <a:buNone/>
              <a:defRPr sz="1600"/>
            </a:lvl2pPr>
            <a:lvl3pPr marL="609585" indent="0" algn="ctr">
              <a:buNone/>
              <a:defRPr sz="1600"/>
            </a:lvl3pPr>
            <a:lvl4pPr marL="918611" indent="0" algn="ctr">
              <a:buNone/>
              <a:defRPr sz="1600"/>
            </a:lvl4pPr>
            <a:lvl5pPr marL="1219170" indent="0" algn="ctr">
              <a:buNone/>
              <a:defRPr sz="1600"/>
            </a:lvl5pPr>
          </a:lstStyle>
          <a:p>
            <a:pPr lvl="0"/>
            <a:r>
              <a:rPr lang="en-US" dirty="0" smtClean="0"/>
              <a:t>Click to edit Master text</a:t>
            </a:r>
          </a:p>
        </p:txBody>
      </p:sp>
      <p:sp>
        <p:nvSpPr>
          <p:cNvPr id="52" name="Text Placeholder 20"/>
          <p:cNvSpPr>
            <a:spLocks noGrp="1"/>
          </p:cNvSpPr>
          <p:nvPr>
            <p:ph type="body" sz="quarter" idx="25"/>
          </p:nvPr>
        </p:nvSpPr>
        <p:spPr>
          <a:xfrm>
            <a:off x="8396467" y="4474172"/>
            <a:ext cx="3617214" cy="2019484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311142" indent="0" algn="ctr">
              <a:buNone/>
              <a:defRPr sz="1600"/>
            </a:lvl2pPr>
            <a:lvl3pPr marL="609585" indent="0" algn="ctr">
              <a:buNone/>
              <a:defRPr sz="1600"/>
            </a:lvl3pPr>
            <a:lvl4pPr marL="918611" indent="0" algn="ctr">
              <a:buNone/>
              <a:defRPr sz="1600"/>
            </a:lvl4pPr>
            <a:lvl5pPr marL="1219170" indent="0" algn="ctr">
              <a:buNone/>
              <a:defRPr sz="1600"/>
            </a:lvl5pPr>
          </a:lstStyle>
          <a:p>
            <a:pPr lvl="0"/>
            <a:r>
              <a:rPr lang="en-US" dirty="0" smtClean="0"/>
              <a:t>Click to edit Master text</a:t>
            </a:r>
          </a:p>
        </p:txBody>
      </p:sp>
      <p:sp>
        <p:nvSpPr>
          <p:cNvPr id="53" name="Text Placeholder 20"/>
          <p:cNvSpPr>
            <a:spLocks noGrp="1"/>
          </p:cNvSpPr>
          <p:nvPr>
            <p:ph type="body" sz="quarter" idx="26"/>
          </p:nvPr>
        </p:nvSpPr>
        <p:spPr>
          <a:xfrm>
            <a:off x="8396467" y="3957509"/>
            <a:ext cx="3617214" cy="515331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2400" b="1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311142" indent="0" algn="ctr">
              <a:buNone/>
              <a:defRPr sz="1600"/>
            </a:lvl2pPr>
            <a:lvl3pPr marL="609585" indent="0" algn="ctr">
              <a:buNone/>
              <a:defRPr sz="1600"/>
            </a:lvl3pPr>
            <a:lvl4pPr marL="918611" indent="0" algn="ctr">
              <a:buNone/>
              <a:defRPr sz="1600"/>
            </a:lvl4pPr>
            <a:lvl5pPr marL="1219170" indent="0" algn="ctr">
              <a:buNone/>
              <a:defRPr sz="1600"/>
            </a:lvl5pPr>
          </a:lstStyle>
          <a:p>
            <a:pPr lvl="0"/>
            <a:r>
              <a:rPr lang="en-US" dirty="0" smtClean="0"/>
              <a:t>Click to edit Master text</a:t>
            </a:r>
          </a:p>
        </p:txBody>
      </p:sp>
      <p:sp>
        <p:nvSpPr>
          <p:cNvPr id="58" name="Content Placeholder 10"/>
          <p:cNvSpPr>
            <a:spLocks noGrp="1" noChangeAspect="1"/>
          </p:cNvSpPr>
          <p:nvPr>
            <p:ph sz="quarter" idx="34" hasCustomPrompt="1"/>
          </p:nvPr>
        </p:nvSpPr>
        <p:spPr>
          <a:xfrm>
            <a:off x="498041" y="2164724"/>
            <a:ext cx="1922992" cy="1922992"/>
          </a:xfrm>
          <a:prstGeom prst="ellipse">
            <a:avLst/>
          </a:prstGeom>
          <a:solidFill>
            <a:schemeClr val="bg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5400" b="0">
                <a:solidFill>
                  <a:schemeClr val="accent5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text</a:t>
            </a:r>
            <a:endParaRPr lang="en-US" dirty="0"/>
          </a:p>
        </p:txBody>
      </p:sp>
      <p:grpSp>
        <p:nvGrpSpPr>
          <p:cNvPr id="63" name="Group 62"/>
          <p:cNvGrpSpPr/>
          <p:nvPr userDrawn="1"/>
        </p:nvGrpSpPr>
        <p:grpSpPr>
          <a:xfrm rot="11700000">
            <a:off x="421122" y="2087804"/>
            <a:ext cx="2076832" cy="2076832"/>
            <a:chOff x="-2679895" y="1117464"/>
            <a:chExt cx="2468880" cy="2468880"/>
          </a:xfrm>
        </p:grpSpPr>
        <p:sp>
          <p:nvSpPr>
            <p:cNvPr id="64" name="Oval 35"/>
            <p:cNvSpPr/>
            <p:nvPr userDrawn="1"/>
          </p:nvSpPr>
          <p:spPr>
            <a:xfrm>
              <a:off x="-1445455" y="1117464"/>
              <a:ext cx="1234440" cy="1234440"/>
            </a:xfrm>
            <a:custGeom>
              <a:avLst/>
              <a:gdLst>
                <a:gd name="connsiteX0" fmla="*/ 0 w 2468880"/>
                <a:gd name="connsiteY0" fmla="*/ 1234440 h 2468880"/>
                <a:gd name="connsiteX1" fmla="*/ 1234440 w 2468880"/>
                <a:gd name="connsiteY1" fmla="*/ 0 h 2468880"/>
                <a:gd name="connsiteX2" fmla="*/ 2468880 w 2468880"/>
                <a:gd name="connsiteY2" fmla="*/ 1234440 h 2468880"/>
                <a:gd name="connsiteX3" fmla="*/ 1234440 w 2468880"/>
                <a:gd name="connsiteY3" fmla="*/ 2468880 h 2468880"/>
                <a:gd name="connsiteX4" fmla="*/ 0 w 2468880"/>
                <a:gd name="connsiteY4" fmla="*/ 1234440 h 2468880"/>
                <a:gd name="connsiteX0" fmla="*/ 1234440 w 2468880"/>
                <a:gd name="connsiteY0" fmla="*/ 0 h 2468880"/>
                <a:gd name="connsiteX1" fmla="*/ 2468880 w 2468880"/>
                <a:gd name="connsiteY1" fmla="*/ 1234440 h 2468880"/>
                <a:gd name="connsiteX2" fmla="*/ 1234440 w 2468880"/>
                <a:gd name="connsiteY2" fmla="*/ 2468880 h 2468880"/>
                <a:gd name="connsiteX3" fmla="*/ 0 w 2468880"/>
                <a:gd name="connsiteY3" fmla="*/ 1234440 h 2468880"/>
                <a:gd name="connsiteX4" fmla="*/ 1325880 w 2468880"/>
                <a:gd name="connsiteY4" fmla="*/ 91440 h 2468880"/>
                <a:gd name="connsiteX0" fmla="*/ 1234440 w 2468880"/>
                <a:gd name="connsiteY0" fmla="*/ 0 h 2468880"/>
                <a:gd name="connsiteX1" fmla="*/ 2468880 w 2468880"/>
                <a:gd name="connsiteY1" fmla="*/ 1234440 h 2468880"/>
                <a:gd name="connsiteX2" fmla="*/ 1234440 w 2468880"/>
                <a:gd name="connsiteY2" fmla="*/ 2468880 h 2468880"/>
                <a:gd name="connsiteX3" fmla="*/ 0 w 2468880"/>
                <a:gd name="connsiteY3" fmla="*/ 1234440 h 2468880"/>
                <a:gd name="connsiteX0" fmla="*/ 0 w 1234440"/>
                <a:gd name="connsiteY0" fmla="*/ 0 h 2468880"/>
                <a:gd name="connsiteX1" fmla="*/ 1234440 w 1234440"/>
                <a:gd name="connsiteY1" fmla="*/ 1234440 h 2468880"/>
                <a:gd name="connsiteX2" fmla="*/ 0 w 1234440"/>
                <a:gd name="connsiteY2" fmla="*/ 2468880 h 2468880"/>
                <a:gd name="connsiteX0" fmla="*/ 0 w 1234440"/>
                <a:gd name="connsiteY0" fmla="*/ 0 h 1234440"/>
                <a:gd name="connsiteX1" fmla="*/ 1234440 w 1234440"/>
                <a:gd name="connsiteY1" fmla="*/ 1234440 h 1234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4440" h="1234440">
                  <a:moveTo>
                    <a:pt x="0" y="0"/>
                  </a:moveTo>
                  <a:cubicBezTo>
                    <a:pt x="681762" y="0"/>
                    <a:pt x="1234440" y="552678"/>
                    <a:pt x="1234440" y="1234440"/>
                  </a:cubicBezTo>
                </a:path>
              </a:pathLst>
            </a:custGeom>
            <a:noFill/>
            <a:ln w="38100" cap="rnd">
              <a:solidFill>
                <a:schemeClr val="accent5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34"/>
            <p:cNvSpPr/>
            <p:nvPr userDrawn="1"/>
          </p:nvSpPr>
          <p:spPr>
            <a:xfrm>
              <a:off x="-2679895" y="1117464"/>
              <a:ext cx="2468880" cy="2468880"/>
            </a:xfrm>
            <a:custGeom>
              <a:avLst/>
              <a:gdLst>
                <a:gd name="connsiteX0" fmla="*/ 0 w 2468880"/>
                <a:gd name="connsiteY0" fmla="*/ 1234440 h 2468880"/>
                <a:gd name="connsiteX1" fmla="*/ 1234440 w 2468880"/>
                <a:gd name="connsiteY1" fmla="*/ 0 h 2468880"/>
                <a:gd name="connsiteX2" fmla="*/ 2468880 w 2468880"/>
                <a:gd name="connsiteY2" fmla="*/ 1234440 h 2468880"/>
                <a:gd name="connsiteX3" fmla="*/ 1234440 w 2468880"/>
                <a:gd name="connsiteY3" fmla="*/ 2468880 h 2468880"/>
                <a:gd name="connsiteX4" fmla="*/ 0 w 2468880"/>
                <a:gd name="connsiteY4" fmla="*/ 1234440 h 2468880"/>
                <a:gd name="connsiteX0" fmla="*/ 2468880 w 2560320"/>
                <a:gd name="connsiteY0" fmla="*/ 1234440 h 2468880"/>
                <a:gd name="connsiteX1" fmla="*/ 1234440 w 2560320"/>
                <a:gd name="connsiteY1" fmla="*/ 2468880 h 2468880"/>
                <a:gd name="connsiteX2" fmla="*/ 0 w 2560320"/>
                <a:gd name="connsiteY2" fmla="*/ 1234440 h 2468880"/>
                <a:gd name="connsiteX3" fmla="*/ 1234440 w 2560320"/>
                <a:gd name="connsiteY3" fmla="*/ 0 h 2468880"/>
                <a:gd name="connsiteX4" fmla="*/ 2560320 w 2560320"/>
                <a:gd name="connsiteY4" fmla="*/ 1325880 h 2468880"/>
                <a:gd name="connsiteX0" fmla="*/ 2468880 w 2468880"/>
                <a:gd name="connsiteY0" fmla="*/ 1234440 h 2468880"/>
                <a:gd name="connsiteX1" fmla="*/ 1234440 w 2468880"/>
                <a:gd name="connsiteY1" fmla="*/ 2468880 h 2468880"/>
                <a:gd name="connsiteX2" fmla="*/ 0 w 2468880"/>
                <a:gd name="connsiteY2" fmla="*/ 1234440 h 2468880"/>
                <a:gd name="connsiteX3" fmla="*/ 1234440 w 2468880"/>
                <a:gd name="connsiteY3" fmla="*/ 0 h 2468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68880" h="2468880">
                  <a:moveTo>
                    <a:pt x="2468880" y="1234440"/>
                  </a:moveTo>
                  <a:cubicBezTo>
                    <a:pt x="2468880" y="1916202"/>
                    <a:pt x="1916202" y="2468880"/>
                    <a:pt x="1234440" y="2468880"/>
                  </a:cubicBezTo>
                  <a:cubicBezTo>
                    <a:pt x="552678" y="2468880"/>
                    <a:pt x="0" y="1916202"/>
                    <a:pt x="0" y="1234440"/>
                  </a:cubicBezTo>
                  <a:cubicBezTo>
                    <a:pt x="0" y="552678"/>
                    <a:pt x="552678" y="0"/>
                    <a:pt x="1234440" y="0"/>
                  </a:cubicBezTo>
                </a:path>
              </a:pathLst>
            </a:custGeom>
            <a:noFill/>
            <a:ln w="38100" cap="rnd">
              <a:solidFill>
                <a:schemeClr val="tx2">
                  <a:lumMod val="75000"/>
                  <a:alpha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Content Placeholder 10"/>
          <p:cNvSpPr>
            <a:spLocks noGrp="1" noChangeAspect="1"/>
          </p:cNvSpPr>
          <p:nvPr>
            <p:ph sz="quarter" idx="35" hasCustomPrompt="1"/>
          </p:nvPr>
        </p:nvSpPr>
        <p:spPr>
          <a:xfrm>
            <a:off x="3160179" y="2164724"/>
            <a:ext cx="1922992" cy="1922992"/>
          </a:xfrm>
          <a:prstGeom prst="ellipse">
            <a:avLst/>
          </a:prstGeom>
          <a:solidFill>
            <a:schemeClr val="bg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5400" b="0">
                <a:solidFill>
                  <a:schemeClr val="accent5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text</a:t>
            </a:r>
            <a:endParaRPr lang="en-US" dirty="0"/>
          </a:p>
        </p:txBody>
      </p:sp>
      <p:grpSp>
        <p:nvGrpSpPr>
          <p:cNvPr id="67" name="Group 66"/>
          <p:cNvGrpSpPr/>
          <p:nvPr userDrawn="1"/>
        </p:nvGrpSpPr>
        <p:grpSpPr>
          <a:xfrm rot="11700000">
            <a:off x="3083260" y="2087804"/>
            <a:ext cx="2076832" cy="2076832"/>
            <a:chOff x="-2679895" y="1117464"/>
            <a:chExt cx="2468880" cy="2468880"/>
          </a:xfrm>
        </p:grpSpPr>
        <p:sp>
          <p:nvSpPr>
            <p:cNvPr id="68" name="Oval 35"/>
            <p:cNvSpPr/>
            <p:nvPr userDrawn="1"/>
          </p:nvSpPr>
          <p:spPr>
            <a:xfrm>
              <a:off x="-1445455" y="1117464"/>
              <a:ext cx="1234440" cy="1234440"/>
            </a:xfrm>
            <a:custGeom>
              <a:avLst/>
              <a:gdLst>
                <a:gd name="connsiteX0" fmla="*/ 0 w 2468880"/>
                <a:gd name="connsiteY0" fmla="*/ 1234440 h 2468880"/>
                <a:gd name="connsiteX1" fmla="*/ 1234440 w 2468880"/>
                <a:gd name="connsiteY1" fmla="*/ 0 h 2468880"/>
                <a:gd name="connsiteX2" fmla="*/ 2468880 w 2468880"/>
                <a:gd name="connsiteY2" fmla="*/ 1234440 h 2468880"/>
                <a:gd name="connsiteX3" fmla="*/ 1234440 w 2468880"/>
                <a:gd name="connsiteY3" fmla="*/ 2468880 h 2468880"/>
                <a:gd name="connsiteX4" fmla="*/ 0 w 2468880"/>
                <a:gd name="connsiteY4" fmla="*/ 1234440 h 2468880"/>
                <a:gd name="connsiteX0" fmla="*/ 1234440 w 2468880"/>
                <a:gd name="connsiteY0" fmla="*/ 0 h 2468880"/>
                <a:gd name="connsiteX1" fmla="*/ 2468880 w 2468880"/>
                <a:gd name="connsiteY1" fmla="*/ 1234440 h 2468880"/>
                <a:gd name="connsiteX2" fmla="*/ 1234440 w 2468880"/>
                <a:gd name="connsiteY2" fmla="*/ 2468880 h 2468880"/>
                <a:gd name="connsiteX3" fmla="*/ 0 w 2468880"/>
                <a:gd name="connsiteY3" fmla="*/ 1234440 h 2468880"/>
                <a:gd name="connsiteX4" fmla="*/ 1325880 w 2468880"/>
                <a:gd name="connsiteY4" fmla="*/ 91440 h 2468880"/>
                <a:gd name="connsiteX0" fmla="*/ 1234440 w 2468880"/>
                <a:gd name="connsiteY0" fmla="*/ 0 h 2468880"/>
                <a:gd name="connsiteX1" fmla="*/ 2468880 w 2468880"/>
                <a:gd name="connsiteY1" fmla="*/ 1234440 h 2468880"/>
                <a:gd name="connsiteX2" fmla="*/ 1234440 w 2468880"/>
                <a:gd name="connsiteY2" fmla="*/ 2468880 h 2468880"/>
                <a:gd name="connsiteX3" fmla="*/ 0 w 2468880"/>
                <a:gd name="connsiteY3" fmla="*/ 1234440 h 2468880"/>
                <a:gd name="connsiteX0" fmla="*/ 0 w 1234440"/>
                <a:gd name="connsiteY0" fmla="*/ 0 h 2468880"/>
                <a:gd name="connsiteX1" fmla="*/ 1234440 w 1234440"/>
                <a:gd name="connsiteY1" fmla="*/ 1234440 h 2468880"/>
                <a:gd name="connsiteX2" fmla="*/ 0 w 1234440"/>
                <a:gd name="connsiteY2" fmla="*/ 2468880 h 2468880"/>
                <a:gd name="connsiteX0" fmla="*/ 0 w 1234440"/>
                <a:gd name="connsiteY0" fmla="*/ 0 h 1234440"/>
                <a:gd name="connsiteX1" fmla="*/ 1234440 w 1234440"/>
                <a:gd name="connsiteY1" fmla="*/ 1234440 h 1234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4440" h="1234440">
                  <a:moveTo>
                    <a:pt x="0" y="0"/>
                  </a:moveTo>
                  <a:cubicBezTo>
                    <a:pt x="681762" y="0"/>
                    <a:pt x="1234440" y="552678"/>
                    <a:pt x="1234440" y="1234440"/>
                  </a:cubicBezTo>
                </a:path>
              </a:pathLst>
            </a:custGeom>
            <a:noFill/>
            <a:ln w="38100" cap="rnd">
              <a:solidFill>
                <a:schemeClr val="accent5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34"/>
            <p:cNvSpPr/>
            <p:nvPr userDrawn="1"/>
          </p:nvSpPr>
          <p:spPr>
            <a:xfrm>
              <a:off x="-2679895" y="1117464"/>
              <a:ext cx="2468880" cy="2468880"/>
            </a:xfrm>
            <a:custGeom>
              <a:avLst/>
              <a:gdLst>
                <a:gd name="connsiteX0" fmla="*/ 0 w 2468880"/>
                <a:gd name="connsiteY0" fmla="*/ 1234440 h 2468880"/>
                <a:gd name="connsiteX1" fmla="*/ 1234440 w 2468880"/>
                <a:gd name="connsiteY1" fmla="*/ 0 h 2468880"/>
                <a:gd name="connsiteX2" fmla="*/ 2468880 w 2468880"/>
                <a:gd name="connsiteY2" fmla="*/ 1234440 h 2468880"/>
                <a:gd name="connsiteX3" fmla="*/ 1234440 w 2468880"/>
                <a:gd name="connsiteY3" fmla="*/ 2468880 h 2468880"/>
                <a:gd name="connsiteX4" fmla="*/ 0 w 2468880"/>
                <a:gd name="connsiteY4" fmla="*/ 1234440 h 2468880"/>
                <a:gd name="connsiteX0" fmla="*/ 2468880 w 2560320"/>
                <a:gd name="connsiteY0" fmla="*/ 1234440 h 2468880"/>
                <a:gd name="connsiteX1" fmla="*/ 1234440 w 2560320"/>
                <a:gd name="connsiteY1" fmla="*/ 2468880 h 2468880"/>
                <a:gd name="connsiteX2" fmla="*/ 0 w 2560320"/>
                <a:gd name="connsiteY2" fmla="*/ 1234440 h 2468880"/>
                <a:gd name="connsiteX3" fmla="*/ 1234440 w 2560320"/>
                <a:gd name="connsiteY3" fmla="*/ 0 h 2468880"/>
                <a:gd name="connsiteX4" fmla="*/ 2560320 w 2560320"/>
                <a:gd name="connsiteY4" fmla="*/ 1325880 h 2468880"/>
                <a:gd name="connsiteX0" fmla="*/ 2468880 w 2468880"/>
                <a:gd name="connsiteY0" fmla="*/ 1234440 h 2468880"/>
                <a:gd name="connsiteX1" fmla="*/ 1234440 w 2468880"/>
                <a:gd name="connsiteY1" fmla="*/ 2468880 h 2468880"/>
                <a:gd name="connsiteX2" fmla="*/ 0 w 2468880"/>
                <a:gd name="connsiteY2" fmla="*/ 1234440 h 2468880"/>
                <a:gd name="connsiteX3" fmla="*/ 1234440 w 2468880"/>
                <a:gd name="connsiteY3" fmla="*/ 0 h 2468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68880" h="2468880">
                  <a:moveTo>
                    <a:pt x="2468880" y="1234440"/>
                  </a:moveTo>
                  <a:cubicBezTo>
                    <a:pt x="2468880" y="1916202"/>
                    <a:pt x="1916202" y="2468880"/>
                    <a:pt x="1234440" y="2468880"/>
                  </a:cubicBezTo>
                  <a:cubicBezTo>
                    <a:pt x="552678" y="2468880"/>
                    <a:pt x="0" y="1916202"/>
                    <a:pt x="0" y="1234440"/>
                  </a:cubicBezTo>
                  <a:cubicBezTo>
                    <a:pt x="0" y="552678"/>
                    <a:pt x="552678" y="0"/>
                    <a:pt x="1234440" y="0"/>
                  </a:cubicBezTo>
                </a:path>
              </a:pathLst>
            </a:custGeom>
            <a:noFill/>
            <a:ln w="38100" cap="rnd">
              <a:solidFill>
                <a:schemeClr val="tx2">
                  <a:lumMod val="75000"/>
                  <a:alpha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0" name="Content Placeholder 10"/>
          <p:cNvSpPr>
            <a:spLocks noGrp="1" noChangeAspect="1"/>
          </p:cNvSpPr>
          <p:nvPr>
            <p:ph sz="quarter" idx="36" hasCustomPrompt="1"/>
          </p:nvPr>
        </p:nvSpPr>
        <p:spPr>
          <a:xfrm>
            <a:off x="5788611" y="2164724"/>
            <a:ext cx="1922992" cy="1922992"/>
          </a:xfrm>
          <a:prstGeom prst="ellipse">
            <a:avLst/>
          </a:prstGeom>
          <a:solidFill>
            <a:schemeClr val="bg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5400" b="0">
                <a:solidFill>
                  <a:schemeClr val="accent5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text</a:t>
            </a:r>
            <a:endParaRPr lang="en-US" dirty="0"/>
          </a:p>
        </p:txBody>
      </p:sp>
      <p:grpSp>
        <p:nvGrpSpPr>
          <p:cNvPr id="71" name="Group 70"/>
          <p:cNvGrpSpPr/>
          <p:nvPr userDrawn="1"/>
        </p:nvGrpSpPr>
        <p:grpSpPr>
          <a:xfrm rot="11700000">
            <a:off x="5711692" y="2087804"/>
            <a:ext cx="2076832" cy="2076832"/>
            <a:chOff x="-2679895" y="1117464"/>
            <a:chExt cx="2468880" cy="2468880"/>
          </a:xfrm>
        </p:grpSpPr>
        <p:sp>
          <p:nvSpPr>
            <p:cNvPr id="72" name="Oval 35"/>
            <p:cNvSpPr/>
            <p:nvPr userDrawn="1"/>
          </p:nvSpPr>
          <p:spPr>
            <a:xfrm>
              <a:off x="-1445455" y="1117464"/>
              <a:ext cx="1234440" cy="1234440"/>
            </a:xfrm>
            <a:custGeom>
              <a:avLst/>
              <a:gdLst>
                <a:gd name="connsiteX0" fmla="*/ 0 w 2468880"/>
                <a:gd name="connsiteY0" fmla="*/ 1234440 h 2468880"/>
                <a:gd name="connsiteX1" fmla="*/ 1234440 w 2468880"/>
                <a:gd name="connsiteY1" fmla="*/ 0 h 2468880"/>
                <a:gd name="connsiteX2" fmla="*/ 2468880 w 2468880"/>
                <a:gd name="connsiteY2" fmla="*/ 1234440 h 2468880"/>
                <a:gd name="connsiteX3" fmla="*/ 1234440 w 2468880"/>
                <a:gd name="connsiteY3" fmla="*/ 2468880 h 2468880"/>
                <a:gd name="connsiteX4" fmla="*/ 0 w 2468880"/>
                <a:gd name="connsiteY4" fmla="*/ 1234440 h 2468880"/>
                <a:gd name="connsiteX0" fmla="*/ 1234440 w 2468880"/>
                <a:gd name="connsiteY0" fmla="*/ 0 h 2468880"/>
                <a:gd name="connsiteX1" fmla="*/ 2468880 w 2468880"/>
                <a:gd name="connsiteY1" fmla="*/ 1234440 h 2468880"/>
                <a:gd name="connsiteX2" fmla="*/ 1234440 w 2468880"/>
                <a:gd name="connsiteY2" fmla="*/ 2468880 h 2468880"/>
                <a:gd name="connsiteX3" fmla="*/ 0 w 2468880"/>
                <a:gd name="connsiteY3" fmla="*/ 1234440 h 2468880"/>
                <a:gd name="connsiteX4" fmla="*/ 1325880 w 2468880"/>
                <a:gd name="connsiteY4" fmla="*/ 91440 h 2468880"/>
                <a:gd name="connsiteX0" fmla="*/ 1234440 w 2468880"/>
                <a:gd name="connsiteY0" fmla="*/ 0 h 2468880"/>
                <a:gd name="connsiteX1" fmla="*/ 2468880 w 2468880"/>
                <a:gd name="connsiteY1" fmla="*/ 1234440 h 2468880"/>
                <a:gd name="connsiteX2" fmla="*/ 1234440 w 2468880"/>
                <a:gd name="connsiteY2" fmla="*/ 2468880 h 2468880"/>
                <a:gd name="connsiteX3" fmla="*/ 0 w 2468880"/>
                <a:gd name="connsiteY3" fmla="*/ 1234440 h 2468880"/>
                <a:gd name="connsiteX0" fmla="*/ 0 w 1234440"/>
                <a:gd name="connsiteY0" fmla="*/ 0 h 2468880"/>
                <a:gd name="connsiteX1" fmla="*/ 1234440 w 1234440"/>
                <a:gd name="connsiteY1" fmla="*/ 1234440 h 2468880"/>
                <a:gd name="connsiteX2" fmla="*/ 0 w 1234440"/>
                <a:gd name="connsiteY2" fmla="*/ 2468880 h 2468880"/>
                <a:gd name="connsiteX0" fmla="*/ 0 w 1234440"/>
                <a:gd name="connsiteY0" fmla="*/ 0 h 1234440"/>
                <a:gd name="connsiteX1" fmla="*/ 1234440 w 1234440"/>
                <a:gd name="connsiteY1" fmla="*/ 1234440 h 1234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4440" h="1234440">
                  <a:moveTo>
                    <a:pt x="0" y="0"/>
                  </a:moveTo>
                  <a:cubicBezTo>
                    <a:pt x="681762" y="0"/>
                    <a:pt x="1234440" y="552678"/>
                    <a:pt x="1234440" y="1234440"/>
                  </a:cubicBezTo>
                </a:path>
              </a:pathLst>
            </a:custGeom>
            <a:noFill/>
            <a:ln w="38100" cap="rnd">
              <a:solidFill>
                <a:schemeClr val="accent5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34"/>
            <p:cNvSpPr/>
            <p:nvPr userDrawn="1"/>
          </p:nvSpPr>
          <p:spPr>
            <a:xfrm>
              <a:off x="-2679895" y="1117464"/>
              <a:ext cx="2468880" cy="2468880"/>
            </a:xfrm>
            <a:custGeom>
              <a:avLst/>
              <a:gdLst>
                <a:gd name="connsiteX0" fmla="*/ 0 w 2468880"/>
                <a:gd name="connsiteY0" fmla="*/ 1234440 h 2468880"/>
                <a:gd name="connsiteX1" fmla="*/ 1234440 w 2468880"/>
                <a:gd name="connsiteY1" fmla="*/ 0 h 2468880"/>
                <a:gd name="connsiteX2" fmla="*/ 2468880 w 2468880"/>
                <a:gd name="connsiteY2" fmla="*/ 1234440 h 2468880"/>
                <a:gd name="connsiteX3" fmla="*/ 1234440 w 2468880"/>
                <a:gd name="connsiteY3" fmla="*/ 2468880 h 2468880"/>
                <a:gd name="connsiteX4" fmla="*/ 0 w 2468880"/>
                <a:gd name="connsiteY4" fmla="*/ 1234440 h 2468880"/>
                <a:gd name="connsiteX0" fmla="*/ 2468880 w 2560320"/>
                <a:gd name="connsiteY0" fmla="*/ 1234440 h 2468880"/>
                <a:gd name="connsiteX1" fmla="*/ 1234440 w 2560320"/>
                <a:gd name="connsiteY1" fmla="*/ 2468880 h 2468880"/>
                <a:gd name="connsiteX2" fmla="*/ 0 w 2560320"/>
                <a:gd name="connsiteY2" fmla="*/ 1234440 h 2468880"/>
                <a:gd name="connsiteX3" fmla="*/ 1234440 w 2560320"/>
                <a:gd name="connsiteY3" fmla="*/ 0 h 2468880"/>
                <a:gd name="connsiteX4" fmla="*/ 2560320 w 2560320"/>
                <a:gd name="connsiteY4" fmla="*/ 1325880 h 2468880"/>
                <a:gd name="connsiteX0" fmla="*/ 2468880 w 2468880"/>
                <a:gd name="connsiteY0" fmla="*/ 1234440 h 2468880"/>
                <a:gd name="connsiteX1" fmla="*/ 1234440 w 2468880"/>
                <a:gd name="connsiteY1" fmla="*/ 2468880 h 2468880"/>
                <a:gd name="connsiteX2" fmla="*/ 0 w 2468880"/>
                <a:gd name="connsiteY2" fmla="*/ 1234440 h 2468880"/>
                <a:gd name="connsiteX3" fmla="*/ 1234440 w 2468880"/>
                <a:gd name="connsiteY3" fmla="*/ 0 h 2468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68880" h="2468880">
                  <a:moveTo>
                    <a:pt x="2468880" y="1234440"/>
                  </a:moveTo>
                  <a:cubicBezTo>
                    <a:pt x="2468880" y="1916202"/>
                    <a:pt x="1916202" y="2468880"/>
                    <a:pt x="1234440" y="2468880"/>
                  </a:cubicBezTo>
                  <a:cubicBezTo>
                    <a:pt x="552678" y="2468880"/>
                    <a:pt x="0" y="1916202"/>
                    <a:pt x="0" y="1234440"/>
                  </a:cubicBezTo>
                  <a:cubicBezTo>
                    <a:pt x="0" y="552678"/>
                    <a:pt x="552678" y="0"/>
                    <a:pt x="1234440" y="0"/>
                  </a:cubicBezTo>
                </a:path>
              </a:pathLst>
            </a:custGeom>
            <a:noFill/>
            <a:ln w="38100" cap="rnd">
              <a:solidFill>
                <a:schemeClr val="tx2">
                  <a:lumMod val="75000"/>
                  <a:alpha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1" y="163122"/>
            <a:ext cx="7605856" cy="690936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42704" y="6567170"/>
            <a:ext cx="280436" cy="177421"/>
          </a:xfrm>
          <a:prstGeom prst="rect">
            <a:avLst/>
          </a:prstGeom>
          <a:ln w="25400" cap="rnd">
            <a:noFill/>
          </a:ln>
        </p:spPr>
        <p:txBody>
          <a:bodyPr vert="horz" lIns="0" tIns="0" rIns="36576" bIns="0" rtlCol="0" anchor="ctr"/>
          <a:lstStyle>
            <a:lvl1pPr algn="r">
              <a:defRPr sz="1000" b="1">
                <a:solidFill>
                  <a:schemeClr val="bg1"/>
                </a:solidFill>
              </a:defRPr>
            </a:lvl1pPr>
          </a:lstStyle>
          <a:p>
            <a:fld id="{369CBD11-8145-8849-BA5F-F03872159E2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TextBox 33"/>
          <p:cNvSpPr txBox="1"/>
          <p:nvPr userDrawn="1"/>
        </p:nvSpPr>
        <p:spPr>
          <a:xfrm>
            <a:off x="207878" y="6540464"/>
            <a:ext cx="209704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 smtClean="0">
                <a:solidFill>
                  <a:schemeClr val="tx2">
                    <a:alpha val="40000"/>
                  </a:schemeClr>
                </a:solidFill>
              </a:rPr>
              <a:t>©2017 </a:t>
            </a:r>
            <a:r>
              <a:rPr lang="en-US" sz="900" dirty="0" err="1" smtClean="0">
                <a:solidFill>
                  <a:schemeClr val="tx2">
                    <a:alpha val="40000"/>
                  </a:schemeClr>
                </a:solidFill>
              </a:rPr>
              <a:t>LiveRamp</a:t>
            </a:r>
            <a:r>
              <a:rPr lang="en-US" sz="900" dirty="0" smtClean="0">
                <a:solidFill>
                  <a:schemeClr val="tx2">
                    <a:alpha val="40000"/>
                  </a:schemeClr>
                </a:solidFill>
              </a:rPr>
              <a:t>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066370309"/>
      </p:ext>
    </p:extLst>
  </p:cSld>
  <p:clrMapOvr>
    <a:masterClrMapping/>
  </p:clrMapOvr>
  <p:transition xmlns:p14="http://schemas.microsoft.com/office/powerpoint/2010/main" spd="med">
    <p:pull/>
  </p:transition>
  <p:timing>
    <p:tnLst>
      <p:par>
        <p:cTn xmlns:p14="http://schemas.microsoft.com/office/powerpoint/2010/main"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pos="5160">
          <p15:clr>
            <a:srgbClr val="FBAE40"/>
          </p15:clr>
        </p15:guide>
        <p15:guide id="2" orient="horz" pos="1968">
          <p15:clr>
            <a:srgbClr val="FBAE40"/>
          </p15:clr>
        </p15:guide>
        <p15:guide id="3" pos="2592">
          <p15:clr>
            <a:srgbClr val="FBAE40"/>
          </p15:clr>
        </p15:guide>
        <p15:guide id="4" pos="912">
          <p15:clr>
            <a:srgbClr val="FBAE40"/>
          </p15:clr>
        </p15:guide>
        <p15:guide id="5" pos="4248">
          <p15:clr>
            <a:srgbClr val="FBAE40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oblem/solu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 flipH="1">
            <a:off x="0" y="0"/>
            <a:ext cx="81915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51" name="Text Placeholder 20"/>
          <p:cNvSpPr>
            <a:spLocks noGrp="1"/>
          </p:cNvSpPr>
          <p:nvPr>
            <p:ph type="body" sz="quarter" idx="24"/>
          </p:nvPr>
        </p:nvSpPr>
        <p:spPr>
          <a:xfrm>
            <a:off x="8388858" y="304800"/>
            <a:ext cx="3498342" cy="61722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311142" indent="0" algn="ctr">
              <a:buNone/>
              <a:defRPr sz="1600"/>
            </a:lvl2pPr>
            <a:lvl3pPr marL="609585" indent="0" algn="ctr">
              <a:buNone/>
              <a:defRPr sz="1600"/>
            </a:lvl3pPr>
            <a:lvl4pPr marL="918611" indent="0" algn="ctr">
              <a:buNone/>
              <a:defRPr sz="1600"/>
            </a:lvl4pPr>
            <a:lvl5pPr marL="1219170" indent="0" algn="ctr">
              <a:buNone/>
              <a:defRPr sz="1600"/>
            </a:lvl5pPr>
          </a:lstStyle>
          <a:p>
            <a:pPr lvl="0"/>
            <a:r>
              <a:rPr lang="en-US" dirty="0" smtClean="0"/>
              <a:t>Click to edit Master text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7" name="Text Placeholder 20"/>
          <p:cNvSpPr>
            <a:spLocks noGrp="1"/>
          </p:cNvSpPr>
          <p:nvPr>
            <p:ph type="body" sz="quarter" idx="14" hasCustomPrompt="1"/>
          </p:nvPr>
        </p:nvSpPr>
        <p:spPr>
          <a:xfrm>
            <a:off x="301973" y="1158354"/>
            <a:ext cx="2305050" cy="51533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2000" b="1" i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defRPr>
            </a:lvl1pPr>
            <a:lvl2pPr marL="311142" indent="0" algn="ctr">
              <a:buNone/>
              <a:defRPr sz="1600"/>
            </a:lvl2pPr>
            <a:lvl3pPr marL="609585" indent="0" algn="ctr">
              <a:buNone/>
              <a:defRPr sz="1600"/>
            </a:lvl3pPr>
            <a:lvl4pPr marL="918611" indent="0" algn="ctr">
              <a:buNone/>
              <a:defRPr sz="1600"/>
            </a:lvl4pPr>
            <a:lvl5pPr marL="1219170" indent="0" algn="ctr">
              <a:buNone/>
              <a:defRPr sz="1600"/>
            </a:lvl5pPr>
          </a:lstStyle>
          <a:p>
            <a:pPr lvl="0"/>
            <a:r>
              <a:rPr lang="en-US" dirty="0" smtClean="0"/>
              <a:t>CLICK TO EDIT MASTER TEXT</a:t>
            </a:r>
          </a:p>
        </p:txBody>
      </p:sp>
      <p:sp>
        <p:nvSpPr>
          <p:cNvPr id="38" name="Text Placeholder 20"/>
          <p:cNvSpPr>
            <a:spLocks noGrp="1"/>
          </p:cNvSpPr>
          <p:nvPr>
            <p:ph type="body" sz="quarter" idx="15"/>
          </p:nvPr>
        </p:nvSpPr>
        <p:spPr>
          <a:xfrm>
            <a:off x="301973" y="3561969"/>
            <a:ext cx="2305050" cy="1230603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1600" b="0" i="0">
                <a:solidFill>
                  <a:schemeClr val="tx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  <a:lvl2pPr marL="311142" indent="0" algn="ctr">
              <a:buNone/>
              <a:defRPr sz="1600"/>
            </a:lvl2pPr>
            <a:lvl3pPr marL="609585" indent="0" algn="ctr">
              <a:buNone/>
              <a:defRPr sz="1600"/>
            </a:lvl3pPr>
            <a:lvl4pPr marL="918611" indent="0" algn="ctr">
              <a:buNone/>
              <a:defRPr sz="1600"/>
            </a:lvl4pPr>
            <a:lvl5pPr marL="1219170" indent="0" algn="ctr">
              <a:buNone/>
              <a:defRPr sz="1600"/>
            </a:lvl5pPr>
          </a:lstStyle>
          <a:p>
            <a:pPr lvl="0"/>
            <a:r>
              <a:rPr lang="en-US" dirty="0" smtClean="0"/>
              <a:t>Click to edit Master text</a:t>
            </a:r>
          </a:p>
        </p:txBody>
      </p:sp>
      <p:sp>
        <p:nvSpPr>
          <p:cNvPr id="39" name="Text Placeholder 20"/>
          <p:cNvSpPr>
            <a:spLocks noGrp="1"/>
          </p:cNvSpPr>
          <p:nvPr>
            <p:ph type="body" sz="quarter" idx="16" hasCustomPrompt="1"/>
          </p:nvPr>
        </p:nvSpPr>
        <p:spPr>
          <a:xfrm>
            <a:off x="2953790" y="1158354"/>
            <a:ext cx="2305050" cy="51533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2000" b="1" i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defRPr>
            </a:lvl1pPr>
            <a:lvl2pPr marL="311142" indent="0" algn="ctr">
              <a:buNone/>
              <a:defRPr sz="1600"/>
            </a:lvl2pPr>
            <a:lvl3pPr marL="609585" indent="0" algn="ctr">
              <a:buNone/>
              <a:defRPr sz="1600"/>
            </a:lvl3pPr>
            <a:lvl4pPr marL="918611" indent="0" algn="ctr">
              <a:buNone/>
              <a:defRPr sz="1600"/>
            </a:lvl4pPr>
            <a:lvl5pPr marL="1219170" indent="0" algn="ctr">
              <a:buNone/>
              <a:defRPr sz="1600"/>
            </a:lvl5pPr>
          </a:lstStyle>
          <a:p>
            <a:pPr lvl="0"/>
            <a:r>
              <a:rPr lang="en-US" dirty="0" smtClean="0"/>
              <a:t>CLICK TO EDIT MASTER TEXT</a:t>
            </a:r>
          </a:p>
        </p:txBody>
      </p:sp>
      <p:sp>
        <p:nvSpPr>
          <p:cNvPr id="50" name="Text Placeholder 20"/>
          <p:cNvSpPr>
            <a:spLocks noGrp="1"/>
          </p:cNvSpPr>
          <p:nvPr>
            <p:ph type="body" sz="quarter" idx="17"/>
          </p:nvPr>
        </p:nvSpPr>
        <p:spPr>
          <a:xfrm>
            <a:off x="2953790" y="3561969"/>
            <a:ext cx="2305050" cy="1230603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1600" b="0" i="0">
                <a:solidFill>
                  <a:schemeClr val="tx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  <a:lvl2pPr marL="311142" indent="0" algn="ctr">
              <a:buNone/>
              <a:defRPr sz="1600"/>
            </a:lvl2pPr>
            <a:lvl3pPr marL="609585" indent="0" algn="ctr">
              <a:buNone/>
              <a:defRPr sz="1600"/>
            </a:lvl3pPr>
            <a:lvl4pPr marL="918611" indent="0" algn="ctr">
              <a:buNone/>
              <a:defRPr sz="1600"/>
            </a:lvl4pPr>
            <a:lvl5pPr marL="1219170" indent="0" algn="ctr">
              <a:buNone/>
              <a:defRPr sz="1600"/>
            </a:lvl5pPr>
          </a:lstStyle>
          <a:p>
            <a:pPr lvl="0"/>
            <a:r>
              <a:rPr lang="en-US" dirty="0" smtClean="0"/>
              <a:t>Click to edit Master text</a:t>
            </a:r>
          </a:p>
        </p:txBody>
      </p:sp>
      <p:sp>
        <p:nvSpPr>
          <p:cNvPr id="52" name="Text Placeholder 20"/>
          <p:cNvSpPr>
            <a:spLocks noGrp="1"/>
          </p:cNvSpPr>
          <p:nvPr>
            <p:ph type="body" sz="quarter" idx="18" hasCustomPrompt="1"/>
          </p:nvPr>
        </p:nvSpPr>
        <p:spPr>
          <a:xfrm>
            <a:off x="5605607" y="1158354"/>
            <a:ext cx="2305050" cy="51533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2000" b="1" i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defRPr>
            </a:lvl1pPr>
            <a:lvl2pPr marL="311142" indent="0" algn="ctr">
              <a:buNone/>
              <a:defRPr sz="1600"/>
            </a:lvl2pPr>
            <a:lvl3pPr marL="609585" indent="0" algn="ctr">
              <a:buNone/>
              <a:defRPr sz="1600"/>
            </a:lvl3pPr>
            <a:lvl4pPr marL="918611" indent="0" algn="ctr">
              <a:buNone/>
              <a:defRPr sz="1600"/>
            </a:lvl4pPr>
            <a:lvl5pPr marL="1219170" indent="0" algn="ctr">
              <a:buNone/>
              <a:defRPr sz="1600"/>
            </a:lvl5pPr>
          </a:lstStyle>
          <a:p>
            <a:pPr lvl="0"/>
            <a:r>
              <a:rPr lang="en-US" dirty="0" smtClean="0"/>
              <a:t>CLICK TO EDIT MASTER TEXT</a:t>
            </a:r>
          </a:p>
        </p:txBody>
      </p:sp>
      <p:sp>
        <p:nvSpPr>
          <p:cNvPr id="53" name="Text Placeholder 20"/>
          <p:cNvSpPr>
            <a:spLocks noGrp="1"/>
          </p:cNvSpPr>
          <p:nvPr>
            <p:ph type="body" sz="quarter" idx="19"/>
          </p:nvPr>
        </p:nvSpPr>
        <p:spPr>
          <a:xfrm>
            <a:off x="5605607" y="3561969"/>
            <a:ext cx="2305050" cy="1230603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1600" b="0" i="0">
                <a:solidFill>
                  <a:schemeClr val="tx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  <a:lvl2pPr marL="311142" indent="0" algn="ctr">
              <a:buNone/>
              <a:defRPr sz="1600"/>
            </a:lvl2pPr>
            <a:lvl3pPr marL="609585" indent="0" algn="ctr">
              <a:buNone/>
              <a:defRPr sz="1600"/>
            </a:lvl3pPr>
            <a:lvl4pPr marL="918611" indent="0" algn="ctr">
              <a:buNone/>
              <a:defRPr sz="1600"/>
            </a:lvl4pPr>
            <a:lvl5pPr marL="1219170" indent="0" algn="ctr">
              <a:buNone/>
              <a:defRPr sz="1600"/>
            </a:lvl5pPr>
          </a:lstStyle>
          <a:p>
            <a:pPr lvl="0"/>
            <a:r>
              <a:rPr lang="en-US" dirty="0" smtClean="0"/>
              <a:t>Click to edit Master text</a:t>
            </a:r>
          </a:p>
        </p:txBody>
      </p:sp>
      <p:sp>
        <p:nvSpPr>
          <p:cNvPr id="54" name="Text Placeholder 20"/>
          <p:cNvSpPr>
            <a:spLocks noGrp="1"/>
          </p:cNvSpPr>
          <p:nvPr>
            <p:ph type="body" sz="quarter" idx="20"/>
          </p:nvPr>
        </p:nvSpPr>
        <p:spPr>
          <a:xfrm>
            <a:off x="301973" y="4947920"/>
            <a:ext cx="7608684" cy="524949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l">
              <a:buNone/>
              <a:defRPr sz="1800" b="0" i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defRPr>
            </a:lvl1pPr>
            <a:lvl2pPr marL="311142" indent="0" algn="ctr">
              <a:buNone/>
              <a:defRPr sz="1600"/>
            </a:lvl2pPr>
            <a:lvl3pPr marL="609585" indent="0" algn="ctr">
              <a:buNone/>
              <a:defRPr sz="1600"/>
            </a:lvl3pPr>
            <a:lvl4pPr marL="918611" indent="0" algn="ctr">
              <a:buNone/>
              <a:defRPr sz="1600"/>
            </a:lvl4pPr>
            <a:lvl5pPr marL="1219170" indent="0" algn="ctr">
              <a:buNone/>
              <a:defRPr sz="1600"/>
            </a:lvl5pPr>
          </a:lstStyle>
          <a:p>
            <a:pPr lvl="0"/>
            <a:r>
              <a:rPr lang="en-US" dirty="0" smtClean="0"/>
              <a:t>Click to edit Master text</a:t>
            </a:r>
          </a:p>
        </p:txBody>
      </p:sp>
      <p:sp>
        <p:nvSpPr>
          <p:cNvPr id="55" name="Text Placeholder 20"/>
          <p:cNvSpPr>
            <a:spLocks noGrp="1"/>
          </p:cNvSpPr>
          <p:nvPr>
            <p:ph type="body" sz="quarter" idx="21"/>
          </p:nvPr>
        </p:nvSpPr>
        <p:spPr>
          <a:xfrm>
            <a:off x="301972" y="5488939"/>
            <a:ext cx="7608685" cy="1004716"/>
          </a:xfrm>
          <a:prstGeom prst="rect">
            <a:avLst/>
          </a:prstGeom>
        </p:spPr>
        <p:txBody>
          <a:bodyPr numCol="1" spcCol="274320" anchor="t">
            <a:normAutofit/>
          </a:bodyPr>
          <a:lstStyle>
            <a:lvl1pPr marL="0" indent="0" algn="l">
              <a:buNone/>
              <a:defRPr sz="1600" b="0" i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  <a:lvl2pPr marL="311142" indent="0" algn="ctr">
              <a:buNone/>
              <a:defRPr sz="1600"/>
            </a:lvl2pPr>
            <a:lvl3pPr marL="609585" indent="0" algn="ctr">
              <a:buNone/>
              <a:defRPr sz="1600"/>
            </a:lvl3pPr>
            <a:lvl4pPr marL="918611" indent="0" algn="ctr">
              <a:buNone/>
              <a:defRPr sz="1600"/>
            </a:lvl4pPr>
            <a:lvl5pPr marL="1219170" indent="0" algn="ctr">
              <a:buNone/>
              <a:defRPr sz="1600"/>
            </a:lvl5pPr>
          </a:lstStyle>
          <a:p>
            <a:pPr lvl="0"/>
            <a:r>
              <a:rPr lang="en-US" dirty="0" smtClean="0"/>
              <a:t>Click to edit Master text</a:t>
            </a:r>
          </a:p>
        </p:txBody>
      </p:sp>
      <p:sp>
        <p:nvSpPr>
          <p:cNvPr id="56" name="Content Placeholder 10"/>
          <p:cNvSpPr>
            <a:spLocks noGrp="1" noChangeAspect="1"/>
          </p:cNvSpPr>
          <p:nvPr>
            <p:ph sz="quarter" idx="34" hasCustomPrompt="1"/>
          </p:nvPr>
        </p:nvSpPr>
        <p:spPr>
          <a:xfrm>
            <a:off x="672137" y="1809187"/>
            <a:ext cx="1567426" cy="1567426"/>
          </a:xfrm>
          <a:prstGeom prst="ellipse">
            <a:avLst/>
          </a:prstGeom>
          <a:solidFill>
            <a:schemeClr val="bg1"/>
          </a:solidFill>
        </p:spPr>
        <p:txBody>
          <a:bodyPr anchor="ctr">
            <a:noAutofit/>
          </a:bodyPr>
          <a:lstStyle>
            <a:lvl1pPr marL="0" indent="0" algn="ctr">
              <a:buNone/>
              <a:defRPr sz="4000" b="0">
                <a:solidFill>
                  <a:schemeClr val="accent5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text</a:t>
            </a:r>
            <a:endParaRPr lang="en-US" dirty="0"/>
          </a:p>
        </p:txBody>
      </p:sp>
      <p:grpSp>
        <p:nvGrpSpPr>
          <p:cNvPr id="57" name="Group 56"/>
          <p:cNvGrpSpPr/>
          <p:nvPr userDrawn="1"/>
        </p:nvGrpSpPr>
        <p:grpSpPr>
          <a:xfrm rot="11700000">
            <a:off x="609439" y="1746489"/>
            <a:ext cx="1692822" cy="1692822"/>
            <a:chOff x="-2679895" y="1117464"/>
            <a:chExt cx="2468880" cy="2468880"/>
          </a:xfrm>
        </p:grpSpPr>
        <p:sp>
          <p:nvSpPr>
            <p:cNvPr id="58" name="Oval 35"/>
            <p:cNvSpPr/>
            <p:nvPr userDrawn="1"/>
          </p:nvSpPr>
          <p:spPr>
            <a:xfrm>
              <a:off x="-1445455" y="1117464"/>
              <a:ext cx="1234440" cy="1234440"/>
            </a:xfrm>
            <a:custGeom>
              <a:avLst/>
              <a:gdLst>
                <a:gd name="connsiteX0" fmla="*/ 0 w 2468880"/>
                <a:gd name="connsiteY0" fmla="*/ 1234440 h 2468880"/>
                <a:gd name="connsiteX1" fmla="*/ 1234440 w 2468880"/>
                <a:gd name="connsiteY1" fmla="*/ 0 h 2468880"/>
                <a:gd name="connsiteX2" fmla="*/ 2468880 w 2468880"/>
                <a:gd name="connsiteY2" fmla="*/ 1234440 h 2468880"/>
                <a:gd name="connsiteX3" fmla="*/ 1234440 w 2468880"/>
                <a:gd name="connsiteY3" fmla="*/ 2468880 h 2468880"/>
                <a:gd name="connsiteX4" fmla="*/ 0 w 2468880"/>
                <a:gd name="connsiteY4" fmla="*/ 1234440 h 2468880"/>
                <a:gd name="connsiteX0" fmla="*/ 1234440 w 2468880"/>
                <a:gd name="connsiteY0" fmla="*/ 0 h 2468880"/>
                <a:gd name="connsiteX1" fmla="*/ 2468880 w 2468880"/>
                <a:gd name="connsiteY1" fmla="*/ 1234440 h 2468880"/>
                <a:gd name="connsiteX2" fmla="*/ 1234440 w 2468880"/>
                <a:gd name="connsiteY2" fmla="*/ 2468880 h 2468880"/>
                <a:gd name="connsiteX3" fmla="*/ 0 w 2468880"/>
                <a:gd name="connsiteY3" fmla="*/ 1234440 h 2468880"/>
                <a:gd name="connsiteX4" fmla="*/ 1325880 w 2468880"/>
                <a:gd name="connsiteY4" fmla="*/ 91440 h 2468880"/>
                <a:gd name="connsiteX0" fmla="*/ 1234440 w 2468880"/>
                <a:gd name="connsiteY0" fmla="*/ 0 h 2468880"/>
                <a:gd name="connsiteX1" fmla="*/ 2468880 w 2468880"/>
                <a:gd name="connsiteY1" fmla="*/ 1234440 h 2468880"/>
                <a:gd name="connsiteX2" fmla="*/ 1234440 w 2468880"/>
                <a:gd name="connsiteY2" fmla="*/ 2468880 h 2468880"/>
                <a:gd name="connsiteX3" fmla="*/ 0 w 2468880"/>
                <a:gd name="connsiteY3" fmla="*/ 1234440 h 2468880"/>
                <a:gd name="connsiteX0" fmla="*/ 0 w 1234440"/>
                <a:gd name="connsiteY0" fmla="*/ 0 h 2468880"/>
                <a:gd name="connsiteX1" fmla="*/ 1234440 w 1234440"/>
                <a:gd name="connsiteY1" fmla="*/ 1234440 h 2468880"/>
                <a:gd name="connsiteX2" fmla="*/ 0 w 1234440"/>
                <a:gd name="connsiteY2" fmla="*/ 2468880 h 2468880"/>
                <a:gd name="connsiteX0" fmla="*/ 0 w 1234440"/>
                <a:gd name="connsiteY0" fmla="*/ 0 h 1234440"/>
                <a:gd name="connsiteX1" fmla="*/ 1234440 w 1234440"/>
                <a:gd name="connsiteY1" fmla="*/ 1234440 h 1234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4440" h="1234440">
                  <a:moveTo>
                    <a:pt x="0" y="0"/>
                  </a:moveTo>
                  <a:cubicBezTo>
                    <a:pt x="681762" y="0"/>
                    <a:pt x="1234440" y="552678"/>
                    <a:pt x="1234440" y="1234440"/>
                  </a:cubicBezTo>
                </a:path>
              </a:pathLst>
            </a:custGeom>
            <a:noFill/>
            <a:ln w="38100" cap="rnd">
              <a:solidFill>
                <a:schemeClr val="accent5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34"/>
            <p:cNvSpPr/>
            <p:nvPr userDrawn="1"/>
          </p:nvSpPr>
          <p:spPr>
            <a:xfrm>
              <a:off x="-2679895" y="1117464"/>
              <a:ext cx="2468880" cy="2468880"/>
            </a:xfrm>
            <a:custGeom>
              <a:avLst/>
              <a:gdLst>
                <a:gd name="connsiteX0" fmla="*/ 0 w 2468880"/>
                <a:gd name="connsiteY0" fmla="*/ 1234440 h 2468880"/>
                <a:gd name="connsiteX1" fmla="*/ 1234440 w 2468880"/>
                <a:gd name="connsiteY1" fmla="*/ 0 h 2468880"/>
                <a:gd name="connsiteX2" fmla="*/ 2468880 w 2468880"/>
                <a:gd name="connsiteY2" fmla="*/ 1234440 h 2468880"/>
                <a:gd name="connsiteX3" fmla="*/ 1234440 w 2468880"/>
                <a:gd name="connsiteY3" fmla="*/ 2468880 h 2468880"/>
                <a:gd name="connsiteX4" fmla="*/ 0 w 2468880"/>
                <a:gd name="connsiteY4" fmla="*/ 1234440 h 2468880"/>
                <a:gd name="connsiteX0" fmla="*/ 2468880 w 2560320"/>
                <a:gd name="connsiteY0" fmla="*/ 1234440 h 2468880"/>
                <a:gd name="connsiteX1" fmla="*/ 1234440 w 2560320"/>
                <a:gd name="connsiteY1" fmla="*/ 2468880 h 2468880"/>
                <a:gd name="connsiteX2" fmla="*/ 0 w 2560320"/>
                <a:gd name="connsiteY2" fmla="*/ 1234440 h 2468880"/>
                <a:gd name="connsiteX3" fmla="*/ 1234440 w 2560320"/>
                <a:gd name="connsiteY3" fmla="*/ 0 h 2468880"/>
                <a:gd name="connsiteX4" fmla="*/ 2560320 w 2560320"/>
                <a:gd name="connsiteY4" fmla="*/ 1325880 h 2468880"/>
                <a:gd name="connsiteX0" fmla="*/ 2468880 w 2468880"/>
                <a:gd name="connsiteY0" fmla="*/ 1234440 h 2468880"/>
                <a:gd name="connsiteX1" fmla="*/ 1234440 w 2468880"/>
                <a:gd name="connsiteY1" fmla="*/ 2468880 h 2468880"/>
                <a:gd name="connsiteX2" fmla="*/ 0 w 2468880"/>
                <a:gd name="connsiteY2" fmla="*/ 1234440 h 2468880"/>
                <a:gd name="connsiteX3" fmla="*/ 1234440 w 2468880"/>
                <a:gd name="connsiteY3" fmla="*/ 0 h 2468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68880" h="2468880">
                  <a:moveTo>
                    <a:pt x="2468880" y="1234440"/>
                  </a:moveTo>
                  <a:cubicBezTo>
                    <a:pt x="2468880" y="1916202"/>
                    <a:pt x="1916202" y="2468880"/>
                    <a:pt x="1234440" y="2468880"/>
                  </a:cubicBezTo>
                  <a:cubicBezTo>
                    <a:pt x="552678" y="2468880"/>
                    <a:pt x="0" y="1916202"/>
                    <a:pt x="0" y="1234440"/>
                  </a:cubicBezTo>
                  <a:cubicBezTo>
                    <a:pt x="0" y="552678"/>
                    <a:pt x="552678" y="0"/>
                    <a:pt x="1234440" y="0"/>
                  </a:cubicBezTo>
                </a:path>
              </a:pathLst>
            </a:custGeom>
            <a:noFill/>
            <a:ln w="38100" cap="rnd">
              <a:solidFill>
                <a:schemeClr val="tx2">
                  <a:lumMod val="75000"/>
                  <a:alpha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0" name="Content Placeholder 10"/>
          <p:cNvSpPr>
            <a:spLocks noGrp="1" noChangeAspect="1"/>
          </p:cNvSpPr>
          <p:nvPr>
            <p:ph sz="quarter" idx="35" hasCustomPrompt="1"/>
          </p:nvPr>
        </p:nvSpPr>
        <p:spPr>
          <a:xfrm>
            <a:off x="3334275" y="1809187"/>
            <a:ext cx="1567426" cy="1567426"/>
          </a:xfrm>
          <a:prstGeom prst="ellipse">
            <a:avLst/>
          </a:prstGeom>
          <a:solidFill>
            <a:schemeClr val="bg1"/>
          </a:solidFill>
        </p:spPr>
        <p:txBody>
          <a:bodyPr anchor="ctr">
            <a:noAutofit/>
          </a:bodyPr>
          <a:lstStyle>
            <a:lvl1pPr marL="0" indent="0" algn="ctr">
              <a:buNone/>
              <a:defRPr sz="4000" b="0">
                <a:solidFill>
                  <a:schemeClr val="accent5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text</a:t>
            </a:r>
            <a:endParaRPr lang="en-US" dirty="0"/>
          </a:p>
        </p:txBody>
      </p:sp>
      <p:grpSp>
        <p:nvGrpSpPr>
          <p:cNvPr id="61" name="Group 60"/>
          <p:cNvGrpSpPr/>
          <p:nvPr userDrawn="1"/>
        </p:nvGrpSpPr>
        <p:grpSpPr>
          <a:xfrm rot="11700000">
            <a:off x="3271577" y="1746489"/>
            <a:ext cx="1692822" cy="1692822"/>
            <a:chOff x="-2679895" y="1117464"/>
            <a:chExt cx="2468880" cy="2468880"/>
          </a:xfrm>
        </p:grpSpPr>
        <p:sp>
          <p:nvSpPr>
            <p:cNvPr id="62" name="Oval 35"/>
            <p:cNvSpPr/>
            <p:nvPr userDrawn="1"/>
          </p:nvSpPr>
          <p:spPr>
            <a:xfrm>
              <a:off x="-1445455" y="1117464"/>
              <a:ext cx="1234440" cy="1234440"/>
            </a:xfrm>
            <a:custGeom>
              <a:avLst/>
              <a:gdLst>
                <a:gd name="connsiteX0" fmla="*/ 0 w 2468880"/>
                <a:gd name="connsiteY0" fmla="*/ 1234440 h 2468880"/>
                <a:gd name="connsiteX1" fmla="*/ 1234440 w 2468880"/>
                <a:gd name="connsiteY1" fmla="*/ 0 h 2468880"/>
                <a:gd name="connsiteX2" fmla="*/ 2468880 w 2468880"/>
                <a:gd name="connsiteY2" fmla="*/ 1234440 h 2468880"/>
                <a:gd name="connsiteX3" fmla="*/ 1234440 w 2468880"/>
                <a:gd name="connsiteY3" fmla="*/ 2468880 h 2468880"/>
                <a:gd name="connsiteX4" fmla="*/ 0 w 2468880"/>
                <a:gd name="connsiteY4" fmla="*/ 1234440 h 2468880"/>
                <a:gd name="connsiteX0" fmla="*/ 1234440 w 2468880"/>
                <a:gd name="connsiteY0" fmla="*/ 0 h 2468880"/>
                <a:gd name="connsiteX1" fmla="*/ 2468880 w 2468880"/>
                <a:gd name="connsiteY1" fmla="*/ 1234440 h 2468880"/>
                <a:gd name="connsiteX2" fmla="*/ 1234440 w 2468880"/>
                <a:gd name="connsiteY2" fmla="*/ 2468880 h 2468880"/>
                <a:gd name="connsiteX3" fmla="*/ 0 w 2468880"/>
                <a:gd name="connsiteY3" fmla="*/ 1234440 h 2468880"/>
                <a:gd name="connsiteX4" fmla="*/ 1325880 w 2468880"/>
                <a:gd name="connsiteY4" fmla="*/ 91440 h 2468880"/>
                <a:gd name="connsiteX0" fmla="*/ 1234440 w 2468880"/>
                <a:gd name="connsiteY0" fmla="*/ 0 h 2468880"/>
                <a:gd name="connsiteX1" fmla="*/ 2468880 w 2468880"/>
                <a:gd name="connsiteY1" fmla="*/ 1234440 h 2468880"/>
                <a:gd name="connsiteX2" fmla="*/ 1234440 w 2468880"/>
                <a:gd name="connsiteY2" fmla="*/ 2468880 h 2468880"/>
                <a:gd name="connsiteX3" fmla="*/ 0 w 2468880"/>
                <a:gd name="connsiteY3" fmla="*/ 1234440 h 2468880"/>
                <a:gd name="connsiteX0" fmla="*/ 0 w 1234440"/>
                <a:gd name="connsiteY0" fmla="*/ 0 h 2468880"/>
                <a:gd name="connsiteX1" fmla="*/ 1234440 w 1234440"/>
                <a:gd name="connsiteY1" fmla="*/ 1234440 h 2468880"/>
                <a:gd name="connsiteX2" fmla="*/ 0 w 1234440"/>
                <a:gd name="connsiteY2" fmla="*/ 2468880 h 2468880"/>
                <a:gd name="connsiteX0" fmla="*/ 0 w 1234440"/>
                <a:gd name="connsiteY0" fmla="*/ 0 h 1234440"/>
                <a:gd name="connsiteX1" fmla="*/ 1234440 w 1234440"/>
                <a:gd name="connsiteY1" fmla="*/ 1234440 h 1234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4440" h="1234440">
                  <a:moveTo>
                    <a:pt x="0" y="0"/>
                  </a:moveTo>
                  <a:cubicBezTo>
                    <a:pt x="681762" y="0"/>
                    <a:pt x="1234440" y="552678"/>
                    <a:pt x="1234440" y="1234440"/>
                  </a:cubicBezTo>
                </a:path>
              </a:pathLst>
            </a:custGeom>
            <a:noFill/>
            <a:ln w="38100" cap="rnd">
              <a:solidFill>
                <a:schemeClr val="accent5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34"/>
            <p:cNvSpPr/>
            <p:nvPr userDrawn="1"/>
          </p:nvSpPr>
          <p:spPr>
            <a:xfrm>
              <a:off x="-2679895" y="1117464"/>
              <a:ext cx="2468880" cy="2468880"/>
            </a:xfrm>
            <a:custGeom>
              <a:avLst/>
              <a:gdLst>
                <a:gd name="connsiteX0" fmla="*/ 0 w 2468880"/>
                <a:gd name="connsiteY0" fmla="*/ 1234440 h 2468880"/>
                <a:gd name="connsiteX1" fmla="*/ 1234440 w 2468880"/>
                <a:gd name="connsiteY1" fmla="*/ 0 h 2468880"/>
                <a:gd name="connsiteX2" fmla="*/ 2468880 w 2468880"/>
                <a:gd name="connsiteY2" fmla="*/ 1234440 h 2468880"/>
                <a:gd name="connsiteX3" fmla="*/ 1234440 w 2468880"/>
                <a:gd name="connsiteY3" fmla="*/ 2468880 h 2468880"/>
                <a:gd name="connsiteX4" fmla="*/ 0 w 2468880"/>
                <a:gd name="connsiteY4" fmla="*/ 1234440 h 2468880"/>
                <a:gd name="connsiteX0" fmla="*/ 2468880 w 2560320"/>
                <a:gd name="connsiteY0" fmla="*/ 1234440 h 2468880"/>
                <a:gd name="connsiteX1" fmla="*/ 1234440 w 2560320"/>
                <a:gd name="connsiteY1" fmla="*/ 2468880 h 2468880"/>
                <a:gd name="connsiteX2" fmla="*/ 0 w 2560320"/>
                <a:gd name="connsiteY2" fmla="*/ 1234440 h 2468880"/>
                <a:gd name="connsiteX3" fmla="*/ 1234440 w 2560320"/>
                <a:gd name="connsiteY3" fmla="*/ 0 h 2468880"/>
                <a:gd name="connsiteX4" fmla="*/ 2560320 w 2560320"/>
                <a:gd name="connsiteY4" fmla="*/ 1325880 h 2468880"/>
                <a:gd name="connsiteX0" fmla="*/ 2468880 w 2468880"/>
                <a:gd name="connsiteY0" fmla="*/ 1234440 h 2468880"/>
                <a:gd name="connsiteX1" fmla="*/ 1234440 w 2468880"/>
                <a:gd name="connsiteY1" fmla="*/ 2468880 h 2468880"/>
                <a:gd name="connsiteX2" fmla="*/ 0 w 2468880"/>
                <a:gd name="connsiteY2" fmla="*/ 1234440 h 2468880"/>
                <a:gd name="connsiteX3" fmla="*/ 1234440 w 2468880"/>
                <a:gd name="connsiteY3" fmla="*/ 0 h 2468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68880" h="2468880">
                  <a:moveTo>
                    <a:pt x="2468880" y="1234440"/>
                  </a:moveTo>
                  <a:cubicBezTo>
                    <a:pt x="2468880" y="1916202"/>
                    <a:pt x="1916202" y="2468880"/>
                    <a:pt x="1234440" y="2468880"/>
                  </a:cubicBezTo>
                  <a:cubicBezTo>
                    <a:pt x="552678" y="2468880"/>
                    <a:pt x="0" y="1916202"/>
                    <a:pt x="0" y="1234440"/>
                  </a:cubicBezTo>
                  <a:cubicBezTo>
                    <a:pt x="0" y="552678"/>
                    <a:pt x="552678" y="0"/>
                    <a:pt x="1234440" y="0"/>
                  </a:cubicBezTo>
                </a:path>
              </a:pathLst>
            </a:custGeom>
            <a:noFill/>
            <a:ln w="38100" cap="rnd">
              <a:solidFill>
                <a:schemeClr val="tx2">
                  <a:lumMod val="75000"/>
                  <a:alpha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4" name="Content Placeholder 10"/>
          <p:cNvSpPr>
            <a:spLocks noGrp="1" noChangeAspect="1"/>
          </p:cNvSpPr>
          <p:nvPr>
            <p:ph sz="quarter" idx="36" hasCustomPrompt="1"/>
          </p:nvPr>
        </p:nvSpPr>
        <p:spPr>
          <a:xfrm>
            <a:off x="5962707" y="1809187"/>
            <a:ext cx="1567426" cy="1567426"/>
          </a:xfrm>
          <a:prstGeom prst="ellipse">
            <a:avLst/>
          </a:prstGeom>
          <a:solidFill>
            <a:schemeClr val="bg1"/>
          </a:solidFill>
        </p:spPr>
        <p:txBody>
          <a:bodyPr anchor="ctr">
            <a:noAutofit/>
          </a:bodyPr>
          <a:lstStyle>
            <a:lvl1pPr marL="0" indent="0" algn="ctr">
              <a:buNone/>
              <a:defRPr sz="4000" b="0">
                <a:solidFill>
                  <a:schemeClr val="accent5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text</a:t>
            </a:r>
            <a:endParaRPr lang="en-US" dirty="0"/>
          </a:p>
        </p:txBody>
      </p:sp>
      <p:grpSp>
        <p:nvGrpSpPr>
          <p:cNvPr id="65" name="Group 64"/>
          <p:cNvGrpSpPr/>
          <p:nvPr userDrawn="1"/>
        </p:nvGrpSpPr>
        <p:grpSpPr>
          <a:xfrm rot="11700000">
            <a:off x="5900009" y="1746489"/>
            <a:ext cx="1692822" cy="1692822"/>
            <a:chOff x="-2679895" y="1117464"/>
            <a:chExt cx="2468880" cy="2468880"/>
          </a:xfrm>
        </p:grpSpPr>
        <p:sp>
          <p:nvSpPr>
            <p:cNvPr id="66" name="Oval 35"/>
            <p:cNvSpPr/>
            <p:nvPr userDrawn="1"/>
          </p:nvSpPr>
          <p:spPr>
            <a:xfrm>
              <a:off x="-1445455" y="1117464"/>
              <a:ext cx="1234440" cy="1234440"/>
            </a:xfrm>
            <a:custGeom>
              <a:avLst/>
              <a:gdLst>
                <a:gd name="connsiteX0" fmla="*/ 0 w 2468880"/>
                <a:gd name="connsiteY0" fmla="*/ 1234440 h 2468880"/>
                <a:gd name="connsiteX1" fmla="*/ 1234440 w 2468880"/>
                <a:gd name="connsiteY1" fmla="*/ 0 h 2468880"/>
                <a:gd name="connsiteX2" fmla="*/ 2468880 w 2468880"/>
                <a:gd name="connsiteY2" fmla="*/ 1234440 h 2468880"/>
                <a:gd name="connsiteX3" fmla="*/ 1234440 w 2468880"/>
                <a:gd name="connsiteY3" fmla="*/ 2468880 h 2468880"/>
                <a:gd name="connsiteX4" fmla="*/ 0 w 2468880"/>
                <a:gd name="connsiteY4" fmla="*/ 1234440 h 2468880"/>
                <a:gd name="connsiteX0" fmla="*/ 1234440 w 2468880"/>
                <a:gd name="connsiteY0" fmla="*/ 0 h 2468880"/>
                <a:gd name="connsiteX1" fmla="*/ 2468880 w 2468880"/>
                <a:gd name="connsiteY1" fmla="*/ 1234440 h 2468880"/>
                <a:gd name="connsiteX2" fmla="*/ 1234440 w 2468880"/>
                <a:gd name="connsiteY2" fmla="*/ 2468880 h 2468880"/>
                <a:gd name="connsiteX3" fmla="*/ 0 w 2468880"/>
                <a:gd name="connsiteY3" fmla="*/ 1234440 h 2468880"/>
                <a:gd name="connsiteX4" fmla="*/ 1325880 w 2468880"/>
                <a:gd name="connsiteY4" fmla="*/ 91440 h 2468880"/>
                <a:gd name="connsiteX0" fmla="*/ 1234440 w 2468880"/>
                <a:gd name="connsiteY0" fmla="*/ 0 h 2468880"/>
                <a:gd name="connsiteX1" fmla="*/ 2468880 w 2468880"/>
                <a:gd name="connsiteY1" fmla="*/ 1234440 h 2468880"/>
                <a:gd name="connsiteX2" fmla="*/ 1234440 w 2468880"/>
                <a:gd name="connsiteY2" fmla="*/ 2468880 h 2468880"/>
                <a:gd name="connsiteX3" fmla="*/ 0 w 2468880"/>
                <a:gd name="connsiteY3" fmla="*/ 1234440 h 2468880"/>
                <a:gd name="connsiteX0" fmla="*/ 0 w 1234440"/>
                <a:gd name="connsiteY0" fmla="*/ 0 h 2468880"/>
                <a:gd name="connsiteX1" fmla="*/ 1234440 w 1234440"/>
                <a:gd name="connsiteY1" fmla="*/ 1234440 h 2468880"/>
                <a:gd name="connsiteX2" fmla="*/ 0 w 1234440"/>
                <a:gd name="connsiteY2" fmla="*/ 2468880 h 2468880"/>
                <a:gd name="connsiteX0" fmla="*/ 0 w 1234440"/>
                <a:gd name="connsiteY0" fmla="*/ 0 h 1234440"/>
                <a:gd name="connsiteX1" fmla="*/ 1234440 w 1234440"/>
                <a:gd name="connsiteY1" fmla="*/ 1234440 h 1234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4440" h="1234440">
                  <a:moveTo>
                    <a:pt x="0" y="0"/>
                  </a:moveTo>
                  <a:cubicBezTo>
                    <a:pt x="681762" y="0"/>
                    <a:pt x="1234440" y="552678"/>
                    <a:pt x="1234440" y="1234440"/>
                  </a:cubicBezTo>
                </a:path>
              </a:pathLst>
            </a:custGeom>
            <a:noFill/>
            <a:ln w="38100" cap="rnd">
              <a:solidFill>
                <a:schemeClr val="accent5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34"/>
            <p:cNvSpPr/>
            <p:nvPr userDrawn="1"/>
          </p:nvSpPr>
          <p:spPr>
            <a:xfrm>
              <a:off x="-2679895" y="1117464"/>
              <a:ext cx="2468880" cy="2468880"/>
            </a:xfrm>
            <a:custGeom>
              <a:avLst/>
              <a:gdLst>
                <a:gd name="connsiteX0" fmla="*/ 0 w 2468880"/>
                <a:gd name="connsiteY0" fmla="*/ 1234440 h 2468880"/>
                <a:gd name="connsiteX1" fmla="*/ 1234440 w 2468880"/>
                <a:gd name="connsiteY1" fmla="*/ 0 h 2468880"/>
                <a:gd name="connsiteX2" fmla="*/ 2468880 w 2468880"/>
                <a:gd name="connsiteY2" fmla="*/ 1234440 h 2468880"/>
                <a:gd name="connsiteX3" fmla="*/ 1234440 w 2468880"/>
                <a:gd name="connsiteY3" fmla="*/ 2468880 h 2468880"/>
                <a:gd name="connsiteX4" fmla="*/ 0 w 2468880"/>
                <a:gd name="connsiteY4" fmla="*/ 1234440 h 2468880"/>
                <a:gd name="connsiteX0" fmla="*/ 2468880 w 2560320"/>
                <a:gd name="connsiteY0" fmla="*/ 1234440 h 2468880"/>
                <a:gd name="connsiteX1" fmla="*/ 1234440 w 2560320"/>
                <a:gd name="connsiteY1" fmla="*/ 2468880 h 2468880"/>
                <a:gd name="connsiteX2" fmla="*/ 0 w 2560320"/>
                <a:gd name="connsiteY2" fmla="*/ 1234440 h 2468880"/>
                <a:gd name="connsiteX3" fmla="*/ 1234440 w 2560320"/>
                <a:gd name="connsiteY3" fmla="*/ 0 h 2468880"/>
                <a:gd name="connsiteX4" fmla="*/ 2560320 w 2560320"/>
                <a:gd name="connsiteY4" fmla="*/ 1325880 h 2468880"/>
                <a:gd name="connsiteX0" fmla="*/ 2468880 w 2468880"/>
                <a:gd name="connsiteY0" fmla="*/ 1234440 h 2468880"/>
                <a:gd name="connsiteX1" fmla="*/ 1234440 w 2468880"/>
                <a:gd name="connsiteY1" fmla="*/ 2468880 h 2468880"/>
                <a:gd name="connsiteX2" fmla="*/ 0 w 2468880"/>
                <a:gd name="connsiteY2" fmla="*/ 1234440 h 2468880"/>
                <a:gd name="connsiteX3" fmla="*/ 1234440 w 2468880"/>
                <a:gd name="connsiteY3" fmla="*/ 0 h 2468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68880" h="2468880">
                  <a:moveTo>
                    <a:pt x="2468880" y="1234440"/>
                  </a:moveTo>
                  <a:cubicBezTo>
                    <a:pt x="2468880" y="1916202"/>
                    <a:pt x="1916202" y="2468880"/>
                    <a:pt x="1234440" y="2468880"/>
                  </a:cubicBezTo>
                  <a:cubicBezTo>
                    <a:pt x="552678" y="2468880"/>
                    <a:pt x="0" y="1916202"/>
                    <a:pt x="0" y="1234440"/>
                  </a:cubicBezTo>
                  <a:cubicBezTo>
                    <a:pt x="0" y="552678"/>
                    <a:pt x="552678" y="0"/>
                    <a:pt x="1234440" y="0"/>
                  </a:cubicBezTo>
                </a:path>
              </a:pathLst>
            </a:custGeom>
            <a:noFill/>
            <a:ln w="38100" cap="rnd">
              <a:solidFill>
                <a:schemeClr val="tx2">
                  <a:lumMod val="75000"/>
                  <a:alpha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8" name="Group 67"/>
          <p:cNvGrpSpPr/>
          <p:nvPr userDrawn="1"/>
        </p:nvGrpSpPr>
        <p:grpSpPr>
          <a:xfrm>
            <a:off x="301972" y="4899680"/>
            <a:ext cx="7608685" cy="239248"/>
            <a:chOff x="5375569" y="4194915"/>
            <a:chExt cx="651444" cy="45719"/>
          </a:xfrm>
        </p:grpSpPr>
        <p:sp>
          <p:nvSpPr>
            <p:cNvPr id="69" name="object 15"/>
            <p:cNvSpPr/>
            <p:nvPr userDrawn="1"/>
          </p:nvSpPr>
          <p:spPr>
            <a:xfrm>
              <a:off x="5375569" y="4194916"/>
              <a:ext cx="325755" cy="0"/>
            </a:xfrm>
            <a:custGeom>
              <a:avLst/>
              <a:gdLst/>
              <a:ahLst/>
              <a:cxnLst/>
              <a:rect l="l" t="t" r="r" b="b"/>
              <a:pathLst>
                <a:path w="325755">
                  <a:moveTo>
                    <a:pt x="325716" y="0"/>
                  </a:moveTo>
                  <a:lnTo>
                    <a:pt x="0" y="0"/>
                  </a:lnTo>
                </a:path>
              </a:pathLst>
            </a:custGeom>
            <a:ln w="25400" cap="rnd">
              <a:solidFill>
                <a:schemeClr val="accent5"/>
              </a:solidFill>
            </a:ln>
          </p:spPr>
          <p:txBody>
            <a:bodyPr wrap="square" lIns="0" tIns="0" rIns="0" bIns="0" rtlCol="0"/>
            <a:lstStyle/>
            <a:p>
              <a:endParaRPr b="0" i="0" dirty="0">
                <a:latin typeface="Arial" charset="0"/>
              </a:endParaRPr>
            </a:p>
          </p:txBody>
        </p:sp>
        <p:sp>
          <p:nvSpPr>
            <p:cNvPr id="70" name="object 10"/>
            <p:cNvSpPr/>
            <p:nvPr userDrawn="1"/>
          </p:nvSpPr>
          <p:spPr>
            <a:xfrm>
              <a:off x="5701291" y="4194915"/>
              <a:ext cx="325722" cy="45719"/>
            </a:xfrm>
            <a:custGeom>
              <a:avLst/>
              <a:gdLst/>
              <a:ahLst/>
              <a:cxnLst/>
              <a:rect l="l" t="t" r="r" b="b"/>
              <a:pathLst>
                <a:path w="398780">
                  <a:moveTo>
                    <a:pt x="398183" y="0"/>
                  </a:moveTo>
                  <a:lnTo>
                    <a:pt x="17056" y="0"/>
                  </a:lnTo>
                  <a:lnTo>
                    <a:pt x="0" y="0"/>
                  </a:lnTo>
                </a:path>
              </a:pathLst>
            </a:custGeom>
            <a:ln w="25400" cap="rnd">
              <a:solidFill>
                <a:schemeClr val="tx2">
                  <a:lumMod val="75000"/>
                  <a:alpha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 b="0" i="0" dirty="0">
                <a:latin typeface="Arial" charset="0"/>
              </a:endParaRPr>
            </a:p>
          </p:txBody>
        </p:sp>
      </p:grpSp>
      <p:sp>
        <p:nvSpPr>
          <p:cNvPr id="3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42704" y="6567170"/>
            <a:ext cx="280436" cy="177421"/>
          </a:xfrm>
          <a:prstGeom prst="rect">
            <a:avLst/>
          </a:prstGeom>
          <a:ln w="25400" cap="rnd">
            <a:noFill/>
          </a:ln>
        </p:spPr>
        <p:txBody>
          <a:bodyPr vert="horz" lIns="0" tIns="0" rIns="36576" bIns="0" rtlCol="0" anchor="ctr"/>
          <a:lstStyle>
            <a:lvl1pPr algn="r">
              <a:defRPr sz="1000" b="1">
                <a:solidFill>
                  <a:schemeClr val="bg1"/>
                </a:solidFill>
              </a:defRPr>
            </a:lvl1pPr>
          </a:lstStyle>
          <a:p>
            <a:fld id="{369CBD11-8145-8849-BA5F-F03872159E2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TextBox 30"/>
          <p:cNvSpPr txBox="1"/>
          <p:nvPr userDrawn="1"/>
        </p:nvSpPr>
        <p:spPr>
          <a:xfrm>
            <a:off x="207878" y="6540464"/>
            <a:ext cx="209704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 smtClean="0">
                <a:solidFill>
                  <a:schemeClr val="tx2">
                    <a:alpha val="40000"/>
                  </a:schemeClr>
                </a:solidFill>
              </a:rPr>
              <a:t>©2017 </a:t>
            </a:r>
            <a:r>
              <a:rPr lang="en-US" sz="900" dirty="0" err="1" smtClean="0">
                <a:solidFill>
                  <a:schemeClr val="tx2">
                    <a:alpha val="40000"/>
                  </a:schemeClr>
                </a:solidFill>
              </a:rPr>
              <a:t>LiveRamp</a:t>
            </a:r>
            <a:r>
              <a:rPr lang="en-US" sz="900" dirty="0" smtClean="0">
                <a:solidFill>
                  <a:schemeClr val="tx2">
                    <a:alpha val="40000"/>
                  </a:schemeClr>
                </a:solidFill>
              </a:rPr>
              <a:t>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690938764"/>
      </p:ext>
    </p:extLst>
  </p:cSld>
  <p:clrMapOvr>
    <a:masterClrMapping/>
  </p:clrMapOvr>
  <p:transition xmlns:p14="http://schemas.microsoft.com/office/powerpoint/2010/main" spd="med">
    <p:pull/>
  </p:transition>
  <p:timing>
    <p:tnLst>
      <p:par>
        <p:cTn xmlns:p14="http://schemas.microsoft.com/office/powerpoint/2010/main"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pos="5160">
          <p15:clr>
            <a:srgbClr val="FBAE40"/>
          </p15:clr>
        </p15:guide>
        <p15:guide id="2" orient="horz" pos="2160">
          <p15:clr>
            <a:srgbClr val="FBAE40"/>
          </p15:clr>
        </p15:guide>
        <p15:guide id="3" pos="2592">
          <p15:clr>
            <a:srgbClr val="FBAE40"/>
          </p15:clr>
        </p15:guide>
        <p15:guide id="4" pos="912">
          <p15:clr>
            <a:srgbClr val="FBAE40"/>
          </p15:clr>
        </p15:guide>
        <p15:guide id="5" pos="4248">
          <p15:clr>
            <a:srgbClr val="FBAE40"/>
          </p15:clr>
        </p15:guide>
      </p15:sldGuideLst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roblem/solu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 flipH="1">
            <a:off x="0" y="0"/>
            <a:ext cx="81915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51" name="Text Placeholder 20"/>
          <p:cNvSpPr>
            <a:spLocks noGrp="1"/>
          </p:cNvSpPr>
          <p:nvPr>
            <p:ph type="body" sz="quarter" idx="24"/>
          </p:nvPr>
        </p:nvSpPr>
        <p:spPr>
          <a:xfrm>
            <a:off x="8388858" y="304800"/>
            <a:ext cx="3498342" cy="61722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311142" indent="0" algn="ctr">
              <a:buNone/>
              <a:defRPr sz="1600"/>
            </a:lvl2pPr>
            <a:lvl3pPr marL="609585" indent="0" algn="ctr">
              <a:buNone/>
              <a:defRPr sz="1600"/>
            </a:lvl3pPr>
            <a:lvl4pPr marL="918611" indent="0" algn="ctr">
              <a:buNone/>
              <a:defRPr sz="1600"/>
            </a:lvl4pPr>
            <a:lvl5pPr marL="1219170" indent="0" algn="ctr">
              <a:buNone/>
              <a:defRPr sz="1600"/>
            </a:lvl5pPr>
          </a:lstStyle>
          <a:p>
            <a:pPr lvl="0"/>
            <a:r>
              <a:rPr lang="en-US" dirty="0" smtClean="0"/>
              <a:t>Click to edit Master text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6" name="Text Placeholder 20"/>
          <p:cNvSpPr>
            <a:spLocks noGrp="1"/>
          </p:cNvSpPr>
          <p:nvPr>
            <p:ph type="body" sz="quarter" idx="14" hasCustomPrompt="1"/>
          </p:nvPr>
        </p:nvSpPr>
        <p:spPr>
          <a:xfrm>
            <a:off x="301973" y="1094919"/>
            <a:ext cx="2305050" cy="90233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2400" b="1" i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defRPr>
            </a:lvl1pPr>
            <a:lvl2pPr marL="311142" indent="0" algn="ctr">
              <a:buNone/>
              <a:defRPr sz="1600"/>
            </a:lvl2pPr>
            <a:lvl3pPr marL="609585" indent="0" algn="ctr">
              <a:buNone/>
              <a:defRPr sz="1600"/>
            </a:lvl3pPr>
            <a:lvl4pPr marL="918611" indent="0" algn="ctr">
              <a:buNone/>
              <a:defRPr sz="1600"/>
            </a:lvl4pPr>
            <a:lvl5pPr marL="1219170" indent="0" algn="ctr">
              <a:buNone/>
              <a:defRPr sz="1600"/>
            </a:lvl5pPr>
          </a:lstStyle>
          <a:p>
            <a:pPr lvl="0"/>
            <a:r>
              <a:rPr lang="en-US" dirty="0" smtClean="0"/>
              <a:t>CLICK TO EDIT MASTER TEXT</a:t>
            </a:r>
          </a:p>
        </p:txBody>
      </p:sp>
      <p:sp>
        <p:nvSpPr>
          <p:cNvPr id="47" name="Text Placeholder 20"/>
          <p:cNvSpPr>
            <a:spLocks noGrp="1"/>
          </p:cNvSpPr>
          <p:nvPr>
            <p:ph type="body" sz="quarter" idx="15"/>
          </p:nvPr>
        </p:nvSpPr>
        <p:spPr>
          <a:xfrm>
            <a:off x="301973" y="4270512"/>
            <a:ext cx="2305050" cy="1848505"/>
          </a:xfrm>
          <a:prstGeom prst="rect">
            <a:avLst/>
          </a:prstGeom>
        </p:spPr>
        <p:txBody>
          <a:bodyPr lIns="0" rIns="0" anchor="t">
            <a:normAutofit/>
          </a:bodyPr>
          <a:lstStyle>
            <a:lvl1pPr marL="0" indent="0" algn="ctr">
              <a:buNone/>
              <a:defRPr sz="1800" b="0" i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  <a:lvl2pPr marL="311142" indent="0" algn="ctr">
              <a:buNone/>
              <a:defRPr sz="1600"/>
            </a:lvl2pPr>
            <a:lvl3pPr marL="609585" indent="0" algn="ctr">
              <a:buNone/>
              <a:defRPr sz="1600"/>
            </a:lvl3pPr>
            <a:lvl4pPr marL="918611" indent="0" algn="ctr">
              <a:buNone/>
              <a:defRPr sz="1600"/>
            </a:lvl4pPr>
            <a:lvl5pPr marL="1219170" indent="0" algn="ctr">
              <a:buNone/>
              <a:defRPr sz="1600"/>
            </a:lvl5pPr>
          </a:lstStyle>
          <a:p>
            <a:pPr lvl="0"/>
            <a:r>
              <a:rPr lang="en-US" dirty="0" smtClean="0"/>
              <a:t>Click to edit Master text</a:t>
            </a:r>
          </a:p>
        </p:txBody>
      </p:sp>
      <p:sp>
        <p:nvSpPr>
          <p:cNvPr id="48" name="Text Placeholder 20"/>
          <p:cNvSpPr>
            <a:spLocks noGrp="1"/>
          </p:cNvSpPr>
          <p:nvPr>
            <p:ph type="body" sz="quarter" idx="16" hasCustomPrompt="1"/>
          </p:nvPr>
        </p:nvSpPr>
        <p:spPr>
          <a:xfrm>
            <a:off x="2953790" y="1094919"/>
            <a:ext cx="2305050" cy="90233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2400" b="1" i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defRPr>
            </a:lvl1pPr>
            <a:lvl2pPr marL="311142" indent="0" algn="ctr">
              <a:buNone/>
              <a:defRPr sz="1600"/>
            </a:lvl2pPr>
            <a:lvl3pPr marL="609585" indent="0" algn="ctr">
              <a:buNone/>
              <a:defRPr sz="1600"/>
            </a:lvl3pPr>
            <a:lvl4pPr marL="918611" indent="0" algn="ctr">
              <a:buNone/>
              <a:defRPr sz="1600"/>
            </a:lvl4pPr>
            <a:lvl5pPr marL="1219170" indent="0" algn="ctr">
              <a:buNone/>
              <a:defRPr sz="1600"/>
            </a:lvl5pPr>
          </a:lstStyle>
          <a:p>
            <a:pPr lvl="0"/>
            <a:r>
              <a:rPr lang="en-US" dirty="0" smtClean="0"/>
              <a:t>CLICK TO EDIT MASTER TEXT</a:t>
            </a:r>
          </a:p>
        </p:txBody>
      </p:sp>
      <p:sp>
        <p:nvSpPr>
          <p:cNvPr id="49" name="Text Placeholder 20"/>
          <p:cNvSpPr>
            <a:spLocks noGrp="1"/>
          </p:cNvSpPr>
          <p:nvPr>
            <p:ph type="body" sz="quarter" idx="17"/>
          </p:nvPr>
        </p:nvSpPr>
        <p:spPr>
          <a:xfrm>
            <a:off x="2953790" y="4270512"/>
            <a:ext cx="2305050" cy="1848505"/>
          </a:xfrm>
          <a:prstGeom prst="rect">
            <a:avLst/>
          </a:prstGeom>
        </p:spPr>
        <p:txBody>
          <a:bodyPr lIns="0" rIns="0" anchor="t">
            <a:normAutofit/>
          </a:bodyPr>
          <a:lstStyle>
            <a:lvl1pPr marL="0" indent="0" algn="ctr">
              <a:buNone/>
              <a:defRPr sz="1800" b="0" i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  <a:lvl2pPr marL="311142" indent="0" algn="ctr">
              <a:buNone/>
              <a:defRPr sz="1600"/>
            </a:lvl2pPr>
            <a:lvl3pPr marL="609585" indent="0" algn="ctr">
              <a:buNone/>
              <a:defRPr sz="1600"/>
            </a:lvl3pPr>
            <a:lvl4pPr marL="918611" indent="0" algn="ctr">
              <a:buNone/>
              <a:defRPr sz="1600"/>
            </a:lvl4pPr>
            <a:lvl5pPr marL="1219170" indent="0" algn="ctr">
              <a:buNone/>
              <a:defRPr sz="1600"/>
            </a:lvl5pPr>
          </a:lstStyle>
          <a:p>
            <a:pPr lvl="0"/>
            <a:r>
              <a:rPr lang="en-US" dirty="0" smtClean="0"/>
              <a:t>Click to edit Master text</a:t>
            </a:r>
          </a:p>
        </p:txBody>
      </p:sp>
      <p:sp>
        <p:nvSpPr>
          <p:cNvPr id="66" name="Text Placeholder 20"/>
          <p:cNvSpPr>
            <a:spLocks noGrp="1"/>
          </p:cNvSpPr>
          <p:nvPr>
            <p:ph type="body" sz="quarter" idx="18" hasCustomPrompt="1"/>
          </p:nvPr>
        </p:nvSpPr>
        <p:spPr>
          <a:xfrm>
            <a:off x="5605607" y="1094919"/>
            <a:ext cx="2305050" cy="90233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2400" b="1" i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defRPr>
            </a:lvl1pPr>
            <a:lvl2pPr marL="311142" indent="0" algn="ctr">
              <a:buNone/>
              <a:defRPr sz="1600"/>
            </a:lvl2pPr>
            <a:lvl3pPr marL="609585" indent="0" algn="ctr">
              <a:buNone/>
              <a:defRPr sz="1600"/>
            </a:lvl3pPr>
            <a:lvl4pPr marL="918611" indent="0" algn="ctr">
              <a:buNone/>
              <a:defRPr sz="1600"/>
            </a:lvl4pPr>
            <a:lvl5pPr marL="1219170" indent="0" algn="ctr">
              <a:buNone/>
              <a:defRPr sz="1600"/>
            </a:lvl5pPr>
          </a:lstStyle>
          <a:p>
            <a:pPr lvl="0"/>
            <a:r>
              <a:rPr lang="en-US" dirty="0" smtClean="0"/>
              <a:t>CLICK TO EDIT MASTER TEXT</a:t>
            </a:r>
          </a:p>
        </p:txBody>
      </p:sp>
      <p:sp>
        <p:nvSpPr>
          <p:cNvPr id="67" name="Text Placeholder 20"/>
          <p:cNvSpPr>
            <a:spLocks noGrp="1"/>
          </p:cNvSpPr>
          <p:nvPr>
            <p:ph type="body" sz="quarter" idx="19"/>
          </p:nvPr>
        </p:nvSpPr>
        <p:spPr>
          <a:xfrm>
            <a:off x="5605607" y="4270512"/>
            <a:ext cx="2305050" cy="1848505"/>
          </a:xfrm>
          <a:prstGeom prst="rect">
            <a:avLst/>
          </a:prstGeom>
        </p:spPr>
        <p:txBody>
          <a:bodyPr lIns="0" rIns="0" anchor="t">
            <a:normAutofit/>
          </a:bodyPr>
          <a:lstStyle>
            <a:lvl1pPr marL="0" indent="0" algn="ctr">
              <a:buNone/>
              <a:defRPr sz="1800" b="0" i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  <a:lvl2pPr marL="311142" indent="0" algn="ctr">
              <a:buNone/>
              <a:defRPr sz="1600"/>
            </a:lvl2pPr>
            <a:lvl3pPr marL="609585" indent="0" algn="ctr">
              <a:buNone/>
              <a:defRPr sz="1600"/>
            </a:lvl3pPr>
            <a:lvl4pPr marL="918611" indent="0" algn="ctr">
              <a:buNone/>
              <a:defRPr sz="1600"/>
            </a:lvl4pPr>
            <a:lvl5pPr marL="1219170" indent="0" algn="ctr">
              <a:buNone/>
              <a:defRPr sz="1600"/>
            </a:lvl5pPr>
          </a:lstStyle>
          <a:p>
            <a:pPr lvl="0"/>
            <a:r>
              <a:rPr lang="en-US" dirty="0" smtClean="0"/>
              <a:t>Click to edit Master text</a:t>
            </a:r>
          </a:p>
        </p:txBody>
      </p:sp>
      <p:sp>
        <p:nvSpPr>
          <p:cNvPr id="68" name="Content Placeholder 10"/>
          <p:cNvSpPr>
            <a:spLocks noGrp="1" noChangeAspect="1"/>
          </p:cNvSpPr>
          <p:nvPr>
            <p:ph sz="quarter" idx="34" hasCustomPrompt="1"/>
          </p:nvPr>
        </p:nvSpPr>
        <p:spPr>
          <a:xfrm>
            <a:off x="498041" y="2164724"/>
            <a:ext cx="1922992" cy="1922992"/>
          </a:xfrm>
          <a:prstGeom prst="ellipse">
            <a:avLst/>
          </a:prstGeom>
          <a:solidFill>
            <a:schemeClr val="bg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5400" b="0">
                <a:solidFill>
                  <a:schemeClr val="accent5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text</a:t>
            </a:r>
            <a:endParaRPr lang="en-US" dirty="0"/>
          </a:p>
        </p:txBody>
      </p:sp>
      <p:grpSp>
        <p:nvGrpSpPr>
          <p:cNvPr id="69" name="Group 68"/>
          <p:cNvGrpSpPr/>
          <p:nvPr userDrawn="1"/>
        </p:nvGrpSpPr>
        <p:grpSpPr>
          <a:xfrm rot="11700000">
            <a:off x="421122" y="2087804"/>
            <a:ext cx="2076832" cy="2076832"/>
            <a:chOff x="-2679895" y="1117464"/>
            <a:chExt cx="2468880" cy="2468880"/>
          </a:xfrm>
        </p:grpSpPr>
        <p:sp>
          <p:nvSpPr>
            <p:cNvPr id="70" name="Oval 35"/>
            <p:cNvSpPr/>
            <p:nvPr userDrawn="1"/>
          </p:nvSpPr>
          <p:spPr>
            <a:xfrm>
              <a:off x="-1445455" y="1117464"/>
              <a:ext cx="1234440" cy="1234440"/>
            </a:xfrm>
            <a:custGeom>
              <a:avLst/>
              <a:gdLst>
                <a:gd name="connsiteX0" fmla="*/ 0 w 2468880"/>
                <a:gd name="connsiteY0" fmla="*/ 1234440 h 2468880"/>
                <a:gd name="connsiteX1" fmla="*/ 1234440 w 2468880"/>
                <a:gd name="connsiteY1" fmla="*/ 0 h 2468880"/>
                <a:gd name="connsiteX2" fmla="*/ 2468880 w 2468880"/>
                <a:gd name="connsiteY2" fmla="*/ 1234440 h 2468880"/>
                <a:gd name="connsiteX3" fmla="*/ 1234440 w 2468880"/>
                <a:gd name="connsiteY3" fmla="*/ 2468880 h 2468880"/>
                <a:gd name="connsiteX4" fmla="*/ 0 w 2468880"/>
                <a:gd name="connsiteY4" fmla="*/ 1234440 h 2468880"/>
                <a:gd name="connsiteX0" fmla="*/ 1234440 w 2468880"/>
                <a:gd name="connsiteY0" fmla="*/ 0 h 2468880"/>
                <a:gd name="connsiteX1" fmla="*/ 2468880 w 2468880"/>
                <a:gd name="connsiteY1" fmla="*/ 1234440 h 2468880"/>
                <a:gd name="connsiteX2" fmla="*/ 1234440 w 2468880"/>
                <a:gd name="connsiteY2" fmla="*/ 2468880 h 2468880"/>
                <a:gd name="connsiteX3" fmla="*/ 0 w 2468880"/>
                <a:gd name="connsiteY3" fmla="*/ 1234440 h 2468880"/>
                <a:gd name="connsiteX4" fmla="*/ 1325880 w 2468880"/>
                <a:gd name="connsiteY4" fmla="*/ 91440 h 2468880"/>
                <a:gd name="connsiteX0" fmla="*/ 1234440 w 2468880"/>
                <a:gd name="connsiteY0" fmla="*/ 0 h 2468880"/>
                <a:gd name="connsiteX1" fmla="*/ 2468880 w 2468880"/>
                <a:gd name="connsiteY1" fmla="*/ 1234440 h 2468880"/>
                <a:gd name="connsiteX2" fmla="*/ 1234440 w 2468880"/>
                <a:gd name="connsiteY2" fmla="*/ 2468880 h 2468880"/>
                <a:gd name="connsiteX3" fmla="*/ 0 w 2468880"/>
                <a:gd name="connsiteY3" fmla="*/ 1234440 h 2468880"/>
                <a:gd name="connsiteX0" fmla="*/ 0 w 1234440"/>
                <a:gd name="connsiteY0" fmla="*/ 0 h 2468880"/>
                <a:gd name="connsiteX1" fmla="*/ 1234440 w 1234440"/>
                <a:gd name="connsiteY1" fmla="*/ 1234440 h 2468880"/>
                <a:gd name="connsiteX2" fmla="*/ 0 w 1234440"/>
                <a:gd name="connsiteY2" fmla="*/ 2468880 h 2468880"/>
                <a:gd name="connsiteX0" fmla="*/ 0 w 1234440"/>
                <a:gd name="connsiteY0" fmla="*/ 0 h 1234440"/>
                <a:gd name="connsiteX1" fmla="*/ 1234440 w 1234440"/>
                <a:gd name="connsiteY1" fmla="*/ 1234440 h 1234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4440" h="1234440">
                  <a:moveTo>
                    <a:pt x="0" y="0"/>
                  </a:moveTo>
                  <a:cubicBezTo>
                    <a:pt x="681762" y="0"/>
                    <a:pt x="1234440" y="552678"/>
                    <a:pt x="1234440" y="1234440"/>
                  </a:cubicBezTo>
                </a:path>
              </a:pathLst>
            </a:custGeom>
            <a:noFill/>
            <a:ln w="38100" cap="rnd">
              <a:solidFill>
                <a:schemeClr val="accent5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34"/>
            <p:cNvSpPr/>
            <p:nvPr userDrawn="1"/>
          </p:nvSpPr>
          <p:spPr>
            <a:xfrm>
              <a:off x="-2679895" y="1117464"/>
              <a:ext cx="2468880" cy="2468880"/>
            </a:xfrm>
            <a:custGeom>
              <a:avLst/>
              <a:gdLst>
                <a:gd name="connsiteX0" fmla="*/ 0 w 2468880"/>
                <a:gd name="connsiteY0" fmla="*/ 1234440 h 2468880"/>
                <a:gd name="connsiteX1" fmla="*/ 1234440 w 2468880"/>
                <a:gd name="connsiteY1" fmla="*/ 0 h 2468880"/>
                <a:gd name="connsiteX2" fmla="*/ 2468880 w 2468880"/>
                <a:gd name="connsiteY2" fmla="*/ 1234440 h 2468880"/>
                <a:gd name="connsiteX3" fmla="*/ 1234440 w 2468880"/>
                <a:gd name="connsiteY3" fmla="*/ 2468880 h 2468880"/>
                <a:gd name="connsiteX4" fmla="*/ 0 w 2468880"/>
                <a:gd name="connsiteY4" fmla="*/ 1234440 h 2468880"/>
                <a:gd name="connsiteX0" fmla="*/ 2468880 w 2560320"/>
                <a:gd name="connsiteY0" fmla="*/ 1234440 h 2468880"/>
                <a:gd name="connsiteX1" fmla="*/ 1234440 w 2560320"/>
                <a:gd name="connsiteY1" fmla="*/ 2468880 h 2468880"/>
                <a:gd name="connsiteX2" fmla="*/ 0 w 2560320"/>
                <a:gd name="connsiteY2" fmla="*/ 1234440 h 2468880"/>
                <a:gd name="connsiteX3" fmla="*/ 1234440 w 2560320"/>
                <a:gd name="connsiteY3" fmla="*/ 0 h 2468880"/>
                <a:gd name="connsiteX4" fmla="*/ 2560320 w 2560320"/>
                <a:gd name="connsiteY4" fmla="*/ 1325880 h 2468880"/>
                <a:gd name="connsiteX0" fmla="*/ 2468880 w 2468880"/>
                <a:gd name="connsiteY0" fmla="*/ 1234440 h 2468880"/>
                <a:gd name="connsiteX1" fmla="*/ 1234440 w 2468880"/>
                <a:gd name="connsiteY1" fmla="*/ 2468880 h 2468880"/>
                <a:gd name="connsiteX2" fmla="*/ 0 w 2468880"/>
                <a:gd name="connsiteY2" fmla="*/ 1234440 h 2468880"/>
                <a:gd name="connsiteX3" fmla="*/ 1234440 w 2468880"/>
                <a:gd name="connsiteY3" fmla="*/ 0 h 2468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68880" h="2468880">
                  <a:moveTo>
                    <a:pt x="2468880" y="1234440"/>
                  </a:moveTo>
                  <a:cubicBezTo>
                    <a:pt x="2468880" y="1916202"/>
                    <a:pt x="1916202" y="2468880"/>
                    <a:pt x="1234440" y="2468880"/>
                  </a:cubicBezTo>
                  <a:cubicBezTo>
                    <a:pt x="552678" y="2468880"/>
                    <a:pt x="0" y="1916202"/>
                    <a:pt x="0" y="1234440"/>
                  </a:cubicBezTo>
                  <a:cubicBezTo>
                    <a:pt x="0" y="552678"/>
                    <a:pt x="552678" y="0"/>
                    <a:pt x="1234440" y="0"/>
                  </a:cubicBezTo>
                </a:path>
              </a:pathLst>
            </a:custGeom>
            <a:noFill/>
            <a:ln w="38100" cap="rnd">
              <a:solidFill>
                <a:schemeClr val="tx2">
                  <a:lumMod val="75000"/>
                  <a:alpha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2" name="Content Placeholder 10"/>
          <p:cNvSpPr>
            <a:spLocks noGrp="1" noChangeAspect="1"/>
          </p:cNvSpPr>
          <p:nvPr>
            <p:ph sz="quarter" idx="35" hasCustomPrompt="1"/>
          </p:nvPr>
        </p:nvSpPr>
        <p:spPr>
          <a:xfrm>
            <a:off x="3160179" y="2164724"/>
            <a:ext cx="1922992" cy="1922992"/>
          </a:xfrm>
          <a:prstGeom prst="ellipse">
            <a:avLst/>
          </a:prstGeom>
          <a:solidFill>
            <a:schemeClr val="bg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5400" b="0">
                <a:solidFill>
                  <a:schemeClr val="accent5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text</a:t>
            </a:r>
            <a:endParaRPr lang="en-US" dirty="0"/>
          </a:p>
        </p:txBody>
      </p:sp>
      <p:grpSp>
        <p:nvGrpSpPr>
          <p:cNvPr id="73" name="Group 72"/>
          <p:cNvGrpSpPr/>
          <p:nvPr userDrawn="1"/>
        </p:nvGrpSpPr>
        <p:grpSpPr>
          <a:xfrm rot="11700000">
            <a:off x="3083260" y="2087804"/>
            <a:ext cx="2076832" cy="2076832"/>
            <a:chOff x="-2679895" y="1117464"/>
            <a:chExt cx="2468880" cy="2468880"/>
          </a:xfrm>
        </p:grpSpPr>
        <p:sp>
          <p:nvSpPr>
            <p:cNvPr id="74" name="Oval 35"/>
            <p:cNvSpPr/>
            <p:nvPr userDrawn="1"/>
          </p:nvSpPr>
          <p:spPr>
            <a:xfrm>
              <a:off x="-1445455" y="1117464"/>
              <a:ext cx="1234440" cy="1234440"/>
            </a:xfrm>
            <a:custGeom>
              <a:avLst/>
              <a:gdLst>
                <a:gd name="connsiteX0" fmla="*/ 0 w 2468880"/>
                <a:gd name="connsiteY0" fmla="*/ 1234440 h 2468880"/>
                <a:gd name="connsiteX1" fmla="*/ 1234440 w 2468880"/>
                <a:gd name="connsiteY1" fmla="*/ 0 h 2468880"/>
                <a:gd name="connsiteX2" fmla="*/ 2468880 w 2468880"/>
                <a:gd name="connsiteY2" fmla="*/ 1234440 h 2468880"/>
                <a:gd name="connsiteX3" fmla="*/ 1234440 w 2468880"/>
                <a:gd name="connsiteY3" fmla="*/ 2468880 h 2468880"/>
                <a:gd name="connsiteX4" fmla="*/ 0 w 2468880"/>
                <a:gd name="connsiteY4" fmla="*/ 1234440 h 2468880"/>
                <a:gd name="connsiteX0" fmla="*/ 1234440 w 2468880"/>
                <a:gd name="connsiteY0" fmla="*/ 0 h 2468880"/>
                <a:gd name="connsiteX1" fmla="*/ 2468880 w 2468880"/>
                <a:gd name="connsiteY1" fmla="*/ 1234440 h 2468880"/>
                <a:gd name="connsiteX2" fmla="*/ 1234440 w 2468880"/>
                <a:gd name="connsiteY2" fmla="*/ 2468880 h 2468880"/>
                <a:gd name="connsiteX3" fmla="*/ 0 w 2468880"/>
                <a:gd name="connsiteY3" fmla="*/ 1234440 h 2468880"/>
                <a:gd name="connsiteX4" fmla="*/ 1325880 w 2468880"/>
                <a:gd name="connsiteY4" fmla="*/ 91440 h 2468880"/>
                <a:gd name="connsiteX0" fmla="*/ 1234440 w 2468880"/>
                <a:gd name="connsiteY0" fmla="*/ 0 h 2468880"/>
                <a:gd name="connsiteX1" fmla="*/ 2468880 w 2468880"/>
                <a:gd name="connsiteY1" fmla="*/ 1234440 h 2468880"/>
                <a:gd name="connsiteX2" fmla="*/ 1234440 w 2468880"/>
                <a:gd name="connsiteY2" fmla="*/ 2468880 h 2468880"/>
                <a:gd name="connsiteX3" fmla="*/ 0 w 2468880"/>
                <a:gd name="connsiteY3" fmla="*/ 1234440 h 2468880"/>
                <a:gd name="connsiteX0" fmla="*/ 0 w 1234440"/>
                <a:gd name="connsiteY0" fmla="*/ 0 h 2468880"/>
                <a:gd name="connsiteX1" fmla="*/ 1234440 w 1234440"/>
                <a:gd name="connsiteY1" fmla="*/ 1234440 h 2468880"/>
                <a:gd name="connsiteX2" fmla="*/ 0 w 1234440"/>
                <a:gd name="connsiteY2" fmla="*/ 2468880 h 2468880"/>
                <a:gd name="connsiteX0" fmla="*/ 0 w 1234440"/>
                <a:gd name="connsiteY0" fmla="*/ 0 h 1234440"/>
                <a:gd name="connsiteX1" fmla="*/ 1234440 w 1234440"/>
                <a:gd name="connsiteY1" fmla="*/ 1234440 h 1234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4440" h="1234440">
                  <a:moveTo>
                    <a:pt x="0" y="0"/>
                  </a:moveTo>
                  <a:cubicBezTo>
                    <a:pt x="681762" y="0"/>
                    <a:pt x="1234440" y="552678"/>
                    <a:pt x="1234440" y="1234440"/>
                  </a:cubicBezTo>
                </a:path>
              </a:pathLst>
            </a:custGeom>
            <a:noFill/>
            <a:ln w="38100" cap="rnd">
              <a:solidFill>
                <a:schemeClr val="accent5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34"/>
            <p:cNvSpPr/>
            <p:nvPr userDrawn="1"/>
          </p:nvSpPr>
          <p:spPr>
            <a:xfrm>
              <a:off x="-2679895" y="1117464"/>
              <a:ext cx="2468880" cy="2468880"/>
            </a:xfrm>
            <a:custGeom>
              <a:avLst/>
              <a:gdLst>
                <a:gd name="connsiteX0" fmla="*/ 0 w 2468880"/>
                <a:gd name="connsiteY0" fmla="*/ 1234440 h 2468880"/>
                <a:gd name="connsiteX1" fmla="*/ 1234440 w 2468880"/>
                <a:gd name="connsiteY1" fmla="*/ 0 h 2468880"/>
                <a:gd name="connsiteX2" fmla="*/ 2468880 w 2468880"/>
                <a:gd name="connsiteY2" fmla="*/ 1234440 h 2468880"/>
                <a:gd name="connsiteX3" fmla="*/ 1234440 w 2468880"/>
                <a:gd name="connsiteY3" fmla="*/ 2468880 h 2468880"/>
                <a:gd name="connsiteX4" fmla="*/ 0 w 2468880"/>
                <a:gd name="connsiteY4" fmla="*/ 1234440 h 2468880"/>
                <a:gd name="connsiteX0" fmla="*/ 2468880 w 2560320"/>
                <a:gd name="connsiteY0" fmla="*/ 1234440 h 2468880"/>
                <a:gd name="connsiteX1" fmla="*/ 1234440 w 2560320"/>
                <a:gd name="connsiteY1" fmla="*/ 2468880 h 2468880"/>
                <a:gd name="connsiteX2" fmla="*/ 0 w 2560320"/>
                <a:gd name="connsiteY2" fmla="*/ 1234440 h 2468880"/>
                <a:gd name="connsiteX3" fmla="*/ 1234440 w 2560320"/>
                <a:gd name="connsiteY3" fmla="*/ 0 h 2468880"/>
                <a:gd name="connsiteX4" fmla="*/ 2560320 w 2560320"/>
                <a:gd name="connsiteY4" fmla="*/ 1325880 h 2468880"/>
                <a:gd name="connsiteX0" fmla="*/ 2468880 w 2468880"/>
                <a:gd name="connsiteY0" fmla="*/ 1234440 h 2468880"/>
                <a:gd name="connsiteX1" fmla="*/ 1234440 w 2468880"/>
                <a:gd name="connsiteY1" fmla="*/ 2468880 h 2468880"/>
                <a:gd name="connsiteX2" fmla="*/ 0 w 2468880"/>
                <a:gd name="connsiteY2" fmla="*/ 1234440 h 2468880"/>
                <a:gd name="connsiteX3" fmla="*/ 1234440 w 2468880"/>
                <a:gd name="connsiteY3" fmla="*/ 0 h 2468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68880" h="2468880">
                  <a:moveTo>
                    <a:pt x="2468880" y="1234440"/>
                  </a:moveTo>
                  <a:cubicBezTo>
                    <a:pt x="2468880" y="1916202"/>
                    <a:pt x="1916202" y="2468880"/>
                    <a:pt x="1234440" y="2468880"/>
                  </a:cubicBezTo>
                  <a:cubicBezTo>
                    <a:pt x="552678" y="2468880"/>
                    <a:pt x="0" y="1916202"/>
                    <a:pt x="0" y="1234440"/>
                  </a:cubicBezTo>
                  <a:cubicBezTo>
                    <a:pt x="0" y="552678"/>
                    <a:pt x="552678" y="0"/>
                    <a:pt x="1234440" y="0"/>
                  </a:cubicBezTo>
                </a:path>
              </a:pathLst>
            </a:custGeom>
            <a:noFill/>
            <a:ln w="38100" cap="rnd">
              <a:solidFill>
                <a:schemeClr val="tx2">
                  <a:lumMod val="75000"/>
                  <a:alpha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6" name="Content Placeholder 10"/>
          <p:cNvSpPr>
            <a:spLocks noGrp="1" noChangeAspect="1"/>
          </p:cNvSpPr>
          <p:nvPr>
            <p:ph sz="quarter" idx="36" hasCustomPrompt="1"/>
          </p:nvPr>
        </p:nvSpPr>
        <p:spPr>
          <a:xfrm>
            <a:off x="5788611" y="2164724"/>
            <a:ext cx="1922992" cy="1922992"/>
          </a:xfrm>
          <a:prstGeom prst="ellipse">
            <a:avLst/>
          </a:prstGeom>
          <a:solidFill>
            <a:schemeClr val="bg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5400" b="0">
                <a:solidFill>
                  <a:schemeClr val="accent5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text</a:t>
            </a:r>
            <a:endParaRPr lang="en-US" dirty="0"/>
          </a:p>
        </p:txBody>
      </p:sp>
      <p:grpSp>
        <p:nvGrpSpPr>
          <p:cNvPr id="77" name="Group 76"/>
          <p:cNvGrpSpPr/>
          <p:nvPr userDrawn="1"/>
        </p:nvGrpSpPr>
        <p:grpSpPr>
          <a:xfrm rot="11700000">
            <a:off x="5711692" y="2087804"/>
            <a:ext cx="2076832" cy="2076832"/>
            <a:chOff x="-2679895" y="1117464"/>
            <a:chExt cx="2468880" cy="2468880"/>
          </a:xfrm>
        </p:grpSpPr>
        <p:sp>
          <p:nvSpPr>
            <p:cNvPr id="78" name="Oval 35"/>
            <p:cNvSpPr/>
            <p:nvPr userDrawn="1"/>
          </p:nvSpPr>
          <p:spPr>
            <a:xfrm>
              <a:off x="-1445455" y="1117464"/>
              <a:ext cx="1234440" cy="1234440"/>
            </a:xfrm>
            <a:custGeom>
              <a:avLst/>
              <a:gdLst>
                <a:gd name="connsiteX0" fmla="*/ 0 w 2468880"/>
                <a:gd name="connsiteY0" fmla="*/ 1234440 h 2468880"/>
                <a:gd name="connsiteX1" fmla="*/ 1234440 w 2468880"/>
                <a:gd name="connsiteY1" fmla="*/ 0 h 2468880"/>
                <a:gd name="connsiteX2" fmla="*/ 2468880 w 2468880"/>
                <a:gd name="connsiteY2" fmla="*/ 1234440 h 2468880"/>
                <a:gd name="connsiteX3" fmla="*/ 1234440 w 2468880"/>
                <a:gd name="connsiteY3" fmla="*/ 2468880 h 2468880"/>
                <a:gd name="connsiteX4" fmla="*/ 0 w 2468880"/>
                <a:gd name="connsiteY4" fmla="*/ 1234440 h 2468880"/>
                <a:gd name="connsiteX0" fmla="*/ 1234440 w 2468880"/>
                <a:gd name="connsiteY0" fmla="*/ 0 h 2468880"/>
                <a:gd name="connsiteX1" fmla="*/ 2468880 w 2468880"/>
                <a:gd name="connsiteY1" fmla="*/ 1234440 h 2468880"/>
                <a:gd name="connsiteX2" fmla="*/ 1234440 w 2468880"/>
                <a:gd name="connsiteY2" fmla="*/ 2468880 h 2468880"/>
                <a:gd name="connsiteX3" fmla="*/ 0 w 2468880"/>
                <a:gd name="connsiteY3" fmla="*/ 1234440 h 2468880"/>
                <a:gd name="connsiteX4" fmla="*/ 1325880 w 2468880"/>
                <a:gd name="connsiteY4" fmla="*/ 91440 h 2468880"/>
                <a:gd name="connsiteX0" fmla="*/ 1234440 w 2468880"/>
                <a:gd name="connsiteY0" fmla="*/ 0 h 2468880"/>
                <a:gd name="connsiteX1" fmla="*/ 2468880 w 2468880"/>
                <a:gd name="connsiteY1" fmla="*/ 1234440 h 2468880"/>
                <a:gd name="connsiteX2" fmla="*/ 1234440 w 2468880"/>
                <a:gd name="connsiteY2" fmla="*/ 2468880 h 2468880"/>
                <a:gd name="connsiteX3" fmla="*/ 0 w 2468880"/>
                <a:gd name="connsiteY3" fmla="*/ 1234440 h 2468880"/>
                <a:gd name="connsiteX0" fmla="*/ 0 w 1234440"/>
                <a:gd name="connsiteY0" fmla="*/ 0 h 2468880"/>
                <a:gd name="connsiteX1" fmla="*/ 1234440 w 1234440"/>
                <a:gd name="connsiteY1" fmla="*/ 1234440 h 2468880"/>
                <a:gd name="connsiteX2" fmla="*/ 0 w 1234440"/>
                <a:gd name="connsiteY2" fmla="*/ 2468880 h 2468880"/>
                <a:gd name="connsiteX0" fmla="*/ 0 w 1234440"/>
                <a:gd name="connsiteY0" fmla="*/ 0 h 1234440"/>
                <a:gd name="connsiteX1" fmla="*/ 1234440 w 1234440"/>
                <a:gd name="connsiteY1" fmla="*/ 1234440 h 1234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4440" h="1234440">
                  <a:moveTo>
                    <a:pt x="0" y="0"/>
                  </a:moveTo>
                  <a:cubicBezTo>
                    <a:pt x="681762" y="0"/>
                    <a:pt x="1234440" y="552678"/>
                    <a:pt x="1234440" y="1234440"/>
                  </a:cubicBezTo>
                </a:path>
              </a:pathLst>
            </a:custGeom>
            <a:noFill/>
            <a:ln w="38100" cap="rnd">
              <a:solidFill>
                <a:schemeClr val="accent5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34"/>
            <p:cNvSpPr/>
            <p:nvPr userDrawn="1"/>
          </p:nvSpPr>
          <p:spPr>
            <a:xfrm>
              <a:off x="-2679895" y="1117464"/>
              <a:ext cx="2468880" cy="2468880"/>
            </a:xfrm>
            <a:custGeom>
              <a:avLst/>
              <a:gdLst>
                <a:gd name="connsiteX0" fmla="*/ 0 w 2468880"/>
                <a:gd name="connsiteY0" fmla="*/ 1234440 h 2468880"/>
                <a:gd name="connsiteX1" fmla="*/ 1234440 w 2468880"/>
                <a:gd name="connsiteY1" fmla="*/ 0 h 2468880"/>
                <a:gd name="connsiteX2" fmla="*/ 2468880 w 2468880"/>
                <a:gd name="connsiteY2" fmla="*/ 1234440 h 2468880"/>
                <a:gd name="connsiteX3" fmla="*/ 1234440 w 2468880"/>
                <a:gd name="connsiteY3" fmla="*/ 2468880 h 2468880"/>
                <a:gd name="connsiteX4" fmla="*/ 0 w 2468880"/>
                <a:gd name="connsiteY4" fmla="*/ 1234440 h 2468880"/>
                <a:gd name="connsiteX0" fmla="*/ 2468880 w 2560320"/>
                <a:gd name="connsiteY0" fmla="*/ 1234440 h 2468880"/>
                <a:gd name="connsiteX1" fmla="*/ 1234440 w 2560320"/>
                <a:gd name="connsiteY1" fmla="*/ 2468880 h 2468880"/>
                <a:gd name="connsiteX2" fmla="*/ 0 w 2560320"/>
                <a:gd name="connsiteY2" fmla="*/ 1234440 h 2468880"/>
                <a:gd name="connsiteX3" fmla="*/ 1234440 w 2560320"/>
                <a:gd name="connsiteY3" fmla="*/ 0 h 2468880"/>
                <a:gd name="connsiteX4" fmla="*/ 2560320 w 2560320"/>
                <a:gd name="connsiteY4" fmla="*/ 1325880 h 2468880"/>
                <a:gd name="connsiteX0" fmla="*/ 2468880 w 2468880"/>
                <a:gd name="connsiteY0" fmla="*/ 1234440 h 2468880"/>
                <a:gd name="connsiteX1" fmla="*/ 1234440 w 2468880"/>
                <a:gd name="connsiteY1" fmla="*/ 2468880 h 2468880"/>
                <a:gd name="connsiteX2" fmla="*/ 0 w 2468880"/>
                <a:gd name="connsiteY2" fmla="*/ 1234440 h 2468880"/>
                <a:gd name="connsiteX3" fmla="*/ 1234440 w 2468880"/>
                <a:gd name="connsiteY3" fmla="*/ 0 h 2468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68880" h="2468880">
                  <a:moveTo>
                    <a:pt x="2468880" y="1234440"/>
                  </a:moveTo>
                  <a:cubicBezTo>
                    <a:pt x="2468880" y="1916202"/>
                    <a:pt x="1916202" y="2468880"/>
                    <a:pt x="1234440" y="2468880"/>
                  </a:cubicBezTo>
                  <a:cubicBezTo>
                    <a:pt x="552678" y="2468880"/>
                    <a:pt x="0" y="1916202"/>
                    <a:pt x="0" y="1234440"/>
                  </a:cubicBezTo>
                  <a:cubicBezTo>
                    <a:pt x="0" y="552678"/>
                    <a:pt x="552678" y="0"/>
                    <a:pt x="1234440" y="0"/>
                  </a:cubicBezTo>
                </a:path>
              </a:pathLst>
            </a:custGeom>
            <a:noFill/>
            <a:ln w="38100" cap="rnd">
              <a:solidFill>
                <a:schemeClr val="tx2">
                  <a:lumMod val="75000"/>
                  <a:alpha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42704" y="6567170"/>
            <a:ext cx="280436" cy="177421"/>
          </a:xfrm>
          <a:prstGeom prst="rect">
            <a:avLst/>
          </a:prstGeom>
          <a:ln w="25400" cap="rnd">
            <a:noFill/>
          </a:ln>
        </p:spPr>
        <p:txBody>
          <a:bodyPr vert="horz" lIns="0" tIns="0" rIns="36576" bIns="0" rtlCol="0" anchor="ctr"/>
          <a:lstStyle>
            <a:lvl1pPr algn="r">
              <a:defRPr sz="1000" b="1">
                <a:solidFill>
                  <a:schemeClr val="bg1"/>
                </a:solidFill>
              </a:defRPr>
            </a:lvl1pPr>
          </a:lstStyle>
          <a:p>
            <a:fld id="{369CBD11-8145-8849-BA5F-F03872159E2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TextBox 25"/>
          <p:cNvSpPr txBox="1"/>
          <p:nvPr userDrawn="1"/>
        </p:nvSpPr>
        <p:spPr>
          <a:xfrm>
            <a:off x="207878" y="6540464"/>
            <a:ext cx="209704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 smtClean="0">
                <a:solidFill>
                  <a:schemeClr val="tx2">
                    <a:alpha val="40000"/>
                  </a:schemeClr>
                </a:solidFill>
              </a:rPr>
              <a:t>©2017 </a:t>
            </a:r>
            <a:r>
              <a:rPr lang="en-US" sz="900" dirty="0" err="1" smtClean="0">
                <a:solidFill>
                  <a:schemeClr val="tx2">
                    <a:alpha val="40000"/>
                  </a:schemeClr>
                </a:solidFill>
              </a:rPr>
              <a:t>LiveRamp</a:t>
            </a:r>
            <a:r>
              <a:rPr lang="en-US" sz="900" dirty="0" smtClean="0">
                <a:solidFill>
                  <a:schemeClr val="tx2">
                    <a:alpha val="40000"/>
                  </a:schemeClr>
                </a:solidFill>
              </a:rPr>
              <a:t>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937243668"/>
      </p:ext>
    </p:extLst>
  </p:cSld>
  <p:clrMapOvr>
    <a:masterClrMapping/>
  </p:clrMapOvr>
  <p:transition xmlns:p14="http://schemas.microsoft.com/office/powerpoint/2010/main" spd="med">
    <p:pull/>
  </p:transition>
  <p:timing>
    <p:tnLst>
      <p:par>
        <p:cTn xmlns:p14="http://schemas.microsoft.com/office/powerpoint/2010/main"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pos="5160">
          <p15:clr>
            <a:srgbClr val="FBAE40"/>
          </p15:clr>
        </p15:guide>
        <p15:guide id="2" orient="horz" pos="1968">
          <p15:clr>
            <a:srgbClr val="FBAE40"/>
          </p15:clr>
        </p15:guide>
        <p15:guide id="3" pos="2592">
          <p15:clr>
            <a:srgbClr val="FBAE40"/>
          </p15:clr>
        </p15:guide>
        <p15:guide id="4" pos="912">
          <p15:clr>
            <a:srgbClr val="FBAE40"/>
          </p15:clr>
        </p15:guide>
        <p15:guide id="5" pos="4248">
          <p15:clr>
            <a:srgbClr val="FBAE40"/>
          </p15:clr>
        </p15:guide>
      </p15:sldGuideLst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problem/solu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 flipH="1">
            <a:off x="0" y="0"/>
            <a:ext cx="81915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51" name="Text Placeholder 20"/>
          <p:cNvSpPr>
            <a:spLocks noGrp="1"/>
          </p:cNvSpPr>
          <p:nvPr>
            <p:ph type="body" sz="quarter" idx="24"/>
          </p:nvPr>
        </p:nvSpPr>
        <p:spPr>
          <a:xfrm>
            <a:off x="8388858" y="304800"/>
            <a:ext cx="3498342" cy="61722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311142" indent="0" algn="ctr">
              <a:buNone/>
              <a:defRPr sz="1600"/>
            </a:lvl2pPr>
            <a:lvl3pPr marL="609585" indent="0" algn="ctr">
              <a:buNone/>
              <a:defRPr sz="1600"/>
            </a:lvl3pPr>
            <a:lvl4pPr marL="918611" indent="0" algn="ctr">
              <a:buNone/>
              <a:defRPr sz="1600"/>
            </a:lvl4pPr>
            <a:lvl5pPr marL="1219170" indent="0" algn="ctr">
              <a:buNone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04801" y="163123"/>
            <a:ext cx="7729928" cy="690935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37" name="Group 36"/>
          <p:cNvGrpSpPr>
            <a:grpSpLocks/>
          </p:cNvGrpSpPr>
          <p:nvPr userDrawn="1"/>
        </p:nvGrpSpPr>
        <p:grpSpPr bwMode="auto">
          <a:xfrm>
            <a:off x="10442747" y="6535554"/>
            <a:ext cx="1277758" cy="257553"/>
            <a:chOff x="1736" y="1731"/>
            <a:chExt cx="2937" cy="592"/>
          </a:xfrm>
          <a:solidFill>
            <a:schemeClr val="bg1">
              <a:alpha val="75000"/>
            </a:schemeClr>
          </a:solidFill>
        </p:grpSpPr>
        <p:sp>
          <p:nvSpPr>
            <p:cNvPr id="38" name="Freeform 37"/>
            <p:cNvSpPr>
              <a:spLocks noChangeArrowheads="1"/>
            </p:cNvSpPr>
            <p:nvPr/>
          </p:nvSpPr>
          <p:spPr bwMode="auto">
            <a:xfrm>
              <a:off x="2356" y="1731"/>
              <a:ext cx="2318" cy="592"/>
            </a:xfrm>
            <a:custGeom>
              <a:avLst/>
              <a:gdLst>
                <a:gd name="T0" fmla="*/ 186 w 10224"/>
                <a:gd name="T1" fmla="*/ 17 h 2614"/>
                <a:gd name="T2" fmla="*/ 1137 w 10224"/>
                <a:gd name="T3" fmla="*/ 17 h 2614"/>
                <a:gd name="T4" fmla="*/ 1560 w 10224"/>
                <a:gd name="T5" fmla="*/ 412 h 2614"/>
                <a:gd name="T6" fmla="*/ 1968 w 10224"/>
                <a:gd name="T7" fmla="*/ 1505 h 2614"/>
                <a:gd name="T8" fmla="*/ 3200 w 10224"/>
                <a:gd name="T9" fmla="*/ 1565 h 2614"/>
                <a:gd name="T10" fmla="*/ 3531 w 10224"/>
                <a:gd name="T11" fmla="*/ 984 h 2614"/>
                <a:gd name="T12" fmla="*/ 4572 w 10224"/>
                <a:gd name="T13" fmla="*/ 0 h 2614"/>
                <a:gd name="T14" fmla="*/ 4368 w 10224"/>
                <a:gd name="T15" fmla="*/ 1699 h 2614"/>
                <a:gd name="T16" fmla="*/ 6474 w 10224"/>
                <a:gd name="T17" fmla="*/ 807 h 2614"/>
                <a:gd name="T18" fmla="*/ 5928 w 10224"/>
                <a:gd name="T19" fmla="*/ 649 h 2614"/>
                <a:gd name="T20" fmla="*/ 5710 w 10224"/>
                <a:gd name="T21" fmla="*/ 1297 h 2614"/>
                <a:gd name="T22" fmla="*/ 7234 w 10224"/>
                <a:gd name="T23" fmla="*/ 395 h 2614"/>
                <a:gd name="T24" fmla="*/ 7167 w 10224"/>
                <a:gd name="T25" fmla="*/ 649 h 2614"/>
                <a:gd name="T26" fmla="*/ 8086 w 10224"/>
                <a:gd name="T27" fmla="*/ 910 h 2614"/>
                <a:gd name="T28" fmla="*/ 8973 w 10224"/>
                <a:gd name="T29" fmla="*/ 1685 h 2614"/>
                <a:gd name="T30" fmla="*/ 9470 w 10224"/>
                <a:gd name="T31" fmla="*/ 1054 h 2614"/>
                <a:gd name="T32" fmla="*/ 2915 w 10224"/>
                <a:gd name="T33" fmla="*/ 2249 h 2614"/>
                <a:gd name="T34" fmla="*/ 2859 w 10224"/>
                <a:gd name="T35" fmla="*/ 2267 h 2614"/>
                <a:gd name="T36" fmla="*/ 2746 w 10224"/>
                <a:gd name="T37" fmla="*/ 2323 h 2614"/>
                <a:gd name="T38" fmla="*/ 3162 w 10224"/>
                <a:gd name="T39" fmla="*/ 2147 h 2614"/>
                <a:gd name="T40" fmla="*/ 3140 w 10224"/>
                <a:gd name="T41" fmla="*/ 2193 h 2614"/>
                <a:gd name="T42" fmla="*/ 3812 w 10224"/>
                <a:gd name="T43" fmla="*/ 2404 h 2614"/>
                <a:gd name="T44" fmla="*/ 3676 w 10224"/>
                <a:gd name="T45" fmla="*/ 2193 h 2614"/>
                <a:gd name="T46" fmla="*/ 3591 w 10224"/>
                <a:gd name="T47" fmla="*/ 2387 h 2614"/>
                <a:gd name="T48" fmla="*/ 3956 w 10224"/>
                <a:gd name="T49" fmla="*/ 2316 h 2614"/>
                <a:gd name="T50" fmla="*/ 4122 w 10224"/>
                <a:gd name="T51" fmla="*/ 2482 h 2614"/>
                <a:gd name="T52" fmla="*/ 4199 w 10224"/>
                <a:gd name="T53" fmla="*/ 2150 h 2614"/>
                <a:gd name="T54" fmla="*/ 4379 w 10224"/>
                <a:gd name="T55" fmla="*/ 2313 h 2614"/>
                <a:gd name="T56" fmla="*/ 4594 w 10224"/>
                <a:gd name="T57" fmla="*/ 2016 h 2614"/>
                <a:gd name="T58" fmla="*/ 4710 w 10224"/>
                <a:gd name="T59" fmla="*/ 2320 h 2614"/>
                <a:gd name="T60" fmla="*/ 4946 w 10224"/>
                <a:gd name="T61" fmla="*/ 2320 h 2614"/>
                <a:gd name="T62" fmla="*/ 5146 w 10224"/>
                <a:gd name="T63" fmla="*/ 2489 h 2614"/>
                <a:gd name="T64" fmla="*/ 5347 w 10224"/>
                <a:gd name="T65" fmla="*/ 2270 h 2614"/>
                <a:gd name="T66" fmla="*/ 5435 w 10224"/>
                <a:gd name="T67" fmla="*/ 2147 h 2614"/>
                <a:gd name="T68" fmla="*/ 5805 w 10224"/>
                <a:gd name="T69" fmla="*/ 2316 h 2614"/>
                <a:gd name="T70" fmla="*/ 6093 w 10224"/>
                <a:gd name="T71" fmla="*/ 2320 h 2614"/>
                <a:gd name="T72" fmla="*/ 6333 w 10224"/>
                <a:gd name="T73" fmla="*/ 2320 h 2614"/>
                <a:gd name="T74" fmla="*/ 6530 w 10224"/>
                <a:gd name="T75" fmla="*/ 2489 h 2614"/>
                <a:gd name="T76" fmla="*/ 6731 w 10224"/>
                <a:gd name="T77" fmla="*/ 2270 h 2614"/>
                <a:gd name="T78" fmla="*/ 6819 w 10224"/>
                <a:gd name="T79" fmla="*/ 2147 h 2614"/>
                <a:gd name="T80" fmla="*/ 7040 w 10224"/>
                <a:gd name="T81" fmla="*/ 2175 h 2614"/>
                <a:gd name="T82" fmla="*/ 7097 w 10224"/>
                <a:gd name="T83" fmla="*/ 2436 h 2614"/>
                <a:gd name="T84" fmla="*/ 7385 w 10224"/>
                <a:gd name="T85" fmla="*/ 2390 h 2614"/>
                <a:gd name="T86" fmla="*/ 7533 w 10224"/>
                <a:gd name="T87" fmla="*/ 2150 h 2614"/>
                <a:gd name="T88" fmla="*/ 7604 w 10224"/>
                <a:gd name="T89" fmla="*/ 2383 h 2614"/>
                <a:gd name="T90" fmla="*/ 7815 w 10224"/>
                <a:gd name="T91" fmla="*/ 2489 h 2614"/>
                <a:gd name="T92" fmla="*/ 8037 w 10224"/>
                <a:gd name="T93" fmla="*/ 2267 h 2614"/>
                <a:gd name="T94" fmla="*/ 8238 w 10224"/>
                <a:gd name="T95" fmla="*/ 2613 h 2614"/>
                <a:gd name="T96" fmla="*/ 10153 w 10224"/>
                <a:gd name="T97" fmla="*/ 1692 h 2614"/>
                <a:gd name="T98" fmla="*/ 10033 w 10224"/>
                <a:gd name="T99" fmla="*/ 1505 h 2614"/>
                <a:gd name="T100" fmla="*/ 10202 w 10224"/>
                <a:gd name="T101" fmla="*/ 1586 h 2614"/>
                <a:gd name="T102" fmla="*/ 10033 w 10224"/>
                <a:gd name="T103" fmla="*/ 1547 h 2614"/>
                <a:gd name="T104" fmla="*/ 10177 w 10224"/>
                <a:gd name="T105" fmla="*/ 1653 h 2614"/>
                <a:gd name="T106" fmla="*/ 10089 w 10224"/>
                <a:gd name="T107" fmla="*/ 1600 h 2614"/>
                <a:gd name="T108" fmla="*/ 10153 w 10224"/>
                <a:gd name="T109" fmla="*/ 1586 h 2614"/>
                <a:gd name="T110" fmla="*/ 10135 w 10224"/>
                <a:gd name="T111" fmla="*/ 1544 h 26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0224" h="2614">
                  <a:moveTo>
                    <a:pt x="546" y="1547"/>
                  </a:moveTo>
                  <a:lnTo>
                    <a:pt x="936" y="1547"/>
                  </a:lnTo>
                  <a:lnTo>
                    <a:pt x="936" y="1695"/>
                  </a:lnTo>
                  <a:cubicBezTo>
                    <a:pt x="803" y="1699"/>
                    <a:pt x="672" y="1702"/>
                    <a:pt x="553" y="1702"/>
                  </a:cubicBezTo>
                  <a:cubicBezTo>
                    <a:pt x="267" y="1702"/>
                    <a:pt x="0" y="1688"/>
                    <a:pt x="0" y="1332"/>
                  </a:cubicBezTo>
                  <a:lnTo>
                    <a:pt x="0" y="17"/>
                  </a:lnTo>
                  <a:lnTo>
                    <a:pt x="186" y="17"/>
                  </a:lnTo>
                  <a:lnTo>
                    <a:pt x="186" y="1231"/>
                  </a:lnTo>
                  <a:cubicBezTo>
                    <a:pt x="183" y="1491"/>
                    <a:pt x="236" y="1547"/>
                    <a:pt x="546" y="1547"/>
                  </a:cubicBezTo>
                  <a:close/>
                  <a:moveTo>
                    <a:pt x="1137" y="17"/>
                  </a:moveTo>
                  <a:cubicBezTo>
                    <a:pt x="1056" y="17"/>
                    <a:pt x="1031" y="52"/>
                    <a:pt x="1031" y="144"/>
                  </a:cubicBezTo>
                  <a:cubicBezTo>
                    <a:pt x="1031" y="239"/>
                    <a:pt x="1052" y="271"/>
                    <a:pt x="1137" y="271"/>
                  </a:cubicBezTo>
                  <a:cubicBezTo>
                    <a:pt x="1221" y="271"/>
                    <a:pt x="1243" y="239"/>
                    <a:pt x="1243" y="144"/>
                  </a:cubicBezTo>
                  <a:cubicBezTo>
                    <a:pt x="1246" y="52"/>
                    <a:pt x="1222" y="17"/>
                    <a:pt x="1137" y="17"/>
                  </a:cubicBezTo>
                  <a:close/>
                  <a:moveTo>
                    <a:pt x="1053" y="1699"/>
                  </a:moveTo>
                  <a:lnTo>
                    <a:pt x="1229" y="1699"/>
                  </a:lnTo>
                  <a:lnTo>
                    <a:pt x="1229" y="412"/>
                  </a:lnTo>
                  <a:lnTo>
                    <a:pt x="1053" y="412"/>
                  </a:lnTo>
                  <a:lnTo>
                    <a:pt x="1053" y="1699"/>
                  </a:lnTo>
                  <a:close/>
                  <a:moveTo>
                    <a:pt x="1968" y="1505"/>
                  </a:moveTo>
                  <a:lnTo>
                    <a:pt x="1560" y="412"/>
                  </a:lnTo>
                  <a:lnTo>
                    <a:pt x="1373" y="412"/>
                  </a:lnTo>
                  <a:lnTo>
                    <a:pt x="1824" y="1590"/>
                  </a:lnTo>
                  <a:cubicBezTo>
                    <a:pt x="1855" y="1674"/>
                    <a:pt x="1898" y="1713"/>
                    <a:pt x="1964" y="1713"/>
                  </a:cubicBezTo>
                  <a:cubicBezTo>
                    <a:pt x="2028" y="1713"/>
                    <a:pt x="2070" y="1671"/>
                    <a:pt x="2102" y="1590"/>
                  </a:cubicBezTo>
                  <a:lnTo>
                    <a:pt x="2559" y="412"/>
                  </a:lnTo>
                  <a:lnTo>
                    <a:pt x="2380" y="412"/>
                  </a:lnTo>
                  <a:lnTo>
                    <a:pt x="1968" y="1505"/>
                  </a:lnTo>
                  <a:close/>
                  <a:moveTo>
                    <a:pt x="2598" y="1054"/>
                  </a:moveTo>
                  <a:cubicBezTo>
                    <a:pt x="2598" y="589"/>
                    <a:pt x="2739" y="395"/>
                    <a:pt x="3158" y="395"/>
                  </a:cubicBezTo>
                  <a:cubicBezTo>
                    <a:pt x="3591" y="395"/>
                    <a:pt x="3711" y="620"/>
                    <a:pt x="3711" y="973"/>
                  </a:cubicBezTo>
                  <a:cubicBezTo>
                    <a:pt x="3711" y="1008"/>
                    <a:pt x="3711" y="1058"/>
                    <a:pt x="3707" y="1097"/>
                  </a:cubicBezTo>
                  <a:cubicBezTo>
                    <a:pt x="3559" y="1121"/>
                    <a:pt x="3257" y="1150"/>
                    <a:pt x="3077" y="1157"/>
                  </a:cubicBezTo>
                  <a:lnTo>
                    <a:pt x="2774" y="1167"/>
                  </a:lnTo>
                  <a:cubicBezTo>
                    <a:pt x="2795" y="1431"/>
                    <a:pt x="2876" y="1565"/>
                    <a:pt x="3200" y="1565"/>
                  </a:cubicBezTo>
                  <a:cubicBezTo>
                    <a:pt x="3366" y="1565"/>
                    <a:pt x="3521" y="1547"/>
                    <a:pt x="3654" y="1530"/>
                  </a:cubicBezTo>
                  <a:lnTo>
                    <a:pt x="3672" y="1671"/>
                  </a:lnTo>
                  <a:cubicBezTo>
                    <a:pt x="3524" y="1692"/>
                    <a:pt x="3376" y="1713"/>
                    <a:pt x="3133" y="1713"/>
                  </a:cubicBezTo>
                  <a:cubicBezTo>
                    <a:pt x="2711" y="1713"/>
                    <a:pt x="2598" y="1434"/>
                    <a:pt x="2598" y="1054"/>
                  </a:cubicBezTo>
                  <a:close/>
                  <a:moveTo>
                    <a:pt x="2771" y="1037"/>
                  </a:moveTo>
                  <a:lnTo>
                    <a:pt x="3109" y="1019"/>
                  </a:lnTo>
                  <a:cubicBezTo>
                    <a:pt x="3221" y="1016"/>
                    <a:pt x="3415" y="998"/>
                    <a:pt x="3531" y="984"/>
                  </a:cubicBezTo>
                  <a:cubicBezTo>
                    <a:pt x="3535" y="959"/>
                    <a:pt x="3535" y="920"/>
                    <a:pt x="3535" y="892"/>
                  </a:cubicBezTo>
                  <a:cubicBezTo>
                    <a:pt x="3535" y="673"/>
                    <a:pt x="3440" y="536"/>
                    <a:pt x="3158" y="536"/>
                  </a:cubicBezTo>
                  <a:cubicBezTo>
                    <a:pt x="2838" y="539"/>
                    <a:pt x="2771" y="705"/>
                    <a:pt x="2771" y="1037"/>
                  </a:cubicBezTo>
                  <a:close/>
                  <a:moveTo>
                    <a:pt x="4368" y="1699"/>
                  </a:moveTo>
                  <a:lnTo>
                    <a:pt x="4027" y="1699"/>
                  </a:lnTo>
                  <a:lnTo>
                    <a:pt x="4027" y="45"/>
                  </a:lnTo>
                  <a:cubicBezTo>
                    <a:pt x="4171" y="17"/>
                    <a:pt x="4372" y="0"/>
                    <a:pt x="4572" y="0"/>
                  </a:cubicBezTo>
                  <a:cubicBezTo>
                    <a:pt x="4942" y="0"/>
                    <a:pt x="5248" y="74"/>
                    <a:pt x="5248" y="529"/>
                  </a:cubicBezTo>
                  <a:cubicBezTo>
                    <a:pt x="5248" y="825"/>
                    <a:pt x="5125" y="966"/>
                    <a:pt x="4924" y="1026"/>
                  </a:cubicBezTo>
                  <a:lnTo>
                    <a:pt x="5308" y="1699"/>
                  </a:lnTo>
                  <a:lnTo>
                    <a:pt x="4917" y="1699"/>
                  </a:lnTo>
                  <a:lnTo>
                    <a:pt x="4572" y="1065"/>
                  </a:lnTo>
                  <a:cubicBezTo>
                    <a:pt x="4505" y="1065"/>
                    <a:pt x="4425" y="1061"/>
                    <a:pt x="4368" y="1058"/>
                  </a:cubicBezTo>
                  <a:lnTo>
                    <a:pt x="4368" y="1699"/>
                  </a:lnTo>
                  <a:close/>
                  <a:moveTo>
                    <a:pt x="4368" y="786"/>
                  </a:moveTo>
                  <a:cubicBezTo>
                    <a:pt x="4439" y="793"/>
                    <a:pt x="4505" y="793"/>
                    <a:pt x="4576" y="793"/>
                  </a:cubicBezTo>
                  <a:cubicBezTo>
                    <a:pt x="4787" y="793"/>
                    <a:pt x="4910" y="740"/>
                    <a:pt x="4910" y="525"/>
                  </a:cubicBezTo>
                  <a:cubicBezTo>
                    <a:pt x="4910" y="338"/>
                    <a:pt x="4826" y="264"/>
                    <a:pt x="4583" y="264"/>
                  </a:cubicBezTo>
                  <a:cubicBezTo>
                    <a:pt x="4516" y="264"/>
                    <a:pt x="4439" y="268"/>
                    <a:pt x="4368" y="278"/>
                  </a:cubicBezTo>
                  <a:lnTo>
                    <a:pt x="4368" y="786"/>
                  </a:lnTo>
                  <a:close/>
                  <a:moveTo>
                    <a:pt x="6474" y="807"/>
                  </a:moveTo>
                  <a:lnTo>
                    <a:pt x="6474" y="1350"/>
                  </a:lnTo>
                  <a:cubicBezTo>
                    <a:pt x="6474" y="1438"/>
                    <a:pt x="6470" y="1512"/>
                    <a:pt x="6463" y="1593"/>
                  </a:cubicBezTo>
                  <a:cubicBezTo>
                    <a:pt x="6315" y="1681"/>
                    <a:pt x="6122" y="1713"/>
                    <a:pt x="5889" y="1713"/>
                  </a:cubicBezTo>
                  <a:cubicBezTo>
                    <a:pt x="5534" y="1713"/>
                    <a:pt x="5396" y="1575"/>
                    <a:pt x="5396" y="1304"/>
                  </a:cubicBezTo>
                  <a:cubicBezTo>
                    <a:pt x="5396" y="1079"/>
                    <a:pt x="5495" y="938"/>
                    <a:pt x="5752" y="896"/>
                  </a:cubicBezTo>
                  <a:cubicBezTo>
                    <a:pt x="5886" y="874"/>
                    <a:pt x="6023" y="867"/>
                    <a:pt x="6164" y="864"/>
                  </a:cubicBezTo>
                  <a:cubicBezTo>
                    <a:pt x="6164" y="716"/>
                    <a:pt x="6097" y="649"/>
                    <a:pt x="5928" y="649"/>
                  </a:cubicBezTo>
                  <a:cubicBezTo>
                    <a:pt x="5773" y="649"/>
                    <a:pt x="5604" y="666"/>
                    <a:pt x="5474" y="680"/>
                  </a:cubicBezTo>
                  <a:lnTo>
                    <a:pt x="5449" y="441"/>
                  </a:lnTo>
                  <a:cubicBezTo>
                    <a:pt x="5583" y="416"/>
                    <a:pt x="5762" y="391"/>
                    <a:pt x="5953" y="391"/>
                  </a:cubicBezTo>
                  <a:cubicBezTo>
                    <a:pt x="6234" y="395"/>
                    <a:pt x="6474" y="476"/>
                    <a:pt x="6474" y="807"/>
                  </a:cubicBezTo>
                  <a:close/>
                  <a:moveTo>
                    <a:pt x="6160" y="1072"/>
                  </a:moveTo>
                  <a:cubicBezTo>
                    <a:pt x="6065" y="1075"/>
                    <a:pt x="5953" y="1079"/>
                    <a:pt x="5865" y="1100"/>
                  </a:cubicBezTo>
                  <a:cubicBezTo>
                    <a:pt x="5752" y="1128"/>
                    <a:pt x="5710" y="1164"/>
                    <a:pt x="5710" y="1297"/>
                  </a:cubicBezTo>
                  <a:cubicBezTo>
                    <a:pt x="5710" y="1431"/>
                    <a:pt x="5787" y="1470"/>
                    <a:pt x="5928" y="1470"/>
                  </a:cubicBezTo>
                  <a:cubicBezTo>
                    <a:pt x="5998" y="1470"/>
                    <a:pt x="6086" y="1466"/>
                    <a:pt x="6153" y="1434"/>
                  </a:cubicBezTo>
                  <a:cubicBezTo>
                    <a:pt x="6160" y="1381"/>
                    <a:pt x="6160" y="1318"/>
                    <a:pt x="6160" y="1262"/>
                  </a:cubicBezTo>
                  <a:lnTo>
                    <a:pt x="6160" y="1072"/>
                  </a:lnTo>
                  <a:close/>
                  <a:moveTo>
                    <a:pt x="7935" y="395"/>
                  </a:moveTo>
                  <a:cubicBezTo>
                    <a:pt x="7797" y="395"/>
                    <a:pt x="7657" y="423"/>
                    <a:pt x="7544" y="469"/>
                  </a:cubicBezTo>
                  <a:cubicBezTo>
                    <a:pt x="7474" y="423"/>
                    <a:pt x="7375" y="395"/>
                    <a:pt x="7234" y="395"/>
                  </a:cubicBezTo>
                  <a:cubicBezTo>
                    <a:pt x="7033" y="395"/>
                    <a:pt x="6833" y="437"/>
                    <a:pt x="6692" y="515"/>
                  </a:cubicBezTo>
                  <a:cubicBezTo>
                    <a:pt x="6685" y="596"/>
                    <a:pt x="6681" y="670"/>
                    <a:pt x="6681" y="758"/>
                  </a:cubicBezTo>
                  <a:lnTo>
                    <a:pt x="6681" y="1699"/>
                  </a:lnTo>
                  <a:lnTo>
                    <a:pt x="6998" y="1699"/>
                  </a:lnTo>
                  <a:lnTo>
                    <a:pt x="6998" y="857"/>
                  </a:lnTo>
                  <a:cubicBezTo>
                    <a:pt x="6998" y="800"/>
                    <a:pt x="7002" y="737"/>
                    <a:pt x="7005" y="684"/>
                  </a:cubicBezTo>
                  <a:cubicBezTo>
                    <a:pt x="7044" y="663"/>
                    <a:pt x="7114" y="649"/>
                    <a:pt x="7167" y="649"/>
                  </a:cubicBezTo>
                  <a:cubicBezTo>
                    <a:pt x="7343" y="649"/>
                    <a:pt x="7382" y="740"/>
                    <a:pt x="7382" y="906"/>
                  </a:cubicBezTo>
                  <a:lnTo>
                    <a:pt x="7382" y="1695"/>
                  </a:lnTo>
                  <a:lnTo>
                    <a:pt x="7702" y="1695"/>
                  </a:lnTo>
                  <a:lnTo>
                    <a:pt x="7702" y="878"/>
                  </a:lnTo>
                  <a:cubicBezTo>
                    <a:pt x="7702" y="814"/>
                    <a:pt x="7699" y="751"/>
                    <a:pt x="7685" y="694"/>
                  </a:cubicBezTo>
                  <a:cubicBezTo>
                    <a:pt x="7745" y="666"/>
                    <a:pt x="7819" y="652"/>
                    <a:pt x="7868" y="652"/>
                  </a:cubicBezTo>
                  <a:cubicBezTo>
                    <a:pt x="8047" y="652"/>
                    <a:pt x="8086" y="740"/>
                    <a:pt x="8086" y="910"/>
                  </a:cubicBezTo>
                  <a:lnTo>
                    <a:pt x="8086" y="1699"/>
                  </a:lnTo>
                  <a:lnTo>
                    <a:pt x="8407" y="1699"/>
                  </a:lnTo>
                  <a:lnTo>
                    <a:pt x="8407" y="878"/>
                  </a:lnTo>
                  <a:cubicBezTo>
                    <a:pt x="8407" y="617"/>
                    <a:pt x="8347" y="395"/>
                    <a:pt x="7935" y="395"/>
                  </a:cubicBezTo>
                  <a:close/>
                  <a:moveTo>
                    <a:pt x="9790" y="1054"/>
                  </a:moveTo>
                  <a:cubicBezTo>
                    <a:pt x="9790" y="1551"/>
                    <a:pt x="9614" y="1713"/>
                    <a:pt x="9220" y="1713"/>
                  </a:cubicBezTo>
                  <a:cubicBezTo>
                    <a:pt x="9142" y="1713"/>
                    <a:pt x="9051" y="1702"/>
                    <a:pt x="8973" y="1685"/>
                  </a:cubicBezTo>
                  <a:lnTo>
                    <a:pt x="8973" y="2299"/>
                  </a:lnTo>
                  <a:lnTo>
                    <a:pt x="8653" y="2299"/>
                  </a:lnTo>
                  <a:lnTo>
                    <a:pt x="8653" y="758"/>
                  </a:lnTo>
                  <a:cubicBezTo>
                    <a:pt x="8653" y="670"/>
                    <a:pt x="8657" y="596"/>
                    <a:pt x="8664" y="515"/>
                  </a:cubicBezTo>
                  <a:cubicBezTo>
                    <a:pt x="8808" y="430"/>
                    <a:pt x="9005" y="395"/>
                    <a:pt x="9181" y="395"/>
                  </a:cubicBezTo>
                  <a:cubicBezTo>
                    <a:pt x="9611" y="395"/>
                    <a:pt x="9790" y="550"/>
                    <a:pt x="9790" y="1054"/>
                  </a:cubicBezTo>
                  <a:close/>
                  <a:moveTo>
                    <a:pt x="9470" y="1054"/>
                  </a:moveTo>
                  <a:cubicBezTo>
                    <a:pt x="9470" y="843"/>
                    <a:pt x="9459" y="645"/>
                    <a:pt x="9185" y="645"/>
                  </a:cubicBezTo>
                  <a:cubicBezTo>
                    <a:pt x="9114" y="645"/>
                    <a:pt x="9033" y="656"/>
                    <a:pt x="8984" y="680"/>
                  </a:cubicBezTo>
                  <a:cubicBezTo>
                    <a:pt x="8977" y="733"/>
                    <a:pt x="8977" y="797"/>
                    <a:pt x="8977" y="853"/>
                  </a:cubicBezTo>
                  <a:lnTo>
                    <a:pt x="8977" y="1434"/>
                  </a:lnTo>
                  <a:cubicBezTo>
                    <a:pt x="9030" y="1452"/>
                    <a:pt x="9100" y="1463"/>
                    <a:pt x="9156" y="1463"/>
                  </a:cubicBezTo>
                  <a:cubicBezTo>
                    <a:pt x="9459" y="1463"/>
                    <a:pt x="9470" y="1290"/>
                    <a:pt x="9470" y="1054"/>
                  </a:cubicBezTo>
                  <a:close/>
                  <a:moveTo>
                    <a:pt x="2915" y="2249"/>
                  </a:moveTo>
                  <a:lnTo>
                    <a:pt x="2915" y="2404"/>
                  </a:lnTo>
                  <a:cubicBezTo>
                    <a:pt x="2915" y="2426"/>
                    <a:pt x="2915" y="2443"/>
                    <a:pt x="2912" y="2464"/>
                  </a:cubicBezTo>
                  <a:cubicBezTo>
                    <a:pt x="2873" y="2486"/>
                    <a:pt x="2824" y="2493"/>
                    <a:pt x="2767" y="2493"/>
                  </a:cubicBezTo>
                  <a:cubicBezTo>
                    <a:pt x="2676" y="2493"/>
                    <a:pt x="2637" y="2461"/>
                    <a:pt x="2637" y="2390"/>
                  </a:cubicBezTo>
                  <a:cubicBezTo>
                    <a:pt x="2637" y="2330"/>
                    <a:pt x="2662" y="2295"/>
                    <a:pt x="2725" y="2284"/>
                  </a:cubicBezTo>
                  <a:cubicBezTo>
                    <a:pt x="2764" y="2277"/>
                    <a:pt x="2809" y="2277"/>
                    <a:pt x="2859" y="2274"/>
                  </a:cubicBezTo>
                  <a:lnTo>
                    <a:pt x="2859" y="2267"/>
                  </a:lnTo>
                  <a:cubicBezTo>
                    <a:pt x="2859" y="2214"/>
                    <a:pt x="2838" y="2193"/>
                    <a:pt x="2778" y="2193"/>
                  </a:cubicBezTo>
                  <a:cubicBezTo>
                    <a:pt x="2739" y="2193"/>
                    <a:pt x="2697" y="2196"/>
                    <a:pt x="2662" y="2203"/>
                  </a:cubicBezTo>
                  <a:lnTo>
                    <a:pt x="2658" y="2161"/>
                  </a:lnTo>
                  <a:cubicBezTo>
                    <a:pt x="2697" y="2154"/>
                    <a:pt x="2736" y="2150"/>
                    <a:pt x="2785" y="2150"/>
                  </a:cubicBezTo>
                  <a:cubicBezTo>
                    <a:pt x="2855" y="2147"/>
                    <a:pt x="2915" y="2165"/>
                    <a:pt x="2915" y="2249"/>
                  </a:cubicBezTo>
                  <a:close/>
                  <a:moveTo>
                    <a:pt x="2859" y="2316"/>
                  </a:moveTo>
                  <a:cubicBezTo>
                    <a:pt x="2824" y="2316"/>
                    <a:pt x="2778" y="2320"/>
                    <a:pt x="2746" y="2323"/>
                  </a:cubicBezTo>
                  <a:cubicBezTo>
                    <a:pt x="2711" y="2330"/>
                    <a:pt x="2693" y="2344"/>
                    <a:pt x="2693" y="2387"/>
                  </a:cubicBezTo>
                  <a:cubicBezTo>
                    <a:pt x="2693" y="2433"/>
                    <a:pt x="2718" y="2447"/>
                    <a:pt x="2774" y="2447"/>
                  </a:cubicBezTo>
                  <a:cubicBezTo>
                    <a:pt x="2799" y="2447"/>
                    <a:pt x="2831" y="2443"/>
                    <a:pt x="2855" y="2433"/>
                  </a:cubicBezTo>
                  <a:cubicBezTo>
                    <a:pt x="2855" y="2419"/>
                    <a:pt x="2855" y="2397"/>
                    <a:pt x="2855" y="2383"/>
                  </a:cubicBezTo>
                  <a:lnTo>
                    <a:pt x="2855" y="2316"/>
                  </a:lnTo>
                  <a:lnTo>
                    <a:pt x="2859" y="2316"/>
                  </a:lnTo>
                  <a:close/>
                  <a:moveTo>
                    <a:pt x="3162" y="2147"/>
                  </a:moveTo>
                  <a:cubicBezTo>
                    <a:pt x="3098" y="2147"/>
                    <a:pt x="3049" y="2157"/>
                    <a:pt x="3010" y="2175"/>
                  </a:cubicBezTo>
                  <a:cubicBezTo>
                    <a:pt x="3010" y="2196"/>
                    <a:pt x="3007" y="2214"/>
                    <a:pt x="3007" y="2235"/>
                  </a:cubicBezTo>
                  <a:lnTo>
                    <a:pt x="3007" y="2489"/>
                  </a:lnTo>
                  <a:lnTo>
                    <a:pt x="3063" y="2489"/>
                  </a:lnTo>
                  <a:lnTo>
                    <a:pt x="3063" y="2256"/>
                  </a:lnTo>
                  <a:cubicBezTo>
                    <a:pt x="3063" y="2242"/>
                    <a:pt x="3063" y="2221"/>
                    <a:pt x="3063" y="2207"/>
                  </a:cubicBezTo>
                  <a:cubicBezTo>
                    <a:pt x="3081" y="2200"/>
                    <a:pt x="3116" y="2193"/>
                    <a:pt x="3140" y="2193"/>
                  </a:cubicBezTo>
                  <a:cubicBezTo>
                    <a:pt x="3218" y="2193"/>
                    <a:pt x="3228" y="2217"/>
                    <a:pt x="3228" y="2277"/>
                  </a:cubicBezTo>
                  <a:lnTo>
                    <a:pt x="3228" y="2486"/>
                  </a:lnTo>
                  <a:lnTo>
                    <a:pt x="3285" y="2486"/>
                  </a:lnTo>
                  <a:lnTo>
                    <a:pt x="3285" y="2267"/>
                  </a:lnTo>
                  <a:cubicBezTo>
                    <a:pt x="3292" y="2200"/>
                    <a:pt x="3278" y="2147"/>
                    <a:pt x="3162" y="2147"/>
                  </a:cubicBezTo>
                  <a:close/>
                  <a:moveTo>
                    <a:pt x="3812" y="2249"/>
                  </a:moveTo>
                  <a:lnTo>
                    <a:pt x="3812" y="2404"/>
                  </a:lnTo>
                  <a:cubicBezTo>
                    <a:pt x="3812" y="2426"/>
                    <a:pt x="3812" y="2443"/>
                    <a:pt x="3808" y="2464"/>
                  </a:cubicBezTo>
                  <a:cubicBezTo>
                    <a:pt x="3770" y="2486"/>
                    <a:pt x="3721" y="2493"/>
                    <a:pt x="3665" y="2493"/>
                  </a:cubicBezTo>
                  <a:cubicBezTo>
                    <a:pt x="3573" y="2493"/>
                    <a:pt x="3535" y="2461"/>
                    <a:pt x="3535" y="2390"/>
                  </a:cubicBezTo>
                  <a:cubicBezTo>
                    <a:pt x="3535" y="2330"/>
                    <a:pt x="3559" y="2295"/>
                    <a:pt x="3623" y="2284"/>
                  </a:cubicBezTo>
                  <a:cubicBezTo>
                    <a:pt x="3662" y="2277"/>
                    <a:pt x="3707" y="2277"/>
                    <a:pt x="3756" y="2274"/>
                  </a:cubicBezTo>
                  <a:lnTo>
                    <a:pt x="3756" y="2267"/>
                  </a:lnTo>
                  <a:cubicBezTo>
                    <a:pt x="3756" y="2214"/>
                    <a:pt x="3735" y="2193"/>
                    <a:pt x="3676" y="2193"/>
                  </a:cubicBezTo>
                  <a:cubicBezTo>
                    <a:pt x="3637" y="2193"/>
                    <a:pt x="3595" y="2196"/>
                    <a:pt x="3559" y="2203"/>
                  </a:cubicBezTo>
                  <a:lnTo>
                    <a:pt x="3556" y="2161"/>
                  </a:lnTo>
                  <a:cubicBezTo>
                    <a:pt x="3595" y="2154"/>
                    <a:pt x="3633" y="2150"/>
                    <a:pt x="3683" y="2150"/>
                  </a:cubicBezTo>
                  <a:cubicBezTo>
                    <a:pt x="3756" y="2147"/>
                    <a:pt x="3812" y="2165"/>
                    <a:pt x="3812" y="2249"/>
                  </a:cubicBezTo>
                  <a:close/>
                  <a:moveTo>
                    <a:pt x="3756" y="2316"/>
                  </a:moveTo>
                  <a:cubicBezTo>
                    <a:pt x="3721" y="2316"/>
                    <a:pt x="3679" y="2320"/>
                    <a:pt x="3644" y="2323"/>
                  </a:cubicBezTo>
                  <a:cubicBezTo>
                    <a:pt x="3609" y="2330"/>
                    <a:pt x="3591" y="2344"/>
                    <a:pt x="3591" y="2387"/>
                  </a:cubicBezTo>
                  <a:cubicBezTo>
                    <a:pt x="3591" y="2433"/>
                    <a:pt x="3616" y="2447"/>
                    <a:pt x="3672" y="2447"/>
                  </a:cubicBezTo>
                  <a:cubicBezTo>
                    <a:pt x="3697" y="2447"/>
                    <a:pt x="3728" y="2443"/>
                    <a:pt x="3752" y="2433"/>
                  </a:cubicBezTo>
                  <a:cubicBezTo>
                    <a:pt x="3752" y="2419"/>
                    <a:pt x="3752" y="2397"/>
                    <a:pt x="3752" y="2383"/>
                  </a:cubicBezTo>
                  <a:lnTo>
                    <a:pt x="3752" y="2316"/>
                  </a:lnTo>
                  <a:lnTo>
                    <a:pt x="3756" y="2316"/>
                  </a:lnTo>
                  <a:close/>
                  <a:moveTo>
                    <a:pt x="4062" y="2443"/>
                  </a:moveTo>
                  <a:cubicBezTo>
                    <a:pt x="3960" y="2443"/>
                    <a:pt x="3956" y="2401"/>
                    <a:pt x="3956" y="2316"/>
                  </a:cubicBezTo>
                  <a:cubicBezTo>
                    <a:pt x="3956" y="2224"/>
                    <a:pt x="3967" y="2193"/>
                    <a:pt x="4062" y="2193"/>
                  </a:cubicBezTo>
                  <a:cubicBezTo>
                    <a:pt x="4079" y="2193"/>
                    <a:pt x="4101" y="2196"/>
                    <a:pt x="4118" y="2200"/>
                  </a:cubicBezTo>
                  <a:lnTo>
                    <a:pt x="4122" y="2157"/>
                  </a:lnTo>
                  <a:cubicBezTo>
                    <a:pt x="4101" y="2150"/>
                    <a:pt x="4072" y="2147"/>
                    <a:pt x="4041" y="2147"/>
                  </a:cubicBezTo>
                  <a:cubicBezTo>
                    <a:pt x="3918" y="2147"/>
                    <a:pt x="3893" y="2207"/>
                    <a:pt x="3893" y="2316"/>
                  </a:cubicBezTo>
                  <a:cubicBezTo>
                    <a:pt x="3893" y="2411"/>
                    <a:pt x="3914" y="2493"/>
                    <a:pt x="4027" y="2493"/>
                  </a:cubicBezTo>
                  <a:cubicBezTo>
                    <a:pt x="4065" y="2493"/>
                    <a:pt x="4094" y="2489"/>
                    <a:pt x="4122" y="2482"/>
                  </a:cubicBezTo>
                  <a:lnTo>
                    <a:pt x="4115" y="2436"/>
                  </a:lnTo>
                  <a:cubicBezTo>
                    <a:pt x="4101" y="2440"/>
                    <a:pt x="4079" y="2443"/>
                    <a:pt x="4062" y="2443"/>
                  </a:cubicBezTo>
                  <a:close/>
                  <a:moveTo>
                    <a:pt x="4484" y="2150"/>
                  </a:moveTo>
                  <a:lnTo>
                    <a:pt x="4421" y="2150"/>
                  </a:lnTo>
                  <a:lnTo>
                    <a:pt x="4344" y="2270"/>
                  </a:lnTo>
                  <a:lnTo>
                    <a:pt x="4266" y="2150"/>
                  </a:lnTo>
                  <a:lnTo>
                    <a:pt x="4199" y="2150"/>
                  </a:lnTo>
                  <a:lnTo>
                    <a:pt x="4312" y="2313"/>
                  </a:lnTo>
                  <a:lnTo>
                    <a:pt x="4192" y="2489"/>
                  </a:lnTo>
                  <a:lnTo>
                    <a:pt x="4256" y="2489"/>
                  </a:lnTo>
                  <a:lnTo>
                    <a:pt x="4344" y="2359"/>
                  </a:lnTo>
                  <a:lnTo>
                    <a:pt x="4432" y="2489"/>
                  </a:lnTo>
                  <a:lnTo>
                    <a:pt x="4498" y="2489"/>
                  </a:lnTo>
                  <a:lnTo>
                    <a:pt x="4379" y="2313"/>
                  </a:lnTo>
                  <a:lnTo>
                    <a:pt x="4484" y="2150"/>
                  </a:lnTo>
                  <a:close/>
                  <a:moveTo>
                    <a:pt x="4565" y="2489"/>
                  </a:moveTo>
                  <a:lnTo>
                    <a:pt x="4625" y="2489"/>
                  </a:lnTo>
                  <a:lnTo>
                    <a:pt x="4625" y="2150"/>
                  </a:lnTo>
                  <a:lnTo>
                    <a:pt x="4565" y="2150"/>
                  </a:lnTo>
                  <a:lnTo>
                    <a:pt x="4565" y="2489"/>
                  </a:lnTo>
                  <a:close/>
                  <a:moveTo>
                    <a:pt x="4594" y="2016"/>
                  </a:moveTo>
                  <a:cubicBezTo>
                    <a:pt x="4566" y="2016"/>
                    <a:pt x="4558" y="2027"/>
                    <a:pt x="4558" y="2055"/>
                  </a:cubicBezTo>
                  <a:cubicBezTo>
                    <a:pt x="4558" y="2083"/>
                    <a:pt x="4566" y="2094"/>
                    <a:pt x="4594" y="2094"/>
                  </a:cubicBezTo>
                  <a:cubicBezTo>
                    <a:pt x="4623" y="2094"/>
                    <a:pt x="4629" y="2083"/>
                    <a:pt x="4629" y="2055"/>
                  </a:cubicBezTo>
                  <a:cubicBezTo>
                    <a:pt x="4629" y="2027"/>
                    <a:pt x="4623" y="2016"/>
                    <a:pt x="4594" y="2016"/>
                  </a:cubicBezTo>
                  <a:close/>
                  <a:moveTo>
                    <a:pt x="5005" y="2320"/>
                  </a:moveTo>
                  <a:cubicBezTo>
                    <a:pt x="5005" y="2444"/>
                    <a:pt x="4968" y="2493"/>
                    <a:pt x="4858" y="2493"/>
                  </a:cubicBezTo>
                  <a:cubicBezTo>
                    <a:pt x="4749" y="2493"/>
                    <a:pt x="4710" y="2447"/>
                    <a:pt x="4710" y="2320"/>
                  </a:cubicBezTo>
                  <a:cubicBezTo>
                    <a:pt x="4710" y="2193"/>
                    <a:pt x="4748" y="2147"/>
                    <a:pt x="4858" y="2147"/>
                  </a:cubicBezTo>
                  <a:cubicBezTo>
                    <a:pt x="4967" y="2147"/>
                    <a:pt x="5005" y="2197"/>
                    <a:pt x="5005" y="2320"/>
                  </a:cubicBezTo>
                  <a:close/>
                  <a:moveTo>
                    <a:pt x="4946" y="2320"/>
                  </a:moveTo>
                  <a:cubicBezTo>
                    <a:pt x="4946" y="2225"/>
                    <a:pt x="4924" y="2193"/>
                    <a:pt x="4854" y="2193"/>
                  </a:cubicBezTo>
                  <a:cubicBezTo>
                    <a:pt x="4784" y="2193"/>
                    <a:pt x="4763" y="2218"/>
                    <a:pt x="4763" y="2320"/>
                  </a:cubicBezTo>
                  <a:cubicBezTo>
                    <a:pt x="4763" y="2423"/>
                    <a:pt x="4784" y="2447"/>
                    <a:pt x="4854" y="2447"/>
                  </a:cubicBezTo>
                  <a:cubicBezTo>
                    <a:pt x="4924" y="2443"/>
                    <a:pt x="4946" y="2416"/>
                    <a:pt x="4946" y="2320"/>
                  </a:cubicBezTo>
                  <a:close/>
                  <a:moveTo>
                    <a:pt x="5435" y="2147"/>
                  </a:moveTo>
                  <a:cubicBezTo>
                    <a:pt x="5393" y="2147"/>
                    <a:pt x="5350" y="2157"/>
                    <a:pt x="5319" y="2172"/>
                  </a:cubicBezTo>
                  <a:cubicBezTo>
                    <a:pt x="5301" y="2157"/>
                    <a:pt x="5273" y="2147"/>
                    <a:pt x="5234" y="2147"/>
                  </a:cubicBezTo>
                  <a:cubicBezTo>
                    <a:pt x="5185" y="2147"/>
                    <a:pt x="5132" y="2157"/>
                    <a:pt x="5093" y="2175"/>
                  </a:cubicBezTo>
                  <a:cubicBezTo>
                    <a:pt x="5093" y="2196"/>
                    <a:pt x="5090" y="2214"/>
                    <a:pt x="5090" y="2235"/>
                  </a:cubicBezTo>
                  <a:lnTo>
                    <a:pt x="5090" y="2489"/>
                  </a:lnTo>
                  <a:lnTo>
                    <a:pt x="5146" y="2489"/>
                  </a:lnTo>
                  <a:lnTo>
                    <a:pt x="5146" y="2256"/>
                  </a:lnTo>
                  <a:cubicBezTo>
                    <a:pt x="5146" y="2242"/>
                    <a:pt x="5146" y="2221"/>
                    <a:pt x="5146" y="2207"/>
                  </a:cubicBezTo>
                  <a:cubicBezTo>
                    <a:pt x="5164" y="2200"/>
                    <a:pt x="5192" y="2193"/>
                    <a:pt x="5213" y="2193"/>
                  </a:cubicBezTo>
                  <a:cubicBezTo>
                    <a:pt x="5277" y="2193"/>
                    <a:pt x="5291" y="2221"/>
                    <a:pt x="5291" y="2277"/>
                  </a:cubicBezTo>
                  <a:lnTo>
                    <a:pt x="5291" y="2489"/>
                  </a:lnTo>
                  <a:lnTo>
                    <a:pt x="5347" y="2489"/>
                  </a:lnTo>
                  <a:lnTo>
                    <a:pt x="5347" y="2270"/>
                  </a:lnTo>
                  <a:cubicBezTo>
                    <a:pt x="5347" y="2249"/>
                    <a:pt x="5347" y="2232"/>
                    <a:pt x="5340" y="2214"/>
                  </a:cubicBezTo>
                  <a:cubicBezTo>
                    <a:pt x="5365" y="2200"/>
                    <a:pt x="5396" y="2196"/>
                    <a:pt x="5414" y="2196"/>
                  </a:cubicBezTo>
                  <a:cubicBezTo>
                    <a:pt x="5477" y="2196"/>
                    <a:pt x="5491" y="2224"/>
                    <a:pt x="5491" y="2281"/>
                  </a:cubicBezTo>
                  <a:lnTo>
                    <a:pt x="5491" y="2493"/>
                  </a:lnTo>
                  <a:lnTo>
                    <a:pt x="5548" y="2493"/>
                  </a:lnTo>
                  <a:lnTo>
                    <a:pt x="5548" y="2274"/>
                  </a:lnTo>
                  <a:cubicBezTo>
                    <a:pt x="5551" y="2203"/>
                    <a:pt x="5537" y="2147"/>
                    <a:pt x="5435" y="2147"/>
                  </a:cubicBezTo>
                  <a:close/>
                  <a:moveTo>
                    <a:pt x="5974" y="2443"/>
                  </a:moveTo>
                  <a:cubicBezTo>
                    <a:pt x="5872" y="2443"/>
                    <a:pt x="5868" y="2401"/>
                    <a:pt x="5868" y="2316"/>
                  </a:cubicBezTo>
                  <a:cubicBezTo>
                    <a:pt x="5868" y="2224"/>
                    <a:pt x="5879" y="2193"/>
                    <a:pt x="5974" y="2193"/>
                  </a:cubicBezTo>
                  <a:cubicBezTo>
                    <a:pt x="5991" y="2193"/>
                    <a:pt x="6012" y="2196"/>
                    <a:pt x="6030" y="2200"/>
                  </a:cubicBezTo>
                  <a:lnTo>
                    <a:pt x="6034" y="2157"/>
                  </a:lnTo>
                  <a:cubicBezTo>
                    <a:pt x="6012" y="2150"/>
                    <a:pt x="5984" y="2147"/>
                    <a:pt x="5953" y="2147"/>
                  </a:cubicBezTo>
                  <a:cubicBezTo>
                    <a:pt x="5829" y="2147"/>
                    <a:pt x="5805" y="2207"/>
                    <a:pt x="5805" y="2316"/>
                  </a:cubicBezTo>
                  <a:cubicBezTo>
                    <a:pt x="5805" y="2411"/>
                    <a:pt x="5826" y="2493"/>
                    <a:pt x="5938" y="2493"/>
                  </a:cubicBezTo>
                  <a:cubicBezTo>
                    <a:pt x="5977" y="2493"/>
                    <a:pt x="6005" y="2489"/>
                    <a:pt x="6034" y="2482"/>
                  </a:cubicBezTo>
                  <a:lnTo>
                    <a:pt x="6026" y="2436"/>
                  </a:lnTo>
                  <a:cubicBezTo>
                    <a:pt x="6012" y="2440"/>
                    <a:pt x="5991" y="2443"/>
                    <a:pt x="5974" y="2443"/>
                  </a:cubicBezTo>
                  <a:close/>
                  <a:moveTo>
                    <a:pt x="6389" y="2320"/>
                  </a:moveTo>
                  <a:cubicBezTo>
                    <a:pt x="6389" y="2444"/>
                    <a:pt x="6350" y="2493"/>
                    <a:pt x="6241" y="2493"/>
                  </a:cubicBezTo>
                  <a:cubicBezTo>
                    <a:pt x="6132" y="2493"/>
                    <a:pt x="6093" y="2447"/>
                    <a:pt x="6093" y="2320"/>
                  </a:cubicBezTo>
                  <a:cubicBezTo>
                    <a:pt x="6093" y="2193"/>
                    <a:pt x="6132" y="2147"/>
                    <a:pt x="6241" y="2147"/>
                  </a:cubicBezTo>
                  <a:cubicBezTo>
                    <a:pt x="6350" y="2147"/>
                    <a:pt x="6389" y="2197"/>
                    <a:pt x="6389" y="2320"/>
                  </a:cubicBezTo>
                  <a:close/>
                  <a:moveTo>
                    <a:pt x="6333" y="2320"/>
                  </a:moveTo>
                  <a:cubicBezTo>
                    <a:pt x="6333" y="2225"/>
                    <a:pt x="6312" y="2193"/>
                    <a:pt x="6241" y="2193"/>
                  </a:cubicBezTo>
                  <a:cubicBezTo>
                    <a:pt x="6171" y="2193"/>
                    <a:pt x="6150" y="2218"/>
                    <a:pt x="6150" y="2320"/>
                  </a:cubicBezTo>
                  <a:cubicBezTo>
                    <a:pt x="6150" y="2423"/>
                    <a:pt x="6171" y="2447"/>
                    <a:pt x="6241" y="2447"/>
                  </a:cubicBezTo>
                  <a:cubicBezTo>
                    <a:pt x="6312" y="2443"/>
                    <a:pt x="6333" y="2416"/>
                    <a:pt x="6333" y="2320"/>
                  </a:cubicBezTo>
                  <a:close/>
                  <a:moveTo>
                    <a:pt x="6819" y="2147"/>
                  </a:moveTo>
                  <a:cubicBezTo>
                    <a:pt x="6776" y="2147"/>
                    <a:pt x="6734" y="2157"/>
                    <a:pt x="6702" y="2172"/>
                  </a:cubicBezTo>
                  <a:cubicBezTo>
                    <a:pt x="6685" y="2157"/>
                    <a:pt x="6657" y="2147"/>
                    <a:pt x="6618" y="2147"/>
                  </a:cubicBezTo>
                  <a:cubicBezTo>
                    <a:pt x="6569" y="2147"/>
                    <a:pt x="6516" y="2157"/>
                    <a:pt x="6477" y="2175"/>
                  </a:cubicBezTo>
                  <a:cubicBezTo>
                    <a:pt x="6477" y="2196"/>
                    <a:pt x="6474" y="2214"/>
                    <a:pt x="6474" y="2235"/>
                  </a:cubicBezTo>
                  <a:lnTo>
                    <a:pt x="6474" y="2489"/>
                  </a:lnTo>
                  <a:lnTo>
                    <a:pt x="6530" y="2489"/>
                  </a:lnTo>
                  <a:lnTo>
                    <a:pt x="6530" y="2256"/>
                  </a:lnTo>
                  <a:cubicBezTo>
                    <a:pt x="6530" y="2242"/>
                    <a:pt x="6530" y="2221"/>
                    <a:pt x="6530" y="2207"/>
                  </a:cubicBezTo>
                  <a:cubicBezTo>
                    <a:pt x="6548" y="2200"/>
                    <a:pt x="6576" y="2193"/>
                    <a:pt x="6597" y="2193"/>
                  </a:cubicBezTo>
                  <a:cubicBezTo>
                    <a:pt x="6660" y="2193"/>
                    <a:pt x="6674" y="2221"/>
                    <a:pt x="6674" y="2277"/>
                  </a:cubicBezTo>
                  <a:lnTo>
                    <a:pt x="6674" y="2489"/>
                  </a:lnTo>
                  <a:lnTo>
                    <a:pt x="6731" y="2489"/>
                  </a:lnTo>
                  <a:lnTo>
                    <a:pt x="6731" y="2270"/>
                  </a:lnTo>
                  <a:cubicBezTo>
                    <a:pt x="6731" y="2249"/>
                    <a:pt x="6731" y="2232"/>
                    <a:pt x="6724" y="2214"/>
                  </a:cubicBezTo>
                  <a:cubicBezTo>
                    <a:pt x="6748" y="2200"/>
                    <a:pt x="6780" y="2196"/>
                    <a:pt x="6798" y="2196"/>
                  </a:cubicBezTo>
                  <a:cubicBezTo>
                    <a:pt x="6861" y="2196"/>
                    <a:pt x="6875" y="2224"/>
                    <a:pt x="6875" y="2281"/>
                  </a:cubicBezTo>
                  <a:lnTo>
                    <a:pt x="6875" y="2493"/>
                  </a:lnTo>
                  <a:lnTo>
                    <a:pt x="6931" y="2493"/>
                  </a:lnTo>
                  <a:lnTo>
                    <a:pt x="6931" y="2274"/>
                  </a:lnTo>
                  <a:cubicBezTo>
                    <a:pt x="6938" y="2203"/>
                    <a:pt x="6924" y="2147"/>
                    <a:pt x="6819" y="2147"/>
                  </a:cubicBezTo>
                  <a:close/>
                  <a:moveTo>
                    <a:pt x="7322" y="2320"/>
                  </a:moveTo>
                  <a:cubicBezTo>
                    <a:pt x="7322" y="2450"/>
                    <a:pt x="7280" y="2493"/>
                    <a:pt x="7178" y="2493"/>
                  </a:cubicBezTo>
                  <a:cubicBezTo>
                    <a:pt x="7150" y="2493"/>
                    <a:pt x="7121" y="2489"/>
                    <a:pt x="7093" y="2482"/>
                  </a:cubicBezTo>
                  <a:lnTo>
                    <a:pt x="7093" y="2613"/>
                  </a:lnTo>
                  <a:lnTo>
                    <a:pt x="7037" y="2613"/>
                  </a:lnTo>
                  <a:lnTo>
                    <a:pt x="7037" y="2235"/>
                  </a:lnTo>
                  <a:cubicBezTo>
                    <a:pt x="7037" y="2214"/>
                    <a:pt x="7037" y="2196"/>
                    <a:pt x="7040" y="2175"/>
                  </a:cubicBezTo>
                  <a:cubicBezTo>
                    <a:pt x="7079" y="2154"/>
                    <a:pt x="7125" y="2147"/>
                    <a:pt x="7171" y="2147"/>
                  </a:cubicBezTo>
                  <a:cubicBezTo>
                    <a:pt x="7276" y="2147"/>
                    <a:pt x="7322" y="2186"/>
                    <a:pt x="7322" y="2320"/>
                  </a:cubicBezTo>
                  <a:close/>
                  <a:moveTo>
                    <a:pt x="7262" y="2320"/>
                  </a:moveTo>
                  <a:cubicBezTo>
                    <a:pt x="7262" y="2242"/>
                    <a:pt x="7248" y="2193"/>
                    <a:pt x="7167" y="2193"/>
                  </a:cubicBezTo>
                  <a:cubicBezTo>
                    <a:pt x="7143" y="2193"/>
                    <a:pt x="7114" y="2196"/>
                    <a:pt x="7097" y="2207"/>
                  </a:cubicBezTo>
                  <a:cubicBezTo>
                    <a:pt x="7097" y="2221"/>
                    <a:pt x="7097" y="2242"/>
                    <a:pt x="7097" y="2256"/>
                  </a:cubicBezTo>
                  <a:lnTo>
                    <a:pt x="7097" y="2436"/>
                  </a:lnTo>
                  <a:cubicBezTo>
                    <a:pt x="7114" y="2443"/>
                    <a:pt x="7143" y="2447"/>
                    <a:pt x="7164" y="2447"/>
                  </a:cubicBezTo>
                  <a:cubicBezTo>
                    <a:pt x="7252" y="2447"/>
                    <a:pt x="7262" y="2401"/>
                    <a:pt x="7262" y="2320"/>
                  </a:cubicBezTo>
                  <a:close/>
                  <a:moveTo>
                    <a:pt x="7664" y="2249"/>
                  </a:moveTo>
                  <a:lnTo>
                    <a:pt x="7664" y="2404"/>
                  </a:lnTo>
                  <a:cubicBezTo>
                    <a:pt x="7664" y="2426"/>
                    <a:pt x="7664" y="2443"/>
                    <a:pt x="7660" y="2464"/>
                  </a:cubicBezTo>
                  <a:cubicBezTo>
                    <a:pt x="7621" y="2486"/>
                    <a:pt x="7572" y="2493"/>
                    <a:pt x="7516" y="2493"/>
                  </a:cubicBezTo>
                  <a:cubicBezTo>
                    <a:pt x="7424" y="2493"/>
                    <a:pt x="7385" y="2461"/>
                    <a:pt x="7385" y="2390"/>
                  </a:cubicBezTo>
                  <a:cubicBezTo>
                    <a:pt x="7385" y="2330"/>
                    <a:pt x="7410" y="2295"/>
                    <a:pt x="7474" y="2284"/>
                  </a:cubicBezTo>
                  <a:cubicBezTo>
                    <a:pt x="7512" y="2277"/>
                    <a:pt x="7558" y="2277"/>
                    <a:pt x="7607" y="2274"/>
                  </a:cubicBezTo>
                  <a:lnTo>
                    <a:pt x="7607" y="2267"/>
                  </a:lnTo>
                  <a:cubicBezTo>
                    <a:pt x="7607" y="2214"/>
                    <a:pt x="7586" y="2193"/>
                    <a:pt x="7526" y="2193"/>
                  </a:cubicBezTo>
                  <a:cubicBezTo>
                    <a:pt x="7488" y="2193"/>
                    <a:pt x="7445" y="2196"/>
                    <a:pt x="7410" y="2203"/>
                  </a:cubicBezTo>
                  <a:lnTo>
                    <a:pt x="7407" y="2161"/>
                  </a:lnTo>
                  <a:cubicBezTo>
                    <a:pt x="7445" y="2154"/>
                    <a:pt x="7484" y="2150"/>
                    <a:pt x="7533" y="2150"/>
                  </a:cubicBezTo>
                  <a:cubicBezTo>
                    <a:pt x="7607" y="2147"/>
                    <a:pt x="7664" y="2165"/>
                    <a:pt x="7664" y="2249"/>
                  </a:cubicBezTo>
                  <a:close/>
                  <a:moveTo>
                    <a:pt x="7607" y="2316"/>
                  </a:moveTo>
                  <a:cubicBezTo>
                    <a:pt x="7572" y="2316"/>
                    <a:pt x="7526" y="2320"/>
                    <a:pt x="7495" y="2323"/>
                  </a:cubicBezTo>
                  <a:cubicBezTo>
                    <a:pt x="7459" y="2330"/>
                    <a:pt x="7442" y="2344"/>
                    <a:pt x="7442" y="2387"/>
                  </a:cubicBezTo>
                  <a:cubicBezTo>
                    <a:pt x="7442" y="2433"/>
                    <a:pt x="7466" y="2447"/>
                    <a:pt x="7523" y="2447"/>
                  </a:cubicBezTo>
                  <a:cubicBezTo>
                    <a:pt x="7547" y="2447"/>
                    <a:pt x="7579" y="2443"/>
                    <a:pt x="7604" y="2433"/>
                  </a:cubicBezTo>
                  <a:cubicBezTo>
                    <a:pt x="7604" y="2419"/>
                    <a:pt x="7604" y="2397"/>
                    <a:pt x="7604" y="2383"/>
                  </a:cubicBezTo>
                  <a:lnTo>
                    <a:pt x="7604" y="2316"/>
                  </a:lnTo>
                  <a:lnTo>
                    <a:pt x="7607" y="2316"/>
                  </a:lnTo>
                  <a:close/>
                  <a:moveTo>
                    <a:pt x="7914" y="2147"/>
                  </a:moveTo>
                  <a:cubicBezTo>
                    <a:pt x="7850" y="2147"/>
                    <a:pt x="7801" y="2157"/>
                    <a:pt x="7762" y="2175"/>
                  </a:cubicBezTo>
                  <a:cubicBezTo>
                    <a:pt x="7762" y="2196"/>
                    <a:pt x="7759" y="2214"/>
                    <a:pt x="7759" y="2235"/>
                  </a:cubicBezTo>
                  <a:lnTo>
                    <a:pt x="7759" y="2489"/>
                  </a:lnTo>
                  <a:lnTo>
                    <a:pt x="7815" y="2489"/>
                  </a:lnTo>
                  <a:lnTo>
                    <a:pt x="7815" y="2256"/>
                  </a:lnTo>
                  <a:cubicBezTo>
                    <a:pt x="7815" y="2242"/>
                    <a:pt x="7815" y="2221"/>
                    <a:pt x="7815" y="2207"/>
                  </a:cubicBezTo>
                  <a:cubicBezTo>
                    <a:pt x="7833" y="2200"/>
                    <a:pt x="7868" y="2193"/>
                    <a:pt x="7892" y="2193"/>
                  </a:cubicBezTo>
                  <a:cubicBezTo>
                    <a:pt x="7970" y="2193"/>
                    <a:pt x="7981" y="2217"/>
                    <a:pt x="7981" y="2277"/>
                  </a:cubicBezTo>
                  <a:lnTo>
                    <a:pt x="7981" y="2486"/>
                  </a:lnTo>
                  <a:lnTo>
                    <a:pt x="8037" y="2486"/>
                  </a:lnTo>
                  <a:lnTo>
                    <a:pt x="8037" y="2267"/>
                  </a:lnTo>
                  <a:cubicBezTo>
                    <a:pt x="8040" y="2200"/>
                    <a:pt x="8030" y="2147"/>
                    <a:pt x="7914" y="2147"/>
                  </a:cubicBezTo>
                  <a:close/>
                  <a:moveTo>
                    <a:pt x="8259" y="2390"/>
                  </a:moveTo>
                  <a:lnTo>
                    <a:pt x="8157" y="2150"/>
                  </a:lnTo>
                  <a:lnTo>
                    <a:pt x="8093" y="2150"/>
                  </a:lnTo>
                  <a:lnTo>
                    <a:pt x="8230" y="2464"/>
                  </a:lnTo>
                  <a:lnTo>
                    <a:pt x="8178" y="2613"/>
                  </a:lnTo>
                  <a:lnTo>
                    <a:pt x="8238" y="2613"/>
                  </a:lnTo>
                  <a:lnTo>
                    <a:pt x="8396" y="2150"/>
                  </a:lnTo>
                  <a:lnTo>
                    <a:pt x="8336" y="2150"/>
                  </a:lnTo>
                  <a:lnTo>
                    <a:pt x="8259" y="2390"/>
                  </a:lnTo>
                  <a:close/>
                  <a:moveTo>
                    <a:pt x="10223" y="1586"/>
                  </a:moveTo>
                  <a:cubicBezTo>
                    <a:pt x="10223" y="1604"/>
                    <a:pt x="10220" y="1618"/>
                    <a:pt x="10213" y="1632"/>
                  </a:cubicBezTo>
                  <a:cubicBezTo>
                    <a:pt x="10206" y="1646"/>
                    <a:pt x="10199" y="1657"/>
                    <a:pt x="10188" y="1667"/>
                  </a:cubicBezTo>
                  <a:cubicBezTo>
                    <a:pt x="10177" y="1678"/>
                    <a:pt x="10167" y="1685"/>
                    <a:pt x="10153" y="1692"/>
                  </a:cubicBezTo>
                  <a:cubicBezTo>
                    <a:pt x="10139" y="1699"/>
                    <a:pt x="10125" y="1699"/>
                    <a:pt x="10111" y="1699"/>
                  </a:cubicBezTo>
                  <a:cubicBezTo>
                    <a:pt x="10093" y="1699"/>
                    <a:pt x="10079" y="1695"/>
                    <a:pt x="10065" y="1692"/>
                  </a:cubicBezTo>
                  <a:cubicBezTo>
                    <a:pt x="10051" y="1685"/>
                    <a:pt x="10040" y="1678"/>
                    <a:pt x="10030" y="1667"/>
                  </a:cubicBezTo>
                  <a:cubicBezTo>
                    <a:pt x="10019" y="1657"/>
                    <a:pt x="10012" y="1646"/>
                    <a:pt x="10005" y="1632"/>
                  </a:cubicBezTo>
                  <a:cubicBezTo>
                    <a:pt x="9998" y="1618"/>
                    <a:pt x="9998" y="1604"/>
                    <a:pt x="9998" y="1586"/>
                  </a:cubicBezTo>
                  <a:cubicBezTo>
                    <a:pt x="9998" y="1568"/>
                    <a:pt x="10001" y="1554"/>
                    <a:pt x="10008" y="1540"/>
                  </a:cubicBezTo>
                  <a:cubicBezTo>
                    <a:pt x="10016" y="1526"/>
                    <a:pt x="10023" y="1516"/>
                    <a:pt x="10033" y="1505"/>
                  </a:cubicBezTo>
                  <a:cubicBezTo>
                    <a:pt x="10044" y="1495"/>
                    <a:pt x="10054" y="1487"/>
                    <a:pt x="10068" y="1480"/>
                  </a:cubicBezTo>
                  <a:cubicBezTo>
                    <a:pt x="10082" y="1473"/>
                    <a:pt x="10097" y="1473"/>
                    <a:pt x="10111" y="1473"/>
                  </a:cubicBezTo>
                  <a:cubicBezTo>
                    <a:pt x="10125" y="1473"/>
                    <a:pt x="10139" y="1477"/>
                    <a:pt x="10153" y="1480"/>
                  </a:cubicBezTo>
                  <a:cubicBezTo>
                    <a:pt x="10167" y="1487"/>
                    <a:pt x="10177" y="1494"/>
                    <a:pt x="10188" y="1505"/>
                  </a:cubicBezTo>
                  <a:cubicBezTo>
                    <a:pt x="10199" y="1515"/>
                    <a:pt x="10206" y="1526"/>
                    <a:pt x="10213" y="1540"/>
                  </a:cubicBezTo>
                  <a:cubicBezTo>
                    <a:pt x="10223" y="1554"/>
                    <a:pt x="10223" y="1572"/>
                    <a:pt x="10223" y="1586"/>
                  </a:cubicBezTo>
                  <a:close/>
                  <a:moveTo>
                    <a:pt x="10202" y="1586"/>
                  </a:moveTo>
                  <a:cubicBezTo>
                    <a:pt x="10202" y="1572"/>
                    <a:pt x="10199" y="1558"/>
                    <a:pt x="10195" y="1547"/>
                  </a:cubicBezTo>
                  <a:cubicBezTo>
                    <a:pt x="10192" y="1537"/>
                    <a:pt x="10185" y="1526"/>
                    <a:pt x="10177" y="1519"/>
                  </a:cubicBezTo>
                  <a:cubicBezTo>
                    <a:pt x="10170" y="1512"/>
                    <a:pt x="10160" y="1505"/>
                    <a:pt x="10149" y="1501"/>
                  </a:cubicBezTo>
                  <a:cubicBezTo>
                    <a:pt x="10139" y="1498"/>
                    <a:pt x="10128" y="1494"/>
                    <a:pt x="10114" y="1494"/>
                  </a:cubicBezTo>
                  <a:cubicBezTo>
                    <a:pt x="10100" y="1494"/>
                    <a:pt x="10090" y="1498"/>
                    <a:pt x="10079" y="1501"/>
                  </a:cubicBezTo>
                  <a:cubicBezTo>
                    <a:pt x="10069" y="1505"/>
                    <a:pt x="10058" y="1512"/>
                    <a:pt x="10051" y="1519"/>
                  </a:cubicBezTo>
                  <a:cubicBezTo>
                    <a:pt x="10044" y="1526"/>
                    <a:pt x="10037" y="1537"/>
                    <a:pt x="10033" y="1547"/>
                  </a:cubicBezTo>
                  <a:cubicBezTo>
                    <a:pt x="10030" y="1558"/>
                    <a:pt x="10026" y="1572"/>
                    <a:pt x="10026" y="1586"/>
                  </a:cubicBezTo>
                  <a:cubicBezTo>
                    <a:pt x="10026" y="1600"/>
                    <a:pt x="10030" y="1611"/>
                    <a:pt x="10033" y="1621"/>
                  </a:cubicBezTo>
                  <a:cubicBezTo>
                    <a:pt x="10037" y="1632"/>
                    <a:pt x="10044" y="1642"/>
                    <a:pt x="10051" y="1649"/>
                  </a:cubicBezTo>
                  <a:cubicBezTo>
                    <a:pt x="10058" y="1657"/>
                    <a:pt x="10068" y="1664"/>
                    <a:pt x="10079" y="1671"/>
                  </a:cubicBezTo>
                  <a:cubicBezTo>
                    <a:pt x="10089" y="1674"/>
                    <a:pt x="10104" y="1678"/>
                    <a:pt x="10114" y="1678"/>
                  </a:cubicBezTo>
                  <a:cubicBezTo>
                    <a:pt x="10125" y="1678"/>
                    <a:pt x="10139" y="1675"/>
                    <a:pt x="10149" y="1671"/>
                  </a:cubicBezTo>
                  <a:cubicBezTo>
                    <a:pt x="10160" y="1668"/>
                    <a:pt x="10170" y="1660"/>
                    <a:pt x="10177" y="1653"/>
                  </a:cubicBezTo>
                  <a:cubicBezTo>
                    <a:pt x="10185" y="1646"/>
                    <a:pt x="10192" y="1635"/>
                    <a:pt x="10195" y="1625"/>
                  </a:cubicBezTo>
                  <a:cubicBezTo>
                    <a:pt x="10199" y="1614"/>
                    <a:pt x="10202" y="1600"/>
                    <a:pt x="10202" y="1586"/>
                  </a:cubicBezTo>
                  <a:close/>
                  <a:moveTo>
                    <a:pt x="10132" y="1597"/>
                  </a:moveTo>
                  <a:lnTo>
                    <a:pt x="10167" y="1653"/>
                  </a:lnTo>
                  <a:lnTo>
                    <a:pt x="10142" y="1653"/>
                  </a:lnTo>
                  <a:lnTo>
                    <a:pt x="10111" y="1600"/>
                  </a:lnTo>
                  <a:lnTo>
                    <a:pt x="10089" y="1600"/>
                  </a:lnTo>
                  <a:lnTo>
                    <a:pt x="10089" y="1653"/>
                  </a:lnTo>
                  <a:lnTo>
                    <a:pt x="10068" y="1653"/>
                  </a:lnTo>
                  <a:lnTo>
                    <a:pt x="10068" y="1526"/>
                  </a:lnTo>
                  <a:lnTo>
                    <a:pt x="10118" y="1526"/>
                  </a:lnTo>
                  <a:cubicBezTo>
                    <a:pt x="10132" y="1526"/>
                    <a:pt x="10146" y="1530"/>
                    <a:pt x="10153" y="1533"/>
                  </a:cubicBezTo>
                  <a:cubicBezTo>
                    <a:pt x="10160" y="1540"/>
                    <a:pt x="10163" y="1547"/>
                    <a:pt x="10163" y="1561"/>
                  </a:cubicBezTo>
                  <a:cubicBezTo>
                    <a:pt x="10163" y="1572"/>
                    <a:pt x="10160" y="1582"/>
                    <a:pt x="10153" y="1586"/>
                  </a:cubicBezTo>
                  <a:cubicBezTo>
                    <a:pt x="10149" y="1593"/>
                    <a:pt x="10142" y="1597"/>
                    <a:pt x="10132" y="1597"/>
                  </a:cubicBezTo>
                  <a:close/>
                  <a:moveTo>
                    <a:pt x="10125" y="1579"/>
                  </a:moveTo>
                  <a:cubicBezTo>
                    <a:pt x="10128" y="1579"/>
                    <a:pt x="10132" y="1579"/>
                    <a:pt x="10135" y="1575"/>
                  </a:cubicBezTo>
                  <a:cubicBezTo>
                    <a:pt x="10139" y="1575"/>
                    <a:pt x="10139" y="1572"/>
                    <a:pt x="10142" y="1568"/>
                  </a:cubicBezTo>
                  <a:cubicBezTo>
                    <a:pt x="10142" y="1565"/>
                    <a:pt x="10146" y="1561"/>
                    <a:pt x="10146" y="1558"/>
                  </a:cubicBezTo>
                  <a:cubicBezTo>
                    <a:pt x="10146" y="1554"/>
                    <a:pt x="10146" y="1551"/>
                    <a:pt x="10142" y="1547"/>
                  </a:cubicBezTo>
                  <a:cubicBezTo>
                    <a:pt x="10142" y="1544"/>
                    <a:pt x="10139" y="1544"/>
                    <a:pt x="10135" y="1544"/>
                  </a:cubicBezTo>
                  <a:cubicBezTo>
                    <a:pt x="10132" y="1544"/>
                    <a:pt x="10129" y="1540"/>
                    <a:pt x="10125" y="1540"/>
                  </a:cubicBezTo>
                  <a:cubicBezTo>
                    <a:pt x="10122" y="1540"/>
                    <a:pt x="10118" y="1540"/>
                    <a:pt x="10114" y="1540"/>
                  </a:cubicBezTo>
                  <a:lnTo>
                    <a:pt x="10089" y="1540"/>
                  </a:lnTo>
                  <a:lnTo>
                    <a:pt x="10089" y="1575"/>
                  </a:lnTo>
                  <a:lnTo>
                    <a:pt x="10114" y="1575"/>
                  </a:lnTo>
                  <a:cubicBezTo>
                    <a:pt x="10118" y="1582"/>
                    <a:pt x="10121" y="1579"/>
                    <a:pt x="10125" y="1579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Freeform 38"/>
            <p:cNvSpPr>
              <a:spLocks noChangeArrowheads="1"/>
            </p:cNvSpPr>
            <p:nvPr/>
          </p:nvSpPr>
          <p:spPr bwMode="auto">
            <a:xfrm>
              <a:off x="1930" y="2022"/>
              <a:ext cx="343" cy="223"/>
            </a:xfrm>
            <a:custGeom>
              <a:avLst/>
              <a:gdLst>
                <a:gd name="T0" fmla="*/ 1510 w 1515"/>
                <a:gd name="T1" fmla="*/ 0 h 988"/>
                <a:gd name="T2" fmla="*/ 3 w 1515"/>
                <a:gd name="T3" fmla="*/ 508 h 988"/>
                <a:gd name="T4" fmla="*/ 0 w 1515"/>
                <a:gd name="T5" fmla="*/ 539 h 988"/>
                <a:gd name="T6" fmla="*/ 1514 w 1515"/>
                <a:gd name="T7" fmla="*/ 987 h 988"/>
                <a:gd name="T8" fmla="*/ 1514 w 1515"/>
                <a:gd name="T9" fmla="*/ 0 h 988"/>
                <a:gd name="T10" fmla="*/ 1510 w 1515"/>
                <a:gd name="T11" fmla="*/ 0 h 9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15" h="988">
                  <a:moveTo>
                    <a:pt x="1510" y="0"/>
                  </a:moveTo>
                  <a:cubicBezTo>
                    <a:pt x="834" y="384"/>
                    <a:pt x="200" y="483"/>
                    <a:pt x="3" y="508"/>
                  </a:cubicBezTo>
                  <a:cubicBezTo>
                    <a:pt x="3" y="518"/>
                    <a:pt x="0" y="529"/>
                    <a:pt x="0" y="539"/>
                  </a:cubicBezTo>
                  <a:cubicBezTo>
                    <a:pt x="225" y="638"/>
                    <a:pt x="792" y="864"/>
                    <a:pt x="1514" y="987"/>
                  </a:cubicBezTo>
                  <a:lnTo>
                    <a:pt x="1514" y="0"/>
                  </a:lnTo>
                  <a:lnTo>
                    <a:pt x="151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Freeform 45"/>
            <p:cNvSpPr>
              <a:spLocks noChangeArrowheads="1"/>
            </p:cNvSpPr>
            <p:nvPr/>
          </p:nvSpPr>
          <p:spPr bwMode="auto">
            <a:xfrm>
              <a:off x="1922" y="1739"/>
              <a:ext cx="349" cy="369"/>
            </a:xfrm>
            <a:custGeom>
              <a:avLst/>
              <a:gdLst>
                <a:gd name="T0" fmla="*/ 1542 w 1543"/>
                <a:gd name="T1" fmla="*/ 1108 h 1633"/>
                <a:gd name="T2" fmla="*/ 1542 w 1543"/>
                <a:gd name="T3" fmla="*/ 0 h 1633"/>
                <a:gd name="T4" fmla="*/ 0 w 1543"/>
                <a:gd name="T5" fmla="*/ 1600 h 1633"/>
                <a:gd name="T6" fmla="*/ 14 w 1543"/>
                <a:gd name="T7" fmla="*/ 1632 h 1633"/>
                <a:gd name="T8" fmla="*/ 1542 w 1543"/>
                <a:gd name="T9" fmla="*/ 1108 h 16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3" h="1633">
                  <a:moveTo>
                    <a:pt x="1542" y="1108"/>
                  </a:moveTo>
                  <a:lnTo>
                    <a:pt x="1542" y="0"/>
                  </a:lnTo>
                  <a:lnTo>
                    <a:pt x="0" y="1600"/>
                  </a:lnTo>
                  <a:cubicBezTo>
                    <a:pt x="7" y="1611"/>
                    <a:pt x="11" y="1622"/>
                    <a:pt x="14" y="1632"/>
                  </a:cubicBezTo>
                  <a:cubicBezTo>
                    <a:pt x="201" y="1611"/>
                    <a:pt x="863" y="1505"/>
                    <a:pt x="1542" y="110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Freeform 46"/>
            <p:cNvSpPr>
              <a:spLocks noChangeArrowheads="1"/>
            </p:cNvSpPr>
            <p:nvPr/>
          </p:nvSpPr>
          <p:spPr bwMode="auto">
            <a:xfrm>
              <a:off x="1894" y="2170"/>
              <a:ext cx="378" cy="125"/>
            </a:xfrm>
            <a:custGeom>
              <a:avLst/>
              <a:gdLst>
                <a:gd name="T0" fmla="*/ 109 w 1670"/>
                <a:gd name="T1" fmla="*/ 0 h 555"/>
                <a:gd name="T2" fmla="*/ 0 w 1670"/>
                <a:gd name="T3" fmla="*/ 88 h 555"/>
                <a:gd name="T4" fmla="*/ 127 w 1670"/>
                <a:gd name="T5" fmla="*/ 554 h 555"/>
                <a:gd name="T6" fmla="*/ 1669 w 1670"/>
                <a:gd name="T7" fmla="*/ 554 h 555"/>
                <a:gd name="T8" fmla="*/ 1669 w 1670"/>
                <a:gd name="T9" fmla="*/ 459 h 555"/>
                <a:gd name="T10" fmla="*/ 109 w 1670"/>
                <a:gd name="T1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70" h="555">
                  <a:moveTo>
                    <a:pt x="109" y="0"/>
                  </a:moveTo>
                  <a:cubicBezTo>
                    <a:pt x="81" y="39"/>
                    <a:pt x="46" y="71"/>
                    <a:pt x="0" y="88"/>
                  </a:cubicBezTo>
                  <a:cubicBezTo>
                    <a:pt x="18" y="194"/>
                    <a:pt x="53" y="367"/>
                    <a:pt x="127" y="554"/>
                  </a:cubicBezTo>
                  <a:lnTo>
                    <a:pt x="1669" y="554"/>
                  </a:lnTo>
                  <a:lnTo>
                    <a:pt x="1669" y="459"/>
                  </a:lnTo>
                  <a:cubicBezTo>
                    <a:pt x="930" y="335"/>
                    <a:pt x="342" y="103"/>
                    <a:pt x="10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Freeform 47"/>
            <p:cNvSpPr>
              <a:spLocks noChangeArrowheads="1"/>
            </p:cNvSpPr>
            <p:nvPr/>
          </p:nvSpPr>
          <p:spPr bwMode="auto">
            <a:xfrm>
              <a:off x="1736" y="2190"/>
              <a:ext cx="145" cy="105"/>
            </a:xfrm>
            <a:custGeom>
              <a:avLst/>
              <a:gdLst>
                <a:gd name="T0" fmla="*/ 531 w 642"/>
                <a:gd name="T1" fmla="*/ 25 h 467"/>
                <a:gd name="T2" fmla="*/ 450 w 642"/>
                <a:gd name="T3" fmla="*/ 0 h 467"/>
                <a:gd name="T4" fmla="*/ 0 w 642"/>
                <a:gd name="T5" fmla="*/ 466 h 467"/>
                <a:gd name="T6" fmla="*/ 641 w 642"/>
                <a:gd name="T7" fmla="*/ 466 h 467"/>
                <a:gd name="T8" fmla="*/ 531 w 642"/>
                <a:gd name="T9" fmla="*/ 25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2" h="467">
                  <a:moveTo>
                    <a:pt x="531" y="25"/>
                  </a:moveTo>
                  <a:cubicBezTo>
                    <a:pt x="503" y="22"/>
                    <a:pt x="475" y="11"/>
                    <a:pt x="450" y="0"/>
                  </a:cubicBezTo>
                  <a:lnTo>
                    <a:pt x="0" y="466"/>
                  </a:lnTo>
                  <a:lnTo>
                    <a:pt x="641" y="466"/>
                  </a:lnTo>
                  <a:cubicBezTo>
                    <a:pt x="577" y="290"/>
                    <a:pt x="545" y="127"/>
                    <a:pt x="531" y="25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42704" y="6567170"/>
            <a:ext cx="280436" cy="177421"/>
          </a:xfrm>
          <a:prstGeom prst="rect">
            <a:avLst/>
          </a:prstGeom>
          <a:ln w="25400" cap="rnd">
            <a:noFill/>
          </a:ln>
        </p:spPr>
        <p:txBody>
          <a:bodyPr vert="horz" lIns="0" tIns="0" rIns="36576" bIns="0" rtlCol="0" anchor="ctr"/>
          <a:lstStyle>
            <a:lvl1pPr algn="r">
              <a:defRPr sz="1000" b="1">
                <a:solidFill>
                  <a:schemeClr val="bg1"/>
                </a:solidFill>
              </a:defRPr>
            </a:lvl1pPr>
          </a:lstStyle>
          <a:p>
            <a:fld id="{369CBD11-8145-8849-BA5F-F03872159E2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2" name="TextBox 31"/>
          <p:cNvSpPr txBox="1"/>
          <p:nvPr userDrawn="1"/>
        </p:nvSpPr>
        <p:spPr>
          <a:xfrm>
            <a:off x="207878" y="6540464"/>
            <a:ext cx="209704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 smtClean="0">
                <a:solidFill>
                  <a:schemeClr val="tx2">
                    <a:alpha val="40000"/>
                  </a:schemeClr>
                </a:solidFill>
              </a:rPr>
              <a:t>©2017 </a:t>
            </a:r>
            <a:r>
              <a:rPr lang="en-US" sz="900" dirty="0" err="1" smtClean="0">
                <a:solidFill>
                  <a:schemeClr val="tx2">
                    <a:alpha val="40000"/>
                  </a:schemeClr>
                </a:solidFill>
              </a:rPr>
              <a:t>LiveRamp</a:t>
            </a:r>
            <a:r>
              <a:rPr lang="en-US" sz="900" dirty="0" smtClean="0">
                <a:solidFill>
                  <a:schemeClr val="tx2">
                    <a:alpha val="40000"/>
                  </a:schemeClr>
                </a:solidFill>
              </a:rPr>
              <a:t>. All rights reserved.</a:t>
            </a:r>
          </a:p>
        </p:txBody>
      </p:sp>
      <p:sp>
        <p:nvSpPr>
          <p:cNvPr id="33" name="Content Placeholder 14"/>
          <p:cNvSpPr>
            <a:spLocks noGrp="1"/>
          </p:cNvSpPr>
          <p:nvPr>
            <p:ph sz="quarter" idx="15"/>
          </p:nvPr>
        </p:nvSpPr>
        <p:spPr>
          <a:xfrm>
            <a:off x="304799" y="1169987"/>
            <a:ext cx="7729929" cy="5280025"/>
          </a:xfrm>
          <a:prstGeom prst="rect">
            <a:avLst/>
          </a:prstGeom>
        </p:spPr>
        <p:txBody>
          <a:bodyPr/>
          <a:lstStyle>
            <a:lvl1pPr marL="300559" indent="-300559">
              <a:buClr>
                <a:schemeClr val="accent5"/>
              </a:buClr>
              <a:buSzPct val="90000"/>
              <a:buFont typeface="LucidaGrande" charset="0"/>
              <a:buChar char="◦"/>
              <a:defRPr sz="280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2400">
                <a:solidFill>
                  <a:schemeClr val="tx2"/>
                </a:solidFill>
                <a:latin typeface="+mn-lt"/>
              </a:defRPr>
            </a:lvl2pPr>
            <a:lvl3pPr>
              <a:defRPr sz="2000">
                <a:solidFill>
                  <a:schemeClr val="tx2"/>
                </a:solidFill>
                <a:latin typeface="+mn-lt"/>
              </a:defRPr>
            </a:lvl3pPr>
            <a:lvl4pPr>
              <a:defRPr sz="1800">
                <a:solidFill>
                  <a:schemeClr val="tx2"/>
                </a:solidFill>
                <a:latin typeface="+mn-lt"/>
              </a:defRPr>
            </a:lvl4pPr>
            <a:lvl5pPr>
              <a:defRPr sz="16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/>
  </p:cSld>
  <p:clrMapOvr>
    <a:masterClrMapping/>
  </p:clrMapOvr>
  <p:transition xmlns:p14="http://schemas.microsoft.com/office/powerpoint/2010/main" spd="med">
    <p:pull/>
  </p:transition>
  <p:timing>
    <p:tnLst>
      <p:par>
        <p:cTn xmlns:p14="http://schemas.microsoft.com/office/powerpoint/2010/main"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pos="5160">
          <p15:clr>
            <a:srgbClr val="FBAE40"/>
          </p15:clr>
        </p15:guide>
        <p15:guide id="2" orient="horz" pos="1968">
          <p15:clr>
            <a:srgbClr val="FBAE40"/>
          </p15:clr>
        </p15:guide>
        <p15:guide id="3" pos="2592">
          <p15:clr>
            <a:srgbClr val="FBAE40"/>
          </p15:clr>
        </p15:guide>
        <p15:guide id="4" pos="912">
          <p15:clr>
            <a:srgbClr val="FBAE40"/>
          </p15:clr>
        </p15:guide>
        <p15:guide id="5" pos="4248">
          <p15:clr>
            <a:srgbClr val="FBAE40"/>
          </p15:clr>
        </p15:guide>
      </p15:sldGuideLst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6684264" cy="6866238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anchor="ctr"/>
          <a:lstStyle>
            <a:lvl1pPr marL="0" indent="0" algn="ctr">
              <a:buNone/>
              <a:defRPr sz="1800" b="0" i="0"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 smtClean="0"/>
              <a:t>Add photo or delete to place icon/graph/text</a:t>
            </a:r>
            <a:endParaRPr lang="en-US" dirty="0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4" hasCustomPrompt="1"/>
          </p:nvPr>
        </p:nvSpPr>
        <p:spPr>
          <a:xfrm>
            <a:off x="5577840" y="0"/>
            <a:ext cx="6637462" cy="6866238"/>
          </a:xfrm>
          <a:custGeom>
            <a:avLst/>
            <a:gdLst>
              <a:gd name="connsiteX0" fmla="*/ 0 w 3847072"/>
              <a:gd name="connsiteY0" fmla="*/ 6866238 h 6866238"/>
              <a:gd name="connsiteX1" fmla="*/ 961768 w 3847072"/>
              <a:gd name="connsiteY1" fmla="*/ 0 h 6866238"/>
              <a:gd name="connsiteX2" fmla="*/ 3847072 w 3847072"/>
              <a:gd name="connsiteY2" fmla="*/ 0 h 6866238"/>
              <a:gd name="connsiteX3" fmla="*/ 2885304 w 3847072"/>
              <a:gd name="connsiteY3" fmla="*/ 6866238 h 6866238"/>
              <a:gd name="connsiteX4" fmla="*/ 0 w 3847072"/>
              <a:gd name="connsiteY4" fmla="*/ 6866238 h 6866238"/>
              <a:gd name="connsiteX0" fmla="*/ 0 w 6137191"/>
              <a:gd name="connsiteY0" fmla="*/ 6866238 h 6866238"/>
              <a:gd name="connsiteX1" fmla="*/ 961768 w 6137191"/>
              <a:gd name="connsiteY1" fmla="*/ 0 h 6866238"/>
              <a:gd name="connsiteX2" fmla="*/ 6137191 w 6137191"/>
              <a:gd name="connsiteY2" fmla="*/ 8238 h 6866238"/>
              <a:gd name="connsiteX3" fmla="*/ 2885304 w 6137191"/>
              <a:gd name="connsiteY3" fmla="*/ 6866238 h 6866238"/>
              <a:gd name="connsiteX4" fmla="*/ 0 w 6137191"/>
              <a:gd name="connsiteY4" fmla="*/ 6866238 h 6866238"/>
              <a:gd name="connsiteX0" fmla="*/ 0 w 6137191"/>
              <a:gd name="connsiteY0" fmla="*/ 6866238 h 6866238"/>
              <a:gd name="connsiteX1" fmla="*/ 961768 w 6137191"/>
              <a:gd name="connsiteY1" fmla="*/ 0 h 6866238"/>
              <a:gd name="connsiteX2" fmla="*/ 6137191 w 6137191"/>
              <a:gd name="connsiteY2" fmla="*/ 8238 h 6866238"/>
              <a:gd name="connsiteX3" fmla="*/ 2885304 w 6137191"/>
              <a:gd name="connsiteY3" fmla="*/ 6866238 h 6866238"/>
              <a:gd name="connsiteX4" fmla="*/ 0 w 6137191"/>
              <a:gd name="connsiteY4" fmla="*/ 6866238 h 6866238"/>
              <a:gd name="connsiteX0" fmla="*/ 0 w 6137191"/>
              <a:gd name="connsiteY0" fmla="*/ 6874476 h 6874476"/>
              <a:gd name="connsiteX1" fmla="*/ 961768 w 6137191"/>
              <a:gd name="connsiteY1" fmla="*/ 8238 h 6874476"/>
              <a:gd name="connsiteX2" fmla="*/ 6137191 w 6137191"/>
              <a:gd name="connsiteY2" fmla="*/ 0 h 6874476"/>
              <a:gd name="connsiteX3" fmla="*/ 2885304 w 6137191"/>
              <a:gd name="connsiteY3" fmla="*/ 6874476 h 6874476"/>
              <a:gd name="connsiteX4" fmla="*/ 0 w 6137191"/>
              <a:gd name="connsiteY4" fmla="*/ 6874476 h 6874476"/>
              <a:gd name="connsiteX0" fmla="*/ 0 w 6128954"/>
              <a:gd name="connsiteY0" fmla="*/ 6866238 h 6866238"/>
              <a:gd name="connsiteX1" fmla="*/ 961768 w 6128954"/>
              <a:gd name="connsiteY1" fmla="*/ 0 h 6866238"/>
              <a:gd name="connsiteX2" fmla="*/ 6128954 w 6128954"/>
              <a:gd name="connsiteY2" fmla="*/ 0 h 6866238"/>
              <a:gd name="connsiteX3" fmla="*/ 2885304 w 6128954"/>
              <a:gd name="connsiteY3" fmla="*/ 6866238 h 6866238"/>
              <a:gd name="connsiteX4" fmla="*/ 0 w 6128954"/>
              <a:gd name="connsiteY4" fmla="*/ 6866238 h 6866238"/>
              <a:gd name="connsiteX0" fmla="*/ 0 w 6128954"/>
              <a:gd name="connsiteY0" fmla="*/ 6866238 h 6866238"/>
              <a:gd name="connsiteX1" fmla="*/ 961768 w 6128954"/>
              <a:gd name="connsiteY1" fmla="*/ 0 h 6866238"/>
              <a:gd name="connsiteX2" fmla="*/ 6128954 w 6128954"/>
              <a:gd name="connsiteY2" fmla="*/ 0 h 6866238"/>
              <a:gd name="connsiteX3" fmla="*/ 6098061 w 6128954"/>
              <a:gd name="connsiteY3" fmla="*/ 6858000 h 6866238"/>
              <a:gd name="connsiteX4" fmla="*/ 0 w 6128954"/>
              <a:gd name="connsiteY4" fmla="*/ 6866238 h 6866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28954" h="6866238">
                <a:moveTo>
                  <a:pt x="0" y="6866238"/>
                </a:moveTo>
                <a:lnTo>
                  <a:pt x="961768" y="0"/>
                </a:lnTo>
                <a:lnTo>
                  <a:pt x="6128954" y="0"/>
                </a:lnTo>
                <a:lnTo>
                  <a:pt x="6098061" y="6858000"/>
                </a:lnTo>
                <a:lnTo>
                  <a:pt x="0" y="6866238"/>
                </a:lnTo>
                <a:close/>
              </a:path>
            </a:pathLst>
          </a:custGeom>
          <a:solidFill>
            <a:schemeClr val="accent5"/>
          </a:solidFill>
        </p:spPr>
        <p:txBody>
          <a:bodyPr anchor="ctr"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90AA"/>
              </a:buClr>
              <a:buSzPct val="100000"/>
              <a:buFont typeface="Arial" pitchFamily="34" charset="0"/>
              <a:buNone/>
              <a:tabLst/>
              <a:defRPr sz="1800" b="0" i="0"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 smtClean="0"/>
              <a:t>Add photo or delete to place icon/graph/text</a:t>
            </a:r>
          </a:p>
        </p:txBody>
      </p:sp>
    </p:spTree>
    <p:extLst>
      <p:ext uri="{BB962C8B-B14F-4D97-AF65-F5344CB8AC3E}">
        <p14:creationId xmlns:p14="http://schemas.microsoft.com/office/powerpoint/2010/main" val="294867093"/>
      </p:ext>
    </p:extLst>
  </p:cSld>
  <p:clrMapOvr>
    <a:masterClrMapping/>
  </p:clrMapOvr>
  <p:transition xmlns:p14="http://schemas.microsoft.com/office/powerpoint/2010/main" spd="med">
    <p:pull/>
  </p:transition>
  <p:timing>
    <p:tnLst>
      <p:par>
        <p:cTn xmlns:p14="http://schemas.microsoft.com/office/powerpoint/2010/main"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1column-footer"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 flipV="1">
            <a:off x="0" y="1"/>
            <a:ext cx="12191999" cy="483163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ontent Placeholder 14"/>
          <p:cNvSpPr>
            <a:spLocks noGrp="1"/>
          </p:cNvSpPr>
          <p:nvPr>
            <p:ph sz="quarter" idx="15"/>
          </p:nvPr>
        </p:nvSpPr>
        <p:spPr>
          <a:xfrm>
            <a:off x="304800" y="1169988"/>
            <a:ext cx="11582400" cy="3517760"/>
          </a:xfrm>
          <a:prstGeom prst="rect">
            <a:avLst/>
          </a:prstGeom>
        </p:spPr>
        <p:txBody>
          <a:bodyPr/>
          <a:lstStyle>
            <a:lvl1pPr marL="300559" indent="-300559">
              <a:buClr>
                <a:schemeClr val="accent5"/>
              </a:buClr>
              <a:buSzPct val="90000"/>
              <a:buFont typeface="LucidaGrande" charset="0"/>
              <a:buChar char="◦"/>
              <a:defRPr sz="280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2400">
                <a:solidFill>
                  <a:schemeClr val="tx2"/>
                </a:solidFill>
                <a:latin typeface="+mn-lt"/>
              </a:defRPr>
            </a:lvl2pPr>
            <a:lvl3pPr>
              <a:defRPr sz="2000">
                <a:solidFill>
                  <a:schemeClr val="tx2"/>
                </a:solidFill>
                <a:latin typeface="+mn-lt"/>
              </a:defRPr>
            </a:lvl3pPr>
            <a:lvl4pPr>
              <a:defRPr sz="1800">
                <a:solidFill>
                  <a:schemeClr val="tx2"/>
                </a:solidFill>
                <a:latin typeface="+mn-lt"/>
              </a:defRPr>
            </a:lvl4pPr>
            <a:lvl5pPr>
              <a:defRPr sz="16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14"/>
          <p:cNvSpPr>
            <a:spLocks noGrp="1"/>
          </p:cNvSpPr>
          <p:nvPr>
            <p:ph sz="quarter" idx="16"/>
          </p:nvPr>
        </p:nvSpPr>
        <p:spPr>
          <a:xfrm>
            <a:off x="304800" y="4985711"/>
            <a:ext cx="11582400" cy="1491289"/>
          </a:xfrm>
          <a:prstGeom prst="rect">
            <a:avLst/>
          </a:prstGeom>
        </p:spPr>
        <p:txBody>
          <a:bodyPr numCol="1" spcCol="274320" anchor="ctr">
            <a:normAutofit/>
          </a:bodyPr>
          <a:lstStyle>
            <a:lvl1pPr marL="0" indent="0" algn="ctr">
              <a:buClr>
                <a:schemeClr val="bg1"/>
              </a:buClr>
              <a:buSzPct val="90000"/>
              <a:buFont typeface="LucidaGrande" charset="0"/>
              <a:buNone/>
              <a:defRPr sz="2000">
                <a:solidFill>
                  <a:schemeClr val="tx2"/>
                </a:solidFill>
                <a:latin typeface="+mn-lt"/>
              </a:defRPr>
            </a:lvl1pPr>
            <a:lvl2pPr>
              <a:defRPr sz="2400">
                <a:solidFill>
                  <a:schemeClr val="bg1"/>
                </a:solidFill>
                <a:latin typeface="+mn-lt"/>
              </a:defRPr>
            </a:lvl2pPr>
            <a:lvl3pPr>
              <a:defRPr sz="2000">
                <a:solidFill>
                  <a:schemeClr val="bg1"/>
                </a:solidFill>
                <a:latin typeface="+mn-lt"/>
              </a:defRPr>
            </a:lvl3pPr>
            <a:lvl4pPr>
              <a:defRPr sz="1800">
                <a:solidFill>
                  <a:schemeClr val="bg1"/>
                </a:solidFill>
                <a:latin typeface="+mn-lt"/>
              </a:defRPr>
            </a:lvl4pPr>
            <a:lvl5pPr>
              <a:defRPr sz="16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42704" y="6567170"/>
            <a:ext cx="280436" cy="177421"/>
          </a:xfrm>
          <a:prstGeom prst="rect">
            <a:avLst/>
          </a:prstGeom>
          <a:ln w="25400" cap="rnd">
            <a:noFill/>
          </a:ln>
        </p:spPr>
        <p:txBody>
          <a:bodyPr vert="horz" lIns="0" tIns="0" rIns="36576" bIns="0" rtlCol="0" anchor="ctr"/>
          <a:lstStyle>
            <a:lvl1pPr algn="r">
              <a:defRPr sz="1000" b="1">
                <a:solidFill>
                  <a:schemeClr val="tx2"/>
                </a:solidFill>
              </a:defRPr>
            </a:lvl1pPr>
          </a:lstStyle>
          <a:p>
            <a:fld id="{369CBD11-8145-8849-BA5F-F03872159E2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86285"/>
      </p:ext>
    </p:extLst>
  </p:cSld>
  <p:clrMapOvr>
    <a:masterClrMapping/>
  </p:clrMapOvr>
  <p:transition xmlns:p14="http://schemas.microsoft.com/office/powerpoint/2010/main" spd="med">
    <p:pull/>
  </p:transition>
  <p:timing>
    <p:tnLst>
      <p:par>
        <p:cTn xmlns:p14="http://schemas.microsoft.com/office/powerpoint/2010/main"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42704" y="6567170"/>
            <a:ext cx="280436" cy="177421"/>
          </a:xfrm>
          <a:prstGeom prst="rect">
            <a:avLst/>
          </a:prstGeom>
          <a:ln w="25400" cap="rnd">
            <a:noFill/>
          </a:ln>
        </p:spPr>
        <p:txBody>
          <a:bodyPr vert="horz" lIns="0" tIns="0" rIns="36576" bIns="0" rtlCol="0" anchor="ctr"/>
          <a:lstStyle>
            <a:lvl1pPr algn="r">
              <a:defRPr sz="1000" b="1">
                <a:solidFill>
                  <a:schemeClr val="bg1"/>
                </a:solidFill>
              </a:defRPr>
            </a:lvl1pPr>
          </a:lstStyle>
          <a:p>
            <a:fld id="{369CBD11-8145-8849-BA5F-F03872159E2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737402"/>
      </p:ext>
    </p:extLst>
  </p:cSld>
  <p:clrMapOvr>
    <a:masterClrMapping/>
  </p:clrMapOvr>
  <p:transition xmlns:p14="http://schemas.microsoft.com/office/powerpoint/2010/main" spd="med">
    <p:pull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055537"/>
      </p:ext>
    </p:extLst>
  </p:cSld>
  <p:clrMapOvr>
    <a:masterClrMapping/>
  </p:clrMapOvr>
  <p:transition xmlns:p14="http://schemas.microsoft.com/office/powerpoint/2010/main" spd="med">
    <p:pull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v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arallelogram 10"/>
          <p:cNvSpPr/>
          <p:nvPr userDrawn="1"/>
        </p:nvSpPr>
        <p:spPr>
          <a:xfrm>
            <a:off x="542364" y="0"/>
            <a:ext cx="6920753" cy="6858000"/>
          </a:xfrm>
          <a:prstGeom prst="parallelogram">
            <a:avLst>
              <a:gd name="adj" fmla="val 14721"/>
            </a:avLst>
          </a:prstGeom>
          <a:solidFill>
            <a:schemeClr val="accent5">
              <a:alpha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arallelogram 9"/>
          <p:cNvSpPr/>
          <p:nvPr userDrawn="1"/>
        </p:nvSpPr>
        <p:spPr>
          <a:xfrm>
            <a:off x="0" y="0"/>
            <a:ext cx="5526741" cy="6858000"/>
          </a:xfrm>
          <a:prstGeom prst="parallelogram">
            <a:avLst>
              <a:gd name="adj" fmla="val 17270"/>
            </a:avLst>
          </a:prstGeom>
          <a:solidFill>
            <a:schemeClr val="accent5">
              <a:alpha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arallelogram 1"/>
          <p:cNvSpPr/>
          <p:nvPr userDrawn="1"/>
        </p:nvSpPr>
        <p:spPr>
          <a:xfrm>
            <a:off x="753036" y="0"/>
            <a:ext cx="5526741" cy="6858000"/>
          </a:xfrm>
          <a:prstGeom prst="parallelogram">
            <a:avLst>
              <a:gd name="adj" fmla="val 17270"/>
            </a:avLst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98050" y="4243307"/>
            <a:ext cx="3881851" cy="1177189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24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sp>
        <p:nvSpPr>
          <p:cNvPr id="17" name="Title 1"/>
          <p:cNvSpPr>
            <a:spLocks noGrp="1"/>
          </p:cNvSpPr>
          <p:nvPr>
            <p:ph type="ctrTitle" hasCustomPrompt="1"/>
          </p:nvPr>
        </p:nvSpPr>
        <p:spPr>
          <a:xfrm>
            <a:off x="1598050" y="2248930"/>
            <a:ext cx="4291762" cy="1820559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l">
              <a:lnSpc>
                <a:spcPct val="85000"/>
              </a:lnSpc>
              <a:spcBef>
                <a:spcPts val="0"/>
              </a:spcBef>
              <a:defRPr sz="40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12" hasCustomPrompt="1"/>
          </p:nvPr>
        </p:nvSpPr>
        <p:spPr>
          <a:xfrm>
            <a:off x="1598050" y="5523467"/>
            <a:ext cx="3793971" cy="59724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400" b="0" i="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 smtClean="0"/>
              <a:t>Date - Presenter Name</a:t>
            </a:r>
            <a:endParaRPr lang="en-US" dirty="0"/>
          </a:p>
        </p:txBody>
      </p:sp>
      <p:sp>
        <p:nvSpPr>
          <p:cNvPr id="12" name="Parallelogram 11"/>
          <p:cNvSpPr/>
          <p:nvPr userDrawn="1"/>
        </p:nvSpPr>
        <p:spPr>
          <a:xfrm>
            <a:off x="10538012" y="0"/>
            <a:ext cx="1667292" cy="6858000"/>
          </a:xfrm>
          <a:custGeom>
            <a:avLst/>
            <a:gdLst>
              <a:gd name="connsiteX0" fmla="*/ 0 w 2680447"/>
              <a:gd name="connsiteY0" fmla="*/ 6858000 h 6858000"/>
              <a:gd name="connsiteX1" fmla="*/ 1013155 w 2680447"/>
              <a:gd name="connsiteY1" fmla="*/ 0 h 6858000"/>
              <a:gd name="connsiteX2" fmla="*/ 2680447 w 2680447"/>
              <a:gd name="connsiteY2" fmla="*/ 0 h 6858000"/>
              <a:gd name="connsiteX3" fmla="*/ 1667292 w 2680447"/>
              <a:gd name="connsiteY3" fmla="*/ 6858000 h 6858000"/>
              <a:gd name="connsiteX4" fmla="*/ 0 w 2680447"/>
              <a:gd name="connsiteY4" fmla="*/ 6858000 h 6858000"/>
              <a:gd name="connsiteX0" fmla="*/ 0 w 1667292"/>
              <a:gd name="connsiteY0" fmla="*/ 6858000 h 6858000"/>
              <a:gd name="connsiteX1" fmla="*/ 1013155 w 1667292"/>
              <a:gd name="connsiteY1" fmla="*/ 0 h 6858000"/>
              <a:gd name="connsiteX2" fmla="*/ 1645024 w 1667292"/>
              <a:gd name="connsiteY2" fmla="*/ 0 h 6858000"/>
              <a:gd name="connsiteX3" fmla="*/ 1667292 w 1667292"/>
              <a:gd name="connsiteY3" fmla="*/ 6858000 h 6858000"/>
              <a:gd name="connsiteX4" fmla="*/ 0 w 1667292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67292" h="6858000">
                <a:moveTo>
                  <a:pt x="0" y="6858000"/>
                </a:moveTo>
                <a:lnTo>
                  <a:pt x="1013155" y="0"/>
                </a:lnTo>
                <a:lnTo>
                  <a:pt x="1645024" y="0"/>
                </a:lnTo>
                <a:cubicBezTo>
                  <a:pt x="1652447" y="2286000"/>
                  <a:pt x="1659869" y="4572000"/>
                  <a:pt x="1667292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accent5">
              <a:alpha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/>
          <p:cNvGrpSpPr>
            <a:grpSpLocks/>
          </p:cNvGrpSpPr>
          <p:nvPr userDrawn="1"/>
        </p:nvGrpSpPr>
        <p:grpSpPr bwMode="auto">
          <a:xfrm>
            <a:off x="1758688" y="1103991"/>
            <a:ext cx="1963061" cy="395687"/>
            <a:chOff x="1736" y="1731"/>
            <a:chExt cx="2937" cy="592"/>
          </a:xfrm>
          <a:solidFill>
            <a:schemeClr val="bg1"/>
          </a:solidFill>
        </p:grpSpPr>
        <p:sp>
          <p:nvSpPr>
            <p:cNvPr id="22" name="Freeform 21"/>
            <p:cNvSpPr>
              <a:spLocks noChangeArrowheads="1"/>
            </p:cNvSpPr>
            <p:nvPr/>
          </p:nvSpPr>
          <p:spPr bwMode="auto">
            <a:xfrm>
              <a:off x="2356" y="1731"/>
              <a:ext cx="2318" cy="592"/>
            </a:xfrm>
            <a:custGeom>
              <a:avLst/>
              <a:gdLst>
                <a:gd name="T0" fmla="*/ 186 w 10224"/>
                <a:gd name="T1" fmla="*/ 17 h 2614"/>
                <a:gd name="T2" fmla="*/ 1137 w 10224"/>
                <a:gd name="T3" fmla="*/ 17 h 2614"/>
                <a:gd name="T4" fmla="*/ 1560 w 10224"/>
                <a:gd name="T5" fmla="*/ 412 h 2614"/>
                <a:gd name="T6" fmla="*/ 1968 w 10224"/>
                <a:gd name="T7" fmla="*/ 1505 h 2614"/>
                <a:gd name="T8" fmla="*/ 3200 w 10224"/>
                <a:gd name="T9" fmla="*/ 1565 h 2614"/>
                <a:gd name="T10" fmla="*/ 3531 w 10224"/>
                <a:gd name="T11" fmla="*/ 984 h 2614"/>
                <a:gd name="T12" fmla="*/ 4572 w 10224"/>
                <a:gd name="T13" fmla="*/ 0 h 2614"/>
                <a:gd name="T14" fmla="*/ 4368 w 10224"/>
                <a:gd name="T15" fmla="*/ 1699 h 2614"/>
                <a:gd name="T16" fmla="*/ 6474 w 10224"/>
                <a:gd name="T17" fmla="*/ 807 h 2614"/>
                <a:gd name="T18" fmla="*/ 5928 w 10224"/>
                <a:gd name="T19" fmla="*/ 649 h 2614"/>
                <a:gd name="T20" fmla="*/ 5710 w 10224"/>
                <a:gd name="T21" fmla="*/ 1297 h 2614"/>
                <a:gd name="T22" fmla="*/ 7234 w 10224"/>
                <a:gd name="T23" fmla="*/ 395 h 2614"/>
                <a:gd name="T24" fmla="*/ 7167 w 10224"/>
                <a:gd name="T25" fmla="*/ 649 h 2614"/>
                <a:gd name="T26" fmla="*/ 8086 w 10224"/>
                <a:gd name="T27" fmla="*/ 910 h 2614"/>
                <a:gd name="T28" fmla="*/ 8973 w 10224"/>
                <a:gd name="T29" fmla="*/ 1685 h 2614"/>
                <a:gd name="T30" fmla="*/ 9470 w 10224"/>
                <a:gd name="T31" fmla="*/ 1054 h 2614"/>
                <a:gd name="T32" fmla="*/ 2915 w 10224"/>
                <a:gd name="T33" fmla="*/ 2249 h 2614"/>
                <a:gd name="T34" fmla="*/ 2859 w 10224"/>
                <a:gd name="T35" fmla="*/ 2267 h 2614"/>
                <a:gd name="T36" fmla="*/ 2746 w 10224"/>
                <a:gd name="T37" fmla="*/ 2323 h 2614"/>
                <a:gd name="T38" fmla="*/ 3162 w 10224"/>
                <a:gd name="T39" fmla="*/ 2147 h 2614"/>
                <a:gd name="T40" fmla="*/ 3140 w 10224"/>
                <a:gd name="T41" fmla="*/ 2193 h 2614"/>
                <a:gd name="T42" fmla="*/ 3812 w 10224"/>
                <a:gd name="T43" fmla="*/ 2404 h 2614"/>
                <a:gd name="T44" fmla="*/ 3676 w 10224"/>
                <a:gd name="T45" fmla="*/ 2193 h 2614"/>
                <a:gd name="T46" fmla="*/ 3591 w 10224"/>
                <a:gd name="T47" fmla="*/ 2387 h 2614"/>
                <a:gd name="T48" fmla="*/ 3956 w 10224"/>
                <a:gd name="T49" fmla="*/ 2316 h 2614"/>
                <a:gd name="T50" fmla="*/ 4122 w 10224"/>
                <a:gd name="T51" fmla="*/ 2482 h 2614"/>
                <a:gd name="T52" fmla="*/ 4199 w 10224"/>
                <a:gd name="T53" fmla="*/ 2150 h 2614"/>
                <a:gd name="T54" fmla="*/ 4379 w 10224"/>
                <a:gd name="T55" fmla="*/ 2313 h 2614"/>
                <a:gd name="T56" fmla="*/ 4594 w 10224"/>
                <a:gd name="T57" fmla="*/ 2016 h 2614"/>
                <a:gd name="T58" fmla="*/ 4710 w 10224"/>
                <a:gd name="T59" fmla="*/ 2320 h 2614"/>
                <a:gd name="T60" fmla="*/ 4946 w 10224"/>
                <a:gd name="T61" fmla="*/ 2320 h 2614"/>
                <a:gd name="T62" fmla="*/ 5146 w 10224"/>
                <a:gd name="T63" fmla="*/ 2489 h 2614"/>
                <a:gd name="T64" fmla="*/ 5347 w 10224"/>
                <a:gd name="T65" fmla="*/ 2270 h 2614"/>
                <a:gd name="T66" fmla="*/ 5435 w 10224"/>
                <a:gd name="T67" fmla="*/ 2147 h 2614"/>
                <a:gd name="T68" fmla="*/ 5805 w 10224"/>
                <a:gd name="T69" fmla="*/ 2316 h 2614"/>
                <a:gd name="T70" fmla="*/ 6093 w 10224"/>
                <a:gd name="T71" fmla="*/ 2320 h 2614"/>
                <a:gd name="T72" fmla="*/ 6333 w 10224"/>
                <a:gd name="T73" fmla="*/ 2320 h 2614"/>
                <a:gd name="T74" fmla="*/ 6530 w 10224"/>
                <a:gd name="T75" fmla="*/ 2489 h 2614"/>
                <a:gd name="T76" fmla="*/ 6731 w 10224"/>
                <a:gd name="T77" fmla="*/ 2270 h 2614"/>
                <a:gd name="T78" fmla="*/ 6819 w 10224"/>
                <a:gd name="T79" fmla="*/ 2147 h 2614"/>
                <a:gd name="T80" fmla="*/ 7040 w 10224"/>
                <a:gd name="T81" fmla="*/ 2175 h 2614"/>
                <a:gd name="T82" fmla="*/ 7097 w 10224"/>
                <a:gd name="T83" fmla="*/ 2436 h 2614"/>
                <a:gd name="T84" fmla="*/ 7385 w 10224"/>
                <a:gd name="T85" fmla="*/ 2390 h 2614"/>
                <a:gd name="T86" fmla="*/ 7533 w 10224"/>
                <a:gd name="T87" fmla="*/ 2150 h 2614"/>
                <a:gd name="T88" fmla="*/ 7604 w 10224"/>
                <a:gd name="T89" fmla="*/ 2383 h 2614"/>
                <a:gd name="T90" fmla="*/ 7815 w 10224"/>
                <a:gd name="T91" fmla="*/ 2489 h 2614"/>
                <a:gd name="T92" fmla="*/ 8037 w 10224"/>
                <a:gd name="T93" fmla="*/ 2267 h 2614"/>
                <a:gd name="T94" fmla="*/ 8238 w 10224"/>
                <a:gd name="T95" fmla="*/ 2613 h 2614"/>
                <a:gd name="T96" fmla="*/ 10153 w 10224"/>
                <a:gd name="T97" fmla="*/ 1692 h 2614"/>
                <a:gd name="T98" fmla="*/ 10033 w 10224"/>
                <a:gd name="T99" fmla="*/ 1505 h 2614"/>
                <a:gd name="T100" fmla="*/ 10202 w 10224"/>
                <a:gd name="T101" fmla="*/ 1586 h 2614"/>
                <a:gd name="T102" fmla="*/ 10033 w 10224"/>
                <a:gd name="T103" fmla="*/ 1547 h 2614"/>
                <a:gd name="T104" fmla="*/ 10177 w 10224"/>
                <a:gd name="T105" fmla="*/ 1653 h 2614"/>
                <a:gd name="T106" fmla="*/ 10089 w 10224"/>
                <a:gd name="T107" fmla="*/ 1600 h 2614"/>
                <a:gd name="T108" fmla="*/ 10153 w 10224"/>
                <a:gd name="T109" fmla="*/ 1586 h 2614"/>
                <a:gd name="T110" fmla="*/ 10135 w 10224"/>
                <a:gd name="T111" fmla="*/ 1544 h 26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0224" h="2614">
                  <a:moveTo>
                    <a:pt x="546" y="1547"/>
                  </a:moveTo>
                  <a:lnTo>
                    <a:pt x="936" y="1547"/>
                  </a:lnTo>
                  <a:lnTo>
                    <a:pt x="936" y="1695"/>
                  </a:lnTo>
                  <a:cubicBezTo>
                    <a:pt x="803" y="1699"/>
                    <a:pt x="672" y="1702"/>
                    <a:pt x="553" y="1702"/>
                  </a:cubicBezTo>
                  <a:cubicBezTo>
                    <a:pt x="267" y="1702"/>
                    <a:pt x="0" y="1688"/>
                    <a:pt x="0" y="1332"/>
                  </a:cubicBezTo>
                  <a:lnTo>
                    <a:pt x="0" y="17"/>
                  </a:lnTo>
                  <a:lnTo>
                    <a:pt x="186" y="17"/>
                  </a:lnTo>
                  <a:lnTo>
                    <a:pt x="186" y="1231"/>
                  </a:lnTo>
                  <a:cubicBezTo>
                    <a:pt x="183" y="1491"/>
                    <a:pt x="236" y="1547"/>
                    <a:pt x="546" y="1547"/>
                  </a:cubicBezTo>
                  <a:close/>
                  <a:moveTo>
                    <a:pt x="1137" y="17"/>
                  </a:moveTo>
                  <a:cubicBezTo>
                    <a:pt x="1056" y="17"/>
                    <a:pt x="1031" y="52"/>
                    <a:pt x="1031" y="144"/>
                  </a:cubicBezTo>
                  <a:cubicBezTo>
                    <a:pt x="1031" y="239"/>
                    <a:pt x="1052" y="271"/>
                    <a:pt x="1137" y="271"/>
                  </a:cubicBezTo>
                  <a:cubicBezTo>
                    <a:pt x="1221" y="271"/>
                    <a:pt x="1243" y="239"/>
                    <a:pt x="1243" y="144"/>
                  </a:cubicBezTo>
                  <a:cubicBezTo>
                    <a:pt x="1246" y="52"/>
                    <a:pt x="1222" y="17"/>
                    <a:pt x="1137" y="17"/>
                  </a:cubicBezTo>
                  <a:close/>
                  <a:moveTo>
                    <a:pt x="1053" y="1699"/>
                  </a:moveTo>
                  <a:lnTo>
                    <a:pt x="1229" y="1699"/>
                  </a:lnTo>
                  <a:lnTo>
                    <a:pt x="1229" y="412"/>
                  </a:lnTo>
                  <a:lnTo>
                    <a:pt x="1053" y="412"/>
                  </a:lnTo>
                  <a:lnTo>
                    <a:pt x="1053" y="1699"/>
                  </a:lnTo>
                  <a:close/>
                  <a:moveTo>
                    <a:pt x="1968" y="1505"/>
                  </a:moveTo>
                  <a:lnTo>
                    <a:pt x="1560" y="412"/>
                  </a:lnTo>
                  <a:lnTo>
                    <a:pt x="1373" y="412"/>
                  </a:lnTo>
                  <a:lnTo>
                    <a:pt x="1824" y="1590"/>
                  </a:lnTo>
                  <a:cubicBezTo>
                    <a:pt x="1855" y="1674"/>
                    <a:pt x="1898" y="1713"/>
                    <a:pt x="1964" y="1713"/>
                  </a:cubicBezTo>
                  <a:cubicBezTo>
                    <a:pt x="2028" y="1713"/>
                    <a:pt x="2070" y="1671"/>
                    <a:pt x="2102" y="1590"/>
                  </a:cubicBezTo>
                  <a:lnTo>
                    <a:pt x="2559" y="412"/>
                  </a:lnTo>
                  <a:lnTo>
                    <a:pt x="2380" y="412"/>
                  </a:lnTo>
                  <a:lnTo>
                    <a:pt x="1968" y="1505"/>
                  </a:lnTo>
                  <a:close/>
                  <a:moveTo>
                    <a:pt x="2598" y="1054"/>
                  </a:moveTo>
                  <a:cubicBezTo>
                    <a:pt x="2598" y="589"/>
                    <a:pt x="2739" y="395"/>
                    <a:pt x="3158" y="395"/>
                  </a:cubicBezTo>
                  <a:cubicBezTo>
                    <a:pt x="3591" y="395"/>
                    <a:pt x="3711" y="620"/>
                    <a:pt x="3711" y="973"/>
                  </a:cubicBezTo>
                  <a:cubicBezTo>
                    <a:pt x="3711" y="1008"/>
                    <a:pt x="3711" y="1058"/>
                    <a:pt x="3707" y="1097"/>
                  </a:cubicBezTo>
                  <a:cubicBezTo>
                    <a:pt x="3559" y="1121"/>
                    <a:pt x="3257" y="1150"/>
                    <a:pt x="3077" y="1157"/>
                  </a:cubicBezTo>
                  <a:lnTo>
                    <a:pt x="2774" y="1167"/>
                  </a:lnTo>
                  <a:cubicBezTo>
                    <a:pt x="2795" y="1431"/>
                    <a:pt x="2876" y="1565"/>
                    <a:pt x="3200" y="1565"/>
                  </a:cubicBezTo>
                  <a:cubicBezTo>
                    <a:pt x="3366" y="1565"/>
                    <a:pt x="3521" y="1547"/>
                    <a:pt x="3654" y="1530"/>
                  </a:cubicBezTo>
                  <a:lnTo>
                    <a:pt x="3672" y="1671"/>
                  </a:lnTo>
                  <a:cubicBezTo>
                    <a:pt x="3524" y="1692"/>
                    <a:pt x="3376" y="1713"/>
                    <a:pt x="3133" y="1713"/>
                  </a:cubicBezTo>
                  <a:cubicBezTo>
                    <a:pt x="2711" y="1713"/>
                    <a:pt x="2598" y="1434"/>
                    <a:pt x="2598" y="1054"/>
                  </a:cubicBezTo>
                  <a:close/>
                  <a:moveTo>
                    <a:pt x="2771" y="1037"/>
                  </a:moveTo>
                  <a:lnTo>
                    <a:pt x="3109" y="1019"/>
                  </a:lnTo>
                  <a:cubicBezTo>
                    <a:pt x="3221" y="1016"/>
                    <a:pt x="3415" y="998"/>
                    <a:pt x="3531" y="984"/>
                  </a:cubicBezTo>
                  <a:cubicBezTo>
                    <a:pt x="3535" y="959"/>
                    <a:pt x="3535" y="920"/>
                    <a:pt x="3535" y="892"/>
                  </a:cubicBezTo>
                  <a:cubicBezTo>
                    <a:pt x="3535" y="673"/>
                    <a:pt x="3440" y="536"/>
                    <a:pt x="3158" y="536"/>
                  </a:cubicBezTo>
                  <a:cubicBezTo>
                    <a:pt x="2838" y="539"/>
                    <a:pt x="2771" y="705"/>
                    <a:pt x="2771" y="1037"/>
                  </a:cubicBezTo>
                  <a:close/>
                  <a:moveTo>
                    <a:pt x="4368" y="1699"/>
                  </a:moveTo>
                  <a:lnTo>
                    <a:pt x="4027" y="1699"/>
                  </a:lnTo>
                  <a:lnTo>
                    <a:pt x="4027" y="45"/>
                  </a:lnTo>
                  <a:cubicBezTo>
                    <a:pt x="4171" y="17"/>
                    <a:pt x="4372" y="0"/>
                    <a:pt x="4572" y="0"/>
                  </a:cubicBezTo>
                  <a:cubicBezTo>
                    <a:pt x="4942" y="0"/>
                    <a:pt x="5248" y="74"/>
                    <a:pt x="5248" y="529"/>
                  </a:cubicBezTo>
                  <a:cubicBezTo>
                    <a:pt x="5248" y="825"/>
                    <a:pt x="5125" y="966"/>
                    <a:pt x="4924" y="1026"/>
                  </a:cubicBezTo>
                  <a:lnTo>
                    <a:pt x="5308" y="1699"/>
                  </a:lnTo>
                  <a:lnTo>
                    <a:pt x="4917" y="1699"/>
                  </a:lnTo>
                  <a:lnTo>
                    <a:pt x="4572" y="1065"/>
                  </a:lnTo>
                  <a:cubicBezTo>
                    <a:pt x="4505" y="1065"/>
                    <a:pt x="4425" y="1061"/>
                    <a:pt x="4368" y="1058"/>
                  </a:cubicBezTo>
                  <a:lnTo>
                    <a:pt x="4368" y="1699"/>
                  </a:lnTo>
                  <a:close/>
                  <a:moveTo>
                    <a:pt x="4368" y="786"/>
                  </a:moveTo>
                  <a:cubicBezTo>
                    <a:pt x="4439" y="793"/>
                    <a:pt x="4505" y="793"/>
                    <a:pt x="4576" y="793"/>
                  </a:cubicBezTo>
                  <a:cubicBezTo>
                    <a:pt x="4787" y="793"/>
                    <a:pt x="4910" y="740"/>
                    <a:pt x="4910" y="525"/>
                  </a:cubicBezTo>
                  <a:cubicBezTo>
                    <a:pt x="4910" y="338"/>
                    <a:pt x="4826" y="264"/>
                    <a:pt x="4583" y="264"/>
                  </a:cubicBezTo>
                  <a:cubicBezTo>
                    <a:pt x="4516" y="264"/>
                    <a:pt x="4439" y="268"/>
                    <a:pt x="4368" y="278"/>
                  </a:cubicBezTo>
                  <a:lnTo>
                    <a:pt x="4368" y="786"/>
                  </a:lnTo>
                  <a:close/>
                  <a:moveTo>
                    <a:pt x="6474" y="807"/>
                  </a:moveTo>
                  <a:lnTo>
                    <a:pt x="6474" y="1350"/>
                  </a:lnTo>
                  <a:cubicBezTo>
                    <a:pt x="6474" y="1438"/>
                    <a:pt x="6470" y="1512"/>
                    <a:pt x="6463" y="1593"/>
                  </a:cubicBezTo>
                  <a:cubicBezTo>
                    <a:pt x="6315" y="1681"/>
                    <a:pt x="6122" y="1713"/>
                    <a:pt x="5889" y="1713"/>
                  </a:cubicBezTo>
                  <a:cubicBezTo>
                    <a:pt x="5534" y="1713"/>
                    <a:pt x="5396" y="1575"/>
                    <a:pt x="5396" y="1304"/>
                  </a:cubicBezTo>
                  <a:cubicBezTo>
                    <a:pt x="5396" y="1079"/>
                    <a:pt x="5495" y="938"/>
                    <a:pt x="5752" y="896"/>
                  </a:cubicBezTo>
                  <a:cubicBezTo>
                    <a:pt x="5886" y="874"/>
                    <a:pt x="6023" y="867"/>
                    <a:pt x="6164" y="864"/>
                  </a:cubicBezTo>
                  <a:cubicBezTo>
                    <a:pt x="6164" y="716"/>
                    <a:pt x="6097" y="649"/>
                    <a:pt x="5928" y="649"/>
                  </a:cubicBezTo>
                  <a:cubicBezTo>
                    <a:pt x="5773" y="649"/>
                    <a:pt x="5604" y="666"/>
                    <a:pt x="5474" y="680"/>
                  </a:cubicBezTo>
                  <a:lnTo>
                    <a:pt x="5449" y="441"/>
                  </a:lnTo>
                  <a:cubicBezTo>
                    <a:pt x="5583" y="416"/>
                    <a:pt x="5762" y="391"/>
                    <a:pt x="5953" y="391"/>
                  </a:cubicBezTo>
                  <a:cubicBezTo>
                    <a:pt x="6234" y="395"/>
                    <a:pt x="6474" y="476"/>
                    <a:pt x="6474" y="807"/>
                  </a:cubicBezTo>
                  <a:close/>
                  <a:moveTo>
                    <a:pt x="6160" y="1072"/>
                  </a:moveTo>
                  <a:cubicBezTo>
                    <a:pt x="6065" y="1075"/>
                    <a:pt x="5953" y="1079"/>
                    <a:pt x="5865" y="1100"/>
                  </a:cubicBezTo>
                  <a:cubicBezTo>
                    <a:pt x="5752" y="1128"/>
                    <a:pt x="5710" y="1164"/>
                    <a:pt x="5710" y="1297"/>
                  </a:cubicBezTo>
                  <a:cubicBezTo>
                    <a:pt x="5710" y="1431"/>
                    <a:pt x="5787" y="1470"/>
                    <a:pt x="5928" y="1470"/>
                  </a:cubicBezTo>
                  <a:cubicBezTo>
                    <a:pt x="5998" y="1470"/>
                    <a:pt x="6086" y="1466"/>
                    <a:pt x="6153" y="1434"/>
                  </a:cubicBezTo>
                  <a:cubicBezTo>
                    <a:pt x="6160" y="1381"/>
                    <a:pt x="6160" y="1318"/>
                    <a:pt x="6160" y="1262"/>
                  </a:cubicBezTo>
                  <a:lnTo>
                    <a:pt x="6160" y="1072"/>
                  </a:lnTo>
                  <a:close/>
                  <a:moveTo>
                    <a:pt x="7935" y="395"/>
                  </a:moveTo>
                  <a:cubicBezTo>
                    <a:pt x="7797" y="395"/>
                    <a:pt x="7657" y="423"/>
                    <a:pt x="7544" y="469"/>
                  </a:cubicBezTo>
                  <a:cubicBezTo>
                    <a:pt x="7474" y="423"/>
                    <a:pt x="7375" y="395"/>
                    <a:pt x="7234" y="395"/>
                  </a:cubicBezTo>
                  <a:cubicBezTo>
                    <a:pt x="7033" y="395"/>
                    <a:pt x="6833" y="437"/>
                    <a:pt x="6692" y="515"/>
                  </a:cubicBezTo>
                  <a:cubicBezTo>
                    <a:pt x="6685" y="596"/>
                    <a:pt x="6681" y="670"/>
                    <a:pt x="6681" y="758"/>
                  </a:cubicBezTo>
                  <a:lnTo>
                    <a:pt x="6681" y="1699"/>
                  </a:lnTo>
                  <a:lnTo>
                    <a:pt x="6998" y="1699"/>
                  </a:lnTo>
                  <a:lnTo>
                    <a:pt x="6998" y="857"/>
                  </a:lnTo>
                  <a:cubicBezTo>
                    <a:pt x="6998" y="800"/>
                    <a:pt x="7002" y="737"/>
                    <a:pt x="7005" y="684"/>
                  </a:cubicBezTo>
                  <a:cubicBezTo>
                    <a:pt x="7044" y="663"/>
                    <a:pt x="7114" y="649"/>
                    <a:pt x="7167" y="649"/>
                  </a:cubicBezTo>
                  <a:cubicBezTo>
                    <a:pt x="7343" y="649"/>
                    <a:pt x="7382" y="740"/>
                    <a:pt x="7382" y="906"/>
                  </a:cubicBezTo>
                  <a:lnTo>
                    <a:pt x="7382" y="1695"/>
                  </a:lnTo>
                  <a:lnTo>
                    <a:pt x="7702" y="1695"/>
                  </a:lnTo>
                  <a:lnTo>
                    <a:pt x="7702" y="878"/>
                  </a:lnTo>
                  <a:cubicBezTo>
                    <a:pt x="7702" y="814"/>
                    <a:pt x="7699" y="751"/>
                    <a:pt x="7685" y="694"/>
                  </a:cubicBezTo>
                  <a:cubicBezTo>
                    <a:pt x="7745" y="666"/>
                    <a:pt x="7819" y="652"/>
                    <a:pt x="7868" y="652"/>
                  </a:cubicBezTo>
                  <a:cubicBezTo>
                    <a:pt x="8047" y="652"/>
                    <a:pt x="8086" y="740"/>
                    <a:pt x="8086" y="910"/>
                  </a:cubicBezTo>
                  <a:lnTo>
                    <a:pt x="8086" y="1699"/>
                  </a:lnTo>
                  <a:lnTo>
                    <a:pt x="8407" y="1699"/>
                  </a:lnTo>
                  <a:lnTo>
                    <a:pt x="8407" y="878"/>
                  </a:lnTo>
                  <a:cubicBezTo>
                    <a:pt x="8407" y="617"/>
                    <a:pt x="8347" y="395"/>
                    <a:pt x="7935" y="395"/>
                  </a:cubicBezTo>
                  <a:close/>
                  <a:moveTo>
                    <a:pt x="9790" y="1054"/>
                  </a:moveTo>
                  <a:cubicBezTo>
                    <a:pt x="9790" y="1551"/>
                    <a:pt x="9614" y="1713"/>
                    <a:pt x="9220" y="1713"/>
                  </a:cubicBezTo>
                  <a:cubicBezTo>
                    <a:pt x="9142" y="1713"/>
                    <a:pt x="9051" y="1702"/>
                    <a:pt x="8973" y="1685"/>
                  </a:cubicBezTo>
                  <a:lnTo>
                    <a:pt x="8973" y="2299"/>
                  </a:lnTo>
                  <a:lnTo>
                    <a:pt x="8653" y="2299"/>
                  </a:lnTo>
                  <a:lnTo>
                    <a:pt x="8653" y="758"/>
                  </a:lnTo>
                  <a:cubicBezTo>
                    <a:pt x="8653" y="670"/>
                    <a:pt x="8657" y="596"/>
                    <a:pt x="8664" y="515"/>
                  </a:cubicBezTo>
                  <a:cubicBezTo>
                    <a:pt x="8808" y="430"/>
                    <a:pt x="9005" y="395"/>
                    <a:pt x="9181" y="395"/>
                  </a:cubicBezTo>
                  <a:cubicBezTo>
                    <a:pt x="9611" y="395"/>
                    <a:pt x="9790" y="550"/>
                    <a:pt x="9790" y="1054"/>
                  </a:cubicBezTo>
                  <a:close/>
                  <a:moveTo>
                    <a:pt x="9470" y="1054"/>
                  </a:moveTo>
                  <a:cubicBezTo>
                    <a:pt x="9470" y="843"/>
                    <a:pt x="9459" y="645"/>
                    <a:pt x="9185" y="645"/>
                  </a:cubicBezTo>
                  <a:cubicBezTo>
                    <a:pt x="9114" y="645"/>
                    <a:pt x="9033" y="656"/>
                    <a:pt x="8984" y="680"/>
                  </a:cubicBezTo>
                  <a:cubicBezTo>
                    <a:pt x="8977" y="733"/>
                    <a:pt x="8977" y="797"/>
                    <a:pt x="8977" y="853"/>
                  </a:cubicBezTo>
                  <a:lnTo>
                    <a:pt x="8977" y="1434"/>
                  </a:lnTo>
                  <a:cubicBezTo>
                    <a:pt x="9030" y="1452"/>
                    <a:pt x="9100" y="1463"/>
                    <a:pt x="9156" y="1463"/>
                  </a:cubicBezTo>
                  <a:cubicBezTo>
                    <a:pt x="9459" y="1463"/>
                    <a:pt x="9470" y="1290"/>
                    <a:pt x="9470" y="1054"/>
                  </a:cubicBezTo>
                  <a:close/>
                  <a:moveTo>
                    <a:pt x="2915" y="2249"/>
                  </a:moveTo>
                  <a:lnTo>
                    <a:pt x="2915" y="2404"/>
                  </a:lnTo>
                  <a:cubicBezTo>
                    <a:pt x="2915" y="2426"/>
                    <a:pt x="2915" y="2443"/>
                    <a:pt x="2912" y="2464"/>
                  </a:cubicBezTo>
                  <a:cubicBezTo>
                    <a:pt x="2873" y="2486"/>
                    <a:pt x="2824" y="2493"/>
                    <a:pt x="2767" y="2493"/>
                  </a:cubicBezTo>
                  <a:cubicBezTo>
                    <a:pt x="2676" y="2493"/>
                    <a:pt x="2637" y="2461"/>
                    <a:pt x="2637" y="2390"/>
                  </a:cubicBezTo>
                  <a:cubicBezTo>
                    <a:pt x="2637" y="2330"/>
                    <a:pt x="2662" y="2295"/>
                    <a:pt x="2725" y="2284"/>
                  </a:cubicBezTo>
                  <a:cubicBezTo>
                    <a:pt x="2764" y="2277"/>
                    <a:pt x="2809" y="2277"/>
                    <a:pt x="2859" y="2274"/>
                  </a:cubicBezTo>
                  <a:lnTo>
                    <a:pt x="2859" y="2267"/>
                  </a:lnTo>
                  <a:cubicBezTo>
                    <a:pt x="2859" y="2214"/>
                    <a:pt x="2838" y="2193"/>
                    <a:pt x="2778" y="2193"/>
                  </a:cubicBezTo>
                  <a:cubicBezTo>
                    <a:pt x="2739" y="2193"/>
                    <a:pt x="2697" y="2196"/>
                    <a:pt x="2662" y="2203"/>
                  </a:cubicBezTo>
                  <a:lnTo>
                    <a:pt x="2658" y="2161"/>
                  </a:lnTo>
                  <a:cubicBezTo>
                    <a:pt x="2697" y="2154"/>
                    <a:pt x="2736" y="2150"/>
                    <a:pt x="2785" y="2150"/>
                  </a:cubicBezTo>
                  <a:cubicBezTo>
                    <a:pt x="2855" y="2147"/>
                    <a:pt x="2915" y="2165"/>
                    <a:pt x="2915" y="2249"/>
                  </a:cubicBezTo>
                  <a:close/>
                  <a:moveTo>
                    <a:pt x="2859" y="2316"/>
                  </a:moveTo>
                  <a:cubicBezTo>
                    <a:pt x="2824" y="2316"/>
                    <a:pt x="2778" y="2320"/>
                    <a:pt x="2746" y="2323"/>
                  </a:cubicBezTo>
                  <a:cubicBezTo>
                    <a:pt x="2711" y="2330"/>
                    <a:pt x="2693" y="2344"/>
                    <a:pt x="2693" y="2387"/>
                  </a:cubicBezTo>
                  <a:cubicBezTo>
                    <a:pt x="2693" y="2433"/>
                    <a:pt x="2718" y="2447"/>
                    <a:pt x="2774" y="2447"/>
                  </a:cubicBezTo>
                  <a:cubicBezTo>
                    <a:pt x="2799" y="2447"/>
                    <a:pt x="2831" y="2443"/>
                    <a:pt x="2855" y="2433"/>
                  </a:cubicBezTo>
                  <a:cubicBezTo>
                    <a:pt x="2855" y="2419"/>
                    <a:pt x="2855" y="2397"/>
                    <a:pt x="2855" y="2383"/>
                  </a:cubicBezTo>
                  <a:lnTo>
                    <a:pt x="2855" y="2316"/>
                  </a:lnTo>
                  <a:lnTo>
                    <a:pt x="2859" y="2316"/>
                  </a:lnTo>
                  <a:close/>
                  <a:moveTo>
                    <a:pt x="3162" y="2147"/>
                  </a:moveTo>
                  <a:cubicBezTo>
                    <a:pt x="3098" y="2147"/>
                    <a:pt x="3049" y="2157"/>
                    <a:pt x="3010" y="2175"/>
                  </a:cubicBezTo>
                  <a:cubicBezTo>
                    <a:pt x="3010" y="2196"/>
                    <a:pt x="3007" y="2214"/>
                    <a:pt x="3007" y="2235"/>
                  </a:cubicBezTo>
                  <a:lnTo>
                    <a:pt x="3007" y="2489"/>
                  </a:lnTo>
                  <a:lnTo>
                    <a:pt x="3063" y="2489"/>
                  </a:lnTo>
                  <a:lnTo>
                    <a:pt x="3063" y="2256"/>
                  </a:lnTo>
                  <a:cubicBezTo>
                    <a:pt x="3063" y="2242"/>
                    <a:pt x="3063" y="2221"/>
                    <a:pt x="3063" y="2207"/>
                  </a:cubicBezTo>
                  <a:cubicBezTo>
                    <a:pt x="3081" y="2200"/>
                    <a:pt x="3116" y="2193"/>
                    <a:pt x="3140" y="2193"/>
                  </a:cubicBezTo>
                  <a:cubicBezTo>
                    <a:pt x="3218" y="2193"/>
                    <a:pt x="3228" y="2217"/>
                    <a:pt x="3228" y="2277"/>
                  </a:cubicBezTo>
                  <a:lnTo>
                    <a:pt x="3228" y="2486"/>
                  </a:lnTo>
                  <a:lnTo>
                    <a:pt x="3285" y="2486"/>
                  </a:lnTo>
                  <a:lnTo>
                    <a:pt x="3285" y="2267"/>
                  </a:lnTo>
                  <a:cubicBezTo>
                    <a:pt x="3292" y="2200"/>
                    <a:pt x="3278" y="2147"/>
                    <a:pt x="3162" y="2147"/>
                  </a:cubicBezTo>
                  <a:close/>
                  <a:moveTo>
                    <a:pt x="3812" y="2249"/>
                  </a:moveTo>
                  <a:lnTo>
                    <a:pt x="3812" y="2404"/>
                  </a:lnTo>
                  <a:cubicBezTo>
                    <a:pt x="3812" y="2426"/>
                    <a:pt x="3812" y="2443"/>
                    <a:pt x="3808" y="2464"/>
                  </a:cubicBezTo>
                  <a:cubicBezTo>
                    <a:pt x="3770" y="2486"/>
                    <a:pt x="3721" y="2493"/>
                    <a:pt x="3665" y="2493"/>
                  </a:cubicBezTo>
                  <a:cubicBezTo>
                    <a:pt x="3573" y="2493"/>
                    <a:pt x="3535" y="2461"/>
                    <a:pt x="3535" y="2390"/>
                  </a:cubicBezTo>
                  <a:cubicBezTo>
                    <a:pt x="3535" y="2330"/>
                    <a:pt x="3559" y="2295"/>
                    <a:pt x="3623" y="2284"/>
                  </a:cubicBezTo>
                  <a:cubicBezTo>
                    <a:pt x="3662" y="2277"/>
                    <a:pt x="3707" y="2277"/>
                    <a:pt x="3756" y="2274"/>
                  </a:cubicBezTo>
                  <a:lnTo>
                    <a:pt x="3756" y="2267"/>
                  </a:lnTo>
                  <a:cubicBezTo>
                    <a:pt x="3756" y="2214"/>
                    <a:pt x="3735" y="2193"/>
                    <a:pt x="3676" y="2193"/>
                  </a:cubicBezTo>
                  <a:cubicBezTo>
                    <a:pt x="3637" y="2193"/>
                    <a:pt x="3595" y="2196"/>
                    <a:pt x="3559" y="2203"/>
                  </a:cubicBezTo>
                  <a:lnTo>
                    <a:pt x="3556" y="2161"/>
                  </a:lnTo>
                  <a:cubicBezTo>
                    <a:pt x="3595" y="2154"/>
                    <a:pt x="3633" y="2150"/>
                    <a:pt x="3683" y="2150"/>
                  </a:cubicBezTo>
                  <a:cubicBezTo>
                    <a:pt x="3756" y="2147"/>
                    <a:pt x="3812" y="2165"/>
                    <a:pt x="3812" y="2249"/>
                  </a:cubicBezTo>
                  <a:close/>
                  <a:moveTo>
                    <a:pt x="3756" y="2316"/>
                  </a:moveTo>
                  <a:cubicBezTo>
                    <a:pt x="3721" y="2316"/>
                    <a:pt x="3679" y="2320"/>
                    <a:pt x="3644" y="2323"/>
                  </a:cubicBezTo>
                  <a:cubicBezTo>
                    <a:pt x="3609" y="2330"/>
                    <a:pt x="3591" y="2344"/>
                    <a:pt x="3591" y="2387"/>
                  </a:cubicBezTo>
                  <a:cubicBezTo>
                    <a:pt x="3591" y="2433"/>
                    <a:pt x="3616" y="2447"/>
                    <a:pt x="3672" y="2447"/>
                  </a:cubicBezTo>
                  <a:cubicBezTo>
                    <a:pt x="3697" y="2447"/>
                    <a:pt x="3728" y="2443"/>
                    <a:pt x="3752" y="2433"/>
                  </a:cubicBezTo>
                  <a:cubicBezTo>
                    <a:pt x="3752" y="2419"/>
                    <a:pt x="3752" y="2397"/>
                    <a:pt x="3752" y="2383"/>
                  </a:cubicBezTo>
                  <a:lnTo>
                    <a:pt x="3752" y="2316"/>
                  </a:lnTo>
                  <a:lnTo>
                    <a:pt x="3756" y="2316"/>
                  </a:lnTo>
                  <a:close/>
                  <a:moveTo>
                    <a:pt x="4062" y="2443"/>
                  </a:moveTo>
                  <a:cubicBezTo>
                    <a:pt x="3960" y="2443"/>
                    <a:pt x="3956" y="2401"/>
                    <a:pt x="3956" y="2316"/>
                  </a:cubicBezTo>
                  <a:cubicBezTo>
                    <a:pt x="3956" y="2224"/>
                    <a:pt x="3967" y="2193"/>
                    <a:pt x="4062" y="2193"/>
                  </a:cubicBezTo>
                  <a:cubicBezTo>
                    <a:pt x="4079" y="2193"/>
                    <a:pt x="4101" y="2196"/>
                    <a:pt x="4118" y="2200"/>
                  </a:cubicBezTo>
                  <a:lnTo>
                    <a:pt x="4122" y="2157"/>
                  </a:lnTo>
                  <a:cubicBezTo>
                    <a:pt x="4101" y="2150"/>
                    <a:pt x="4072" y="2147"/>
                    <a:pt x="4041" y="2147"/>
                  </a:cubicBezTo>
                  <a:cubicBezTo>
                    <a:pt x="3918" y="2147"/>
                    <a:pt x="3893" y="2207"/>
                    <a:pt x="3893" y="2316"/>
                  </a:cubicBezTo>
                  <a:cubicBezTo>
                    <a:pt x="3893" y="2411"/>
                    <a:pt x="3914" y="2493"/>
                    <a:pt x="4027" y="2493"/>
                  </a:cubicBezTo>
                  <a:cubicBezTo>
                    <a:pt x="4065" y="2493"/>
                    <a:pt x="4094" y="2489"/>
                    <a:pt x="4122" y="2482"/>
                  </a:cubicBezTo>
                  <a:lnTo>
                    <a:pt x="4115" y="2436"/>
                  </a:lnTo>
                  <a:cubicBezTo>
                    <a:pt x="4101" y="2440"/>
                    <a:pt x="4079" y="2443"/>
                    <a:pt x="4062" y="2443"/>
                  </a:cubicBezTo>
                  <a:close/>
                  <a:moveTo>
                    <a:pt x="4484" y="2150"/>
                  </a:moveTo>
                  <a:lnTo>
                    <a:pt x="4421" y="2150"/>
                  </a:lnTo>
                  <a:lnTo>
                    <a:pt x="4344" y="2270"/>
                  </a:lnTo>
                  <a:lnTo>
                    <a:pt x="4266" y="2150"/>
                  </a:lnTo>
                  <a:lnTo>
                    <a:pt x="4199" y="2150"/>
                  </a:lnTo>
                  <a:lnTo>
                    <a:pt x="4312" y="2313"/>
                  </a:lnTo>
                  <a:lnTo>
                    <a:pt x="4192" y="2489"/>
                  </a:lnTo>
                  <a:lnTo>
                    <a:pt x="4256" y="2489"/>
                  </a:lnTo>
                  <a:lnTo>
                    <a:pt x="4344" y="2359"/>
                  </a:lnTo>
                  <a:lnTo>
                    <a:pt x="4432" y="2489"/>
                  </a:lnTo>
                  <a:lnTo>
                    <a:pt x="4498" y="2489"/>
                  </a:lnTo>
                  <a:lnTo>
                    <a:pt x="4379" y="2313"/>
                  </a:lnTo>
                  <a:lnTo>
                    <a:pt x="4484" y="2150"/>
                  </a:lnTo>
                  <a:close/>
                  <a:moveTo>
                    <a:pt x="4565" y="2489"/>
                  </a:moveTo>
                  <a:lnTo>
                    <a:pt x="4625" y="2489"/>
                  </a:lnTo>
                  <a:lnTo>
                    <a:pt x="4625" y="2150"/>
                  </a:lnTo>
                  <a:lnTo>
                    <a:pt x="4565" y="2150"/>
                  </a:lnTo>
                  <a:lnTo>
                    <a:pt x="4565" y="2489"/>
                  </a:lnTo>
                  <a:close/>
                  <a:moveTo>
                    <a:pt x="4594" y="2016"/>
                  </a:moveTo>
                  <a:cubicBezTo>
                    <a:pt x="4566" y="2016"/>
                    <a:pt x="4558" y="2027"/>
                    <a:pt x="4558" y="2055"/>
                  </a:cubicBezTo>
                  <a:cubicBezTo>
                    <a:pt x="4558" y="2083"/>
                    <a:pt x="4566" y="2094"/>
                    <a:pt x="4594" y="2094"/>
                  </a:cubicBezTo>
                  <a:cubicBezTo>
                    <a:pt x="4623" y="2094"/>
                    <a:pt x="4629" y="2083"/>
                    <a:pt x="4629" y="2055"/>
                  </a:cubicBezTo>
                  <a:cubicBezTo>
                    <a:pt x="4629" y="2027"/>
                    <a:pt x="4623" y="2016"/>
                    <a:pt x="4594" y="2016"/>
                  </a:cubicBezTo>
                  <a:close/>
                  <a:moveTo>
                    <a:pt x="5005" y="2320"/>
                  </a:moveTo>
                  <a:cubicBezTo>
                    <a:pt x="5005" y="2444"/>
                    <a:pt x="4968" y="2493"/>
                    <a:pt x="4858" y="2493"/>
                  </a:cubicBezTo>
                  <a:cubicBezTo>
                    <a:pt x="4749" y="2493"/>
                    <a:pt x="4710" y="2447"/>
                    <a:pt x="4710" y="2320"/>
                  </a:cubicBezTo>
                  <a:cubicBezTo>
                    <a:pt x="4710" y="2193"/>
                    <a:pt x="4748" y="2147"/>
                    <a:pt x="4858" y="2147"/>
                  </a:cubicBezTo>
                  <a:cubicBezTo>
                    <a:pt x="4967" y="2147"/>
                    <a:pt x="5005" y="2197"/>
                    <a:pt x="5005" y="2320"/>
                  </a:cubicBezTo>
                  <a:close/>
                  <a:moveTo>
                    <a:pt x="4946" y="2320"/>
                  </a:moveTo>
                  <a:cubicBezTo>
                    <a:pt x="4946" y="2225"/>
                    <a:pt x="4924" y="2193"/>
                    <a:pt x="4854" y="2193"/>
                  </a:cubicBezTo>
                  <a:cubicBezTo>
                    <a:pt x="4784" y="2193"/>
                    <a:pt x="4763" y="2218"/>
                    <a:pt x="4763" y="2320"/>
                  </a:cubicBezTo>
                  <a:cubicBezTo>
                    <a:pt x="4763" y="2423"/>
                    <a:pt x="4784" y="2447"/>
                    <a:pt x="4854" y="2447"/>
                  </a:cubicBezTo>
                  <a:cubicBezTo>
                    <a:pt x="4924" y="2443"/>
                    <a:pt x="4946" y="2416"/>
                    <a:pt x="4946" y="2320"/>
                  </a:cubicBezTo>
                  <a:close/>
                  <a:moveTo>
                    <a:pt x="5435" y="2147"/>
                  </a:moveTo>
                  <a:cubicBezTo>
                    <a:pt x="5393" y="2147"/>
                    <a:pt x="5350" y="2157"/>
                    <a:pt x="5319" y="2172"/>
                  </a:cubicBezTo>
                  <a:cubicBezTo>
                    <a:pt x="5301" y="2157"/>
                    <a:pt x="5273" y="2147"/>
                    <a:pt x="5234" y="2147"/>
                  </a:cubicBezTo>
                  <a:cubicBezTo>
                    <a:pt x="5185" y="2147"/>
                    <a:pt x="5132" y="2157"/>
                    <a:pt x="5093" y="2175"/>
                  </a:cubicBezTo>
                  <a:cubicBezTo>
                    <a:pt x="5093" y="2196"/>
                    <a:pt x="5090" y="2214"/>
                    <a:pt x="5090" y="2235"/>
                  </a:cubicBezTo>
                  <a:lnTo>
                    <a:pt x="5090" y="2489"/>
                  </a:lnTo>
                  <a:lnTo>
                    <a:pt x="5146" y="2489"/>
                  </a:lnTo>
                  <a:lnTo>
                    <a:pt x="5146" y="2256"/>
                  </a:lnTo>
                  <a:cubicBezTo>
                    <a:pt x="5146" y="2242"/>
                    <a:pt x="5146" y="2221"/>
                    <a:pt x="5146" y="2207"/>
                  </a:cubicBezTo>
                  <a:cubicBezTo>
                    <a:pt x="5164" y="2200"/>
                    <a:pt x="5192" y="2193"/>
                    <a:pt x="5213" y="2193"/>
                  </a:cubicBezTo>
                  <a:cubicBezTo>
                    <a:pt x="5277" y="2193"/>
                    <a:pt x="5291" y="2221"/>
                    <a:pt x="5291" y="2277"/>
                  </a:cubicBezTo>
                  <a:lnTo>
                    <a:pt x="5291" y="2489"/>
                  </a:lnTo>
                  <a:lnTo>
                    <a:pt x="5347" y="2489"/>
                  </a:lnTo>
                  <a:lnTo>
                    <a:pt x="5347" y="2270"/>
                  </a:lnTo>
                  <a:cubicBezTo>
                    <a:pt x="5347" y="2249"/>
                    <a:pt x="5347" y="2232"/>
                    <a:pt x="5340" y="2214"/>
                  </a:cubicBezTo>
                  <a:cubicBezTo>
                    <a:pt x="5365" y="2200"/>
                    <a:pt x="5396" y="2196"/>
                    <a:pt x="5414" y="2196"/>
                  </a:cubicBezTo>
                  <a:cubicBezTo>
                    <a:pt x="5477" y="2196"/>
                    <a:pt x="5491" y="2224"/>
                    <a:pt x="5491" y="2281"/>
                  </a:cubicBezTo>
                  <a:lnTo>
                    <a:pt x="5491" y="2493"/>
                  </a:lnTo>
                  <a:lnTo>
                    <a:pt x="5548" y="2493"/>
                  </a:lnTo>
                  <a:lnTo>
                    <a:pt x="5548" y="2274"/>
                  </a:lnTo>
                  <a:cubicBezTo>
                    <a:pt x="5551" y="2203"/>
                    <a:pt x="5537" y="2147"/>
                    <a:pt x="5435" y="2147"/>
                  </a:cubicBezTo>
                  <a:close/>
                  <a:moveTo>
                    <a:pt x="5974" y="2443"/>
                  </a:moveTo>
                  <a:cubicBezTo>
                    <a:pt x="5872" y="2443"/>
                    <a:pt x="5868" y="2401"/>
                    <a:pt x="5868" y="2316"/>
                  </a:cubicBezTo>
                  <a:cubicBezTo>
                    <a:pt x="5868" y="2224"/>
                    <a:pt x="5879" y="2193"/>
                    <a:pt x="5974" y="2193"/>
                  </a:cubicBezTo>
                  <a:cubicBezTo>
                    <a:pt x="5991" y="2193"/>
                    <a:pt x="6012" y="2196"/>
                    <a:pt x="6030" y="2200"/>
                  </a:cubicBezTo>
                  <a:lnTo>
                    <a:pt x="6034" y="2157"/>
                  </a:lnTo>
                  <a:cubicBezTo>
                    <a:pt x="6012" y="2150"/>
                    <a:pt x="5984" y="2147"/>
                    <a:pt x="5953" y="2147"/>
                  </a:cubicBezTo>
                  <a:cubicBezTo>
                    <a:pt x="5829" y="2147"/>
                    <a:pt x="5805" y="2207"/>
                    <a:pt x="5805" y="2316"/>
                  </a:cubicBezTo>
                  <a:cubicBezTo>
                    <a:pt x="5805" y="2411"/>
                    <a:pt x="5826" y="2493"/>
                    <a:pt x="5938" y="2493"/>
                  </a:cubicBezTo>
                  <a:cubicBezTo>
                    <a:pt x="5977" y="2493"/>
                    <a:pt x="6005" y="2489"/>
                    <a:pt x="6034" y="2482"/>
                  </a:cubicBezTo>
                  <a:lnTo>
                    <a:pt x="6026" y="2436"/>
                  </a:lnTo>
                  <a:cubicBezTo>
                    <a:pt x="6012" y="2440"/>
                    <a:pt x="5991" y="2443"/>
                    <a:pt x="5974" y="2443"/>
                  </a:cubicBezTo>
                  <a:close/>
                  <a:moveTo>
                    <a:pt x="6389" y="2320"/>
                  </a:moveTo>
                  <a:cubicBezTo>
                    <a:pt x="6389" y="2444"/>
                    <a:pt x="6350" y="2493"/>
                    <a:pt x="6241" y="2493"/>
                  </a:cubicBezTo>
                  <a:cubicBezTo>
                    <a:pt x="6132" y="2493"/>
                    <a:pt x="6093" y="2447"/>
                    <a:pt x="6093" y="2320"/>
                  </a:cubicBezTo>
                  <a:cubicBezTo>
                    <a:pt x="6093" y="2193"/>
                    <a:pt x="6132" y="2147"/>
                    <a:pt x="6241" y="2147"/>
                  </a:cubicBezTo>
                  <a:cubicBezTo>
                    <a:pt x="6350" y="2147"/>
                    <a:pt x="6389" y="2197"/>
                    <a:pt x="6389" y="2320"/>
                  </a:cubicBezTo>
                  <a:close/>
                  <a:moveTo>
                    <a:pt x="6333" y="2320"/>
                  </a:moveTo>
                  <a:cubicBezTo>
                    <a:pt x="6333" y="2225"/>
                    <a:pt x="6312" y="2193"/>
                    <a:pt x="6241" y="2193"/>
                  </a:cubicBezTo>
                  <a:cubicBezTo>
                    <a:pt x="6171" y="2193"/>
                    <a:pt x="6150" y="2218"/>
                    <a:pt x="6150" y="2320"/>
                  </a:cubicBezTo>
                  <a:cubicBezTo>
                    <a:pt x="6150" y="2423"/>
                    <a:pt x="6171" y="2447"/>
                    <a:pt x="6241" y="2447"/>
                  </a:cubicBezTo>
                  <a:cubicBezTo>
                    <a:pt x="6312" y="2443"/>
                    <a:pt x="6333" y="2416"/>
                    <a:pt x="6333" y="2320"/>
                  </a:cubicBezTo>
                  <a:close/>
                  <a:moveTo>
                    <a:pt x="6819" y="2147"/>
                  </a:moveTo>
                  <a:cubicBezTo>
                    <a:pt x="6776" y="2147"/>
                    <a:pt x="6734" y="2157"/>
                    <a:pt x="6702" y="2172"/>
                  </a:cubicBezTo>
                  <a:cubicBezTo>
                    <a:pt x="6685" y="2157"/>
                    <a:pt x="6657" y="2147"/>
                    <a:pt x="6618" y="2147"/>
                  </a:cubicBezTo>
                  <a:cubicBezTo>
                    <a:pt x="6569" y="2147"/>
                    <a:pt x="6516" y="2157"/>
                    <a:pt x="6477" y="2175"/>
                  </a:cubicBezTo>
                  <a:cubicBezTo>
                    <a:pt x="6477" y="2196"/>
                    <a:pt x="6474" y="2214"/>
                    <a:pt x="6474" y="2235"/>
                  </a:cubicBezTo>
                  <a:lnTo>
                    <a:pt x="6474" y="2489"/>
                  </a:lnTo>
                  <a:lnTo>
                    <a:pt x="6530" y="2489"/>
                  </a:lnTo>
                  <a:lnTo>
                    <a:pt x="6530" y="2256"/>
                  </a:lnTo>
                  <a:cubicBezTo>
                    <a:pt x="6530" y="2242"/>
                    <a:pt x="6530" y="2221"/>
                    <a:pt x="6530" y="2207"/>
                  </a:cubicBezTo>
                  <a:cubicBezTo>
                    <a:pt x="6548" y="2200"/>
                    <a:pt x="6576" y="2193"/>
                    <a:pt x="6597" y="2193"/>
                  </a:cubicBezTo>
                  <a:cubicBezTo>
                    <a:pt x="6660" y="2193"/>
                    <a:pt x="6674" y="2221"/>
                    <a:pt x="6674" y="2277"/>
                  </a:cubicBezTo>
                  <a:lnTo>
                    <a:pt x="6674" y="2489"/>
                  </a:lnTo>
                  <a:lnTo>
                    <a:pt x="6731" y="2489"/>
                  </a:lnTo>
                  <a:lnTo>
                    <a:pt x="6731" y="2270"/>
                  </a:lnTo>
                  <a:cubicBezTo>
                    <a:pt x="6731" y="2249"/>
                    <a:pt x="6731" y="2232"/>
                    <a:pt x="6724" y="2214"/>
                  </a:cubicBezTo>
                  <a:cubicBezTo>
                    <a:pt x="6748" y="2200"/>
                    <a:pt x="6780" y="2196"/>
                    <a:pt x="6798" y="2196"/>
                  </a:cubicBezTo>
                  <a:cubicBezTo>
                    <a:pt x="6861" y="2196"/>
                    <a:pt x="6875" y="2224"/>
                    <a:pt x="6875" y="2281"/>
                  </a:cubicBezTo>
                  <a:lnTo>
                    <a:pt x="6875" y="2493"/>
                  </a:lnTo>
                  <a:lnTo>
                    <a:pt x="6931" y="2493"/>
                  </a:lnTo>
                  <a:lnTo>
                    <a:pt x="6931" y="2274"/>
                  </a:lnTo>
                  <a:cubicBezTo>
                    <a:pt x="6938" y="2203"/>
                    <a:pt x="6924" y="2147"/>
                    <a:pt x="6819" y="2147"/>
                  </a:cubicBezTo>
                  <a:close/>
                  <a:moveTo>
                    <a:pt x="7322" y="2320"/>
                  </a:moveTo>
                  <a:cubicBezTo>
                    <a:pt x="7322" y="2450"/>
                    <a:pt x="7280" y="2493"/>
                    <a:pt x="7178" y="2493"/>
                  </a:cubicBezTo>
                  <a:cubicBezTo>
                    <a:pt x="7150" y="2493"/>
                    <a:pt x="7121" y="2489"/>
                    <a:pt x="7093" y="2482"/>
                  </a:cubicBezTo>
                  <a:lnTo>
                    <a:pt x="7093" y="2613"/>
                  </a:lnTo>
                  <a:lnTo>
                    <a:pt x="7037" y="2613"/>
                  </a:lnTo>
                  <a:lnTo>
                    <a:pt x="7037" y="2235"/>
                  </a:lnTo>
                  <a:cubicBezTo>
                    <a:pt x="7037" y="2214"/>
                    <a:pt x="7037" y="2196"/>
                    <a:pt x="7040" y="2175"/>
                  </a:cubicBezTo>
                  <a:cubicBezTo>
                    <a:pt x="7079" y="2154"/>
                    <a:pt x="7125" y="2147"/>
                    <a:pt x="7171" y="2147"/>
                  </a:cubicBezTo>
                  <a:cubicBezTo>
                    <a:pt x="7276" y="2147"/>
                    <a:pt x="7322" y="2186"/>
                    <a:pt x="7322" y="2320"/>
                  </a:cubicBezTo>
                  <a:close/>
                  <a:moveTo>
                    <a:pt x="7262" y="2320"/>
                  </a:moveTo>
                  <a:cubicBezTo>
                    <a:pt x="7262" y="2242"/>
                    <a:pt x="7248" y="2193"/>
                    <a:pt x="7167" y="2193"/>
                  </a:cubicBezTo>
                  <a:cubicBezTo>
                    <a:pt x="7143" y="2193"/>
                    <a:pt x="7114" y="2196"/>
                    <a:pt x="7097" y="2207"/>
                  </a:cubicBezTo>
                  <a:cubicBezTo>
                    <a:pt x="7097" y="2221"/>
                    <a:pt x="7097" y="2242"/>
                    <a:pt x="7097" y="2256"/>
                  </a:cubicBezTo>
                  <a:lnTo>
                    <a:pt x="7097" y="2436"/>
                  </a:lnTo>
                  <a:cubicBezTo>
                    <a:pt x="7114" y="2443"/>
                    <a:pt x="7143" y="2447"/>
                    <a:pt x="7164" y="2447"/>
                  </a:cubicBezTo>
                  <a:cubicBezTo>
                    <a:pt x="7252" y="2447"/>
                    <a:pt x="7262" y="2401"/>
                    <a:pt x="7262" y="2320"/>
                  </a:cubicBezTo>
                  <a:close/>
                  <a:moveTo>
                    <a:pt x="7664" y="2249"/>
                  </a:moveTo>
                  <a:lnTo>
                    <a:pt x="7664" y="2404"/>
                  </a:lnTo>
                  <a:cubicBezTo>
                    <a:pt x="7664" y="2426"/>
                    <a:pt x="7664" y="2443"/>
                    <a:pt x="7660" y="2464"/>
                  </a:cubicBezTo>
                  <a:cubicBezTo>
                    <a:pt x="7621" y="2486"/>
                    <a:pt x="7572" y="2493"/>
                    <a:pt x="7516" y="2493"/>
                  </a:cubicBezTo>
                  <a:cubicBezTo>
                    <a:pt x="7424" y="2493"/>
                    <a:pt x="7385" y="2461"/>
                    <a:pt x="7385" y="2390"/>
                  </a:cubicBezTo>
                  <a:cubicBezTo>
                    <a:pt x="7385" y="2330"/>
                    <a:pt x="7410" y="2295"/>
                    <a:pt x="7474" y="2284"/>
                  </a:cubicBezTo>
                  <a:cubicBezTo>
                    <a:pt x="7512" y="2277"/>
                    <a:pt x="7558" y="2277"/>
                    <a:pt x="7607" y="2274"/>
                  </a:cubicBezTo>
                  <a:lnTo>
                    <a:pt x="7607" y="2267"/>
                  </a:lnTo>
                  <a:cubicBezTo>
                    <a:pt x="7607" y="2214"/>
                    <a:pt x="7586" y="2193"/>
                    <a:pt x="7526" y="2193"/>
                  </a:cubicBezTo>
                  <a:cubicBezTo>
                    <a:pt x="7488" y="2193"/>
                    <a:pt x="7445" y="2196"/>
                    <a:pt x="7410" y="2203"/>
                  </a:cubicBezTo>
                  <a:lnTo>
                    <a:pt x="7407" y="2161"/>
                  </a:lnTo>
                  <a:cubicBezTo>
                    <a:pt x="7445" y="2154"/>
                    <a:pt x="7484" y="2150"/>
                    <a:pt x="7533" y="2150"/>
                  </a:cubicBezTo>
                  <a:cubicBezTo>
                    <a:pt x="7607" y="2147"/>
                    <a:pt x="7664" y="2165"/>
                    <a:pt x="7664" y="2249"/>
                  </a:cubicBezTo>
                  <a:close/>
                  <a:moveTo>
                    <a:pt x="7607" y="2316"/>
                  </a:moveTo>
                  <a:cubicBezTo>
                    <a:pt x="7572" y="2316"/>
                    <a:pt x="7526" y="2320"/>
                    <a:pt x="7495" y="2323"/>
                  </a:cubicBezTo>
                  <a:cubicBezTo>
                    <a:pt x="7459" y="2330"/>
                    <a:pt x="7442" y="2344"/>
                    <a:pt x="7442" y="2387"/>
                  </a:cubicBezTo>
                  <a:cubicBezTo>
                    <a:pt x="7442" y="2433"/>
                    <a:pt x="7466" y="2447"/>
                    <a:pt x="7523" y="2447"/>
                  </a:cubicBezTo>
                  <a:cubicBezTo>
                    <a:pt x="7547" y="2447"/>
                    <a:pt x="7579" y="2443"/>
                    <a:pt x="7604" y="2433"/>
                  </a:cubicBezTo>
                  <a:cubicBezTo>
                    <a:pt x="7604" y="2419"/>
                    <a:pt x="7604" y="2397"/>
                    <a:pt x="7604" y="2383"/>
                  </a:cubicBezTo>
                  <a:lnTo>
                    <a:pt x="7604" y="2316"/>
                  </a:lnTo>
                  <a:lnTo>
                    <a:pt x="7607" y="2316"/>
                  </a:lnTo>
                  <a:close/>
                  <a:moveTo>
                    <a:pt x="7914" y="2147"/>
                  </a:moveTo>
                  <a:cubicBezTo>
                    <a:pt x="7850" y="2147"/>
                    <a:pt x="7801" y="2157"/>
                    <a:pt x="7762" y="2175"/>
                  </a:cubicBezTo>
                  <a:cubicBezTo>
                    <a:pt x="7762" y="2196"/>
                    <a:pt x="7759" y="2214"/>
                    <a:pt x="7759" y="2235"/>
                  </a:cubicBezTo>
                  <a:lnTo>
                    <a:pt x="7759" y="2489"/>
                  </a:lnTo>
                  <a:lnTo>
                    <a:pt x="7815" y="2489"/>
                  </a:lnTo>
                  <a:lnTo>
                    <a:pt x="7815" y="2256"/>
                  </a:lnTo>
                  <a:cubicBezTo>
                    <a:pt x="7815" y="2242"/>
                    <a:pt x="7815" y="2221"/>
                    <a:pt x="7815" y="2207"/>
                  </a:cubicBezTo>
                  <a:cubicBezTo>
                    <a:pt x="7833" y="2200"/>
                    <a:pt x="7868" y="2193"/>
                    <a:pt x="7892" y="2193"/>
                  </a:cubicBezTo>
                  <a:cubicBezTo>
                    <a:pt x="7970" y="2193"/>
                    <a:pt x="7981" y="2217"/>
                    <a:pt x="7981" y="2277"/>
                  </a:cubicBezTo>
                  <a:lnTo>
                    <a:pt x="7981" y="2486"/>
                  </a:lnTo>
                  <a:lnTo>
                    <a:pt x="8037" y="2486"/>
                  </a:lnTo>
                  <a:lnTo>
                    <a:pt x="8037" y="2267"/>
                  </a:lnTo>
                  <a:cubicBezTo>
                    <a:pt x="8040" y="2200"/>
                    <a:pt x="8030" y="2147"/>
                    <a:pt x="7914" y="2147"/>
                  </a:cubicBezTo>
                  <a:close/>
                  <a:moveTo>
                    <a:pt x="8259" y="2390"/>
                  </a:moveTo>
                  <a:lnTo>
                    <a:pt x="8157" y="2150"/>
                  </a:lnTo>
                  <a:lnTo>
                    <a:pt x="8093" y="2150"/>
                  </a:lnTo>
                  <a:lnTo>
                    <a:pt x="8230" y="2464"/>
                  </a:lnTo>
                  <a:lnTo>
                    <a:pt x="8178" y="2613"/>
                  </a:lnTo>
                  <a:lnTo>
                    <a:pt x="8238" y="2613"/>
                  </a:lnTo>
                  <a:lnTo>
                    <a:pt x="8396" y="2150"/>
                  </a:lnTo>
                  <a:lnTo>
                    <a:pt x="8336" y="2150"/>
                  </a:lnTo>
                  <a:lnTo>
                    <a:pt x="8259" y="2390"/>
                  </a:lnTo>
                  <a:close/>
                  <a:moveTo>
                    <a:pt x="10223" y="1586"/>
                  </a:moveTo>
                  <a:cubicBezTo>
                    <a:pt x="10223" y="1604"/>
                    <a:pt x="10220" y="1618"/>
                    <a:pt x="10213" y="1632"/>
                  </a:cubicBezTo>
                  <a:cubicBezTo>
                    <a:pt x="10206" y="1646"/>
                    <a:pt x="10199" y="1657"/>
                    <a:pt x="10188" y="1667"/>
                  </a:cubicBezTo>
                  <a:cubicBezTo>
                    <a:pt x="10177" y="1678"/>
                    <a:pt x="10167" y="1685"/>
                    <a:pt x="10153" y="1692"/>
                  </a:cubicBezTo>
                  <a:cubicBezTo>
                    <a:pt x="10139" y="1699"/>
                    <a:pt x="10125" y="1699"/>
                    <a:pt x="10111" y="1699"/>
                  </a:cubicBezTo>
                  <a:cubicBezTo>
                    <a:pt x="10093" y="1699"/>
                    <a:pt x="10079" y="1695"/>
                    <a:pt x="10065" y="1692"/>
                  </a:cubicBezTo>
                  <a:cubicBezTo>
                    <a:pt x="10051" y="1685"/>
                    <a:pt x="10040" y="1678"/>
                    <a:pt x="10030" y="1667"/>
                  </a:cubicBezTo>
                  <a:cubicBezTo>
                    <a:pt x="10019" y="1657"/>
                    <a:pt x="10012" y="1646"/>
                    <a:pt x="10005" y="1632"/>
                  </a:cubicBezTo>
                  <a:cubicBezTo>
                    <a:pt x="9998" y="1618"/>
                    <a:pt x="9998" y="1604"/>
                    <a:pt x="9998" y="1586"/>
                  </a:cubicBezTo>
                  <a:cubicBezTo>
                    <a:pt x="9998" y="1568"/>
                    <a:pt x="10001" y="1554"/>
                    <a:pt x="10008" y="1540"/>
                  </a:cubicBezTo>
                  <a:cubicBezTo>
                    <a:pt x="10016" y="1526"/>
                    <a:pt x="10023" y="1516"/>
                    <a:pt x="10033" y="1505"/>
                  </a:cubicBezTo>
                  <a:cubicBezTo>
                    <a:pt x="10044" y="1495"/>
                    <a:pt x="10054" y="1487"/>
                    <a:pt x="10068" y="1480"/>
                  </a:cubicBezTo>
                  <a:cubicBezTo>
                    <a:pt x="10082" y="1473"/>
                    <a:pt x="10097" y="1473"/>
                    <a:pt x="10111" y="1473"/>
                  </a:cubicBezTo>
                  <a:cubicBezTo>
                    <a:pt x="10125" y="1473"/>
                    <a:pt x="10139" y="1477"/>
                    <a:pt x="10153" y="1480"/>
                  </a:cubicBezTo>
                  <a:cubicBezTo>
                    <a:pt x="10167" y="1487"/>
                    <a:pt x="10177" y="1494"/>
                    <a:pt x="10188" y="1505"/>
                  </a:cubicBezTo>
                  <a:cubicBezTo>
                    <a:pt x="10199" y="1515"/>
                    <a:pt x="10206" y="1526"/>
                    <a:pt x="10213" y="1540"/>
                  </a:cubicBezTo>
                  <a:cubicBezTo>
                    <a:pt x="10223" y="1554"/>
                    <a:pt x="10223" y="1572"/>
                    <a:pt x="10223" y="1586"/>
                  </a:cubicBezTo>
                  <a:close/>
                  <a:moveTo>
                    <a:pt x="10202" y="1586"/>
                  </a:moveTo>
                  <a:cubicBezTo>
                    <a:pt x="10202" y="1572"/>
                    <a:pt x="10199" y="1558"/>
                    <a:pt x="10195" y="1547"/>
                  </a:cubicBezTo>
                  <a:cubicBezTo>
                    <a:pt x="10192" y="1537"/>
                    <a:pt x="10185" y="1526"/>
                    <a:pt x="10177" y="1519"/>
                  </a:cubicBezTo>
                  <a:cubicBezTo>
                    <a:pt x="10170" y="1512"/>
                    <a:pt x="10160" y="1505"/>
                    <a:pt x="10149" y="1501"/>
                  </a:cubicBezTo>
                  <a:cubicBezTo>
                    <a:pt x="10139" y="1498"/>
                    <a:pt x="10128" y="1494"/>
                    <a:pt x="10114" y="1494"/>
                  </a:cubicBezTo>
                  <a:cubicBezTo>
                    <a:pt x="10100" y="1494"/>
                    <a:pt x="10090" y="1498"/>
                    <a:pt x="10079" y="1501"/>
                  </a:cubicBezTo>
                  <a:cubicBezTo>
                    <a:pt x="10069" y="1505"/>
                    <a:pt x="10058" y="1512"/>
                    <a:pt x="10051" y="1519"/>
                  </a:cubicBezTo>
                  <a:cubicBezTo>
                    <a:pt x="10044" y="1526"/>
                    <a:pt x="10037" y="1537"/>
                    <a:pt x="10033" y="1547"/>
                  </a:cubicBezTo>
                  <a:cubicBezTo>
                    <a:pt x="10030" y="1558"/>
                    <a:pt x="10026" y="1572"/>
                    <a:pt x="10026" y="1586"/>
                  </a:cubicBezTo>
                  <a:cubicBezTo>
                    <a:pt x="10026" y="1600"/>
                    <a:pt x="10030" y="1611"/>
                    <a:pt x="10033" y="1621"/>
                  </a:cubicBezTo>
                  <a:cubicBezTo>
                    <a:pt x="10037" y="1632"/>
                    <a:pt x="10044" y="1642"/>
                    <a:pt x="10051" y="1649"/>
                  </a:cubicBezTo>
                  <a:cubicBezTo>
                    <a:pt x="10058" y="1657"/>
                    <a:pt x="10068" y="1664"/>
                    <a:pt x="10079" y="1671"/>
                  </a:cubicBezTo>
                  <a:cubicBezTo>
                    <a:pt x="10089" y="1674"/>
                    <a:pt x="10104" y="1678"/>
                    <a:pt x="10114" y="1678"/>
                  </a:cubicBezTo>
                  <a:cubicBezTo>
                    <a:pt x="10125" y="1678"/>
                    <a:pt x="10139" y="1675"/>
                    <a:pt x="10149" y="1671"/>
                  </a:cubicBezTo>
                  <a:cubicBezTo>
                    <a:pt x="10160" y="1668"/>
                    <a:pt x="10170" y="1660"/>
                    <a:pt x="10177" y="1653"/>
                  </a:cubicBezTo>
                  <a:cubicBezTo>
                    <a:pt x="10185" y="1646"/>
                    <a:pt x="10192" y="1635"/>
                    <a:pt x="10195" y="1625"/>
                  </a:cubicBezTo>
                  <a:cubicBezTo>
                    <a:pt x="10199" y="1614"/>
                    <a:pt x="10202" y="1600"/>
                    <a:pt x="10202" y="1586"/>
                  </a:cubicBezTo>
                  <a:close/>
                  <a:moveTo>
                    <a:pt x="10132" y="1597"/>
                  </a:moveTo>
                  <a:lnTo>
                    <a:pt x="10167" y="1653"/>
                  </a:lnTo>
                  <a:lnTo>
                    <a:pt x="10142" y="1653"/>
                  </a:lnTo>
                  <a:lnTo>
                    <a:pt x="10111" y="1600"/>
                  </a:lnTo>
                  <a:lnTo>
                    <a:pt x="10089" y="1600"/>
                  </a:lnTo>
                  <a:lnTo>
                    <a:pt x="10089" y="1653"/>
                  </a:lnTo>
                  <a:lnTo>
                    <a:pt x="10068" y="1653"/>
                  </a:lnTo>
                  <a:lnTo>
                    <a:pt x="10068" y="1526"/>
                  </a:lnTo>
                  <a:lnTo>
                    <a:pt x="10118" y="1526"/>
                  </a:lnTo>
                  <a:cubicBezTo>
                    <a:pt x="10132" y="1526"/>
                    <a:pt x="10146" y="1530"/>
                    <a:pt x="10153" y="1533"/>
                  </a:cubicBezTo>
                  <a:cubicBezTo>
                    <a:pt x="10160" y="1540"/>
                    <a:pt x="10163" y="1547"/>
                    <a:pt x="10163" y="1561"/>
                  </a:cubicBezTo>
                  <a:cubicBezTo>
                    <a:pt x="10163" y="1572"/>
                    <a:pt x="10160" y="1582"/>
                    <a:pt x="10153" y="1586"/>
                  </a:cubicBezTo>
                  <a:cubicBezTo>
                    <a:pt x="10149" y="1593"/>
                    <a:pt x="10142" y="1597"/>
                    <a:pt x="10132" y="1597"/>
                  </a:cubicBezTo>
                  <a:close/>
                  <a:moveTo>
                    <a:pt x="10125" y="1579"/>
                  </a:moveTo>
                  <a:cubicBezTo>
                    <a:pt x="10128" y="1579"/>
                    <a:pt x="10132" y="1579"/>
                    <a:pt x="10135" y="1575"/>
                  </a:cubicBezTo>
                  <a:cubicBezTo>
                    <a:pt x="10139" y="1575"/>
                    <a:pt x="10139" y="1572"/>
                    <a:pt x="10142" y="1568"/>
                  </a:cubicBezTo>
                  <a:cubicBezTo>
                    <a:pt x="10142" y="1565"/>
                    <a:pt x="10146" y="1561"/>
                    <a:pt x="10146" y="1558"/>
                  </a:cubicBezTo>
                  <a:cubicBezTo>
                    <a:pt x="10146" y="1554"/>
                    <a:pt x="10146" y="1551"/>
                    <a:pt x="10142" y="1547"/>
                  </a:cubicBezTo>
                  <a:cubicBezTo>
                    <a:pt x="10142" y="1544"/>
                    <a:pt x="10139" y="1544"/>
                    <a:pt x="10135" y="1544"/>
                  </a:cubicBezTo>
                  <a:cubicBezTo>
                    <a:pt x="10132" y="1544"/>
                    <a:pt x="10129" y="1540"/>
                    <a:pt x="10125" y="1540"/>
                  </a:cubicBezTo>
                  <a:cubicBezTo>
                    <a:pt x="10122" y="1540"/>
                    <a:pt x="10118" y="1540"/>
                    <a:pt x="10114" y="1540"/>
                  </a:cubicBezTo>
                  <a:lnTo>
                    <a:pt x="10089" y="1540"/>
                  </a:lnTo>
                  <a:lnTo>
                    <a:pt x="10089" y="1575"/>
                  </a:lnTo>
                  <a:lnTo>
                    <a:pt x="10114" y="1575"/>
                  </a:lnTo>
                  <a:cubicBezTo>
                    <a:pt x="10118" y="1582"/>
                    <a:pt x="10121" y="1579"/>
                    <a:pt x="10125" y="1579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Freeform 23"/>
            <p:cNvSpPr>
              <a:spLocks noChangeArrowheads="1"/>
            </p:cNvSpPr>
            <p:nvPr/>
          </p:nvSpPr>
          <p:spPr bwMode="auto">
            <a:xfrm>
              <a:off x="1930" y="2022"/>
              <a:ext cx="343" cy="223"/>
            </a:xfrm>
            <a:custGeom>
              <a:avLst/>
              <a:gdLst>
                <a:gd name="T0" fmla="*/ 1510 w 1515"/>
                <a:gd name="T1" fmla="*/ 0 h 988"/>
                <a:gd name="T2" fmla="*/ 3 w 1515"/>
                <a:gd name="T3" fmla="*/ 508 h 988"/>
                <a:gd name="T4" fmla="*/ 0 w 1515"/>
                <a:gd name="T5" fmla="*/ 539 h 988"/>
                <a:gd name="T6" fmla="*/ 1514 w 1515"/>
                <a:gd name="T7" fmla="*/ 987 h 988"/>
                <a:gd name="T8" fmla="*/ 1514 w 1515"/>
                <a:gd name="T9" fmla="*/ 0 h 988"/>
                <a:gd name="T10" fmla="*/ 1510 w 1515"/>
                <a:gd name="T11" fmla="*/ 0 h 9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15" h="988">
                  <a:moveTo>
                    <a:pt x="1510" y="0"/>
                  </a:moveTo>
                  <a:cubicBezTo>
                    <a:pt x="834" y="384"/>
                    <a:pt x="200" y="483"/>
                    <a:pt x="3" y="508"/>
                  </a:cubicBezTo>
                  <a:cubicBezTo>
                    <a:pt x="3" y="518"/>
                    <a:pt x="0" y="529"/>
                    <a:pt x="0" y="539"/>
                  </a:cubicBezTo>
                  <a:cubicBezTo>
                    <a:pt x="225" y="638"/>
                    <a:pt x="792" y="864"/>
                    <a:pt x="1514" y="987"/>
                  </a:cubicBezTo>
                  <a:lnTo>
                    <a:pt x="1514" y="0"/>
                  </a:lnTo>
                  <a:lnTo>
                    <a:pt x="151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Freeform 24"/>
            <p:cNvSpPr>
              <a:spLocks noChangeArrowheads="1"/>
            </p:cNvSpPr>
            <p:nvPr/>
          </p:nvSpPr>
          <p:spPr bwMode="auto">
            <a:xfrm>
              <a:off x="1922" y="1739"/>
              <a:ext cx="349" cy="369"/>
            </a:xfrm>
            <a:custGeom>
              <a:avLst/>
              <a:gdLst>
                <a:gd name="T0" fmla="*/ 1542 w 1543"/>
                <a:gd name="T1" fmla="*/ 1108 h 1633"/>
                <a:gd name="T2" fmla="*/ 1542 w 1543"/>
                <a:gd name="T3" fmla="*/ 0 h 1633"/>
                <a:gd name="T4" fmla="*/ 0 w 1543"/>
                <a:gd name="T5" fmla="*/ 1600 h 1633"/>
                <a:gd name="T6" fmla="*/ 14 w 1543"/>
                <a:gd name="T7" fmla="*/ 1632 h 1633"/>
                <a:gd name="T8" fmla="*/ 1542 w 1543"/>
                <a:gd name="T9" fmla="*/ 1108 h 16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3" h="1633">
                  <a:moveTo>
                    <a:pt x="1542" y="1108"/>
                  </a:moveTo>
                  <a:lnTo>
                    <a:pt x="1542" y="0"/>
                  </a:lnTo>
                  <a:lnTo>
                    <a:pt x="0" y="1600"/>
                  </a:lnTo>
                  <a:cubicBezTo>
                    <a:pt x="7" y="1611"/>
                    <a:pt x="11" y="1622"/>
                    <a:pt x="14" y="1632"/>
                  </a:cubicBezTo>
                  <a:cubicBezTo>
                    <a:pt x="201" y="1611"/>
                    <a:pt x="863" y="1505"/>
                    <a:pt x="1542" y="110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Freeform 25"/>
            <p:cNvSpPr>
              <a:spLocks noChangeArrowheads="1"/>
            </p:cNvSpPr>
            <p:nvPr/>
          </p:nvSpPr>
          <p:spPr bwMode="auto">
            <a:xfrm>
              <a:off x="1894" y="2170"/>
              <a:ext cx="378" cy="125"/>
            </a:xfrm>
            <a:custGeom>
              <a:avLst/>
              <a:gdLst>
                <a:gd name="T0" fmla="*/ 109 w 1670"/>
                <a:gd name="T1" fmla="*/ 0 h 555"/>
                <a:gd name="T2" fmla="*/ 0 w 1670"/>
                <a:gd name="T3" fmla="*/ 88 h 555"/>
                <a:gd name="T4" fmla="*/ 127 w 1670"/>
                <a:gd name="T5" fmla="*/ 554 h 555"/>
                <a:gd name="T6" fmla="*/ 1669 w 1670"/>
                <a:gd name="T7" fmla="*/ 554 h 555"/>
                <a:gd name="T8" fmla="*/ 1669 w 1670"/>
                <a:gd name="T9" fmla="*/ 459 h 555"/>
                <a:gd name="T10" fmla="*/ 109 w 1670"/>
                <a:gd name="T1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70" h="555">
                  <a:moveTo>
                    <a:pt x="109" y="0"/>
                  </a:moveTo>
                  <a:cubicBezTo>
                    <a:pt x="81" y="39"/>
                    <a:pt x="46" y="71"/>
                    <a:pt x="0" y="88"/>
                  </a:cubicBezTo>
                  <a:cubicBezTo>
                    <a:pt x="18" y="194"/>
                    <a:pt x="53" y="367"/>
                    <a:pt x="127" y="554"/>
                  </a:cubicBezTo>
                  <a:lnTo>
                    <a:pt x="1669" y="554"/>
                  </a:lnTo>
                  <a:lnTo>
                    <a:pt x="1669" y="459"/>
                  </a:lnTo>
                  <a:cubicBezTo>
                    <a:pt x="930" y="335"/>
                    <a:pt x="342" y="103"/>
                    <a:pt x="10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Freeform 26"/>
            <p:cNvSpPr>
              <a:spLocks noChangeArrowheads="1"/>
            </p:cNvSpPr>
            <p:nvPr/>
          </p:nvSpPr>
          <p:spPr bwMode="auto">
            <a:xfrm>
              <a:off x="1736" y="2190"/>
              <a:ext cx="145" cy="105"/>
            </a:xfrm>
            <a:custGeom>
              <a:avLst/>
              <a:gdLst>
                <a:gd name="T0" fmla="*/ 531 w 642"/>
                <a:gd name="T1" fmla="*/ 25 h 467"/>
                <a:gd name="T2" fmla="*/ 450 w 642"/>
                <a:gd name="T3" fmla="*/ 0 h 467"/>
                <a:gd name="T4" fmla="*/ 0 w 642"/>
                <a:gd name="T5" fmla="*/ 466 h 467"/>
                <a:gd name="T6" fmla="*/ 641 w 642"/>
                <a:gd name="T7" fmla="*/ 466 h 467"/>
                <a:gd name="T8" fmla="*/ 531 w 642"/>
                <a:gd name="T9" fmla="*/ 25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2" h="467">
                  <a:moveTo>
                    <a:pt x="531" y="25"/>
                  </a:moveTo>
                  <a:cubicBezTo>
                    <a:pt x="503" y="22"/>
                    <a:pt x="475" y="11"/>
                    <a:pt x="450" y="0"/>
                  </a:cubicBezTo>
                  <a:lnTo>
                    <a:pt x="0" y="466"/>
                  </a:lnTo>
                  <a:lnTo>
                    <a:pt x="641" y="466"/>
                  </a:lnTo>
                  <a:cubicBezTo>
                    <a:pt x="577" y="290"/>
                    <a:pt x="545" y="127"/>
                    <a:pt x="531" y="25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42412512"/>
      </p:ext>
    </p:extLst>
  </p:cSld>
  <p:clrMapOvr>
    <a:masterClrMapping/>
  </p:clrMapOvr>
  <p:transition xmlns:p14="http://schemas.microsoft.com/office/powerpoint/2010/main" spd="med">
    <p:pull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rallelogram 7"/>
          <p:cNvSpPr/>
          <p:nvPr userDrawn="1"/>
        </p:nvSpPr>
        <p:spPr>
          <a:xfrm>
            <a:off x="0" y="3771900"/>
            <a:ext cx="1264118" cy="2400300"/>
          </a:xfrm>
          <a:prstGeom prst="parallelogram">
            <a:avLst>
              <a:gd name="adj" fmla="val 0"/>
            </a:avLst>
          </a:prstGeom>
          <a:solidFill>
            <a:schemeClr val="accent5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 cstate="screen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8179" y="3771899"/>
            <a:ext cx="1379780" cy="2400301"/>
          </a:xfrm>
          <a:prstGeom prst="rect">
            <a:avLst/>
          </a:prstGeom>
        </p:spPr>
      </p:pic>
      <p:sp>
        <p:nvSpPr>
          <p:cNvPr id="7" name="Parallelogram 6"/>
          <p:cNvSpPr/>
          <p:nvPr userDrawn="1"/>
        </p:nvSpPr>
        <p:spPr>
          <a:xfrm>
            <a:off x="898358" y="3771900"/>
            <a:ext cx="5943600" cy="2400300"/>
          </a:xfrm>
          <a:prstGeom prst="parallelogram">
            <a:avLst>
              <a:gd name="adj" fmla="val 13376"/>
            </a:avLst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1228674" y="3771900"/>
            <a:ext cx="5294046" cy="24003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l">
              <a:lnSpc>
                <a:spcPct val="85000"/>
              </a:lnSpc>
              <a:spcBef>
                <a:spcPts val="0"/>
              </a:spcBef>
              <a:defRPr sz="43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grpSp>
        <p:nvGrpSpPr>
          <p:cNvPr id="16" name="Group 15"/>
          <p:cNvGrpSpPr>
            <a:grpSpLocks/>
          </p:cNvGrpSpPr>
          <p:nvPr userDrawn="1"/>
        </p:nvGrpSpPr>
        <p:grpSpPr bwMode="auto">
          <a:xfrm>
            <a:off x="118187" y="3921758"/>
            <a:ext cx="992735" cy="200102"/>
            <a:chOff x="1736" y="1731"/>
            <a:chExt cx="2937" cy="592"/>
          </a:xfrm>
          <a:solidFill>
            <a:schemeClr val="bg1"/>
          </a:solidFill>
        </p:grpSpPr>
        <p:sp>
          <p:nvSpPr>
            <p:cNvPr id="17" name="Freeform 16"/>
            <p:cNvSpPr>
              <a:spLocks noChangeArrowheads="1"/>
            </p:cNvSpPr>
            <p:nvPr/>
          </p:nvSpPr>
          <p:spPr bwMode="auto">
            <a:xfrm>
              <a:off x="2356" y="1731"/>
              <a:ext cx="2318" cy="592"/>
            </a:xfrm>
            <a:custGeom>
              <a:avLst/>
              <a:gdLst>
                <a:gd name="T0" fmla="*/ 186 w 10224"/>
                <a:gd name="T1" fmla="*/ 17 h 2614"/>
                <a:gd name="T2" fmla="*/ 1137 w 10224"/>
                <a:gd name="T3" fmla="*/ 17 h 2614"/>
                <a:gd name="T4" fmla="*/ 1560 w 10224"/>
                <a:gd name="T5" fmla="*/ 412 h 2614"/>
                <a:gd name="T6" fmla="*/ 1968 w 10224"/>
                <a:gd name="T7" fmla="*/ 1505 h 2614"/>
                <a:gd name="T8" fmla="*/ 3200 w 10224"/>
                <a:gd name="T9" fmla="*/ 1565 h 2614"/>
                <a:gd name="T10" fmla="*/ 3531 w 10224"/>
                <a:gd name="T11" fmla="*/ 984 h 2614"/>
                <a:gd name="T12" fmla="*/ 4572 w 10224"/>
                <a:gd name="T13" fmla="*/ 0 h 2614"/>
                <a:gd name="T14" fmla="*/ 4368 w 10224"/>
                <a:gd name="T15" fmla="*/ 1699 h 2614"/>
                <a:gd name="T16" fmla="*/ 6474 w 10224"/>
                <a:gd name="T17" fmla="*/ 807 h 2614"/>
                <a:gd name="T18" fmla="*/ 5928 w 10224"/>
                <a:gd name="T19" fmla="*/ 649 h 2614"/>
                <a:gd name="T20" fmla="*/ 5710 w 10224"/>
                <a:gd name="T21" fmla="*/ 1297 h 2614"/>
                <a:gd name="T22" fmla="*/ 7234 w 10224"/>
                <a:gd name="T23" fmla="*/ 395 h 2614"/>
                <a:gd name="T24" fmla="*/ 7167 w 10224"/>
                <a:gd name="T25" fmla="*/ 649 h 2614"/>
                <a:gd name="T26" fmla="*/ 8086 w 10224"/>
                <a:gd name="T27" fmla="*/ 910 h 2614"/>
                <a:gd name="T28" fmla="*/ 8973 w 10224"/>
                <a:gd name="T29" fmla="*/ 1685 h 2614"/>
                <a:gd name="T30" fmla="*/ 9470 w 10224"/>
                <a:gd name="T31" fmla="*/ 1054 h 2614"/>
                <a:gd name="T32" fmla="*/ 2915 w 10224"/>
                <a:gd name="T33" fmla="*/ 2249 h 2614"/>
                <a:gd name="T34" fmla="*/ 2859 w 10224"/>
                <a:gd name="T35" fmla="*/ 2267 h 2614"/>
                <a:gd name="T36" fmla="*/ 2746 w 10224"/>
                <a:gd name="T37" fmla="*/ 2323 h 2614"/>
                <a:gd name="T38" fmla="*/ 3162 w 10224"/>
                <a:gd name="T39" fmla="*/ 2147 h 2614"/>
                <a:gd name="T40" fmla="*/ 3140 w 10224"/>
                <a:gd name="T41" fmla="*/ 2193 h 2614"/>
                <a:gd name="T42" fmla="*/ 3812 w 10224"/>
                <a:gd name="T43" fmla="*/ 2404 h 2614"/>
                <a:gd name="T44" fmla="*/ 3676 w 10224"/>
                <a:gd name="T45" fmla="*/ 2193 h 2614"/>
                <a:gd name="T46" fmla="*/ 3591 w 10224"/>
                <a:gd name="T47" fmla="*/ 2387 h 2614"/>
                <a:gd name="T48" fmla="*/ 3956 w 10224"/>
                <a:gd name="T49" fmla="*/ 2316 h 2614"/>
                <a:gd name="T50" fmla="*/ 4122 w 10224"/>
                <a:gd name="T51" fmla="*/ 2482 h 2614"/>
                <a:gd name="T52" fmla="*/ 4199 w 10224"/>
                <a:gd name="T53" fmla="*/ 2150 h 2614"/>
                <a:gd name="T54" fmla="*/ 4379 w 10224"/>
                <a:gd name="T55" fmla="*/ 2313 h 2614"/>
                <a:gd name="T56" fmla="*/ 4594 w 10224"/>
                <a:gd name="T57" fmla="*/ 2016 h 2614"/>
                <a:gd name="T58" fmla="*/ 4710 w 10224"/>
                <a:gd name="T59" fmla="*/ 2320 h 2614"/>
                <a:gd name="T60" fmla="*/ 4946 w 10224"/>
                <a:gd name="T61" fmla="*/ 2320 h 2614"/>
                <a:gd name="T62" fmla="*/ 5146 w 10224"/>
                <a:gd name="T63" fmla="*/ 2489 h 2614"/>
                <a:gd name="T64" fmla="*/ 5347 w 10224"/>
                <a:gd name="T65" fmla="*/ 2270 h 2614"/>
                <a:gd name="T66" fmla="*/ 5435 w 10224"/>
                <a:gd name="T67" fmla="*/ 2147 h 2614"/>
                <a:gd name="T68" fmla="*/ 5805 w 10224"/>
                <a:gd name="T69" fmla="*/ 2316 h 2614"/>
                <a:gd name="T70" fmla="*/ 6093 w 10224"/>
                <a:gd name="T71" fmla="*/ 2320 h 2614"/>
                <a:gd name="T72" fmla="*/ 6333 w 10224"/>
                <a:gd name="T73" fmla="*/ 2320 h 2614"/>
                <a:gd name="T74" fmla="*/ 6530 w 10224"/>
                <a:gd name="T75" fmla="*/ 2489 h 2614"/>
                <a:gd name="T76" fmla="*/ 6731 w 10224"/>
                <a:gd name="T77" fmla="*/ 2270 h 2614"/>
                <a:gd name="T78" fmla="*/ 6819 w 10224"/>
                <a:gd name="T79" fmla="*/ 2147 h 2614"/>
                <a:gd name="T80" fmla="*/ 7040 w 10224"/>
                <a:gd name="T81" fmla="*/ 2175 h 2614"/>
                <a:gd name="T82" fmla="*/ 7097 w 10224"/>
                <a:gd name="T83" fmla="*/ 2436 h 2614"/>
                <a:gd name="T84" fmla="*/ 7385 w 10224"/>
                <a:gd name="T85" fmla="*/ 2390 h 2614"/>
                <a:gd name="T86" fmla="*/ 7533 w 10224"/>
                <a:gd name="T87" fmla="*/ 2150 h 2614"/>
                <a:gd name="T88" fmla="*/ 7604 w 10224"/>
                <a:gd name="T89" fmla="*/ 2383 h 2614"/>
                <a:gd name="T90" fmla="*/ 7815 w 10224"/>
                <a:gd name="T91" fmla="*/ 2489 h 2614"/>
                <a:gd name="T92" fmla="*/ 8037 w 10224"/>
                <a:gd name="T93" fmla="*/ 2267 h 2614"/>
                <a:gd name="T94" fmla="*/ 8238 w 10224"/>
                <a:gd name="T95" fmla="*/ 2613 h 2614"/>
                <a:gd name="T96" fmla="*/ 10153 w 10224"/>
                <a:gd name="T97" fmla="*/ 1692 h 2614"/>
                <a:gd name="T98" fmla="*/ 10033 w 10224"/>
                <a:gd name="T99" fmla="*/ 1505 h 2614"/>
                <a:gd name="T100" fmla="*/ 10202 w 10224"/>
                <a:gd name="T101" fmla="*/ 1586 h 2614"/>
                <a:gd name="T102" fmla="*/ 10033 w 10224"/>
                <a:gd name="T103" fmla="*/ 1547 h 2614"/>
                <a:gd name="T104" fmla="*/ 10177 w 10224"/>
                <a:gd name="T105" fmla="*/ 1653 h 2614"/>
                <a:gd name="T106" fmla="*/ 10089 w 10224"/>
                <a:gd name="T107" fmla="*/ 1600 h 2614"/>
                <a:gd name="T108" fmla="*/ 10153 w 10224"/>
                <a:gd name="T109" fmla="*/ 1586 h 2614"/>
                <a:gd name="T110" fmla="*/ 10135 w 10224"/>
                <a:gd name="T111" fmla="*/ 1544 h 26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0224" h="2614">
                  <a:moveTo>
                    <a:pt x="546" y="1547"/>
                  </a:moveTo>
                  <a:lnTo>
                    <a:pt x="936" y="1547"/>
                  </a:lnTo>
                  <a:lnTo>
                    <a:pt x="936" y="1695"/>
                  </a:lnTo>
                  <a:cubicBezTo>
                    <a:pt x="803" y="1699"/>
                    <a:pt x="672" y="1702"/>
                    <a:pt x="553" y="1702"/>
                  </a:cubicBezTo>
                  <a:cubicBezTo>
                    <a:pt x="267" y="1702"/>
                    <a:pt x="0" y="1688"/>
                    <a:pt x="0" y="1332"/>
                  </a:cubicBezTo>
                  <a:lnTo>
                    <a:pt x="0" y="17"/>
                  </a:lnTo>
                  <a:lnTo>
                    <a:pt x="186" y="17"/>
                  </a:lnTo>
                  <a:lnTo>
                    <a:pt x="186" y="1231"/>
                  </a:lnTo>
                  <a:cubicBezTo>
                    <a:pt x="183" y="1491"/>
                    <a:pt x="236" y="1547"/>
                    <a:pt x="546" y="1547"/>
                  </a:cubicBezTo>
                  <a:close/>
                  <a:moveTo>
                    <a:pt x="1137" y="17"/>
                  </a:moveTo>
                  <a:cubicBezTo>
                    <a:pt x="1056" y="17"/>
                    <a:pt x="1031" y="52"/>
                    <a:pt x="1031" y="144"/>
                  </a:cubicBezTo>
                  <a:cubicBezTo>
                    <a:pt x="1031" y="239"/>
                    <a:pt x="1052" y="271"/>
                    <a:pt x="1137" y="271"/>
                  </a:cubicBezTo>
                  <a:cubicBezTo>
                    <a:pt x="1221" y="271"/>
                    <a:pt x="1243" y="239"/>
                    <a:pt x="1243" y="144"/>
                  </a:cubicBezTo>
                  <a:cubicBezTo>
                    <a:pt x="1246" y="52"/>
                    <a:pt x="1222" y="17"/>
                    <a:pt x="1137" y="17"/>
                  </a:cubicBezTo>
                  <a:close/>
                  <a:moveTo>
                    <a:pt x="1053" y="1699"/>
                  </a:moveTo>
                  <a:lnTo>
                    <a:pt x="1229" y="1699"/>
                  </a:lnTo>
                  <a:lnTo>
                    <a:pt x="1229" y="412"/>
                  </a:lnTo>
                  <a:lnTo>
                    <a:pt x="1053" y="412"/>
                  </a:lnTo>
                  <a:lnTo>
                    <a:pt x="1053" y="1699"/>
                  </a:lnTo>
                  <a:close/>
                  <a:moveTo>
                    <a:pt x="1968" y="1505"/>
                  </a:moveTo>
                  <a:lnTo>
                    <a:pt x="1560" y="412"/>
                  </a:lnTo>
                  <a:lnTo>
                    <a:pt x="1373" y="412"/>
                  </a:lnTo>
                  <a:lnTo>
                    <a:pt x="1824" y="1590"/>
                  </a:lnTo>
                  <a:cubicBezTo>
                    <a:pt x="1855" y="1674"/>
                    <a:pt x="1898" y="1713"/>
                    <a:pt x="1964" y="1713"/>
                  </a:cubicBezTo>
                  <a:cubicBezTo>
                    <a:pt x="2028" y="1713"/>
                    <a:pt x="2070" y="1671"/>
                    <a:pt x="2102" y="1590"/>
                  </a:cubicBezTo>
                  <a:lnTo>
                    <a:pt x="2559" y="412"/>
                  </a:lnTo>
                  <a:lnTo>
                    <a:pt x="2380" y="412"/>
                  </a:lnTo>
                  <a:lnTo>
                    <a:pt x="1968" y="1505"/>
                  </a:lnTo>
                  <a:close/>
                  <a:moveTo>
                    <a:pt x="2598" y="1054"/>
                  </a:moveTo>
                  <a:cubicBezTo>
                    <a:pt x="2598" y="589"/>
                    <a:pt x="2739" y="395"/>
                    <a:pt x="3158" y="395"/>
                  </a:cubicBezTo>
                  <a:cubicBezTo>
                    <a:pt x="3591" y="395"/>
                    <a:pt x="3711" y="620"/>
                    <a:pt x="3711" y="973"/>
                  </a:cubicBezTo>
                  <a:cubicBezTo>
                    <a:pt x="3711" y="1008"/>
                    <a:pt x="3711" y="1058"/>
                    <a:pt x="3707" y="1097"/>
                  </a:cubicBezTo>
                  <a:cubicBezTo>
                    <a:pt x="3559" y="1121"/>
                    <a:pt x="3257" y="1150"/>
                    <a:pt x="3077" y="1157"/>
                  </a:cubicBezTo>
                  <a:lnTo>
                    <a:pt x="2774" y="1167"/>
                  </a:lnTo>
                  <a:cubicBezTo>
                    <a:pt x="2795" y="1431"/>
                    <a:pt x="2876" y="1565"/>
                    <a:pt x="3200" y="1565"/>
                  </a:cubicBezTo>
                  <a:cubicBezTo>
                    <a:pt x="3366" y="1565"/>
                    <a:pt x="3521" y="1547"/>
                    <a:pt x="3654" y="1530"/>
                  </a:cubicBezTo>
                  <a:lnTo>
                    <a:pt x="3672" y="1671"/>
                  </a:lnTo>
                  <a:cubicBezTo>
                    <a:pt x="3524" y="1692"/>
                    <a:pt x="3376" y="1713"/>
                    <a:pt x="3133" y="1713"/>
                  </a:cubicBezTo>
                  <a:cubicBezTo>
                    <a:pt x="2711" y="1713"/>
                    <a:pt x="2598" y="1434"/>
                    <a:pt x="2598" y="1054"/>
                  </a:cubicBezTo>
                  <a:close/>
                  <a:moveTo>
                    <a:pt x="2771" y="1037"/>
                  </a:moveTo>
                  <a:lnTo>
                    <a:pt x="3109" y="1019"/>
                  </a:lnTo>
                  <a:cubicBezTo>
                    <a:pt x="3221" y="1016"/>
                    <a:pt x="3415" y="998"/>
                    <a:pt x="3531" y="984"/>
                  </a:cubicBezTo>
                  <a:cubicBezTo>
                    <a:pt x="3535" y="959"/>
                    <a:pt x="3535" y="920"/>
                    <a:pt x="3535" y="892"/>
                  </a:cubicBezTo>
                  <a:cubicBezTo>
                    <a:pt x="3535" y="673"/>
                    <a:pt x="3440" y="536"/>
                    <a:pt x="3158" y="536"/>
                  </a:cubicBezTo>
                  <a:cubicBezTo>
                    <a:pt x="2838" y="539"/>
                    <a:pt x="2771" y="705"/>
                    <a:pt x="2771" y="1037"/>
                  </a:cubicBezTo>
                  <a:close/>
                  <a:moveTo>
                    <a:pt x="4368" y="1699"/>
                  </a:moveTo>
                  <a:lnTo>
                    <a:pt x="4027" y="1699"/>
                  </a:lnTo>
                  <a:lnTo>
                    <a:pt x="4027" y="45"/>
                  </a:lnTo>
                  <a:cubicBezTo>
                    <a:pt x="4171" y="17"/>
                    <a:pt x="4372" y="0"/>
                    <a:pt x="4572" y="0"/>
                  </a:cubicBezTo>
                  <a:cubicBezTo>
                    <a:pt x="4942" y="0"/>
                    <a:pt x="5248" y="74"/>
                    <a:pt x="5248" y="529"/>
                  </a:cubicBezTo>
                  <a:cubicBezTo>
                    <a:pt x="5248" y="825"/>
                    <a:pt x="5125" y="966"/>
                    <a:pt x="4924" y="1026"/>
                  </a:cubicBezTo>
                  <a:lnTo>
                    <a:pt x="5308" y="1699"/>
                  </a:lnTo>
                  <a:lnTo>
                    <a:pt x="4917" y="1699"/>
                  </a:lnTo>
                  <a:lnTo>
                    <a:pt x="4572" y="1065"/>
                  </a:lnTo>
                  <a:cubicBezTo>
                    <a:pt x="4505" y="1065"/>
                    <a:pt x="4425" y="1061"/>
                    <a:pt x="4368" y="1058"/>
                  </a:cubicBezTo>
                  <a:lnTo>
                    <a:pt x="4368" y="1699"/>
                  </a:lnTo>
                  <a:close/>
                  <a:moveTo>
                    <a:pt x="4368" y="786"/>
                  </a:moveTo>
                  <a:cubicBezTo>
                    <a:pt x="4439" y="793"/>
                    <a:pt x="4505" y="793"/>
                    <a:pt x="4576" y="793"/>
                  </a:cubicBezTo>
                  <a:cubicBezTo>
                    <a:pt x="4787" y="793"/>
                    <a:pt x="4910" y="740"/>
                    <a:pt x="4910" y="525"/>
                  </a:cubicBezTo>
                  <a:cubicBezTo>
                    <a:pt x="4910" y="338"/>
                    <a:pt x="4826" y="264"/>
                    <a:pt x="4583" y="264"/>
                  </a:cubicBezTo>
                  <a:cubicBezTo>
                    <a:pt x="4516" y="264"/>
                    <a:pt x="4439" y="268"/>
                    <a:pt x="4368" y="278"/>
                  </a:cubicBezTo>
                  <a:lnTo>
                    <a:pt x="4368" y="786"/>
                  </a:lnTo>
                  <a:close/>
                  <a:moveTo>
                    <a:pt x="6474" y="807"/>
                  </a:moveTo>
                  <a:lnTo>
                    <a:pt x="6474" y="1350"/>
                  </a:lnTo>
                  <a:cubicBezTo>
                    <a:pt x="6474" y="1438"/>
                    <a:pt x="6470" y="1512"/>
                    <a:pt x="6463" y="1593"/>
                  </a:cubicBezTo>
                  <a:cubicBezTo>
                    <a:pt x="6315" y="1681"/>
                    <a:pt x="6122" y="1713"/>
                    <a:pt x="5889" y="1713"/>
                  </a:cubicBezTo>
                  <a:cubicBezTo>
                    <a:pt x="5534" y="1713"/>
                    <a:pt x="5396" y="1575"/>
                    <a:pt x="5396" y="1304"/>
                  </a:cubicBezTo>
                  <a:cubicBezTo>
                    <a:pt x="5396" y="1079"/>
                    <a:pt x="5495" y="938"/>
                    <a:pt x="5752" y="896"/>
                  </a:cubicBezTo>
                  <a:cubicBezTo>
                    <a:pt x="5886" y="874"/>
                    <a:pt x="6023" y="867"/>
                    <a:pt x="6164" y="864"/>
                  </a:cubicBezTo>
                  <a:cubicBezTo>
                    <a:pt x="6164" y="716"/>
                    <a:pt x="6097" y="649"/>
                    <a:pt x="5928" y="649"/>
                  </a:cubicBezTo>
                  <a:cubicBezTo>
                    <a:pt x="5773" y="649"/>
                    <a:pt x="5604" y="666"/>
                    <a:pt x="5474" y="680"/>
                  </a:cubicBezTo>
                  <a:lnTo>
                    <a:pt x="5449" y="441"/>
                  </a:lnTo>
                  <a:cubicBezTo>
                    <a:pt x="5583" y="416"/>
                    <a:pt x="5762" y="391"/>
                    <a:pt x="5953" y="391"/>
                  </a:cubicBezTo>
                  <a:cubicBezTo>
                    <a:pt x="6234" y="395"/>
                    <a:pt x="6474" y="476"/>
                    <a:pt x="6474" y="807"/>
                  </a:cubicBezTo>
                  <a:close/>
                  <a:moveTo>
                    <a:pt x="6160" y="1072"/>
                  </a:moveTo>
                  <a:cubicBezTo>
                    <a:pt x="6065" y="1075"/>
                    <a:pt x="5953" y="1079"/>
                    <a:pt x="5865" y="1100"/>
                  </a:cubicBezTo>
                  <a:cubicBezTo>
                    <a:pt x="5752" y="1128"/>
                    <a:pt x="5710" y="1164"/>
                    <a:pt x="5710" y="1297"/>
                  </a:cubicBezTo>
                  <a:cubicBezTo>
                    <a:pt x="5710" y="1431"/>
                    <a:pt x="5787" y="1470"/>
                    <a:pt x="5928" y="1470"/>
                  </a:cubicBezTo>
                  <a:cubicBezTo>
                    <a:pt x="5998" y="1470"/>
                    <a:pt x="6086" y="1466"/>
                    <a:pt x="6153" y="1434"/>
                  </a:cubicBezTo>
                  <a:cubicBezTo>
                    <a:pt x="6160" y="1381"/>
                    <a:pt x="6160" y="1318"/>
                    <a:pt x="6160" y="1262"/>
                  </a:cubicBezTo>
                  <a:lnTo>
                    <a:pt x="6160" y="1072"/>
                  </a:lnTo>
                  <a:close/>
                  <a:moveTo>
                    <a:pt x="7935" y="395"/>
                  </a:moveTo>
                  <a:cubicBezTo>
                    <a:pt x="7797" y="395"/>
                    <a:pt x="7657" y="423"/>
                    <a:pt x="7544" y="469"/>
                  </a:cubicBezTo>
                  <a:cubicBezTo>
                    <a:pt x="7474" y="423"/>
                    <a:pt x="7375" y="395"/>
                    <a:pt x="7234" y="395"/>
                  </a:cubicBezTo>
                  <a:cubicBezTo>
                    <a:pt x="7033" y="395"/>
                    <a:pt x="6833" y="437"/>
                    <a:pt x="6692" y="515"/>
                  </a:cubicBezTo>
                  <a:cubicBezTo>
                    <a:pt x="6685" y="596"/>
                    <a:pt x="6681" y="670"/>
                    <a:pt x="6681" y="758"/>
                  </a:cubicBezTo>
                  <a:lnTo>
                    <a:pt x="6681" y="1699"/>
                  </a:lnTo>
                  <a:lnTo>
                    <a:pt x="6998" y="1699"/>
                  </a:lnTo>
                  <a:lnTo>
                    <a:pt x="6998" y="857"/>
                  </a:lnTo>
                  <a:cubicBezTo>
                    <a:pt x="6998" y="800"/>
                    <a:pt x="7002" y="737"/>
                    <a:pt x="7005" y="684"/>
                  </a:cubicBezTo>
                  <a:cubicBezTo>
                    <a:pt x="7044" y="663"/>
                    <a:pt x="7114" y="649"/>
                    <a:pt x="7167" y="649"/>
                  </a:cubicBezTo>
                  <a:cubicBezTo>
                    <a:pt x="7343" y="649"/>
                    <a:pt x="7382" y="740"/>
                    <a:pt x="7382" y="906"/>
                  </a:cubicBezTo>
                  <a:lnTo>
                    <a:pt x="7382" y="1695"/>
                  </a:lnTo>
                  <a:lnTo>
                    <a:pt x="7702" y="1695"/>
                  </a:lnTo>
                  <a:lnTo>
                    <a:pt x="7702" y="878"/>
                  </a:lnTo>
                  <a:cubicBezTo>
                    <a:pt x="7702" y="814"/>
                    <a:pt x="7699" y="751"/>
                    <a:pt x="7685" y="694"/>
                  </a:cubicBezTo>
                  <a:cubicBezTo>
                    <a:pt x="7745" y="666"/>
                    <a:pt x="7819" y="652"/>
                    <a:pt x="7868" y="652"/>
                  </a:cubicBezTo>
                  <a:cubicBezTo>
                    <a:pt x="8047" y="652"/>
                    <a:pt x="8086" y="740"/>
                    <a:pt x="8086" y="910"/>
                  </a:cubicBezTo>
                  <a:lnTo>
                    <a:pt x="8086" y="1699"/>
                  </a:lnTo>
                  <a:lnTo>
                    <a:pt x="8407" y="1699"/>
                  </a:lnTo>
                  <a:lnTo>
                    <a:pt x="8407" y="878"/>
                  </a:lnTo>
                  <a:cubicBezTo>
                    <a:pt x="8407" y="617"/>
                    <a:pt x="8347" y="395"/>
                    <a:pt x="7935" y="395"/>
                  </a:cubicBezTo>
                  <a:close/>
                  <a:moveTo>
                    <a:pt x="9790" y="1054"/>
                  </a:moveTo>
                  <a:cubicBezTo>
                    <a:pt x="9790" y="1551"/>
                    <a:pt x="9614" y="1713"/>
                    <a:pt x="9220" y="1713"/>
                  </a:cubicBezTo>
                  <a:cubicBezTo>
                    <a:pt x="9142" y="1713"/>
                    <a:pt x="9051" y="1702"/>
                    <a:pt x="8973" y="1685"/>
                  </a:cubicBezTo>
                  <a:lnTo>
                    <a:pt x="8973" y="2299"/>
                  </a:lnTo>
                  <a:lnTo>
                    <a:pt x="8653" y="2299"/>
                  </a:lnTo>
                  <a:lnTo>
                    <a:pt x="8653" y="758"/>
                  </a:lnTo>
                  <a:cubicBezTo>
                    <a:pt x="8653" y="670"/>
                    <a:pt x="8657" y="596"/>
                    <a:pt x="8664" y="515"/>
                  </a:cubicBezTo>
                  <a:cubicBezTo>
                    <a:pt x="8808" y="430"/>
                    <a:pt x="9005" y="395"/>
                    <a:pt x="9181" y="395"/>
                  </a:cubicBezTo>
                  <a:cubicBezTo>
                    <a:pt x="9611" y="395"/>
                    <a:pt x="9790" y="550"/>
                    <a:pt x="9790" y="1054"/>
                  </a:cubicBezTo>
                  <a:close/>
                  <a:moveTo>
                    <a:pt x="9470" y="1054"/>
                  </a:moveTo>
                  <a:cubicBezTo>
                    <a:pt x="9470" y="843"/>
                    <a:pt x="9459" y="645"/>
                    <a:pt x="9185" y="645"/>
                  </a:cubicBezTo>
                  <a:cubicBezTo>
                    <a:pt x="9114" y="645"/>
                    <a:pt x="9033" y="656"/>
                    <a:pt x="8984" y="680"/>
                  </a:cubicBezTo>
                  <a:cubicBezTo>
                    <a:pt x="8977" y="733"/>
                    <a:pt x="8977" y="797"/>
                    <a:pt x="8977" y="853"/>
                  </a:cubicBezTo>
                  <a:lnTo>
                    <a:pt x="8977" y="1434"/>
                  </a:lnTo>
                  <a:cubicBezTo>
                    <a:pt x="9030" y="1452"/>
                    <a:pt x="9100" y="1463"/>
                    <a:pt x="9156" y="1463"/>
                  </a:cubicBezTo>
                  <a:cubicBezTo>
                    <a:pt x="9459" y="1463"/>
                    <a:pt x="9470" y="1290"/>
                    <a:pt x="9470" y="1054"/>
                  </a:cubicBezTo>
                  <a:close/>
                  <a:moveTo>
                    <a:pt x="2915" y="2249"/>
                  </a:moveTo>
                  <a:lnTo>
                    <a:pt x="2915" y="2404"/>
                  </a:lnTo>
                  <a:cubicBezTo>
                    <a:pt x="2915" y="2426"/>
                    <a:pt x="2915" y="2443"/>
                    <a:pt x="2912" y="2464"/>
                  </a:cubicBezTo>
                  <a:cubicBezTo>
                    <a:pt x="2873" y="2486"/>
                    <a:pt x="2824" y="2493"/>
                    <a:pt x="2767" y="2493"/>
                  </a:cubicBezTo>
                  <a:cubicBezTo>
                    <a:pt x="2676" y="2493"/>
                    <a:pt x="2637" y="2461"/>
                    <a:pt x="2637" y="2390"/>
                  </a:cubicBezTo>
                  <a:cubicBezTo>
                    <a:pt x="2637" y="2330"/>
                    <a:pt x="2662" y="2295"/>
                    <a:pt x="2725" y="2284"/>
                  </a:cubicBezTo>
                  <a:cubicBezTo>
                    <a:pt x="2764" y="2277"/>
                    <a:pt x="2809" y="2277"/>
                    <a:pt x="2859" y="2274"/>
                  </a:cubicBezTo>
                  <a:lnTo>
                    <a:pt x="2859" y="2267"/>
                  </a:lnTo>
                  <a:cubicBezTo>
                    <a:pt x="2859" y="2214"/>
                    <a:pt x="2838" y="2193"/>
                    <a:pt x="2778" y="2193"/>
                  </a:cubicBezTo>
                  <a:cubicBezTo>
                    <a:pt x="2739" y="2193"/>
                    <a:pt x="2697" y="2196"/>
                    <a:pt x="2662" y="2203"/>
                  </a:cubicBezTo>
                  <a:lnTo>
                    <a:pt x="2658" y="2161"/>
                  </a:lnTo>
                  <a:cubicBezTo>
                    <a:pt x="2697" y="2154"/>
                    <a:pt x="2736" y="2150"/>
                    <a:pt x="2785" y="2150"/>
                  </a:cubicBezTo>
                  <a:cubicBezTo>
                    <a:pt x="2855" y="2147"/>
                    <a:pt x="2915" y="2165"/>
                    <a:pt x="2915" y="2249"/>
                  </a:cubicBezTo>
                  <a:close/>
                  <a:moveTo>
                    <a:pt x="2859" y="2316"/>
                  </a:moveTo>
                  <a:cubicBezTo>
                    <a:pt x="2824" y="2316"/>
                    <a:pt x="2778" y="2320"/>
                    <a:pt x="2746" y="2323"/>
                  </a:cubicBezTo>
                  <a:cubicBezTo>
                    <a:pt x="2711" y="2330"/>
                    <a:pt x="2693" y="2344"/>
                    <a:pt x="2693" y="2387"/>
                  </a:cubicBezTo>
                  <a:cubicBezTo>
                    <a:pt x="2693" y="2433"/>
                    <a:pt x="2718" y="2447"/>
                    <a:pt x="2774" y="2447"/>
                  </a:cubicBezTo>
                  <a:cubicBezTo>
                    <a:pt x="2799" y="2447"/>
                    <a:pt x="2831" y="2443"/>
                    <a:pt x="2855" y="2433"/>
                  </a:cubicBezTo>
                  <a:cubicBezTo>
                    <a:pt x="2855" y="2419"/>
                    <a:pt x="2855" y="2397"/>
                    <a:pt x="2855" y="2383"/>
                  </a:cubicBezTo>
                  <a:lnTo>
                    <a:pt x="2855" y="2316"/>
                  </a:lnTo>
                  <a:lnTo>
                    <a:pt x="2859" y="2316"/>
                  </a:lnTo>
                  <a:close/>
                  <a:moveTo>
                    <a:pt x="3162" y="2147"/>
                  </a:moveTo>
                  <a:cubicBezTo>
                    <a:pt x="3098" y="2147"/>
                    <a:pt x="3049" y="2157"/>
                    <a:pt x="3010" y="2175"/>
                  </a:cubicBezTo>
                  <a:cubicBezTo>
                    <a:pt x="3010" y="2196"/>
                    <a:pt x="3007" y="2214"/>
                    <a:pt x="3007" y="2235"/>
                  </a:cubicBezTo>
                  <a:lnTo>
                    <a:pt x="3007" y="2489"/>
                  </a:lnTo>
                  <a:lnTo>
                    <a:pt x="3063" y="2489"/>
                  </a:lnTo>
                  <a:lnTo>
                    <a:pt x="3063" y="2256"/>
                  </a:lnTo>
                  <a:cubicBezTo>
                    <a:pt x="3063" y="2242"/>
                    <a:pt x="3063" y="2221"/>
                    <a:pt x="3063" y="2207"/>
                  </a:cubicBezTo>
                  <a:cubicBezTo>
                    <a:pt x="3081" y="2200"/>
                    <a:pt x="3116" y="2193"/>
                    <a:pt x="3140" y="2193"/>
                  </a:cubicBezTo>
                  <a:cubicBezTo>
                    <a:pt x="3218" y="2193"/>
                    <a:pt x="3228" y="2217"/>
                    <a:pt x="3228" y="2277"/>
                  </a:cubicBezTo>
                  <a:lnTo>
                    <a:pt x="3228" y="2486"/>
                  </a:lnTo>
                  <a:lnTo>
                    <a:pt x="3285" y="2486"/>
                  </a:lnTo>
                  <a:lnTo>
                    <a:pt x="3285" y="2267"/>
                  </a:lnTo>
                  <a:cubicBezTo>
                    <a:pt x="3292" y="2200"/>
                    <a:pt x="3278" y="2147"/>
                    <a:pt x="3162" y="2147"/>
                  </a:cubicBezTo>
                  <a:close/>
                  <a:moveTo>
                    <a:pt x="3812" y="2249"/>
                  </a:moveTo>
                  <a:lnTo>
                    <a:pt x="3812" y="2404"/>
                  </a:lnTo>
                  <a:cubicBezTo>
                    <a:pt x="3812" y="2426"/>
                    <a:pt x="3812" y="2443"/>
                    <a:pt x="3808" y="2464"/>
                  </a:cubicBezTo>
                  <a:cubicBezTo>
                    <a:pt x="3770" y="2486"/>
                    <a:pt x="3721" y="2493"/>
                    <a:pt x="3665" y="2493"/>
                  </a:cubicBezTo>
                  <a:cubicBezTo>
                    <a:pt x="3573" y="2493"/>
                    <a:pt x="3535" y="2461"/>
                    <a:pt x="3535" y="2390"/>
                  </a:cubicBezTo>
                  <a:cubicBezTo>
                    <a:pt x="3535" y="2330"/>
                    <a:pt x="3559" y="2295"/>
                    <a:pt x="3623" y="2284"/>
                  </a:cubicBezTo>
                  <a:cubicBezTo>
                    <a:pt x="3662" y="2277"/>
                    <a:pt x="3707" y="2277"/>
                    <a:pt x="3756" y="2274"/>
                  </a:cubicBezTo>
                  <a:lnTo>
                    <a:pt x="3756" y="2267"/>
                  </a:lnTo>
                  <a:cubicBezTo>
                    <a:pt x="3756" y="2214"/>
                    <a:pt x="3735" y="2193"/>
                    <a:pt x="3676" y="2193"/>
                  </a:cubicBezTo>
                  <a:cubicBezTo>
                    <a:pt x="3637" y="2193"/>
                    <a:pt x="3595" y="2196"/>
                    <a:pt x="3559" y="2203"/>
                  </a:cubicBezTo>
                  <a:lnTo>
                    <a:pt x="3556" y="2161"/>
                  </a:lnTo>
                  <a:cubicBezTo>
                    <a:pt x="3595" y="2154"/>
                    <a:pt x="3633" y="2150"/>
                    <a:pt x="3683" y="2150"/>
                  </a:cubicBezTo>
                  <a:cubicBezTo>
                    <a:pt x="3756" y="2147"/>
                    <a:pt x="3812" y="2165"/>
                    <a:pt x="3812" y="2249"/>
                  </a:cubicBezTo>
                  <a:close/>
                  <a:moveTo>
                    <a:pt x="3756" y="2316"/>
                  </a:moveTo>
                  <a:cubicBezTo>
                    <a:pt x="3721" y="2316"/>
                    <a:pt x="3679" y="2320"/>
                    <a:pt x="3644" y="2323"/>
                  </a:cubicBezTo>
                  <a:cubicBezTo>
                    <a:pt x="3609" y="2330"/>
                    <a:pt x="3591" y="2344"/>
                    <a:pt x="3591" y="2387"/>
                  </a:cubicBezTo>
                  <a:cubicBezTo>
                    <a:pt x="3591" y="2433"/>
                    <a:pt x="3616" y="2447"/>
                    <a:pt x="3672" y="2447"/>
                  </a:cubicBezTo>
                  <a:cubicBezTo>
                    <a:pt x="3697" y="2447"/>
                    <a:pt x="3728" y="2443"/>
                    <a:pt x="3752" y="2433"/>
                  </a:cubicBezTo>
                  <a:cubicBezTo>
                    <a:pt x="3752" y="2419"/>
                    <a:pt x="3752" y="2397"/>
                    <a:pt x="3752" y="2383"/>
                  </a:cubicBezTo>
                  <a:lnTo>
                    <a:pt x="3752" y="2316"/>
                  </a:lnTo>
                  <a:lnTo>
                    <a:pt x="3756" y="2316"/>
                  </a:lnTo>
                  <a:close/>
                  <a:moveTo>
                    <a:pt x="4062" y="2443"/>
                  </a:moveTo>
                  <a:cubicBezTo>
                    <a:pt x="3960" y="2443"/>
                    <a:pt x="3956" y="2401"/>
                    <a:pt x="3956" y="2316"/>
                  </a:cubicBezTo>
                  <a:cubicBezTo>
                    <a:pt x="3956" y="2224"/>
                    <a:pt x="3967" y="2193"/>
                    <a:pt x="4062" y="2193"/>
                  </a:cubicBezTo>
                  <a:cubicBezTo>
                    <a:pt x="4079" y="2193"/>
                    <a:pt x="4101" y="2196"/>
                    <a:pt x="4118" y="2200"/>
                  </a:cubicBezTo>
                  <a:lnTo>
                    <a:pt x="4122" y="2157"/>
                  </a:lnTo>
                  <a:cubicBezTo>
                    <a:pt x="4101" y="2150"/>
                    <a:pt x="4072" y="2147"/>
                    <a:pt x="4041" y="2147"/>
                  </a:cubicBezTo>
                  <a:cubicBezTo>
                    <a:pt x="3918" y="2147"/>
                    <a:pt x="3893" y="2207"/>
                    <a:pt x="3893" y="2316"/>
                  </a:cubicBezTo>
                  <a:cubicBezTo>
                    <a:pt x="3893" y="2411"/>
                    <a:pt x="3914" y="2493"/>
                    <a:pt x="4027" y="2493"/>
                  </a:cubicBezTo>
                  <a:cubicBezTo>
                    <a:pt x="4065" y="2493"/>
                    <a:pt x="4094" y="2489"/>
                    <a:pt x="4122" y="2482"/>
                  </a:cubicBezTo>
                  <a:lnTo>
                    <a:pt x="4115" y="2436"/>
                  </a:lnTo>
                  <a:cubicBezTo>
                    <a:pt x="4101" y="2440"/>
                    <a:pt x="4079" y="2443"/>
                    <a:pt x="4062" y="2443"/>
                  </a:cubicBezTo>
                  <a:close/>
                  <a:moveTo>
                    <a:pt x="4484" y="2150"/>
                  </a:moveTo>
                  <a:lnTo>
                    <a:pt x="4421" y="2150"/>
                  </a:lnTo>
                  <a:lnTo>
                    <a:pt x="4344" y="2270"/>
                  </a:lnTo>
                  <a:lnTo>
                    <a:pt x="4266" y="2150"/>
                  </a:lnTo>
                  <a:lnTo>
                    <a:pt x="4199" y="2150"/>
                  </a:lnTo>
                  <a:lnTo>
                    <a:pt x="4312" y="2313"/>
                  </a:lnTo>
                  <a:lnTo>
                    <a:pt x="4192" y="2489"/>
                  </a:lnTo>
                  <a:lnTo>
                    <a:pt x="4256" y="2489"/>
                  </a:lnTo>
                  <a:lnTo>
                    <a:pt x="4344" y="2359"/>
                  </a:lnTo>
                  <a:lnTo>
                    <a:pt x="4432" y="2489"/>
                  </a:lnTo>
                  <a:lnTo>
                    <a:pt x="4498" y="2489"/>
                  </a:lnTo>
                  <a:lnTo>
                    <a:pt x="4379" y="2313"/>
                  </a:lnTo>
                  <a:lnTo>
                    <a:pt x="4484" y="2150"/>
                  </a:lnTo>
                  <a:close/>
                  <a:moveTo>
                    <a:pt x="4565" y="2489"/>
                  </a:moveTo>
                  <a:lnTo>
                    <a:pt x="4625" y="2489"/>
                  </a:lnTo>
                  <a:lnTo>
                    <a:pt x="4625" y="2150"/>
                  </a:lnTo>
                  <a:lnTo>
                    <a:pt x="4565" y="2150"/>
                  </a:lnTo>
                  <a:lnTo>
                    <a:pt x="4565" y="2489"/>
                  </a:lnTo>
                  <a:close/>
                  <a:moveTo>
                    <a:pt x="4594" y="2016"/>
                  </a:moveTo>
                  <a:cubicBezTo>
                    <a:pt x="4566" y="2016"/>
                    <a:pt x="4558" y="2027"/>
                    <a:pt x="4558" y="2055"/>
                  </a:cubicBezTo>
                  <a:cubicBezTo>
                    <a:pt x="4558" y="2083"/>
                    <a:pt x="4566" y="2094"/>
                    <a:pt x="4594" y="2094"/>
                  </a:cubicBezTo>
                  <a:cubicBezTo>
                    <a:pt x="4623" y="2094"/>
                    <a:pt x="4629" y="2083"/>
                    <a:pt x="4629" y="2055"/>
                  </a:cubicBezTo>
                  <a:cubicBezTo>
                    <a:pt x="4629" y="2027"/>
                    <a:pt x="4623" y="2016"/>
                    <a:pt x="4594" y="2016"/>
                  </a:cubicBezTo>
                  <a:close/>
                  <a:moveTo>
                    <a:pt x="5005" y="2320"/>
                  </a:moveTo>
                  <a:cubicBezTo>
                    <a:pt x="5005" y="2444"/>
                    <a:pt x="4968" y="2493"/>
                    <a:pt x="4858" y="2493"/>
                  </a:cubicBezTo>
                  <a:cubicBezTo>
                    <a:pt x="4749" y="2493"/>
                    <a:pt x="4710" y="2447"/>
                    <a:pt x="4710" y="2320"/>
                  </a:cubicBezTo>
                  <a:cubicBezTo>
                    <a:pt x="4710" y="2193"/>
                    <a:pt x="4748" y="2147"/>
                    <a:pt x="4858" y="2147"/>
                  </a:cubicBezTo>
                  <a:cubicBezTo>
                    <a:pt x="4967" y="2147"/>
                    <a:pt x="5005" y="2197"/>
                    <a:pt x="5005" y="2320"/>
                  </a:cubicBezTo>
                  <a:close/>
                  <a:moveTo>
                    <a:pt x="4946" y="2320"/>
                  </a:moveTo>
                  <a:cubicBezTo>
                    <a:pt x="4946" y="2225"/>
                    <a:pt x="4924" y="2193"/>
                    <a:pt x="4854" y="2193"/>
                  </a:cubicBezTo>
                  <a:cubicBezTo>
                    <a:pt x="4784" y="2193"/>
                    <a:pt x="4763" y="2218"/>
                    <a:pt x="4763" y="2320"/>
                  </a:cubicBezTo>
                  <a:cubicBezTo>
                    <a:pt x="4763" y="2423"/>
                    <a:pt x="4784" y="2447"/>
                    <a:pt x="4854" y="2447"/>
                  </a:cubicBezTo>
                  <a:cubicBezTo>
                    <a:pt x="4924" y="2443"/>
                    <a:pt x="4946" y="2416"/>
                    <a:pt x="4946" y="2320"/>
                  </a:cubicBezTo>
                  <a:close/>
                  <a:moveTo>
                    <a:pt x="5435" y="2147"/>
                  </a:moveTo>
                  <a:cubicBezTo>
                    <a:pt x="5393" y="2147"/>
                    <a:pt x="5350" y="2157"/>
                    <a:pt x="5319" y="2172"/>
                  </a:cubicBezTo>
                  <a:cubicBezTo>
                    <a:pt x="5301" y="2157"/>
                    <a:pt x="5273" y="2147"/>
                    <a:pt x="5234" y="2147"/>
                  </a:cubicBezTo>
                  <a:cubicBezTo>
                    <a:pt x="5185" y="2147"/>
                    <a:pt x="5132" y="2157"/>
                    <a:pt x="5093" y="2175"/>
                  </a:cubicBezTo>
                  <a:cubicBezTo>
                    <a:pt x="5093" y="2196"/>
                    <a:pt x="5090" y="2214"/>
                    <a:pt x="5090" y="2235"/>
                  </a:cubicBezTo>
                  <a:lnTo>
                    <a:pt x="5090" y="2489"/>
                  </a:lnTo>
                  <a:lnTo>
                    <a:pt x="5146" y="2489"/>
                  </a:lnTo>
                  <a:lnTo>
                    <a:pt x="5146" y="2256"/>
                  </a:lnTo>
                  <a:cubicBezTo>
                    <a:pt x="5146" y="2242"/>
                    <a:pt x="5146" y="2221"/>
                    <a:pt x="5146" y="2207"/>
                  </a:cubicBezTo>
                  <a:cubicBezTo>
                    <a:pt x="5164" y="2200"/>
                    <a:pt x="5192" y="2193"/>
                    <a:pt x="5213" y="2193"/>
                  </a:cubicBezTo>
                  <a:cubicBezTo>
                    <a:pt x="5277" y="2193"/>
                    <a:pt x="5291" y="2221"/>
                    <a:pt x="5291" y="2277"/>
                  </a:cubicBezTo>
                  <a:lnTo>
                    <a:pt x="5291" y="2489"/>
                  </a:lnTo>
                  <a:lnTo>
                    <a:pt x="5347" y="2489"/>
                  </a:lnTo>
                  <a:lnTo>
                    <a:pt x="5347" y="2270"/>
                  </a:lnTo>
                  <a:cubicBezTo>
                    <a:pt x="5347" y="2249"/>
                    <a:pt x="5347" y="2232"/>
                    <a:pt x="5340" y="2214"/>
                  </a:cubicBezTo>
                  <a:cubicBezTo>
                    <a:pt x="5365" y="2200"/>
                    <a:pt x="5396" y="2196"/>
                    <a:pt x="5414" y="2196"/>
                  </a:cubicBezTo>
                  <a:cubicBezTo>
                    <a:pt x="5477" y="2196"/>
                    <a:pt x="5491" y="2224"/>
                    <a:pt x="5491" y="2281"/>
                  </a:cubicBezTo>
                  <a:lnTo>
                    <a:pt x="5491" y="2493"/>
                  </a:lnTo>
                  <a:lnTo>
                    <a:pt x="5548" y="2493"/>
                  </a:lnTo>
                  <a:lnTo>
                    <a:pt x="5548" y="2274"/>
                  </a:lnTo>
                  <a:cubicBezTo>
                    <a:pt x="5551" y="2203"/>
                    <a:pt x="5537" y="2147"/>
                    <a:pt x="5435" y="2147"/>
                  </a:cubicBezTo>
                  <a:close/>
                  <a:moveTo>
                    <a:pt x="5974" y="2443"/>
                  </a:moveTo>
                  <a:cubicBezTo>
                    <a:pt x="5872" y="2443"/>
                    <a:pt x="5868" y="2401"/>
                    <a:pt x="5868" y="2316"/>
                  </a:cubicBezTo>
                  <a:cubicBezTo>
                    <a:pt x="5868" y="2224"/>
                    <a:pt x="5879" y="2193"/>
                    <a:pt x="5974" y="2193"/>
                  </a:cubicBezTo>
                  <a:cubicBezTo>
                    <a:pt x="5991" y="2193"/>
                    <a:pt x="6012" y="2196"/>
                    <a:pt x="6030" y="2200"/>
                  </a:cubicBezTo>
                  <a:lnTo>
                    <a:pt x="6034" y="2157"/>
                  </a:lnTo>
                  <a:cubicBezTo>
                    <a:pt x="6012" y="2150"/>
                    <a:pt x="5984" y="2147"/>
                    <a:pt x="5953" y="2147"/>
                  </a:cubicBezTo>
                  <a:cubicBezTo>
                    <a:pt x="5829" y="2147"/>
                    <a:pt x="5805" y="2207"/>
                    <a:pt x="5805" y="2316"/>
                  </a:cubicBezTo>
                  <a:cubicBezTo>
                    <a:pt x="5805" y="2411"/>
                    <a:pt x="5826" y="2493"/>
                    <a:pt x="5938" y="2493"/>
                  </a:cubicBezTo>
                  <a:cubicBezTo>
                    <a:pt x="5977" y="2493"/>
                    <a:pt x="6005" y="2489"/>
                    <a:pt x="6034" y="2482"/>
                  </a:cubicBezTo>
                  <a:lnTo>
                    <a:pt x="6026" y="2436"/>
                  </a:lnTo>
                  <a:cubicBezTo>
                    <a:pt x="6012" y="2440"/>
                    <a:pt x="5991" y="2443"/>
                    <a:pt x="5974" y="2443"/>
                  </a:cubicBezTo>
                  <a:close/>
                  <a:moveTo>
                    <a:pt x="6389" y="2320"/>
                  </a:moveTo>
                  <a:cubicBezTo>
                    <a:pt x="6389" y="2444"/>
                    <a:pt x="6350" y="2493"/>
                    <a:pt x="6241" y="2493"/>
                  </a:cubicBezTo>
                  <a:cubicBezTo>
                    <a:pt x="6132" y="2493"/>
                    <a:pt x="6093" y="2447"/>
                    <a:pt x="6093" y="2320"/>
                  </a:cubicBezTo>
                  <a:cubicBezTo>
                    <a:pt x="6093" y="2193"/>
                    <a:pt x="6132" y="2147"/>
                    <a:pt x="6241" y="2147"/>
                  </a:cubicBezTo>
                  <a:cubicBezTo>
                    <a:pt x="6350" y="2147"/>
                    <a:pt x="6389" y="2197"/>
                    <a:pt x="6389" y="2320"/>
                  </a:cubicBezTo>
                  <a:close/>
                  <a:moveTo>
                    <a:pt x="6333" y="2320"/>
                  </a:moveTo>
                  <a:cubicBezTo>
                    <a:pt x="6333" y="2225"/>
                    <a:pt x="6312" y="2193"/>
                    <a:pt x="6241" y="2193"/>
                  </a:cubicBezTo>
                  <a:cubicBezTo>
                    <a:pt x="6171" y="2193"/>
                    <a:pt x="6150" y="2218"/>
                    <a:pt x="6150" y="2320"/>
                  </a:cubicBezTo>
                  <a:cubicBezTo>
                    <a:pt x="6150" y="2423"/>
                    <a:pt x="6171" y="2447"/>
                    <a:pt x="6241" y="2447"/>
                  </a:cubicBezTo>
                  <a:cubicBezTo>
                    <a:pt x="6312" y="2443"/>
                    <a:pt x="6333" y="2416"/>
                    <a:pt x="6333" y="2320"/>
                  </a:cubicBezTo>
                  <a:close/>
                  <a:moveTo>
                    <a:pt x="6819" y="2147"/>
                  </a:moveTo>
                  <a:cubicBezTo>
                    <a:pt x="6776" y="2147"/>
                    <a:pt x="6734" y="2157"/>
                    <a:pt x="6702" y="2172"/>
                  </a:cubicBezTo>
                  <a:cubicBezTo>
                    <a:pt x="6685" y="2157"/>
                    <a:pt x="6657" y="2147"/>
                    <a:pt x="6618" y="2147"/>
                  </a:cubicBezTo>
                  <a:cubicBezTo>
                    <a:pt x="6569" y="2147"/>
                    <a:pt x="6516" y="2157"/>
                    <a:pt x="6477" y="2175"/>
                  </a:cubicBezTo>
                  <a:cubicBezTo>
                    <a:pt x="6477" y="2196"/>
                    <a:pt x="6474" y="2214"/>
                    <a:pt x="6474" y="2235"/>
                  </a:cubicBezTo>
                  <a:lnTo>
                    <a:pt x="6474" y="2489"/>
                  </a:lnTo>
                  <a:lnTo>
                    <a:pt x="6530" y="2489"/>
                  </a:lnTo>
                  <a:lnTo>
                    <a:pt x="6530" y="2256"/>
                  </a:lnTo>
                  <a:cubicBezTo>
                    <a:pt x="6530" y="2242"/>
                    <a:pt x="6530" y="2221"/>
                    <a:pt x="6530" y="2207"/>
                  </a:cubicBezTo>
                  <a:cubicBezTo>
                    <a:pt x="6548" y="2200"/>
                    <a:pt x="6576" y="2193"/>
                    <a:pt x="6597" y="2193"/>
                  </a:cubicBezTo>
                  <a:cubicBezTo>
                    <a:pt x="6660" y="2193"/>
                    <a:pt x="6674" y="2221"/>
                    <a:pt x="6674" y="2277"/>
                  </a:cubicBezTo>
                  <a:lnTo>
                    <a:pt x="6674" y="2489"/>
                  </a:lnTo>
                  <a:lnTo>
                    <a:pt x="6731" y="2489"/>
                  </a:lnTo>
                  <a:lnTo>
                    <a:pt x="6731" y="2270"/>
                  </a:lnTo>
                  <a:cubicBezTo>
                    <a:pt x="6731" y="2249"/>
                    <a:pt x="6731" y="2232"/>
                    <a:pt x="6724" y="2214"/>
                  </a:cubicBezTo>
                  <a:cubicBezTo>
                    <a:pt x="6748" y="2200"/>
                    <a:pt x="6780" y="2196"/>
                    <a:pt x="6798" y="2196"/>
                  </a:cubicBezTo>
                  <a:cubicBezTo>
                    <a:pt x="6861" y="2196"/>
                    <a:pt x="6875" y="2224"/>
                    <a:pt x="6875" y="2281"/>
                  </a:cubicBezTo>
                  <a:lnTo>
                    <a:pt x="6875" y="2493"/>
                  </a:lnTo>
                  <a:lnTo>
                    <a:pt x="6931" y="2493"/>
                  </a:lnTo>
                  <a:lnTo>
                    <a:pt x="6931" y="2274"/>
                  </a:lnTo>
                  <a:cubicBezTo>
                    <a:pt x="6938" y="2203"/>
                    <a:pt x="6924" y="2147"/>
                    <a:pt x="6819" y="2147"/>
                  </a:cubicBezTo>
                  <a:close/>
                  <a:moveTo>
                    <a:pt x="7322" y="2320"/>
                  </a:moveTo>
                  <a:cubicBezTo>
                    <a:pt x="7322" y="2450"/>
                    <a:pt x="7280" y="2493"/>
                    <a:pt x="7178" y="2493"/>
                  </a:cubicBezTo>
                  <a:cubicBezTo>
                    <a:pt x="7150" y="2493"/>
                    <a:pt x="7121" y="2489"/>
                    <a:pt x="7093" y="2482"/>
                  </a:cubicBezTo>
                  <a:lnTo>
                    <a:pt x="7093" y="2613"/>
                  </a:lnTo>
                  <a:lnTo>
                    <a:pt x="7037" y="2613"/>
                  </a:lnTo>
                  <a:lnTo>
                    <a:pt x="7037" y="2235"/>
                  </a:lnTo>
                  <a:cubicBezTo>
                    <a:pt x="7037" y="2214"/>
                    <a:pt x="7037" y="2196"/>
                    <a:pt x="7040" y="2175"/>
                  </a:cubicBezTo>
                  <a:cubicBezTo>
                    <a:pt x="7079" y="2154"/>
                    <a:pt x="7125" y="2147"/>
                    <a:pt x="7171" y="2147"/>
                  </a:cubicBezTo>
                  <a:cubicBezTo>
                    <a:pt x="7276" y="2147"/>
                    <a:pt x="7322" y="2186"/>
                    <a:pt x="7322" y="2320"/>
                  </a:cubicBezTo>
                  <a:close/>
                  <a:moveTo>
                    <a:pt x="7262" y="2320"/>
                  </a:moveTo>
                  <a:cubicBezTo>
                    <a:pt x="7262" y="2242"/>
                    <a:pt x="7248" y="2193"/>
                    <a:pt x="7167" y="2193"/>
                  </a:cubicBezTo>
                  <a:cubicBezTo>
                    <a:pt x="7143" y="2193"/>
                    <a:pt x="7114" y="2196"/>
                    <a:pt x="7097" y="2207"/>
                  </a:cubicBezTo>
                  <a:cubicBezTo>
                    <a:pt x="7097" y="2221"/>
                    <a:pt x="7097" y="2242"/>
                    <a:pt x="7097" y="2256"/>
                  </a:cubicBezTo>
                  <a:lnTo>
                    <a:pt x="7097" y="2436"/>
                  </a:lnTo>
                  <a:cubicBezTo>
                    <a:pt x="7114" y="2443"/>
                    <a:pt x="7143" y="2447"/>
                    <a:pt x="7164" y="2447"/>
                  </a:cubicBezTo>
                  <a:cubicBezTo>
                    <a:pt x="7252" y="2447"/>
                    <a:pt x="7262" y="2401"/>
                    <a:pt x="7262" y="2320"/>
                  </a:cubicBezTo>
                  <a:close/>
                  <a:moveTo>
                    <a:pt x="7664" y="2249"/>
                  </a:moveTo>
                  <a:lnTo>
                    <a:pt x="7664" y="2404"/>
                  </a:lnTo>
                  <a:cubicBezTo>
                    <a:pt x="7664" y="2426"/>
                    <a:pt x="7664" y="2443"/>
                    <a:pt x="7660" y="2464"/>
                  </a:cubicBezTo>
                  <a:cubicBezTo>
                    <a:pt x="7621" y="2486"/>
                    <a:pt x="7572" y="2493"/>
                    <a:pt x="7516" y="2493"/>
                  </a:cubicBezTo>
                  <a:cubicBezTo>
                    <a:pt x="7424" y="2493"/>
                    <a:pt x="7385" y="2461"/>
                    <a:pt x="7385" y="2390"/>
                  </a:cubicBezTo>
                  <a:cubicBezTo>
                    <a:pt x="7385" y="2330"/>
                    <a:pt x="7410" y="2295"/>
                    <a:pt x="7474" y="2284"/>
                  </a:cubicBezTo>
                  <a:cubicBezTo>
                    <a:pt x="7512" y="2277"/>
                    <a:pt x="7558" y="2277"/>
                    <a:pt x="7607" y="2274"/>
                  </a:cubicBezTo>
                  <a:lnTo>
                    <a:pt x="7607" y="2267"/>
                  </a:lnTo>
                  <a:cubicBezTo>
                    <a:pt x="7607" y="2214"/>
                    <a:pt x="7586" y="2193"/>
                    <a:pt x="7526" y="2193"/>
                  </a:cubicBezTo>
                  <a:cubicBezTo>
                    <a:pt x="7488" y="2193"/>
                    <a:pt x="7445" y="2196"/>
                    <a:pt x="7410" y="2203"/>
                  </a:cubicBezTo>
                  <a:lnTo>
                    <a:pt x="7407" y="2161"/>
                  </a:lnTo>
                  <a:cubicBezTo>
                    <a:pt x="7445" y="2154"/>
                    <a:pt x="7484" y="2150"/>
                    <a:pt x="7533" y="2150"/>
                  </a:cubicBezTo>
                  <a:cubicBezTo>
                    <a:pt x="7607" y="2147"/>
                    <a:pt x="7664" y="2165"/>
                    <a:pt x="7664" y="2249"/>
                  </a:cubicBezTo>
                  <a:close/>
                  <a:moveTo>
                    <a:pt x="7607" y="2316"/>
                  </a:moveTo>
                  <a:cubicBezTo>
                    <a:pt x="7572" y="2316"/>
                    <a:pt x="7526" y="2320"/>
                    <a:pt x="7495" y="2323"/>
                  </a:cubicBezTo>
                  <a:cubicBezTo>
                    <a:pt x="7459" y="2330"/>
                    <a:pt x="7442" y="2344"/>
                    <a:pt x="7442" y="2387"/>
                  </a:cubicBezTo>
                  <a:cubicBezTo>
                    <a:pt x="7442" y="2433"/>
                    <a:pt x="7466" y="2447"/>
                    <a:pt x="7523" y="2447"/>
                  </a:cubicBezTo>
                  <a:cubicBezTo>
                    <a:pt x="7547" y="2447"/>
                    <a:pt x="7579" y="2443"/>
                    <a:pt x="7604" y="2433"/>
                  </a:cubicBezTo>
                  <a:cubicBezTo>
                    <a:pt x="7604" y="2419"/>
                    <a:pt x="7604" y="2397"/>
                    <a:pt x="7604" y="2383"/>
                  </a:cubicBezTo>
                  <a:lnTo>
                    <a:pt x="7604" y="2316"/>
                  </a:lnTo>
                  <a:lnTo>
                    <a:pt x="7607" y="2316"/>
                  </a:lnTo>
                  <a:close/>
                  <a:moveTo>
                    <a:pt x="7914" y="2147"/>
                  </a:moveTo>
                  <a:cubicBezTo>
                    <a:pt x="7850" y="2147"/>
                    <a:pt x="7801" y="2157"/>
                    <a:pt x="7762" y="2175"/>
                  </a:cubicBezTo>
                  <a:cubicBezTo>
                    <a:pt x="7762" y="2196"/>
                    <a:pt x="7759" y="2214"/>
                    <a:pt x="7759" y="2235"/>
                  </a:cubicBezTo>
                  <a:lnTo>
                    <a:pt x="7759" y="2489"/>
                  </a:lnTo>
                  <a:lnTo>
                    <a:pt x="7815" y="2489"/>
                  </a:lnTo>
                  <a:lnTo>
                    <a:pt x="7815" y="2256"/>
                  </a:lnTo>
                  <a:cubicBezTo>
                    <a:pt x="7815" y="2242"/>
                    <a:pt x="7815" y="2221"/>
                    <a:pt x="7815" y="2207"/>
                  </a:cubicBezTo>
                  <a:cubicBezTo>
                    <a:pt x="7833" y="2200"/>
                    <a:pt x="7868" y="2193"/>
                    <a:pt x="7892" y="2193"/>
                  </a:cubicBezTo>
                  <a:cubicBezTo>
                    <a:pt x="7970" y="2193"/>
                    <a:pt x="7981" y="2217"/>
                    <a:pt x="7981" y="2277"/>
                  </a:cubicBezTo>
                  <a:lnTo>
                    <a:pt x="7981" y="2486"/>
                  </a:lnTo>
                  <a:lnTo>
                    <a:pt x="8037" y="2486"/>
                  </a:lnTo>
                  <a:lnTo>
                    <a:pt x="8037" y="2267"/>
                  </a:lnTo>
                  <a:cubicBezTo>
                    <a:pt x="8040" y="2200"/>
                    <a:pt x="8030" y="2147"/>
                    <a:pt x="7914" y="2147"/>
                  </a:cubicBezTo>
                  <a:close/>
                  <a:moveTo>
                    <a:pt x="8259" y="2390"/>
                  </a:moveTo>
                  <a:lnTo>
                    <a:pt x="8157" y="2150"/>
                  </a:lnTo>
                  <a:lnTo>
                    <a:pt x="8093" y="2150"/>
                  </a:lnTo>
                  <a:lnTo>
                    <a:pt x="8230" y="2464"/>
                  </a:lnTo>
                  <a:lnTo>
                    <a:pt x="8178" y="2613"/>
                  </a:lnTo>
                  <a:lnTo>
                    <a:pt x="8238" y="2613"/>
                  </a:lnTo>
                  <a:lnTo>
                    <a:pt x="8396" y="2150"/>
                  </a:lnTo>
                  <a:lnTo>
                    <a:pt x="8336" y="2150"/>
                  </a:lnTo>
                  <a:lnTo>
                    <a:pt x="8259" y="2390"/>
                  </a:lnTo>
                  <a:close/>
                  <a:moveTo>
                    <a:pt x="10223" y="1586"/>
                  </a:moveTo>
                  <a:cubicBezTo>
                    <a:pt x="10223" y="1604"/>
                    <a:pt x="10220" y="1618"/>
                    <a:pt x="10213" y="1632"/>
                  </a:cubicBezTo>
                  <a:cubicBezTo>
                    <a:pt x="10206" y="1646"/>
                    <a:pt x="10199" y="1657"/>
                    <a:pt x="10188" y="1667"/>
                  </a:cubicBezTo>
                  <a:cubicBezTo>
                    <a:pt x="10177" y="1678"/>
                    <a:pt x="10167" y="1685"/>
                    <a:pt x="10153" y="1692"/>
                  </a:cubicBezTo>
                  <a:cubicBezTo>
                    <a:pt x="10139" y="1699"/>
                    <a:pt x="10125" y="1699"/>
                    <a:pt x="10111" y="1699"/>
                  </a:cubicBezTo>
                  <a:cubicBezTo>
                    <a:pt x="10093" y="1699"/>
                    <a:pt x="10079" y="1695"/>
                    <a:pt x="10065" y="1692"/>
                  </a:cubicBezTo>
                  <a:cubicBezTo>
                    <a:pt x="10051" y="1685"/>
                    <a:pt x="10040" y="1678"/>
                    <a:pt x="10030" y="1667"/>
                  </a:cubicBezTo>
                  <a:cubicBezTo>
                    <a:pt x="10019" y="1657"/>
                    <a:pt x="10012" y="1646"/>
                    <a:pt x="10005" y="1632"/>
                  </a:cubicBezTo>
                  <a:cubicBezTo>
                    <a:pt x="9998" y="1618"/>
                    <a:pt x="9998" y="1604"/>
                    <a:pt x="9998" y="1586"/>
                  </a:cubicBezTo>
                  <a:cubicBezTo>
                    <a:pt x="9998" y="1568"/>
                    <a:pt x="10001" y="1554"/>
                    <a:pt x="10008" y="1540"/>
                  </a:cubicBezTo>
                  <a:cubicBezTo>
                    <a:pt x="10016" y="1526"/>
                    <a:pt x="10023" y="1516"/>
                    <a:pt x="10033" y="1505"/>
                  </a:cubicBezTo>
                  <a:cubicBezTo>
                    <a:pt x="10044" y="1495"/>
                    <a:pt x="10054" y="1487"/>
                    <a:pt x="10068" y="1480"/>
                  </a:cubicBezTo>
                  <a:cubicBezTo>
                    <a:pt x="10082" y="1473"/>
                    <a:pt x="10097" y="1473"/>
                    <a:pt x="10111" y="1473"/>
                  </a:cubicBezTo>
                  <a:cubicBezTo>
                    <a:pt x="10125" y="1473"/>
                    <a:pt x="10139" y="1477"/>
                    <a:pt x="10153" y="1480"/>
                  </a:cubicBezTo>
                  <a:cubicBezTo>
                    <a:pt x="10167" y="1487"/>
                    <a:pt x="10177" y="1494"/>
                    <a:pt x="10188" y="1505"/>
                  </a:cubicBezTo>
                  <a:cubicBezTo>
                    <a:pt x="10199" y="1515"/>
                    <a:pt x="10206" y="1526"/>
                    <a:pt x="10213" y="1540"/>
                  </a:cubicBezTo>
                  <a:cubicBezTo>
                    <a:pt x="10223" y="1554"/>
                    <a:pt x="10223" y="1572"/>
                    <a:pt x="10223" y="1586"/>
                  </a:cubicBezTo>
                  <a:close/>
                  <a:moveTo>
                    <a:pt x="10202" y="1586"/>
                  </a:moveTo>
                  <a:cubicBezTo>
                    <a:pt x="10202" y="1572"/>
                    <a:pt x="10199" y="1558"/>
                    <a:pt x="10195" y="1547"/>
                  </a:cubicBezTo>
                  <a:cubicBezTo>
                    <a:pt x="10192" y="1537"/>
                    <a:pt x="10185" y="1526"/>
                    <a:pt x="10177" y="1519"/>
                  </a:cubicBezTo>
                  <a:cubicBezTo>
                    <a:pt x="10170" y="1512"/>
                    <a:pt x="10160" y="1505"/>
                    <a:pt x="10149" y="1501"/>
                  </a:cubicBezTo>
                  <a:cubicBezTo>
                    <a:pt x="10139" y="1498"/>
                    <a:pt x="10128" y="1494"/>
                    <a:pt x="10114" y="1494"/>
                  </a:cubicBezTo>
                  <a:cubicBezTo>
                    <a:pt x="10100" y="1494"/>
                    <a:pt x="10090" y="1498"/>
                    <a:pt x="10079" y="1501"/>
                  </a:cubicBezTo>
                  <a:cubicBezTo>
                    <a:pt x="10069" y="1505"/>
                    <a:pt x="10058" y="1512"/>
                    <a:pt x="10051" y="1519"/>
                  </a:cubicBezTo>
                  <a:cubicBezTo>
                    <a:pt x="10044" y="1526"/>
                    <a:pt x="10037" y="1537"/>
                    <a:pt x="10033" y="1547"/>
                  </a:cubicBezTo>
                  <a:cubicBezTo>
                    <a:pt x="10030" y="1558"/>
                    <a:pt x="10026" y="1572"/>
                    <a:pt x="10026" y="1586"/>
                  </a:cubicBezTo>
                  <a:cubicBezTo>
                    <a:pt x="10026" y="1600"/>
                    <a:pt x="10030" y="1611"/>
                    <a:pt x="10033" y="1621"/>
                  </a:cubicBezTo>
                  <a:cubicBezTo>
                    <a:pt x="10037" y="1632"/>
                    <a:pt x="10044" y="1642"/>
                    <a:pt x="10051" y="1649"/>
                  </a:cubicBezTo>
                  <a:cubicBezTo>
                    <a:pt x="10058" y="1657"/>
                    <a:pt x="10068" y="1664"/>
                    <a:pt x="10079" y="1671"/>
                  </a:cubicBezTo>
                  <a:cubicBezTo>
                    <a:pt x="10089" y="1674"/>
                    <a:pt x="10104" y="1678"/>
                    <a:pt x="10114" y="1678"/>
                  </a:cubicBezTo>
                  <a:cubicBezTo>
                    <a:pt x="10125" y="1678"/>
                    <a:pt x="10139" y="1675"/>
                    <a:pt x="10149" y="1671"/>
                  </a:cubicBezTo>
                  <a:cubicBezTo>
                    <a:pt x="10160" y="1668"/>
                    <a:pt x="10170" y="1660"/>
                    <a:pt x="10177" y="1653"/>
                  </a:cubicBezTo>
                  <a:cubicBezTo>
                    <a:pt x="10185" y="1646"/>
                    <a:pt x="10192" y="1635"/>
                    <a:pt x="10195" y="1625"/>
                  </a:cubicBezTo>
                  <a:cubicBezTo>
                    <a:pt x="10199" y="1614"/>
                    <a:pt x="10202" y="1600"/>
                    <a:pt x="10202" y="1586"/>
                  </a:cubicBezTo>
                  <a:close/>
                  <a:moveTo>
                    <a:pt x="10132" y="1597"/>
                  </a:moveTo>
                  <a:lnTo>
                    <a:pt x="10167" y="1653"/>
                  </a:lnTo>
                  <a:lnTo>
                    <a:pt x="10142" y="1653"/>
                  </a:lnTo>
                  <a:lnTo>
                    <a:pt x="10111" y="1600"/>
                  </a:lnTo>
                  <a:lnTo>
                    <a:pt x="10089" y="1600"/>
                  </a:lnTo>
                  <a:lnTo>
                    <a:pt x="10089" y="1653"/>
                  </a:lnTo>
                  <a:lnTo>
                    <a:pt x="10068" y="1653"/>
                  </a:lnTo>
                  <a:lnTo>
                    <a:pt x="10068" y="1526"/>
                  </a:lnTo>
                  <a:lnTo>
                    <a:pt x="10118" y="1526"/>
                  </a:lnTo>
                  <a:cubicBezTo>
                    <a:pt x="10132" y="1526"/>
                    <a:pt x="10146" y="1530"/>
                    <a:pt x="10153" y="1533"/>
                  </a:cubicBezTo>
                  <a:cubicBezTo>
                    <a:pt x="10160" y="1540"/>
                    <a:pt x="10163" y="1547"/>
                    <a:pt x="10163" y="1561"/>
                  </a:cubicBezTo>
                  <a:cubicBezTo>
                    <a:pt x="10163" y="1572"/>
                    <a:pt x="10160" y="1582"/>
                    <a:pt x="10153" y="1586"/>
                  </a:cubicBezTo>
                  <a:cubicBezTo>
                    <a:pt x="10149" y="1593"/>
                    <a:pt x="10142" y="1597"/>
                    <a:pt x="10132" y="1597"/>
                  </a:cubicBezTo>
                  <a:close/>
                  <a:moveTo>
                    <a:pt x="10125" y="1579"/>
                  </a:moveTo>
                  <a:cubicBezTo>
                    <a:pt x="10128" y="1579"/>
                    <a:pt x="10132" y="1579"/>
                    <a:pt x="10135" y="1575"/>
                  </a:cubicBezTo>
                  <a:cubicBezTo>
                    <a:pt x="10139" y="1575"/>
                    <a:pt x="10139" y="1572"/>
                    <a:pt x="10142" y="1568"/>
                  </a:cubicBezTo>
                  <a:cubicBezTo>
                    <a:pt x="10142" y="1565"/>
                    <a:pt x="10146" y="1561"/>
                    <a:pt x="10146" y="1558"/>
                  </a:cubicBezTo>
                  <a:cubicBezTo>
                    <a:pt x="10146" y="1554"/>
                    <a:pt x="10146" y="1551"/>
                    <a:pt x="10142" y="1547"/>
                  </a:cubicBezTo>
                  <a:cubicBezTo>
                    <a:pt x="10142" y="1544"/>
                    <a:pt x="10139" y="1544"/>
                    <a:pt x="10135" y="1544"/>
                  </a:cubicBezTo>
                  <a:cubicBezTo>
                    <a:pt x="10132" y="1544"/>
                    <a:pt x="10129" y="1540"/>
                    <a:pt x="10125" y="1540"/>
                  </a:cubicBezTo>
                  <a:cubicBezTo>
                    <a:pt x="10122" y="1540"/>
                    <a:pt x="10118" y="1540"/>
                    <a:pt x="10114" y="1540"/>
                  </a:cubicBezTo>
                  <a:lnTo>
                    <a:pt x="10089" y="1540"/>
                  </a:lnTo>
                  <a:lnTo>
                    <a:pt x="10089" y="1575"/>
                  </a:lnTo>
                  <a:lnTo>
                    <a:pt x="10114" y="1575"/>
                  </a:lnTo>
                  <a:cubicBezTo>
                    <a:pt x="10118" y="1582"/>
                    <a:pt x="10121" y="1579"/>
                    <a:pt x="10125" y="1579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Freeform 17"/>
            <p:cNvSpPr>
              <a:spLocks noChangeArrowheads="1"/>
            </p:cNvSpPr>
            <p:nvPr/>
          </p:nvSpPr>
          <p:spPr bwMode="auto">
            <a:xfrm>
              <a:off x="1930" y="2022"/>
              <a:ext cx="343" cy="223"/>
            </a:xfrm>
            <a:custGeom>
              <a:avLst/>
              <a:gdLst>
                <a:gd name="T0" fmla="*/ 1510 w 1515"/>
                <a:gd name="T1" fmla="*/ 0 h 988"/>
                <a:gd name="T2" fmla="*/ 3 w 1515"/>
                <a:gd name="T3" fmla="*/ 508 h 988"/>
                <a:gd name="T4" fmla="*/ 0 w 1515"/>
                <a:gd name="T5" fmla="*/ 539 h 988"/>
                <a:gd name="T6" fmla="*/ 1514 w 1515"/>
                <a:gd name="T7" fmla="*/ 987 h 988"/>
                <a:gd name="T8" fmla="*/ 1514 w 1515"/>
                <a:gd name="T9" fmla="*/ 0 h 988"/>
                <a:gd name="T10" fmla="*/ 1510 w 1515"/>
                <a:gd name="T11" fmla="*/ 0 h 9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15" h="988">
                  <a:moveTo>
                    <a:pt x="1510" y="0"/>
                  </a:moveTo>
                  <a:cubicBezTo>
                    <a:pt x="834" y="384"/>
                    <a:pt x="200" y="483"/>
                    <a:pt x="3" y="508"/>
                  </a:cubicBezTo>
                  <a:cubicBezTo>
                    <a:pt x="3" y="518"/>
                    <a:pt x="0" y="529"/>
                    <a:pt x="0" y="539"/>
                  </a:cubicBezTo>
                  <a:cubicBezTo>
                    <a:pt x="225" y="638"/>
                    <a:pt x="792" y="864"/>
                    <a:pt x="1514" y="987"/>
                  </a:cubicBezTo>
                  <a:lnTo>
                    <a:pt x="1514" y="0"/>
                  </a:lnTo>
                  <a:lnTo>
                    <a:pt x="151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Freeform 18"/>
            <p:cNvSpPr>
              <a:spLocks noChangeArrowheads="1"/>
            </p:cNvSpPr>
            <p:nvPr/>
          </p:nvSpPr>
          <p:spPr bwMode="auto">
            <a:xfrm>
              <a:off x="1922" y="1739"/>
              <a:ext cx="349" cy="369"/>
            </a:xfrm>
            <a:custGeom>
              <a:avLst/>
              <a:gdLst>
                <a:gd name="T0" fmla="*/ 1542 w 1543"/>
                <a:gd name="T1" fmla="*/ 1108 h 1633"/>
                <a:gd name="T2" fmla="*/ 1542 w 1543"/>
                <a:gd name="T3" fmla="*/ 0 h 1633"/>
                <a:gd name="T4" fmla="*/ 0 w 1543"/>
                <a:gd name="T5" fmla="*/ 1600 h 1633"/>
                <a:gd name="T6" fmla="*/ 14 w 1543"/>
                <a:gd name="T7" fmla="*/ 1632 h 1633"/>
                <a:gd name="T8" fmla="*/ 1542 w 1543"/>
                <a:gd name="T9" fmla="*/ 1108 h 16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3" h="1633">
                  <a:moveTo>
                    <a:pt x="1542" y="1108"/>
                  </a:moveTo>
                  <a:lnTo>
                    <a:pt x="1542" y="0"/>
                  </a:lnTo>
                  <a:lnTo>
                    <a:pt x="0" y="1600"/>
                  </a:lnTo>
                  <a:cubicBezTo>
                    <a:pt x="7" y="1611"/>
                    <a:pt x="11" y="1622"/>
                    <a:pt x="14" y="1632"/>
                  </a:cubicBezTo>
                  <a:cubicBezTo>
                    <a:pt x="201" y="1611"/>
                    <a:pt x="863" y="1505"/>
                    <a:pt x="1542" y="110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Freeform 19"/>
            <p:cNvSpPr>
              <a:spLocks noChangeArrowheads="1"/>
            </p:cNvSpPr>
            <p:nvPr/>
          </p:nvSpPr>
          <p:spPr bwMode="auto">
            <a:xfrm>
              <a:off x="1894" y="2170"/>
              <a:ext cx="378" cy="125"/>
            </a:xfrm>
            <a:custGeom>
              <a:avLst/>
              <a:gdLst>
                <a:gd name="T0" fmla="*/ 109 w 1670"/>
                <a:gd name="T1" fmla="*/ 0 h 555"/>
                <a:gd name="T2" fmla="*/ 0 w 1670"/>
                <a:gd name="T3" fmla="*/ 88 h 555"/>
                <a:gd name="T4" fmla="*/ 127 w 1670"/>
                <a:gd name="T5" fmla="*/ 554 h 555"/>
                <a:gd name="T6" fmla="*/ 1669 w 1670"/>
                <a:gd name="T7" fmla="*/ 554 h 555"/>
                <a:gd name="T8" fmla="*/ 1669 w 1670"/>
                <a:gd name="T9" fmla="*/ 459 h 555"/>
                <a:gd name="T10" fmla="*/ 109 w 1670"/>
                <a:gd name="T1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70" h="555">
                  <a:moveTo>
                    <a:pt x="109" y="0"/>
                  </a:moveTo>
                  <a:cubicBezTo>
                    <a:pt x="81" y="39"/>
                    <a:pt x="46" y="71"/>
                    <a:pt x="0" y="88"/>
                  </a:cubicBezTo>
                  <a:cubicBezTo>
                    <a:pt x="18" y="194"/>
                    <a:pt x="53" y="367"/>
                    <a:pt x="127" y="554"/>
                  </a:cubicBezTo>
                  <a:lnTo>
                    <a:pt x="1669" y="554"/>
                  </a:lnTo>
                  <a:lnTo>
                    <a:pt x="1669" y="459"/>
                  </a:lnTo>
                  <a:cubicBezTo>
                    <a:pt x="930" y="335"/>
                    <a:pt x="342" y="103"/>
                    <a:pt x="10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Freeform 21"/>
            <p:cNvSpPr>
              <a:spLocks noChangeArrowheads="1"/>
            </p:cNvSpPr>
            <p:nvPr/>
          </p:nvSpPr>
          <p:spPr bwMode="auto">
            <a:xfrm>
              <a:off x="1736" y="2190"/>
              <a:ext cx="145" cy="105"/>
            </a:xfrm>
            <a:custGeom>
              <a:avLst/>
              <a:gdLst>
                <a:gd name="T0" fmla="*/ 531 w 642"/>
                <a:gd name="T1" fmla="*/ 25 h 467"/>
                <a:gd name="T2" fmla="*/ 450 w 642"/>
                <a:gd name="T3" fmla="*/ 0 h 467"/>
                <a:gd name="T4" fmla="*/ 0 w 642"/>
                <a:gd name="T5" fmla="*/ 466 h 467"/>
                <a:gd name="T6" fmla="*/ 641 w 642"/>
                <a:gd name="T7" fmla="*/ 466 h 467"/>
                <a:gd name="T8" fmla="*/ 531 w 642"/>
                <a:gd name="T9" fmla="*/ 25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2" h="467">
                  <a:moveTo>
                    <a:pt x="531" y="25"/>
                  </a:moveTo>
                  <a:cubicBezTo>
                    <a:pt x="503" y="22"/>
                    <a:pt x="475" y="11"/>
                    <a:pt x="450" y="0"/>
                  </a:cubicBezTo>
                  <a:lnTo>
                    <a:pt x="0" y="466"/>
                  </a:lnTo>
                  <a:lnTo>
                    <a:pt x="641" y="466"/>
                  </a:lnTo>
                  <a:cubicBezTo>
                    <a:pt x="577" y="290"/>
                    <a:pt x="545" y="127"/>
                    <a:pt x="531" y="25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41272048"/>
      </p:ext>
    </p:extLst>
  </p:cSld>
  <p:clrMapOvr>
    <a:masterClrMapping/>
  </p:clrMapOvr>
  <p:transition xmlns:p14="http://schemas.microsoft.com/office/powerpoint/2010/main" spd="med">
    <p:pull/>
  </p:transition>
  <p:timing>
    <p:tnLst>
      <p:par>
        <p:cTn xmlns:p14="http://schemas.microsoft.com/office/powerpoint/2010/main"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2376">
          <p15:clr>
            <a:srgbClr val="FBAE40"/>
          </p15:clr>
        </p15:guide>
        <p15:guide id="2" orient="horz" pos="3888">
          <p15:clr>
            <a:srgbClr val="FBAE40"/>
          </p15:clr>
        </p15:guide>
        <p15:guide id="5" pos="4104">
          <p15:clr>
            <a:srgbClr val="FBAE40"/>
          </p15:clr>
        </p15:guide>
      </p15:sldGuideLst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title - no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>
            <a:grpSpLocks/>
          </p:cNvGrpSpPr>
          <p:nvPr userDrawn="1"/>
        </p:nvGrpSpPr>
        <p:grpSpPr bwMode="auto">
          <a:xfrm>
            <a:off x="954037" y="2870389"/>
            <a:ext cx="3191244" cy="643247"/>
            <a:chOff x="1736" y="1731"/>
            <a:chExt cx="2937" cy="592"/>
          </a:xfrm>
          <a:solidFill>
            <a:schemeClr val="bg1"/>
          </a:solidFill>
        </p:grpSpPr>
        <p:sp>
          <p:nvSpPr>
            <p:cNvPr id="17" name="Freeform 16"/>
            <p:cNvSpPr>
              <a:spLocks noChangeArrowheads="1"/>
            </p:cNvSpPr>
            <p:nvPr/>
          </p:nvSpPr>
          <p:spPr bwMode="auto">
            <a:xfrm>
              <a:off x="2356" y="1731"/>
              <a:ext cx="2318" cy="592"/>
            </a:xfrm>
            <a:custGeom>
              <a:avLst/>
              <a:gdLst>
                <a:gd name="T0" fmla="*/ 186 w 10224"/>
                <a:gd name="T1" fmla="*/ 17 h 2614"/>
                <a:gd name="T2" fmla="*/ 1137 w 10224"/>
                <a:gd name="T3" fmla="*/ 17 h 2614"/>
                <a:gd name="T4" fmla="*/ 1560 w 10224"/>
                <a:gd name="T5" fmla="*/ 412 h 2614"/>
                <a:gd name="T6" fmla="*/ 1968 w 10224"/>
                <a:gd name="T7" fmla="*/ 1505 h 2614"/>
                <a:gd name="T8" fmla="*/ 3200 w 10224"/>
                <a:gd name="T9" fmla="*/ 1565 h 2614"/>
                <a:gd name="T10" fmla="*/ 3531 w 10224"/>
                <a:gd name="T11" fmla="*/ 984 h 2614"/>
                <a:gd name="T12" fmla="*/ 4572 w 10224"/>
                <a:gd name="T13" fmla="*/ 0 h 2614"/>
                <a:gd name="T14" fmla="*/ 4368 w 10224"/>
                <a:gd name="T15" fmla="*/ 1699 h 2614"/>
                <a:gd name="T16" fmla="*/ 6474 w 10224"/>
                <a:gd name="T17" fmla="*/ 807 h 2614"/>
                <a:gd name="T18" fmla="*/ 5928 w 10224"/>
                <a:gd name="T19" fmla="*/ 649 h 2614"/>
                <a:gd name="T20" fmla="*/ 5710 w 10224"/>
                <a:gd name="T21" fmla="*/ 1297 h 2614"/>
                <a:gd name="T22" fmla="*/ 7234 w 10224"/>
                <a:gd name="T23" fmla="*/ 395 h 2614"/>
                <a:gd name="T24" fmla="*/ 7167 w 10224"/>
                <a:gd name="T25" fmla="*/ 649 h 2614"/>
                <a:gd name="T26" fmla="*/ 8086 w 10224"/>
                <a:gd name="T27" fmla="*/ 910 h 2614"/>
                <a:gd name="T28" fmla="*/ 8973 w 10224"/>
                <a:gd name="T29" fmla="*/ 1685 h 2614"/>
                <a:gd name="T30" fmla="*/ 9470 w 10224"/>
                <a:gd name="T31" fmla="*/ 1054 h 2614"/>
                <a:gd name="T32" fmla="*/ 2915 w 10224"/>
                <a:gd name="T33" fmla="*/ 2249 h 2614"/>
                <a:gd name="T34" fmla="*/ 2859 w 10224"/>
                <a:gd name="T35" fmla="*/ 2267 h 2614"/>
                <a:gd name="T36" fmla="*/ 2746 w 10224"/>
                <a:gd name="T37" fmla="*/ 2323 h 2614"/>
                <a:gd name="T38" fmla="*/ 3162 w 10224"/>
                <a:gd name="T39" fmla="*/ 2147 h 2614"/>
                <a:gd name="T40" fmla="*/ 3140 w 10224"/>
                <a:gd name="T41" fmla="*/ 2193 h 2614"/>
                <a:gd name="T42" fmla="*/ 3812 w 10224"/>
                <a:gd name="T43" fmla="*/ 2404 h 2614"/>
                <a:gd name="T44" fmla="*/ 3676 w 10224"/>
                <a:gd name="T45" fmla="*/ 2193 h 2614"/>
                <a:gd name="T46" fmla="*/ 3591 w 10224"/>
                <a:gd name="T47" fmla="*/ 2387 h 2614"/>
                <a:gd name="T48" fmla="*/ 3956 w 10224"/>
                <a:gd name="T49" fmla="*/ 2316 h 2614"/>
                <a:gd name="T50" fmla="*/ 4122 w 10224"/>
                <a:gd name="T51" fmla="*/ 2482 h 2614"/>
                <a:gd name="T52" fmla="*/ 4199 w 10224"/>
                <a:gd name="T53" fmla="*/ 2150 h 2614"/>
                <a:gd name="T54" fmla="*/ 4379 w 10224"/>
                <a:gd name="T55" fmla="*/ 2313 h 2614"/>
                <a:gd name="T56" fmla="*/ 4594 w 10224"/>
                <a:gd name="T57" fmla="*/ 2016 h 2614"/>
                <a:gd name="T58" fmla="*/ 4710 w 10224"/>
                <a:gd name="T59" fmla="*/ 2320 h 2614"/>
                <a:gd name="T60" fmla="*/ 4946 w 10224"/>
                <a:gd name="T61" fmla="*/ 2320 h 2614"/>
                <a:gd name="T62" fmla="*/ 5146 w 10224"/>
                <a:gd name="T63" fmla="*/ 2489 h 2614"/>
                <a:gd name="T64" fmla="*/ 5347 w 10224"/>
                <a:gd name="T65" fmla="*/ 2270 h 2614"/>
                <a:gd name="T66" fmla="*/ 5435 w 10224"/>
                <a:gd name="T67" fmla="*/ 2147 h 2614"/>
                <a:gd name="T68" fmla="*/ 5805 w 10224"/>
                <a:gd name="T69" fmla="*/ 2316 h 2614"/>
                <a:gd name="T70" fmla="*/ 6093 w 10224"/>
                <a:gd name="T71" fmla="*/ 2320 h 2614"/>
                <a:gd name="T72" fmla="*/ 6333 w 10224"/>
                <a:gd name="T73" fmla="*/ 2320 h 2614"/>
                <a:gd name="T74" fmla="*/ 6530 w 10224"/>
                <a:gd name="T75" fmla="*/ 2489 h 2614"/>
                <a:gd name="T76" fmla="*/ 6731 w 10224"/>
                <a:gd name="T77" fmla="*/ 2270 h 2614"/>
                <a:gd name="T78" fmla="*/ 6819 w 10224"/>
                <a:gd name="T79" fmla="*/ 2147 h 2614"/>
                <a:gd name="T80" fmla="*/ 7040 w 10224"/>
                <a:gd name="T81" fmla="*/ 2175 h 2614"/>
                <a:gd name="T82" fmla="*/ 7097 w 10224"/>
                <a:gd name="T83" fmla="*/ 2436 h 2614"/>
                <a:gd name="T84" fmla="*/ 7385 w 10224"/>
                <a:gd name="T85" fmla="*/ 2390 h 2614"/>
                <a:gd name="T86" fmla="*/ 7533 w 10224"/>
                <a:gd name="T87" fmla="*/ 2150 h 2614"/>
                <a:gd name="T88" fmla="*/ 7604 w 10224"/>
                <a:gd name="T89" fmla="*/ 2383 h 2614"/>
                <a:gd name="T90" fmla="*/ 7815 w 10224"/>
                <a:gd name="T91" fmla="*/ 2489 h 2614"/>
                <a:gd name="T92" fmla="*/ 8037 w 10224"/>
                <a:gd name="T93" fmla="*/ 2267 h 2614"/>
                <a:gd name="T94" fmla="*/ 8238 w 10224"/>
                <a:gd name="T95" fmla="*/ 2613 h 2614"/>
                <a:gd name="T96" fmla="*/ 10153 w 10224"/>
                <a:gd name="T97" fmla="*/ 1692 h 2614"/>
                <a:gd name="T98" fmla="*/ 10033 w 10224"/>
                <a:gd name="T99" fmla="*/ 1505 h 2614"/>
                <a:gd name="T100" fmla="*/ 10202 w 10224"/>
                <a:gd name="T101" fmla="*/ 1586 h 2614"/>
                <a:gd name="T102" fmla="*/ 10033 w 10224"/>
                <a:gd name="T103" fmla="*/ 1547 h 2614"/>
                <a:gd name="T104" fmla="*/ 10177 w 10224"/>
                <a:gd name="T105" fmla="*/ 1653 h 2614"/>
                <a:gd name="T106" fmla="*/ 10089 w 10224"/>
                <a:gd name="T107" fmla="*/ 1600 h 2614"/>
                <a:gd name="T108" fmla="*/ 10153 w 10224"/>
                <a:gd name="T109" fmla="*/ 1586 h 2614"/>
                <a:gd name="T110" fmla="*/ 10135 w 10224"/>
                <a:gd name="T111" fmla="*/ 1544 h 26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0224" h="2614">
                  <a:moveTo>
                    <a:pt x="546" y="1547"/>
                  </a:moveTo>
                  <a:lnTo>
                    <a:pt x="936" y="1547"/>
                  </a:lnTo>
                  <a:lnTo>
                    <a:pt x="936" y="1695"/>
                  </a:lnTo>
                  <a:cubicBezTo>
                    <a:pt x="803" y="1699"/>
                    <a:pt x="672" y="1702"/>
                    <a:pt x="553" y="1702"/>
                  </a:cubicBezTo>
                  <a:cubicBezTo>
                    <a:pt x="267" y="1702"/>
                    <a:pt x="0" y="1688"/>
                    <a:pt x="0" y="1332"/>
                  </a:cubicBezTo>
                  <a:lnTo>
                    <a:pt x="0" y="17"/>
                  </a:lnTo>
                  <a:lnTo>
                    <a:pt x="186" y="17"/>
                  </a:lnTo>
                  <a:lnTo>
                    <a:pt x="186" y="1231"/>
                  </a:lnTo>
                  <a:cubicBezTo>
                    <a:pt x="183" y="1491"/>
                    <a:pt x="236" y="1547"/>
                    <a:pt x="546" y="1547"/>
                  </a:cubicBezTo>
                  <a:close/>
                  <a:moveTo>
                    <a:pt x="1137" y="17"/>
                  </a:moveTo>
                  <a:cubicBezTo>
                    <a:pt x="1056" y="17"/>
                    <a:pt x="1031" y="52"/>
                    <a:pt x="1031" y="144"/>
                  </a:cubicBezTo>
                  <a:cubicBezTo>
                    <a:pt x="1031" y="239"/>
                    <a:pt x="1052" y="271"/>
                    <a:pt x="1137" y="271"/>
                  </a:cubicBezTo>
                  <a:cubicBezTo>
                    <a:pt x="1221" y="271"/>
                    <a:pt x="1243" y="239"/>
                    <a:pt x="1243" y="144"/>
                  </a:cubicBezTo>
                  <a:cubicBezTo>
                    <a:pt x="1246" y="52"/>
                    <a:pt x="1222" y="17"/>
                    <a:pt x="1137" y="17"/>
                  </a:cubicBezTo>
                  <a:close/>
                  <a:moveTo>
                    <a:pt x="1053" y="1699"/>
                  </a:moveTo>
                  <a:lnTo>
                    <a:pt x="1229" y="1699"/>
                  </a:lnTo>
                  <a:lnTo>
                    <a:pt x="1229" y="412"/>
                  </a:lnTo>
                  <a:lnTo>
                    <a:pt x="1053" y="412"/>
                  </a:lnTo>
                  <a:lnTo>
                    <a:pt x="1053" y="1699"/>
                  </a:lnTo>
                  <a:close/>
                  <a:moveTo>
                    <a:pt x="1968" y="1505"/>
                  </a:moveTo>
                  <a:lnTo>
                    <a:pt x="1560" y="412"/>
                  </a:lnTo>
                  <a:lnTo>
                    <a:pt x="1373" y="412"/>
                  </a:lnTo>
                  <a:lnTo>
                    <a:pt x="1824" y="1590"/>
                  </a:lnTo>
                  <a:cubicBezTo>
                    <a:pt x="1855" y="1674"/>
                    <a:pt x="1898" y="1713"/>
                    <a:pt x="1964" y="1713"/>
                  </a:cubicBezTo>
                  <a:cubicBezTo>
                    <a:pt x="2028" y="1713"/>
                    <a:pt x="2070" y="1671"/>
                    <a:pt x="2102" y="1590"/>
                  </a:cubicBezTo>
                  <a:lnTo>
                    <a:pt x="2559" y="412"/>
                  </a:lnTo>
                  <a:lnTo>
                    <a:pt x="2380" y="412"/>
                  </a:lnTo>
                  <a:lnTo>
                    <a:pt x="1968" y="1505"/>
                  </a:lnTo>
                  <a:close/>
                  <a:moveTo>
                    <a:pt x="2598" y="1054"/>
                  </a:moveTo>
                  <a:cubicBezTo>
                    <a:pt x="2598" y="589"/>
                    <a:pt x="2739" y="395"/>
                    <a:pt x="3158" y="395"/>
                  </a:cubicBezTo>
                  <a:cubicBezTo>
                    <a:pt x="3591" y="395"/>
                    <a:pt x="3711" y="620"/>
                    <a:pt x="3711" y="973"/>
                  </a:cubicBezTo>
                  <a:cubicBezTo>
                    <a:pt x="3711" y="1008"/>
                    <a:pt x="3711" y="1058"/>
                    <a:pt x="3707" y="1097"/>
                  </a:cubicBezTo>
                  <a:cubicBezTo>
                    <a:pt x="3559" y="1121"/>
                    <a:pt x="3257" y="1150"/>
                    <a:pt x="3077" y="1157"/>
                  </a:cubicBezTo>
                  <a:lnTo>
                    <a:pt x="2774" y="1167"/>
                  </a:lnTo>
                  <a:cubicBezTo>
                    <a:pt x="2795" y="1431"/>
                    <a:pt x="2876" y="1565"/>
                    <a:pt x="3200" y="1565"/>
                  </a:cubicBezTo>
                  <a:cubicBezTo>
                    <a:pt x="3366" y="1565"/>
                    <a:pt x="3521" y="1547"/>
                    <a:pt x="3654" y="1530"/>
                  </a:cubicBezTo>
                  <a:lnTo>
                    <a:pt x="3672" y="1671"/>
                  </a:lnTo>
                  <a:cubicBezTo>
                    <a:pt x="3524" y="1692"/>
                    <a:pt x="3376" y="1713"/>
                    <a:pt x="3133" y="1713"/>
                  </a:cubicBezTo>
                  <a:cubicBezTo>
                    <a:pt x="2711" y="1713"/>
                    <a:pt x="2598" y="1434"/>
                    <a:pt x="2598" y="1054"/>
                  </a:cubicBezTo>
                  <a:close/>
                  <a:moveTo>
                    <a:pt x="2771" y="1037"/>
                  </a:moveTo>
                  <a:lnTo>
                    <a:pt x="3109" y="1019"/>
                  </a:lnTo>
                  <a:cubicBezTo>
                    <a:pt x="3221" y="1016"/>
                    <a:pt x="3415" y="998"/>
                    <a:pt x="3531" y="984"/>
                  </a:cubicBezTo>
                  <a:cubicBezTo>
                    <a:pt x="3535" y="959"/>
                    <a:pt x="3535" y="920"/>
                    <a:pt x="3535" y="892"/>
                  </a:cubicBezTo>
                  <a:cubicBezTo>
                    <a:pt x="3535" y="673"/>
                    <a:pt x="3440" y="536"/>
                    <a:pt x="3158" y="536"/>
                  </a:cubicBezTo>
                  <a:cubicBezTo>
                    <a:pt x="2838" y="539"/>
                    <a:pt x="2771" y="705"/>
                    <a:pt x="2771" y="1037"/>
                  </a:cubicBezTo>
                  <a:close/>
                  <a:moveTo>
                    <a:pt x="4368" y="1699"/>
                  </a:moveTo>
                  <a:lnTo>
                    <a:pt x="4027" y="1699"/>
                  </a:lnTo>
                  <a:lnTo>
                    <a:pt x="4027" y="45"/>
                  </a:lnTo>
                  <a:cubicBezTo>
                    <a:pt x="4171" y="17"/>
                    <a:pt x="4372" y="0"/>
                    <a:pt x="4572" y="0"/>
                  </a:cubicBezTo>
                  <a:cubicBezTo>
                    <a:pt x="4942" y="0"/>
                    <a:pt x="5248" y="74"/>
                    <a:pt x="5248" y="529"/>
                  </a:cubicBezTo>
                  <a:cubicBezTo>
                    <a:pt x="5248" y="825"/>
                    <a:pt x="5125" y="966"/>
                    <a:pt x="4924" y="1026"/>
                  </a:cubicBezTo>
                  <a:lnTo>
                    <a:pt x="5308" y="1699"/>
                  </a:lnTo>
                  <a:lnTo>
                    <a:pt x="4917" y="1699"/>
                  </a:lnTo>
                  <a:lnTo>
                    <a:pt x="4572" y="1065"/>
                  </a:lnTo>
                  <a:cubicBezTo>
                    <a:pt x="4505" y="1065"/>
                    <a:pt x="4425" y="1061"/>
                    <a:pt x="4368" y="1058"/>
                  </a:cubicBezTo>
                  <a:lnTo>
                    <a:pt x="4368" y="1699"/>
                  </a:lnTo>
                  <a:close/>
                  <a:moveTo>
                    <a:pt x="4368" y="786"/>
                  </a:moveTo>
                  <a:cubicBezTo>
                    <a:pt x="4439" y="793"/>
                    <a:pt x="4505" y="793"/>
                    <a:pt x="4576" y="793"/>
                  </a:cubicBezTo>
                  <a:cubicBezTo>
                    <a:pt x="4787" y="793"/>
                    <a:pt x="4910" y="740"/>
                    <a:pt x="4910" y="525"/>
                  </a:cubicBezTo>
                  <a:cubicBezTo>
                    <a:pt x="4910" y="338"/>
                    <a:pt x="4826" y="264"/>
                    <a:pt x="4583" y="264"/>
                  </a:cubicBezTo>
                  <a:cubicBezTo>
                    <a:pt x="4516" y="264"/>
                    <a:pt x="4439" y="268"/>
                    <a:pt x="4368" y="278"/>
                  </a:cubicBezTo>
                  <a:lnTo>
                    <a:pt x="4368" y="786"/>
                  </a:lnTo>
                  <a:close/>
                  <a:moveTo>
                    <a:pt x="6474" y="807"/>
                  </a:moveTo>
                  <a:lnTo>
                    <a:pt x="6474" y="1350"/>
                  </a:lnTo>
                  <a:cubicBezTo>
                    <a:pt x="6474" y="1438"/>
                    <a:pt x="6470" y="1512"/>
                    <a:pt x="6463" y="1593"/>
                  </a:cubicBezTo>
                  <a:cubicBezTo>
                    <a:pt x="6315" y="1681"/>
                    <a:pt x="6122" y="1713"/>
                    <a:pt x="5889" y="1713"/>
                  </a:cubicBezTo>
                  <a:cubicBezTo>
                    <a:pt x="5534" y="1713"/>
                    <a:pt x="5396" y="1575"/>
                    <a:pt x="5396" y="1304"/>
                  </a:cubicBezTo>
                  <a:cubicBezTo>
                    <a:pt x="5396" y="1079"/>
                    <a:pt x="5495" y="938"/>
                    <a:pt x="5752" y="896"/>
                  </a:cubicBezTo>
                  <a:cubicBezTo>
                    <a:pt x="5886" y="874"/>
                    <a:pt x="6023" y="867"/>
                    <a:pt x="6164" y="864"/>
                  </a:cubicBezTo>
                  <a:cubicBezTo>
                    <a:pt x="6164" y="716"/>
                    <a:pt x="6097" y="649"/>
                    <a:pt x="5928" y="649"/>
                  </a:cubicBezTo>
                  <a:cubicBezTo>
                    <a:pt x="5773" y="649"/>
                    <a:pt x="5604" y="666"/>
                    <a:pt x="5474" y="680"/>
                  </a:cubicBezTo>
                  <a:lnTo>
                    <a:pt x="5449" y="441"/>
                  </a:lnTo>
                  <a:cubicBezTo>
                    <a:pt x="5583" y="416"/>
                    <a:pt x="5762" y="391"/>
                    <a:pt x="5953" y="391"/>
                  </a:cubicBezTo>
                  <a:cubicBezTo>
                    <a:pt x="6234" y="395"/>
                    <a:pt x="6474" y="476"/>
                    <a:pt x="6474" y="807"/>
                  </a:cubicBezTo>
                  <a:close/>
                  <a:moveTo>
                    <a:pt x="6160" y="1072"/>
                  </a:moveTo>
                  <a:cubicBezTo>
                    <a:pt x="6065" y="1075"/>
                    <a:pt x="5953" y="1079"/>
                    <a:pt x="5865" y="1100"/>
                  </a:cubicBezTo>
                  <a:cubicBezTo>
                    <a:pt x="5752" y="1128"/>
                    <a:pt x="5710" y="1164"/>
                    <a:pt x="5710" y="1297"/>
                  </a:cubicBezTo>
                  <a:cubicBezTo>
                    <a:pt x="5710" y="1431"/>
                    <a:pt x="5787" y="1470"/>
                    <a:pt x="5928" y="1470"/>
                  </a:cubicBezTo>
                  <a:cubicBezTo>
                    <a:pt x="5998" y="1470"/>
                    <a:pt x="6086" y="1466"/>
                    <a:pt x="6153" y="1434"/>
                  </a:cubicBezTo>
                  <a:cubicBezTo>
                    <a:pt x="6160" y="1381"/>
                    <a:pt x="6160" y="1318"/>
                    <a:pt x="6160" y="1262"/>
                  </a:cubicBezTo>
                  <a:lnTo>
                    <a:pt x="6160" y="1072"/>
                  </a:lnTo>
                  <a:close/>
                  <a:moveTo>
                    <a:pt x="7935" y="395"/>
                  </a:moveTo>
                  <a:cubicBezTo>
                    <a:pt x="7797" y="395"/>
                    <a:pt x="7657" y="423"/>
                    <a:pt x="7544" y="469"/>
                  </a:cubicBezTo>
                  <a:cubicBezTo>
                    <a:pt x="7474" y="423"/>
                    <a:pt x="7375" y="395"/>
                    <a:pt x="7234" y="395"/>
                  </a:cubicBezTo>
                  <a:cubicBezTo>
                    <a:pt x="7033" y="395"/>
                    <a:pt x="6833" y="437"/>
                    <a:pt x="6692" y="515"/>
                  </a:cubicBezTo>
                  <a:cubicBezTo>
                    <a:pt x="6685" y="596"/>
                    <a:pt x="6681" y="670"/>
                    <a:pt x="6681" y="758"/>
                  </a:cubicBezTo>
                  <a:lnTo>
                    <a:pt x="6681" y="1699"/>
                  </a:lnTo>
                  <a:lnTo>
                    <a:pt x="6998" y="1699"/>
                  </a:lnTo>
                  <a:lnTo>
                    <a:pt x="6998" y="857"/>
                  </a:lnTo>
                  <a:cubicBezTo>
                    <a:pt x="6998" y="800"/>
                    <a:pt x="7002" y="737"/>
                    <a:pt x="7005" y="684"/>
                  </a:cubicBezTo>
                  <a:cubicBezTo>
                    <a:pt x="7044" y="663"/>
                    <a:pt x="7114" y="649"/>
                    <a:pt x="7167" y="649"/>
                  </a:cubicBezTo>
                  <a:cubicBezTo>
                    <a:pt x="7343" y="649"/>
                    <a:pt x="7382" y="740"/>
                    <a:pt x="7382" y="906"/>
                  </a:cubicBezTo>
                  <a:lnTo>
                    <a:pt x="7382" y="1695"/>
                  </a:lnTo>
                  <a:lnTo>
                    <a:pt x="7702" y="1695"/>
                  </a:lnTo>
                  <a:lnTo>
                    <a:pt x="7702" y="878"/>
                  </a:lnTo>
                  <a:cubicBezTo>
                    <a:pt x="7702" y="814"/>
                    <a:pt x="7699" y="751"/>
                    <a:pt x="7685" y="694"/>
                  </a:cubicBezTo>
                  <a:cubicBezTo>
                    <a:pt x="7745" y="666"/>
                    <a:pt x="7819" y="652"/>
                    <a:pt x="7868" y="652"/>
                  </a:cubicBezTo>
                  <a:cubicBezTo>
                    <a:pt x="8047" y="652"/>
                    <a:pt x="8086" y="740"/>
                    <a:pt x="8086" y="910"/>
                  </a:cubicBezTo>
                  <a:lnTo>
                    <a:pt x="8086" y="1699"/>
                  </a:lnTo>
                  <a:lnTo>
                    <a:pt x="8407" y="1699"/>
                  </a:lnTo>
                  <a:lnTo>
                    <a:pt x="8407" y="878"/>
                  </a:lnTo>
                  <a:cubicBezTo>
                    <a:pt x="8407" y="617"/>
                    <a:pt x="8347" y="395"/>
                    <a:pt x="7935" y="395"/>
                  </a:cubicBezTo>
                  <a:close/>
                  <a:moveTo>
                    <a:pt x="9790" y="1054"/>
                  </a:moveTo>
                  <a:cubicBezTo>
                    <a:pt x="9790" y="1551"/>
                    <a:pt x="9614" y="1713"/>
                    <a:pt x="9220" y="1713"/>
                  </a:cubicBezTo>
                  <a:cubicBezTo>
                    <a:pt x="9142" y="1713"/>
                    <a:pt x="9051" y="1702"/>
                    <a:pt x="8973" y="1685"/>
                  </a:cubicBezTo>
                  <a:lnTo>
                    <a:pt x="8973" y="2299"/>
                  </a:lnTo>
                  <a:lnTo>
                    <a:pt x="8653" y="2299"/>
                  </a:lnTo>
                  <a:lnTo>
                    <a:pt x="8653" y="758"/>
                  </a:lnTo>
                  <a:cubicBezTo>
                    <a:pt x="8653" y="670"/>
                    <a:pt x="8657" y="596"/>
                    <a:pt x="8664" y="515"/>
                  </a:cubicBezTo>
                  <a:cubicBezTo>
                    <a:pt x="8808" y="430"/>
                    <a:pt x="9005" y="395"/>
                    <a:pt x="9181" y="395"/>
                  </a:cubicBezTo>
                  <a:cubicBezTo>
                    <a:pt x="9611" y="395"/>
                    <a:pt x="9790" y="550"/>
                    <a:pt x="9790" y="1054"/>
                  </a:cubicBezTo>
                  <a:close/>
                  <a:moveTo>
                    <a:pt x="9470" y="1054"/>
                  </a:moveTo>
                  <a:cubicBezTo>
                    <a:pt x="9470" y="843"/>
                    <a:pt x="9459" y="645"/>
                    <a:pt x="9185" y="645"/>
                  </a:cubicBezTo>
                  <a:cubicBezTo>
                    <a:pt x="9114" y="645"/>
                    <a:pt x="9033" y="656"/>
                    <a:pt x="8984" y="680"/>
                  </a:cubicBezTo>
                  <a:cubicBezTo>
                    <a:pt x="8977" y="733"/>
                    <a:pt x="8977" y="797"/>
                    <a:pt x="8977" y="853"/>
                  </a:cubicBezTo>
                  <a:lnTo>
                    <a:pt x="8977" y="1434"/>
                  </a:lnTo>
                  <a:cubicBezTo>
                    <a:pt x="9030" y="1452"/>
                    <a:pt x="9100" y="1463"/>
                    <a:pt x="9156" y="1463"/>
                  </a:cubicBezTo>
                  <a:cubicBezTo>
                    <a:pt x="9459" y="1463"/>
                    <a:pt x="9470" y="1290"/>
                    <a:pt x="9470" y="1054"/>
                  </a:cubicBezTo>
                  <a:close/>
                  <a:moveTo>
                    <a:pt x="2915" y="2249"/>
                  </a:moveTo>
                  <a:lnTo>
                    <a:pt x="2915" y="2404"/>
                  </a:lnTo>
                  <a:cubicBezTo>
                    <a:pt x="2915" y="2426"/>
                    <a:pt x="2915" y="2443"/>
                    <a:pt x="2912" y="2464"/>
                  </a:cubicBezTo>
                  <a:cubicBezTo>
                    <a:pt x="2873" y="2486"/>
                    <a:pt x="2824" y="2493"/>
                    <a:pt x="2767" y="2493"/>
                  </a:cubicBezTo>
                  <a:cubicBezTo>
                    <a:pt x="2676" y="2493"/>
                    <a:pt x="2637" y="2461"/>
                    <a:pt x="2637" y="2390"/>
                  </a:cubicBezTo>
                  <a:cubicBezTo>
                    <a:pt x="2637" y="2330"/>
                    <a:pt x="2662" y="2295"/>
                    <a:pt x="2725" y="2284"/>
                  </a:cubicBezTo>
                  <a:cubicBezTo>
                    <a:pt x="2764" y="2277"/>
                    <a:pt x="2809" y="2277"/>
                    <a:pt x="2859" y="2274"/>
                  </a:cubicBezTo>
                  <a:lnTo>
                    <a:pt x="2859" y="2267"/>
                  </a:lnTo>
                  <a:cubicBezTo>
                    <a:pt x="2859" y="2214"/>
                    <a:pt x="2838" y="2193"/>
                    <a:pt x="2778" y="2193"/>
                  </a:cubicBezTo>
                  <a:cubicBezTo>
                    <a:pt x="2739" y="2193"/>
                    <a:pt x="2697" y="2196"/>
                    <a:pt x="2662" y="2203"/>
                  </a:cubicBezTo>
                  <a:lnTo>
                    <a:pt x="2658" y="2161"/>
                  </a:lnTo>
                  <a:cubicBezTo>
                    <a:pt x="2697" y="2154"/>
                    <a:pt x="2736" y="2150"/>
                    <a:pt x="2785" y="2150"/>
                  </a:cubicBezTo>
                  <a:cubicBezTo>
                    <a:pt x="2855" y="2147"/>
                    <a:pt x="2915" y="2165"/>
                    <a:pt x="2915" y="2249"/>
                  </a:cubicBezTo>
                  <a:close/>
                  <a:moveTo>
                    <a:pt x="2859" y="2316"/>
                  </a:moveTo>
                  <a:cubicBezTo>
                    <a:pt x="2824" y="2316"/>
                    <a:pt x="2778" y="2320"/>
                    <a:pt x="2746" y="2323"/>
                  </a:cubicBezTo>
                  <a:cubicBezTo>
                    <a:pt x="2711" y="2330"/>
                    <a:pt x="2693" y="2344"/>
                    <a:pt x="2693" y="2387"/>
                  </a:cubicBezTo>
                  <a:cubicBezTo>
                    <a:pt x="2693" y="2433"/>
                    <a:pt x="2718" y="2447"/>
                    <a:pt x="2774" y="2447"/>
                  </a:cubicBezTo>
                  <a:cubicBezTo>
                    <a:pt x="2799" y="2447"/>
                    <a:pt x="2831" y="2443"/>
                    <a:pt x="2855" y="2433"/>
                  </a:cubicBezTo>
                  <a:cubicBezTo>
                    <a:pt x="2855" y="2419"/>
                    <a:pt x="2855" y="2397"/>
                    <a:pt x="2855" y="2383"/>
                  </a:cubicBezTo>
                  <a:lnTo>
                    <a:pt x="2855" y="2316"/>
                  </a:lnTo>
                  <a:lnTo>
                    <a:pt x="2859" y="2316"/>
                  </a:lnTo>
                  <a:close/>
                  <a:moveTo>
                    <a:pt x="3162" y="2147"/>
                  </a:moveTo>
                  <a:cubicBezTo>
                    <a:pt x="3098" y="2147"/>
                    <a:pt x="3049" y="2157"/>
                    <a:pt x="3010" y="2175"/>
                  </a:cubicBezTo>
                  <a:cubicBezTo>
                    <a:pt x="3010" y="2196"/>
                    <a:pt x="3007" y="2214"/>
                    <a:pt x="3007" y="2235"/>
                  </a:cubicBezTo>
                  <a:lnTo>
                    <a:pt x="3007" y="2489"/>
                  </a:lnTo>
                  <a:lnTo>
                    <a:pt x="3063" y="2489"/>
                  </a:lnTo>
                  <a:lnTo>
                    <a:pt x="3063" y="2256"/>
                  </a:lnTo>
                  <a:cubicBezTo>
                    <a:pt x="3063" y="2242"/>
                    <a:pt x="3063" y="2221"/>
                    <a:pt x="3063" y="2207"/>
                  </a:cubicBezTo>
                  <a:cubicBezTo>
                    <a:pt x="3081" y="2200"/>
                    <a:pt x="3116" y="2193"/>
                    <a:pt x="3140" y="2193"/>
                  </a:cubicBezTo>
                  <a:cubicBezTo>
                    <a:pt x="3218" y="2193"/>
                    <a:pt x="3228" y="2217"/>
                    <a:pt x="3228" y="2277"/>
                  </a:cubicBezTo>
                  <a:lnTo>
                    <a:pt x="3228" y="2486"/>
                  </a:lnTo>
                  <a:lnTo>
                    <a:pt x="3285" y="2486"/>
                  </a:lnTo>
                  <a:lnTo>
                    <a:pt x="3285" y="2267"/>
                  </a:lnTo>
                  <a:cubicBezTo>
                    <a:pt x="3292" y="2200"/>
                    <a:pt x="3278" y="2147"/>
                    <a:pt x="3162" y="2147"/>
                  </a:cubicBezTo>
                  <a:close/>
                  <a:moveTo>
                    <a:pt x="3812" y="2249"/>
                  </a:moveTo>
                  <a:lnTo>
                    <a:pt x="3812" y="2404"/>
                  </a:lnTo>
                  <a:cubicBezTo>
                    <a:pt x="3812" y="2426"/>
                    <a:pt x="3812" y="2443"/>
                    <a:pt x="3808" y="2464"/>
                  </a:cubicBezTo>
                  <a:cubicBezTo>
                    <a:pt x="3770" y="2486"/>
                    <a:pt x="3721" y="2493"/>
                    <a:pt x="3665" y="2493"/>
                  </a:cubicBezTo>
                  <a:cubicBezTo>
                    <a:pt x="3573" y="2493"/>
                    <a:pt x="3535" y="2461"/>
                    <a:pt x="3535" y="2390"/>
                  </a:cubicBezTo>
                  <a:cubicBezTo>
                    <a:pt x="3535" y="2330"/>
                    <a:pt x="3559" y="2295"/>
                    <a:pt x="3623" y="2284"/>
                  </a:cubicBezTo>
                  <a:cubicBezTo>
                    <a:pt x="3662" y="2277"/>
                    <a:pt x="3707" y="2277"/>
                    <a:pt x="3756" y="2274"/>
                  </a:cubicBezTo>
                  <a:lnTo>
                    <a:pt x="3756" y="2267"/>
                  </a:lnTo>
                  <a:cubicBezTo>
                    <a:pt x="3756" y="2214"/>
                    <a:pt x="3735" y="2193"/>
                    <a:pt x="3676" y="2193"/>
                  </a:cubicBezTo>
                  <a:cubicBezTo>
                    <a:pt x="3637" y="2193"/>
                    <a:pt x="3595" y="2196"/>
                    <a:pt x="3559" y="2203"/>
                  </a:cubicBezTo>
                  <a:lnTo>
                    <a:pt x="3556" y="2161"/>
                  </a:lnTo>
                  <a:cubicBezTo>
                    <a:pt x="3595" y="2154"/>
                    <a:pt x="3633" y="2150"/>
                    <a:pt x="3683" y="2150"/>
                  </a:cubicBezTo>
                  <a:cubicBezTo>
                    <a:pt x="3756" y="2147"/>
                    <a:pt x="3812" y="2165"/>
                    <a:pt x="3812" y="2249"/>
                  </a:cubicBezTo>
                  <a:close/>
                  <a:moveTo>
                    <a:pt x="3756" y="2316"/>
                  </a:moveTo>
                  <a:cubicBezTo>
                    <a:pt x="3721" y="2316"/>
                    <a:pt x="3679" y="2320"/>
                    <a:pt x="3644" y="2323"/>
                  </a:cubicBezTo>
                  <a:cubicBezTo>
                    <a:pt x="3609" y="2330"/>
                    <a:pt x="3591" y="2344"/>
                    <a:pt x="3591" y="2387"/>
                  </a:cubicBezTo>
                  <a:cubicBezTo>
                    <a:pt x="3591" y="2433"/>
                    <a:pt x="3616" y="2447"/>
                    <a:pt x="3672" y="2447"/>
                  </a:cubicBezTo>
                  <a:cubicBezTo>
                    <a:pt x="3697" y="2447"/>
                    <a:pt x="3728" y="2443"/>
                    <a:pt x="3752" y="2433"/>
                  </a:cubicBezTo>
                  <a:cubicBezTo>
                    <a:pt x="3752" y="2419"/>
                    <a:pt x="3752" y="2397"/>
                    <a:pt x="3752" y="2383"/>
                  </a:cubicBezTo>
                  <a:lnTo>
                    <a:pt x="3752" y="2316"/>
                  </a:lnTo>
                  <a:lnTo>
                    <a:pt x="3756" y="2316"/>
                  </a:lnTo>
                  <a:close/>
                  <a:moveTo>
                    <a:pt x="4062" y="2443"/>
                  </a:moveTo>
                  <a:cubicBezTo>
                    <a:pt x="3960" y="2443"/>
                    <a:pt x="3956" y="2401"/>
                    <a:pt x="3956" y="2316"/>
                  </a:cubicBezTo>
                  <a:cubicBezTo>
                    <a:pt x="3956" y="2224"/>
                    <a:pt x="3967" y="2193"/>
                    <a:pt x="4062" y="2193"/>
                  </a:cubicBezTo>
                  <a:cubicBezTo>
                    <a:pt x="4079" y="2193"/>
                    <a:pt x="4101" y="2196"/>
                    <a:pt x="4118" y="2200"/>
                  </a:cubicBezTo>
                  <a:lnTo>
                    <a:pt x="4122" y="2157"/>
                  </a:lnTo>
                  <a:cubicBezTo>
                    <a:pt x="4101" y="2150"/>
                    <a:pt x="4072" y="2147"/>
                    <a:pt x="4041" y="2147"/>
                  </a:cubicBezTo>
                  <a:cubicBezTo>
                    <a:pt x="3918" y="2147"/>
                    <a:pt x="3893" y="2207"/>
                    <a:pt x="3893" y="2316"/>
                  </a:cubicBezTo>
                  <a:cubicBezTo>
                    <a:pt x="3893" y="2411"/>
                    <a:pt x="3914" y="2493"/>
                    <a:pt x="4027" y="2493"/>
                  </a:cubicBezTo>
                  <a:cubicBezTo>
                    <a:pt x="4065" y="2493"/>
                    <a:pt x="4094" y="2489"/>
                    <a:pt x="4122" y="2482"/>
                  </a:cubicBezTo>
                  <a:lnTo>
                    <a:pt x="4115" y="2436"/>
                  </a:lnTo>
                  <a:cubicBezTo>
                    <a:pt x="4101" y="2440"/>
                    <a:pt x="4079" y="2443"/>
                    <a:pt x="4062" y="2443"/>
                  </a:cubicBezTo>
                  <a:close/>
                  <a:moveTo>
                    <a:pt x="4484" y="2150"/>
                  </a:moveTo>
                  <a:lnTo>
                    <a:pt x="4421" y="2150"/>
                  </a:lnTo>
                  <a:lnTo>
                    <a:pt x="4344" y="2270"/>
                  </a:lnTo>
                  <a:lnTo>
                    <a:pt x="4266" y="2150"/>
                  </a:lnTo>
                  <a:lnTo>
                    <a:pt x="4199" y="2150"/>
                  </a:lnTo>
                  <a:lnTo>
                    <a:pt x="4312" y="2313"/>
                  </a:lnTo>
                  <a:lnTo>
                    <a:pt x="4192" y="2489"/>
                  </a:lnTo>
                  <a:lnTo>
                    <a:pt x="4256" y="2489"/>
                  </a:lnTo>
                  <a:lnTo>
                    <a:pt x="4344" y="2359"/>
                  </a:lnTo>
                  <a:lnTo>
                    <a:pt x="4432" y="2489"/>
                  </a:lnTo>
                  <a:lnTo>
                    <a:pt x="4498" y="2489"/>
                  </a:lnTo>
                  <a:lnTo>
                    <a:pt x="4379" y="2313"/>
                  </a:lnTo>
                  <a:lnTo>
                    <a:pt x="4484" y="2150"/>
                  </a:lnTo>
                  <a:close/>
                  <a:moveTo>
                    <a:pt x="4565" y="2489"/>
                  </a:moveTo>
                  <a:lnTo>
                    <a:pt x="4625" y="2489"/>
                  </a:lnTo>
                  <a:lnTo>
                    <a:pt x="4625" y="2150"/>
                  </a:lnTo>
                  <a:lnTo>
                    <a:pt x="4565" y="2150"/>
                  </a:lnTo>
                  <a:lnTo>
                    <a:pt x="4565" y="2489"/>
                  </a:lnTo>
                  <a:close/>
                  <a:moveTo>
                    <a:pt x="4594" y="2016"/>
                  </a:moveTo>
                  <a:cubicBezTo>
                    <a:pt x="4566" y="2016"/>
                    <a:pt x="4558" y="2027"/>
                    <a:pt x="4558" y="2055"/>
                  </a:cubicBezTo>
                  <a:cubicBezTo>
                    <a:pt x="4558" y="2083"/>
                    <a:pt x="4566" y="2094"/>
                    <a:pt x="4594" y="2094"/>
                  </a:cubicBezTo>
                  <a:cubicBezTo>
                    <a:pt x="4623" y="2094"/>
                    <a:pt x="4629" y="2083"/>
                    <a:pt x="4629" y="2055"/>
                  </a:cubicBezTo>
                  <a:cubicBezTo>
                    <a:pt x="4629" y="2027"/>
                    <a:pt x="4623" y="2016"/>
                    <a:pt x="4594" y="2016"/>
                  </a:cubicBezTo>
                  <a:close/>
                  <a:moveTo>
                    <a:pt x="5005" y="2320"/>
                  </a:moveTo>
                  <a:cubicBezTo>
                    <a:pt x="5005" y="2444"/>
                    <a:pt x="4968" y="2493"/>
                    <a:pt x="4858" y="2493"/>
                  </a:cubicBezTo>
                  <a:cubicBezTo>
                    <a:pt x="4749" y="2493"/>
                    <a:pt x="4710" y="2447"/>
                    <a:pt x="4710" y="2320"/>
                  </a:cubicBezTo>
                  <a:cubicBezTo>
                    <a:pt x="4710" y="2193"/>
                    <a:pt x="4748" y="2147"/>
                    <a:pt x="4858" y="2147"/>
                  </a:cubicBezTo>
                  <a:cubicBezTo>
                    <a:pt x="4967" y="2147"/>
                    <a:pt x="5005" y="2197"/>
                    <a:pt x="5005" y="2320"/>
                  </a:cubicBezTo>
                  <a:close/>
                  <a:moveTo>
                    <a:pt x="4946" y="2320"/>
                  </a:moveTo>
                  <a:cubicBezTo>
                    <a:pt x="4946" y="2225"/>
                    <a:pt x="4924" y="2193"/>
                    <a:pt x="4854" y="2193"/>
                  </a:cubicBezTo>
                  <a:cubicBezTo>
                    <a:pt x="4784" y="2193"/>
                    <a:pt x="4763" y="2218"/>
                    <a:pt x="4763" y="2320"/>
                  </a:cubicBezTo>
                  <a:cubicBezTo>
                    <a:pt x="4763" y="2423"/>
                    <a:pt x="4784" y="2447"/>
                    <a:pt x="4854" y="2447"/>
                  </a:cubicBezTo>
                  <a:cubicBezTo>
                    <a:pt x="4924" y="2443"/>
                    <a:pt x="4946" y="2416"/>
                    <a:pt x="4946" y="2320"/>
                  </a:cubicBezTo>
                  <a:close/>
                  <a:moveTo>
                    <a:pt x="5435" y="2147"/>
                  </a:moveTo>
                  <a:cubicBezTo>
                    <a:pt x="5393" y="2147"/>
                    <a:pt x="5350" y="2157"/>
                    <a:pt x="5319" y="2172"/>
                  </a:cubicBezTo>
                  <a:cubicBezTo>
                    <a:pt x="5301" y="2157"/>
                    <a:pt x="5273" y="2147"/>
                    <a:pt x="5234" y="2147"/>
                  </a:cubicBezTo>
                  <a:cubicBezTo>
                    <a:pt x="5185" y="2147"/>
                    <a:pt x="5132" y="2157"/>
                    <a:pt x="5093" y="2175"/>
                  </a:cubicBezTo>
                  <a:cubicBezTo>
                    <a:pt x="5093" y="2196"/>
                    <a:pt x="5090" y="2214"/>
                    <a:pt x="5090" y="2235"/>
                  </a:cubicBezTo>
                  <a:lnTo>
                    <a:pt x="5090" y="2489"/>
                  </a:lnTo>
                  <a:lnTo>
                    <a:pt x="5146" y="2489"/>
                  </a:lnTo>
                  <a:lnTo>
                    <a:pt x="5146" y="2256"/>
                  </a:lnTo>
                  <a:cubicBezTo>
                    <a:pt x="5146" y="2242"/>
                    <a:pt x="5146" y="2221"/>
                    <a:pt x="5146" y="2207"/>
                  </a:cubicBezTo>
                  <a:cubicBezTo>
                    <a:pt x="5164" y="2200"/>
                    <a:pt x="5192" y="2193"/>
                    <a:pt x="5213" y="2193"/>
                  </a:cubicBezTo>
                  <a:cubicBezTo>
                    <a:pt x="5277" y="2193"/>
                    <a:pt x="5291" y="2221"/>
                    <a:pt x="5291" y="2277"/>
                  </a:cubicBezTo>
                  <a:lnTo>
                    <a:pt x="5291" y="2489"/>
                  </a:lnTo>
                  <a:lnTo>
                    <a:pt x="5347" y="2489"/>
                  </a:lnTo>
                  <a:lnTo>
                    <a:pt x="5347" y="2270"/>
                  </a:lnTo>
                  <a:cubicBezTo>
                    <a:pt x="5347" y="2249"/>
                    <a:pt x="5347" y="2232"/>
                    <a:pt x="5340" y="2214"/>
                  </a:cubicBezTo>
                  <a:cubicBezTo>
                    <a:pt x="5365" y="2200"/>
                    <a:pt x="5396" y="2196"/>
                    <a:pt x="5414" y="2196"/>
                  </a:cubicBezTo>
                  <a:cubicBezTo>
                    <a:pt x="5477" y="2196"/>
                    <a:pt x="5491" y="2224"/>
                    <a:pt x="5491" y="2281"/>
                  </a:cubicBezTo>
                  <a:lnTo>
                    <a:pt x="5491" y="2493"/>
                  </a:lnTo>
                  <a:lnTo>
                    <a:pt x="5548" y="2493"/>
                  </a:lnTo>
                  <a:lnTo>
                    <a:pt x="5548" y="2274"/>
                  </a:lnTo>
                  <a:cubicBezTo>
                    <a:pt x="5551" y="2203"/>
                    <a:pt x="5537" y="2147"/>
                    <a:pt x="5435" y="2147"/>
                  </a:cubicBezTo>
                  <a:close/>
                  <a:moveTo>
                    <a:pt x="5974" y="2443"/>
                  </a:moveTo>
                  <a:cubicBezTo>
                    <a:pt x="5872" y="2443"/>
                    <a:pt x="5868" y="2401"/>
                    <a:pt x="5868" y="2316"/>
                  </a:cubicBezTo>
                  <a:cubicBezTo>
                    <a:pt x="5868" y="2224"/>
                    <a:pt x="5879" y="2193"/>
                    <a:pt x="5974" y="2193"/>
                  </a:cubicBezTo>
                  <a:cubicBezTo>
                    <a:pt x="5991" y="2193"/>
                    <a:pt x="6012" y="2196"/>
                    <a:pt x="6030" y="2200"/>
                  </a:cubicBezTo>
                  <a:lnTo>
                    <a:pt x="6034" y="2157"/>
                  </a:lnTo>
                  <a:cubicBezTo>
                    <a:pt x="6012" y="2150"/>
                    <a:pt x="5984" y="2147"/>
                    <a:pt x="5953" y="2147"/>
                  </a:cubicBezTo>
                  <a:cubicBezTo>
                    <a:pt x="5829" y="2147"/>
                    <a:pt x="5805" y="2207"/>
                    <a:pt x="5805" y="2316"/>
                  </a:cubicBezTo>
                  <a:cubicBezTo>
                    <a:pt x="5805" y="2411"/>
                    <a:pt x="5826" y="2493"/>
                    <a:pt x="5938" y="2493"/>
                  </a:cubicBezTo>
                  <a:cubicBezTo>
                    <a:pt x="5977" y="2493"/>
                    <a:pt x="6005" y="2489"/>
                    <a:pt x="6034" y="2482"/>
                  </a:cubicBezTo>
                  <a:lnTo>
                    <a:pt x="6026" y="2436"/>
                  </a:lnTo>
                  <a:cubicBezTo>
                    <a:pt x="6012" y="2440"/>
                    <a:pt x="5991" y="2443"/>
                    <a:pt x="5974" y="2443"/>
                  </a:cubicBezTo>
                  <a:close/>
                  <a:moveTo>
                    <a:pt x="6389" y="2320"/>
                  </a:moveTo>
                  <a:cubicBezTo>
                    <a:pt x="6389" y="2444"/>
                    <a:pt x="6350" y="2493"/>
                    <a:pt x="6241" y="2493"/>
                  </a:cubicBezTo>
                  <a:cubicBezTo>
                    <a:pt x="6132" y="2493"/>
                    <a:pt x="6093" y="2447"/>
                    <a:pt x="6093" y="2320"/>
                  </a:cubicBezTo>
                  <a:cubicBezTo>
                    <a:pt x="6093" y="2193"/>
                    <a:pt x="6132" y="2147"/>
                    <a:pt x="6241" y="2147"/>
                  </a:cubicBezTo>
                  <a:cubicBezTo>
                    <a:pt x="6350" y="2147"/>
                    <a:pt x="6389" y="2197"/>
                    <a:pt x="6389" y="2320"/>
                  </a:cubicBezTo>
                  <a:close/>
                  <a:moveTo>
                    <a:pt x="6333" y="2320"/>
                  </a:moveTo>
                  <a:cubicBezTo>
                    <a:pt x="6333" y="2225"/>
                    <a:pt x="6312" y="2193"/>
                    <a:pt x="6241" y="2193"/>
                  </a:cubicBezTo>
                  <a:cubicBezTo>
                    <a:pt x="6171" y="2193"/>
                    <a:pt x="6150" y="2218"/>
                    <a:pt x="6150" y="2320"/>
                  </a:cubicBezTo>
                  <a:cubicBezTo>
                    <a:pt x="6150" y="2423"/>
                    <a:pt x="6171" y="2447"/>
                    <a:pt x="6241" y="2447"/>
                  </a:cubicBezTo>
                  <a:cubicBezTo>
                    <a:pt x="6312" y="2443"/>
                    <a:pt x="6333" y="2416"/>
                    <a:pt x="6333" y="2320"/>
                  </a:cubicBezTo>
                  <a:close/>
                  <a:moveTo>
                    <a:pt x="6819" y="2147"/>
                  </a:moveTo>
                  <a:cubicBezTo>
                    <a:pt x="6776" y="2147"/>
                    <a:pt x="6734" y="2157"/>
                    <a:pt x="6702" y="2172"/>
                  </a:cubicBezTo>
                  <a:cubicBezTo>
                    <a:pt x="6685" y="2157"/>
                    <a:pt x="6657" y="2147"/>
                    <a:pt x="6618" y="2147"/>
                  </a:cubicBezTo>
                  <a:cubicBezTo>
                    <a:pt x="6569" y="2147"/>
                    <a:pt x="6516" y="2157"/>
                    <a:pt x="6477" y="2175"/>
                  </a:cubicBezTo>
                  <a:cubicBezTo>
                    <a:pt x="6477" y="2196"/>
                    <a:pt x="6474" y="2214"/>
                    <a:pt x="6474" y="2235"/>
                  </a:cubicBezTo>
                  <a:lnTo>
                    <a:pt x="6474" y="2489"/>
                  </a:lnTo>
                  <a:lnTo>
                    <a:pt x="6530" y="2489"/>
                  </a:lnTo>
                  <a:lnTo>
                    <a:pt x="6530" y="2256"/>
                  </a:lnTo>
                  <a:cubicBezTo>
                    <a:pt x="6530" y="2242"/>
                    <a:pt x="6530" y="2221"/>
                    <a:pt x="6530" y="2207"/>
                  </a:cubicBezTo>
                  <a:cubicBezTo>
                    <a:pt x="6548" y="2200"/>
                    <a:pt x="6576" y="2193"/>
                    <a:pt x="6597" y="2193"/>
                  </a:cubicBezTo>
                  <a:cubicBezTo>
                    <a:pt x="6660" y="2193"/>
                    <a:pt x="6674" y="2221"/>
                    <a:pt x="6674" y="2277"/>
                  </a:cubicBezTo>
                  <a:lnTo>
                    <a:pt x="6674" y="2489"/>
                  </a:lnTo>
                  <a:lnTo>
                    <a:pt x="6731" y="2489"/>
                  </a:lnTo>
                  <a:lnTo>
                    <a:pt x="6731" y="2270"/>
                  </a:lnTo>
                  <a:cubicBezTo>
                    <a:pt x="6731" y="2249"/>
                    <a:pt x="6731" y="2232"/>
                    <a:pt x="6724" y="2214"/>
                  </a:cubicBezTo>
                  <a:cubicBezTo>
                    <a:pt x="6748" y="2200"/>
                    <a:pt x="6780" y="2196"/>
                    <a:pt x="6798" y="2196"/>
                  </a:cubicBezTo>
                  <a:cubicBezTo>
                    <a:pt x="6861" y="2196"/>
                    <a:pt x="6875" y="2224"/>
                    <a:pt x="6875" y="2281"/>
                  </a:cubicBezTo>
                  <a:lnTo>
                    <a:pt x="6875" y="2493"/>
                  </a:lnTo>
                  <a:lnTo>
                    <a:pt x="6931" y="2493"/>
                  </a:lnTo>
                  <a:lnTo>
                    <a:pt x="6931" y="2274"/>
                  </a:lnTo>
                  <a:cubicBezTo>
                    <a:pt x="6938" y="2203"/>
                    <a:pt x="6924" y="2147"/>
                    <a:pt x="6819" y="2147"/>
                  </a:cubicBezTo>
                  <a:close/>
                  <a:moveTo>
                    <a:pt x="7322" y="2320"/>
                  </a:moveTo>
                  <a:cubicBezTo>
                    <a:pt x="7322" y="2450"/>
                    <a:pt x="7280" y="2493"/>
                    <a:pt x="7178" y="2493"/>
                  </a:cubicBezTo>
                  <a:cubicBezTo>
                    <a:pt x="7150" y="2493"/>
                    <a:pt x="7121" y="2489"/>
                    <a:pt x="7093" y="2482"/>
                  </a:cubicBezTo>
                  <a:lnTo>
                    <a:pt x="7093" y="2613"/>
                  </a:lnTo>
                  <a:lnTo>
                    <a:pt x="7037" y="2613"/>
                  </a:lnTo>
                  <a:lnTo>
                    <a:pt x="7037" y="2235"/>
                  </a:lnTo>
                  <a:cubicBezTo>
                    <a:pt x="7037" y="2214"/>
                    <a:pt x="7037" y="2196"/>
                    <a:pt x="7040" y="2175"/>
                  </a:cubicBezTo>
                  <a:cubicBezTo>
                    <a:pt x="7079" y="2154"/>
                    <a:pt x="7125" y="2147"/>
                    <a:pt x="7171" y="2147"/>
                  </a:cubicBezTo>
                  <a:cubicBezTo>
                    <a:pt x="7276" y="2147"/>
                    <a:pt x="7322" y="2186"/>
                    <a:pt x="7322" y="2320"/>
                  </a:cubicBezTo>
                  <a:close/>
                  <a:moveTo>
                    <a:pt x="7262" y="2320"/>
                  </a:moveTo>
                  <a:cubicBezTo>
                    <a:pt x="7262" y="2242"/>
                    <a:pt x="7248" y="2193"/>
                    <a:pt x="7167" y="2193"/>
                  </a:cubicBezTo>
                  <a:cubicBezTo>
                    <a:pt x="7143" y="2193"/>
                    <a:pt x="7114" y="2196"/>
                    <a:pt x="7097" y="2207"/>
                  </a:cubicBezTo>
                  <a:cubicBezTo>
                    <a:pt x="7097" y="2221"/>
                    <a:pt x="7097" y="2242"/>
                    <a:pt x="7097" y="2256"/>
                  </a:cubicBezTo>
                  <a:lnTo>
                    <a:pt x="7097" y="2436"/>
                  </a:lnTo>
                  <a:cubicBezTo>
                    <a:pt x="7114" y="2443"/>
                    <a:pt x="7143" y="2447"/>
                    <a:pt x="7164" y="2447"/>
                  </a:cubicBezTo>
                  <a:cubicBezTo>
                    <a:pt x="7252" y="2447"/>
                    <a:pt x="7262" y="2401"/>
                    <a:pt x="7262" y="2320"/>
                  </a:cubicBezTo>
                  <a:close/>
                  <a:moveTo>
                    <a:pt x="7664" y="2249"/>
                  </a:moveTo>
                  <a:lnTo>
                    <a:pt x="7664" y="2404"/>
                  </a:lnTo>
                  <a:cubicBezTo>
                    <a:pt x="7664" y="2426"/>
                    <a:pt x="7664" y="2443"/>
                    <a:pt x="7660" y="2464"/>
                  </a:cubicBezTo>
                  <a:cubicBezTo>
                    <a:pt x="7621" y="2486"/>
                    <a:pt x="7572" y="2493"/>
                    <a:pt x="7516" y="2493"/>
                  </a:cubicBezTo>
                  <a:cubicBezTo>
                    <a:pt x="7424" y="2493"/>
                    <a:pt x="7385" y="2461"/>
                    <a:pt x="7385" y="2390"/>
                  </a:cubicBezTo>
                  <a:cubicBezTo>
                    <a:pt x="7385" y="2330"/>
                    <a:pt x="7410" y="2295"/>
                    <a:pt x="7474" y="2284"/>
                  </a:cubicBezTo>
                  <a:cubicBezTo>
                    <a:pt x="7512" y="2277"/>
                    <a:pt x="7558" y="2277"/>
                    <a:pt x="7607" y="2274"/>
                  </a:cubicBezTo>
                  <a:lnTo>
                    <a:pt x="7607" y="2267"/>
                  </a:lnTo>
                  <a:cubicBezTo>
                    <a:pt x="7607" y="2214"/>
                    <a:pt x="7586" y="2193"/>
                    <a:pt x="7526" y="2193"/>
                  </a:cubicBezTo>
                  <a:cubicBezTo>
                    <a:pt x="7488" y="2193"/>
                    <a:pt x="7445" y="2196"/>
                    <a:pt x="7410" y="2203"/>
                  </a:cubicBezTo>
                  <a:lnTo>
                    <a:pt x="7407" y="2161"/>
                  </a:lnTo>
                  <a:cubicBezTo>
                    <a:pt x="7445" y="2154"/>
                    <a:pt x="7484" y="2150"/>
                    <a:pt x="7533" y="2150"/>
                  </a:cubicBezTo>
                  <a:cubicBezTo>
                    <a:pt x="7607" y="2147"/>
                    <a:pt x="7664" y="2165"/>
                    <a:pt x="7664" y="2249"/>
                  </a:cubicBezTo>
                  <a:close/>
                  <a:moveTo>
                    <a:pt x="7607" y="2316"/>
                  </a:moveTo>
                  <a:cubicBezTo>
                    <a:pt x="7572" y="2316"/>
                    <a:pt x="7526" y="2320"/>
                    <a:pt x="7495" y="2323"/>
                  </a:cubicBezTo>
                  <a:cubicBezTo>
                    <a:pt x="7459" y="2330"/>
                    <a:pt x="7442" y="2344"/>
                    <a:pt x="7442" y="2387"/>
                  </a:cubicBezTo>
                  <a:cubicBezTo>
                    <a:pt x="7442" y="2433"/>
                    <a:pt x="7466" y="2447"/>
                    <a:pt x="7523" y="2447"/>
                  </a:cubicBezTo>
                  <a:cubicBezTo>
                    <a:pt x="7547" y="2447"/>
                    <a:pt x="7579" y="2443"/>
                    <a:pt x="7604" y="2433"/>
                  </a:cubicBezTo>
                  <a:cubicBezTo>
                    <a:pt x="7604" y="2419"/>
                    <a:pt x="7604" y="2397"/>
                    <a:pt x="7604" y="2383"/>
                  </a:cubicBezTo>
                  <a:lnTo>
                    <a:pt x="7604" y="2316"/>
                  </a:lnTo>
                  <a:lnTo>
                    <a:pt x="7607" y="2316"/>
                  </a:lnTo>
                  <a:close/>
                  <a:moveTo>
                    <a:pt x="7914" y="2147"/>
                  </a:moveTo>
                  <a:cubicBezTo>
                    <a:pt x="7850" y="2147"/>
                    <a:pt x="7801" y="2157"/>
                    <a:pt x="7762" y="2175"/>
                  </a:cubicBezTo>
                  <a:cubicBezTo>
                    <a:pt x="7762" y="2196"/>
                    <a:pt x="7759" y="2214"/>
                    <a:pt x="7759" y="2235"/>
                  </a:cubicBezTo>
                  <a:lnTo>
                    <a:pt x="7759" y="2489"/>
                  </a:lnTo>
                  <a:lnTo>
                    <a:pt x="7815" y="2489"/>
                  </a:lnTo>
                  <a:lnTo>
                    <a:pt x="7815" y="2256"/>
                  </a:lnTo>
                  <a:cubicBezTo>
                    <a:pt x="7815" y="2242"/>
                    <a:pt x="7815" y="2221"/>
                    <a:pt x="7815" y="2207"/>
                  </a:cubicBezTo>
                  <a:cubicBezTo>
                    <a:pt x="7833" y="2200"/>
                    <a:pt x="7868" y="2193"/>
                    <a:pt x="7892" y="2193"/>
                  </a:cubicBezTo>
                  <a:cubicBezTo>
                    <a:pt x="7970" y="2193"/>
                    <a:pt x="7981" y="2217"/>
                    <a:pt x="7981" y="2277"/>
                  </a:cubicBezTo>
                  <a:lnTo>
                    <a:pt x="7981" y="2486"/>
                  </a:lnTo>
                  <a:lnTo>
                    <a:pt x="8037" y="2486"/>
                  </a:lnTo>
                  <a:lnTo>
                    <a:pt x="8037" y="2267"/>
                  </a:lnTo>
                  <a:cubicBezTo>
                    <a:pt x="8040" y="2200"/>
                    <a:pt x="8030" y="2147"/>
                    <a:pt x="7914" y="2147"/>
                  </a:cubicBezTo>
                  <a:close/>
                  <a:moveTo>
                    <a:pt x="8259" y="2390"/>
                  </a:moveTo>
                  <a:lnTo>
                    <a:pt x="8157" y="2150"/>
                  </a:lnTo>
                  <a:lnTo>
                    <a:pt x="8093" y="2150"/>
                  </a:lnTo>
                  <a:lnTo>
                    <a:pt x="8230" y="2464"/>
                  </a:lnTo>
                  <a:lnTo>
                    <a:pt x="8178" y="2613"/>
                  </a:lnTo>
                  <a:lnTo>
                    <a:pt x="8238" y="2613"/>
                  </a:lnTo>
                  <a:lnTo>
                    <a:pt x="8396" y="2150"/>
                  </a:lnTo>
                  <a:lnTo>
                    <a:pt x="8336" y="2150"/>
                  </a:lnTo>
                  <a:lnTo>
                    <a:pt x="8259" y="2390"/>
                  </a:lnTo>
                  <a:close/>
                  <a:moveTo>
                    <a:pt x="10223" y="1586"/>
                  </a:moveTo>
                  <a:cubicBezTo>
                    <a:pt x="10223" y="1604"/>
                    <a:pt x="10220" y="1618"/>
                    <a:pt x="10213" y="1632"/>
                  </a:cubicBezTo>
                  <a:cubicBezTo>
                    <a:pt x="10206" y="1646"/>
                    <a:pt x="10199" y="1657"/>
                    <a:pt x="10188" y="1667"/>
                  </a:cubicBezTo>
                  <a:cubicBezTo>
                    <a:pt x="10177" y="1678"/>
                    <a:pt x="10167" y="1685"/>
                    <a:pt x="10153" y="1692"/>
                  </a:cubicBezTo>
                  <a:cubicBezTo>
                    <a:pt x="10139" y="1699"/>
                    <a:pt x="10125" y="1699"/>
                    <a:pt x="10111" y="1699"/>
                  </a:cubicBezTo>
                  <a:cubicBezTo>
                    <a:pt x="10093" y="1699"/>
                    <a:pt x="10079" y="1695"/>
                    <a:pt x="10065" y="1692"/>
                  </a:cubicBezTo>
                  <a:cubicBezTo>
                    <a:pt x="10051" y="1685"/>
                    <a:pt x="10040" y="1678"/>
                    <a:pt x="10030" y="1667"/>
                  </a:cubicBezTo>
                  <a:cubicBezTo>
                    <a:pt x="10019" y="1657"/>
                    <a:pt x="10012" y="1646"/>
                    <a:pt x="10005" y="1632"/>
                  </a:cubicBezTo>
                  <a:cubicBezTo>
                    <a:pt x="9998" y="1618"/>
                    <a:pt x="9998" y="1604"/>
                    <a:pt x="9998" y="1586"/>
                  </a:cubicBezTo>
                  <a:cubicBezTo>
                    <a:pt x="9998" y="1568"/>
                    <a:pt x="10001" y="1554"/>
                    <a:pt x="10008" y="1540"/>
                  </a:cubicBezTo>
                  <a:cubicBezTo>
                    <a:pt x="10016" y="1526"/>
                    <a:pt x="10023" y="1516"/>
                    <a:pt x="10033" y="1505"/>
                  </a:cubicBezTo>
                  <a:cubicBezTo>
                    <a:pt x="10044" y="1495"/>
                    <a:pt x="10054" y="1487"/>
                    <a:pt x="10068" y="1480"/>
                  </a:cubicBezTo>
                  <a:cubicBezTo>
                    <a:pt x="10082" y="1473"/>
                    <a:pt x="10097" y="1473"/>
                    <a:pt x="10111" y="1473"/>
                  </a:cubicBezTo>
                  <a:cubicBezTo>
                    <a:pt x="10125" y="1473"/>
                    <a:pt x="10139" y="1477"/>
                    <a:pt x="10153" y="1480"/>
                  </a:cubicBezTo>
                  <a:cubicBezTo>
                    <a:pt x="10167" y="1487"/>
                    <a:pt x="10177" y="1494"/>
                    <a:pt x="10188" y="1505"/>
                  </a:cubicBezTo>
                  <a:cubicBezTo>
                    <a:pt x="10199" y="1515"/>
                    <a:pt x="10206" y="1526"/>
                    <a:pt x="10213" y="1540"/>
                  </a:cubicBezTo>
                  <a:cubicBezTo>
                    <a:pt x="10223" y="1554"/>
                    <a:pt x="10223" y="1572"/>
                    <a:pt x="10223" y="1586"/>
                  </a:cubicBezTo>
                  <a:close/>
                  <a:moveTo>
                    <a:pt x="10202" y="1586"/>
                  </a:moveTo>
                  <a:cubicBezTo>
                    <a:pt x="10202" y="1572"/>
                    <a:pt x="10199" y="1558"/>
                    <a:pt x="10195" y="1547"/>
                  </a:cubicBezTo>
                  <a:cubicBezTo>
                    <a:pt x="10192" y="1537"/>
                    <a:pt x="10185" y="1526"/>
                    <a:pt x="10177" y="1519"/>
                  </a:cubicBezTo>
                  <a:cubicBezTo>
                    <a:pt x="10170" y="1512"/>
                    <a:pt x="10160" y="1505"/>
                    <a:pt x="10149" y="1501"/>
                  </a:cubicBezTo>
                  <a:cubicBezTo>
                    <a:pt x="10139" y="1498"/>
                    <a:pt x="10128" y="1494"/>
                    <a:pt x="10114" y="1494"/>
                  </a:cubicBezTo>
                  <a:cubicBezTo>
                    <a:pt x="10100" y="1494"/>
                    <a:pt x="10090" y="1498"/>
                    <a:pt x="10079" y="1501"/>
                  </a:cubicBezTo>
                  <a:cubicBezTo>
                    <a:pt x="10069" y="1505"/>
                    <a:pt x="10058" y="1512"/>
                    <a:pt x="10051" y="1519"/>
                  </a:cubicBezTo>
                  <a:cubicBezTo>
                    <a:pt x="10044" y="1526"/>
                    <a:pt x="10037" y="1537"/>
                    <a:pt x="10033" y="1547"/>
                  </a:cubicBezTo>
                  <a:cubicBezTo>
                    <a:pt x="10030" y="1558"/>
                    <a:pt x="10026" y="1572"/>
                    <a:pt x="10026" y="1586"/>
                  </a:cubicBezTo>
                  <a:cubicBezTo>
                    <a:pt x="10026" y="1600"/>
                    <a:pt x="10030" y="1611"/>
                    <a:pt x="10033" y="1621"/>
                  </a:cubicBezTo>
                  <a:cubicBezTo>
                    <a:pt x="10037" y="1632"/>
                    <a:pt x="10044" y="1642"/>
                    <a:pt x="10051" y="1649"/>
                  </a:cubicBezTo>
                  <a:cubicBezTo>
                    <a:pt x="10058" y="1657"/>
                    <a:pt x="10068" y="1664"/>
                    <a:pt x="10079" y="1671"/>
                  </a:cubicBezTo>
                  <a:cubicBezTo>
                    <a:pt x="10089" y="1674"/>
                    <a:pt x="10104" y="1678"/>
                    <a:pt x="10114" y="1678"/>
                  </a:cubicBezTo>
                  <a:cubicBezTo>
                    <a:pt x="10125" y="1678"/>
                    <a:pt x="10139" y="1675"/>
                    <a:pt x="10149" y="1671"/>
                  </a:cubicBezTo>
                  <a:cubicBezTo>
                    <a:pt x="10160" y="1668"/>
                    <a:pt x="10170" y="1660"/>
                    <a:pt x="10177" y="1653"/>
                  </a:cubicBezTo>
                  <a:cubicBezTo>
                    <a:pt x="10185" y="1646"/>
                    <a:pt x="10192" y="1635"/>
                    <a:pt x="10195" y="1625"/>
                  </a:cubicBezTo>
                  <a:cubicBezTo>
                    <a:pt x="10199" y="1614"/>
                    <a:pt x="10202" y="1600"/>
                    <a:pt x="10202" y="1586"/>
                  </a:cubicBezTo>
                  <a:close/>
                  <a:moveTo>
                    <a:pt x="10132" y="1597"/>
                  </a:moveTo>
                  <a:lnTo>
                    <a:pt x="10167" y="1653"/>
                  </a:lnTo>
                  <a:lnTo>
                    <a:pt x="10142" y="1653"/>
                  </a:lnTo>
                  <a:lnTo>
                    <a:pt x="10111" y="1600"/>
                  </a:lnTo>
                  <a:lnTo>
                    <a:pt x="10089" y="1600"/>
                  </a:lnTo>
                  <a:lnTo>
                    <a:pt x="10089" y="1653"/>
                  </a:lnTo>
                  <a:lnTo>
                    <a:pt x="10068" y="1653"/>
                  </a:lnTo>
                  <a:lnTo>
                    <a:pt x="10068" y="1526"/>
                  </a:lnTo>
                  <a:lnTo>
                    <a:pt x="10118" y="1526"/>
                  </a:lnTo>
                  <a:cubicBezTo>
                    <a:pt x="10132" y="1526"/>
                    <a:pt x="10146" y="1530"/>
                    <a:pt x="10153" y="1533"/>
                  </a:cubicBezTo>
                  <a:cubicBezTo>
                    <a:pt x="10160" y="1540"/>
                    <a:pt x="10163" y="1547"/>
                    <a:pt x="10163" y="1561"/>
                  </a:cubicBezTo>
                  <a:cubicBezTo>
                    <a:pt x="10163" y="1572"/>
                    <a:pt x="10160" y="1582"/>
                    <a:pt x="10153" y="1586"/>
                  </a:cubicBezTo>
                  <a:cubicBezTo>
                    <a:pt x="10149" y="1593"/>
                    <a:pt x="10142" y="1597"/>
                    <a:pt x="10132" y="1597"/>
                  </a:cubicBezTo>
                  <a:close/>
                  <a:moveTo>
                    <a:pt x="10125" y="1579"/>
                  </a:moveTo>
                  <a:cubicBezTo>
                    <a:pt x="10128" y="1579"/>
                    <a:pt x="10132" y="1579"/>
                    <a:pt x="10135" y="1575"/>
                  </a:cubicBezTo>
                  <a:cubicBezTo>
                    <a:pt x="10139" y="1575"/>
                    <a:pt x="10139" y="1572"/>
                    <a:pt x="10142" y="1568"/>
                  </a:cubicBezTo>
                  <a:cubicBezTo>
                    <a:pt x="10142" y="1565"/>
                    <a:pt x="10146" y="1561"/>
                    <a:pt x="10146" y="1558"/>
                  </a:cubicBezTo>
                  <a:cubicBezTo>
                    <a:pt x="10146" y="1554"/>
                    <a:pt x="10146" y="1551"/>
                    <a:pt x="10142" y="1547"/>
                  </a:cubicBezTo>
                  <a:cubicBezTo>
                    <a:pt x="10142" y="1544"/>
                    <a:pt x="10139" y="1544"/>
                    <a:pt x="10135" y="1544"/>
                  </a:cubicBezTo>
                  <a:cubicBezTo>
                    <a:pt x="10132" y="1544"/>
                    <a:pt x="10129" y="1540"/>
                    <a:pt x="10125" y="1540"/>
                  </a:cubicBezTo>
                  <a:cubicBezTo>
                    <a:pt x="10122" y="1540"/>
                    <a:pt x="10118" y="1540"/>
                    <a:pt x="10114" y="1540"/>
                  </a:cubicBezTo>
                  <a:lnTo>
                    <a:pt x="10089" y="1540"/>
                  </a:lnTo>
                  <a:lnTo>
                    <a:pt x="10089" y="1575"/>
                  </a:lnTo>
                  <a:lnTo>
                    <a:pt x="10114" y="1575"/>
                  </a:lnTo>
                  <a:cubicBezTo>
                    <a:pt x="10118" y="1582"/>
                    <a:pt x="10121" y="1579"/>
                    <a:pt x="10125" y="1579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Freeform 17"/>
            <p:cNvSpPr>
              <a:spLocks noChangeArrowheads="1"/>
            </p:cNvSpPr>
            <p:nvPr/>
          </p:nvSpPr>
          <p:spPr bwMode="auto">
            <a:xfrm>
              <a:off x="1930" y="2022"/>
              <a:ext cx="343" cy="223"/>
            </a:xfrm>
            <a:custGeom>
              <a:avLst/>
              <a:gdLst>
                <a:gd name="T0" fmla="*/ 1510 w 1515"/>
                <a:gd name="T1" fmla="*/ 0 h 988"/>
                <a:gd name="T2" fmla="*/ 3 w 1515"/>
                <a:gd name="T3" fmla="*/ 508 h 988"/>
                <a:gd name="T4" fmla="*/ 0 w 1515"/>
                <a:gd name="T5" fmla="*/ 539 h 988"/>
                <a:gd name="T6" fmla="*/ 1514 w 1515"/>
                <a:gd name="T7" fmla="*/ 987 h 988"/>
                <a:gd name="T8" fmla="*/ 1514 w 1515"/>
                <a:gd name="T9" fmla="*/ 0 h 988"/>
                <a:gd name="T10" fmla="*/ 1510 w 1515"/>
                <a:gd name="T11" fmla="*/ 0 h 9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15" h="988">
                  <a:moveTo>
                    <a:pt x="1510" y="0"/>
                  </a:moveTo>
                  <a:cubicBezTo>
                    <a:pt x="834" y="384"/>
                    <a:pt x="200" y="483"/>
                    <a:pt x="3" y="508"/>
                  </a:cubicBezTo>
                  <a:cubicBezTo>
                    <a:pt x="3" y="518"/>
                    <a:pt x="0" y="529"/>
                    <a:pt x="0" y="539"/>
                  </a:cubicBezTo>
                  <a:cubicBezTo>
                    <a:pt x="225" y="638"/>
                    <a:pt x="792" y="864"/>
                    <a:pt x="1514" y="987"/>
                  </a:cubicBezTo>
                  <a:lnTo>
                    <a:pt x="1514" y="0"/>
                  </a:lnTo>
                  <a:lnTo>
                    <a:pt x="151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Freeform 18"/>
            <p:cNvSpPr>
              <a:spLocks noChangeArrowheads="1"/>
            </p:cNvSpPr>
            <p:nvPr/>
          </p:nvSpPr>
          <p:spPr bwMode="auto">
            <a:xfrm>
              <a:off x="1922" y="1739"/>
              <a:ext cx="349" cy="369"/>
            </a:xfrm>
            <a:custGeom>
              <a:avLst/>
              <a:gdLst>
                <a:gd name="T0" fmla="*/ 1542 w 1543"/>
                <a:gd name="T1" fmla="*/ 1108 h 1633"/>
                <a:gd name="T2" fmla="*/ 1542 w 1543"/>
                <a:gd name="T3" fmla="*/ 0 h 1633"/>
                <a:gd name="T4" fmla="*/ 0 w 1543"/>
                <a:gd name="T5" fmla="*/ 1600 h 1633"/>
                <a:gd name="T6" fmla="*/ 14 w 1543"/>
                <a:gd name="T7" fmla="*/ 1632 h 1633"/>
                <a:gd name="T8" fmla="*/ 1542 w 1543"/>
                <a:gd name="T9" fmla="*/ 1108 h 16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3" h="1633">
                  <a:moveTo>
                    <a:pt x="1542" y="1108"/>
                  </a:moveTo>
                  <a:lnTo>
                    <a:pt x="1542" y="0"/>
                  </a:lnTo>
                  <a:lnTo>
                    <a:pt x="0" y="1600"/>
                  </a:lnTo>
                  <a:cubicBezTo>
                    <a:pt x="7" y="1611"/>
                    <a:pt x="11" y="1622"/>
                    <a:pt x="14" y="1632"/>
                  </a:cubicBezTo>
                  <a:cubicBezTo>
                    <a:pt x="201" y="1611"/>
                    <a:pt x="863" y="1505"/>
                    <a:pt x="1542" y="110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Freeform 19"/>
            <p:cNvSpPr>
              <a:spLocks noChangeArrowheads="1"/>
            </p:cNvSpPr>
            <p:nvPr/>
          </p:nvSpPr>
          <p:spPr bwMode="auto">
            <a:xfrm>
              <a:off x="1894" y="2170"/>
              <a:ext cx="378" cy="125"/>
            </a:xfrm>
            <a:custGeom>
              <a:avLst/>
              <a:gdLst>
                <a:gd name="T0" fmla="*/ 109 w 1670"/>
                <a:gd name="T1" fmla="*/ 0 h 555"/>
                <a:gd name="T2" fmla="*/ 0 w 1670"/>
                <a:gd name="T3" fmla="*/ 88 h 555"/>
                <a:gd name="T4" fmla="*/ 127 w 1670"/>
                <a:gd name="T5" fmla="*/ 554 h 555"/>
                <a:gd name="T6" fmla="*/ 1669 w 1670"/>
                <a:gd name="T7" fmla="*/ 554 h 555"/>
                <a:gd name="T8" fmla="*/ 1669 w 1670"/>
                <a:gd name="T9" fmla="*/ 459 h 555"/>
                <a:gd name="T10" fmla="*/ 109 w 1670"/>
                <a:gd name="T1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70" h="555">
                  <a:moveTo>
                    <a:pt x="109" y="0"/>
                  </a:moveTo>
                  <a:cubicBezTo>
                    <a:pt x="81" y="39"/>
                    <a:pt x="46" y="71"/>
                    <a:pt x="0" y="88"/>
                  </a:cubicBezTo>
                  <a:cubicBezTo>
                    <a:pt x="18" y="194"/>
                    <a:pt x="53" y="367"/>
                    <a:pt x="127" y="554"/>
                  </a:cubicBezTo>
                  <a:lnTo>
                    <a:pt x="1669" y="554"/>
                  </a:lnTo>
                  <a:lnTo>
                    <a:pt x="1669" y="459"/>
                  </a:lnTo>
                  <a:cubicBezTo>
                    <a:pt x="930" y="335"/>
                    <a:pt x="342" y="103"/>
                    <a:pt x="10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Freeform 21"/>
            <p:cNvSpPr>
              <a:spLocks noChangeArrowheads="1"/>
            </p:cNvSpPr>
            <p:nvPr/>
          </p:nvSpPr>
          <p:spPr bwMode="auto">
            <a:xfrm>
              <a:off x="1736" y="2190"/>
              <a:ext cx="145" cy="105"/>
            </a:xfrm>
            <a:custGeom>
              <a:avLst/>
              <a:gdLst>
                <a:gd name="T0" fmla="*/ 531 w 642"/>
                <a:gd name="T1" fmla="*/ 25 h 467"/>
                <a:gd name="T2" fmla="*/ 450 w 642"/>
                <a:gd name="T3" fmla="*/ 0 h 467"/>
                <a:gd name="T4" fmla="*/ 0 w 642"/>
                <a:gd name="T5" fmla="*/ 466 h 467"/>
                <a:gd name="T6" fmla="*/ 641 w 642"/>
                <a:gd name="T7" fmla="*/ 466 h 467"/>
                <a:gd name="T8" fmla="*/ 531 w 642"/>
                <a:gd name="T9" fmla="*/ 25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2" h="467">
                  <a:moveTo>
                    <a:pt x="531" y="25"/>
                  </a:moveTo>
                  <a:cubicBezTo>
                    <a:pt x="503" y="22"/>
                    <a:pt x="475" y="11"/>
                    <a:pt x="450" y="0"/>
                  </a:cubicBezTo>
                  <a:lnTo>
                    <a:pt x="0" y="466"/>
                  </a:lnTo>
                  <a:lnTo>
                    <a:pt x="641" y="466"/>
                  </a:lnTo>
                  <a:cubicBezTo>
                    <a:pt x="577" y="290"/>
                    <a:pt x="545" y="127"/>
                    <a:pt x="531" y="25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3" name="Title 1"/>
          <p:cNvSpPr>
            <a:spLocks noGrp="1"/>
          </p:cNvSpPr>
          <p:nvPr>
            <p:ph type="ctrTitle" hasCustomPrompt="1"/>
          </p:nvPr>
        </p:nvSpPr>
        <p:spPr>
          <a:xfrm>
            <a:off x="5029200" y="2482151"/>
            <a:ext cx="6026102" cy="143383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l">
              <a:lnSpc>
                <a:spcPct val="85000"/>
              </a:lnSpc>
              <a:spcBef>
                <a:spcPts val="0"/>
              </a:spcBef>
              <a:defRPr sz="43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cxnSp>
        <p:nvCxnSpPr>
          <p:cNvPr id="9" name="Shape 20"/>
          <p:cNvCxnSpPr/>
          <p:nvPr userDrawn="1"/>
        </p:nvCxnSpPr>
        <p:spPr>
          <a:xfrm>
            <a:off x="4686300" y="2607356"/>
            <a:ext cx="0" cy="1183420"/>
          </a:xfrm>
          <a:prstGeom prst="straightConnector1">
            <a:avLst/>
          </a:prstGeom>
          <a:noFill/>
          <a:ln w="34925" cap="rnd" cmpd="sng">
            <a:solidFill>
              <a:schemeClr val="bg1">
                <a:alpha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Shape 18"/>
          <p:cNvSpPr txBox="1">
            <a:spLocks noGrp="1"/>
          </p:cNvSpPr>
          <p:nvPr>
            <p:ph type="subTitle" idx="1" hasCustomPrompt="1"/>
          </p:nvPr>
        </p:nvSpPr>
        <p:spPr>
          <a:xfrm>
            <a:off x="5029200" y="4018140"/>
            <a:ext cx="6026102" cy="696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chemeClr val="dk2"/>
              </a:buClr>
              <a:buNone/>
              <a:defRPr sz="2000" b="0" i="0" baseline="0">
                <a:solidFill>
                  <a:srgbClr val="FFFFFF"/>
                </a:solidFill>
                <a:latin typeface="Arial"/>
                <a:ea typeface="Arial"/>
                <a:cs typeface="Arial"/>
              </a:defRPr>
            </a:lvl1pPr>
            <a:lvl2pPr lvl="1"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>
            <a:r>
              <a:rPr lang="en-US" smtClean="0"/>
              <a:t>Subtitle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11908695"/>
      </p:ext>
    </p:extLst>
  </p:cSld>
  <p:clrMapOvr>
    <a:masterClrMapping/>
  </p:clrMapOvr>
  <p:transition xmlns:p14="http://schemas.microsoft.com/office/powerpoint/2010/main" spd="med">
    <p:pull/>
  </p:transition>
  <p:timing>
    <p:tnLst>
      <p:par>
        <p:cTn xmlns:p14="http://schemas.microsoft.com/office/powerpoint/2010/main"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2136">
          <p15:clr>
            <a:srgbClr val="FBAE40"/>
          </p15:clr>
        </p15:guide>
        <p15:guide id="5" pos="2952">
          <p15:clr>
            <a:srgbClr val="FBAE40"/>
          </p15:clr>
        </p15:guide>
      </p15:sldGuideLst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2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14"/>
          <p:cNvSpPr>
            <a:spLocks noGrp="1"/>
          </p:cNvSpPr>
          <p:nvPr>
            <p:ph sz="quarter" idx="15"/>
          </p:nvPr>
        </p:nvSpPr>
        <p:spPr>
          <a:xfrm>
            <a:off x="304800" y="1169987"/>
            <a:ext cx="5690364" cy="5280025"/>
          </a:xfrm>
          <a:prstGeom prst="rect">
            <a:avLst/>
          </a:prstGeom>
        </p:spPr>
        <p:txBody>
          <a:bodyPr/>
          <a:lstStyle>
            <a:lvl1pPr marL="300559" indent="-300559">
              <a:buClr>
                <a:schemeClr val="bg1"/>
              </a:buClr>
              <a:buSzPct val="90000"/>
              <a:buFont typeface="LucidaGrande" charset="0"/>
              <a:buChar char="◦"/>
              <a:defRPr sz="2800">
                <a:solidFill>
                  <a:schemeClr val="bg1"/>
                </a:solidFill>
                <a:latin typeface="+mn-lt"/>
              </a:defRPr>
            </a:lvl1pPr>
            <a:lvl2pPr>
              <a:defRPr sz="2400">
                <a:solidFill>
                  <a:schemeClr val="bg1"/>
                </a:solidFill>
                <a:latin typeface="+mn-lt"/>
              </a:defRPr>
            </a:lvl2pPr>
            <a:lvl3pPr>
              <a:defRPr sz="2000">
                <a:solidFill>
                  <a:schemeClr val="bg1"/>
                </a:solidFill>
                <a:latin typeface="+mn-lt"/>
              </a:defRPr>
            </a:lvl3pPr>
            <a:lvl4pPr>
              <a:defRPr sz="1800">
                <a:solidFill>
                  <a:schemeClr val="bg1"/>
                </a:solidFill>
                <a:latin typeface="+mn-lt"/>
              </a:defRPr>
            </a:lvl4pPr>
            <a:lvl5pPr>
              <a:defRPr sz="16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7" name="Content Placeholder 14"/>
          <p:cNvSpPr>
            <a:spLocks noGrp="1"/>
          </p:cNvSpPr>
          <p:nvPr>
            <p:ph sz="quarter" idx="16"/>
          </p:nvPr>
        </p:nvSpPr>
        <p:spPr>
          <a:xfrm>
            <a:off x="6196836" y="1169987"/>
            <a:ext cx="5690364" cy="5280025"/>
          </a:xfrm>
          <a:prstGeom prst="rect">
            <a:avLst/>
          </a:prstGeom>
        </p:spPr>
        <p:txBody>
          <a:bodyPr/>
          <a:lstStyle>
            <a:lvl1pPr marL="300559" indent="-300559">
              <a:buClr>
                <a:schemeClr val="bg1"/>
              </a:buClr>
              <a:buSzPct val="90000"/>
              <a:buFont typeface="LucidaGrande" charset="0"/>
              <a:buChar char="◦"/>
              <a:defRPr sz="2800">
                <a:solidFill>
                  <a:schemeClr val="bg1"/>
                </a:solidFill>
                <a:latin typeface="+mn-lt"/>
              </a:defRPr>
            </a:lvl1pPr>
            <a:lvl2pPr>
              <a:defRPr sz="2400">
                <a:solidFill>
                  <a:schemeClr val="bg1"/>
                </a:solidFill>
                <a:latin typeface="+mn-lt"/>
              </a:defRPr>
            </a:lvl2pPr>
            <a:lvl3pPr>
              <a:defRPr sz="2000">
                <a:solidFill>
                  <a:schemeClr val="bg1"/>
                </a:solidFill>
                <a:latin typeface="+mn-lt"/>
              </a:defRPr>
            </a:lvl3pPr>
            <a:lvl4pPr>
              <a:defRPr sz="1800">
                <a:solidFill>
                  <a:schemeClr val="bg1"/>
                </a:solidFill>
                <a:latin typeface="+mn-lt"/>
              </a:defRPr>
            </a:lvl4pPr>
            <a:lvl5pPr>
              <a:defRPr sz="16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42704" y="6567170"/>
            <a:ext cx="280436" cy="177421"/>
          </a:xfrm>
          <a:prstGeom prst="rect">
            <a:avLst/>
          </a:prstGeom>
          <a:ln w="25400" cap="rnd">
            <a:noFill/>
          </a:ln>
        </p:spPr>
        <p:txBody>
          <a:bodyPr vert="horz" lIns="0" tIns="0" rIns="36576" bIns="0" rtlCol="0" anchor="ctr"/>
          <a:lstStyle>
            <a:lvl1pPr algn="r">
              <a:defRPr sz="1000" b="1">
                <a:solidFill>
                  <a:schemeClr val="bg1"/>
                </a:solidFill>
              </a:defRPr>
            </a:lvl1pPr>
          </a:lstStyle>
          <a:p>
            <a:fld id="{369CBD11-8145-8849-BA5F-F03872159E2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883624"/>
      </p:ext>
    </p:extLst>
  </p:cSld>
  <p:clrMapOvr>
    <a:masterClrMapping/>
  </p:clrMapOvr>
  <p:transition xmlns:p14="http://schemas.microsoft.com/office/powerpoint/2010/main" spd="med">
    <p:pull/>
  </p:transition>
  <p:timing>
    <p:tnLst>
      <p:par>
        <p:cTn xmlns:p14="http://schemas.microsoft.com/office/powerpoint/2010/main"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1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14"/>
          <p:cNvSpPr>
            <a:spLocks noGrp="1"/>
          </p:cNvSpPr>
          <p:nvPr>
            <p:ph sz="quarter" idx="15"/>
          </p:nvPr>
        </p:nvSpPr>
        <p:spPr>
          <a:xfrm>
            <a:off x="304800" y="1169987"/>
            <a:ext cx="11582400" cy="5280025"/>
          </a:xfrm>
          <a:prstGeom prst="rect">
            <a:avLst/>
          </a:prstGeom>
        </p:spPr>
        <p:txBody>
          <a:bodyPr/>
          <a:lstStyle>
            <a:lvl1pPr marL="300559" indent="-300559">
              <a:buClr>
                <a:schemeClr val="bg1"/>
              </a:buClr>
              <a:buSzPct val="90000"/>
              <a:buFont typeface="LucidaGrande" charset="0"/>
              <a:buChar char="◦"/>
              <a:defRPr sz="2800">
                <a:solidFill>
                  <a:schemeClr val="bg1"/>
                </a:solidFill>
                <a:latin typeface="+mn-lt"/>
              </a:defRPr>
            </a:lvl1pPr>
            <a:lvl2pPr>
              <a:defRPr sz="2400">
                <a:solidFill>
                  <a:schemeClr val="bg1"/>
                </a:solidFill>
                <a:latin typeface="+mn-lt"/>
              </a:defRPr>
            </a:lvl2pPr>
            <a:lvl3pPr>
              <a:defRPr sz="2000">
                <a:solidFill>
                  <a:schemeClr val="bg1"/>
                </a:solidFill>
                <a:latin typeface="+mn-lt"/>
              </a:defRPr>
            </a:lvl3pPr>
            <a:lvl4pPr>
              <a:defRPr sz="1800">
                <a:solidFill>
                  <a:schemeClr val="bg1"/>
                </a:solidFill>
                <a:latin typeface="+mn-lt"/>
              </a:defRPr>
            </a:lvl4pPr>
            <a:lvl5pPr>
              <a:defRPr sz="16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42704" y="6567170"/>
            <a:ext cx="280436" cy="177421"/>
          </a:xfrm>
          <a:prstGeom prst="rect">
            <a:avLst/>
          </a:prstGeom>
          <a:ln w="25400" cap="rnd">
            <a:noFill/>
          </a:ln>
        </p:spPr>
        <p:txBody>
          <a:bodyPr vert="horz" lIns="0" tIns="0" rIns="36576" bIns="0" rtlCol="0" anchor="ctr"/>
          <a:lstStyle>
            <a:lvl1pPr algn="r">
              <a:defRPr sz="1000" b="1">
                <a:solidFill>
                  <a:schemeClr val="bg1"/>
                </a:solidFill>
              </a:defRPr>
            </a:lvl1pPr>
          </a:lstStyle>
          <a:p>
            <a:fld id="{369CBD11-8145-8849-BA5F-F03872159E2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42900"/>
      </p:ext>
    </p:extLst>
  </p:cSld>
  <p:clrMapOvr>
    <a:masterClrMapping/>
  </p:clrMapOvr>
  <p:transition xmlns:p14="http://schemas.microsoft.com/office/powerpoint/2010/main" spd="med">
    <p:pull/>
  </p:transition>
  <p:timing>
    <p:tnLst>
      <p:par>
        <p:cTn xmlns:p14="http://schemas.microsoft.com/office/powerpoint/2010/main"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1column-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 flipV="1">
            <a:off x="0" y="1"/>
            <a:ext cx="12191999" cy="483163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ontent Placeholder 14"/>
          <p:cNvSpPr>
            <a:spLocks noGrp="1"/>
          </p:cNvSpPr>
          <p:nvPr>
            <p:ph sz="quarter" idx="15"/>
          </p:nvPr>
        </p:nvSpPr>
        <p:spPr>
          <a:xfrm>
            <a:off x="304800" y="1169988"/>
            <a:ext cx="11582400" cy="3517760"/>
          </a:xfrm>
          <a:prstGeom prst="rect">
            <a:avLst/>
          </a:prstGeom>
        </p:spPr>
        <p:txBody>
          <a:bodyPr/>
          <a:lstStyle>
            <a:lvl1pPr marL="300559" indent="-300559">
              <a:buClr>
                <a:schemeClr val="accent5"/>
              </a:buClr>
              <a:buSzPct val="90000"/>
              <a:buFont typeface="LucidaGrande" charset="0"/>
              <a:buChar char="◦"/>
              <a:defRPr sz="280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2400">
                <a:solidFill>
                  <a:schemeClr val="tx2"/>
                </a:solidFill>
                <a:latin typeface="+mn-lt"/>
              </a:defRPr>
            </a:lvl2pPr>
            <a:lvl3pPr>
              <a:defRPr sz="2000">
                <a:solidFill>
                  <a:schemeClr val="tx2"/>
                </a:solidFill>
                <a:latin typeface="+mn-lt"/>
              </a:defRPr>
            </a:lvl3pPr>
            <a:lvl4pPr>
              <a:defRPr sz="1800">
                <a:solidFill>
                  <a:schemeClr val="tx2"/>
                </a:solidFill>
                <a:latin typeface="+mn-lt"/>
              </a:defRPr>
            </a:lvl4pPr>
            <a:lvl5pPr>
              <a:defRPr sz="16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Content Placeholder 14"/>
          <p:cNvSpPr>
            <a:spLocks noGrp="1"/>
          </p:cNvSpPr>
          <p:nvPr>
            <p:ph sz="quarter" idx="16"/>
          </p:nvPr>
        </p:nvSpPr>
        <p:spPr>
          <a:xfrm>
            <a:off x="304800" y="4985711"/>
            <a:ext cx="11582400" cy="1491289"/>
          </a:xfrm>
          <a:prstGeom prst="rect">
            <a:avLst/>
          </a:prstGeom>
        </p:spPr>
        <p:txBody>
          <a:bodyPr numCol="1" spcCol="274320" anchor="ctr">
            <a:normAutofit/>
          </a:bodyPr>
          <a:lstStyle>
            <a:lvl1pPr marL="0" indent="0" algn="ctr">
              <a:buClr>
                <a:schemeClr val="bg1"/>
              </a:buClr>
              <a:buSzPct val="90000"/>
              <a:buFont typeface="LucidaGrande" charset="0"/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>
              <a:defRPr sz="2400">
                <a:solidFill>
                  <a:schemeClr val="bg1"/>
                </a:solidFill>
                <a:latin typeface="+mn-lt"/>
              </a:defRPr>
            </a:lvl2pPr>
            <a:lvl3pPr>
              <a:defRPr sz="2000">
                <a:solidFill>
                  <a:schemeClr val="bg1"/>
                </a:solidFill>
                <a:latin typeface="+mn-lt"/>
              </a:defRPr>
            </a:lvl3pPr>
            <a:lvl4pPr>
              <a:defRPr sz="1800">
                <a:solidFill>
                  <a:schemeClr val="bg1"/>
                </a:solidFill>
                <a:latin typeface="+mn-lt"/>
              </a:defRPr>
            </a:lvl4pPr>
            <a:lvl5pPr>
              <a:defRPr sz="16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42704" y="6567170"/>
            <a:ext cx="280436" cy="177421"/>
          </a:xfrm>
          <a:prstGeom prst="rect">
            <a:avLst/>
          </a:prstGeom>
          <a:ln w="25400" cap="rnd">
            <a:noFill/>
          </a:ln>
        </p:spPr>
        <p:txBody>
          <a:bodyPr vert="horz" lIns="0" tIns="0" rIns="36576" bIns="0" rtlCol="0" anchor="ctr"/>
          <a:lstStyle>
            <a:lvl1pPr algn="r">
              <a:defRPr sz="1000" b="1">
                <a:solidFill>
                  <a:schemeClr val="bg1"/>
                </a:solidFill>
              </a:defRPr>
            </a:lvl1pPr>
          </a:lstStyle>
          <a:p>
            <a:fld id="{369CBD11-8145-8849-BA5F-F03872159E2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710091"/>
      </p:ext>
    </p:extLst>
  </p:cSld>
  <p:clrMapOvr>
    <a:masterClrMapping/>
  </p:clrMapOvr>
  <p:transition xmlns:p14="http://schemas.microsoft.com/office/powerpoint/2010/main" spd="med">
    <p:pull/>
  </p:transition>
  <p:timing>
    <p:tnLst>
      <p:par>
        <p:cTn xmlns:p14="http://schemas.microsoft.com/office/powerpoint/2010/main"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a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arallelogram 12"/>
          <p:cNvSpPr/>
          <p:nvPr userDrawn="1"/>
        </p:nvSpPr>
        <p:spPr>
          <a:xfrm rot="10800000">
            <a:off x="-10222" y="0"/>
            <a:ext cx="7056064" cy="6865088"/>
          </a:xfrm>
          <a:custGeom>
            <a:avLst/>
            <a:gdLst>
              <a:gd name="connsiteX0" fmla="*/ 0 w 6119302"/>
              <a:gd name="connsiteY0" fmla="*/ 6858000 h 6858000"/>
              <a:gd name="connsiteX1" fmla="*/ 952959 w 6119302"/>
              <a:gd name="connsiteY1" fmla="*/ 0 h 6858000"/>
              <a:gd name="connsiteX2" fmla="*/ 6119302 w 6119302"/>
              <a:gd name="connsiteY2" fmla="*/ 0 h 6858000"/>
              <a:gd name="connsiteX3" fmla="*/ 5166343 w 6119302"/>
              <a:gd name="connsiteY3" fmla="*/ 6858000 h 6858000"/>
              <a:gd name="connsiteX4" fmla="*/ 0 w 6119302"/>
              <a:gd name="connsiteY4" fmla="*/ 6858000 h 6858000"/>
              <a:gd name="connsiteX0" fmla="*/ 0 w 6119302"/>
              <a:gd name="connsiteY0" fmla="*/ 6858000 h 6858000"/>
              <a:gd name="connsiteX1" fmla="*/ 952959 w 6119302"/>
              <a:gd name="connsiteY1" fmla="*/ 0 h 6858000"/>
              <a:gd name="connsiteX2" fmla="*/ 6119302 w 6119302"/>
              <a:gd name="connsiteY2" fmla="*/ 0 h 6858000"/>
              <a:gd name="connsiteX3" fmla="*/ 6107637 w 6119302"/>
              <a:gd name="connsiteY3" fmla="*/ 6858000 h 6858000"/>
              <a:gd name="connsiteX4" fmla="*/ 0 w 6119302"/>
              <a:gd name="connsiteY4" fmla="*/ 6858000 h 6858000"/>
              <a:gd name="connsiteX0" fmla="*/ 0 w 6088720"/>
              <a:gd name="connsiteY0" fmla="*/ 6858000 h 6858000"/>
              <a:gd name="connsiteX1" fmla="*/ 922377 w 6088720"/>
              <a:gd name="connsiteY1" fmla="*/ 0 h 6858000"/>
              <a:gd name="connsiteX2" fmla="*/ 6088720 w 6088720"/>
              <a:gd name="connsiteY2" fmla="*/ 0 h 6858000"/>
              <a:gd name="connsiteX3" fmla="*/ 6077055 w 6088720"/>
              <a:gd name="connsiteY3" fmla="*/ 6858000 h 6858000"/>
              <a:gd name="connsiteX4" fmla="*/ 0 w 6088720"/>
              <a:gd name="connsiteY4" fmla="*/ 6858000 h 6858000"/>
              <a:gd name="connsiteX0" fmla="*/ 0 w 6088720"/>
              <a:gd name="connsiteY0" fmla="*/ 6865088 h 6865088"/>
              <a:gd name="connsiteX1" fmla="*/ 818394 w 6088720"/>
              <a:gd name="connsiteY1" fmla="*/ 0 h 6865088"/>
              <a:gd name="connsiteX2" fmla="*/ 6088720 w 6088720"/>
              <a:gd name="connsiteY2" fmla="*/ 7088 h 6865088"/>
              <a:gd name="connsiteX3" fmla="*/ 6077055 w 6088720"/>
              <a:gd name="connsiteY3" fmla="*/ 6865088 h 6865088"/>
              <a:gd name="connsiteX4" fmla="*/ 0 w 6088720"/>
              <a:gd name="connsiteY4" fmla="*/ 6865088 h 6865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88720" h="6865088">
                <a:moveTo>
                  <a:pt x="0" y="6865088"/>
                </a:moveTo>
                <a:lnTo>
                  <a:pt x="818394" y="0"/>
                </a:lnTo>
                <a:lnTo>
                  <a:pt x="6088720" y="7088"/>
                </a:lnTo>
                <a:cubicBezTo>
                  <a:pt x="6084832" y="2293088"/>
                  <a:pt x="6080943" y="4579088"/>
                  <a:pt x="6077055" y="6865088"/>
                </a:cubicBezTo>
                <a:lnTo>
                  <a:pt x="0" y="68650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14"/>
          <p:cNvSpPr>
            <a:spLocks noGrp="1"/>
          </p:cNvSpPr>
          <p:nvPr>
            <p:ph sz="quarter" idx="15"/>
          </p:nvPr>
        </p:nvSpPr>
        <p:spPr>
          <a:xfrm>
            <a:off x="304800" y="1169987"/>
            <a:ext cx="5791202" cy="5280025"/>
          </a:xfrm>
          <a:prstGeom prst="rect">
            <a:avLst/>
          </a:prstGeom>
        </p:spPr>
        <p:txBody>
          <a:bodyPr/>
          <a:lstStyle>
            <a:lvl1pPr marL="300559" indent="-300559">
              <a:buClr>
                <a:schemeClr val="accent5"/>
              </a:buClr>
              <a:buSzPct val="90000"/>
              <a:buFont typeface="LucidaGrande" charset="0"/>
              <a:buChar char="◦"/>
              <a:defRPr sz="280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2400">
                <a:solidFill>
                  <a:schemeClr val="tx2"/>
                </a:solidFill>
                <a:latin typeface="+mn-lt"/>
              </a:defRPr>
            </a:lvl2pPr>
            <a:lvl3pPr>
              <a:defRPr sz="2000">
                <a:solidFill>
                  <a:schemeClr val="tx2"/>
                </a:solidFill>
                <a:latin typeface="+mn-lt"/>
              </a:defRPr>
            </a:lvl3pPr>
            <a:lvl4pPr>
              <a:defRPr sz="1800">
                <a:solidFill>
                  <a:schemeClr val="tx2"/>
                </a:solidFill>
                <a:latin typeface="+mn-lt"/>
              </a:defRPr>
            </a:lvl4pPr>
            <a:lvl5pPr>
              <a:defRPr sz="16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Content Placeholder 14"/>
          <p:cNvSpPr>
            <a:spLocks noGrp="1"/>
          </p:cNvSpPr>
          <p:nvPr>
            <p:ph sz="quarter" idx="16"/>
          </p:nvPr>
        </p:nvSpPr>
        <p:spPr>
          <a:xfrm>
            <a:off x="7026442" y="304800"/>
            <a:ext cx="4860762" cy="6172199"/>
          </a:xfrm>
          <a:prstGeom prst="rect">
            <a:avLst/>
          </a:prstGeom>
        </p:spPr>
        <p:txBody>
          <a:bodyPr anchor="ctr"/>
          <a:lstStyle>
            <a:lvl1pPr marL="0" indent="0" algn="ctr">
              <a:buClr>
                <a:schemeClr val="bg1"/>
              </a:buClr>
              <a:buSzPct val="90000"/>
              <a:buFontTx/>
              <a:buNone/>
              <a:defRPr sz="2800">
                <a:solidFill>
                  <a:schemeClr val="bg1"/>
                </a:solidFill>
                <a:latin typeface="+mn-lt"/>
              </a:defRPr>
            </a:lvl1pPr>
            <a:lvl2pPr marL="311142" indent="0">
              <a:buClr>
                <a:schemeClr val="bg1"/>
              </a:buClr>
              <a:buFontTx/>
              <a:buNone/>
              <a:defRPr sz="2400">
                <a:solidFill>
                  <a:schemeClr val="bg1"/>
                </a:solidFill>
                <a:latin typeface="+mn-lt"/>
              </a:defRPr>
            </a:lvl2pPr>
            <a:lvl3pPr marL="609585" indent="0">
              <a:buClr>
                <a:schemeClr val="bg1"/>
              </a:buClr>
              <a:buFontTx/>
              <a:buNone/>
              <a:defRPr sz="2000">
                <a:solidFill>
                  <a:schemeClr val="bg1"/>
                </a:solidFill>
                <a:latin typeface="+mn-lt"/>
              </a:defRPr>
            </a:lvl3pPr>
            <a:lvl4pPr marL="918611" indent="0">
              <a:buClr>
                <a:schemeClr val="bg1"/>
              </a:buClr>
              <a:buFontTx/>
              <a:buNone/>
              <a:defRPr sz="1800">
                <a:solidFill>
                  <a:schemeClr val="bg1"/>
                </a:solidFill>
                <a:latin typeface="+mn-lt"/>
              </a:defRPr>
            </a:lvl4pPr>
            <a:lvl5pPr marL="1219170" indent="0">
              <a:buClr>
                <a:schemeClr val="bg1"/>
              </a:buClr>
              <a:buFontTx/>
              <a:buNone/>
              <a:defRPr sz="16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1" y="163122"/>
            <a:ext cx="6721641" cy="690936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42704" y="6567170"/>
            <a:ext cx="280436" cy="177421"/>
          </a:xfrm>
          <a:prstGeom prst="rect">
            <a:avLst/>
          </a:prstGeom>
          <a:ln w="25400" cap="rnd">
            <a:noFill/>
          </a:ln>
        </p:spPr>
        <p:txBody>
          <a:bodyPr vert="horz" lIns="0" tIns="0" rIns="36576" bIns="0" rtlCol="0" anchor="ctr"/>
          <a:lstStyle>
            <a:lvl1pPr algn="r">
              <a:defRPr sz="1000" b="1">
                <a:solidFill>
                  <a:schemeClr val="bg1"/>
                </a:solidFill>
              </a:defRPr>
            </a:lvl1pPr>
          </a:lstStyle>
          <a:p>
            <a:fld id="{369CBD11-8145-8849-BA5F-F03872159E2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207878" y="6540464"/>
            <a:ext cx="209704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 smtClean="0">
                <a:solidFill>
                  <a:schemeClr val="tx2">
                    <a:alpha val="40000"/>
                  </a:schemeClr>
                </a:solidFill>
              </a:rPr>
              <a:t>©2017 </a:t>
            </a:r>
            <a:r>
              <a:rPr lang="en-US" sz="900" dirty="0" err="1" smtClean="0">
                <a:solidFill>
                  <a:schemeClr val="tx2">
                    <a:alpha val="40000"/>
                  </a:schemeClr>
                </a:solidFill>
              </a:rPr>
              <a:t>LiveRamp</a:t>
            </a:r>
            <a:r>
              <a:rPr lang="en-US" sz="900" dirty="0" smtClean="0">
                <a:solidFill>
                  <a:schemeClr val="tx2">
                    <a:alpha val="40000"/>
                  </a:schemeClr>
                </a:solidFill>
              </a:rPr>
              <a:t>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760426808"/>
      </p:ext>
    </p:extLst>
  </p:cSld>
  <p:clrMapOvr>
    <a:masterClrMapping/>
  </p:clrMapOvr>
  <p:transition xmlns:p14="http://schemas.microsoft.com/office/powerpoint/2010/main" spd="med">
    <p:pull/>
  </p:transition>
  <p:timing>
    <p:tnLst>
      <p:par>
        <p:cTn xmlns:p14="http://schemas.microsoft.com/office/powerpoint/2010/main"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and image ang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arallelogram 12"/>
          <p:cNvSpPr/>
          <p:nvPr userDrawn="1"/>
        </p:nvSpPr>
        <p:spPr>
          <a:xfrm>
            <a:off x="6096002" y="0"/>
            <a:ext cx="6119302" cy="6858000"/>
          </a:xfrm>
          <a:custGeom>
            <a:avLst/>
            <a:gdLst>
              <a:gd name="connsiteX0" fmla="*/ 0 w 6119302"/>
              <a:gd name="connsiteY0" fmla="*/ 6858000 h 6858000"/>
              <a:gd name="connsiteX1" fmla="*/ 952959 w 6119302"/>
              <a:gd name="connsiteY1" fmla="*/ 0 h 6858000"/>
              <a:gd name="connsiteX2" fmla="*/ 6119302 w 6119302"/>
              <a:gd name="connsiteY2" fmla="*/ 0 h 6858000"/>
              <a:gd name="connsiteX3" fmla="*/ 5166343 w 6119302"/>
              <a:gd name="connsiteY3" fmla="*/ 6858000 h 6858000"/>
              <a:gd name="connsiteX4" fmla="*/ 0 w 6119302"/>
              <a:gd name="connsiteY4" fmla="*/ 6858000 h 6858000"/>
              <a:gd name="connsiteX0" fmla="*/ 0 w 6119302"/>
              <a:gd name="connsiteY0" fmla="*/ 6858000 h 6858000"/>
              <a:gd name="connsiteX1" fmla="*/ 952959 w 6119302"/>
              <a:gd name="connsiteY1" fmla="*/ 0 h 6858000"/>
              <a:gd name="connsiteX2" fmla="*/ 6119302 w 6119302"/>
              <a:gd name="connsiteY2" fmla="*/ 0 h 6858000"/>
              <a:gd name="connsiteX3" fmla="*/ 6107637 w 6119302"/>
              <a:gd name="connsiteY3" fmla="*/ 6858000 h 6858000"/>
              <a:gd name="connsiteX4" fmla="*/ 0 w 6119302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19302" h="6858000">
                <a:moveTo>
                  <a:pt x="0" y="6858000"/>
                </a:moveTo>
                <a:lnTo>
                  <a:pt x="952959" y="0"/>
                </a:lnTo>
                <a:lnTo>
                  <a:pt x="6119302" y="0"/>
                </a:lnTo>
                <a:cubicBezTo>
                  <a:pt x="6115414" y="2286000"/>
                  <a:pt x="6111525" y="4572000"/>
                  <a:pt x="6107637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14"/>
          <p:cNvSpPr>
            <a:spLocks noGrp="1"/>
          </p:cNvSpPr>
          <p:nvPr>
            <p:ph sz="quarter" idx="15"/>
          </p:nvPr>
        </p:nvSpPr>
        <p:spPr>
          <a:xfrm>
            <a:off x="304800" y="1169987"/>
            <a:ext cx="5791202" cy="5280025"/>
          </a:xfrm>
          <a:prstGeom prst="rect">
            <a:avLst/>
          </a:prstGeom>
        </p:spPr>
        <p:txBody>
          <a:bodyPr/>
          <a:lstStyle>
            <a:lvl1pPr marL="300559" indent="-300559">
              <a:buClr>
                <a:schemeClr val="bg1"/>
              </a:buClr>
              <a:buSzPct val="90000"/>
              <a:buFont typeface="LucidaGrande" charset="0"/>
              <a:buChar char="◦"/>
              <a:defRPr sz="2800">
                <a:solidFill>
                  <a:schemeClr val="bg1"/>
                </a:solidFill>
                <a:latin typeface="+mn-lt"/>
              </a:defRPr>
            </a:lvl1pPr>
            <a:lvl2pPr>
              <a:buClr>
                <a:schemeClr val="bg1"/>
              </a:buClr>
              <a:defRPr sz="2400">
                <a:solidFill>
                  <a:schemeClr val="bg1"/>
                </a:solidFill>
                <a:latin typeface="+mn-lt"/>
              </a:defRPr>
            </a:lvl2pPr>
            <a:lvl3pPr>
              <a:buClr>
                <a:schemeClr val="bg1"/>
              </a:buClr>
              <a:defRPr sz="2000">
                <a:solidFill>
                  <a:schemeClr val="bg1"/>
                </a:solidFill>
                <a:latin typeface="+mn-lt"/>
              </a:defRPr>
            </a:lvl3pPr>
            <a:lvl4pPr>
              <a:buClr>
                <a:schemeClr val="bg1"/>
              </a:buClr>
              <a:defRPr sz="1800">
                <a:solidFill>
                  <a:schemeClr val="bg1"/>
                </a:solidFill>
                <a:latin typeface="+mn-lt"/>
              </a:defRPr>
            </a:lvl4pPr>
            <a:lvl5pPr>
              <a:buClr>
                <a:schemeClr val="bg1"/>
              </a:buClr>
              <a:defRPr sz="16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Content Placeholder 14"/>
          <p:cNvSpPr>
            <a:spLocks noGrp="1"/>
          </p:cNvSpPr>
          <p:nvPr>
            <p:ph sz="quarter" idx="16"/>
          </p:nvPr>
        </p:nvSpPr>
        <p:spPr>
          <a:xfrm>
            <a:off x="7026442" y="304800"/>
            <a:ext cx="4860762" cy="6172199"/>
          </a:xfrm>
          <a:prstGeom prst="rect">
            <a:avLst/>
          </a:prstGeom>
        </p:spPr>
        <p:txBody>
          <a:bodyPr anchor="ctr"/>
          <a:lstStyle>
            <a:lvl1pPr marL="0" indent="0" algn="ctr">
              <a:buClr>
                <a:schemeClr val="bg1"/>
              </a:buClr>
              <a:buSzPct val="90000"/>
              <a:buFontTx/>
              <a:buNone/>
              <a:defRPr sz="2800">
                <a:solidFill>
                  <a:schemeClr val="accent5"/>
                </a:solidFill>
                <a:latin typeface="+mn-lt"/>
              </a:defRPr>
            </a:lvl1pPr>
            <a:lvl2pPr marL="311142" indent="0">
              <a:buClr>
                <a:schemeClr val="bg1"/>
              </a:buClr>
              <a:buFontTx/>
              <a:buNone/>
              <a:defRPr sz="2400">
                <a:solidFill>
                  <a:schemeClr val="bg1"/>
                </a:solidFill>
                <a:latin typeface="+mn-lt"/>
              </a:defRPr>
            </a:lvl2pPr>
            <a:lvl3pPr marL="609585" indent="0">
              <a:buClr>
                <a:schemeClr val="bg1"/>
              </a:buClr>
              <a:buFontTx/>
              <a:buNone/>
              <a:defRPr sz="2000">
                <a:solidFill>
                  <a:schemeClr val="bg1"/>
                </a:solidFill>
                <a:latin typeface="+mn-lt"/>
              </a:defRPr>
            </a:lvl3pPr>
            <a:lvl4pPr marL="918611" indent="0">
              <a:buClr>
                <a:schemeClr val="bg1"/>
              </a:buClr>
              <a:buFontTx/>
              <a:buNone/>
              <a:defRPr sz="1800">
                <a:solidFill>
                  <a:schemeClr val="bg1"/>
                </a:solidFill>
                <a:latin typeface="+mn-lt"/>
              </a:defRPr>
            </a:lvl4pPr>
            <a:lvl5pPr marL="1219170" indent="0">
              <a:buClr>
                <a:schemeClr val="bg1"/>
              </a:buClr>
              <a:buFontTx/>
              <a:buNone/>
              <a:defRPr sz="16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</a:t>
            </a:r>
            <a:endParaRPr lang="en-US" dirty="0"/>
          </a:p>
        </p:txBody>
      </p:sp>
      <p:grpSp>
        <p:nvGrpSpPr>
          <p:cNvPr id="22" name="Group 21"/>
          <p:cNvGrpSpPr>
            <a:grpSpLocks/>
          </p:cNvGrpSpPr>
          <p:nvPr userDrawn="1"/>
        </p:nvGrpSpPr>
        <p:grpSpPr bwMode="auto">
          <a:xfrm>
            <a:off x="10442747" y="6535554"/>
            <a:ext cx="1277758" cy="257553"/>
            <a:chOff x="1736" y="1731"/>
            <a:chExt cx="2937" cy="592"/>
          </a:xfrm>
        </p:grpSpPr>
        <p:sp>
          <p:nvSpPr>
            <p:cNvPr id="23" name="Freeform 22"/>
            <p:cNvSpPr>
              <a:spLocks noChangeArrowheads="1"/>
            </p:cNvSpPr>
            <p:nvPr/>
          </p:nvSpPr>
          <p:spPr bwMode="auto">
            <a:xfrm>
              <a:off x="2356" y="1731"/>
              <a:ext cx="2318" cy="592"/>
            </a:xfrm>
            <a:custGeom>
              <a:avLst/>
              <a:gdLst>
                <a:gd name="T0" fmla="*/ 186 w 10224"/>
                <a:gd name="T1" fmla="*/ 17 h 2614"/>
                <a:gd name="T2" fmla="*/ 1137 w 10224"/>
                <a:gd name="T3" fmla="*/ 17 h 2614"/>
                <a:gd name="T4" fmla="*/ 1560 w 10224"/>
                <a:gd name="T5" fmla="*/ 412 h 2614"/>
                <a:gd name="T6" fmla="*/ 1968 w 10224"/>
                <a:gd name="T7" fmla="*/ 1505 h 2614"/>
                <a:gd name="T8" fmla="*/ 3200 w 10224"/>
                <a:gd name="T9" fmla="*/ 1565 h 2614"/>
                <a:gd name="T10" fmla="*/ 3531 w 10224"/>
                <a:gd name="T11" fmla="*/ 984 h 2614"/>
                <a:gd name="T12" fmla="*/ 4572 w 10224"/>
                <a:gd name="T13" fmla="*/ 0 h 2614"/>
                <a:gd name="T14" fmla="*/ 4368 w 10224"/>
                <a:gd name="T15" fmla="*/ 1699 h 2614"/>
                <a:gd name="T16" fmla="*/ 6474 w 10224"/>
                <a:gd name="T17" fmla="*/ 807 h 2614"/>
                <a:gd name="T18" fmla="*/ 5928 w 10224"/>
                <a:gd name="T19" fmla="*/ 649 h 2614"/>
                <a:gd name="T20" fmla="*/ 5710 w 10224"/>
                <a:gd name="T21" fmla="*/ 1297 h 2614"/>
                <a:gd name="T22" fmla="*/ 7234 w 10224"/>
                <a:gd name="T23" fmla="*/ 395 h 2614"/>
                <a:gd name="T24" fmla="*/ 7167 w 10224"/>
                <a:gd name="T25" fmla="*/ 649 h 2614"/>
                <a:gd name="T26" fmla="*/ 8086 w 10224"/>
                <a:gd name="T27" fmla="*/ 910 h 2614"/>
                <a:gd name="T28" fmla="*/ 8973 w 10224"/>
                <a:gd name="T29" fmla="*/ 1685 h 2614"/>
                <a:gd name="T30" fmla="*/ 9470 w 10224"/>
                <a:gd name="T31" fmla="*/ 1054 h 2614"/>
                <a:gd name="T32" fmla="*/ 2915 w 10224"/>
                <a:gd name="T33" fmla="*/ 2249 h 2614"/>
                <a:gd name="T34" fmla="*/ 2859 w 10224"/>
                <a:gd name="T35" fmla="*/ 2267 h 2614"/>
                <a:gd name="T36" fmla="*/ 2746 w 10224"/>
                <a:gd name="T37" fmla="*/ 2323 h 2614"/>
                <a:gd name="T38" fmla="*/ 3162 w 10224"/>
                <a:gd name="T39" fmla="*/ 2147 h 2614"/>
                <a:gd name="T40" fmla="*/ 3140 w 10224"/>
                <a:gd name="T41" fmla="*/ 2193 h 2614"/>
                <a:gd name="T42" fmla="*/ 3812 w 10224"/>
                <a:gd name="T43" fmla="*/ 2404 h 2614"/>
                <a:gd name="T44" fmla="*/ 3676 w 10224"/>
                <a:gd name="T45" fmla="*/ 2193 h 2614"/>
                <a:gd name="T46" fmla="*/ 3591 w 10224"/>
                <a:gd name="T47" fmla="*/ 2387 h 2614"/>
                <a:gd name="T48" fmla="*/ 3956 w 10224"/>
                <a:gd name="T49" fmla="*/ 2316 h 2614"/>
                <a:gd name="T50" fmla="*/ 4122 w 10224"/>
                <a:gd name="T51" fmla="*/ 2482 h 2614"/>
                <a:gd name="T52" fmla="*/ 4199 w 10224"/>
                <a:gd name="T53" fmla="*/ 2150 h 2614"/>
                <a:gd name="T54" fmla="*/ 4379 w 10224"/>
                <a:gd name="T55" fmla="*/ 2313 h 2614"/>
                <a:gd name="T56" fmla="*/ 4594 w 10224"/>
                <a:gd name="T57" fmla="*/ 2016 h 2614"/>
                <a:gd name="T58" fmla="*/ 4710 w 10224"/>
                <a:gd name="T59" fmla="*/ 2320 h 2614"/>
                <a:gd name="T60" fmla="*/ 4946 w 10224"/>
                <a:gd name="T61" fmla="*/ 2320 h 2614"/>
                <a:gd name="T62" fmla="*/ 5146 w 10224"/>
                <a:gd name="T63" fmla="*/ 2489 h 2614"/>
                <a:gd name="T64" fmla="*/ 5347 w 10224"/>
                <a:gd name="T65" fmla="*/ 2270 h 2614"/>
                <a:gd name="T66" fmla="*/ 5435 w 10224"/>
                <a:gd name="T67" fmla="*/ 2147 h 2614"/>
                <a:gd name="T68" fmla="*/ 5805 w 10224"/>
                <a:gd name="T69" fmla="*/ 2316 h 2614"/>
                <a:gd name="T70" fmla="*/ 6093 w 10224"/>
                <a:gd name="T71" fmla="*/ 2320 h 2614"/>
                <a:gd name="T72" fmla="*/ 6333 w 10224"/>
                <a:gd name="T73" fmla="*/ 2320 h 2614"/>
                <a:gd name="T74" fmla="*/ 6530 w 10224"/>
                <a:gd name="T75" fmla="*/ 2489 h 2614"/>
                <a:gd name="T76" fmla="*/ 6731 w 10224"/>
                <a:gd name="T77" fmla="*/ 2270 h 2614"/>
                <a:gd name="T78" fmla="*/ 6819 w 10224"/>
                <a:gd name="T79" fmla="*/ 2147 h 2614"/>
                <a:gd name="T80" fmla="*/ 7040 w 10224"/>
                <a:gd name="T81" fmla="*/ 2175 h 2614"/>
                <a:gd name="T82" fmla="*/ 7097 w 10224"/>
                <a:gd name="T83" fmla="*/ 2436 h 2614"/>
                <a:gd name="T84" fmla="*/ 7385 w 10224"/>
                <a:gd name="T85" fmla="*/ 2390 h 2614"/>
                <a:gd name="T86" fmla="*/ 7533 w 10224"/>
                <a:gd name="T87" fmla="*/ 2150 h 2614"/>
                <a:gd name="T88" fmla="*/ 7604 w 10224"/>
                <a:gd name="T89" fmla="*/ 2383 h 2614"/>
                <a:gd name="T90" fmla="*/ 7815 w 10224"/>
                <a:gd name="T91" fmla="*/ 2489 h 2614"/>
                <a:gd name="T92" fmla="*/ 8037 w 10224"/>
                <a:gd name="T93" fmla="*/ 2267 h 2614"/>
                <a:gd name="T94" fmla="*/ 8238 w 10224"/>
                <a:gd name="T95" fmla="*/ 2613 h 2614"/>
                <a:gd name="T96" fmla="*/ 10153 w 10224"/>
                <a:gd name="T97" fmla="*/ 1692 h 2614"/>
                <a:gd name="T98" fmla="*/ 10033 w 10224"/>
                <a:gd name="T99" fmla="*/ 1505 h 2614"/>
                <a:gd name="T100" fmla="*/ 10202 w 10224"/>
                <a:gd name="T101" fmla="*/ 1586 h 2614"/>
                <a:gd name="T102" fmla="*/ 10033 w 10224"/>
                <a:gd name="T103" fmla="*/ 1547 h 2614"/>
                <a:gd name="T104" fmla="*/ 10177 w 10224"/>
                <a:gd name="T105" fmla="*/ 1653 h 2614"/>
                <a:gd name="T106" fmla="*/ 10089 w 10224"/>
                <a:gd name="T107" fmla="*/ 1600 h 2614"/>
                <a:gd name="T108" fmla="*/ 10153 w 10224"/>
                <a:gd name="T109" fmla="*/ 1586 h 2614"/>
                <a:gd name="T110" fmla="*/ 10135 w 10224"/>
                <a:gd name="T111" fmla="*/ 1544 h 26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0224" h="2614">
                  <a:moveTo>
                    <a:pt x="546" y="1547"/>
                  </a:moveTo>
                  <a:lnTo>
                    <a:pt x="936" y="1547"/>
                  </a:lnTo>
                  <a:lnTo>
                    <a:pt x="936" y="1695"/>
                  </a:lnTo>
                  <a:cubicBezTo>
                    <a:pt x="803" y="1699"/>
                    <a:pt x="672" y="1702"/>
                    <a:pt x="553" y="1702"/>
                  </a:cubicBezTo>
                  <a:cubicBezTo>
                    <a:pt x="267" y="1702"/>
                    <a:pt x="0" y="1688"/>
                    <a:pt x="0" y="1332"/>
                  </a:cubicBezTo>
                  <a:lnTo>
                    <a:pt x="0" y="17"/>
                  </a:lnTo>
                  <a:lnTo>
                    <a:pt x="186" y="17"/>
                  </a:lnTo>
                  <a:lnTo>
                    <a:pt x="186" y="1231"/>
                  </a:lnTo>
                  <a:cubicBezTo>
                    <a:pt x="183" y="1491"/>
                    <a:pt x="236" y="1547"/>
                    <a:pt x="546" y="1547"/>
                  </a:cubicBezTo>
                  <a:close/>
                  <a:moveTo>
                    <a:pt x="1137" y="17"/>
                  </a:moveTo>
                  <a:cubicBezTo>
                    <a:pt x="1056" y="17"/>
                    <a:pt x="1031" y="52"/>
                    <a:pt x="1031" y="144"/>
                  </a:cubicBezTo>
                  <a:cubicBezTo>
                    <a:pt x="1031" y="239"/>
                    <a:pt x="1052" y="271"/>
                    <a:pt x="1137" y="271"/>
                  </a:cubicBezTo>
                  <a:cubicBezTo>
                    <a:pt x="1221" y="271"/>
                    <a:pt x="1243" y="239"/>
                    <a:pt x="1243" y="144"/>
                  </a:cubicBezTo>
                  <a:cubicBezTo>
                    <a:pt x="1246" y="52"/>
                    <a:pt x="1222" y="17"/>
                    <a:pt x="1137" y="17"/>
                  </a:cubicBezTo>
                  <a:close/>
                  <a:moveTo>
                    <a:pt x="1053" y="1699"/>
                  </a:moveTo>
                  <a:lnTo>
                    <a:pt x="1229" y="1699"/>
                  </a:lnTo>
                  <a:lnTo>
                    <a:pt x="1229" y="412"/>
                  </a:lnTo>
                  <a:lnTo>
                    <a:pt x="1053" y="412"/>
                  </a:lnTo>
                  <a:lnTo>
                    <a:pt x="1053" y="1699"/>
                  </a:lnTo>
                  <a:close/>
                  <a:moveTo>
                    <a:pt x="1968" y="1505"/>
                  </a:moveTo>
                  <a:lnTo>
                    <a:pt x="1560" y="412"/>
                  </a:lnTo>
                  <a:lnTo>
                    <a:pt x="1373" y="412"/>
                  </a:lnTo>
                  <a:lnTo>
                    <a:pt x="1824" y="1590"/>
                  </a:lnTo>
                  <a:cubicBezTo>
                    <a:pt x="1855" y="1674"/>
                    <a:pt x="1898" y="1713"/>
                    <a:pt x="1964" y="1713"/>
                  </a:cubicBezTo>
                  <a:cubicBezTo>
                    <a:pt x="2028" y="1713"/>
                    <a:pt x="2070" y="1671"/>
                    <a:pt x="2102" y="1590"/>
                  </a:cubicBezTo>
                  <a:lnTo>
                    <a:pt x="2559" y="412"/>
                  </a:lnTo>
                  <a:lnTo>
                    <a:pt x="2380" y="412"/>
                  </a:lnTo>
                  <a:lnTo>
                    <a:pt x="1968" y="1505"/>
                  </a:lnTo>
                  <a:close/>
                  <a:moveTo>
                    <a:pt x="2598" y="1054"/>
                  </a:moveTo>
                  <a:cubicBezTo>
                    <a:pt x="2598" y="589"/>
                    <a:pt x="2739" y="395"/>
                    <a:pt x="3158" y="395"/>
                  </a:cubicBezTo>
                  <a:cubicBezTo>
                    <a:pt x="3591" y="395"/>
                    <a:pt x="3711" y="620"/>
                    <a:pt x="3711" y="973"/>
                  </a:cubicBezTo>
                  <a:cubicBezTo>
                    <a:pt x="3711" y="1008"/>
                    <a:pt x="3711" y="1058"/>
                    <a:pt x="3707" y="1097"/>
                  </a:cubicBezTo>
                  <a:cubicBezTo>
                    <a:pt x="3559" y="1121"/>
                    <a:pt x="3257" y="1150"/>
                    <a:pt x="3077" y="1157"/>
                  </a:cubicBezTo>
                  <a:lnTo>
                    <a:pt x="2774" y="1167"/>
                  </a:lnTo>
                  <a:cubicBezTo>
                    <a:pt x="2795" y="1431"/>
                    <a:pt x="2876" y="1565"/>
                    <a:pt x="3200" y="1565"/>
                  </a:cubicBezTo>
                  <a:cubicBezTo>
                    <a:pt x="3366" y="1565"/>
                    <a:pt x="3521" y="1547"/>
                    <a:pt x="3654" y="1530"/>
                  </a:cubicBezTo>
                  <a:lnTo>
                    <a:pt x="3672" y="1671"/>
                  </a:lnTo>
                  <a:cubicBezTo>
                    <a:pt x="3524" y="1692"/>
                    <a:pt x="3376" y="1713"/>
                    <a:pt x="3133" y="1713"/>
                  </a:cubicBezTo>
                  <a:cubicBezTo>
                    <a:pt x="2711" y="1713"/>
                    <a:pt x="2598" y="1434"/>
                    <a:pt x="2598" y="1054"/>
                  </a:cubicBezTo>
                  <a:close/>
                  <a:moveTo>
                    <a:pt x="2771" y="1037"/>
                  </a:moveTo>
                  <a:lnTo>
                    <a:pt x="3109" y="1019"/>
                  </a:lnTo>
                  <a:cubicBezTo>
                    <a:pt x="3221" y="1016"/>
                    <a:pt x="3415" y="998"/>
                    <a:pt x="3531" y="984"/>
                  </a:cubicBezTo>
                  <a:cubicBezTo>
                    <a:pt x="3535" y="959"/>
                    <a:pt x="3535" y="920"/>
                    <a:pt x="3535" y="892"/>
                  </a:cubicBezTo>
                  <a:cubicBezTo>
                    <a:pt x="3535" y="673"/>
                    <a:pt x="3440" y="536"/>
                    <a:pt x="3158" y="536"/>
                  </a:cubicBezTo>
                  <a:cubicBezTo>
                    <a:pt x="2838" y="539"/>
                    <a:pt x="2771" y="705"/>
                    <a:pt x="2771" y="1037"/>
                  </a:cubicBezTo>
                  <a:close/>
                  <a:moveTo>
                    <a:pt x="4368" y="1699"/>
                  </a:moveTo>
                  <a:lnTo>
                    <a:pt x="4027" y="1699"/>
                  </a:lnTo>
                  <a:lnTo>
                    <a:pt x="4027" y="45"/>
                  </a:lnTo>
                  <a:cubicBezTo>
                    <a:pt x="4171" y="17"/>
                    <a:pt x="4372" y="0"/>
                    <a:pt x="4572" y="0"/>
                  </a:cubicBezTo>
                  <a:cubicBezTo>
                    <a:pt x="4942" y="0"/>
                    <a:pt x="5248" y="74"/>
                    <a:pt x="5248" y="529"/>
                  </a:cubicBezTo>
                  <a:cubicBezTo>
                    <a:pt x="5248" y="825"/>
                    <a:pt x="5125" y="966"/>
                    <a:pt x="4924" y="1026"/>
                  </a:cubicBezTo>
                  <a:lnTo>
                    <a:pt x="5308" y="1699"/>
                  </a:lnTo>
                  <a:lnTo>
                    <a:pt x="4917" y="1699"/>
                  </a:lnTo>
                  <a:lnTo>
                    <a:pt x="4572" y="1065"/>
                  </a:lnTo>
                  <a:cubicBezTo>
                    <a:pt x="4505" y="1065"/>
                    <a:pt x="4425" y="1061"/>
                    <a:pt x="4368" y="1058"/>
                  </a:cubicBezTo>
                  <a:lnTo>
                    <a:pt x="4368" y="1699"/>
                  </a:lnTo>
                  <a:close/>
                  <a:moveTo>
                    <a:pt x="4368" y="786"/>
                  </a:moveTo>
                  <a:cubicBezTo>
                    <a:pt x="4439" y="793"/>
                    <a:pt x="4505" y="793"/>
                    <a:pt x="4576" y="793"/>
                  </a:cubicBezTo>
                  <a:cubicBezTo>
                    <a:pt x="4787" y="793"/>
                    <a:pt x="4910" y="740"/>
                    <a:pt x="4910" y="525"/>
                  </a:cubicBezTo>
                  <a:cubicBezTo>
                    <a:pt x="4910" y="338"/>
                    <a:pt x="4826" y="264"/>
                    <a:pt x="4583" y="264"/>
                  </a:cubicBezTo>
                  <a:cubicBezTo>
                    <a:pt x="4516" y="264"/>
                    <a:pt x="4439" y="268"/>
                    <a:pt x="4368" y="278"/>
                  </a:cubicBezTo>
                  <a:lnTo>
                    <a:pt x="4368" y="786"/>
                  </a:lnTo>
                  <a:close/>
                  <a:moveTo>
                    <a:pt x="6474" y="807"/>
                  </a:moveTo>
                  <a:lnTo>
                    <a:pt x="6474" y="1350"/>
                  </a:lnTo>
                  <a:cubicBezTo>
                    <a:pt x="6474" y="1438"/>
                    <a:pt x="6470" y="1512"/>
                    <a:pt x="6463" y="1593"/>
                  </a:cubicBezTo>
                  <a:cubicBezTo>
                    <a:pt x="6315" y="1681"/>
                    <a:pt x="6122" y="1713"/>
                    <a:pt x="5889" y="1713"/>
                  </a:cubicBezTo>
                  <a:cubicBezTo>
                    <a:pt x="5534" y="1713"/>
                    <a:pt x="5396" y="1575"/>
                    <a:pt x="5396" y="1304"/>
                  </a:cubicBezTo>
                  <a:cubicBezTo>
                    <a:pt x="5396" y="1079"/>
                    <a:pt x="5495" y="938"/>
                    <a:pt x="5752" y="896"/>
                  </a:cubicBezTo>
                  <a:cubicBezTo>
                    <a:pt x="5886" y="874"/>
                    <a:pt x="6023" y="867"/>
                    <a:pt x="6164" y="864"/>
                  </a:cubicBezTo>
                  <a:cubicBezTo>
                    <a:pt x="6164" y="716"/>
                    <a:pt x="6097" y="649"/>
                    <a:pt x="5928" y="649"/>
                  </a:cubicBezTo>
                  <a:cubicBezTo>
                    <a:pt x="5773" y="649"/>
                    <a:pt x="5604" y="666"/>
                    <a:pt x="5474" y="680"/>
                  </a:cubicBezTo>
                  <a:lnTo>
                    <a:pt x="5449" y="441"/>
                  </a:lnTo>
                  <a:cubicBezTo>
                    <a:pt x="5583" y="416"/>
                    <a:pt x="5762" y="391"/>
                    <a:pt x="5953" y="391"/>
                  </a:cubicBezTo>
                  <a:cubicBezTo>
                    <a:pt x="6234" y="395"/>
                    <a:pt x="6474" y="476"/>
                    <a:pt x="6474" y="807"/>
                  </a:cubicBezTo>
                  <a:close/>
                  <a:moveTo>
                    <a:pt x="6160" y="1072"/>
                  </a:moveTo>
                  <a:cubicBezTo>
                    <a:pt x="6065" y="1075"/>
                    <a:pt x="5953" y="1079"/>
                    <a:pt x="5865" y="1100"/>
                  </a:cubicBezTo>
                  <a:cubicBezTo>
                    <a:pt x="5752" y="1128"/>
                    <a:pt x="5710" y="1164"/>
                    <a:pt x="5710" y="1297"/>
                  </a:cubicBezTo>
                  <a:cubicBezTo>
                    <a:pt x="5710" y="1431"/>
                    <a:pt x="5787" y="1470"/>
                    <a:pt x="5928" y="1470"/>
                  </a:cubicBezTo>
                  <a:cubicBezTo>
                    <a:pt x="5998" y="1470"/>
                    <a:pt x="6086" y="1466"/>
                    <a:pt x="6153" y="1434"/>
                  </a:cubicBezTo>
                  <a:cubicBezTo>
                    <a:pt x="6160" y="1381"/>
                    <a:pt x="6160" y="1318"/>
                    <a:pt x="6160" y="1262"/>
                  </a:cubicBezTo>
                  <a:lnTo>
                    <a:pt x="6160" y="1072"/>
                  </a:lnTo>
                  <a:close/>
                  <a:moveTo>
                    <a:pt x="7935" y="395"/>
                  </a:moveTo>
                  <a:cubicBezTo>
                    <a:pt x="7797" y="395"/>
                    <a:pt x="7657" y="423"/>
                    <a:pt x="7544" y="469"/>
                  </a:cubicBezTo>
                  <a:cubicBezTo>
                    <a:pt x="7474" y="423"/>
                    <a:pt x="7375" y="395"/>
                    <a:pt x="7234" y="395"/>
                  </a:cubicBezTo>
                  <a:cubicBezTo>
                    <a:pt x="7033" y="395"/>
                    <a:pt x="6833" y="437"/>
                    <a:pt x="6692" y="515"/>
                  </a:cubicBezTo>
                  <a:cubicBezTo>
                    <a:pt x="6685" y="596"/>
                    <a:pt x="6681" y="670"/>
                    <a:pt x="6681" y="758"/>
                  </a:cubicBezTo>
                  <a:lnTo>
                    <a:pt x="6681" y="1699"/>
                  </a:lnTo>
                  <a:lnTo>
                    <a:pt x="6998" y="1699"/>
                  </a:lnTo>
                  <a:lnTo>
                    <a:pt x="6998" y="857"/>
                  </a:lnTo>
                  <a:cubicBezTo>
                    <a:pt x="6998" y="800"/>
                    <a:pt x="7002" y="737"/>
                    <a:pt x="7005" y="684"/>
                  </a:cubicBezTo>
                  <a:cubicBezTo>
                    <a:pt x="7044" y="663"/>
                    <a:pt x="7114" y="649"/>
                    <a:pt x="7167" y="649"/>
                  </a:cubicBezTo>
                  <a:cubicBezTo>
                    <a:pt x="7343" y="649"/>
                    <a:pt x="7382" y="740"/>
                    <a:pt x="7382" y="906"/>
                  </a:cubicBezTo>
                  <a:lnTo>
                    <a:pt x="7382" y="1695"/>
                  </a:lnTo>
                  <a:lnTo>
                    <a:pt x="7702" y="1695"/>
                  </a:lnTo>
                  <a:lnTo>
                    <a:pt x="7702" y="878"/>
                  </a:lnTo>
                  <a:cubicBezTo>
                    <a:pt x="7702" y="814"/>
                    <a:pt x="7699" y="751"/>
                    <a:pt x="7685" y="694"/>
                  </a:cubicBezTo>
                  <a:cubicBezTo>
                    <a:pt x="7745" y="666"/>
                    <a:pt x="7819" y="652"/>
                    <a:pt x="7868" y="652"/>
                  </a:cubicBezTo>
                  <a:cubicBezTo>
                    <a:pt x="8047" y="652"/>
                    <a:pt x="8086" y="740"/>
                    <a:pt x="8086" y="910"/>
                  </a:cubicBezTo>
                  <a:lnTo>
                    <a:pt x="8086" y="1699"/>
                  </a:lnTo>
                  <a:lnTo>
                    <a:pt x="8407" y="1699"/>
                  </a:lnTo>
                  <a:lnTo>
                    <a:pt x="8407" y="878"/>
                  </a:lnTo>
                  <a:cubicBezTo>
                    <a:pt x="8407" y="617"/>
                    <a:pt x="8347" y="395"/>
                    <a:pt x="7935" y="395"/>
                  </a:cubicBezTo>
                  <a:close/>
                  <a:moveTo>
                    <a:pt x="9790" y="1054"/>
                  </a:moveTo>
                  <a:cubicBezTo>
                    <a:pt x="9790" y="1551"/>
                    <a:pt x="9614" y="1713"/>
                    <a:pt x="9220" y="1713"/>
                  </a:cubicBezTo>
                  <a:cubicBezTo>
                    <a:pt x="9142" y="1713"/>
                    <a:pt x="9051" y="1702"/>
                    <a:pt x="8973" y="1685"/>
                  </a:cubicBezTo>
                  <a:lnTo>
                    <a:pt x="8973" y="2299"/>
                  </a:lnTo>
                  <a:lnTo>
                    <a:pt x="8653" y="2299"/>
                  </a:lnTo>
                  <a:lnTo>
                    <a:pt x="8653" y="758"/>
                  </a:lnTo>
                  <a:cubicBezTo>
                    <a:pt x="8653" y="670"/>
                    <a:pt x="8657" y="596"/>
                    <a:pt x="8664" y="515"/>
                  </a:cubicBezTo>
                  <a:cubicBezTo>
                    <a:pt x="8808" y="430"/>
                    <a:pt x="9005" y="395"/>
                    <a:pt x="9181" y="395"/>
                  </a:cubicBezTo>
                  <a:cubicBezTo>
                    <a:pt x="9611" y="395"/>
                    <a:pt x="9790" y="550"/>
                    <a:pt x="9790" y="1054"/>
                  </a:cubicBezTo>
                  <a:close/>
                  <a:moveTo>
                    <a:pt x="9470" y="1054"/>
                  </a:moveTo>
                  <a:cubicBezTo>
                    <a:pt x="9470" y="843"/>
                    <a:pt x="9459" y="645"/>
                    <a:pt x="9185" y="645"/>
                  </a:cubicBezTo>
                  <a:cubicBezTo>
                    <a:pt x="9114" y="645"/>
                    <a:pt x="9033" y="656"/>
                    <a:pt x="8984" y="680"/>
                  </a:cubicBezTo>
                  <a:cubicBezTo>
                    <a:pt x="8977" y="733"/>
                    <a:pt x="8977" y="797"/>
                    <a:pt x="8977" y="853"/>
                  </a:cubicBezTo>
                  <a:lnTo>
                    <a:pt x="8977" y="1434"/>
                  </a:lnTo>
                  <a:cubicBezTo>
                    <a:pt x="9030" y="1452"/>
                    <a:pt x="9100" y="1463"/>
                    <a:pt x="9156" y="1463"/>
                  </a:cubicBezTo>
                  <a:cubicBezTo>
                    <a:pt x="9459" y="1463"/>
                    <a:pt x="9470" y="1290"/>
                    <a:pt x="9470" y="1054"/>
                  </a:cubicBezTo>
                  <a:close/>
                  <a:moveTo>
                    <a:pt x="2915" y="2249"/>
                  </a:moveTo>
                  <a:lnTo>
                    <a:pt x="2915" y="2404"/>
                  </a:lnTo>
                  <a:cubicBezTo>
                    <a:pt x="2915" y="2426"/>
                    <a:pt x="2915" y="2443"/>
                    <a:pt x="2912" y="2464"/>
                  </a:cubicBezTo>
                  <a:cubicBezTo>
                    <a:pt x="2873" y="2486"/>
                    <a:pt x="2824" y="2493"/>
                    <a:pt x="2767" y="2493"/>
                  </a:cubicBezTo>
                  <a:cubicBezTo>
                    <a:pt x="2676" y="2493"/>
                    <a:pt x="2637" y="2461"/>
                    <a:pt x="2637" y="2390"/>
                  </a:cubicBezTo>
                  <a:cubicBezTo>
                    <a:pt x="2637" y="2330"/>
                    <a:pt x="2662" y="2295"/>
                    <a:pt x="2725" y="2284"/>
                  </a:cubicBezTo>
                  <a:cubicBezTo>
                    <a:pt x="2764" y="2277"/>
                    <a:pt x="2809" y="2277"/>
                    <a:pt x="2859" y="2274"/>
                  </a:cubicBezTo>
                  <a:lnTo>
                    <a:pt x="2859" y="2267"/>
                  </a:lnTo>
                  <a:cubicBezTo>
                    <a:pt x="2859" y="2214"/>
                    <a:pt x="2838" y="2193"/>
                    <a:pt x="2778" y="2193"/>
                  </a:cubicBezTo>
                  <a:cubicBezTo>
                    <a:pt x="2739" y="2193"/>
                    <a:pt x="2697" y="2196"/>
                    <a:pt x="2662" y="2203"/>
                  </a:cubicBezTo>
                  <a:lnTo>
                    <a:pt x="2658" y="2161"/>
                  </a:lnTo>
                  <a:cubicBezTo>
                    <a:pt x="2697" y="2154"/>
                    <a:pt x="2736" y="2150"/>
                    <a:pt x="2785" y="2150"/>
                  </a:cubicBezTo>
                  <a:cubicBezTo>
                    <a:pt x="2855" y="2147"/>
                    <a:pt x="2915" y="2165"/>
                    <a:pt x="2915" y="2249"/>
                  </a:cubicBezTo>
                  <a:close/>
                  <a:moveTo>
                    <a:pt x="2859" y="2316"/>
                  </a:moveTo>
                  <a:cubicBezTo>
                    <a:pt x="2824" y="2316"/>
                    <a:pt x="2778" y="2320"/>
                    <a:pt x="2746" y="2323"/>
                  </a:cubicBezTo>
                  <a:cubicBezTo>
                    <a:pt x="2711" y="2330"/>
                    <a:pt x="2693" y="2344"/>
                    <a:pt x="2693" y="2387"/>
                  </a:cubicBezTo>
                  <a:cubicBezTo>
                    <a:pt x="2693" y="2433"/>
                    <a:pt x="2718" y="2447"/>
                    <a:pt x="2774" y="2447"/>
                  </a:cubicBezTo>
                  <a:cubicBezTo>
                    <a:pt x="2799" y="2447"/>
                    <a:pt x="2831" y="2443"/>
                    <a:pt x="2855" y="2433"/>
                  </a:cubicBezTo>
                  <a:cubicBezTo>
                    <a:pt x="2855" y="2419"/>
                    <a:pt x="2855" y="2397"/>
                    <a:pt x="2855" y="2383"/>
                  </a:cubicBezTo>
                  <a:lnTo>
                    <a:pt x="2855" y="2316"/>
                  </a:lnTo>
                  <a:lnTo>
                    <a:pt x="2859" y="2316"/>
                  </a:lnTo>
                  <a:close/>
                  <a:moveTo>
                    <a:pt x="3162" y="2147"/>
                  </a:moveTo>
                  <a:cubicBezTo>
                    <a:pt x="3098" y="2147"/>
                    <a:pt x="3049" y="2157"/>
                    <a:pt x="3010" y="2175"/>
                  </a:cubicBezTo>
                  <a:cubicBezTo>
                    <a:pt x="3010" y="2196"/>
                    <a:pt x="3007" y="2214"/>
                    <a:pt x="3007" y="2235"/>
                  </a:cubicBezTo>
                  <a:lnTo>
                    <a:pt x="3007" y="2489"/>
                  </a:lnTo>
                  <a:lnTo>
                    <a:pt x="3063" y="2489"/>
                  </a:lnTo>
                  <a:lnTo>
                    <a:pt x="3063" y="2256"/>
                  </a:lnTo>
                  <a:cubicBezTo>
                    <a:pt x="3063" y="2242"/>
                    <a:pt x="3063" y="2221"/>
                    <a:pt x="3063" y="2207"/>
                  </a:cubicBezTo>
                  <a:cubicBezTo>
                    <a:pt x="3081" y="2200"/>
                    <a:pt x="3116" y="2193"/>
                    <a:pt x="3140" y="2193"/>
                  </a:cubicBezTo>
                  <a:cubicBezTo>
                    <a:pt x="3218" y="2193"/>
                    <a:pt x="3228" y="2217"/>
                    <a:pt x="3228" y="2277"/>
                  </a:cubicBezTo>
                  <a:lnTo>
                    <a:pt x="3228" y="2486"/>
                  </a:lnTo>
                  <a:lnTo>
                    <a:pt x="3285" y="2486"/>
                  </a:lnTo>
                  <a:lnTo>
                    <a:pt x="3285" y="2267"/>
                  </a:lnTo>
                  <a:cubicBezTo>
                    <a:pt x="3292" y="2200"/>
                    <a:pt x="3278" y="2147"/>
                    <a:pt x="3162" y="2147"/>
                  </a:cubicBezTo>
                  <a:close/>
                  <a:moveTo>
                    <a:pt x="3812" y="2249"/>
                  </a:moveTo>
                  <a:lnTo>
                    <a:pt x="3812" y="2404"/>
                  </a:lnTo>
                  <a:cubicBezTo>
                    <a:pt x="3812" y="2426"/>
                    <a:pt x="3812" y="2443"/>
                    <a:pt x="3808" y="2464"/>
                  </a:cubicBezTo>
                  <a:cubicBezTo>
                    <a:pt x="3770" y="2486"/>
                    <a:pt x="3721" y="2493"/>
                    <a:pt x="3665" y="2493"/>
                  </a:cubicBezTo>
                  <a:cubicBezTo>
                    <a:pt x="3573" y="2493"/>
                    <a:pt x="3535" y="2461"/>
                    <a:pt x="3535" y="2390"/>
                  </a:cubicBezTo>
                  <a:cubicBezTo>
                    <a:pt x="3535" y="2330"/>
                    <a:pt x="3559" y="2295"/>
                    <a:pt x="3623" y="2284"/>
                  </a:cubicBezTo>
                  <a:cubicBezTo>
                    <a:pt x="3662" y="2277"/>
                    <a:pt x="3707" y="2277"/>
                    <a:pt x="3756" y="2274"/>
                  </a:cubicBezTo>
                  <a:lnTo>
                    <a:pt x="3756" y="2267"/>
                  </a:lnTo>
                  <a:cubicBezTo>
                    <a:pt x="3756" y="2214"/>
                    <a:pt x="3735" y="2193"/>
                    <a:pt x="3676" y="2193"/>
                  </a:cubicBezTo>
                  <a:cubicBezTo>
                    <a:pt x="3637" y="2193"/>
                    <a:pt x="3595" y="2196"/>
                    <a:pt x="3559" y="2203"/>
                  </a:cubicBezTo>
                  <a:lnTo>
                    <a:pt x="3556" y="2161"/>
                  </a:lnTo>
                  <a:cubicBezTo>
                    <a:pt x="3595" y="2154"/>
                    <a:pt x="3633" y="2150"/>
                    <a:pt x="3683" y="2150"/>
                  </a:cubicBezTo>
                  <a:cubicBezTo>
                    <a:pt x="3756" y="2147"/>
                    <a:pt x="3812" y="2165"/>
                    <a:pt x="3812" y="2249"/>
                  </a:cubicBezTo>
                  <a:close/>
                  <a:moveTo>
                    <a:pt x="3756" y="2316"/>
                  </a:moveTo>
                  <a:cubicBezTo>
                    <a:pt x="3721" y="2316"/>
                    <a:pt x="3679" y="2320"/>
                    <a:pt x="3644" y="2323"/>
                  </a:cubicBezTo>
                  <a:cubicBezTo>
                    <a:pt x="3609" y="2330"/>
                    <a:pt x="3591" y="2344"/>
                    <a:pt x="3591" y="2387"/>
                  </a:cubicBezTo>
                  <a:cubicBezTo>
                    <a:pt x="3591" y="2433"/>
                    <a:pt x="3616" y="2447"/>
                    <a:pt x="3672" y="2447"/>
                  </a:cubicBezTo>
                  <a:cubicBezTo>
                    <a:pt x="3697" y="2447"/>
                    <a:pt x="3728" y="2443"/>
                    <a:pt x="3752" y="2433"/>
                  </a:cubicBezTo>
                  <a:cubicBezTo>
                    <a:pt x="3752" y="2419"/>
                    <a:pt x="3752" y="2397"/>
                    <a:pt x="3752" y="2383"/>
                  </a:cubicBezTo>
                  <a:lnTo>
                    <a:pt x="3752" y="2316"/>
                  </a:lnTo>
                  <a:lnTo>
                    <a:pt x="3756" y="2316"/>
                  </a:lnTo>
                  <a:close/>
                  <a:moveTo>
                    <a:pt x="4062" y="2443"/>
                  </a:moveTo>
                  <a:cubicBezTo>
                    <a:pt x="3960" y="2443"/>
                    <a:pt x="3956" y="2401"/>
                    <a:pt x="3956" y="2316"/>
                  </a:cubicBezTo>
                  <a:cubicBezTo>
                    <a:pt x="3956" y="2224"/>
                    <a:pt x="3967" y="2193"/>
                    <a:pt x="4062" y="2193"/>
                  </a:cubicBezTo>
                  <a:cubicBezTo>
                    <a:pt x="4079" y="2193"/>
                    <a:pt x="4101" y="2196"/>
                    <a:pt x="4118" y="2200"/>
                  </a:cubicBezTo>
                  <a:lnTo>
                    <a:pt x="4122" y="2157"/>
                  </a:lnTo>
                  <a:cubicBezTo>
                    <a:pt x="4101" y="2150"/>
                    <a:pt x="4072" y="2147"/>
                    <a:pt x="4041" y="2147"/>
                  </a:cubicBezTo>
                  <a:cubicBezTo>
                    <a:pt x="3918" y="2147"/>
                    <a:pt x="3893" y="2207"/>
                    <a:pt x="3893" y="2316"/>
                  </a:cubicBezTo>
                  <a:cubicBezTo>
                    <a:pt x="3893" y="2411"/>
                    <a:pt x="3914" y="2493"/>
                    <a:pt x="4027" y="2493"/>
                  </a:cubicBezTo>
                  <a:cubicBezTo>
                    <a:pt x="4065" y="2493"/>
                    <a:pt x="4094" y="2489"/>
                    <a:pt x="4122" y="2482"/>
                  </a:cubicBezTo>
                  <a:lnTo>
                    <a:pt x="4115" y="2436"/>
                  </a:lnTo>
                  <a:cubicBezTo>
                    <a:pt x="4101" y="2440"/>
                    <a:pt x="4079" y="2443"/>
                    <a:pt x="4062" y="2443"/>
                  </a:cubicBezTo>
                  <a:close/>
                  <a:moveTo>
                    <a:pt x="4484" y="2150"/>
                  </a:moveTo>
                  <a:lnTo>
                    <a:pt x="4421" y="2150"/>
                  </a:lnTo>
                  <a:lnTo>
                    <a:pt x="4344" y="2270"/>
                  </a:lnTo>
                  <a:lnTo>
                    <a:pt x="4266" y="2150"/>
                  </a:lnTo>
                  <a:lnTo>
                    <a:pt x="4199" y="2150"/>
                  </a:lnTo>
                  <a:lnTo>
                    <a:pt x="4312" y="2313"/>
                  </a:lnTo>
                  <a:lnTo>
                    <a:pt x="4192" y="2489"/>
                  </a:lnTo>
                  <a:lnTo>
                    <a:pt x="4256" y="2489"/>
                  </a:lnTo>
                  <a:lnTo>
                    <a:pt x="4344" y="2359"/>
                  </a:lnTo>
                  <a:lnTo>
                    <a:pt x="4432" y="2489"/>
                  </a:lnTo>
                  <a:lnTo>
                    <a:pt x="4498" y="2489"/>
                  </a:lnTo>
                  <a:lnTo>
                    <a:pt x="4379" y="2313"/>
                  </a:lnTo>
                  <a:lnTo>
                    <a:pt x="4484" y="2150"/>
                  </a:lnTo>
                  <a:close/>
                  <a:moveTo>
                    <a:pt x="4565" y="2489"/>
                  </a:moveTo>
                  <a:lnTo>
                    <a:pt x="4625" y="2489"/>
                  </a:lnTo>
                  <a:lnTo>
                    <a:pt x="4625" y="2150"/>
                  </a:lnTo>
                  <a:lnTo>
                    <a:pt x="4565" y="2150"/>
                  </a:lnTo>
                  <a:lnTo>
                    <a:pt x="4565" y="2489"/>
                  </a:lnTo>
                  <a:close/>
                  <a:moveTo>
                    <a:pt x="4594" y="2016"/>
                  </a:moveTo>
                  <a:cubicBezTo>
                    <a:pt x="4566" y="2016"/>
                    <a:pt x="4558" y="2027"/>
                    <a:pt x="4558" y="2055"/>
                  </a:cubicBezTo>
                  <a:cubicBezTo>
                    <a:pt x="4558" y="2083"/>
                    <a:pt x="4566" y="2094"/>
                    <a:pt x="4594" y="2094"/>
                  </a:cubicBezTo>
                  <a:cubicBezTo>
                    <a:pt x="4623" y="2094"/>
                    <a:pt x="4629" y="2083"/>
                    <a:pt x="4629" y="2055"/>
                  </a:cubicBezTo>
                  <a:cubicBezTo>
                    <a:pt x="4629" y="2027"/>
                    <a:pt x="4623" y="2016"/>
                    <a:pt x="4594" y="2016"/>
                  </a:cubicBezTo>
                  <a:close/>
                  <a:moveTo>
                    <a:pt x="5005" y="2320"/>
                  </a:moveTo>
                  <a:cubicBezTo>
                    <a:pt x="5005" y="2444"/>
                    <a:pt x="4968" y="2493"/>
                    <a:pt x="4858" y="2493"/>
                  </a:cubicBezTo>
                  <a:cubicBezTo>
                    <a:pt x="4749" y="2493"/>
                    <a:pt x="4710" y="2447"/>
                    <a:pt x="4710" y="2320"/>
                  </a:cubicBezTo>
                  <a:cubicBezTo>
                    <a:pt x="4710" y="2193"/>
                    <a:pt x="4748" y="2147"/>
                    <a:pt x="4858" y="2147"/>
                  </a:cubicBezTo>
                  <a:cubicBezTo>
                    <a:pt x="4967" y="2147"/>
                    <a:pt x="5005" y="2197"/>
                    <a:pt x="5005" y="2320"/>
                  </a:cubicBezTo>
                  <a:close/>
                  <a:moveTo>
                    <a:pt x="4946" y="2320"/>
                  </a:moveTo>
                  <a:cubicBezTo>
                    <a:pt x="4946" y="2225"/>
                    <a:pt x="4924" y="2193"/>
                    <a:pt x="4854" y="2193"/>
                  </a:cubicBezTo>
                  <a:cubicBezTo>
                    <a:pt x="4784" y="2193"/>
                    <a:pt x="4763" y="2218"/>
                    <a:pt x="4763" y="2320"/>
                  </a:cubicBezTo>
                  <a:cubicBezTo>
                    <a:pt x="4763" y="2423"/>
                    <a:pt x="4784" y="2447"/>
                    <a:pt x="4854" y="2447"/>
                  </a:cubicBezTo>
                  <a:cubicBezTo>
                    <a:pt x="4924" y="2443"/>
                    <a:pt x="4946" y="2416"/>
                    <a:pt x="4946" y="2320"/>
                  </a:cubicBezTo>
                  <a:close/>
                  <a:moveTo>
                    <a:pt x="5435" y="2147"/>
                  </a:moveTo>
                  <a:cubicBezTo>
                    <a:pt x="5393" y="2147"/>
                    <a:pt x="5350" y="2157"/>
                    <a:pt x="5319" y="2172"/>
                  </a:cubicBezTo>
                  <a:cubicBezTo>
                    <a:pt x="5301" y="2157"/>
                    <a:pt x="5273" y="2147"/>
                    <a:pt x="5234" y="2147"/>
                  </a:cubicBezTo>
                  <a:cubicBezTo>
                    <a:pt x="5185" y="2147"/>
                    <a:pt x="5132" y="2157"/>
                    <a:pt x="5093" y="2175"/>
                  </a:cubicBezTo>
                  <a:cubicBezTo>
                    <a:pt x="5093" y="2196"/>
                    <a:pt x="5090" y="2214"/>
                    <a:pt x="5090" y="2235"/>
                  </a:cubicBezTo>
                  <a:lnTo>
                    <a:pt x="5090" y="2489"/>
                  </a:lnTo>
                  <a:lnTo>
                    <a:pt x="5146" y="2489"/>
                  </a:lnTo>
                  <a:lnTo>
                    <a:pt x="5146" y="2256"/>
                  </a:lnTo>
                  <a:cubicBezTo>
                    <a:pt x="5146" y="2242"/>
                    <a:pt x="5146" y="2221"/>
                    <a:pt x="5146" y="2207"/>
                  </a:cubicBezTo>
                  <a:cubicBezTo>
                    <a:pt x="5164" y="2200"/>
                    <a:pt x="5192" y="2193"/>
                    <a:pt x="5213" y="2193"/>
                  </a:cubicBezTo>
                  <a:cubicBezTo>
                    <a:pt x="5277" y="2193"/>
                    <a:pt x="5291" y="2221"/>
                    <a:pt x="5291" y="2277"/>
                  </a:cubicBezTo>
                  <a:lnTo>
                    <a:pt x="5291" y="2489"/>
                  </a:lnTo>
                  <a:lnTo>
                    <a:pt x="5347" y="2489"/>
                  </a:lnTo>
                  <a:lnTo>
                    <a:pt x="5347" y="2270"/>
                  </a:lnTo>
                  <a:cubicBezTo>
                    <a:pt x="5347" y="2249"/>
                    <a:pt x="5347" y="2232"/>
                    <a:pt x="5340" y="2214"/>
                  </a:cubicBezTo>
                  <a:cubicBezTo>
                    <a:pt x="5365" y="2200"/>
                    <a:pt x="5396" y="2196"/>
                    <a:pt x="5414" y="2196"/>
                  </a:cubicBezTo>
                  <a:cubicBezTo>
                    <a:pt x="5477" y="2196"/>
                    <a:pt x="5491" y="2224"/>
                    <a:pt x="5491" y="2281"/>
                  </a:cubicBezTo>
                  <a:lnTo>
                    <a:pt x="5491" y="2493"/>
                  </a:lnTo>
                  <a:lnTo>
                    <a:pt x="5548" y="2493"/>
                  </a:lnTo>
                  <a:lnTo>
                    <a:pt x="5548" y="2274"/>
                  </a:lnTo>
                  <a:cubicBezTo>
                    <a:pt x="5551" y="2203"/>
                    <a:pt x="5537" y="2147"/>
                    <a:pt x="5435" y="2147"/>
                  </a:cubicBezTo>
                  <a:close/>
                  <a:moveTo>
                    <a:pt x="5974" y="2443"/>
                  </a:moveTo>
                  <a:cubicBezTo>
                    <a:pt x="5872" y="2443"/>
                    <a:pt x="5868" y="2401"/>
                    <a:pt x="5868" y="2316"/>
                  </a:cubicBezTo>
                  <a:cubicBezTo>
                    <a:pt x="5868" y="2224"/>
                    <a:pt x="5879" y="2193"/>
                    <a:pt x="5974" y="2193"/>
                  </a:cubicBezTo>
                  <a:cubicBezTo>
                    <a:pt x="5991" y="2193"/>
                    <a:pt x="6012" y="2196"/>
                    <a:pt x="6030" y="2200"/>
                  </a:cubicBezTo>
                  <a:lnTo>
                    <a:pt x="6034" y="2157"/>
                  </a:lnTo>
                  <a:cubicBezTo>
                    <a:pt x="6012" y="2150"/>
                    <a:pt x="5984" y="2147"/>
                    <a:pt x="5953" y="2147"/>
                  </a:cubicBezTo>
                  <a:cubicBezTo>
                    <a:pt x="5829" y="2147"/>
                    <a:pt x="5805" y="2207"/>
                    <a:pt x="5805" y="2316"/>
                  </a:cubicBezTo>
                  <a:cubicBezTo>
                    <a:pt x="5805" y="2411"/>
                    <a:pt x="5826" y="2493"/>
                    <a:pt x="5938" y="2493"/>
                  </a:cubicBezTo>
                  <a:cubicBezTo>
                    <a:pt x="5977" y="2493"/>
                    <a:pt x="6005" y="2489"/>
                    <a:pt x="6034" y="2482"/>
                  </a:cubicBezTo>
                  <a:lnTo>
                    <a:pt x="6026" y="2436"/>
                  </a:lnTo>
                  <a:cubicBezTo>
                    <a:pt x="6012" y="2440"/>
                    <a:pt x="5991" y="2443"/>
                    <a:pt x="5974" y="2443"/>
                  </a:cubicBezTo>
                  <a:close/>
                  <a:moveTo>
                    <a:pt x="6389" y="2320"/>
                  </a:moveTo>
                  <a:cubicBezTo>
                    <a:pt x="6389" y="2444"/>
                    <a:pt x="6350" y="2493"/>
                    <a:pt x="6241" y="2493"/>
                  </a:cubicBezTo>
                  <a:cubicBezTo>
                    <a:pt x="6132" y="2493"/>
                    <a:pt x="6093" y="2447"/>
                    <a:pt x="6093" y="2320"/>
                  </a:cubicBezTo>
                  <a:cubicBezTo>
                    <a:pt x="6093" y="2193"/>
                    <a:pt x="6132" y="2147"/>
                    <a:pt x="6241" y="2147"/>
                  </a:cubicBezTo>
                  <a:cubicBezTo>
                    <a:pt x="6350" y="2147"/>
                    <a:pt x="6389" y="2197"/>
                    <a:pt x="6389" y="2320"/>
                  </a:cubicBezTo>
                  <a:close/>
                  <a:moveTo>
                    <a:pt x="6333" y="2320"/>
                  </a:moveTo>
                  <a:cubicBezTo>
                    <a:pt x="6333" y="2225"/>
                    <a:pt x="6312" y="2193"/>
                    <a:pt x="6241" y="2193"/>
                  </a:cubicBezTo>
                  <a:cubicBezTo>
                    <a:pt x="6171" y="2193"/>
                    <a:pt x="6150" y="2218"/>
                    <a:pt x="6150" y="2320"/>
                  </a:cubicBezTo>
                  <a:cubicBezTo>
                    <a:pt x="6150" y="2423"/>
                    <a:pt x="6171" y="2447"/>
                    <a:pt x="6241" y="2447"/>
                  </a:cubicBezTo>
                  <a:cubicBezTo>
                    <a:pt x="6312" y="2443"/>
                    <a:pt x="6333" y="2416"/>
                    <a:pt x="6333" y="2320"/>
                  </a:cubicBezTo>
                  <a:close/>
                  <a:moveTo>
                    <a:pt x="6819" y="2147"/>
                  </a:moveTo>
                  <a:cubicBezTo>
                    <a:pt x="6776" y="2147"/>
                    <a:pt x="6734" y="2157"/>
                    <a:pt x="6702" y="2172"/>
                  </a:cubicBezTo>
                  <a:cubicBezTo>
                    <a:pt x="6685" y="2157"/>
                    <a:pt x="6657" y="2147"/>
                    <a:pt x="6618" y="2147"/>
                  </a:cubicBezTo>
                  <a:cubicBezTo>
                    <a:pt x="6569" y="2147"/>
                    <a:pt x="6516" y="2157"/>
                    <a:pt x="6477" y="2175"/>
                  </a:cubicBezTo>
                  <a:cubicBezTo>
                    <a:pt x="6477" y="2196"/>
                    <a:pt x="6474" y="2214"/>
                    <a:pt x="6474" y="2235"/>
                  </a:cubicBezTo>
                  <a:lnTo>
                    <a:pt x="6474" y="2489"/>
                  </a:lnTo>
                  <a:lnTo>
                    <a:pt x="6530" y="2489"/>
                  </a:lnTo>
                  <a:lnTo>
                    <a:pt x="6530" y="2256"/>
                  </a:lnTo>
                  <a:cubicBezTo>
                    <a:pt x="6530" y="2242"/>
                    <a:pt x="6530" y="2221"/>
                    <a:pt x="6530" y="2207"/>
                  </a:cubicBezTo>
                  <a:cubicBezTo>
                    <a:pt x="6548" y="2200"/>
                    <a:pt x="6576" y="2193"/>
                    <a:pt x="6597" y="2193"/>
                  </a:cubicBezTo>
                  <a:cubicBezTo>
                    <a:pt x="6660" y="2193"/>
                    <a:pt x="6674" y="2221"/>
                    <a:pt x="6674" y="2277"/>
                  </a:cubicBezTo>
                  <a:lnTo>
                    <a:pt x="6674" y="2489"/>
                  </a:lnTo>
                  <a:lnTo>
                    <a:pt x="6731" y="2489"/>
                  </a:lnTo>
                  <a:lnTo>
                    <a:pt x="6731" y="2270"/>
                  </a:lnTo>
                  <a:cubicBezTo>
                    <a:pt x="6731" y="2249"/>
                    <a:pt x="6731" y="2232"/>
                    <a:pt x="6724" y="2214"/>
                  </a:cubicBezTo>
                  <a:cubicBezTo>
                    <a:pt x="6748" y="2200"/>
                    <a:pt x="6780" y="2196"/>
                    <a:pt x="6798" y="2196"/>
                  </a:cubicBezTo>
                  <a:cubicBezTo>
                    <a:pt x="6861" y="2196"/>
                    <a:pt x="6875" y="2224"/>
                    <a:pt x="6875" y="2281"/>
                  </a:cubicBezTo>
                  <a:lnTo>
                    <a:pt x="6875" y="2493"/>
                  </a:lnTo>
                  <a:lnTo>
                    <a:pt x="6931" y="2493"/>
                  </a:lnTo>
                  <a:lnTo>
                    <a:pt x="6931" y="2274"/>
                  </a:lnTo>
                  <a:cubicBezTo>
                    <a:pt x="6938" y="2203"/>
                    <a:pt x="6924" y="2147"/>
                    <a:pt x="6819" y="2147"/>
                  </a:cubicBezTo>
                  <a:close/>
                  <a:moveTo>
                    <a:pt x="7322" y="2320"/>
                  </a:moveTo>
                  <a:cubicBezTo>
                    <a:pt x="7322" y="2450"/>
                    <a:pt x="7280" y="2493"/>
                    <a:pt x="7178" y="2493"/>
                  </a:cubicBezTo>
                  <a:cubicBezTo>
                    <a:pt x="7150" y="2493"/>
                    <a:pt x="7121" y="2489"/>
                    <a:pt x="7093" y="2482"/>
                  </a:cubicBezTo>
                  <a:lnTo>
                    <a:pt x="7093" y="2613"/>
                  </a:lnTo>
                  <a:lnTo>
                    <a:pt x="7037" y="2613"/>
                  </a:lnTo>
                  <a:lnTo>
                    <a:pt x="7037" y="2235"/>
                  </a:lnTo>
                  <a:cubicBezTo>
                    <a:pt x="7037" y="2214"/>
                    <a:pt x="7037" y="2196"/>
                    <a:pt x="7040" y="2175"/>
                  </a:cubicBezTo>
                  <a:cubicBezTo>
                    <a:pt x="7079" y="2154"/>
                    <a:pt x="7125" y="2147"/>
                    <a:pt x="7171" y="2147"/>
                  </a:cubicBezTo>
                  <a:cubicBezTo>
                    <a:pt x="7276" y="2147"/>
                    <a:pt x="7322" y="2186"/>
                    <a:pt x="7322" y="2320"/>
                  </a:cubicBezTo>
                  <a:close/>
                  <a:moveTo>
                    <a:pt x="7262" y="2320"/>
                  </a:moveTo>
                  <a:cubicBezTo>
                    <a:pt x="7262" y="2242"/>
                    <a:pt x="7248" y="2193"/>
                    <a:pt x="7167" y="2193"/>
                  </a:cubicBezTo>
                  <a:cubicBezTo>
                    <a:pt x="7143" y="2193"/>
                    <a:pt x="7114" y="2196"/>
                    <a:pt x="7097" y="2207"/>
                  </a:cubicBezTo>
                  <a:cubicBezTo>
                    <a:pt x="7097" y="2221"/>
                    <a:pt x="7097" y="2242"/>
                    <a:pt x="7097" y="2256"/>
                  </a:cubicBezTo>
                  <a:lnTo>
                    <a:pt x="7097" y="2436"/>
                  </a:lnTo>
                  <a:cubicBezTo>
                    <a:pt x="7114" y="2443"/>
                    <a:pt x="7143" y="2447"/>
                    <a:pt x="7164" y="2447"/>
                  </a:cubicBezTo>
                  <a:cubicBezTo>
                    <a:pt x="7252" y="2447"/>
                    <a:pt x="7262" y="2401"/>
                    <a:pt x="7262" y="2320"/>
                  </a:cubicBezTo>
                  <a:close/>
                  <a:moveTo>
                    <a:pt x="7664" y="2249"/>
                  </a:moveTo>
                  <a:lnTo>
                    <a:pt x="7664" y="2404"/>
                  </a:lnTo>
                  <a:cubicBezTo>
                    <a:pt x="7664" y="2426"/>
                    <a:pt x="7664" y="2443"/>
                    <a:pt x="7660" y="2464"/>
                  </a:cubicBezTo>
                  <a:cubicBezTo>
                    <a:pt x="7621" y="2486"/>
                    <a:pt x="7572" y="2493"/>
                    <a:pt x="7516" y="2493"/>
                  </a:cubicBezTo>
                  <a:cubicBezTo>
                    <a:pt x="7424" y="2493"/>
                    <a:pt x="7385" y="2461"/>
                    <a:pt x="7385" y="2390"/>
                  </a:cubicBezTo>
                  <a:cubicBezTo>
                    <a:pt x="7385" y="2330"/>
                    <a:pt x="7410" y="2295"/>
                    <a:pt x="7474" y="2284"/>
                  </a:cubicBezTo>
                  <a:cubicBezTo>
                    <a:pt x="7512" y="2277"/>
                    <a:pt x="7558" y="2277"/>
                    <a:pt x="7607" y="2274"/>
                  </a:cubicBezTo>
                  <a:lnTo>
                    <a:pt x="7607" y="2267"/>
                  </a:lnTo>
                  <a:cubicBezTo>
                    <a:pt x="7607" y="2214"/>
                    <a:pt x="7586" y="2193"/>
                    <a:pt x="7526" y="2193"/>
                  </a:cubicBezTo>
                  <a:cubicBezTo>
                    <a:pt x="7488" y="2193"/>
                    <a:pt x="7445" y="2196"/>
                    <a:pt x="7410" y="2203"/>
                  </a:cubicBezTo>
                  <a:lnTo>
                    <a:pt x="7407" y="2161"/>
                  </a:lnTo>
                  <a:cubicBezTo>
                    <a:pt x="7445" y="2154"/>
                    <a:pt x="7484" y="2150"/>
                    <a:pt x="7533" y="2150"/>
                  </a:cubicBezTo>
                  <a:cubicBezTo>
                    <a:pt x="7607" y="2147"/>
                    <a:pt x="7664" y="2165"/>
                    <a:pt x="7664" y="2249"/>
                  </a:cubicBezTo>
                  <a:close/>
                  <a:moveTo>
                    <a:pt x="7607" y="2316"/>
                  </a:moveTo>
                  <a:cubicBezTo>
                    <a:pt x="7572" y="2316"/>
                    <a:pt x="7526" y="2320"/>
                    <a:pt x="7495" y="2323"/>
                  </a:cubicBezTo>
                  <a:cubicBezTo>
                    <a:pt x="7459" y="2330"/>
                    <a:pt x="7442" y="2344"/>
                    <a:pt x="7442" y="2387"/>
                  </a:cubicBezTo>
                  <a:cubicBezTo>
                    <a:pt x="7442" y="2433"/>
                    <a:pt x="7466" y="2447"/>
                    <a:pt x="7523" y="2447"/>
                  </a:cubicBezTo>
                  <a:cubicBezTo>
                    <a:pt x="7547" y="2447"/>
                    <a:pt x="7579" y="2443"/>
                    <a:pt x="7604" y="2433"/>
                  </a:cubicBezTo>
                  <a:cubicBezTo>
                    <a:pt x="7604" y="2419"/>
                    <a:pt x="7604" y="2397"/>
                    <a:pt x="7604" y="2383"/>
                  </a:cubicBezTo>
                  <a:lnTo>
                    <a:pt x="7604" y="2316"/>
                  </a:lnTo>
                  <a:lnTo>
                    <a:pt x="7607" y="2316"/>
                  </a:lnTo>
                  <a:close/>
                  <a:moveTo>
                    <a:pt x="7914" y="2147"/>
                  </a:moveTo>
                  <a:cubicBezTo>
                    <a:pt x="7850" y="2147"/>
                    <a:pt x="7801" y="2157"/>
                    <a:pt x="7762" y="2175"/>
                  </a:cubicBezTo>
                  <a:cubicBezTo>
                    <a:pt x="7762" y="2196"/>
                    <a:pt x="7759" y="2214"/>
                    <a:pt x="7759" y="2235"/>
                  </a:cubicBezTo>
                  <a:lnTo>
                    <a:pt x="7759" y="2489"/>
                  </a:lnTo>
                  <a:lnTo>
                    <a:pt x="7815" y="2489"/>
                  </a:lnTo>
                  <a:lnTo>
                    <a:pt x="7815" y="2256"/>
                  </a:lnTo>
                  <a:cubicBezTo>
                    <a:pt x="7815" y="2242"/>
                    <a:pt x="7815" y="2221"/>
                    <a:pt x="7815" y="2207"/>
                  </a:cubicBezTo>
                  <a:cubicBezTo>
                    <a:pt x="7833" y="2200"/>
                    <a:pt x="7868" y="2193"/>
                    <a:pt x="7892" y="2193"/>
                  </a:cubicBezTo>
                  <a:cubicBezTo>
                    <a:pt x="7970" y="2193"/>
                    <a:pt x="7981" y="2217"/>
                    <a:pt x="7981" y="2277"/>
                  </a:cubicBezTo>
                  <a:lnTo>
                    <a:pt x="7981" y="2486"/>
                  </a:lnTo>
                  <a:lnTo>
                    <a:pt x="8037" y="2486"/>
                  </a:lnTo>
                  <a:lnTo>
                    <a:pt x="8037" y="2267"/>
                  </a:lnTo>
                  <a:cubicBezTo>
                    <a:pt x="8040" y="2200"/>
                    <a:pt x="8030" y="2147"/>
                    <a:pt x="7914" y="2147"/>
                  </a:cubicBezTo>
                  <a:close/>
                  <a:moveTo>
                    <a:pt x="8259" y="2390"/>
                  </a:moveTo>
                  <a:lnTo>
                    <a:pt x="8157" y="2150"/>
                  </a:lnTo>
                  <a:lnTo>
                    <a:pt x="8093" y="2150"/>
                  </a:lnTo>
                  <a:lnTo>
                    <a:pt x="8230" y="2464"/>
                  </a:lnTo>
                  <a:lnTo>
                    <a:pt x="8178" y="2613"/>
                  </a:lnTo>
                  <a:lnTo>
                    <a:pt x="8238" y="2613"/>
                  </a:lnTo>
                  <a:lnTo>
                    <a:pt x="8396" y="2150"/>
                  </a:lnTo>
                  <a:lnTo>
                    <a:pt x="8336" y="2150"/>
                  </a:lnTo>
                  <a:lnTo>
                    <a:pt x="8259" y="2390"/>
                  </a:lnTo>
                  <a:close/>
                  <a:moveTo>
                    <a:pt x="10223" y="1586"/>
                  </a:moveTo>
                  <a:cubicBezTo>
                    <a:pt x="10223" y="1604"/>
                    <a:pt x="10220" y="1618"/>
                    <a:pt x="10213" y="1632"/>
                  </a:cubicBezTo>
                  <a:cubicBezTo>
                    <a:pt x="10206" y="1646"/>
                    <a:pt x="10199" y="1657"/>
                    <a:pt x="10188" y="1667"/>
                  </a:cubicBezTo>
                  <a:cubicBezTo>
                    <a:pt x="10177" y="1678"/>
                    <a:pt x="10167" y="1685"/>
                    <a:pt x="10153" y="1692"/>
                  </a:cubicBezTo>
                  <a:cubicBezTo>
                    <a:pt x="10139" y="1699"/>
                    <a:pt x="10125" y="1699"/>
                    <a:pt x="10111" y="1699"/>
                  </a:cubicBezTo>
                  <a:cubicBezTo>
                    <a:pt x="10093" y="1699"/>
                    <a:pt x="10079" y="1695"/>
                    <a:pt x="10065" y="1692"/>
                  </a:cubicBezTo>
                  <a:cubicBezTo>
                    <a:pt x="10051" y="1685"/>
                    <a:pt x="10040" y="1678"/>
                    <a:pt x="10030" y="1667"/>
                  </a:cubicBezTo>
                  <a:cubicBezTo>
                    <a:pt x="10019" y="1657"/>
                    <a:pt x="10012" y="1646"/>
                    <a:pt x="10005" y="1632"/>
                  </a:cubicBezTo>
                  <a:cubicBezTo>
                    <a:pt x="9998" y="1618"/>
                    <a:pt x="9998" y="1604"/>
                    <a:pt x="9998" y="1586"/>
                  </a:cubicBezTo>
                  <a:cubicBezTo>
                    <a:pt x="9998" y="1568"/>
                    <a:pt x="10001" y="1554"/>
                    <a:pt x="10008" y="1540"/>
                  </a:cubicBezTo>
                  <a:cubicBezTo>
                    <a:pt x="10016" y="1526"/>
                    <a:pt x="10023" y="1516"/>
                    <a:pt x="10033" y="1505"/>
                  </a:cubicBezTo>
                  <a:cubicBezTo>
                    <a:pt x="10044" y="1495"/>
                    <a:pt x="10054" y="1487"/>
                    <a:pt x="10068" y="1480"/>
                  </a:cubicBezTo>
                  <a:cubicBezTo>
                    <a:pt x="10082" y="1473"/>
                    <a:pt x="10097" y="1473"/>
                    <a:pt x="10111" y="1473"/>
                  </a:cubicBezTo>
                  <a:cubicBezTo>
                    <a:pt x="10125" y="1473"/>
                    <a:pt x="10139" y="1477"/>
                    <a:pt x="10153" y="1480"/>
                  </a:cubicBezTo>
                  <a:cubicBezTo>
                    <a:pt x="10167" y="1487"/>
                    <a:pt x="10177" y="1494"/>
                    <a:pt x="10188" y="1505"/>
                  </a:cubicBezTo>
                  <a:cubicBezTo>
                    <a:pt x="10199" y="1515"/>
                    <a:pt x="10206" y="1526"/>
                    <a:pt x="10213" y="1540"/>
                  </a:cubicBezTo>
                  <a:cubicBezTo>
                    <a:pt x="10223" y="1554"/>
                    <a:pt x="10223" y="1572"/>
                    <a:pt x="10223" y="1586"/>
                  </a:cubicBezTo>
                  <a:close/>
                  <a:moveTo>
                    <a:pt x="10202" y="1586"/>
                  </a:moveTo>
                  <a:cubicBezTo>
                    <a:pt x="10202" y="1572"/>
                    <a:pt x="10199" y="1558"/>
                    <a:pt x="10195" y="1547"/>
                  </a:cubicBezTo>
                  <a:cubicBezTo>
                    <a:pt x="10192" y="1537"/>
                    <a:pt x="10185" y="1526"/>
                    <a:pt x="10177" y="1519"/>
                  </a:cubicBezTo>
                  <a:cubicBezTo>
                    <a:pt x="10170" y="1512"/>
                    <a:pt x="10160" y="1505"/>
                    <a:pt x="10149" y="1501"/>
                  </a:cubicBezTo>
                  <a:cubicBezTo>
                    <a:pt x="10139" y="1498"/>
                    <a:pt x="10128" y="1494"/>
                    <a:pt x="10114" y="1494"/>
                  </a:cubicBezTo>
                  <a:cubicBezTo>
                    <a:pt x="10100" y="1494"/>
                    <a:pt x="10090" y="1498"/>
                    <a:pt x="10079" y="1501"/>
                  </a:cubicBezTo>
                  <a:cubicBezTo>
                    <a:pt x="10069" y="1505"/>
                    <a:pt x="10058" y="1512"/>
                    <a:pt x="10051" y="1519"/>
                  </a:cubicBezTo>
                  <a:cubicBezTo>
                    <a:pt x="10044" y="1526"/>
                    <a:pt x="10037" y="1537"/>
                    <a:pt x="10033" y="1547"/>
                  </a:cubicBezTo>
                  <a:cubicBezTo>
                    <a:pt x="10030" y="1558"/>
                    <a:pt x="10026" y="1572"/>
                    <a:pt x="10026" y="1586"/>
                  </a:cubicBezTo>
                  <a:cubicBezTo>
                    <a:pt x="10026" y="1600"/>
                    <a:pt x="10030" y="1611"/>
                    <a:pt x="10033" y="1621"/>
                  </a:cubicBezTo>
                  <a:cubicBezTo>
                    <a:pt x="10037" y="1632"/>
                    <a:pt x="10044" y="1642"/>
                    <a:pt x="10051" y="1649"/>
                  </a:cubicBezTo>
                  <a:cubicBezTo>
                    <a:pt x="10058" y="1657"/>
                    <a:pt x="10068" y="1664"/>
                    <a:pt x="10079" y="1671"/>
                  </a:cubicBezTo>
                  <a:cubicBezTo>
                    <a:pt x="10089" y="1674"/>
                    <a:pt x="10104" y="1678"/>
                    <a:pt x="10114" y="1678"/>
                  </a:cubicBezTo>
                  <a:cubicBezTo>
                    <a:pt x="10125" y="1678"/>
                    <a:pt x="10139" y="1675"/>
                    <a:pt x="10149" y="1671"/>
                  </a:cubicBezTo>
                  <a:cubicBezTo>
                    <a:pt x="10160" y="1668"/>
                    <a:pt x="10170" y="1660"/>
                    <a:pt x="10177" y="1653"/>
                  </a:cubicBezTo>
                  <a:cubicBezTo>
                    <a:pt x="10185" y="1646"/>
                    <a:pt x="10192" y="1635"/>
                    <a:pt x="10195" y="1625"/>
                  </a:cubicBezTo>
                  <a:cubicBezTo>
                    <a:pt x="10199" y="1614"/>
                    <a:pt x="10202" y="1600"/>
                    <a:pt x="10202" y="1586"/>
                  </a:cubicBezTo>
                  <a:close/>
                  <a:moveTo>
                    <a:pt x="10132" y="1597"/>
                  </a:moveTo>
                  <a:lnTo>
                    <a:pt x="10167" y="1653"/>
                  </a:lnTo>
                  <a:lnTo>
                    <a:pt x="10142" y="1653"/>
                  </a:lnTo>
                  <a:lnTo>
                    <a:pt x="10111" y="1600"/>
                  </a:lnTo>
                  <a:lnTo>
                    <a:pt x="10089" y="1600"/>
                  </a:lnTo>
                  <a:lnTo>
                    <a:pt x="10089" y="1653"/>
                  </a:lnTo>
                  <a:lnTo>
                    <a:pt x="10068" y="1653"/>
                  </a:lnTo>
                  <a:lnTo>
                    <a:pt x="10068" y="1526"/>
                  </a:lnTo>
                  <a:lnTo>
                    <a:pt x="10118" y="1526"/>
                  </a:lnTo>
                  <a:cubicBezTo>
                    <a:pt x="10132" y="1526"/>
                    <a:pt x="10146" y="1530"/>
                    <a:pt x="10153" y="1533"/>
                  </a:cubicBezTo>
                  <a:cubicBezTo>
                    <a:pt x="10160" y="1540"/>
                    <a:pt x="10163" y="1547"/>
                    <a:pt x="10163" y="1561"/>
                  </a:cubicBezTo>
                  <a:cubicBezTo>
                    <a:pt x="10163" y="1572"/>
                    <a:pt x="10160" y="1582"/>
                    <a:pt x="10153" y="1586"/>
                  </a:cubicBezTo>
                  <a:cubicBezTo>
                    <a:pt x="10149" y="1593"/>
                    <a:pt x="10142" y="1597"/>
                    <a:pt x="10132" y="1597"/>
                  </a:cubicBezTo>
                  <a:close/>
                  <a:moveTo>
                    <a:pt x="10125" y="1579"/>
                  </a:moveTo>
                  <a:cubicBezTo>
                    <a:pt x="10128" y="1579"/>
                    <a:pt x="10132" y="1579"/>
                    <a:pt x="10135" y="1575"/>
                  </a:cubicBezTo>
                  <a:cubicBezTo>
                    <a:pt x="10139" y="1575"/>
                    <a:pt x="10139" y="1572"/>
                    <a:pt x="10142" y="1568"/>
                  </a:cubicBezTo>
                  <a:cubicBezTo>
                    <a:pt x="10142" y="1565"/>
                    <a:pt x="10146" y="1561"/>
                    <a:pt x="10146" y="1558"/>
                  </a:cubicBezTo>
                  <a:cubicBezTo>
                    <a:pt x="10146" y="1554"/>
                    <a:pt x="10146" y="1551"/>
                    <a:pt x="10142" y="1547"/>
                  </a:cubicBezTo>
                  <a:cubicBezTo>
                    <a:pt x="10142" y="1544"/>
                    <a:pt x="10139" y="1544"/>
                    <a:pt x="10135" y="1544"/>
                  </a:cubicBezTo>
                  <a:cubicBezTo>
                    <a:pt x="10132" y="1544"/>
                    <a:pt x="10129" y="1540"/>
                    <a:pt x="10125" y="1540"/>
                  </a:cubicBezTo>
                  <a:cubicBezTo>
                    <a:pt x="10122" y="1540"/>
                    <a:pt x="10118" y="1540"/>
                    <a:pt x="10114" y="1540"/>
                  </a:cubicBezTo>
                  <a:lnTo>
                    <a:pt x="10089" y="1540"/>
                  </a:lnTo>
                  <a:lnTo>
                    <a:pt x="10089" y="1575"/>
                  </a:lnTo>
                  <a:lnTo>
                    <a:pt x="10114" y="1575"/>
                  </a:lnTo>
                  <a:cubicBezTo>
                    <a:pt x="10118" y="1582"/>
                    <a:pt x="10121" y="1579"/>
                    <a:pt x="10125" y="1579"/>
                  </a:cubicBezTo>
                  <a:close/>
                </a:path>
              </a:pathLst>
            </a:custGeom>
            <a:solidFill>
              <a:srgbClr val="80A1B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Freeform 23"/>
            <p:cNvSpPr>
              <a:spLocks noChangeArrowheads="1"/>
            </p:cNvSpPr>
            <p:nvPr/>
          </p:nvSpPr>
          <p:spPr bwMode="auto">
            <a:xfrm>
              <a:off x="1930" y="2022"/>
              <a:ext cx="343" cy="223"/>
            </a:xfrm>
            <a:custGeom>
              <a:avLst/>
              <a:gdLst>
                <a:gd name="T0" fmla="*/ 1510 w 1515"/>
                <a:gd name="T1" fmla="*/ 0 h 988"/>
                <a:gd name="T2" fmla="*/ 3 w 1515"/>
                <a:gd name="T3" fmla="*/ 508 h 988"/>
                <a:gd name="T4" fmla="*/ 0 w 1515"/>
                <a:gd name="T5" fmla="*/ 539 h 988"/>
                <a:gd name="T6" fmla="*/ 1514 w 1515"/>
                <a:gd name="T7" fmla="*/ 987 h 988"/>
                <a:gd name="T8" fmla="*/ 1514 w 1515"/>
                <a:gd name="T9" fmla="*/ 0 h 988"/>
                <a:gd name="T10" fmla="*/ 1510 w 1515"/>
                <a:gd name="T11" fmla="*/ 0 h 9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15" h="988">
                  <a:moveTo>
                    <a:pt x="1510" y="0"/>
                  </a:moveTo>
                  <a:cubicBezTo>
                    <a:pt x="834" y="384"/>
                    <a:pt x="200" y="483"/>
                    <a:pt x="3" y="508"/>
                  </a:cubicBezTo>
                  <a:cubicBezTo>
                    <a:pt x="3" y="518"/>
                    <a:pt x="0" y="529"/>
                    <a:pt x="0" y="539"/>
                  </a:cubicBezTo>
                  <a:cubicBezTo>
                    <a:pt x="225" y="638"/>
                    <a:pt x="792" y="864"/>
                    <a:pt x="1514" y="987"/>
                  </a:cubicBezTo>
                  <a:lnTo>
                    <a:pt x="1514" y="0"/>
                  </a:lnTo>
                  <a:lnTo>
                    <a:pt x="1510" y="0"/>
                  </a:lnTo>
                </a:path>
              </a:pathLst>
            </a:custGeom>
            <a:solidFill>
              <a:srgbClr val="73C16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Freeform 24"/>
            <p:cNvSpPr>
              <a:spLocks noChangeArrowheads="1"/>
            </p:cNvSpPr>
            <p:nvPr/>
          </p:nvSpPr>
          <p:spPr bwMode="auto">
            <a:xfrm>
              <a:off x="1922" y="1739"/>
              <a:ext cx="349" cy="369"/>
            </a:xfrm>
            <a:custGeom>
              <a:avLst/>
              <a:gdLst>
                <a:gd name="T0" fmla="*/ 1542 w 1543"/>
                <a:gd name="T1" fmla="*/ 1108 h 1633"/>
                <a:gd name="T2" fmla="*/ 1542 w 1543"/>
                <a:gd name="T3" fmla="*/ 0 h 1633"/>
                <a:gd name="T4" fmla="*/ 0 w 1543"/>
                <a:gd name="T5" fmla="*/ 1600 h 1633"/>
                <a:gd name="T6" fmla="*/ 14 w 1543"/>
                <a:gd name="T7" fmla="*/ 1632 h 1633"/>
                <a:gd name="T8" fmla="*/ 1542 w 1543"/>
                <a:gd name="T9" fmla="*/ 1108 h 16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3" h="1633">
                  <a:moveTo>
                    <a:pt x="1542" y="1108"/>
                  </a:moveTo>
                  <a:lnTo>
                    <a:pt x="1542" y="0"/>
                  </a:lnTo>
                  <a:lnTo>
                    <a:pt x="0" y="1600"/>
                  </a:lnTo>
                  <a:cubicBezTo>
                    <a:pt x="7" y="1611"/>
                    <a:pt x="11" y="1622"/>
                    <a:pt x="14" y="1632"/>
                  </a:cubicBezTo>
                  <a:cubicBezTo>
                    <a:pt x="201" y="1611"/>
                    <a:pt x="863" y="1505"/>
                    <a:pt x="1542" y="1108"/>
                  </a:cubicBezTo>
                </a:path>
              </a:pathLst>
            </a:custGeom>
            <a:solidFill>
              <a:srgbClr val="A4D39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Freeform 25"/>
            <p:cNvSpPr>
              <a:spLocks noChangeArrowheads="1"/>
            </p:cNvSpPr>
            <p:nvPr/>
          </p:nvSpPr>
          <p:spPr bwMode="auto">
            <a:xfrm>
              <a:off x="1894" y="2170"/>
              <a:ext cx="378" cy="125"/>
            </a:xfrm>
            <a:custGeom>
              <a:avLst/>
              <a:gdLst>
                <a:gd name="T0" fmla="*/ 109 w 1670"/>
                <a:gd name="T1" fmla="*/ 0 h 555"/>
                <a:gd name="T2" fmla="*/ 0 w 1670"/>
                <a:gd name="T3" fmla="*/ 88 h 555"/>
                <a:gd name="T4" fmla="*/ 127 w 1670"/>
                <a:gd name="T5" fmla="*/ 554 h 555"/>
                <a:gd name="T6" fmla="*/ 1669 w 1670"/>
                <a:gd name="T7" fmla="*/ 554 h 555"/>
                <a:gd name="T8" fmla="*/ 1669 w 1670"/>
                <a:gd name="T9" fmla="*/ 459 h 555"/>
                <a:gd name="T10" fmla="*/ 109 w 1670"/>
                <a:gd name="T1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70" h="555">
                  <a:moveTo>
                    <a:pt x="109" y="0"/>
                  </a:moveTo>
                  <a:cubicBezTo>
                    <a:pt x="81" y="39"/>
                    <a:pt x="46" y="71"/>
                    <a:pt x="0" y="88"/>
                  </a:cubicBezTo>
                  <a:cubicBezTo>
                    <a:pt x="18" y="194"/>
                    <a:pt x="53" y="367"/>
                    <a:pt x="127" y="554"/>
                  </a:cubicBezTo>
                  <a:lnTo>
                    <a:pt x="1669" y="554"/>
                  </a:lnTo>
                  <a:lnTo>
                    <a:pt x="1669" y="459"/>
                  </a:lnTo>
                  <a:cubicBezTo>
                    <a:pt x="930" y="335"/>
                    <a:pt x="342" y="103"/>
                    <a:pt x="109" y="0"/>
                  </a:cubicBezTo>
                </a:path>
              </a:pathLst>
            </a:custGeom>
            <a:solidFill>
              <a:srgbClr val="387C2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Freeform 26"/>
            <p:cNvSpPr>
              <a:spLocks noChangeArrowheads="1"/>
            </p:cNvSpPr>
            <p:nvPr/>
          </p:nvSpPr>
          <p:spPr bwMode="auto">
            <a:xfrm>
              <a:off x="1736" y="2190"/>
              <a:ext cx="145" cy="105"/>
            </a:xfrm>
            <a:custGeom>
              <a:avLst/>
              <a:gdLst>
                <a:gd name="T0" fmla="*/ 531 w 642"/>
                <a:gd name="T1" fmla="*/ 25 h 467"/>
                <a:gd name="T2" fmla="*/ 450 w 642"/>
                <a:gd name="T3" fmla="*/ 0 h 467"/>
                <a:gd name="T4" fmla="*/ 0 w 642"/>
                <a:gd name="T5" fmla="*/ 466 h 467"/>
                <a:gd name="T6" fmla="*/ 641 w 642"/>
                <a:gd name="T7" fmla="*/ 466 h 467"/>
                <a:gd name="T8" fmla="*/ 531 w 642"/>
                <a:gd name="T9" fmla="*/ 25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2" h="467">
                  <a:moveTo>
                    <a:pt x="531" y="25"/>
                  </a:moveTo>
                  <a:cubicBezTo>
                    <a:pt x="503" y="22"/>
                    <a:pt x="475" y="11"/>
                    <a:pt x="450" y="0"/>
                  </a:cubicBezTo>
                  <a:lnTo>
                    <a:pt x="0" y="466"/>
                  </a:lnTo>
                  <a:lnTo>
                    <a:pt x="641" y="466"/>
                  </a:lnTo>
                  <a:cubicBezTo>
                    <a:pt x="577" y="290"/>
                    <a:pt x="545" y="127"/>
                    <a:pt x="531" y="25"/>
                  </a:cubicBezTo>
                </a:path>
              </a:pathLst>
            </a:custGeom>
            <a:solidFill>
              <a:srgbClr val="80A1B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04801" y="163122"/>
            <a:ext cx="6721641" cy="69093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42704" y="6567170"/>
            <a:ext cx="280436" cy="177421"/>
          </a:xfrm>
          <a:prstGeom prst="rect">
            <a:avLst/>
          </a:prstGeom>
          <a:ln w="25400" cap="rnd">
            <a:noFill/>
          </a:ln>
        </p:spPr>
        <p:txBody>
          <a:bodyPr vert="horz" lIns="0" tIns="0" rIns="36576" bIns="0" rtlCol="0" anchor="ctr"/>
          <a:lstStyle>
            <a:lvl1pPr algn="r">
              <a:defRPr sz="1000" b="1">
                <a:solidFill>
                  <a:schemeClr val="tx2"/>
                </a:solidFill>
              </a:defRPr>
            </a:lvl1pPr>
          </a:lstStyle>
          <a:p>
            <a:fld id="{369CBD11-8145-8849-BA5F-F03872159E2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207878" y="6540464"/>
            <a:ext cx="209704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 smtClean="0">
                <a:solidFill>
                  <a:schemeClr val="bg1">
                    <a:alpha val="40000"/>
                  </a:schemeClr>
                </a:solidFill>
              </a:rPr>
              <a:t>©2017 </a:t>
            </a:r>
            <a:r>
              <a:rPr lang="en-US" sz="900" dirty="0" err="1" smtClean="0">
                <a:solidFill>
                  <a:schemeClr val="bg1">
                    <a:alpha val="40000"/>
                  </a:schemeClr>
                </a:solidFill>
              </a:rPr>
              <a:t>LiveRamp</a:t>
            </a:r>
            <a:r>
              <a:rPr lang="en-US" sz="900" dirty="0" smtClean="0">
                <a:solidFill>
                  <a:schemeClr val="bg1">
                    <a:alpha val="40000"/>
                  </a:schemeClr>
                </a:solidFill>
              </a:rPr>
              <a:t>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792610772"/>
      </p:ext>
    </p:extLst>
  </p:cSld>
  <p:clrMapOvr>
    <a:masterClrMapping/>
  </p:clrMapOvr>
  <p:transition xmlns:p14="http://schemas.microsoft.com/office/powerpoint/2010/main" spd="med">
    <p:pull/>
  </p:transition>
  <p:timing>
    <p:tnLst>
      <p:par>
        <p:cTn xmlns:p14="http://schemas.microsoft.com/office/powerpoint/2010/main"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circle-bucke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Oval 40" hidden="1"/>
          <p:cNvSpPr/>
          <p:nvPr userDrawn="1"/>
        </p:nvSpPr>
        <p:spPr>
          <a:xfrm>
            <a:off x="3375660" y="1400620"/>
            <a:ext cx="2468880" cy="2468880"/>
          </a:xfrm>
          <a:prstGeom prst="ellipse">
            <a:avLst/>
          </a:prstGeom>
          <a:noFill/>
          <a:ln w="38100">
            <a:gradFill>
              <a:gsLst>
                <a:gs pos="75000">
                  <a:schemeClr val="tx2"/>
                </a:gs>
                <a:gs pos="75000">
                  <a:schemeClr val="accent5"/>
                </a:gs>
              </a:gsLst>
              <a:lin ang="19200000" scaled="0"/>
            </a:gra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 hidden="1"/>
          <p:cNvSpPr/>
          <p:nvPr userDrawn="1"/>
        </p:nvSpPr>
        <p:spPr>
          <a:xfrm>
            <a:off x="6321482" y="1394832"/>
            <a:ext cx="2468880" cy="2468880"/>
          </a:xfrm>
          <a:prstGeom prst="ellipse">
            <a:avLst/>
          </a:prstGeom>
          <a:noFill/>
          <a:ln w="38100">
            <a:gradFill>
              <a:gsLst>
                <a:gs pos="75000">
                  <a:schemeClr val="tx2"/>
                </a:gs>
                <a:gs pos="75000">
                  <a:schemeClr val="accent5"/>
                </a:gs>
              </a:gsLst>
              <a:lin ang="19200000" scaled="0"/>
            </a:gra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 hidden="1"/>
          <p:cNvSpPr/>
          <p:nvPr userDrawn="1"/>
        </p:nvSpPr>
        <p:spPr>
          <a:xfrm>
            <a:off x="9226794" y="1394832"/>
            <a:ext cx="2468880" cy="2468880"/>
          </a:xfrm>
          <a:prstGeom prst="ellipse">
            <a:avLst/>
          </a:prstGeom>
          <a:noFill/>
          <a:ln w="38100">
            <a:gradFill>
              <a:gsLst>
                <a:gs pos="75000">
                  <a:schemeClr val="tx2"/>
                </a:gs>
                <a:gs pos="75000">
                  <a:schemeClr val="accent5"/>
                </a:gs>
              </a:gsLst>
              <a:lin ang="19200000" scaled="0"/>
            </a:gra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3" name="Text Placeholder 20"/>
          <p:cNvSpPr>
            <a:spLocks noGrp="1"/>
          </p:cNvSpPr>
          <p:nvPr>
            <p:ph type="body" sz="quarter" idx="14"/>
          </p:nvPr>
        </p:nvSpPr>
        <p:spPr>
          <a:xfrm>
            <a:off x="447823" y="1097926"/>
            <a:ext cx="2468880" cy="934244"/>
          </a:xfrm>
          <a:prstGeom prst="rect">
            <a:avLst/>
          </a:prstGeom>
        </p:spPr>
        <p:txBody>
          <a:bodyPr lIns="0" tIns="0" rIns="0" anchor="b">
            <a:noAutofit/>
          </a:bodyPr>
          <a:lstStyle>
            <a:lvl1pPr marL="0" indent="0" algn="ctr">
              <a:buNone/>
              <a:defRPr sz="2000" b="1" i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defRPr>
            </a:lvl1pPr>
            <a:lvl2pPr marL="311142" indent="0" algn="ctr">
              <a:buNone/>
              <a:defRPr sz="1600"/>
            </a:lvl2pPr>
            <a:lvl3pPr marL="609585" indent="0" algn="ctr">
              <a:buNone/>
              <a:defRPr sz="1600"/>
            </a:lvl3pPr>
            <a:lvl4pPr marL="918611" indent="0" algn="ctr">
              <a:buNone/>
              <a:defRPr sz="1600"/>
            </a:lvl4pPr>
            <a:lvl5pPr marL="1219170" indent="0" algn="ctr">
              <a:buNone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7" name="Text Placeholder 20"/>
          <p:cNvSpPr>
            <a:spLocks noGrp="1"/>
          </p:cNvSpPr>
          <p:nvPr>
            <p:ph type="body" sz="quarter" idx="15"/>
          </p:nvPr>
        </p:nvSpPr>
        <p:spPr>
          <a:xfrm>
            <a:off x="447823" y="4540949"/>
            <a:ext cx="2468880" cy="1725379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ctr">
              <a:buNone/>
              <a:defRPr sz="1800" b="0" i="0">
                <a:solidFill>
                  <a:schemeClr val="tx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  <a:lvl2pPr marL="311142" indent="0" algn="ctr">
              <a:buNone/>
              <a:defRPr sz="1600"/>
            </a:lvl2pPr>
            <a:lvl3pPr marL="609585" indent="0" algn="ctr">
              <a:buNone/>
              <a:defRPr sz="1600"/>
            </a:lvl3pPr>
            <a:lvl4pPr marL="918611" indent="0" algn="ctr">
              <a:buNone/>
              <a:defRPr sz="1600"/>
            </a:lvl4pPr>
            <a:lvl5pPr marL="1219170" indent="0" algn="ctr">
              <a:buNone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0" name="Text Placeholder 20"/>
          <p:cNvSpPr>
            <a:spLocks noGrp="1"/>
          </p:cNvSpPr>
          <p:nvPr>
            <p:ph type="body" sz="quarter" idx="16"/>
          </p:nvPr>
        </p:nvSpPr>
        <p:spPr>
          <a:xfrm>
            <a:off x="3381523" y="1097926"/>
            <a:ext cx="2468880" cy="934244"/>
          </a:xfrm>
          <a:prstGeom prst="rect">
            <a:avLst/>
          </a:prstGeom>
        </p:spPr>
        <p:txBody>
          <a:bodyPr lIns="0" tIns="0" rIns="0" anchor="b">
            <a:noAutofit/>
          </a:bodyPr>
          <a:lstStyle>
            <a:lvl1pPr marL="0" indent="0" algn="ctr">
              <a:buNone/>
              <a:defRPr sz="2000" b="1" i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defRPr>
            </a:lvl1pPr>
            <a:lvl2pPr marL="311142" indent="0" algn="ctr">
              <a:buNone/>
              <a:defRPr sz="1600"/>
            </a:lvl2pPr>
            <a:lvl3pPr marL="609585" indent="0" algn="ctr">
              <a:buNone/>
              <a:defRPr sz="1600"/>
            </a:lvl3pPr>
            <a:lvl4pPr marL="918611" indent="0" algn="ctr">
              <a:buNone/>
              <a:defRPr sz="1600"/>
            </a:lvl4pPr>
            <a:lvl5pPr marL="1219170" indent="0" algn="ctr">
              <a:buNone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1" name="Text Placeholder 20"/>
          <p:cNvSpPr>
            <a:spLocks noGrp="1"/>
          </p:cNvSpPr>
          <p:nvPr>
            <p:ph type="body" sz="quarter" idx="17"/>
          </p:nvPr>
        </p:nvSpPr>
        <p:spPr>
          <a:xfrm>
            <a:off x="3381523" y="4540949"/>
            <a:ext cx="2468880" cy="1725379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ctr">
              <a:buNone/>
              <a:defRPr sz="1800" b="0" i="0">
                <a:solidFill>
                  <a:schemeClr val="tx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  <a:lvl2pPr marL="311142" indent="0" algn="ctr">
              <a:buNone/>
              <a:defRPr sz="1600"/>
            </a:lvl2pPr>
            <a:lvl3pPr marL="609585" indent="0" algn="ctr">
              <a:buNone/>
              <a:defRPr sz="1600"/>
            </a:lvl3pPr>
            <a:lvl4pPr marL="918611" indent="0" algn="ctr">
              <a:buNone/>
              <a:defRPr sz="1600"/>
            </a:lvl4pPr>
            <a:lvl5pPr marL="1219170" indent="0" algn="ctr">
              <a:buNone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2" name="Text Placeholder 20"/>
          <p:cNvSpPr>
            <a:spLocks noGrp="1"/>
          </p:cNvSpPr>
          <p:nvPr>
            <p:ph type="body" sz="quarter" idx="18"/>
          </p:nvPr>
        </p:nvSpPr>
        <p:spPr>
          <a:xfrm>
            <a:off x="6317774" y="1097926"/>
            <a:ext cx="2468880" cy="934244"/>
          </a:xfrm>
          <a:prstGeom prst="rect">
            <a:avLst/>
          </a:prstGeom>
        </p:spPr>
        <p:txBody>
          <a:bodyPr lIns="0" tIns="0" rIns="0" anchor="b">
            <a:noAutofit/>
          </a:bodyPr>
          <a:lstStyle>
            <a:lvl1pPr marL="0" indent="0" algn="ctr">
              <a:buNone/>
              <a:defRPr sz="2000" b="1" i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defRPr>
            </a:lvl1pPr>
            <a:lvl2pPr marL="311142" indent="0" algn="ctr">
              <a:buNone/>
              <a:defRPr sz="1600"/>
            </a:lvl2pPr>
            <a:lvl3pPr marL="609585" indent="0" algn="ctr">
              <a:buNone/>
              <a:defRPr sz="1600"/>
            </a:lvl3pPr>
            <a:lvl4pPr marL="918611" indent="0" algn="ctr">
              <a:buNone/>
              <a:defRPr sz="1600"/>
            </a:lvl4pPr>
            <a:lvl5pPr marL="1219170" indent="0" algn="ctr">
              <a:buNone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3" name="Text Placeholder 20"/>
          <p:cNvSpPr>
            <a:spLocks noGrp="1"/>
          </p:cNvSpPr>
          <p:nvPr>
            <p:ph type="body" sz="quarter" idx="19"/>
          </p:nvPr>
        </p:nvSpPr>
        <p:spPr>
          <a:xfrm>
            <a:off x="6317774" y="4540949"/>
            <a:ext cx="2468880" cy="1725379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ctr">
              <a:buNone/>
              <a:defRPr sz="1800" b="0" i="0">
                <a:solidFill>
                  <a:schemeClr val="tx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  <a:lvl2pPr marL="311142" indent="0" algn="ctr">
              <a:buNone/>
              <a:defRPr sz="1600"/>
            </a:lvl2pPr>
            <a:lvl3pPr marL="609585" indent="0" algn="ctr">
              <a:buNone/>
              <a:defRPr sz="1600"/>
            </a:lvl3pPr>
            <a:lvl4pPr marL="918611" indent="0" algn="ctr">
              <a:buNone/>
              <a:defRPr sz="1600"/>
            </a:lvl4pPr>
            <a:lvl5pPr marL="1219170" indent="0" algn="ctr">
              <a:buNone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4" name="Content Placeholder 10"/>
          <p:cNvSpPr>
            <a:spLocks noGrp="1" noChangeAspect="1"/>
          </p:cNvSpPr>
          <p:nvPr>
            <p:ph sz="quarter" idx="29" hasCustomPrompt="1"/>
          </p:nvPr>
        </p:nvSpPr>
        <p:spPr>
          <a:xfrm>
            <a:off x="663088" y="2235497"/>
            <a:ext cx="2046943" cy="2046943"/>
          </a:xfrm>
          <a:prstGeom prst="ellipse">
            <a:avLst/>
          </a:prstGeom>
          <a:solidFill>
            <a:schemeClr val="bg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5400" b="0">
                <a:solidFill>
                  <a:schemeClr val="accent5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55" name="Content Placeholder 10"/>
          <p:cNvSpPr>
            <a:spLocks noGrp="1" noChangeAspect="1"/>
          </p:cNvSpPr>
          <p:nvPr>
            <p:ph sz="quarter" idx="30" hasCustomPrompt="1"/>
          </p:nvPr>
        </p:nvSpPr>
        <p:spPr>
          <a:xfrm>
            <a:off x="3594079" y="2235497"/>
            <a:ext cx="2046943" cy="2046943"/>
          </a:xfrm>
          <a:prstGeom prst="ellipse">
            <a:avLst/>
          </a:prstGeom>
          <a:solidFill>
            <a:schemeClr val="bg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5400" b="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56" name="Content Placeholder 10"/>
          <p:cNvSpPr>
            <a:spLocks noGrp="1" noChangeAspect="1"/>
          </p:cNvSpPr>
          <p:nvPr>
            <p:ph sz="quarter" idx="31" hasCustomPrompt="1"/>
          </p:nvPr>
        </p:nvSpPr>
        <p:spPr>
          <a:xfrm>
            <a:off x="6527510" y="2235497"/>
            <a:ext cx="2046943" cy="2046943"/>
          </a:xfrm>
          <a:prstGeom prst="ellipse">
            <a:avLst/>
          </a:prstGeom>
          <a:solidFill>
            <a:schemeClr val="bg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5400" b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text</a:t>
            </a:r>
            <a:endParaRPr lang="en-US" dirty="0"/>
          </a:p>
        </p:txBody>
      </p:sp>
      <p:grpSp>
        <p:nvGrpSpPr>
          <p:cNvPr id="57" name="Group 56"/>
          <p:cNvGrpSpPr/>
          <p:nvPr userDrawn="1"/>
        </p:nvGrpSpPr>
        <p:grpSpPr>
          <a:xfrm>
            <a:off x="581210" y="2153619"/>
            <a:ext cx="2210698" cy="2210698"/>
            <a:chOff x="-2679895" y="1117464"/>
            <a:chExt cx="2468880" cy="2468880"/>
          </a:xfrm>
        </p:grpSpPr>
        <p:sp>
          <p:nvSpPr>
            <p:cNvPr id="58" name="Oval 35"/>
            <p:cNvSpPr/>
            <p:nvPr userDrawn="1"/>
          </p:nvSpPr>
          <p:spPr>
            <a:xfrm>
              <a:off x="-1445455" y="1117464"/>
              <a:ext cx="1234440" cy="1234440"/>
            </a:xfrm>
            <a:custGeom>
              <a:avLst/>
              <a:gdLst>
                <a:gd name="connsiteX0" fmla="*/ 0 w 2468880"/>
                <a:gd name="connsiteY0" fmla="*/ 1234440 h 2468880"/>
                <a:gd name="connsiteX1" fmla="*/ 1234440 w 2468880"/>
                <a:gd name="connsiteY1" fmla="*/ 0 h 2468880"/>
                <a:gd name="connsiteX2" fmla="*/ 2468880 w 2468880"/>
                <a:gd name="connsiteY2" fmla="*/ 1234440 h 2468880"/>
                <a:gd name="connsiteX3" fmla="*/ 1234440 w 2468880"/>
                <a:gd name="connsiteY3" fmla="*/ 2468880 h 2468880"/>
                <a:gd name="connsiteX4" fmla="*/ 0 w 2468880"/>
                <a:gd name="connsiteY4" fmla="*/ 1234440 h 2468880"/>
                <a:gd name="connsiteX0" fmla="*/ 1234440 w 2468880"/>
                <a:gd name="connsiteY0" fmla="*/ 0 h 2468880"/>
                <a:gd name="connsiteX1" fmla="*/ 2468880 w 2468880"/>
                <a:gd name="connsiteY1" fmla="*/ 1234440 h 2468880"/>
                <a:gd name="connsiteX2" fmla="*/ 1234440 w 2468880"/>
                <a:gd name="connsiteY2" fmla="*/ 2468880 h 2468880"/>
                <a:gd name="connsiteX3" fmla="*/ 0 w 2468880"/>
                <a:gd name="connsiteY3" fmla="*/ 1234440 h 2468880"/>
                <a:gd name="connsiteX4" fmla="*/ 1325880 w 2468880"/>
                <a:gd name="connsiteY4" fmla="*/ 91440 h 2468880"/>
                <a:gd name="connsiteX0" fmla="*/ 1234440 w 2468880"/>
                <a:gd name="connsiteY0" fmla="*/ 0 h 2468880"/>
                <a:gd name="connsiteX1" fmla="*/ 2468880 w 2468880"/>
                <a:gd name="connsiteY1" fmla="*/ 1234440 h 2468880"/>
                <a:gd name="connsiteX2" fmla="*/ 1234440 w 2468880"/>
                <a:gd name="connsiteY2" fmla="*/ 2468880 h 2468880"/>
                <a:gd name="connsiteX3" fmla="*/ 0 w 2468880"/>
                <a:gd name="connsiteY3" fmla="*/ 1234440 h 2468880"/>
                <a:gd name="connsiteX0" fmla="*/ 0 w 1234440"/>
                <a:gd name="connsiteY0" fmla="*/ 0 h 2468880"/>
                <a:gd name="connsiteX1" fmla="*/ 1234440 w 1234440"/>
                <a:gd name="connsiteY1" fmla="*/ 1234440 h 2468880"/>
                <a:gd name="connsiteX2" fmla="*/ 0 w 1234440"/>
                <a:gd name="connsiteY2" fmla="*/ 2468880 h 2468880"/>
                <a:gd name="connsiteX0" fmla="*/ 0 w 1234440"/>
                <a:gd name="connsiteY0" fmla="*/ 0 h 1234440"/>
                <a:gd name="connsiteX1" fmla="*/ 1234440 w 1234440"/>
                <a:gd name="connsiteY1" fmla="*/ 1234440 h 1234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4440" h="1234440">
                  <a:moveTo>
                    <a:pt x="0" y="0"/>
                  </a:moveTo>
                  <a:cubicBezTo>
                    <a:pt x="681762" y="0"/>
                    <a:pt x="1234440" y="552678"/>
                    <a:pt x="1234440" y="1234440"/>
                  </a:cubicBezTo>
                </a:path>
              </a:pathLst>
            </a:custGeom>
            <a:noFill/>
            <a:ln w="38100" cap="rnd">
              <a:solidFill>
                <a:schemeClr val="accent5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34"/>
            <p:cNvSpPr/>
            <p:nvPr userDrawn="1"/>
          </p:nvSpPr>
          <p:spPr>
            <a:xfrm>
              <a:off x="-2679895" y="1117464"/>
              <a:ext cx="2468880" cy="2468880"/>
            </a:xfrm>
            <a:custGeom>
              <a:avLst/>
              <a:gdLst>
                <a:gd name="connsiteX0" fmla="*/ 0 w 2468880"/>
                <a:gd name="connsiteY0" fmla="*/ 1234440 h 2468880"/>
                <a:gd name="connsiteX1" fmla="*/ 1234440 w 2468880"/>
                <a:gd name="connsiteY1" fmla="*/ 0 h 2468880"/>
                <a:gd name="connsiteX2" fmla="*/ 2468880 w 2468880"/>
                <a:gd name="connsiteY2" fmla="*/ 1234440 h 2468880"/>
                <a:gd name="connsiteX3" fmla="*/ 1234440 w 2468880"/>
                <a:gd name="connsiteY3" fmla="*/ 2468880 h 2468880"/>
                <a:gd name="connsiteX4" fmla="*/ 0 w 2468880"/>
                <a:gd name="connsiteY4" fmla="*/ 1234440 h 2468880"/>
                <a:gd name="connsiteX0" fmla="*/ 2468880 w 2560320"/>
                <a:gd name="connsiteY0" fmla="*/ 1234440 h 2468880"/>
                <a:gd name="connsiteX1" fmla="*/ 1234440 w 2560320"/>
                <a:gd name="connsiteY1" fmla="*/ 2468880 h 2468880"/>
                <a:gd name="connsiteX2" fmla="*/ 0 w 2560320"/>
                <a:gd name="connsiteY2" fmla="*/ 1234440 h 2468880"/>
                <a:gd name="connsiteX3" fmla="*/ 1234440 w 2560320"/>
                <a:gd name="connsiteY3" fmla="*/ 0 h 2468880"/>
                <a:gd name="connsiteX4" fmla="*/ 2560320 w 2560320"/>
                <a:gd name="connsiteY4" fmla="*/ 1325880 h 2468880"/>
                <a:gd name="connsiteX0" fmla="*/ 2468880 w 2468880"/>
                <a:gd name="connsiteY0" fmla="*/ 1234440 h 2468880"/>
                <a:gd name="connsiteX1" fmla="*/ 1234440 w 2468880"/>
                <a:gd name="connsiteY1" fmla="*/ 2468880 h 2468880"/>
                <a:gd name="connsiteX2" fmla="*/ 0 w 2468880"/>
                <a:gd name="connsiteY2" fmla="*/ 1234440 h 2468880"/>
                <a:gd name="connsiteX3" fmla="*/ 1234440 w 2468880"/>
                <a:gd name="connsiteY3" fmla="*/ 0 h 2468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68880" h="2468880">
                  <a:moveTo>
                    <a:pt x="2468880" y="1234440"/>
                  </a:moveTo>
                  <a:cubicBezTo>
                    <a:pt x="2468880" y="1916202"/>
                    <a:pt x="1916202" y="2468880"/>
                    <a:pt x="1234440" y="2468880"/>
                  </a:cubicBezTo>
                  <a:cubicBezTo>
                    <a:pt x="552678" y="2468880"/>
                    <a:pt x="0" y="1916202"/>
                    <a:pt x="0" y="1234440"/>
                  </a:cubicBezTo>
                  <a:cubicBezTo>
                    <a:pt x="0" y="552678"/>
                    <a:pt x="552678" y="0"/>
                    <a:pt x="1234440" y="0"/>
                  </a:cubicBezTo>
                </a:path>
              </a:pathLst>
            </a:custGeom>
            <a:noFill/>
            <a:ln w="38100" cap="rnd">
              <a:solidFill>
                <a:schemeClr val="tx2">
                  <a:lumMod val="75000"/>
                  <a:alpha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0" name="Group 59"/>
          <p:cNvGrpSpPr/>
          <p:nvPr userDrawn="1"/>
        </p:nvGrpSpPr>
        <p:grpSpPr>
          <a:xfrm>
            <a:off x="3512201" y="2153619"/>
            <a:ext cx="2210698" cy="2210698"/>
            <a:chOff x="-2679895" y="1117464"/>
            <a:chExt cx="2468880" cy="2468880"/>
          </a:xfrm>
        </p:grpSpPr>
        <p:sp>
          <p:nvSpPr>
            <p:cNvPr id="61" name="Oval 35"/>
            <p:cNvSpPr/>
            <p:nvPr userDrawn="1"/>
          </p:nvSpPr>
          <p:spPr>
            <a:xfrm>
              <a:off x="-1445455" y="1117464"/>
              <a:ext cx="1234440" cy="1234440"/>
            </a:xfrm>
            <a:custGeom>
              <a:avLst/>
              <a:gdLst>
                <a:gd name="connsiteX0" fmla="*/ 0 w 2468880"/>
                <a:gd name="connsiteY0" fmla="*/ 1234440 h 2468880"/>
                <a:gd name="connsiteX1" fmla="*/ 1234440 w 2468880"/>
                <a:gd name="connsiteY1" fmla="*/ 0 h 2468880"/>
                <a:gd name="connsiteX2" fmla="*/ 2468880 w 2468880"/>
                <a:gd name="connsiteY2" fmla="*/ 1234440 h 2468880"/>
                <a:gd name="connsiteX3" fmla="*/ 1234440 w 2468880"/>
                <a:gd name="connsiteY3" fmla="*/ 2468880 h 2468880"/>
                <a:gd name="connsiteX4" fmla="*/ 0 w 2468880"/>
                <a:gd name="connsiteY4" fmla="*/ 1234440 h 2468880"/>
                <a:gd name="connsiteX0" fmla="*/ 1234440 w 2468880"/>
                <a:gd name="connsiteY0" fmla="*/ 0 h 2468880"/>
                <a:gd name="connsiteX1" fmla="*/ 2468880 w 2468880"/>
                <a:gd name="connsiteY1" fmla="*/ 1234440 h 2468880"/>
                <a:gd name="connsiteX2" fmla="*/ 1234440 w 2468880"/>
                <a:gd name="connsiteY2" fmla="*/ 2468880 h 2468880"/>
                <a:gd name="connsiteX3" fmla="*/ 0 w 2468880"/>
                <a:gd name="connsiteY3" fmla="*/ 1234440 h 2468880"/>
                <a:gd name="connsiteX4" fmla="*/ 1325880 w 2468880"/>
                <a:gd name="connsiteY4" fmla="*/ 91440 h 2468880"/>
                <a:gd name="connsiteX0" fmla="*/ 1234440 w 2468880"/>
                <a:gd name="connsiteY0" fmla="*/ 0 h 2468880"/>
                <a:gd name="connsiteX1" fmla="*/ 2468880 w 2468880"/>
                <a:gd name="connsiteY1" fmla="*/ 1234440 h 2468880"/>
                <a:gd name="connsiteX2" fmla="*/ 1234440 w 2468880"/>
                <a:gd name="connsiteY2" fmla="*/ 2468880 h 2468880"/>
                <a:gd name="connsiteX3" fmla="*/ 0 w 2468880"/>
                <a:gd name="connsiteY3" fmla="*/ 1234440 h 2468880"/>
                <a:gd name="connsiteX0" fmla="*/ 0 w 1234440"/>
                <a:gd name="connsiteY0" fmla="*/ 0 h 2468880"/>
                <a:gd name="connsiteX1" fmla="*/ 1234440 w 1234440"/>
                <a:gd name="connsiteY1" fmla="*/ 1234440 h 2468880"/>
                <a:gd name="connsiteX2" fmla="*/ 0 w 1234440"/>
                <a:gd name="connsiteY2" fmla="*/ 2468880 h 2468880"/>
                <a:gd name="connsiteX0" fmla="*/ 0 w 1234440"/>
                <a:gd name="connsiteY0" fmla="*/ 0 h 1234440"/>
                <a:gd name="connsiteX1" fmla="*/ 1234440 w 1234440"/>
                <a:gd name="connsiteY1" fmla="*/ 1234440 h 1234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4440" h="1234440">
                  <a:moveTo>
                    <a:pt x="0" y="0"/>
                  </a:moveTo>
                  <a:cubicBezTo>
                    <a:pt x="681762" y="0"/>
                    <a:pt x="1234440" y="552678"/>
                    <a:pt x="1234440" y="1234440"/>
                  </a:cubicBezTo>
                </a:path>
              </a:pathLst>
            </a:custGeom>
            <a:noFill/>
            <a:ln w="38100" cap="rnd">
              <a:solidFill>
                <a:schemeClr val="accent4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34"/>
            <p:cNvSpPr/>
            <p:nvPr userDrawn="1"/>
          </p:nvSpPr>
          <p:spPr>
            <a:xfrm>
              <a:off x="-2679895" y="1117464"/>
              <a:ext cx="2468880" cy="2468880"/>
            </a:xfrm>
            <a:custGeom>
              <a:avLst/>
              <a:gdLst>
                <a:gd name="connsiteX0" fmla="*/ 0 w 2468880"/>
                <a:gd name="connsiteY0" fmla="*/ 1234440 h 2468880"/>
                <a:gd name="connsiteX1" fmla="*/ 1234440 w 2468880"/>
                <a:gd name="connsiteY1" fmla="*/ 0 h 2468880"/>
                <a:gd name="connsiteX2" fmla="*/ 2468880 w 2468880"/>
                <a:gd name="connsiteY2" fmla="*/ 1234440 h 2468880"/>
                <a:gd name="connsiteX3" fmla="*/ 1234440 w 2468880"/>
                <a:gd name="connsiteY3" fmla="*/ 2468880 h 2468880"/>
                <a:gd name="connsiteX4" fmla="*/ 0 w 2468880"/>
                <a:gd name="connsiteY4" fmla="*/ 1234440 h 2468880"/>
                <a:gd name="connsiteX0" fmla="*/ 2468880 w 2560320"/>
                <a:gd name="connsiteY0" fmla="*/ 1234440 h 2468880"/>
                <a:gd name="connsiteX1" fmla="*/ 1234440 w 2560320"/>
                <a:gd name="connsiteY1" fmla="*/ 2468880 h 2468880"/>
                <a:gd name="connsiteX2" fmla="*/ 0 w 2560320"/>
                <a:gd name="connsiteY2" fmla="*/ 1234440 h 2468880"/>
                <a:gd name="connsiteX3" fmla="*/ 1234440 w 2560320"/>
                <a:gd name="connsiteY3" fmla="*/ 0 h 2468880"/>
                <a:gd name="connsiteX4" fmla="*/ 2560320 w 2560320"/>
                <a:gd name="connsiteY4" fmla="*/ 1325880 h 2468880"/>
                <a:gd name="connsiteX0" fmla="*/ 2468880 w 2468880"/>
                <a:gd name="connsiteY0" fmla="*/ 1234440 h 2468880"/>
                <a:gd name="connsiteX1" fmla="*/ 1234440 w 2468880"/>
                <a:gd name="connsiteY1" fmla="*/ 2468880 h 2468880"/>
                <a:gd name="connsiteX2" fmla="*/ 0 w 2468880"/>
                <a:gd name="connsiteY2" fmla="*/ 1234440 h 2468880"/>
                <a:gd name="connsiteX3" fmla="*/ 1234440 w 2468880"/>
                <a:gd name="connsiteY3" fmla="*/ 0 h 2468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68880" h="2468880">
                  <a:moveTo>
                    <a:pt x="2468880" y="1234440"/>
                  </a:moveTo>
                  <a:cubicBezTo>
                    <a:pt x="2468880" y="1916202"/>
                    <a:pt x="1916202" y="2468880"/>
                    <a:pt x="1234440" y="2468880"/>
                  </a:cubicBezTo>
                  <a:cubicBezTo>
                    <a:pt x="552678" y="2468880"/>
                    <a:pt x="0" y="1916202"/>
                    <a:pt x="0" y="1234440"/>
                  </a:cubicBezTo>
                  <a:cubicBezTo>
                    <a:pt x="0" y="552678"/>
                    <a:pt x="552678" y="0"/>
                    <a:pt x="1234440" y="0"/>
                  </a:cubicBezTo>
                </a:path>
              </a:pathLst>
            </a:custGeom>
            <a:noFill/>
            <a:ln w="38100" cap="rnd">
              <a:solidFill>
                <a:schemeClr val="tx2">
                  <a:lumMod val="75000"/>
                  <a:alpha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3" name="Group 62"/>
          <p:cNvGrpSpPr/>
          <p:nvPr userDrawn="1"/>
        </p:nvGrpSpPr>
        <p:grpSpPr>
          <a:xfrm>
            <a:off x="6445632" y="2153619"/>
            <a:ext cx="2210698" cy="2210698"/>
            <a:chOff x="-2679895" y="1117464"/>
            <a:chExt cx="2468880" cy="2468880"/>
          </a:xfrm>
        </p:grpSpPr>
        <p:sp>
          <p:nvSpPr>
            <p:cNvPr id="64" name="Oval 35"/>
            <p:cNvSpPr/>
            <p:nvPr userDrawn="1"/>
          </p:nvSpPr>
          <p:spPr>
            <a:xfrm>
              <a:off x="-1445455" y="1117464"/>
              <a:ext cx="1234440" cy="1234440"/>
            </a:xfrm>
            <a:custGeom>
              <a:avLst/>
              <a:gdLst>
                <a:gd name="connsiteX0" fmla="*/ 0 w 2468880"/>
                <a:gd name="connsiteY0" fmla="*/ 1234440 h 2468880"/>
                <a:gd name="connsiteX1" fmla="*/ 1234440 w 2468880"/>
                <a:gd name="connsiteY1" fmla="*/ 0 h 2468880"/>
                <a:gd name="connsiteX2" fmla="*/ 2468880 w 2468880"/>
                <a:gd name="connsiteY2" fmla="*/ 1234440 h 2468880"/>
                <a:gd name="connsiteX3" fmla="*/ 1234440 w 2468880"/>
                <a:gd name="connsiteY3" fmla="*/ 2468880 h 2468880"/>
                <a:gd name="connsiteX4" fmla="*/ 0 w 2468880"/>
                <a:gd name="connsiteY4" fmla="*/ 1234440 h 2468880"/>
                <a:gd name="connsiteX0" fmla="*/ 1234440 w 2468880"/>
                <a:gd name="connsiteY0" fmla="*/ 0 h 2468880"/>
                <a:gd name="connsiteX1" fmla="*/ 2468880 w 2468880"/>
                <a:gd name="connsiteY1" fmla="*/ 1234440 h 2468880"/>
                <a:gd name="connsiteX2" fmla="*/ 1234440 w 2468880"/>
                <a:gd name="connsiteY2" fmla="*/ 2468880 h 2468880"/>
                <a:gd name="connsiteX3" fmla="*/ 0 w 2468880"/>
                <a:gd name="connsiteY3" fmla="*/ 1234440 h 2468880"/>
                <a:gd name="connsiteX4" fmla="*/ 1325880 w 2468880"/>
                <a:gd name="connsiteY4" fmla="*/ 91440 h 2468880"/>
                <a:gd name="connsiteX0" fmla="*/ 1234440 w 2468880"/>
                <a:gd name="connsiteY0" fmla="*/ 0 h 2468880"/>
                <a:gd name="connsiteX1" fmla="*/ 2468880 w 2468880"/>
                <a:gd name="connsiteY1" fmla="*/ 1234440 h 2468880"/>
                <a:gd name="connsiteX2" fmla="*/ 1234440 w 2468880"/>
                <a:gd name="connsiteY2" fmla="*/ 2468880 h 2468880"/>
                <a:gd name="connsiteX3" fmla="*/ 0 w 2468880"/>
                <a:gd name="connsiteY3" fmla="*/ 1234440 h 2468880"/>
                <a:gd name="connsiteX0" fmla="*/ 0 w 1234440"/>
                <a:gd name="connsiteY0" fmla="*/ 0 h 2468880"/>
                <a:gd name="connsiteX1" fmla="*/ 1234440 w 1234440"/>
                <a:gd name="connsiteY1" fmla="*/ 1234440 h 2468880"/>
                <a:gd name="connsiteX2" fmla="*/ 0 w 1234440"/>
                <a:gd name="connsiteY2" fmla="*/ 2468880 h 2468880"/>
                <a:gd name="connsiteX0" fmla="*/ 0 w 1234440"/>
                <a:gd name="connsiteY0" fmla="*/ 0 h 1234440"/>
                <a:gd name="connsiteX1" fmla="*/ 1234440 w 1234440"/>
                <a:gd name="connsiteY1" fmla="*/ 1234440 h 1234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4440" h="1234440">
                  <a:moveTo>
                    <a:pt x="0" y="0"/>
                  </a:moveTo>
                  <a:cubicBezTo>
                    <a:pt x="681762" y="0"/>
                    <a:pt x="1234440" y="552678"/>
                    <a:pt x="1234440" y="1234440"/>
                  </a:cubicBezTo>
                </a:path>
              </a:pathLst>
            </a:custGeom>
            <a:noFill/>
            <a:ln w="38100" cap="rnd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34"/>
            <p:cNvSpPr/>
            <p:nvPr userDrawn="1"/>
          </p:nvSpPr>
          <p:spPr>
            <a:xfrm>
              <a:off x="-2679895" y="1117464"/>
              <a:ext cx="2468880" cy="2468880"/>
            </a:xfrm>
            <a:custGeom>
              <a:avLst/>
              <a:gdLst>
                <a:gd name="connsiteX0" fmla="*/ 0 w 2468880"/>
                <a:gd name="connsiteY0" fmla="*/ 1234440 h 2468880"/>
                <a:gd name="connsiteX1" fmla="*/ 1234440 w 2468880"/>
                <a:gd name="connsiteY1" fmla="*/ 0 h 2468880"/>
                <a:gd name="connsiteX2" fmla="*/ 2468880 w 2468880"/>
                <a:gd name="connsiteY2" fmla="*/ 1234440 h 2468880"/>
                <a:gd name="connsiteX3" fmla="*/ 1234440 w 2468880"/>
                <a:gd name="connsiteY3" fmla="*/ 2468880 h 2468880"/>
                <a:gd name="connsiteX4" fmla="*/ 0 w 2468880"/>
                <a:gd name="connsiteY4" fmla="*/ 1234440 h 2468880"/>
                <a:gd name="connsiteX0" fmla="*/ 2468880 w 2560320"/>
                <a:gd name="connsiteY0" fmla="*/ 1234440 h 2468880"/>
                <a:gd name="connsiteX1" fmla="*/ 1234440 w 2560320"/>
                <a:gd name="connsiteY1" fmla="*/ 2468880 h 2468880"/>
                <a:gd name="connsiteX2" fmla="*/ 0 w 2560320"/>
                <a:gd name="connsiteY2" fmla="*/ 1234440 h 2468880"/>
                <a:gd name="connsiteX3" fmla="*/ 1234440 w 2560320"/>
                <a:gd name="connsiteY3" fmla="*/ 0 h 2468880"/>
                <a:gd name="connsiteX4" fmla="*/ 2560320 w 2560320"/>
                <a:gd name="connsiteY4" fmla="*/ 1325880 h 2468880"/>
                <a:gd name="connsiteX0" fmla="*/ 2468880 w 2468880"/>
                <a:gd name="connsiteY0" fmla="*/ 1234440 h 2468880"/>
                <a:gd name="connsiteX1" fmla="*/ 1234440 w 2468880"/>
                <a:gd name="connsiteY1" fmla="*/ 2468880 h 2468880"/>
                <a:gd name="connsiteX2" fmla="*/ 0 w 2468880"/>
                <a:gd name="connsiteY2" fmla="*/ 1234440 h 2468880"/>
                <a:gd name="connsiteX3" fmla="*/ 1234440 w 2468880"/>
                <a:gd name="connsiteY3" fmla="*/ 0 h 2468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68880" h="2468880">
                  <a:moveTo>
                    <a:pt x="2468880" y="1234440"/>
                  </a:moveTo>
                  <a:cubicBezTo>
                    <a:pt x="2468880" y="1916202"/>
                    <a:pt x="1916202" y="2468880"/>
                    <a:pt x="1234440" y="2468880"/>
                  </a:cubicBezTo>
                  <a:cubicBezTo>
                    <a:pt x="552678" y="2468880"/>
                    <a:pt x="0" y="1916202"/>
                    <a:pt x="0" y="1234440"/>
                  </a:cubicBezTo>
                  <a:cubicBezTo>
                    <a:pt x="0" y="552678"/>
                    <a:pt x="552678" y="0"/>
                    <a:pt x="1234440" y="0"/>
                  </a:cubicBezTo>
                </a:path>
              </a:pathLst>
            </a:custGeom>
            <a:noFill/>
            <a:ln w="38100" cap="rnd">
              <a:solidFill>
                <a:schemeClr val="tx2">
                  <a:lumMod val="75000"/>
                  <a:alpha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Text Placeholder 20"/>
          <p:cNvSpPr>
            <a:spLocks noGrp="1"/>
          </p:cNvSpPr>
          <p:nvPr>
            <p:ph type="body" sz="quarter" idx="32"/>
          </p:nvPr>
        </p:nvSpPr>
        <p:spPr>
          <a:xfrm>
            <a:off x="9238763" y="1097926"/>
            <a:ext cx="2468880" cy="934244"/>
          </a:xfrm>
          <a:prstGeom prst="rect">
            <a:avLst/>
          </a:prstGeom>
        </p:spPr>
        <p:txBody>
          <a:bodyPr lIns="0" tIns="0" rIns="0" anchor="b">
            <a:noAutofit/>
          </a:bodyPr>
          <a:lstStyle>
            <a:lvl1pPr marL="0" indent="0" algn="ctr">
              <a:buNone/>
              <a:defRPr sz="2000" b="1" i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  <a:lvl2pPr marL="311142" indent="0" algn="ctr">
              <a:buNone/>
              <a:defRPr sz="1600"/>
            </a:lvl2pPr>
            <a:lvl3pPr marL="609585" indent="0" algn="ctr">
              <a:buNone/>
              <a:defRPr sz="1600"/>
            </a:lvl3pPr>
            <a:lvl4pPr marL="918611" indent="0" algn="ctr">
              <a:buNone/>
              <a:defRPr sz="1600"/>
            </a:lvl4pPr>
            <a:lvl5pPr marL="1219170" indent="0" algn="ctr">
              <a:buNone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7" name="Text Placeholder 20"/>
          <p:cNvSpPr>
            <a:spLocks noGrp="1"/>
          </p:cNvSpPr>
          <p:nvPr>
            <p:ph type="body" sz="quarter" idx="33"/>
          </p:nvPr>
        </p:nvSpPr>
        <p:spPr>
          <a:xfrm>
            <a:off x="9238763" y="4540949"/>
            <a:ext cx="2468880" cy="1725379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ctr">
              <a:buNone/>
              <a:defRPr sz="1800" b="0" i="0">
                <a:solidFill>
                  <a:schemeClr val="tx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  <a:lvl2pPr marL="311142" indent="0" algn="ctr">
              <a:buNone/>
              <a:defRPr sz="1600"/>
            </a:lvl2pPr>
            <a:lvl3pPr marL="609585" indent="0" algn="ctr">
              <a:buNone/>
              <a:defRPr sz="1600"/>
            </a:lvl3pPr>
            <a:lvl4pPr marL="918611" indent="0" algn="ctr">
              <a:buNone/>
              <a:defRPr sz="1600"/>
            </a:lvl4pPr>
            <a:lvl5pPr marL="1219170" indent="0" algn="ctr">
              <a:buNone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8" name="Content Placeholder 10"/>
          <p:cNvSpPr>
            <a:spLocks noGrp="1" noChangeAspect="1"/>
          </p:cNvSpPr>
          <p:nvPr>
            <p:ph sz="quarter" idx="34" hasCustomPrompt="1"/>
          </p:nvPr>
        </p:nvSpPr>
        <p:spPr>
          <a:xfrm>
            <a:off x="9449732" y="2235497"/>
            <a:ext cx="2046943" cy="2046943"/>
          </a:xfrm>
          <a:prstGeom prst="ellipse">
            <a:avLst/>
          </a:prstGeom>
          <a:solidFill>
            <a:schemeClr val="bg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54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text</a:t>
            </a:r>
            <a:endParaRPr lang="en-US" dirty="0"/>
          </a:p>
        </p:txBody>
      </p:sp>
      <p:grpSp>
        <p:nvGrpSpPr>
          <p:cNvPr id="69" name="Group 68"/>
          <p:cNvGrpSpPr/>
          <p:nvPr userDrawn="1"/>
        </p:nvGrpSpPr>
        <p:grpSpPr>
          <a:xfrm>
            <a:off x="9367854" y="2153619"/>
            <a:ext cx="2210698" cy="2210698"/>
            <a:chOff x="-2679895" y="1117464"/>
            <a:chExt cx="2468880" cy="2468880"/>
          </a:xfrm>
        </p:grpSpPr>
        <p:sp>
          <p:nvSpPr>
            <p:cNvPr id="70" name="Oval 35"/>
            <p:cNvSpPr/>
            <p:nvPr userDrawn="1"/>
          </p:nvSpPr>
          <p:spPr>
            <a:xfrm>
              <a:off x="-1445455" y="1117464"/>
              <a:ext cx="1234440" cy="1234440"/>
            </a:xfrm>
            <a:custGeom>
              <a:avLst/>
              <a:gdLst>
                <a:gd name="connsiteX0" fmla="*/ 0 w 2468880"/>
                <a:gd name="connsiteY0" fmla="*/ 1234440 h 2468880"/>
                <a:gd name="connsiteX1" fmla="*/ 1234440 w 2468880"/>
                <a:gd name="connsiteY1" fmla="*/ 0 h 2468880"/>
                <a:gd name="connsiteX2" fmla="*/ 2468880 w 2468880"/>
                <a:gd name="connsiteY2" fmla="*/ 1234440 h 2468880"/>
                <a:gd name="connsiteX3" fmla="*/ 1234440 w 2468880"/>
                <a:gd name="connsiteY3" fmla="*/ 2468880 h 2468880"/>
                <a:gd name="connsiteX4" fmla="*/ 0 w 2468880"/>
                <a:gd name="connsiteY4" fmla="*/ 1234440 h 2468880"/>
                <a:gd name="connsiteX0" fmla="*/ 1234440 w 2468880"/>
                <a:gd name="connsiteY0" fmla="*/ 0 h 2468880"/>
                <a:gd name="connsiteX1" fmla="*/ 2468880 w 2468880"/>
                <a:gd name="connsiteY1" fmla="*/ 1234440 h 2468880"/>
                <a:gd name="connsiteX2" fmla="*/ 1234440 w 2468880"/>
                <a:gd name="connsiteY2" fmla="*/ 2468880 h 2468880"/>
                <a:gd name="connsiteX3" fmla="*/ 0 w 2468880"/>
                <a:gd name="connsiteY3" fmla="*/ 1234440 h 2468880"/>
                <a:gd name="connsiteX4" fmla="*/ 1325880 w 2468880"/>
                <a:gd name="connsiteY4" fmla="*/ 91440 h 2468880"/>
                <a:gd name="connsiteX0" fmla="*/ 1234440 w 2468880"/>
                <a:gd name="connsiteY0" fmla="*/ 0 h 2468880"/>
                <a:gd name="connsiteX1" fmla="*/ 2468880 w 2468880"/>
                <a:gd name="connsiteY1" fmla="*/ 1234440 h 2468880"/>
                <a:gd name="connsiteX2" fmla="*/ 1234440 w 2468880"/>
                <a:gd name="connsiteY2" fmla="*/ 2468880 h 2468880"/>
                <a:gd name="connsiteX3" fmla="*/ 0 w 2468880"/>
                <a:gd name="connsiteY3" fmla="*/ 1234440 h 2468880"/>
                <a:gd name="connsiteX0" fmla="*/ 0 w 1234440"/>
                <a:gd name="connsiteY0" fmla="*/ 0 h 2468880"/>
                <a:gd name="connsiteX1" fmla="*/ 1234440 w 1234440"/>
                <a:gd name="connsiteY1" fmla="*/ 1234440 h 2468880"/>
                <a:gd name="connsiteX2" fmla="*/ 0 w 1234440"/>
                <a:gd name="connsiteY2" fmla="*/ 2468880 h 2468880"/>
                <a:gd name="connsiteX0" fmla="*/ 0 w 1234440"/>
                <a:gd name="connsiteY0" fmla="*/ 0 h 1234440"/>
                <a:gd name="connsiteX1" fmla="*/ 1234440 w 1234440"/>
                <a:gd name="connsiteY1" fmla="*/ 1234440 h 1234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4440" h="1234440">
                  <a:moveTo>
                    <a:pt x="0" y="0"/>
                  </a:moveTo>
                  <a:cubicBezTo>
                    <a:pt x="681762" y="0"/>
                    <a:pt x="1234440" y="552678"/>
                    <a:pt x="1234440" y="1234440"/>
                  </a:cubicBezTo>
                </a:path>
              </a:pathLst>
            </a:custGeom>
            <a:noFill/>
            <a:ln w="38100" cap="rnd"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34"/>
            <p:cNvSpPr/>
            <p:nvPr userDrawn="1"/>
          </p:nvSpPr>
          <p:spPr>
            <a:xfrm>
              <a:off x="-2679895" y="1117464"/>
              <a:ext cx="2468880" cy="2468880"/>
            </a:xfrm>
            <a:custGeom>
              <a:avLst/>
              <a:gdLst>
                <a:gd name="connsiteX0" fmla="*/ 0 w 2468880"/>
                <a:gd name="connsiteY0" fmla="*/ 1234440 h 2468880"/>
                <a:gd name="connsiteX1" fmla="*/ 1234440 w 2468880"/>
                <a:gd name="connsiteY1" fmla="*/ 0 h 2468880"/>
                <a:gd name="connsiteX2" fmla="*/ 2468880 w 2468880"/>
                <a:gd name="connsiteY2" fmla="*/ 1234440 h 2468880"/>
                <a:gd name="connsiteX3" fmla="*/ 1234440 w 2468880"/>
                <a:gd name="connsiteY3" fmla="*/ 2468880 h 2468880"/>
                <a:gd name="connsiteX4" fmla="*/ 0 w 2468880"/>
                <a:gd name="connsiteY4" fmla="*/ 1234440 h 2468880"/>
                <a:gd name="connsiteX0" fmla="*/ 2468880 w 2560320"/>
                <a:gd name="connsiteY0" fmla="*/ 1234440 h 2468880"/>
                <a:gd name="connsiteX1" fmla="*/ 1234440 w 2560320"/>
                <a:gd name="connsiteY1" fmla="*/ 2468880 h 2468880"/>
                <a:gd name="connsiteX2" fmla="*/ 0 w 2560320"/>
                <a:gd name="connsiteY2" fmla="*/ 1234440 h 2468880"/>
                <a:gd name="connsiteX3" fmla="*/ 1234440 w 2560320"/>
                <a:gd name="connsiteY3" fmla="*/ 0 h 2468880"/>
                <a:gd name="connsiteX4" fmla="*/ 2560320 w 2560320"/>
                <a:gd name="connsiteY4" fmla="*/ 1325880 h 2468880"/>
                <a:gd name="connsiteX0" fmla="*/ 2468880 w 2468880"/>
                <a:gd name="connsiteY0" fmla="*/ 1234440 h 2468880"/>
                <a:gd name="connsiteX1" fmla="*/ 1234440 w 2468880"/>
                <a:gd name="connsiteY1" fmla="*/ 2468880 h 2468880"/>
                <a:gd name="connsiteX2" fmla="*/ 0 w 2468880"/>
                <a:gd name="connsiteY2" fmla="*/ 1234440 h 2468880"/>
                <a:gd name="connsiteX3" fmla="*/ 1234440 w 2468880"/>
                <a:gd name="connsiteY3" fmla="*/ 0 h 2468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68880" h="2468880">
                  <a:moveTo>
                    <a:pt x="2468880" y="1234440"/>
                  </a:moveTo>
                  <a:cubicBezTo>
                    <a:pt x="2468880" y="1916202"/>
                    <a:pt x="1916202" y="2468880"/>
                    <a:pt x="1234440" y="2468880"/>
                  </a:cubicBezTo>
                  <a:cubicBezTo>
                    <a:pt x="552678" y="2468880"/>
                    <a:pt x="0" y="1916202"/>
                    <a:pt x="0" y="1234440"/>
                  </a:cubicBezTo>
                  <a:cubicBezTo>
                    <a:pt x="0" y="552678"/>
                    <a:pt x="552678" y="0"/>
                    <a:pt x="1234440" y="0"/>
                  </a:cubicBezTo>
                </a:path>
              </a:pathLst>
            </a:custGeom>
            <a:noFill/>
            <a:ln w="38100" cap="rnd">
              <a:solidFill>
                <a:schemeClr val="tx2">
                  <a:lumMod val="75000"/>
                  <a:alpha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42704" y="6567170"/>
            <a:ext cx="280436" cy="177421"/>
          </a:xfrm>
          <a:prstGeom prst="rect">
            <a:avLst/>
          </a:prstGeom>
          <a:ln w="25400" cap="rnd">
            <a:noFill/>
          </a:ln>
        </p:spPr>
        <p:txBody>
          <a:bodyPr vert="horz" lIns="0" tIns="0" rIns="36576" bIns="0" rtlCol="0" anchor="ctr"/>
          <a:lstStyle>
            <a:lvl1pPr algn="r">
              <a:defRPr sz="1000" b="1">
                <a:solidFill>
                  <a:schemeClr val="tx2"/>
                </a:solidFill>
              </a:defRPr>
            </a:lvl1pPr>
          </a:lstStyle>
          <a:p>
            <a:fld id="{369CBD11-8145-8849-BA5F-F03872159E2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882748"/>
      </p:ext>
    </p:extLst>
  </p:cSld>
  <p:clrMapOvr>
    <a:masterClrMapping/>
  </p:clrMapOvr>
  <p:transition xmlns:p14="http://schemas.microsoft.com/office/powerpoint/2010/main" spd="med">
    <p:pull/>
  </p:transition>
  <p:timing>
    <p:tnLst>
      <p:par>
        <p:cTn xmlns:p14="http://schemas.microsoft.com/office/powerpoint/2010/main"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pos="4752">
          <p15:clr>
            <a:srgbClr val="FBAE40"/>
          </p15:clr>
        </p15:guide>
        <p15:guide id="2" pos="2904">
          <p15:clr>
            <a:srgbClr val="FBAE40"/>
          </p15:clr>
        </p15:guide>
        <p15:guide id="3" pos="6600">
          <p15:clr>
            <a:srgbClr val="FBAE40"/>
          </p15:clr>
        </p15:guide>
        <p15:guide id="4" pos="1056">
          <p15:clr>
            <a:srgbClr val="FBAE40"/>
          </p15:clr>
        </p15:guide>
        <p15:guide id="5" orient="horz" pos="2040" userDrawn="1">
          <p15:clr>
            <a:srgbClr val="FBAE40"/>
          </p15:clr>
        </p15:guide>
      </p15:sldGuideLst>
    </p:ext>
  </p:extLst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 photo 4 circ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6" name="Group 65"/>
          <p:cNvGrpSpPr>
            <a:grpSpLocks/>
          </p:cNvGrpSpPr>
          <p:nvPr userDrawn="1"/>
        </p:nvGrpSpPr>
        <p:grpSpPr bwMode="auto">
          <a:xfrm>
            <a:off x="10442747" y="6535554"/>
            <a:ext cx="1277758" cy="257553"/>
            <a:chOff x="1736" y="1731"/>
            <a:chExt cx="2937" cy="592"/>
          </a:xfrm>
          <a:solidFill>
            <a:schemeClr val="bg1">
              <a:alpha val="75000"/>
            </a:schemeClr>
          </a:solidFill>
        </p:grpSpPr>
        <p:sp>
          <p:nvSpPr>
            <p:cNvPr id="67" name="Freeform 66"/>
            <p:cNvSpPr>
              <a:spLocks noChangeArrowheads="1"/>
            </p:cNvSpPr>
            <p:nvPr/>
          </p:nvSpPr>
          <p:spPr bwMode="auto">
            <a:xfrm>
              <a:off x="2356" y="1731"/>
              <a:ext cx="2318" cy="592"/>
            </a:xfrm>
            <a:custGeom>
              <a:avLst/>
              <a:gdLst>
                <a:gd name="T0" fmla="*/ 186 w 10224"/>
                <a:gd name="T1" fmla="*/ 17 h 2614"/>
                <a:gd name="T2" fmla="*/ 1137 w 10224"/>
                <a:gd name="T3" fmla="*/ 17 h 2614"/>
                <a:gd name="T4" fmla="*/ 1560 w 10224"/>
                <a:gd name="T5" fmla="*/ 412 h 2614"/>
                <a:gd name="T6" fmla="*/ 1968 w 10224"/>
                <a:gd name="T7" fmla="*/ 1505 h 2614"/>
                <a:gd name="T8" fmla="*/ 3200 w 10224"/>
                <a:gd name="T9" fmla="*/ 1565 h 2614"/>
                <a:gd name="T10" fmla="*/ 3531 w 10224"/>
                <a:gd name="T11" fmla="*/ 984 h 2614"/>
                <a:gd name="T12" fmla="*/ 4572 w 10224"/>
                <a:gd name="T13" fmla="*/ 0 h 2614"/>
                <a:gd name="T14" fmla="*/ 4368 w 10224"/>
                <a:gd name="T15" fmla="*/ 1699 h 2614"/>
                <a:gd name="T16" fmla="*/ 6474 w 10224"/>
                <a:gd name="T17" fmla="*/ 807 h 2614"/>
                <a:gd name="T18" fmla="*/ 5928 w 10224"/>
                <a:gd name="T19" fmla="*/ 649 h 2614"/>
                <a:gd name="T20" fmla="*/ 5710 w 10224"/>
                <a:gd name="T21" fmla="*/ 1297 h 2614"/>
                <a:gd name="T22" fmla="*/ 7234 w 10224"/>
                <a:gd name="T23" fmla="*/ 395 h 2614"/>
                <a:gd name="T24" fmla="*/ 7167 w 10224"/>
                <a:gd name="T25" fmla="*/ 649 h 2614"/>
                <a:gd name="T26" fmla="*/ 8086 w 10224"/>
                <a:gd name="T27" fmla="*/ 910 h 2614"/>
                <a:gd name="T28" fmla="*/ 8973 w 10224"/>
                <a:gd name="T29" fmla="*/ 1685 h 2614"/>
                <a:gd name="T30" fmla="*/ 9470 w 10224"/>
                <a:gd name="T31" fmla="*/ 1054 h 2614"/>
                <a:gd name="T32" fmla="*/ 2915 w 10224"/>
                <a:gd name="T33" fmla="*/ 2249 h 2614"/>
                <a:gd name="T34" fmla="*/ 2859 w 10224"/>
                <a:gd name="T35" fmla="*/ 2267 h 2614"/>
                <a:gd name="T36" fmla="*/ 2746 w 10224"/>
                <a:gd name="T37" fmla="*/ 2323 h 2614"/>
                <a:gd name="T38" fmla="*/ 3162 w 10224"/>
                <a:gd name="T39" fmla="*/ 2147 h 2614"/>
                <a:gd name="T40" fmla="*/ 3140 w 10224"/>
                <a:gd name="T41" fmla="*/ 2193 h 2614"/>
                <a:gd name="T42" fmla="*/ 3812 w 10224"/>
                <a:gd name="T43" fmla="*/ 2404 h 2614"/>
                <a:gd name="T44" fmla="*/ 3676 w 10224"/>
                <a:gd name="T45" fmla="*/ 2193 h 2614"/>
                <a:gd name="T46" fmla="*/ 3591 w 10224"/>
                <a:gd name="T47" fmla="*/ 2387 h 2614"/>
                <a:gd name="T48" fmla="*/ 3956 w 10224"/>
                <a:gd name="T49" fmla="*/ 2316 h 2614"/>
                <a:gd name="T50" fmla="*/ 4122 w 10224"/>
                <a:gd name="T51" fmla="*/ 2482 h 2614"/>
                <a:gd name="T52" fmla="*/ 4199 w 10224"/>
                <a:gd name="T53" fmla="*/ 2150 h 2614"/>
                <a:gd name="T54" fmla="*/ 4379 w 10224"/>
                <a:gd name="T55" fmla="*/ 2313 h 2614"/>
                <a:gd name="T56" fmla="*/ 4594 w 10224"/>
                <a:gd name="T57" fmla="*/ 2016 h 2614"/>
                <a:gd name="T58" fmla="*/ 4710 w 10224"/>
                <a:gd name="T59" fmla="*/ 2320 h 2614"/>
                <a:gd name="T60" fmla="*/ 4946 w 10224"/>
                <a:gd name="T61" fmla="*/ 2320 h 2614"/>
                <a:gd name="T62" fmla="*/ 5146 w 10224"/>
                <a:gd name="T63" fmla="*/ 2489 h 2614"/>
                <a:gd name="T64" fmla="*/ 5347 w 10224"/>
                <a:gd name="T65" fmla="*/ 2270 h 2614"/>
                <a:gd name="T66" fmla="*/ 5435 w 10224"/>
                <a:gd name="T67" fmla="*/ 2147 h 2614"/>
                <a:gd name="T68" fmla="*/ 5805 w 10224"/>
                <a:gd name="T69" fmla="*/ 2316 h 2614"/>
                <a:gd name="T70" fmla="*/ 6093 w 10224"/>
                <a:gd name="T71" fmla="*/ 2320 h 2614"/>
                <a:gd name="T72" fmla="*/ 6333 w 10224"/>
                <a:gd name="T73" fmla="*/ 2320 h 2614"/>
                <a:gd name="T74" fmla="*/ 6530 w 10224"/>
                <a:gd name="T75" fmla="*/ 2489 h 2614"/>
                <a:gd name="T76" fmla="*/ 6731 w 10224"/>
                <a:gd name="T77" fmla="*/ 2270 h 2614"/>
                <a:gd name="T78" fmla="*/ 6819 w 10224"/>
                <a:gd name="T79" fmla="*/ 2147 h 2614"/>
                <a:gd name="T80" fmla="*/ 7040 w 10224"/>
                <a:gd name="T81" fmla="*/ 2175 h 2614"/>
                <a:gd name="T82" fmla="*/ 7097 w 10224"/>
                <a:gd name="T83" fmla="*/ 2436 h 2614"/>
                <a:gd name="T84" fmla="*/ 7385 w 10224"/>
                <a:gd name="T85" fmla="*/ 2390 h 2614"/>
                <a:gd name="T86" fmla="*/ 7533 w 10224"/>
                <a:gd name="T87" fmla="*/ 2150 h 2614"/>
                <a:gd name="T88" fmla="*/ 7604 w 10224"/>
                <a:gd name="T89" fmla="*/ 2383 h 2614"/>
                <a:gd name="T90" fmla="*/ 7815 w 10224"/>
                <a:gd name="T91" fmla="*/ 2489 h 2614"/>
                <a:gd name="T92" fmla="*/ 8037 w 10224"/>
                <a:gd name="T93" fmla="*/ 2267 h 2614"/>
                <a:gd name="T94" fmla="*/ 8238 w 10224"/>
                <a:gd name="T95" fmla="*/ 2613 h 2614"/>
                <a:gd name="T96" fmla="*/ 10153 w 10224"/>
                <a:gd name="T97" fmla="*/ 1692 h 2614"/>
                <a:gd name="T98" fmla="*/ 10033 w 10224"/>
                <a:gd name="T99" fmla="*/ 1505 h 2614"/>
                <a:gd name="T100" fmla="*/ 10202 w 10224"/>
                <a:gd name="T101" fmla="*/ 1586 h 2614"/>
                <a:gd name="T102" fmla="*/ 10033 w 10224"/>
                <a:gd name="T103" fmla="*/ 1547 h 2614"/>
                <a:gd name="T104" fmla="*/ 10177 w 10224"/>
                <a:gd name="T105" fmla="*/ 1653 h 2614"/>
                <a:gd name="T106" fmla="*/ 10089 w 10224"/>
                <a:gd name="T107" fmla="*/ 1600 h 2614"/>
                <a:gd name="T108" fmla="*/ 10153 w 10224"/>
                <a:gd name="T109" fmla="*/ 1586 h 2614"/>
                <a:gd name="T110" fmla="*/ 10135 w 10224"/>
                <a:gd name="T111" fmla="*/ 1544 h 26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0224" h="2614">
                  <a:moveTo>
                    <a:pt x="546" y="1547"/>
                  </a:moveTo>
                  <a:lnTo>
                    <a:pt x="936" y="1547"/>
                  </a:lnTo>
                  <a:lnTo>
                    <a:pt x="936" y="1695"/>
                  </a:lnTo>
                  <a:cubicBezTo>
                    <a:pt x="803" y="1699"/>
                    <a:pt x="672" y="1702"/>
                    <a:pt x="553" y="1702"/>
                  </a:cubicBezTo>
                  <a:cubicBezTo>
                    <a:pt x="267" y="1702"/>
                    <a:pt x="0" y="1688"/>
                    <a:pt x="0" y="1332"/>
                  </a:cubicBezTo>
                  <a:lnTo>
                    <a:pt x="0" y="17"/>
                  </a:lnTo>
                  <a:lnTo>
                    <a:pt x="186" y="17"/>
                  </a:lnTo>
                  <a:lnTo>
                    <a:pt x="186" y="1231"/>
                  </a:lnTo>
                  <a:cubicBezTo>
                    <a:pt x="183" y="1491"/>
                    <a:pt x="236" y="1547"/>
                    <a:pt x="546" y="1547"/>
                  </a:cubicBezTo>
                  <a:close/>
                  <a:moveTo>
                    <a:pt x="1137" y="17"/>
                  </a:moveTo>
                  <a:cubicBezTo>
                    <a:pt x="1056" y="17"/>
                    <a:pt x="1031" y="52"/>
                    <a:pt x="1031" y="144"/>
                  </a:cubicBezTo>
                  <a:cubicBezTo>
                    <a:pt x="1031" y="239"/>
                    <a:pt x="1052" y="271"/>
                    <a:pt x="1137" y="271"/>
                  </a:cubicBezTo>
                  <a:cubicBezTo>
                    <a:pt x="1221" y="271"/>
                    <a:pt x="1243" y="239"/>
                    <a:pt x="1243" y="144"/>
                  </a:cubicBezTo>
                  <a:cubicBezTo>
                    <a:pt x="1246" y="52"/>
                    <a:pt x="1222" y="17"/>
                    <a:pt x="1137" y="17"/>
                  </a:cubicBezTo>
                  <a:close/>
                  <a:moveTo>
                    <a:pt x="1053" y="1699"/>
                  </a:moveTo>
                  <a:lnTo>
                    <a:pt x="1229" y="1699"/>
                  </a:lnTo>
                  <a:lnTo>
                    <a:pt x="1229" y="412"/>
                  </a:lnTo>
                  <a:lnTo>
                    <a:pt x="1053" y="412"/>
                  </a:lnTo>
                  <a:lnTo>
                    <a:pt x="1053" y="1699"/>
                  </a:lnTo>
                  <a:close/>
                  <a:moveTo>
                    <a:pt x="1968" y="1505"/>
                  </a:moveTo>
                  <a:lnTo>
                    <a:pt x="1560" y="412"/>
                  </a:lnTo>
                  <a:lnTo>
                    <a:pt x="1373" y="412"/>
                  </a:lnTo>
                  <a:lnTo>
                    <a:pt x="1824" y="1590"/>
                  </a:lnTo>
                  <a:cubicBezTo>
                    <a:pt x="1855" y="1674"/>
                    <a:pt x="1898" y="1713"/>
                    <a:pt x="1964" y="1713"/>
                  </a:cubicBezTo>
                  <a:cubicBezTo>
                    <a:pt x="2028" y="1713"/>
                    <a:pt x="2070" y="1671"/>
                    <a:pt x="2102" y="1590"/>
                  </a:cubicBezTo>
                  <a:lnTo>
                    <a:pt x="2559" y="412"/>
                  </a:lnTo>
                  <a:lnTo>
                    <a:pt x="2380" y="412"/>
                  </a:lnTo>
                  <a:lnTo>
                    <a:pt x="1968" y="1505"/>
                  </a:lnTo>
                  <a:close/>
                  <a:moveTo>
                    <a:pt x="2598" y="1054"/>
                  </a:moveTo>
                  <a:cubicBezTo>
                    <a:pt x="2598" y="589"/>
                    <a:pt x="2739" y="395"/>
                    <a:pt x="3158" y="395"/>
                  </a:cubicBezTo>
                  <a:cubicBezTo>
                    <a:pt x="3591" y="395"/>
                    <a:pt x="3711" y="620"/>
                    <a:pt x="3711" y="973"/>
                  </a:cubicBezTo>
                  <a:cubicBezTo>
                    <a:pt x="3711" y="1008"/>
                    <a:pt x="3711" y="1058"/>
                    <a:pt x="3707" y="1097"/>
                  </a:cubicBezTo>
                  <a:cubicBezTo>
                    <a:pt x="3559" y="1121"/>
                    <a:pt x="3257" y="1150"/>
                    <a:pt x="3077" y="1157"/>
                  </a:cubicBezTo>
                  <a:lnTo>
                    <a:pt x="2774" y="1167"/>
                  </a:lnTo>
                  <a:cubicBezTo>
                    <a:pt x="2795" y="1431"/>
                    <a:pt x="2876" y="1565"/>
                    <a:pt x="3200" y="1565"/>
                  </a:cubicBezTo>
                  <a:cubicBezTo>
                    <a:pt x="3366" y="1565"/>
                    <a:pt x="3521" y="1547"/>
                    <a:pt x="3654" y="1530"/>
                  </a:cubicBezTo>
                  <a:lnTo>
                    <a:pt x="3672" y="1671"/>
                  </a:lnTo>
                  <a:cubicBezTo>
                    <a:pt x="3524" y="1692"/>
                    <a:pt x="3376" y="1713"/>
                    <a:pt x="3133" y="1713"/>
                  </a:cubicBezTo>
                  <a:cubicBezTo>
                    <a:pt x="2711" y="1713"/>
                    <a:pt x="2598" y="1434"/>
                    <a:pt x="2598" y="1054"/>
                  </a:cubicBezTo>
                  <a:close/>
                  <a:moveTo>
                    <a:pt x="2771" y="1037"/>
                  </a:moveTo>
                  <a:lnTo>
                    <a:pt x="3109" y="1019"/>
                  </a:lnTo>
                  <a:cubicBezTo>
                    <a:pt x="3221" y="1016"/>
                    <a:pt x="3415" y="998"/>
                    <a:pt x="3531" y="984"/>
                  </a:cubicBezTo>
                  <a:cubicBezTo>
                    <a:pt x="3535" y="959"/>
                    <a:pt x="3535" y="920"/>
                    <a:pt x="3535" y="892"/>
                  </a:cubicBezTo>
                  <a:cubicBezTo>
                    <a:pt x="3535" y="673"/>
                    <a:pt x="3440" y="536"/>
                    <a:pt x="3158" y="536"/>
                  </a:cubicBezTo>
                  <a:cubicBezTo>
                    <a:pt x="2838" y="539"/>
                    <a:pt x="2771" y="705"/>
                    <a:pt x="2771" y="1037"/>
                  </a:cubicBezTo>
                  <a:close/>
                  <a:moveTo>
                    <a:pt x="4368" y="1699"/>
                  </a:moveTo>
                  <a:lnTo>
                    <a:pt x="4027" y="1699"/>
                  </a:lnTo>
                  <a:lnTo>
                    <a:pt x="4027" y="45"/>
                  </a:lnTo>
                  <a:cubicBezTo>
                    <a:pt x="4171" y="17"/>
                    <a:pt x="4372" y="0"/>
                    <a:pt x="4572" y="0"/>
                  </a:cubicBezTo>
                  <a:cubicBezTo>
                    <a:pt x="4942" y="0"/>
                    <a:pt x="5248" y="74"/>
                    <a:pt x="5248" y="529"/>
                  </a:cubicBezTo>
                  <a:cubicBezTo>
                    <a:pt x="5248" y="825"/>
                    <a:pt x="5125" y="966"/>
                    <a:pt x="4924" y="1026"/>
                  </a:cubicBezTo>
                  <a:lnTo>
                    <a:pt x="5308" y="1699"/>
                  </a:lnTo>
                  <a:lnTo>
                    <a:pt x="4917" y="1699"/>
                  </a:lnTo>
                  <a:lnTo>
                    <a:pt x="4572" y="1065"/>
                  </a:lnTo>
                  <a:cubicBezTo>
                    <a:pt x="4505" y="1065"/>
                    <a:pt x="4425" y="1061"/>
                    <a:pt x="4368" y="1058"/>
                  </a:cubicBezTo>
                  <a:lnTo>
                    <a:pt x="4368" y="1699"/>
                  </a:lnTo>
                  <a:close/>
                  <a:moveTo>
                    <a:pt x="4368" y="786"/>
                  </a:moveTo>
                  <a:cubicBezTo>
                    <a:pt x="4439" y="793"/>
                    <a:pt x="4505" y="793"/>
                    <a:pt x="4576" y="793"/>
                  </a:cubicBezTo>
                  <a:cubicBezTo>
                    <a:pt x="4787" y="793"/>
                    <a:pt x="4910" y="740"/>
                    <a:pt x="4910" y="525"/>
                  </a:cubicBezTo>
                  <a:cubicBezTo>
                    <a:pt x="4910" y="338"/>
                    <a:pt x="4826" y="264"/>
                    <a:pt x="4583" y="264"/>
                  </a:cubicBezTo>
                  <a:cubicBezTo>
                    <a:pt x="4516" y="264"/>
                    <a:pt x="4439" y="268"/>
                    <a:pt x="4368" y="278"/>
                  </a:cubicBezTo>
                  <a:lnTo>
                    <a:pt x="4368" y="786"/>
                  </a:lnTo>
                  <a:close/>
                  <a:moveTo>
                    <a:pt x="6474" y="807"/>
                  </a:moveTo>
                  <a:lnTo>
                    <a:pt x="6474" y="1350"/>
                  </a:lnTo>
                  <a:cubicBezTo>
                    <a:pt x="6474" y="1438"/>
                    <a:pt x="6470" y="1512"/>
                    <a:pt x="6463" y="1593"/>
                  </a:cubicBezTo>
                  <a:cubicBezTo>
                    <a:pt x="6315" y="1681"/>
                    <a:pt x="6122" y="1713"/>
                    <a:pt x="5889" y="1713"/>
                  </a:cubicBezTo>
                  <a:cubicBezTo>
                    <a:pt x="5534" y="1713"/>
                    <a:pt x="5396" y="1575"/>
                    <a:pt x="5396" y="1304"/>
                  </a:cubicBezTo>
                  <a:cubicBezTo>
                    <a:pt x="5396" y="1079"/>
                    <a:pt x="5495" y="938"/>
                    <a:pt x="5752" y="896"/>
                  </a:cubicBezTo>
                  <a:cubicBezTo>
                    <a:pt x="5886" y="874"/>
                    <a:pt x="6023" y="867"/>
                    <a:pt x="6164" y="864"/>
                  </a:cubicBezTo>
                  <a:cubicBezTo>
                    <a:pt x="6164" y="716"/>
                    <a:pt x="6097" y="649"/>
                    <a:pt x="5928" y="649"/>
                  </a:cubicBezTo>
                  <a:cubicBezTo>
                    <a:pt x="5773" y="649"/>
                    <a:pt x="5604" y="666"/>
                    <a:pt x="5474" y="680"/>
                  </a:cubicBezTo>
                  <a:lnTo>
                    <a:pt x="5449" y="441"/>
                  </a:lnTo>
                  <a:cubicBezTo>
                    <a:pt x="5583" y="416"/>
                    <a:pt x="5762" y="391"/>
                    <a:pt x="5953" y="391"/>
                  </a:cubicBezTo>
                  <a:cubicBezTo>
                    <a:pt x="6234" y="395"/>
                    <a:pt x="6474" y="476"/>
                    <a:pt x="6474" y="807"/>
                  </a:cubicBezTo>
                  <a:close/>
                  <a:moveTo>
                    <a:pt x="6160" y="1072"/>
                  </a:moveTo>
                  <a:cubicBezTo>
                    <a:pt x="6065" y="1075"/>
                    <a:pt x="5953" y="1079"/>
                    <a:pt x="5865" y="1100"/>
                  </a:cubicBezTo>
                  <a:cubicBezTo>
                    <a:pt x="5752" y="1128"/>
                    <a:pt x="5710" y="1164"/>
                    <a:pt x="5710" y="1297"/>
                  </a:cubicBezTo>
                  <a:cubicBezTo>
                    <a:pt x="5710" y="1431"/>
                    <a:pt x="5787" y="1470"/>
                    <a:pt x="5928" y="1470"/>
                  </a:cubicBezTo>
                  <a:cubicBezTo>
                    <a:pt x="5998" y="1470"/>
                    <a:pt x="6086" y="1466"/>
                    <a:pt x="6153" y="1434"/>
                  </a:cubicBezTo>
                  <a:cubicBezTo>
                    <a:pt x="6160" y="1381"/>
                    <a:pt x="6160" y="1318"/>
                    <a:pt x="6160" y="1262"/>
                  </a:cubicBezTo>
                  <a:lnTo>
                    <a:pt x="6160" y="1072"/>
                  </a:lnTo>
                  <a:close/>
                  <a:moveTo>
                    <a:pt x="7935" y="395"/>
                  </a:moveTo>
                  <a:cubicBezTo>
                    <a:pt x="7797" y="395"/>
                    <a:pt x="7657" y="423"/>
                    <a:pt x="7544" y="469"/>
                  </a:cubicBezTo>
                  <a:cubicBezTo>
                    <a:pt x="7474" y="423"/>
                    <a:pt x="7375" y="395"/>
                    <a:pt x="7234" y="395"/>
                  </a:cubicBezTo>
                  <a:cubicBezTo>
                    <a:pt x="7033" y="395"/>
                    <a:pt x="6833" y="437"/>
                    <a:pt x="6692" y="515"/>
                  </a:cubicBezTo>
                  <a:cubicBezTo>
                    <a:pt x="6685" y="596"/>
                    <a:pt x="6681" y="670"/>
                    <a:pt x="6681" y="758"/>
                  </a:cubicBezTo>
                  <a:lnTo>
                    <a:pt x="6681" y="1699"/>
                  </a:lnTo>
                  <a:lnTo>
                    <a:pt x="6998" y="1699"/>
                  </a:lnTo>
                  <a:lnTo>
                    <a:pt x="6998" y="857"/>
                  </a:lnTo>
                  <a:cubicBezTo>
                    <a:pt x="6998" y="800"/>
                    <a:pt x="7002" y="737"/>
                    <a:pt x="7005" y="684"/>
                  </a:cubicBezTo>
                  <a:cubicBezTo>
                    <a:pt x="7044" y="663"/>
                    <a:pt x="7114" y="649"/>
                    <a:pt x="7167" y="649"/>
                  </a:cubicBezTo>
                  <a:cubicBezTo>
                    <a:pt x="7343" y="649"/>
                    <a:pt x="7382" y="740"/>
                    <a:pt x="7382" y="906"/>
                  </a:cubicBezTo>
                  <a:lnTo>
                    <a:pt x="7382" y="1695"/>
                  </a:lnTo>
                  <a:lnTo>
                    <a:pt x="7702" y="1695"/>
                  </a:lnTo>
                  <a:lnTo>
                    <a:pt x="7702" y="878"/>
                  </a:lnTo>
                  <a:cubicBezTo>
                    <a:pt x="7702" y="814"/>
                    <a:pt x="7699" y="751"/>
                    <a:pt x="7685" y="694"/>
                  </a:cubicBezTo>
                  <a:cubicBezTo>
                    <a:pt x="7745" y="666"/>
                    <a:pt x="7819" y="652"/>
                    <a:pt x="7868" y="652"/>
                  </a:cubicBezTo>
                  <a:cubicBezTo>
                    <a:pt x="8047" y="652"/>
                    <a:pt x="8086" y="740"/>
                    <a:pt x="8086" y="910"/>
                  </a:cubicBezTo>
                  <a:lnTo>
                    <a:pt x="8086" y="1699"/>
                  </a:lnTo>
                  <a:lnTo>
                    <a:pt x="8407" y="1699"/>
                  </a:lnTo>
                  <a:lnTo>
                    <a:pt x="8407" y="878"/>
                  </a:lnTo>
                  <a:cubicBezTo>
                    <a:pt x="8407" y="617"/>
                    <a:pt x="8347" y="395"/>
                    <a:pt x="7935" y="395"/>
                  </a:cubicBezTo>
                  <a:close/>
                  <a:moveTo>
                    <a:pt x="9790" y="1054"/>
                  </a:moveTo>
                  <a:cubicBezTo>
                    <a:pt x="9790" y="1551"/>
                    <a:pt x="9614" y="1713"/>
                    <a:pt x="9220" y="1713"/>
                  </a:cubicBezTo>
                  <a:cubicBezTo>
                    <a:pt x="9142" y="1713"/>
                    <a:pt x="9051" y="1702"/>
                    <a:pt x="8973" y="1685"/>
                  </a:cubicBezTo>
                  <a:lnTo>
                    <a:pt x="8973" y="2299"/>
                  </a:lnTo>
                  <a:lnTo>
                    <a:pt x="8653" y="2299"/>
                  </a:lnTo>
                  <a:lnTo>
                    <a:pt x="8653" y="758"/>
                  </a:lnTo>
                  <a:cubicBezTo>
                    <a:pt x="8653" y="670"/>
                    <a:pt x="8657" y="596"/>
                    <a:pt x="8664" y="515"/>
                  </a:cubicBezTo>
                  <a:cubicBezTo>
                    <a:pt x="8808" y="430"/>
                    <a:pt x="9005" y="395"/>
                    <a:pt x="9181" y="395"/>
                  </a:cubicBezTo>
                  <a:cubicBezTo>
                    <a:pt x="9611" y="395"/>
                    <a:pt x="9790" y="550"/>
                    <a:pt x="9790" y="1054"/>
                  </a:cubicBezTo>
                  <a:close/>
                  <a:moveTo>
                    <a:pt x="9470" y="1054"/>
                  </a:moveTo>
                  <a:cubicBezTo>
                    <a:pt x="9470" y="843"/>
                    <a:pt x="9459" y="645"/>
                    <a:pt x="9185" y="645"/>
                  </a:cubicBezTo>
                  <a:cubicBezTo>
                    <a:pt x="9114" y="645"/>
                    <a:pt x="9033" y="656"/>
                    <a:pt x="8984" y="680"/>
                  </a:cubicBezTo>
                  <a:cubicBezTo>
                    <a:pt x="8977" y="733"/>
                    <a:pt x="8977" y="797"/>
                    <a:pt x="8977" y="853"/>
                  </a:cubicBezTo>
                  <a:lnTo>
                    <a:pt x="8977" y="1434"/>
                  </a:lnTo>
                  <a:cubicBezTo>
                    <a:pt x="9030" y="1452"/>
                    <a:pt x="9100" y="1463"/>
                    <a:pt x="9156" y="1463"/>
                  </a:cubicBezTo>
                  <a:cubicBezTo>
                    <a:pt x="9459" y="1463"/>
                    <a:pt x="9470" y="1290"/>
                    <a:pt x="9470" y="1054"/>
                  </a:cubicBezTo>
                  <a:close/>
                  <a:moveTo>
                    <a:pt x="2915" y="2249"/>
                  </a:moveTo>
                  <a:lnTo>
                    <a:pt x="2915" y="2404"/>
                  </a:lnTo>
                  <a:cubicBezTo>
                    <a:pt x="2915" y="2426"/>
                    <a:pt x="2915" y="2443"/>
                    <a:pt x="2912" y="2464"/>
                  </a:cubicBezTo>
                  <a:cubicBezTo>
                    <a:pt x="2873" y="2486"/>
                    <a:pt x="2824" y="2493"/>
                    <a:pt x="2767" y="2493"/>
                  </a:cubicBezTo>
                  <a:cubicBezTo>
                    <a:pt x="2676" y="2493"/>
                    <a:pt x="2637" y="2461"/>
                    <a:pt x="2637" y="2390"/>
                  </a:cubicBezTo>
                  <a:cubicBezTo>
                    <a:pt x="2637" y="2330"/>
                    <a:pt x="2662" y="2295"/>
                    <a:pt x="2725" y="2284"/>
                  </a:cubicBezTo>
                  <a:cubicBezTo>
                    <a:pt x="2764" y="2277"/>
                    <a:pt x="2809" y="2277"/>
                    <a:pt x="2859" y="2274"/>
                  </a:cubicBezTo>
                  <a:lnTo>
                    <a:pt x="2859" y="2267"/>
                  </a:lnTo>
                  <a:cubicBezTo>
                    <a:pt x="2859" y="2214"/>
                    <a:pt x="2838" y="2193"/>
                    <a:pt x="2778" y="2193"/>
                  </a:cubicBezTo>
                  <a:cubicBezTo>
                    <a:pt x="2739" y="2193"/>
                    <a:pt x="2697" y="2196"/>
                    <a:pt x="2662" y="2203"/>
                  </a:cubicBezTo>
                  <a:lnTo>
                    <a:pt x="2658" y="2161"/>
                  </a:lnTo>
                  <a:cubicBezTo>
                    <a:pt x="2697" y="2154"/>
                    <a:pt x="2736" y="2150"/>
                    <a:pt x="2785" y="2150"/>
                  </a:cubicBezTo>
                  <a:cubicBezTo>
                    <a:pt x="2855" y="2147"/>
                    <a:pt x="2915" y="2165"/>
                    <a:pt x="2915" y="2249"/>
                  </a:cubicBezTo>
                  <a:close/>
                  <a:moveTo>
                    <a:pt x="2859" y="2316"/>
                  </a:moveTo>
                  <a:cubicBezTo>
                    <a:pt x="2824" y="2316"/>
                    <a:pt x="2778" y="2320"/>
                    <a:pt x="2746" y="2323"/>
                  </a:cubicBezTo>
                  <a:cubicBezTo>
                    <a:pt x="2711" y="2330"/>
                    <a:pt x="2693" y="2344"/>
                    <a:pt x="2693" y="2387"/>
                  </a:cubicBezTo>
                  <a:cubicBezTo>
                    <a:pt x="2693" y="2433"/>
                    <a:pt x="2718" y="2447"/>
                    <a:pt x="2774" y="2447"/>
                  </a:cubicBezTo>
                  <a:cubicBezTo>
                    <a:pt x="2799" y="2447"/>
                    <a:pt x="2831" y="2443"/>
                    <a:pt x="2855" y="2433"/>
                  </a:cubicBezTo>
                  <a:cubicBezTo>
                    <a:pt x="2855" y="2419"/>
                    <a:pt x="2855" y="2397"/>
                    <a:pt x="2855" y="2383"/>
                  </a:cubicBezTo>
                  <a:lnTo>
                    <a:pt x="2855" y="2316"/>
                  </a:lnTo>
                  <a:lnTo>
                    <a:pt x="2859" y="2316"/>
                  </a:lnTo>
                  <a:close/>
                  <a:moveTo>
                    <a:pt x="3162" y="2147"/>
                  </a:moveTo>
                  <a:cubicBezTo>
                    <a:pt x="3098" y="2147"/>
                    <a:pt x="3049" y="2157"/>
                    <a:pt x="3010" y="2175"/>
                  </a:cubicBezTo>
                  <a:cubicBezTo>
                    <a:pt x="3010" y="2196"/>
                    <a:pt x="3007" y="2214"/>
                    <a:pt x="3007" y="2235"/>
                  </a:cubicBezTo>
                  <a:lnTo>
                    <a:pt x="3007" y="2489"/>
                  </a:lnTo>
                  <a:lnTo>
                    <a:pt x="3063" y="2489"/>
                  </a:lnTo>
                  <a:lnTo>
                    <a:pt x="3063" y="2256"/>
                  </a:lnTo>
                  <a:cubicBezTo>
                    <a:pt x="3063" y="2242"/>
                    <a:pt x="3063" y="2221"/>
                    <a:pt x="3063" y="2207"/>
                  </a:cubicBezTo>
                  <a:cubicBezTo>
                    <a:pt x="3081" y="2200"/>
                    <a:pt x="3116" y="2193"/>
                    <a:pt x="3140" y="2193"/>
                  </a:cubicBezTo>
                  <a:cubicBezTo>
                    <a:pt x="3218" y="2193"/>
                    <a:pt x="3228" y="2217"/>
                    <a:pt x="3228" y="2277"/>
                  </a:cubicBezTo>
                  <a:lnTo>
                    <a:pt x="3228" y="2486"/>
                  </a:lnTo>
                  <a:lnTo>
                    <a:pt x="3285" y="2486"/>
                  </a:lnTo>
                  <a:lnTo>
                    <a:pt x="3285" y="2267"/>
                  </a:lnTo>
                  <a:cubicBezTo>
                    <a:pt x="3292" y="2200"/>
                    <a:pt x="3278" y="2147"/>
                    <a:pt x="3162" y="2147"/>
                  </a:cubicBezTo>
                  <a:close/>
                  <a:moveTo>
                    <a:pt x="3812" y="2249"/>
                  </a:moveTo>
                  <a:lnTo>
                    <a:pt x="3812" y="2404"/>
                  </a:lnTo>
                  <a:cubicBezTo>
                    <a:pt x="3812" y="2426"/>
                    <a:pt x="3812" y="2443"/>
                    <a:pt x="3808" y="2464"/>
                  </a:cubicBezTo>
                  <a:cubicBezTo>
                    <a:pt x="3770" y="2486"/>
                    <a:pt x="3721" y="2493"/>
                    <a:pt x="3665" y="2493"/>
                  </a:cubicBezTo>
                  <a:cubicBezTo>
                    <a:pt x="3573" y="2493"/>
                    <a:pt x="3535" y="2461"/>
                    <a:pt x="3535" y="2390"/>
                  </a:cubicBezTo>
                  <a:cubicBezTo>
                    <a:pt x="3535" y="2330"/>
                    <a:pt x="3559" y="2295"/>
                    <a:pt x="3623" y="2284"/>
                  </a:cubicBezTo>
                  <a:cubicBezTo>
                    <a:pt x="3662" y="2277"/>
                    <a:pt x="3707" y="2277"/>
                    <a:pt x="3756" y="2274"/>
                  </a:cubicBezTo>
                  <a:lnTo>
                    <a:pt x="3756" y="2267"/>
                  </a:lnTo>
                  <a:cubicBezTo>
                    <a:pt x="3756" y="2214"/>
                    <a:pt x="3735" y="2193"/>
                    <a:pt x="3676" y="2193"/>
                  </a:cubicBezTo>
                  <a:cubicBezTo>
                    <a:pt x="3637" y="2193"/>
                    <a:pt x="3595" y="2196"/>
                    <a:pt x="3559" y="2203"/>
                  </a:cubicBezTo>
                  <a:lnTo>
                    <a:pt x="3556" y="2161"/>
                  </a:lnTo>
                  <a:cubicBezTo>
                    <a:pt x="3595" y="2154"/>
                    <a:pt x="3633" y="2150"/>
                    <a:pt x="3683" y="2150"/>
                  </a:cubicBezTo>
                  <a:cubicBezTo>
                    <a:pt x="3756" y="2147"/>
                    <a:pt x="3812" y="2165"/>
                    <a:pt x="3812" y="2249"/>
                  </a:cubicBezTo>
                  <a:close/>
                  <a:moveTo>
                    <a:pt x="3756" y="2316"/>
                  </a:moveTo>
                  <a:cubicBezTo>
                    <a:pt x="3721" y="2316"/>
                    <a:pt x="3679" y="2320"/>
                    <a:pt x="3644" y="2323"/>
                  </a:cubicBezTo>
                  <a:cubicBezTo>
                    <a:pt x="3609" y="2330"/>
                    <a:pt x="3591" y="2344"/>
                    <a:pt x="3591" y="2387"/>
                  </a:cubicBezTo>
                  <a:cubicBezTo>
                    <a:pt x="3591" y="2433"/>
                    <a:pt x="3616" y="2447"/>
                    <a:pt x="3672" y="2447"/>
                  </a:cubicBezTo>
                  <a:cubicBezTo>
                    <a:pt x="3697" y="2447"/>
                    <a:pt x="3728" y="2443"/>
                    <a:pt x="3752" y="2433"/>
                  </a:cubicBezTo>
                  <a:cubicBezTo>
                    <a:pt x="3752" y="2419"/>
                    <a:pt x="3752" y="2397"/>
                    <a:pt x="3752" y="2383"/>
                  </a:cubicBezTo>
                  <a:lnTo>
                    <a:pt x="3752" y="2316"/>
                  </a:lnTo>
                  <a:lnTo>
                    <a:pt x="3756" y="2316"/>
                  </a:lnTo>
                  <a:close/>
                  <a:moveTo>
                    <a:pt x="4062" y="2443"/>
                  </a:moveTo>
                  <a:cubicBezTo>
                    <a:pt x="3960" y="2443"/>
                    <a:pt x="3956" y="2401"/>
                    <a:pt x="3956" y="2316"/>
                  </a:cubicBezTo>
                  <a:cubicBezTo>
                    <a:pt x="3956" y="2224"/>
                    <a:pt x="3967" y="2193"/>
                    <a:pt x="4062" y="2193"/>
                  </a:cubicBezTo>
                  <a:cubicBezTo>
                    <a:pt x="4079" y="2193"/>
                    <a:pt x="4101" y="2196"/>
                    <a:pt x="4118" y="2200"/>
                  </a:cubicBezTo>
                  <a:lnTo>
                    <a:pt x="4122" y="2157"/>
                  </a:lnTo>
                  <a:cubicBezTo>
                    <a:pt x="4101" y="2150"/>
                    <a:pt x="4072" y="2147"/>
                    <a:pt x="4041" y="2147"/>
                  </a:cubicBezTo>
                  <a:cubicBezTo>
                    <a:pt x="3918" y="2147"/>
                    <a:pt x="3893" y="2207"/>
                    <a:pt x="3893" y="2316"/>
                  </a:cubicBezTo>
                  <a:cubicBezTo>
                    <a:pt x="3893" y="2411"/>
                    <a:pt x="3914" y="2493"/>
                    <a:pt x="4027" y="2493"/>
                  </a:cubicBezTo>
                  <a:cubicBezTo>
                    <a:pt x="4065" y="2493"/>
                    <a:pt x="4094" y="2489"/>
                    <a:pt x="4122" y="2482"/>
                  </a:cubicBezTo>
                  <a:lnTo>
                    <a:pt x="4115" y="2436"/>
                  </a:lnTo>
                  <a:cubicBezTo>
                    <a:pt x="4101" y="2440"/>
                    <a:pt x="4079" y="2443"/>
                    <a:pt x="4062" y="2443"/>
                  </a:cubicBezTo>
                  <a:close/>
                  <a:moveTo>
                    <a:pt x="4484" y="2150"/>
                  </a:moveTo>
                  <a:lnTo>
                    <a:pt x="4421" y="2150"/>
                  </a:lnTo>
                  <a:lnTo>
                    <a:pt x="4344" y="2270"/>
                  </a:lnTo>
                  <a:lnTo>
                    <a:pt x="4266" y="2150"/>
                  </a:lnTo>
                  <a:lnTo>
                    <a:pt x="4199" y="2150"/>
                  </a:lnTo>
                  <a:lnTo>
                    <a:pt x="4312" y="2313"/>
                  </a:lnTo>
                  <a:lnTo>
                    <a:pt x="4192" y="2489"/>
                  </a:lnTo>
                  <a:lnTo>
                    <a:pt x="4256" y="2489"/>
                  </a:lnTo>
                  <a:lnTo>
                    <a:pt x="4344" y="2359"/>
                  </a:lnTo>
                  <a:lnTo>
                    <a:pt x="4432" y="2489"/>
                  </a:lnTo>
                  <a:lnTo>
                    <a:pt x="4498" y="2489"/>
                  </a:lnTo>
                  <a:lnTo>
                    <a:pt x="4379" y="2313"/>
                  </a:lnTo>
                  <a:lnTo>
                    <a:pt x="4484" y="2150"/>
                  </a:lnTo>
                  <a:close/>
                  <a:moveTo>
                    <a:pt x="4565" y="2489"/>
                  </a:moveTo>
                  <a:lnTo>
                    <a:pt x="4625" y="2489"/>
                  </a:lnTo>
                  <a:lnTo>
                    <a:pt x="4625" y="2150"/>
                  </a:lnTo>
                  <a:lnTo>
                    <a:pt x="4565" y="2150"/>
                  </a:lnTo>
                  <a:lnTo>
                    <a:pt x="4565" y="2489"/>
                  </a:lnTo>
                  <a:close/>
                  <a:moveTo>
                    <a:pt x="4594" y="2016"/>
                  </a:moveTo>
                  <a:cubicBezTo>
                    <a:pt x="4566" y="2016"/>
                    <a:pt x="4558" y="2027"/>
                    <a:pt x="4558" y="2055"/>
                  </a:cubicBezTo>
                  <a:cubicBezTo>
                    <a:pt x="4558" y="2083"/>
                    <a:pt x="4566" y="2094"/>
                    <a:pt x="4594" y="2094"/>
                  </a:cubicBezTo>
                  <a:cubicBezTo>
                    <a:pt x="4623" y="2094"/>
                    <a:pt x="4629" y="2083"/>
                    <a:pt x="4629" y="2055"/>
                  </a:cubicBezTo>
                  <a:cubicBezTo>
                    <a:pt x="4629" y="2027"/>
                    <a:pt x="4623" y="2016"/>
                    <a:pt x="4594" y="2016"/>
                  </a:cubicBezTo>
                  <a:close/>
                  <a:moveTo>
                    <a:pt x="5005" y="2320"/>
                  </a:moveTo>
                  <a:cubicBezTo>
                    <a:pt x="5005" y="2444"/>
                    <a:pt x="4968" y="2493"/>
                    <a:pt x="4858" y="2493"/>
                  </a:cubicBezTo>
                  <a:cubicBezTo>
                    <a:pt x="4749" y="2493"/>
                    <a:pt x="4710" y="2447"/>
                    <a:pt x="4710" y="2320"/>
                  </a:cubicBezTo>
                  <a:cubicBezTo>
                    <a:pt x="4710" y="2193"/>
                    <a:pt x="4748" y="2147"/>
                    <a:pt x="4858" y="2147"/>
                  </a:cubicBezTo>
                  <a:cubicBezTo>
                    <a:pt x="4967" y="2147"/>
                    <a:pt x="5005" y="2197"/>
                    <a:pt x="5005" y="2320"/>
                  </a:cubicBezTo>
                  <a:close/>
                  <a:moveTo>
                    <a:pt x="4946" y="2320"/>
                  </a:moveTo>
                  <a:cubicBezTo>
                    <a:pt x="4946" y="2225"/>
                    <a:pt x="4924" y="2193"/>
                    <a:pt x="4854" y="2193"/>
                  </a:cubicBezTo>
                  <a:cubicBezTo>
                    <a:pt x="4784" y="2193"/>
                    <a:pt x="4763" y="2218"/>
                    <a:pt x="4763" y="2320"/>
                  </a:cubicBezTo>
                  <a:cubicBezTo>
                    <a:pt x="4763" y="2423"/>
                    <a:pt x="4784" y="2447"/>
                    <a:pt x="4854" y="2447"/>
                  </a:cubicBezTo>
                  <a:cubicBezTo>
                    <a:pt x="4924" y="2443"/>
                    <a:pt x="4946" y="2416"/>
                    <a:pt x="4946" y="2320"/>
                  </a:cubicBezTo>
                  <a:close/>
                  <a:moveTo>
                    <a:pt x="5435" y="2147"/>
                  </a:moveTo>
                  <a:cubicBezTo>
                    <a:pt x="5393" y="2147"/>
                    <a:pt x="5350" y="2157"/>
                    <a:pt x="5319" y="2172"/>
                  </a:cubicBezTo>
                  <a:cubicBezTo>
                    <a:pt x="5301" y="2157"/>
                    <a:pt x="5273" y="2147"/>
                    <a:pt x="5234" y="2147"/>
                  </a:cubicBezTo>
                  <a:cubicBezTo>
                    <a:pt x="5185" y="2147"/>
                    <a:pt x="5132" y="2157"/>
                    <a:pt x="5093" y="2175"/>
                  </a:cubicBezTo>
                  <a:cubicBezTo>
                    <a:pt x="5093" y="2196"/>
                    <a:pt x="5090" y="2214"/>
                    <a:pt x="5090" y="2235"/>
                  </a:cubicBezTo>
                  <a:lnTo>
                    <a:pt x="5090" y="2489"/>
                  </a:lnTo>
                  <a:lnTo>
                    <a:pt x="5146" y="2489"/>
                  </a:lnTo>
                  <a:lnTo>
                    <a:pt x="5146" y="2256"/>
                  </a:lnTo>
                  <a:cubicBezTo>
                    <a:pt x="5146" y="2242"/>
                    <a:pt x="5146" y="2221"/>
                    <a:pt x="5146" y="2207"/>
                  </a:cubicBezTo>
                  <a:cubicBezTo>
                    <a:pt x="5164" y="2200"/>
                    <a:pt x="5192" y="2193"/>
                    <a:pt x="5213" y="2193"/>
                  </a:cubicBezTo>
                  <a:cubicBezTo>
                    <a:pt x="5277" y="2193"/>
                    <a:pt x="5291" y="2221"/>
                    <a:pt x="5291" y="2277"/>
                  </a:cubicBezTo>
                  <a:lnTo>
                    <a:pt x="5291" y="2489"/>
                  </a:lnTo>
                  <a:lnTo>
                    <a:pt x="5347" y="2489"/>
                  </a:lnTo>
                  <a:lnTo>
                    <a:pt x="5347" y="2270"/>
                  </a:lnTo>
                  <a:cubicBezTo>
                    <a:pt x="5347" y="2249"/>
                    <a:pt x="5347" y="2232"/>
                    <a:pt x="5340" y="2214"/>
                  </a:cubicBezTo>
                  <a:cubicBezTo>
                    <a:pt x="5365" y="2200"/>
                    <a:pt x="5396" y="2196"/>
                    <a:pt x="5414" y="2196"/>
                  </a:cubicBezTo>
                  <a:cubicBezTo>
                    <a:pt x="5477" y="2196"/>
                    <a:pt x="5491" y="2224"/>
                    <a:pt x="5491" y="2281"/>
                  </a:cubicBezTo>
                  <a:lnTo>
                    <a:pt x="5491" y="2493"/>
                  </a:lnTo>
                  <a:lnTo>
                    <a:pt x="5548" y="2493"/>
                  </a:lnTo>
                  <a:lnTo>
                    <a:pt x="5548" y="2274"/>
                  </a:lnTo>
                  <a:cubicBezTo>
                    <a:pt x="5551" y="2203"/>
                    <a:pt x="5537" y="2147"/>
                    <a:pt x="5435" y="2147"/>
                  </a:cubicBezTo>
                  <a:close/>
                  <a:moveTo>
                    <a:pt x="5974" y="2443"/>
                  </a:moveTo>
                  <a:cubicBezTo>
                    <a:pt x="5872" y="2443"/>
                    <a:pt x="5868" y="2401"/>
                    <a:pt x="5868" y="2316"/>
                  </a:cubicBezTo>
                  <a:cubicBezTo>
                    <a:pt x="5868" y="2224"/>
                    <a:pt x="5879" y="2193"/>
                    <a:pt x="5974" y="2193"/>
                  </a:cubicBezTo>
                  <a:cubicBezTo>
                    <a:pt x="5991" y="2193"/>
                    <a:pt x="6012" y="2196"/>
                    <a:pt x="6030" y="2200"/>
                  </a:cubicBezTo>
                  <a:lnTo>
                    <a:pt x="6034" y="2157"/>
                  </a:lnTo>
                  <a:cubicBezTo>
                    <a:pt x="6012" y="2150"/>
                    <a:pt x="5984" y="2147"/>
                    <a:pt x="5953" y="2147"/>
                  </a:cubicBezTo>
                  <a:cubicBezTo>
                    <a:pt x="5829" y="2147"/>
                    <a:pt x="5805" y="2207"/>
                    <a:pt x="5805" y="2316"/>
                  </a:cubicBezTo>
                  <a:cubicBezTo>
                    <a:pt x="5805" y="2411"/>
                    <a:pt x="5826" y="2493"/>
                    <a:pt x="5938" y="2493"/>
                  </a:cubicBezTo>
                  <a:cubicBezTo>
                    <a:pt x="5977" y="2493"/>
                    <a:pt x="6005" y="2489"/>
                    <a:pt x="6034" y="2482"/>
                  </a:cubicBezTo>
                  <a:lnTo>
                    <a:pt x="6026" y="2436"/>
                  </a:lnTo>
                  <a:cubicBezTo>
                    <a:pt x="6012" y="2440"/>
                    <a:pt x="5991" y="2443"/>
                    <a:pt x="5974" y="2443"/>
                  </a:cubicBezTo>
                  <a:close/>
                  <a:moveTo>
                    <a:pt x="6389" y="2320"/>
                  </a:moveTo>
                  <a:cubicBezTo>
                    <a:pt x="6389" y="2444"/>
                    <a:pt x="6350" y="2493"/>
                    <a:pt x="6241" y="2493"/>
                  </a:cubicBezTo>
                  <a:cubicBezTo>
                    <a:pt x="6132" y="2493"/>
                    <a:pt x="6093" y="2447"/>
                    <a:pt x="6093" y="2320"/>
                  </a:cubicBezTo>
                  <a:cubicBezTo>
                    <a:pt x="6093" y="2193"/>
                    <a:pt x="6132" y="2147"/>
                    <a:pt x="6241" y="2147"/>
                  </a:cubicBezTo>
                  <a:cubicBezTo>
                    <a:pt x="6350" y="2147"/>
                    <a:pt x="6389" y="2197"/>
                    <a:pt x="6389" y="2320"/>
                  </a:cubicBezTo>
                  <a:close/>
                  <a:moveTo>
                    <a:pt x="6333" y="2320"/>
                  </a:moveTo>
                  <a:cubicBezTo>
                    <a:pt x="6333" y="2225"/>
                    <a:pt x="6312" y="2193"/>
                    <a:pt x="6241" y="2193"/>
                  </a:cubicBezTo>
                  <a:cubicBezTo>
                    <a:pt x="6171" y="2193"/>
                    <a:pt x="6150" y="2218"/>
                    <a:pt x="6150" y="2320"/>
                  </a:cubicBezTo>
                  <a:cubicBezTo>
                    <a:pt x="6150" y="2423"/>
                    <a:pt x="6171" y="2447"/>
                    <a:pt x="6241" y="2447"/>
                  </a:cubicBezTo>
                  <a:cubicBezTo>
                    <a:pt x="6312" y="2443"/>
                    <a:pt x="6333" y="2416"/>
                    <a:pt x="6333" y="2320"/>
                  </a:cubicBezTo>
                  <a:close/>
                  <a:moveTo>
                    <a:pt x="6819" y="2147"/>
                  </a:moveTo>
                  <a:cubicBezTo>
                    <a:pt x="6776" y="2147"/>
                    <a:pt x="6734" y="2157"/>
                    <a:pt x="6702" y="2172"/>
                  </a:cubicBezTo>
                  <a:cubicBezTo>
                    <a:pt x="6685" y="2157"/>
                    <a:pt x="6657" y="2147"/>
                    <a:pt x="6618" y="2147"/>
                  </a:cubicBezTo>
                  <a:cubicBezTo>
                    <a:pt x="6569" y="2147"/>
                    <a:pt x="6516" y="2157"/>
                    <a:pt x="6477" y="2175"/>
                  </a:cubicBezTo>
                  <a:cubicBezTo>
                    <a:pt x="6477" y="2196"/>
                    <a:pt x="6474" y="2214"/>
                    <a:pt x="6474" y="2235"/>
                  </a:cubicBezTo>
                  <a:lnTo>
                    <a:pt x="6474" y="2489"/>
                  </a:lnTo>
                  <a:lnTo>
                    <a:pt x="6530" y="2489"/>
                  </a:lnTo>
                  <a:lnTo>
                    <a:pt x="6530" y="2256"/>
                  </a:lnTo>
                  <a:cubicBezTo>
                    <a:pt x="6530" y="2242"/>
                    <a:pt x="6530" y="2221"/>
                    <a:pt x="6530" y="2207"/>
                  </a:cubicBezTo>
                  <a:cubicBezTo>
                    <a:pt x="6548" y="2200"/>
                    <a:pt x="6576" y="2193"/>
                    <a:pt x="6597" y="2193"/>
                  </a:cubicBezTo>
                  <a:cubicBezTo>
                    <a:pt x="6660" y="2193"/>
                    <a:pt x="6674" y="2221"/>
                    <a:pt x="6674" y="2277"/>
                  </a:cubicBezTo>
                  <a:lnTo>
                    <a:pt x="6674" y="2489"/>
                  </a:lnTo>
                  <a:lnTo>
                    <a:pt x="6731" y="2489"/>
                  </a:lnTo>
                  <a:lnTo>
                    <a:pt x="6731" y="2270"/>
                  </a:lnTo>
                  <a:cubicBezTo>
                    <a:pt x="6731" y="2249"/>
                    <a:pt x="6731" y="2232"/>
                    <a:pt x="6724" y="2214"/>
                  </a:cubicBezTo>
                  <a:cubicBezTo>
                    <a:pt x="6748" y="2200"/>
                    <a:pt x="6780" y="2196"/>
                    <a:pt x="6798" y="2196"/>
                  </a:cubicBezTo>
                  <a:cubicBezTo>
                    <a:pt x="6861" y="2196"/>
                    <a:pt x="6875" y="2224"/>
                    <a:pt x="6875" y="2281"/>
                  </a:cubicBezTo>
                  <a:lnTo>
                    <a:pt x="6875" y="2493"/>
                  </a:lnTo>
                  <a:lnTo>
                    <a:pt x="6931" y="2493"/>
                  </a:lnTo>
                  <a:lnTo>
                    <a:pt x="6931" y="2274"/>
                  </a:lnTo>
                  <a:cubicBezTo>
                    <a:pt x="6938" y="2203"/>
                    <a:pt x="6924" y="2147"/>
                    <a:pt x="6819" y="2147"/>
                  </a:cubicBezTo>
                  <a:close/>
                  <a:moveTo>
                    <a:pt x="7322" y="2320"/>
                  </a:moveTo>
                  <a:cubicBezTo>
                    <a:pt x="7322" y="2450"/>
                    <a:pt x="7280" y="2493"/>
                    <a:pt x="7178" y="2493"/>
                  </a:cubicBezTo>
                  <a:cubicBezTo>
                    <a:pt x="7150" y="2493"/>
                    <a:pt x="7121" y="2489"/>
                    <a:pt x="7093" y="2482"/>
                  </a:cubicBezTo>
                  <a:lnTo>
                    <a:pt x="7093" y="2613"/>
                  </a:lnTo>
                  <a:lnTo>
                    <a:pt x="7037" y="2613"/>
                  </a:lnTo>
                  <a:lnTo>
                    <a:pt x="7037" y="2235"/>
                  </a:lnTo>
                  <a:cubicBezTo>
                    <a:pt x="7037" y="2214"/>
                    <a:pt x="7037" y="2196"/>
                    <a:pt x="7040" y="2175"/>
                  </a:cubicBezTo>
                  <a:cubicBezTo>
                    <a:pt x="7079" y="2154"/>
                    <a:pt x="7125" y="2147"/>
                    <a:pt x="7171" y="2147"/>
                  </a:cubicBezTo>
                  <a:cubicBezTo>
                    <a:pt x="7276" y="2147"/>
                    <a:pt x="7322" y="2186"/>
                    <a:pt x="7322" y="2320"/>
                  </a:cubicBezTo>
                  <a:close/>
                  <a:moveTo>
                    <a:pt x="7262" y="2320"/>
                  </a:moveTo>
                  <a:cubicBezTo>
                    <a:pt x="7262" y="2242"/>
                    <a:pt x="7248" y="2193"/>
                    <a:pt x="7167" y="2193"/>
                  </a:cubicBezTo>
                  <a:cubicBezTo>
                    <a:pt x="7143" y="2193"/>
                    <a:pt x="7114" y="2196"/>
                    <a:pt x="7097" y="2207"/>
                  </a:cubicBezTo>
                  <a:cubicBezTo>
                    <a:pt x="7097" y="2221"/>
                    <a:pt x="7097" y="2242"/>
                    <a:pt x="7097" y="2256"/>
                  </a:cubicBezTo>
                  <a:lnTo>
                    <a:pt x="7097" y="2436"/>
                  </a:lnTo>
                  <a:cubicBezTo>
                    <a:pt x="7114" y="2443"/>
                    <a:pt x="7143" y="2447"/>
                    <a:pt x="7164" y="2447"/>
                  </a:cubicBezTo>
                  <a:cubicBezTo>
                    <a:pt x="7252" y="2447"/>
                    <a:pt x="7262" y="2401"/>
                    <a:pt x="7262" y="2320"/>
                  </a:cubicBezTo>
                  <a:close/>
                  <a:moveTo>
                    <a:pt x="7664" y="2249"/>
                  </a:moveTo>
                  <a:lnTo>
                    <a:pt x="7664" y="2404"/>
                  </a:lnTo>
                  <a:cubicBezTo>
                    <a:pt x="7664" y="2426"/>
                    <a:pt x="7664" y="2443"/>
                    <a:pt x="7660" y="2464"/>
                  </a:cubicBezTo>
                  <a:cubicBezTo>
                    <a:pt x="7621" y="2486"/>
                    <a:pt x="7572" y="2493"/>
                    <a:pt x="7516" y="2493"/>
                  </a:cubicBezTo>
                  <a:cubicBezTo>
                    <a:pt x="7424" y="2493"/>
                    <a:pt x="7385" y="2461"/>
                    <a:pt x="7385" y="2390"/>
                  </a:cubicBezTo>
                  <a:cubicBezTo>
                    <a:pt x="7385" y="2330"/>
                    <a:pt x="7410" y="2295"/>
                    <a:pt x="7474" y="2284"/>
                  </a:cubicBezTo>
                  <a:cubicBezTo>
                    <a:pt x="7512" y="2277"/>
                    <a:pt x="7558" y="2277"/>
                    <a:pt x="7607" y="2274"/>
                  </a:cubicBezTo>
                  <a:lnTo>
                    <a:pt x="7607" y="2267"/>
                  </a:lnTo>
                  <a:cubicBezTo>
                    <a:pt x="7607" y="2214"/>
                    <a:pt x="7586" y="2193"/>
                    <a:pt x="7526" y="2193"/>
                  </a:cubicBezTo>
                  <a:cubicBezTo>
                    <a:pt x="7488" y="2193"/>
                    <a:pt x="7445" y="2196"/>
                    <a:pt x="7410" y="2203"/>
                  </a:cubicBezTo>
                  <a:lnTo>
                    <a:pt x="7407" y="2161"/>
                  </a:lnTo>
                  <a:cubicBezTo>
                    <a:pt x="7445" y="2154"/>
                    <a:pt x="7484" y="2150"/>
                    <a:pt x="7533" y="2150"/>
                  </a:cubicBezTo>
                  <a:cubicBezTo>
                    <a:pt x="7607" y="2147"/>
                    <a:pt x="7664" y="2165"/>
                    <a:pt x="7664" y="2249"/>
                  </a:cubicBezTo>
                  <a:close/>
                  <a:moveTo>
                    <a:pt x="7607" y="2316"/>
                  </a:moveTo>
                  <a:cubicBezTo>
                    <a:pt x="7572" y="2316"/>
                    <a:pt x="7526" y="2320"/>
                    <a:pt x="7495" y="2323"/>
                  </a:cubicBezTo>
                  <a:cubicBezTo>
                    <a:pt x="7459" y="2330"/>
                    <a:pt x="7442" y="2344"/>
                    <a:pt x="7442" y="2387"/>
                  </a:cubicBezTo>
                  <a:cubicBezTo>
                    <a:pt x="7442" y="2433"/>
                    <a:pt x="7466" y="2447"/>
                    <a:pt x="7523" y="2447"/>
                  </a:cubicBezTo>
                  <a:cubicBezTo>
                    <a:pt x="7547" y="2447"/>
                    <a:pt x="7579" y="2443"/>
                    <a:pt x="7604" y="2433"/>
                  </a:cubicBezTo>
                  <a:cubicBezTo>
                    <a:pt x="7604" y="2419"/>
                    <a:pt x="7604" y="2397"/>
                    <a:pt x="7604" y="2383"/>
                  </a:cubicBezTo>
                  <a:lnTo>
                    <a:pt x="7604" y="2316"/>
                  </a:lnTo>
                  <a:lnTo>
                    <a:pt x="7607" y="2316"/>
                  </a:lnTo>
                  <a:close/>
                  <a:moveTo>
                    <a:pt x="7914" y="2147"/>
                  </a:moveTo>
                  <a:cubicBezTo>
                    <a:pt x="7850" y="2147"/>
                    <a:pt x="7801" y="2157"/>
                    <a:pt x="7762" y="2175"/>
                  </a:cubicBezTo>
                  <a:cubicBezTo>
                    <a:pt x="7762" y="2196"/>
                    <a:pt x="7759" y="2214"/>
                    <a:pt x="7759" y="2235"/>
                  </a:cubicBezTo>
                  <a:lnTo>
                    <a:pt x="7759" y="2489"/>
                  </a:lnTo>
                  <a:lnTo>
                    <a:pt x="7815" y="2489"/>
                  </a:lnTo>
                  <a:lnTo>
                    <a:pt x="7815" y="2256"/>
                  </a:lnTo>
                  <a:cubicBezTo>
                    <a:pt x="7815" y="2242"/>
                    <a:pt x="7815" y="2221"/>
                    <a:pt x="7815" y="2207"/>
                  </a:cubicBezTo>
                  <a:cubicBezTo>
                    <a:pt x="7833" y="2200"/>
                    <a:pt x="7868" y="2193"/>
                    <a:pt x="7892" y="2193"/>
                  </a:cubicBezTo>
                  <a:cubicBezTo>
                    <a:pt x="7970" y="2193"/>
                    <a:pt x="7981" y="2217"/>
                    <a:pt x="7981" y="2277"/>
                  </a:cubicBezTo>
                  <a:lnTo>
                    <a:pt x="7981" y="2486"/>
                  </a:lnTo>
                  <a:lnTo>
                    <a:pt x="8037" y="2486"/>
                  </a:lnTo>
                  <a:lnTo>
                    <a:pt x="8037" y="2267"/>
                  </a:lnTo>
                  <a:cubicBezTo>
                    <a:pt x="8040" y="2200"/>
                    <a:pt x="8030" y="2147"/>
                    <a:pt x="7914" y="2147"/>
                  </a:cubicBezTo>
                  <a:close/>
                  <a:moveTo>
                    <a:pt x="8259" y="2390"/>
                  </a:moveTo>
                  <a:lnTo>
                    <a:pt x="8157" y="2150"/>
                  </a:lnTo>
                  <a:lnTo>
                    <a:pt x="8093" y="2150"/>
                  </a:lnTo>
                  <a:lnTo>
                    <a:pt x="8230" y="2464"/>
                  </a:lnTo>
                  <a:lnTo>
                    <a:pt x="8178" y="2613"/>
                  </a:lnTo>
                  <a:lnTo>
                    <a:pt x="8238" y="2613"/>
                  </a:lnTo>
                  <a:lnTo>
                    <a:pt x="8396" y="2150"/>
                  </a:lnTo>
                  <a:lnTo>
                    <a:pt x="8336" y="2150"/>
                  </a:lnTo>
                  <a:lnTo>
                    <a:pt x="8259" y="2390"/>
                  </a:lnTo>
                  <a:close/>
                  <a:moveTo>
                    <a:pt x="10223" y="1586"/>
                  </a:moveTo>
                  <a:cubicBezTo>
                    <a:pt x="10223" y="1604"/>
                    <a:pt x="10220" y="1618"/>
                    <a:pt x="10213" y="1632"/>
                  </a:cubicBezTo>
                  <a:cubicBezTo>
                    <a:pt x="10206" y="1646"/>
                    <a:pt x="10199" y="1657"/>
                    <a:pt x="10188" y="1667"/>
                  </a:cubicBezTo>
                  <a:cubicBezTo>
                    <a:pt x="10177" y="1678"/>
                    <a:pt x="10167" y="1685"/>
                    <a:pt x="10153" y="1692"/>
                  </a:cubicBezTo>
                  <a:cubicBezTo>
                    <a:pt x="10139" y="1699"/>
                    <a:pt x="10125" y="1699"/>
                    <a:pt x="10111" y="1699"/>
                  </a:cubicBezTo>
                  <a:cubicBezTo>
                    <a:pt x="10093" y="1699"/>
                    <a:pt x="10079" y="1695"/>
                    <a:pt x="10065" y="1692"/>
                  </a:cubicBezTo>
                  <a:cubicBezTo>
                    <a:pt x="10051" y="1685"/>
                    <a:pt x="10040" y="1678"/>
                    <a:pt x="10030" y="1667"/>
                  </a:cubicBezTo>
                  <a:cubicBezTo>
                    <a:pt x="10019" y="1657"/>
                    <a:pt x="10012" y="1646"/>
                    <a:pt x="10005" y="1632"/>
                  </a:cubicBezTo>
                  <a:cubicBezTo>
                    <a:pt x="9998" y="1618"/>
                    <a:pt x="9998" y="1604"/>
                    <a:pt x="9998" y="1586"/>
                  </a:cubicBezTo>
                  <a:cubicBezTo>
                    <a:pt x="9998" y="1568"/>
                    <a:pt x="10001" y="1554"/>
                    <a:pt x="10008" y="1540"/>
                  </a:cubicBezTo>
                  <a:cubicBezTo>
                    <a:pt x="10016" y="1526"/>
                    <a:pt x="10023" y="1516"/>
                    <a:pt x="10033" y="1505"/>
                  </a:cubicBezTo>
                  <a:cubicBezTo>
                    <a:pt x="10044" y="1495"/>
                    <a:pt x="10054" y="1487"/>
                    <a:pt x="10068" y="1480"/>
                  </a:cubicBezTo>
                  <a:cubicBezTo>
                    <a:pt x="10082" y="1473"/>
                    <a:pt x="10097" y="1473"/>
                    <a:pt x="10111" y="1473"/>
                  </a:cubicBezTo>
                  <a:cubicBezTo>
                    <a:pt x="10125" y="1473"/>
                    <a:pt x="10139" y="1477"/>
                    <a:pt x="10153" y="1480"/>
                  </a:cubicBezTo>
                  <a:cubicBezTo>
                    <a:pt x="10167" y="1487"/>
                    <a:pt x="10177" y="1494"/>
                    <a:pt x="10188" y="1505"/>
                  </a:cubicBezTo>
                  <a:cubicBezTo>
                    <a:pt x="10199" y="1515"/>
                    <a:pt x="10206" y="1526"/>
                    <a:pt x="10213" y="1540"/>
                  </a:cubicBezTo>
                  <a:cubicBezTo>
                    <a:pt x="10223" y="1554"/>
                    <a:pt x="10223" y="1572"/>
                    <a:pt x="10223" y="1586"/>
                  </a:cubicBezTo>
                  <a:close/>
                  <a:moveTo>
                    <a:pt x="10202" y="1586"/>
                  </a:moveTo>
                  <a:cubicBezTo>
                    <a:pt x="10202" y="1572"/>
                    <a:pt x="10199" y="1558"/>
                    <a:pt x="10195" y="1547"/>
                  </a:cubicBezTo>
                  <a:cubicBezTo>
                    <a:pt x="10192" y="1537"/>
                    <a:pt x="10185" y="1526"/>
                    <a:pt x="10177" y="1519"/>
                  </a:cubicBezTo>
                  <a:cubicBezTo>
                    <a:pt x="10170" y="1512"/>
                    <a:pt x="10160" y="1505"/>
                    <a:pt x="10149" y="1501"/>
                  </a:cubicBezTo>
                  <a:cubicBezTo>
                    <a:pt x="10139" y="1498"/>
                    <a:pt x="10128" y="1494"/>
                    <a:pt x="10114" y="1494"/>
                  </a:cubicBezTo>
                  <a:cubicBezTo>
                    <a:pt x="10100" y="1494"/>
                    <a:pt x="10090" y="1498"/>
                    <a:pt x="10079" y="1501"/>
                  </a:cubicBezTo>
                  <a:cubicBezTo>
                    <a:pt x="10069" y="1505"/>
                    <a:pt x="10058" y="1512"/>
                    <a:pt x="10051" y="1519"/>
                  </a:cubicBezTo>
                  <a:cubicBezTo>
                    <a:pt x="10044" y="1526"/>
                    <a:pt x="10037" y="1537"/>
                    <a:pt x="10033" y="1547"/>
                  </a:cubicBezTo>
                  <a:cubicBezTo>
                    <a:pt x="10030" y="1558"/>
                    <a:pt x="10026" y="1572"/>
                    <a:pt x="10026" y="1586"/>
                  </a:cubicBezTo>
                  <a:cubicBezTo>
                    <a:pt x="10026" y="1600"/>
                    <a:pt x="10030" y="1611"/>
                    <a:pt x="10033" y="1621"/>
                  </a:cubicBezTo>
                  <a:cubicBezTo>
                    <a:pt x="10037" y="1632"/>
                    <a:pt x="10044" y="1642"/>
                    <a:pt x="10051" y="1649"/>
                  </a:cubicBezTo>
                  <a:cubicBezTo>
                    <a:pt x="10058" y="1657"/>
                    <a:pt x="10068" y="1664"/>
                    <a:pt x="10079" y="1671"/>
                  </a:cubicBezTo>
                  <a:cubicBezTo>
                    <a:pt x="10089" y="1674"/>
                    <a:pt x="10104" y="1678"/>
                    <a:pt x="10114" y="1678"/>
                  </a:cubicBezTo>
                  <a:cubicBezTo>
                    <a:pt x="10125" y="1678"/>
                    <a:pt x="10139" y="1675"/>
                    <a:pt x="10149" y="1671"/>
                  </a:cubicBezTo>
                  <a:cubicBezTo>
                    <a:pt x="10160" y="1668"/>
                    <a:pt x="10170" y="1660"/>
                    <a:pt x="10177" y="1653"/>
                  </a:cubicBezTo>
                  <a:cubicBezTo>
                    <a:pt x="10185" y="1646"/>
                    <a:pt x="10192" y="1635"/>
                    <a:pt x="10195" y="1625"/>
                  </a:cubicBezTo>
                  <a:cubicBezTo>
                    <a:pt x="10199" y="1614"/>
                    <a:pt x="10202" y="1600"/>
                    <a:pt x="10202" y="1586"/>
                  </a:cubicBezTo>
                  <a:close/>
                  <a:moveTo>
                    <a:pt x="10132" y="1597"/>
                  </a:moveTo>
                  <a:lnTo>
                    <a:pt x="10167" y="1653"/>
                  </a:lnTo>
                  <a:lnTo>
                    <a:pt x="10142" y="1653"/>
                  </a:lnTo>
                  <a:lnTo>
                    <a:pt x="10111" y="1600"/>
                  </a:lnTo>
                  <a:lnTo>
                    <a:pt x="10089" y="1600"/>
                  </a:lnTo>
                  <a:lnTo>
                    <a:pt x="10089" y="1653"/>
                  </a:lnTo>
                  <a:lnTo>
                    <a:pt x="10068" y="1653"/>
                  </a:lnTo>
                  <a:lnTo>
                    <a:pt x="10068" y="1526"/>
                  </a:lnTo>
                  <a:lnTo>
                    <a:pt x="10118" y="1526"/>
                  </a:lnTo>
                  <a:cubicBezTo>
                    <a:pt x="10132" y="1526"/>
                    <a:pt x="10146" y="1530"/>
                    <a:pt x="10153" y="1533"/>
                  </a:cubicBezTo>
                  <a:cubicBezTo>
                    <a:pt x="10160" y="1540"/>
                    <a:pt x="10163" y="1547"/>
                    <a:pt x="10163" y="1561"/>
                  </a:cubicBezTo>
                  <a:cubicBezTo>
                    <a:pt x="10163" y="1572"/>
                    <a:pt x="10160" y="1582"/>
                    <a:pt x="10153" y="1586"/>
                  </a:cubicBezTo>
                  <a:cubicBezTo>
                    <a:pt x="10149" y="1593"/>
                    <a:pt x="10142" y="1597"/>
                    <a:pt x="10132" y="1597"/>
                  </a:cubicBezTo>
                  <a:close/>
                  <a:moveTo>
                    <a:pt x="10125" y="1579"/>
                  </a:moveTo>
                  <a:cubicBezTo>
                    <a:pt x="10128" y="1579"/>
                    <a:pt x="10132" y="1579"/>
                    <a:pt x="10135" y="1575"/>
                  </a:cubicBezTo>
                  <a:cubicBezTo>
                    <a:pt x="10139" y="1575"/>
                    <a:pt x="10139" y="1572"/>
                    <a:pt x="10142" y="1568"/>
                  </a:cubicBezTo>
                  <a:cubicBezTo>
                    <a:pt x="10142" y="1565"/>
                    <a:pt x="10146" y="1561"/>
                    <a:pt x="10146" y="1558"/>
                  </a:cubicBezTo>
                  <a:cubicBezTo>
                    <a:pt x="10146" y="1554"/>
                    <a:pt x="10146" y="1551"/>
                    <a:pt x="10142" y="1547"/>
                  </a:cubicBezTo>
                  <a:cubicBezTo>
                    <a:pt x="10142" y="1544"/>
                    <a:pt x="10139" y="1544"/>
                    <a:pt x="10135" y="1544"/>
                  </a:cubicBezTo>
                  <a:cubicBezTo>
                    <a:pt x="10132" y="1544"/>
                    <a:pt x="10129" y="1540"/>
                    <a:pt x="10125" y="1540"/>
                  </a:cubicBezTo>
                  <a:cubicBezTo>
                    <a:pt x="10122" y="1540"/>
                    <a:pt x="10118" y="1540"/>
                    <a:pt x="10114" y="1540"/>
                  </a:cubicBezTo>
                  <a:lnTo>
                    <a:pt x="10089" y="1540"/>
                  </a:lnTo>
                  <a:lnTo>
                    <a:pt x="10089" y="1575"/>
                  </a:lnTo>
                  <a:lnTo>
                    <a:pt x="10114" y="1575"/>
                  </a:lnTo>
                  <a:cubicBezTo>
                    <a:pt x="10118" y="1582"/>
                    <a:pt x="10121" y="1579"/>
                    <a:pt x="10125" y="1579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" name="Freeform 67"/>
            <p:cNvSpPr>
              <a:spLocks noChangeArrowheads="1"/>
            </p:cNvSpPr>
            <p:nvPr/>
          </p:nvSpPr>
          <p:spPr bwMode="auto">
            <a:xfrm>
              <a:off x="1930" y="2022"/>
              <a:ext cx="343" cy="223"/>
            </a:xfrm>
            <a:custGeom>
              <a:avLst/>
              <a:gdLst>
                <a:gd name="T0" fmla="*/ 1510 w 1515"/>
                <a:gd name="T1" fmla="*/ 0 h 988"/>
                <a:gd name="T2" fmla="*/ 3 w 1515"/>
                <a:gd name="T3" fmla="*/ 508 h 988"/>
                <a:gd name="T4" fmla="*/ 0 w 1515"/>
                <a:gd name="T5" fmla="*/ 539 h 988"/>
                <a:gd name="T6" fmla="*/ 1514 w 1515"/>
                <a:gd name="T7" fmla="*/ 987 h 988"/>
                <a:gd name="T8" fmla="*/ 1514 w 1515"/>
                <a:gd name="T9" fmla="*/ 0 h 988"/>
                <a:gd name="T10" fmla="*/ 1510 w 1515"/>
                <a:gd name="T11" fmla="*/ 0 h 9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15" h="988">
                  <a:moveTo>
                    <a:pt x="1510" y="0"/>
                  </a:moveTo>
                  <a:cubicBezTo>
                    <a:pt x="834" y="384"/>
                    <a:pt x="200" y="483"/>
                    <a:pt x="3" y="508"/>
                  </a:cubicBezTo>
                  <a:cubicBezTo>
                    <a:pt x="3" y="518"/>
                    <a:pt x="0" y="529"/>
                    <a:pt x="0" y="539"/>
                  </a:cubicBezTo>
                  <a:cubicBezTo>
                    <a:pt x="225" y="638"/>
                    <a:pt x="792" y="864"/>
                    <a:pt x="1514" y="987"/>
                  </a:cubicBezTo>
                  <a:lnTo>
                    <a:pt x="1514" y="0"/>
                  </a:lnTo>
                  <a:lnTo>
                    <a:pt x="151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" name="Freeform 68"/>
            <p:cNvSpPr>
              <a:spLocks noChangeArrowheads="1"/>
            </p:cNvSpPr>
            <p:nvPr/>
          </p:nvSpPr>
          <p:spPr bwMode="auto">
            <a:xfrm>
              <a:off x="1922" y="1739"/>
              <a:ext cx="349" cy="369"/>
            </a:xfrm>
            <a:custGeom>
              <a:avLst/>
              <a:gdLst>
                <a:gd name="T0" fmla="*/ 1542 w 1543"/>
                <a:gd name="T1" fmla="*/ 1108 h 1633"/>
                <a:gd name="T2" fmla="*/ 1542 w 1543"/>
                <a:gd name="T3" fmla="*/ 0 h 1633"/>
                <a:gd name="T4" fmla="*/ 0 w 1543"/>
                <a:gd name="T5" fmla="*/ 1600 h 1633"/>
                <a:gd name="T6" fmla="*/ 14 w 1543"/>
                <a:gd name="T7" fmla="*/ 1632 h 1633"/>
                <a:gd name="T8" fmla="*/ 1542 w 1543"/>
                <a:gd name="T9" fmla="*/ 1108 h 16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3" h="1633">
                  <a:moveTo>
                    <a:pt x="1542" y="1108"/>
                  </a:moveTo>
                  <a:lnTo>
                    <a:pt x="1542" y="0"/>
                  </a:lnTo>
                  <a:lnTo>
                    <a:pt x="0" y="1600"/>
                  </a:lnTo>
                  <a:cubicBezTo>
                    <a:pt x="7" y="1611"/>
                    <a:pt x="11" y="1622"/>
                    <a:pt x="14" y="1632"/>
                  </a:cubicBezTo>
                  <a:cubicBezTo>
                    <a:pt x="201" y="1611"/>
                    <a:pt x="863" y="1505"/>
                    <a:pt x="1542" y="110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" name="Freeform 69"/>
            <p:cNvSpPr>
              <a:spLocks noChangeArrowheads="1"/>
            </p:cNvSpPr>
            <p:nvPr/>
          </p:nvSpPr>
          <p:spPr bwMode="auto">
            <a:xfrm>
              <a:off x="1894" y="2170"/>
              <a:ext cx="378" cy="125"/>
            </a:xfrm>
            <a:custGeom>
              <a:avLst/>
              <a:gdLst>
                <a:gd name="T0" fmla="*/ 109 w 1670"/>
                <a:gd name="T1" fmla="*/ 0 h 555"/>
                <a:gd name="T2" fmla="*/ 0 w 1670"/>
                <a:gd name="T3" fmla="*/ 88 h 555"/>
                <a:gd name="T4" fmla="*/ 127 w 1670"/>
                <a:gd name="T5" fmla="*/ 554 h 555"/>
                <a:gd name="T6" fmla="*/ 1669 w 1670"/>
                <a:gd name="T7" fmla="*/ 554 h 555"/>
                <a:gd name="T8" fmla="*/ 1669 w 1670"/>
                <a:gd name="T9" fmla="*/ 459 h 555"/>
                <a:gd name="T10" fmla="*/ 109 w 1670"/>
                <a:gd name="T1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70" h="555">
                  <a:moveTo>
                    <a:pt x="109" y="0"/>
                  </a:moveTo>
                  <a:cubicBezTo>
                    <a:pt x="81" y="39"/>
                    <a:pt x="46" y="71"/>
                    <a:pt x="0" y="88"/>
                  </a:cubicBezTo>
                  <a:cubicBezTo>
                    <a:pt x="18" y="194"/>
                    <a:pt x="53" y="367"/>
                    <a:pt x="127" y="554"/>
                  </a:cubicBezTo>
                  <a:lnTo>
                    <a:pt x="1669" y="554"/>
                  </a:lnTo>
                  <a:lnTo>
                    <a:pt x="1669" y="459"/>
                  </a:lnTo>
                  <a:cubicBezTo>
                    <a:pt x="930" y="335"/>
                    <a:pt x="342" y="103"/>
                    <a:pt x="10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" name="Freeform 70"/>
            <p:cNvSpPr>
              <a:spLocks noChangeArrowheads="1"/>
            </p:cNvSpPr>
            <p:nvPr/>
          </p:nvSpPr>
          <p:spPr bwMode="auto">
            <a:xfrm>
              <a:off x="1736" y="2190"/>
              <a:ext cx="145" cy="105"/>
            </a:xfrm>
            <a:custGeom>
              <a:avLst/>
              <a:gdLst>
                <a:gd name="T0" fmla="*/ 531 w 642"/>
                <a:gd name="T1" fmla="*/ 25 h 467"/>
                <a:gd name="T2" fmla="*/ 450 w 642"/>
                <a:gd name="T3" fmla="*/ 0 h 467"/>
                <a:gd name="T4" fmla="*/ 0 w 642"/>
                <a:gd name="T5" fmla="*/ 466 h 467"/>
                <a:gd name="T6" fmla="*/ 641 w 642"/>
                <a:gd name="T7" fmla="*/ 466 h 467"/>
                <a:gd name="T8" fmla="*/ 531 w 642"/>
                <a:gd name="T9" fmla="*/ 25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2" h="467">
                  <a:moveTo>
                    <a:pt x="531" y="25"/>
                  </a:moveTo>
                  <a:cubicBezTo>
                    <a:pt x="503" y="22"/>
                    <a:pt x="475" y="11"/>
                    <a:pt x="450" y="0"/>
                  </a:cubicBezTo>
                  <a:lnTo>
                    <a:pt x="0" y="466"/>
                  </a:lnTo>
                  <a:lnTo>
                    <a:pt x="641" y="466"/>
                  </a:lnTo>
                  <a:cubicBezTo>
                    <a:pt x="577" y="290"/>
                    <a:pt x="545" y="127"/>
                    <a:pt x="531" y="25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2" name="Content Placeholder 6"/>
          <p:cNvSpPr>
            <a:spLocks noGrp="1"/>
          </p:cNvSpPr>
          <p:nvPr>
            <p:ph sz="quarter" idx="22" hasCustomPrompt="1"/>
          </p:nvPr>
        </p:nvSpPr>
        <p:spPr>
          <a:xfrm>
            <a:off x="301973" y="2045288"/>
            <a:ext cx="2743200" cy="2743200"/>
          </a:xfrm>
          <a:prstGeom prst="ellipse">
            <a:avLst/>
          </a:prstGeom>
          <a:solidFill>
            <a:schemeClr val="bg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5400" b="0" i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23" name="Content Placeholder 6"/>
          <p:cNvSpPr>
            <a:spLocks noGrp="1"/>
          </p:cNvSpPr>
          <p:nvPr>
            <p:ph sz="quarter" idx="23" hasCustomPrompt="1"/>
          </p:nvPr>
        </p:nvSpPr>
        <p:spPr>
          <a:xfrm>
            <a:off x="3249315" y="2045288"/>
            <a:ext cx="2743200" cy="2743200"/>
          </a:xfrm>
          <a:prstGeom prst="ellipse">
            <a:avLst/>
          </a:prstGeom>
          <a:solidFill>
            <a:schemeClr val="bg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5400" b="0" i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24" name="Content Placeholder 6"/>
          <p:cNvSpPr>
            <a:spLocks noGrp="1"/>
          </p:cNvSpPr>
          <p:nvPr>
            <p:ph sz="quarter" idx="24" hasCustomPrompt="1"/>
          </p:nvPr>
        </p:nvSpPr>
        <p:spPr>
          <a:xfrm>
            <a:off x="6196657" y="2045288"/>
            <a:ext cx="2743200" cy="2743200"/>
          </a:xfrm>
          <a:prstGeom prst="ellipse">
            <a:avLst/>
          </a:prstGeom>
          <a:solidFill>
            <a:schemeClr val="bg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5400" b="0" i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25" name="Content Placeholder 6"/>
          <p:cNvSpPr>
            <a:spLocks noGrp="1"/>
          </p:cNvSpPr>
          <p:nvPr>
            <p:ph sz="quarter" idx="25" hasCustomPrompt="1"/>
          </p:nvPr>
        </p:nvSpPr>
        <p:spPr>
          <a:xfrm>
            <a:off x="9144000" y="2045288"/>
            <a:ext cx="2743200" cy="2743200"/>
          </a:xfrm>
          <a:prstGeom prst="ellipse">
            <a:avLst/>
          </a:prstGeom>
          <a:solidFill>
            <a:schemeClr val="bg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5400" b="0" i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42704" y="6567170"/>
            <a:ext cx="280436" cy="177421"/>
          </a:xfrm>
          <a:prstGeom prst="rect">
            <a:avLst/>
          </a:prstGeom>
          <a:ln w="25400" cap="rnd">
            <a:noFill/>
          </a:ln>
        </p:spPr>
        <p:txBody>
          <a:bodyPr vert="horz" lIns="0" tIns="0" rIns="36576" bIns="0" rtlCol="0" anchor="ctr"/>
          <a:lstStyle>
            <a:lvl1pPr algn="r">
              <a:defRPr sz="1000" b="1">
                <a:solidFill>
                  <a:schemeClr val="bg1"/>
                </a:solidFill>
              </a:defRPr>
            </a:lvl1pPr>
          </a:lstStyle>
          <a:p>
            <a:fld id="{369CBD11-8145-8849-BA5F-F03872159E2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 userDrawn="1"/>
        </p:nvSpPr>
        <p:spPr>
          <a:xfrm>
            <a:off x="207878" y="6540464"/>
            <a:ext cx="209704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 smtClean="0">
                <a:solidFill>
                  <a:schemeClr val="bg1">
                    <a:alpha val="40000"/>
                  </a:schemeClr>
                </a:solidFill>
              </a:rPr>
              <a:t>©2017 </a:t>
            </a:r>
            <a:r>
              <a:rPr lang="en-US" sz="900" dirty="0" err="1" smtClean="0">
                <a:solidFill>
                  <a:schemeClr val="bg1">
                    <a:alpha val="40000"/>
                  </a:schemeClr>
                </a:solidFill>
              </a:rPr>
              <a:t>LiveRamp</a:t>
            </a:r>
            <a:r>
              <a:rPr lang="en-US" sz="900" dirty="0" smtClean="0">
                <a:solidFill>
                  <a:schemeClr val="bg1">
                    <a:alpha val="40000"/>
                  </a:schemeClr>
                </a:solidFill>
              </a:rPr>
              <a:t>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733722479"/>
      </p:ext>
    </p:extLst>
  </p:cSld>
  <p:clrMapOvr>
    <a:masterClrMapping/>
  </p:clrMapOvr>
  <p:transition xmlns:p14="http://schemas.microsoft.com/office/powerpoint/2010/main" spd="med">
    <p:pull/>
  </p:transition>
  <p:timing>
    <p:tnLst>
      <p:par>
        <p:cTn xmlns:p14="http://schemas.microsoft.com/office/powerpoint/2010/main"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/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circle-bucke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Oval 40" hidden="1"/>
          <p:cNvSpPr/>
          <p:nvPr userDrawn="1"/>
        </p:nvSpPr>
        <p:spPr>
          <a:xfrm>
            <a:off x="3375660" y="1400620"/>
            <a:ext cx="2468880" cy="2468880"/>
          </a:xfrm>
          <a:prstGeom prst="ellipse">
            <a:avLst/>
          </a:prstGeom>
          <a:noFill/>
          <a:ln w="38100">
            <a:gradFill>
              <a:gsLst>
                <a:gs pos="75000">
                  <a:schemeClr val="tx2"/>
                </a:gs>
                <a:gs pos="75000">
                  <a:schemeClr val="accent5"/>
                </a:gs>
              </a:gsLst>
              <a:lin ang="19200000" scaled="0"/>
            </a:gra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 hidden="1"/>
          <p:cNvSpPr/>
          <p:nvPr userDrawn="1"/>
        </p:nvSpPr>
        <p:spPr>
          <a:xfrm>
            <a:off x="6321482" y="1394832"/>
            <a:ext cx="2468880" cy="2468880"/>
          </a:xfrm>
          <a:prstGeom prst="ellipse">
            <a:avLst/>
          </a:prstGeom>
          <a:noFill/>
          <a:ln w="38100">
            <a:gradFill>
              <a:gsLst>
                <a:gs pos="75000">
                  <a:schemeClr val="tx2"/>
                </a:gs>
                <a:gs pos="75000">
                  <a:schemeClr val="accent5"/>
                </a:gs>
              </a:gsLst>
              <a:lin ang="19200000" scaled="0"/>
            </a:gra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 hidden="1"/>
          <p:cNvSpPr/>
          <p:nvPr userDrawn="1"/>
        </p:nvSpPr>
        <p:spPr>
          <a:xfrm>
            <a:off x="9226794" y="1394832"/>
            <a:ext cx="2468880" cy="2468880"/>
          </a:xfrm>
          <a:prstGeom prst="ellipse">
            <a:avLst/>
          </a:prstGeom>
          <a:noFill/>
          <a:ln w="38100">
            <a:gradFill>
              <a:gsLst>
                <a:gs pos="75000">
                  <a:schemeClr val="tx2"/>
                </a:gs>
                <a:gs pos="75000">
                  <a:schemeClr val="accent5"/>
                </a:gs>
              </a:gsLst>
              <a:lin ang="19200000" scaled="0"/>
            </a:gra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3" name="Text Placeholder 20"/>
          <p:cNvSpPr>
            <a:spLocks noGrp="1"/>
          </p:cNvSpPr>
          <p:nvPr>
            <p:ph type="body" sz="quarter" idx="14"/>
          </p:nvPr>
        </p:nvSpPr>
        <p:spPr>
          <a:xfrm>
            <a:off x="447823" y="1097926"/>
            <a:ext cx="2468880" cy="934244"/>
          </a:xfrm>
          <a:prstGeom prst="rect">
            <a:avLst/>
          </a:prstGeom>
        </p:spPr>
        <p:txBody>
          <a:bodyPr lIns="0" tIns="0" rIns="0" anchor="b">
            <a:noAutofit/>
          </a:bodyPr>
          <a:lstStyle>
            <a:lvl1pPr marL="0" indent="0" algn="ctr">
              <a:buNone/>
              <a:defRPr sz="2000" b="1" i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defRPr>
            </a:lvl1pPr>
            <a:lvl2pPr marL="311142" indent="0" algn="ctr">
              <a:buNone/>
              <a:defRPr sz="1600"/>
            </a:lvl2pPr>
            <a:lvl3pPr marL="609585" indent="0" algn="ctr">
              <a:buNone/>
              <a:defRPr sz="1600"/>
            </a:lvl3pPr>
            <a:lvl4pPr marL="918611" indent="0" algn="ctr">
              <a:buNone/>
              <a:defRPr sz="1600"/>
            </a:lvl4pPr>
            <a:lvl5pPr marL="1219170" indent="0" algn="ctr">
              <a:buNone/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7" name="Text Placeholder 20"/>
          <p:cNvSpPr>
            <a:spLocks noGrp="1"/>
          </p:cNvSpPr>
          <p:nvPr>
            <p:ph type="body" sz="quarter" idx="15"/>
          </p:nvPr>
        </p:nvSpPr>
        <p:spPr>
          <a:xfrm>
            <a:off x="447823" y="4540949"/>
            <a:ext cx="2468880" cy="1725379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ctr">
              <a:buNone/>
              <a:defRPr sz="1800" b="0" i="0">
                <a:solidFill>
                  <a:schemeClr val="tx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  <a:lvl2pPr marL="311142" indent="0" algn="ctr">
              <a:buNone/>
              <a:defRPr sz="1600"/>
            </a:lvl2pPr>
            <a:lvl3pPr marL="609585" indent="0" algn="ctr">
              <a:buNone/>
              <a:defRPr sz="1600"/>
            </a:lvl3pPr>
            <a:lvl4pPr marL="918611" indent="0" algn="ctr">
              <a:buNone/>
              <a:defRPr sz="1600"/>
            </a:lvl4pPr>
            <a:lvl5pPr marL="1219170" indent="0" algn="ctr">
              <a:buNone/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0" name="Text Placeholder 20"/>
          <p:cNvSpPr>
            <a:spLocks noGrp="1"/>
          </p:cNvSpPr>
          <p:nvPr>
            <p:ph type="body" sz="quarter" idx="16"/>
          </p:nvPr>
        </p:nvSpPr>
        <p:spPr>
          <a:xfrm>
            <a:off x="3381523" y="1097926"/>
            <a:ext cx="2468880" cy="934244"/>
          </a:xfrm>
          <a:prstGeom prst="rect">
            <a:avLst/>
          </a:prstGeom>
        </p:spPr>
        <p:txBody>
          <a:bodyPr lIns="0" tIns="0" rIns="0" anchor="b">
            <a:noAutofit/>
          </a:bodyPr>
          <a:lstStyle>
            <a:lvl1pPr marL="0" indent="0" algn="ctr">
              <a:buNone/>
              <a:defRPr sz="2000" b="1" i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defRPr>
            </a:lvl1pPr>
            <a:lvl2pPr marL="311142" indent="0" algn="ctr">
              <a:buNone/>
              <a:defRPr sz="1600"/>
            </a:lvl2pPr>
            <a:lvl3pPr marL="609585" indent="0" algn="ctr">
              <a:buNone/>
              <a:defRPr sz="1600"/>
            </a:lvl3pPr>
            <a:lvl4pPr marL="918611" indent="0" algn="ctr">
              <a:buNone/>
              <a:defRPr sz="1600"/>
            </a:lvl4pPr>
            <a:lvl5pPr marL="1219170" indent="0" algn="ctr">
              <a:buNone/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1" name="Text Placeholder 20"/>
          <p:cNvSpPr>
            <a:spLocks noGrp="1"/>
          </p:cNvSpPr>
          <p:nvPr>
            <p:ph type="body" sz="quarter" idx="17"/>
          </p:nvPr>
        </p:nvSpPr>
        <p:spPr>
          <a:xfrm>
            <a:off x="3381523" y="4540949"/>
            <a:ext cx="2468880" cy="1725379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ctr">
              <a:buNone/>
              <a:defRPr sz="1800" b="0" i="0">
                <a:solidFill>
                  <a:schemeClr val="tx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  <a:lvl2pPr marL="311142" indent="0" algn="ctr">
              <a:buNone/>
              <a:defRPr sz="1600"/>
            </a:lvl2pPr>
            <a:lvl3pPr marL="609585" indent="0" algn="ctr">
              <a:buNone/>
              <a:defRPr sz="1600"/>
            </a:lvl3pPr>
            <a:lvl4pPr marL="918611" indent="0" algn="ctr">
              <a:buNone/>
              <a:defRPr sz="1600"/>
            </a:lvl4pPr>
            <a:lvl5pPr marL="1219170" indent="0" algn="ctr">
              <a:buNone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2" name="Text Placeholder 20"/>
          <p:cNvSpPr>
            <a:spLocks noGrp="1"/>
          </p:cNvSpPr>
          <p:nvPr>
            <p:ph type="body" sz="quarter" idx="18"/>
          </p:nvPr>
        </p:nvSpPr>
        <p:spPr>
          <a:xfrm>
            <a:off x="6317774" y="1097926"/>
            <a:ext cx="2468880" cy="934244"/>
          </a:xfrm>
          <a:prstGeom prst="rect">
            <a:avLst/>
          </a:prstGeom>
        </p:spPr>
        <p:txBody>
          <a:bodyPr lIns="0" tIns="0" rIns="0" anchor="b">
            <a:noAutofit/>
          </a:bodyPr>
          <a:lstStyle>
            <a:lvl1pPr marL="0" indent="0" algn="ctr">
              <a:buNone/>
              <a:defRPr sz="2000" b="1" i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defRPr>
            </a:lvl1pPr>
            <a:lvl2pPr marL="311142" indent="0" algn="ctr">
              <a:buNone/>
              <a:defRPr sz="1600"/>
            </a:lvl2pPr>
            <a:lvl3pPr marL="609585" indent="0" algn="ctr">
              <a:buNone/>
              <a:defRPr sz="1600"/>
            </a:lvl3pPr>
            <a:lvl4pPr marL="918611" indent="0" algn="ctr">
              <a:buNone/>
              <a:defRPr sz="1600"/>
            </a:lvl4pPr>
            <a:lvl5pPr marL="1219170" indent="0" algn="ctr">
              <a:buNone/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3" name="Text Placeholder 20"/>
          <p:cNvSpPr>
            <a:spLocks noGrp="1"/>
          </p:cNvSpPr>
          <p:nvPr>
            <p:ph type="body" sz="quarter" idx="19"/>
          </p:nvPr>
        </p:nvSpPr>
        <p:spPr>
          <a:xfrm>
            <a:off x="6317774" y="4540949"/>
            <a:ext cx="2468880" cy="1725379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ctr">
              <a:buNone/>
              <a:defRPr sz="1800" b="0" i="0">
                <a:solidFill>
                  <a:schemeClr val="tx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  <a:lvl2pPr marL="311142" indent="0" algn="ctr">
              <a:buNone/>
              <a:defRPr sz="1600"/>
            </a:lvl2pPr>
            <a:lvl3pPr marL="609585" indent="0" algn="ctr">
              <a:buNone/>
              <a:defRPr sz="1600"/>
            </a:lvl3pPr>
            <a:lvl4pPr marL="918611" indent="0" algn="ctr">
              <a:buNone/>
              <a:defRPr sz="1600"/>
            </a:lvl4pPr>
            <a:lvl5pPr marL="1219170" indent="0" algn="ctr">
              <a:buNone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4" name="Content Placeholder 10"/>
          <p:cNvSpPr>
            <a:spLocks noGrp="1" noChangeAspect="1"/>
          </p:cNvSpPr>
          <p:nvPr>
            <p:ph sz="quarter" idx="29" hasCustomPrompt="1"/>
          </p:nvPr>
        </p:nvSpPr>
        <p:spPr>
          <a:xfrm>
            <a:off x="663088" y="2235497"/>
            <a:ext cx="2046943" cy="2046943"/>
          </a:xfrm>
          <a:prstGeom prst="ellipse">
            <a:avLst/>
          </a:prstGeom>
          <a:solidFill>
            <a:schemeClr val="bg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5400" b="0">
                <a:solidFill>
                  <a:schemeClr val="accent5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55" name="Content Placeholder 10"/>
          <p:cNvSpPr>
            <a:spLocks noGrp="1" noChangeAspect="1"/>
          </p:cNvSpPr>
          <p:nvPr>
            <p:ph sz="quarter" idx="30" hasCustomPrompt="1"/>
          </p:nvPr>
        </p:nvSpPr>
        <p:spPr>
          <a:xfrm>
            <a:off x="3594079" y="2235497"/>
            <a:ext cx="2046943" cy="2046943"/>
          </a:xfrm>
          <a:prstGeom prst="ellipse">
            <a:avLst/>
          </a:prstGeom>
          <a:solidFill>
            <a:schemeClr val="bg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5400" b="0">
                <a:solidFill>
                  <a:schemeClr val="accent5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56" name="Content Placeholder 10"/>
          <p:cNvSpPr>
            <a:spLocks noGrp="1" noChangeAspect="1"/>
          </p:cNvSpPr>
          <p:nvPr>
            <p:ph sz="quarter" idx="31" hasCustomPrompt="1"/>
          </p:nvPr>
        </p:nvSpPr>
        <p:spPr>
          <a:xfrm>
            <a:off x="6527510" y="2235497"/>
            <a:ext cx="2046943" cy="2046943"/>
          </a:xfrm>
          <a:prstGeom prst="ellipse">
            <a:avLst/>
          </a:prstGeom>
          <a:solidFill>
            <a:schemeClr val="bg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5400" b="0">
                <a:solidFill>
                  <a:schemeClr val="accent5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text</a:t>
            </a:r>
            <a:endParaRPr lang="en-US" dirty="0"/>
          </a:p>
        </p:txBody>
      </p:sp>
      <p:grpSp>
        <p:nvGrpSpPr>
          <p:cNvPr id="57" name="Group 56"/>
          <p:cNvGrpSpPr/>
          <p:nvPr userDrawn="1"/>
        </p:nvGrpSpPr>
        <p:grpSpPr>
          <a:xfrm>
            <a:off x="581210" y="2153619"/>
            <a:ext cx="2210698" cy="2210698"/>
            <a:chOff x="-2679895" y="1117464"/>
            <a:chExt cx="2468880" cy="2468880"/>
          </a:xfrm>
        </p:grpSpPr>
        <p:sp>
          <p:nvSpPr>
            <p:cNvPr id="58" name="Oval 35"/>
            <p:cNvSpPr/>
            <p:nvPr userDrawn="1"/>
          </p:nvSpPr>
          <p:spPr>
            <a:xfrm>
              <a:off x="-1445455" y="1117464"/>
              <a:ext cx="1234440" cy="1234440"/>
            </a:xfrm>
            <a:custGeom>
              <a:avLst/>
              <a:gdLst>
                <a:gd name="connsiteX0" fmla="*/ 0 w 2468880"/>
                <a:gd name="connsiteY0" fmla="*/ 1234440 h 2468880"/>
                <a:gd name="connsiteX1" fmla="*/ 1234440 w 2468880"/>
                <a:gd name="connsiteY1" fmla="*/ 0 h 2468880"/>
                <a:gd name="connsiteX2" fmla="*/ 2468880 w 2468880"/>
                <a:gd name="connsiteY2" fmla="*/ 1234440 h 2468880"/>
                <a:gd name="connsiteX3" fmla="*/ 1234440 w 2468880"/>
                <a:gd name="connsiteY3" fmla="*/ 2468880 h 2468880"/>
                <a:gd name="connsiteX4" fmla="*/ 0 w 2468880"/>
                <a:gd name="connsiteY4" fmla="*/ 1234440 h 2468880"/>
                <a:gd name="connsiteX0" fmla="*/ 1234440 w 2468880"/>
                <a:gd name="connsiteY0" fmla="*/ 0 h 2468880"/>
                <a:gd name="connsiteX1" fmla="*/ 2468880 w 2468880"/>
                <a:gd name="connsiteY1" fmla="*/ 1234440 h 2468880"/>
                <a:gd name="connsiteX2" fmla="*/ 1234440 w 2468880"/>
                <a:gd name="connsiteY2" fmla="*/ 2468880 h 2468880"/>
                <a:gd name="connsiteX3" fmla="*/ 0 w 2468880"/>
                <a:gd name="connsiteY3" fmla="*/ 1234440 h 2468880"/>
                <a:gd name="connsiteX4" fmla="*/ 1325880 w 2468880"/>
                <a:gd name="connsiteY4" fmla="*/ 91440 h 2468880"/>
                <a:gd name="connsiteX0" fmla="*/ 1234440 w 2468880"/>
                <a:gd name="connsiteY0" fmla="*/ 0 h 2468880"/>
                <a:gd name="connsiteX1" fmla="*/ 2468880 w 2468880"/>
                <a:gd name="connsiteY1" fmla="*/ 1234440 h 2468880"/>
                <a:gd name="connsiteX2" fmla="*/ 1234440 w 2468880"/>
                <a:gd name="connsiteY2" fmla="*/ 2468880 h 2468880"/>
                <a:gd name="connsiteX3" fmla="*/ 0 w 2468880"/>
                <a:gd name="connsiteY3" fmla="*/ 1234440 h 2468880"/>
                <a:gd name="connsiteX0" fmla="*/ 0 w 1234440"/>
                <a:gd name="connsiteY0" fmla="*/ 0 h 2468880"/>
                <a:gd name="connsiteX1" fmla="*/ 1234440 w 1234440"/>
                <a:gd name="connsiteY1" fmla="*/ 1234440 h 2468880"/>
                <a:gd name="connsiteX2" fmla="*/ 0 w 1234440"/>
                <a:gd name="connsiteY2" fmla="*/ 2468880 h 2468880"/>
                <a:gd name="connsiteX0" fmla="*/ 0 w 1234440"/>
                <a:gd name="connsiteY0" fmla="*/ 0 h 1234440"/>
                <a:gd name="connsiteX1" fmla="*/ 1234440 w 1234440"/>
                <a:gd name="connsiteY1" fmla="*/ 1234440 h 1234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4440" h="1234440">
                  <a:moveTo>
                    <a:pt x="0" y="0"/>
                  </a:moveTo>
                  <a:cubicBezTo>
                    <a:pt x="681762" y="0"/>
                    <a:pt x="1234440" y="552678"/>
                    <a:pt x="1234440" y="1234440"/>
                  </a:cubicBezTo>
                </a:path>
              </a:pathLst>
            </a:custGeom>
            <a:noFill/>
            <a:ln w="38100" cap="rnd">
              <a:solidFill>
                <a:schemeClr val="accent5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34"/>
            <p:cNvSpPr/>
            <p:nvPr userDrawn="1"/>
          </p:nvSpPr>
          <p:spPr>
            <a:xfrm>
              <a:off x="-2679895" y="1117464"/>
              <a:ext cx="2468880" cy="2468880"/>
            </a:xfrm>
            <a:custGeom>
              <a:avLst/>
              <a:gdLst>
                <a:gd name="connsiteX0" fmla="*/ 0 w 2468880"/>
                <a:gd name="connsiteY0" fmla="*/ 1234440 h 2468880"/>
                <a:gd name="connsiteX1" fmla="*/ 1234440 w 2468880"/>
                <a:gd name="connsiteY1" fmla="*/ 0 h 2468880"/>
                <a:gd name="connsiteX2" fmla="*/ 2468880 w 2468880"/>
                <a:gd name="connsiteY2" fmla="*/ 1234440 h 2468880"/>
                <a:gd name="connsiteX3" fmla="*/ 1234440 w 2468880"/>
                <a:gd name="connsiteY3" fmla="*/ 2468880 h 2468880"/>
                <a:gd name="connsiteX4" fmla="*/ 0 w 2468880"/>
                <a:gd name="connsiteY4" fmla="*/ 1234440 h 2468880"/>
                <a:gd name="connsiteX0" fmla="*/ 2468880 w 2560320"/>
                <a:gd name="connsiteY0" fmla="*/ 1234440 h 2468880"/>
                <a:gd name="connsiteX1" fmla="*/ 1234440 w 2560320"/>
                <a:gd name="connsiteY1" fmla="*/ 2468880 h 2468880"/>
                <a:gd name="connsiteX2" fmla="*/ 0 w 2560320"/>
                <a:gd name="connsiteY2" fmla="*/ 1234440 h 2468880"/>
                <a:gd name="connsiteX3" fmla="*/ 1234440 w 2560320"/>
                <a:gd name="connsiteY3" fmla="*/ 0 h 2468880"/>
                <a:gd name="connsiteX4" fmla="*/ 2560320 w 2560320"/>
                <a:gd name="connsiteY4" fmla="*/ 1325880 h 2468880"/>
                <a:gd name="connsiteX0" fmla="*/ 2468880 w 2468880"/>
                <a:gd name="connsiteY0" fmla="*/ 1234440 h 2468880"/>
                <a:gd name="connsiteX1" fmla="*/ 1234440 w 2468880"/>
                <a:gd name="connsiteY1" fmla="*/ 2468880 h 2468880"/>
                <a:gd name="connsiteX2" fmla="*/ 0 w 2468880"/>
                <a:gd name="connsiteY2" fmla="*/ 1234440 h 2468880"/>
                <a:gd name="connsiteX3" fmla="*/ 1234440 w 2468880"/>
                <a:gd name="connsiteY3" fmla="*/ 0 h 2468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68880" h="2468880">
                  <a:moveTo>
                    <a:pt x="2468880" y="1234440"/>
                  </a:moveTo>
                  <a:cubicBezTo>
                    <a:pt x="2468880" y="1916202"/>
                    <a:pt x="1916202" y="2468880"/>
                    <a:pt x="1234440" y="2468880"/>
                  </a:cubicBezTo>
                  <a:cubicBezTo>
                    <a:pt x="552678" y="2468880"/>
                    <a:pt x="0" y="1916202"/>
                    <a:pt x="0" y="1234440"/>
                  </a:cubicBezTo>
                  <a:cubicBezTo>
                    <a:pt x="0" y="552678"/>
                    <a:pt x="552678" y="0"/>
                    <a:pt x="1234440" y="0"/>
                  </a:cubicBezTo>
                </a:path>
              </a:pathLst>
            </a:custGeom>
            <a:noFill/>
            <a:ln w="38100" cap="rnd">
              <a:solidFill>
                <a:schemeClr val="tx2">
                  <a:lumMod val="75000"/>
                  <a:alpha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0" name="Group 59"/>
          <p:cNvGrpSpPr/>
          <p:nvPr userDrawn="1"/>
        </p:nvGrpSpPr>
        <p:grpSpPr>
          <a:xfrm>
            <a:off x="3512201" y="2153619"/>
            <a:ext cx="2210698" cy="2210698"/>
            <a:chOff x="-2679895" y="1117464"/>
            <a:chExt cx="2468880" cy="2468880"/>
          </a:xfrm>
        </p:grpSpPr>
        <p:sp>
          <p:nvSpPr>
            <p:cNvPr id="61" name="Oval 35"/>
            <p:cNvSpPr/>
            <p:nvPr userDrawn="1"/>
          </p:nvSpPr>
          <p:spPr>
            <a:xfrm>
              <a:off x="-1445455" y="1117464"/>
              <a:ext cx="1234440" cy="1234440"/>
            </a:xfrm>
            <a:custGeom>
              <a:avLst/>
              <a:gdLst>
                <a:gd name="connsiteX0" fmla="*/ 0 w 2468880"/>
                <a:gd name="connsiteY0" fmla="*/ 1234440 h 2468880"/>
                <a:gd name="connsiteX1" fmla="*/ 1234440 w 2468880"/>
                <a:gd name="connsiteY1" fmla="*/ 0 h 2468880"/>
                <a:gd name="connsiteX2" fmla="*/ 2468880 w 2468880"/>
                <a:gd name="connsiteY2" fmla="*/ 1234440 h 2468880"/>
                <a:gd name="connsiteX3" fmla="*/ 1234440 w 2468880"/>
                <a:gd name="connsiteY3" fmla="*/ 2468880 h 2468880"/>
                <a:gd name="connsiteX4" fmla="*/ 0 w 2468880"/>
                <a:gd name="connsiteY4" fmla="*/ 1234440 h 2468880"/>
                <a:gd name="connsiteX0" fmla="*/ 1234440 w 2468880"/>
                <a:gd name="connsiteY0" fmla="*/ 0 h 2468880"/>
                <a:gd name="connsiteX1" fmla="*/ 2468880 w 2468880"/>
                <a:gd name="connsiteY1" fmla="*/ 1234440 h 2468880"/>
                <a:gd name="connsiteX2" fmla="*/ 1234440 w 2468880"/>
                <a:gd name="connsiteY2" fmla="*/ 2468880 h 2468880"/>
                <a:gd name="connsiteX3" fmla="*/ 0 w 2468880"/>
                <a:gd name="connsiteY3" fmla="*/ 1234440 h 2468880"/>
                <a:gd name="connsiteX4" fmla="*/ 1325880 w 2468880"/>
                <a:gd name="connsiteY4" fmla="*/ 91440 h 2468880"/>
                <a:gd name="connsiteX0" fmla="*/ 1234440 w 2468880"/>
                <a:gd name="connsiteY0" fmla="*/ 0 h 2468880"/>
                <a:gd name="connsiteX1" fmla="*/ 2468880 w 2468880"/>
                <a:gd name="connsiteY1" fmla="*/ 1234440 h 2468880"/>
                <a:gd name="connsiteX2" fmla="*/ 1234440 w 2468880"/>
                <a:gd name="connsiteY2" fmla="*/ 2468880 h 2468880"/>
                <a:gd name="connsiteX3" fmla="*/ 0 w 2468880"/>
                <a:gd name="connsiteY3" fmla="*/ 1234440 h 2468880"/>
                <a:gd name="connsiteX0" fmla="*/ 0 w 1234440"/>
                <a:gd name="connsiteY0" fmla="*/ 0 h 2468880"/>
                <a:gd name="connsiteX1" fmla="*/ 1234440 w 1234440"/>
                <a:gd name="connsiteY1" fmla="*/ 1234440 h 2468880"/>
                <a:gd name="connsiteX2" fmla="*/ 0 w 1234440"/>
                <a:gd name="connsiteY2" fmla="*/ 2468880 h 2468880"/>
                <a:gd name="connsiteX0" fmla="*/ 0 w 1234440"/>
                <a:gd name="connsiteY0" fmla="*/ 0 h 1234440"/>
                <a:gd name="connsiteX1" fmla="*/ 1234440 w 1234440"/>
                <a:gd name="connsiteY1" fmla="*/ 1234440 h 1234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4440" h="1234440">
                  <a:moveTo>
                    <a:pt x="0" y="0"/>
                  </a:moveTo>
                  <a:cubicBezTo>
                    <a:pt x="681762" y="0"/>
                    <a:pt x="1234440" y="552678"/>
                    <a:pt x="1234440" y="1234440"/>
                  </a:cubicBezTo>
                </a:path>
              </a:pathLst>
            </a:custGeom>
            <a:noFill/>
            <a:ln w="38100" cap="rnd">
              <a:solidFill>
                <a:schemeClr val="accent5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34"/>
            <p:cNvSpPr/>
            <p:nvPr userDrawn="1"/>
          </p:nvSpPr>
          <p:spPr>
            <a:xfrm>
              <a:off x="-2679895" y="1117464"/>
              <a:ext cx="2468880" cy="2468880"/>
            </a:xfrm>
            <a:custGeom>
              <a:avLst/>
              <a:gdLst>
                <a:gd name="connsiteX0" fmla="*/ 0 w 2468880"/>
                <a:gd name="connsiteY0" fmla="*/ 1234440 h 2468880"/>
                <a:gd name="connsiteX1" fmla="*/ 1234440 w 2468880"/>
                <a:gd name="connsiteY1" fmla="*/ 0 h 2468880"/>
                <a:gd name="connsiteX2" fmla="*/ 2468880 w 2468880"/>
                <a:gd name="connsiteY2" fmla="*/ 1234440 h 2468880"/>
                <a:gd name="connsiteX3" fmla="*/ 1234440 w 2468880"/>
                <a:gd name="connsiteY3" fmla="*/ 2468880 h 2468880"/>
                <a:gd name="connsiteX4" fmla="*/ 0 w 2468880"/>
                <a:gd name="connsiteY4" fmla="*/ 1234440 h 2468880"/>
                <a:gd name="connsiteX0" fmla="*/ 2468880 w 2560320"/>
                <a:gd name="connsiteY0" fmla="*/ 1234440 h 2468880"/>
                <a:gd name="connsiteX1" fmla="*/ 1234440 w 2560320"/>
                <a:gd name="connsiteY1" fmla="*/ 2468880 h 2468880"/>
                <a:gd name="connsiteX2" fmla="*/ 0 w 2560320"/>
                <a:gd name="connsiteY2" fmla="*/ 1234440 h 2468880"/>
                <a:gd name="connsiteX3" fmla="*/ 1234440 w 2560320"/>
                <a:gd name="connsiteY3" fmla="*/ 0 h 2468880"/>
                <a:gd name="connsiteX4" fmla="*/ 2560320 w 2560320"/>
                <a:gd name="connsiteY4" fmla="*/ 1325880 h 2468880"/>
                <a:gd name="connsiteX0" fmla="*/ 2468880 w 2468880"/>
                <a:gd name="connsiteY0" fmla="*/ 1234440 h 2468880"/>
                <a:gd name="connsiteX1" fmla="*/ 1234440 w 2468880"/>
                <a:gd name="connsiteY1" fmla="*/ 2468880 h 2468880"/>
                <a:gd name="connsiteX2" fmla="*/ 0 w 2468880"/>
                <a:gd name="connsiteY2" fmla="*/ 1234440 h 2468880"/>
                <a:gd name="connsiteX3" fmla="*/ 1234440 w 2468880"/>
                <a:gd name="connsiteY3" fmla="*/ 0 h 2468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68880" h="2468880">
                  <a:moveTo>
                    <a:pt x="2468880" y="1234440"/>
                  </a:moveTo>
                  <a:cubicBezTo>
                    <a:pt x="2468880" y="1916202"/>
                    <a:pt x="1916202" y="2468880"/>
                    <a:pt x="1234440" y="2468880"/>
                  </a:cubicBezTo>
                  <a:cubicBezTo>
                    <a:pt x="552678" y="2468880"/>
                    <a:pt x="0" y="1916202"/>
                    <a:pt x="0" y="1234440"/>
                  </a:cubicBezTo>
                  <a:cubicBezTo>
                    <a:pt x="0" y="552678"/>
                    <a:pt x="552678" y="0"/>
                    <a:pt x="1234440" y="0"/>
                  </a:cubicBezTo>
                </a:path>
              </a:pathLst>
            </a:custGeom>
            <a:noFill/>
            <a:ln w="38100" cap="rnd">
              <a:solidFill>
                <a:schemeClr val="tx2">
                  <a:lumMod val="75000"/>
                  <a:alpha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3" name="Group 62"/>
          <p:cNvGrpSpPr/>
          <p:nvPr userDrawn="1"/>
        </p:nvGrpSpPr>
        <p:grpSpPr>
          <a:xfrm>
            <a:off x="6445632" y="2153619"/>
            <a:ext cx="2210698" cy="2210698"/>
            <a:chOff x="-2679895" y="1117464"/>
            <a:chExt cx="2468880" cy="2468880"/>
          </a:xfrm>
        </p:grpSpPr>
        <p:sp>
          <p:nvSpPr>
            <p:cNvPr id="64" name="Oval 35"/>
            <p:cNvSpPr/>
            <p:nvPr userDrawn="1"/>
          </p:nvSpPr>
          <p:spPr>
            <a:xfrm>
              <a:off x="-1445455" y="1117464"/>
              <a:ext cx="1234440" cy="1234440"/>
            </a:xfrm>
            <a:custGeom>
              <a:avLst/>
              <a:gdLst>
                <a:gd name="connsiteX0" fmla="*/ 0 w 2468880"/>
                <a:gd name="connsiteY0" fmla="*/ 1234440 h 2468880"/>
                <a:gd name="connsiteX1" fmla="*/ 1234440 w 2468880"/>
                <a:gd name="connsiteY1" fmla="*/ 0 h 2468880"/>
                <a:gd name="connsiteX2" fmla="*/ 2468880 w 2468880"/>
                <a:gd name="connsiteY2" fmla="*/ 1234440 h 2468880"/>
                <a:gd name="connsiteX3" fmla="*/ 1234440 w 2468880"/>
                <a:gd name="connsiteY3" fmla="*/ 2468880 h 2468880"/>
                <a:gd name="connsiteX4" fmla="*/ 0 w 2468880"/>
                <a:gd name="connsiteY4" fmla="*/ 1234440 h 2468880"/>
                <a:gd name="connsiteX0" fmla="*/ 1234440 w 2468880"/>
                <a:gd name="connsiteY0" fmla="*/ 0 h 2468880"/>
                <a:gd name="connsiteX1" fmla="*/ 2468880 w 2468880"/>
                <a:gd name="connsiteY1" fmla="*/ 1234440 h 2468880"/>
                <a:gd name="connsiteX2" fmla="*/ 1234440 w 2468880"/>
                <a:gd name="connsiteY2" fmla="*/ 2468880 h 2468880"/>
                <a:gd name="connsiteX3" fmla="*/ 0 w 2468880"/>
                <a:gd name="connsiteY3" fmla="*/ 1234440 h 2468880"/>
                <a:gd name="connsiteX4" fmla="*/ 1325880 w 2468880"/>
                <a:gd name="connsiteY4" fmla="*/ 91440 h 2468880"/>
                <a:gd name="connsiteX0" fmla="*/ 1234440 w 2468880"/>
                <a:gd name="connsiteY0" fmla="*/ 0 h 2468880"/>
                <a:gd name="connsiteX1" fmla="*/ 2468880 w 2468880"/>
                <a:gd name="connsiteY1" fmla="*/ 1234440 h 2468880"/>
                <a:gd name="connsiteX2" fmla="*/ 1234440 w 2468880"/>
                <a:gd name="connsiteY2" fmla="*/ 2468880 h 2468880"/>
                <a:gd name="connsiteX3" fmla="*/ 0 w 2468880"/>
                <a:gd name="connsiteY3" fmla="*/ 1234440 h 2468880"/>
                <a:gd name="connsiteX0" fmla="*/ 0 w 1234440"/>
                <a:gd name="connsiteY0" fmla="*/ 0 h 2468880"/>
                <a:gd name="connsiteX1" fmla="*/ 1234440 w 1234440"/>
                <a:gd name="connsiteY1" fmla="*/ 1234440 h 2468880"/>
                <a:gd name="connsiteX2" fmla="*/ 0 w 1234440"/>
                <a:gd name="connsiteY2" fmla="*/ 2468880 h 2468880"/>
                <a:gd name="connsiteX0" fmla="*/ 0 w 1234440"/>
                <a:gd name="connsiteY0" fmla="*/ 0 h 1234440"/>
                <a:gd name="connsiteX1" fmla="*/ 1234440 w 1234440"/>
                <a:gd name="connsiteY1" fmla="*/ 1234440 h 1234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4440" h="1234440">
                  <a:moveTo>
                    <a:pt x="0" y="0"/>
                  </a:moveTo>
                  <a:cubicBezTo>
                    <a:pt x="681762" y="0"/>
                    <a:pt x="1234440" y="552678"/>
                    <a:pt x="1234440" y="1234440"/>
                  </a:cubicBezTo>
                </a:path>
              </a:pathLst>
            </a:custGeom>
            <a:noFill/>
            <a:ln w="38100" cap="rnd">
              <a:solidFill>
                <a:schemeClr val="accent5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34"/>
            <p:cNvSpPr/>
            <p:nvPr userDrawn="1"/>
          </p:nvSpPr>
          <p:spPr>
            <a:xfrm>
              <a:off x="-2679895" y="1117464"/>
              <a:ext cx="2468880" cy="2468880"/>
            </a:xfrm>
            <a:custGeom>
              <a:avLst/>
              <a:gdLst>
                <a:gd name="connsiteX0" fmla="*/ 0 w 2468880"/>
                <a:gd name="connsiteY0" fmla="*/ 1234440 h 2468880"/>
                <a:gd name="connsiteX1" fmla="*/ 1234440 w 2468880"/>
                <a:gd name="connsiteY1" fmla="*/ 0 h 2468880"/>
                <a:gd name="connsiteX2" fmla="*/ 2468880 w 2468880"/>
                <a:gd name="connsiteY2" fmla="*/ 1234440 h 2468880"/>
                <a:gd name="connsiteX3" fmla="*/ 1234440 w 2468880"/>
                <a:gd name="connsiteY3" fmla="*/ 2468880 h 2468880"/>
                <a:gd name="connsiteX4" fmla="*/ 0 w 2468880"/>
                <a:gd name="connsiteY4" fmla="*/ 1234440 h 2468880"/>
                <a:gd name="connsiteX0" fmla="*/ 2468880 w 2560320"/>
                <a:gd name="connsiteY0" fmla="*/ 1234440 h 2468880"/>
                <a:gd name="connsiteX1" fmla="*/ 1234440 w 2560320"/>
                <a:gd name="connsiteY1" fmla="*/ 2468880 h 2468880"/>
                <a:gd name="connsiteX2" fmla="*/ 0 w 2560320"/>
                <a:gd name="connsiteY2" fmla="*/ 1234440 h 2468880"/>
                <a:gd name="connsiteX3" fmla="*/ 1234440 w 2560320"/>
                <a:gd name="connsiteY3" fmla="*/ 0 h 2468880"/>
                <a:gd name="connsiteX4" fmla="*/ 2560320 w 2560320"/>
                <a:gd name="connsiteY4" fmla="*/ 1325880 h 2468880"/>
                <a:gd name="connsiteX0" fmla="*/ 2468880 w 2468880"/>
                <a:gd name="connsiteY0" fmla="*/ 1234440 h 2468880"/>
                <a:gd name="connsiteX1" fmla="*/ 1234440 w 2468880"/>
                <a:gd name="connsiteY1" fmla="*/ 2468880 h 2468880"/>
                <a:gd name="connsiteX2" fmla="*/ 0 w 2468880"/>
                <a:gd name="connsiteY2" fmla="*/ 1234440 h 2468880"/>
                <a:gd name="connsiteX3" fmla="*/ 1234440 w 2468880"/>
                <a:gd name="connsiteY3" fmla="*/ 0 h 2468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68880" h="2468880">
                  <a:moveTo>
                    <a:pt x="2468880" y="1234440"/>
                  </a:moveTo>
                  <a:cubicBezTo>
                    <a:pt x="2468880" y="1916202"/>
                    <a:pt x="1916202" y="2468880"/>
                    <a:pt x="1234440" y="2468880"/>
                  </a:cubicBezTo>
                  <a:cubicBezTo>
                    <a:pt x="552678" y="2468880"/>
                    <a:pt x="0" y="1916202"/>
                    <a:pt x="0" y="1234440"/>
                  </a:cubicBezTo>
                  <a:cubicBezTo>
                    <a:pt x="0" y="552678"/>
                    <a:pt x="552678" y="0"/>
                    <a:pt x="1234440" y="0"/>
                  </a:cubicBezTo>
                </a:path>
              </a:pathLst>
            </a:custGeom>
            <a:noFill/>
            <a:ln w="38100" cap="rnd">
              <a:solidFill>
                <a:schemeClr val="tx2">
                  <a:lumMod val="75000"/>
                  <a:alpha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Text Placeholder 20"/>
          <p:cNvSpPr>
            <a:spLocks noGrp="1"/>
          </p:cNvSpPr>
          <p:nvPr>
            <p:ph type="body" sz="quarter" idx="32"/>
          </p:nvPr>
        </p:nvSpPr>
        <p:spPr>
          <a:xfrm>
            <a:off x="9238763" y="1097926"/>
            <a:ext cx="2468880" cy="934244"/>
          </a:xfrm>
          <a:prstGeom prst="rect">
            <a:avLst/>
          </a:prstGeom>
        </p:spPr>
        <p:txBody>
          <a:bodyPr lIns="0" tIns="0" rIns="0" anchor="b">
            <a:noAutofit/>
          </a:bodyPr>
          <a:lstStyle>
            <a:lvl1pPr marL="0" indent="0" algn="ctr">
              <a:buNone/>
              <a:defRPr sz="2000" b="1" i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defRPr>
            </a:lvl1pPr>
            <a:lvl2pPr marL="311142" indent="0" algn="ctr">
              <a:buNone/>
              <a:defRPr sz="1600"/>
            </a:lvl2pPr>
            <a:lvl3pPr marL="609585" indent="0" algn="ctr">
              <a:buNone/>
              <a:defRPr sz="1600"/>
            </a:lvl3pPr>
            <a:lvl4pPr marL="918611" indent="0" algn="ctr">
              <a:buNone/>
              <a:defRPr sz="1600"/>
            </a:lvl4pPr>
            <a:lvl5pPr marL="1219170" indent="0" algn="ctr">
              <a:buNone/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7" name="Text Placeholder 20"/>
          <p:cNvSpPr>
            <a:spLocks noGrp="1"/>
          </p:cNvSpPr>
          <p:nvPr>
            <p:ph type="body" sz="quarter" idx="33"/>
          </p:nvPr>
        </p:nvSpPr>
        <p:spPr>
          <a:xfrm>
            <a:off x="9238763" y="4540949"/>
            <a:ext cx="2468880" cy="1725379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ctr">
              <a:buNone/>
              <a:defRPr sz="1800" b="0" i="0">
                <a:solidFill>
                  <a:schemeClr val="tx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  <a:lvl2pPr marL="311142" indent="0" algn="ctr">
              <a:buNone/>
              <a:defRPr sz="1600"/>
            </a:lvl2pPr>
            <a:lvl3pPr marL="609585" indent="0" algn="ctr">
              <a:buNone/>
              <a:defRPr sz="1600"/>
            </a:lvl3pPr>
            <a:lvl4pPr marL="918611" indent="0" algn="ctr">
              <a:buNone/>
              <a:defRPr sz="1600"/>
            </a:lvl4pPr>
            <a:lvl5pPr marL="1219170" indent="0" algn="ctr">
              <a:buNone/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8" name="Content Placeholder 10"/>
          <p:cNvSpPr>
            <a:spLocks noGrp="1" noChangeAspect="1"/>
          </p:cNvSpPr>
          <p:nvPr>
            <p:ph sz="quarter" idx="34" hasCustomPrompt="1"/>
          </p:nvPr>
        </p:nvSpPr>
        <p:spPr>
          <a:xfrm>
            <a:off x="9449732" y="2235497"/>
            <a:ext cx="2046943" cy="2046943"/>
          </a:xfrm>
          <a:prstGeom prst="ellipse">
            <a:avLst/>
          </a:prstGeom>
          <a:solidFill>
            <a:schemeClr val="bg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5400" b="0">
                <a:solidFill>
                  <a:schemeClr val="accent5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text</a:t>
            </a:r>
            <a:endParaRPr lang="en-US" dirty="0"/>
          </a:p>
        </p:txBody>
      </p:sp>
      <p:grpSp>
        <p:nvGrpSpPr>
          <p:cNvPr id="69" name="Group 68"/>
          <p:cNvGrpSpPr/>
          <p:nvPr userDrawn="1"/>
        </p:nvGrpSpPr>
        <p:grpSpPr>
          <a:xfrm>
            <a:off x="9367854" y="2153619"/>
            <a:ext cx="2210698" cy="2210698"/>
            <a:chOff x="-2679895" y="1117464"/>
            <a:chExt cx="2468880" cy="2468880"/>
          </a:xfrm>
        </p:grpSpPr>
        <p:sp>
          <p:nvSpPr>
            <p:cNvPr id="70" name="Oval 35"/>
            <p:cNvSpPr/>
            <p:nvPr userDrawn="1"/>
          </p:nvSpPr>
          <p:spPr>
            <a:xfrm>
              <a:off x="-1445455" y="1117464"/>
              <a:ext cx="1234440" cy="1234440"/>
            </a:xfrm>
            <a:custGeom>
              <a:avLst/>
              <a:gdLst>
                <a:gd name="connsiteX0" fmla="*/ 0 w 2468880"/>
                <a:gd name="connsiteY0" fmla="*/ 1234440 h 2468880"/>
                <a:gd name="connsiteX1" fmla="*/ 1234440 w 2468880"/>
                <a:gd name="connsiteY1" fmla="*/ 0 h 2468880"/>
                <a:gd name="connsiteX2" fmla="*/ 2468880 w 2468880"/>
                <a:gd name="connsiteY2" fmla="*/ 1234440 h 2468880"/>
                <a:gd name="connsiteX3" fmla="*/ 1234440 w 2468880"/>
                <a:gd name="connsiteY3" fmla="*/ 2468880 h 2468880"/>
                <a:gd name="connsiteX4" fmla="*/ 0 w 2468880"/>
                <a:gd name="connsiteY4" fmla="*/ 1234440 h 2468880"/>
                <a:gd name="connsiteX0" fmla="*/ 1234440 w 2468880"/>
                <a:gd name="connsiteY0" fmla="*/ 0 h 2468880"/>
                <a:gd name="connsiteX1" fmla="*/ 2468880 w 2468880"/>
                <a:gd name="connsiteY1" fmla="*/ 1234440 h 2468880"/>
                <a:gd name="connsiteX2" fmla="*/ 1234440 w 2468880"/>
                <a:gd name="connsiteY2" fmla="*/ 2468880 h 2468880"/>
                <a:gd name="connsiteX3" fmla="*/ 0 w 2468880"/>
                <a:gd name="connsiteY3" fmla="*/ 1234440 h 2468880"/>
                <a:gd name="connsiteX4" fmla="*/ 1325880 w 2468880"/>
                <a:gd name="connsiteY4" fmla="*/ 91440 h 2468880"/>
                <a:gd name="connsiteX0" fmla="*/ 1234440 w 2468880"/>
                <a:gd name="connsiteY0" fmla="*/ 0 h 2468880"/>
                <a:gd name="connsiteX1" fmla="*/ 2468880 w 2468880"/>
                <a:gd name="connsiteY1" fmla="*/ 1234440 h 2468880"/>
                <a:gd name="connsiteX2" fmla="*/ 1234440 w 2468880"/>
                <a:gd name="connsiteY2" fmla="*/ 2468880 h 2468880"/>
                <a:gd name="connsiteX3" fmla="*/ 0 w 2468880"/>
                <a:gd name="connsiteY3" fmla="*/ 1234440 h 2468880"/>
                <a:gd name="connsiteX0" fmla="*/ 0 w 1234440"/>
                <a:gd name="connsiteY0" fmla="*/ 0 h 2468880"/>
                <a:gd name="connsiteX1" fmla="*/ 1234440 w 1234440"/>
                <a:gd name="connsiteY1" fmla="*/ 1234440 h 2468880"/>
                <a:gd name="connsiteX2" fmla="*/ 0 w 1234440"/>
                <a:gd name="connsiteY2" fmla="*/ 2468880 h 2468880"/>
                <a:gd name="connsiteX0" fmla="*/ 0 w 1234440"/>
                <a:gd name="connsiteY0" fmla="*/ 0 h 1234440"/>
                <a:gd name="connsiteX1" fmla="*/ 1234440 w 1234440"/>
                <a:gd name="connsiteY1" fmla="*/ 1234440 h 1234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4440" h="1234440">
                  <a:moveTo>
                    <a:pt x="0" y="0"/>
                  </a:moveTo>
                  <a:cubicBezTo>
                    <a:pt x="681762" y="0"/>
                    <a:pt x="1234440" y="552678"/>
                    <a:pt x="1234440" y="1234440"/>
                  </a:cubicBezTo>
                </a:path>
              </a:pathLst>
            </a:custGeom>
            <a:noFill/>
            <a:ln w="38100" cap="rnd">
              <a:solidFill>
                <a:schemeClr val="accent5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34"/>
            <p:cNvSpPr/>
            <p:nvPr userDrawn="1"/>
          </p:nvSpPr>
          <p:spPr>
            <a:xfrm>
              <a:off x="-2679895" y="1117464"/>
              <a:ext cx="2468880" cy="2468880"/>
            </a:xfrm>
            <a:custGeom>
              <a:avLst/>
              <a:gdLst>
                <a:gd name="connsiteX0" fmla="*/ 0 w 2468880"/>
                <a:gd name="connsiteY0" fmla="*/ 1234440 h 2468880"/>
                <a:gd name="connsiteX1" fmla="*/ 1234440 w 2468880"/>
                <a:gd name="connsiteY1" fmla="*/ 0 h 2468880"/>
                <a:gd name="connsiteX2" fmla="*/ 2468880 w 2468880"/>
                <a:gd name="connsiteY2" fmla="*/ 1234440 h 2468880"/>
                <a:gd name="connsiteX3" fmla="*/ 1234440 w 2468880"/>
                <a:gd name="connsiteY3" fmla="*/ 2468880 h 2468880"/>
                <a:gd name="connsiteX4" fmla="*/ 0 w 2468880"/>
                <a:gd name="connsiteY4" fmla="*/ 1234440 h 2468880"/>
                <a:gd name="connsiteX0" fmla="*/ 2468880 w 2560320"/>
                <a:gd name="connsiteY0" fmla="*/ 1234440 h 2468880"/>
                <a:gd name="connsiteX1" fmla="*/ 1234440 w 2560320"/>
                <a:gd name="connsiteY1" fmla="*/ 2468880 h 2468880"/>
                <a:gd name="connsiteX2" fmla="*/ 0 w 2560320"/>
                <a:gd name="connsiteY2" fmla="*/ 1234440 h 2468880"/>
                <a:gd name="connsiteX3" fmla="*/ 1234440 w 2560320"/>
                <a:gd name="connsiteY3" fmla="*/ 0 h 2468880"/>
                <a:gd name="connsiteX4" fmla="*/ 2560320 w 2560320"/>
                <a:gd name="connsiteY4" fmla="*/ 1325880 h 2468880"/>
                <a:gd name="connsiteX0" fmla="*/ 2468880 w 2468880"/>
                <a:gd name="connsiteY0" fmla="*/ 1234440 h 2468880"/>
                <a:gd name="connsiteX1" fmla="*/ 1234440 w 2468880"/>
                <a:gd name="connsiteY1" fmla="*/ 2468880 h 2468880"/>
                <a:gd name="connsiteX2" fmla="*/ 0 w 2468880"/>
                <a:gd name="connsiteY2" fmla="*/ 1234440 h 2468880"/>
                <a:gd name="connsiteX3" fmla="*/ 1234440 w 2468880"/>
                <a:gd name="connsiteY3" fmla="*/ 0 h 2468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68880" h="2468880">
                  <a:moveTo>
                    <a:pt x="2468880" y="1234440"/>
                  </a:moveTo>
                  <a:cubicBezTo>
                    <a:pt x="2468880" y="1916202"/>
                    <a:pt x="1916202" y="2468880"/>
                    <a:pt x="1234440" y="2468880"/>
                  </a:cubicBezTo>
                  <a:cubicBezTo>
                    <a:pt x="552678" y="2468880"/>
                    <a:pt x="0" y="1916202"/>
                    <a:pt x="0" y="1234440"/>
                  </a:cubicBezTo>
                  <a:cubicBezTo>
                    <a:pt x="0" y="552678"/>
                    <a:pt x="552678" y="0"/>
                    <a:pt x="1234440" y="0"/>
                  </a:cubicBezTo>
                </a:path>
              </a:pathLst>
            </a:custGeom>
            <a:noFill/>
            <a:ln w="38100" cap="rnd">
              <a:solidFill>
                <a:schemeClr val="tx2">
                  <a:lumMod val="75000"/>
                  <a:alpha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/>
          <p:cNvGrpSpPr>
            <a:grpSpLocks/>
          </p:cNvGrpSpPr>
          <p:nvPr userDrawn="1"/>
        </p:nvGrpSpPr>
        <p:grpSpPr bwMode="auto">
          <a:xfrm>
            <a:off x="10442747" y="6535554"/>
            <a:ext cx="1277758" cy="257553"/>
            <a:chOff x="1736" y="1731"/>
            <a:chExt cx="2937" cy="592"/>
          </a:xfrm>
        </p:grpSpPr>
        <p:sp>
          <p:nvSpPr>
            <p:cNvPr id="34" name="Freeform 33"/>
            <p:cNvSpPr>
              <a:spLocks noChangeArrowheads="1"/>
            </p:cNvSpPr>
            <p:nvPr/>
          </p:nvSpPr>
          <p:spPr bwMode="auto">
            <a:xfrm>
              <a:off x="2356" y="1731"/>
              <a:ext cx="2318" cy="592"/>
            </a:xfrm>
            <a:custGeom>
              <a:avLst/>
              <a:gdLst>
                <a:gd name="T0" fmla="*/ 186 w 10224"/>
                <a:gd name="T1" fmla="*/ 17 h 2614"/>
                <a:gd name="T2" fmla="*/ 1137 w 10224"/>
                <a:gd name="T3" fmla="*/ 17 h 2614"/>
                <a:gd name="T4" fmla="*/ 1560 w 10224"/>
                <a:gd name="T5" fmla="*/ 412 h 2614"/>
                <a:gd name="T6" fmla="*/ 1968 w 10224"/>
                <a:gd name="T7" fmla="*/ 1505 h 2614"/>
                <a:gd name="T8" fmla="*/ 3200 w 10224"/>
                <a:gd name="T9" fmla="*/ 1565 h 2614"/>
                <a:gd name="T10" fmla="*/ 3531 w 10224"/>
                <a:gd name="T11" fmla="*/ 984 h 2614"/>
                <a:gd name="T12" fmla="*/ 4572 w 10224"/>
                <a:gd name="T13" fmla="*/ 0 h 2614"/>
                <a:gd name="T14" fmla="*/ 4368 w 10224"/>
                <a:gd name="T15" fmla="*/ 1699 h 2614"/>
                <a:gd name="T16" fmla="*/ 6474 w 10224"/>
                <a:gd name="T17" fmla="*/ 807 h 2614"/>
                <a:gd name="T18" fmla="*/ 5928 w 10224"/>
                <a:gd name="T19" fmla="*/ 649 h 2614"/>
                <a:gd name="T20" fmla="*/ 5710 w 10224"/>
                <a:gd name="T21" fmla="*/ 1297 h 2614"/>
                <a:gd name="T22" fmla="*/ 7234 w 10224"/>
                <a:gd name="T23" fmla="*/ 395 h 2614"/>
                <a:gd name="T24" fmla="*/ 7167 w 10224"/>
                <a:gd name="T25" fmla="*/ 649 h 2614"/>
                <a:gd name="T26" fmla="*/ 8086 w 10224"/>
                <a:gd name="T27" fmla="*/ 910 h 2614"/>
                <a:gd name="T28" fmla="*/ 8973 w 10224"/>
                <a:gd name="T29" fmla="*/ 1685 h 2614"/>
                <a:gd name="T30" fmla="*/ 9470 w 10224"/>
                <a:gd name="T31" fmla="*/ 1054 h 2614"/>
                <a:gd name="T32" fmla="*/ 2915 w 10224"/>
                <a:gd name="T33" fmla="*/ 2249 h 2614"/>
                <a:gd name="T34" fmla="*/ 2859 w 10224"/>
                <a:gd name="T35" fmla="*/ 2267 h 2614"/>
                <a:gd name="T36" fmla="*/ 2746 w 10224"/>
                <a:gd name="T37" fmla="*/ 2323 h 2614"/>
                <a:gd name="T38" fmla="*/ 3162 w 10224"/>
                <a:gd name="T39" fmla="*/ 2147 h 2614"/>
                <a:gd name="T40" fmla="*/ 3140 w 10224"/>
                <a:gd name="T41" fmla="*/ 2193 h 2614"/>
                <a:gd name="T42" fmla="*/ 3812 w 10224"/>
                <a:gd name="T43" fmla="*/ 2404 h 2614"/>
                <a:gd name="T44" fmla="*/ 3676 w 10224"/>
                <a:gd name="T45" fmla="*/ 2193 h 2614"/>
                <a:gd name="T46" fmla="*/ 3591 w 10224"/>
                <a:gd name="T47" fmla="*/ 2387 h 2614"/>
                <a:gd name="T48" fmla="*/ 3956 w 10224"/>
                <a:gd name="T49" fmla="*/ 2316 h 2614"/>
                <a:gd name="T50" fmla="*/ 4122 w 10224"/>
                <a:gd name="T51" fmla="*/ 2482 h 2614"/>
                <a:gd name="T52" fmla="*/ 4199 w 10224"/>
                <a:gd name="T53" fmla="*/ 2150 h 2614"/>
                <a:gd name="T54" fmla="*/ 4379 w 10224"/>
                <a:gd name="T55" fmla="*/ 2313 h 2614"/>
                <a:gd name="T56" fmla="*/ 4594 w 10224"/>
                <a:gd name="T57" fmla="*/ 2016 h 2614"/>
                <a:gd name="T58" fmla="*/ 4710 w 10224"/>
                <a:gd name="T59" fmla="*/ 2320 h 2614"/>
                <a:gd name="T60" fmla="*/ 4946 w 10224"/>
                <a:gd name="T61" fmla="*/ 2320 h 2614"/>
                <a:gd name="T62" fmla="*/ 5146 w 10224"/>
                <a:gd name="T63" fmla="*/ 2489 h 2614"/>
                <a:gd name="T64" fmla="*/ 5347 w 10224"/>
                <a:gd name="T65" fmla="*/ 2270 h 2614"/>
                <a:gd name="T66" fmla="*/ 5435 w 10224"/>
                <a:gd name="T67" fmla="*/ 2147 h 2614"/>
                <a:gd name="T68" fmla="*/ 5805 w 10224"/>
                <a:gd name="T69" fmla="*/ 2316 h 2614"/>
                <a:gd name="T70" fmla="*/ 6093 w 10224"/>
                <a:gd name="T71" fmla="*/ 2320 h 2614"/>
                <a:gd name="T72" fmla="*/ 6333 w 10224"/>
                <a:gd name="T73" fmla="*/ 2320 h 2614"/>
                <a:gd name="T74" fmla="*/ 6530 w 10224"/>
                <a:gd name="T75" fmla="*/ 2489 h 2614"/>
                <a:gd name="T76" fmla="*/ 6731 w 10224"/>
                <a:gd name="T77" fmla="*/ 2270 h 2614"/>
                <a:gd name="T78" fmla="*/ 6819 w 10224"/>
                <a:gd name="T79" fmla="*/ 2147 h 2614"/>
                <a:gd name="T80" fmla="*/ 7040 w 10224"/>
                <a:gd name="T81" fmla="*/ 2175 h 2614"/>
                <a:gd name="T82" fmla="*/ 7097 w 10224"/>
                <a:gd name="T83" fmla="*/ 2436 h 2614"/>
                <a:gd name="T84" fmla="*/ 7385 w 10224"/>
                <a:gd name="T85" fmla="*/ 2390 h 2614"/>
                <a:gd name="T86" fmla="*/ 7533 w 10224"/>
                <a:gd name="T87" fmla="*/ 2150 h 2614"/>
                <a:gd name="T88" fmla="*/ 7604 w 10224"/>
                <a:gd name="T89" fmla="*/ 2383 h 2614"/>
                <a:gd name="T90" fmla="*/ 7815 w 10224"/>
                <a:gd name="T91" fmla="*/ 2489 h 2614"/>
                <a:gd name="T92" fmla="*/ 8037 w 10224"/>
                <a:gd name="T93" fmla="*/ 2267 h 2614"/>
                <a:gd name="T94" fmla="*/ 8238 w 10224"/>
                <a:gd name="T95" fmla="*/ 2613 h 2614"/>
                <a:gd name="T96" fmla="*/ 10153 w 10224"/>
                <a:gd name="T97" fmla="*/ 1692 h 2614"/>
                <a:gd name="T98" fmla="*/ 10033 w 10224"/>
                <a:gd name="T99" fmla="*/ 1505 h 2614"/>
                <a:gd name="T100" fmla="*/ 10202 w 10224"/>
                <a:gd name="T101" fmla="*/ 1586 h 2614"/>
                <a:gd name="T102" fmla="*/ 10033 w 10224"/>
                <a:gd name="T103" fmla="*/ 1547 h 2614"/>
                <a:gd name="T104" fmla="*/ 10177 w 10224"/>
                <a:gd name="T105" fmla="*/ 1653 h 2614"/>
                <a:gd name="T106" fmla="*/ 10089 w 10224"/>
                <a:gd name="T107" fmla="*/ 1600 h 2614"/>
                <a:gd name="T108" fmla="*/ 10153 w 10224"/>
                <a:gd name="T109" fmla="*/ 1586 h 2614"/>
                <a:gd name="T110" fmla="*/ 10135 w 10224"/>
                <a:gd name="T111" fmla="*/ 1544 h 26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0224" h="2614">
                  <a:moveTo>
                    <a:pt x="546" y="1547"/>
                  </a:moveTo>
                  <a:lnTo>
                    <a:pt x="936" y="1547"/>
                  </a:lnTo>
                  <a:lnTo>
                    <a:pt x="936" y="1695"/>
                  </a:lnTo>
                  <a:cubicBezTo>
                    <a:pt x="803" y="1699"/>
                    <a:pt x="672" y="1702"/>
                    <a:pt x="553" y="1702"/>
                  </a:cubicBezTo>
                  <a:cubicBezTo>
                    <a:pt x="267" y="1702"/>
                    <a:pt x="0" y="1688"/>
                    <a:pt x="0" y="1332"/>
                  </a:cubicBezTo>
                  <a:lnTo>
                    <a:pt x="0" y="17"/>
                  </a:lnTo>
                  <a:lnTo>
                    <a:pt x="186" y="17"/>
                  </a:lnTo>
                  <a:lnTo>
                    <a:pt x="186" y="1231"/>
                  </a:lnTo>
                  <a:cubicBezTo>
                    <a:pt x="183" y="1491"/>
                    <a:pt x="236" y="1547"/>
                    <a:pt x="546" y="1547"/>
                  </a:cubicBezTo>
                  <a:close/>
                  <a:moveTo>
                    <a:pt x="1137" y="17"/>
                  </a:moveTo>
                  <a:cubicBezTo>
                    <a:pt x="1056" y="17"/>
                    <a:pt x="1031" y="52"/>
                    <a:pt x="1031" y="144"/>
                  </a:cubicBezTo>
                  <a:cubicBezTo>
                    <a:pt x="1031" y="239"/>
                    <a:pt x="1052" y="271"/>
                    <a:pt x="1137" y="271"/>
                  </a:cubicBezTo>
                  <a:cubicBezTo>
                    <a:pt x="1221" y="271"/>
                    <a:pt x="1243" y="239"/>
                    <a:pt x="1243" y="144"/>
                  </a:cubicBezTo>
                  <a:cubicBezTo>
                    <a:pt x="1246" y="52"/>
                    <a:pt x="1222" y="17"/>
                    <a:pt x="1137" y="17"/>
                  </a:cubicBezTo>
                  <a:close/>
                  <a:moveTo>
                    <a:pt x="1053" y="1699"/>
                  </a:moveTo>
                  <a:lnTo>
                    <a:pt x="1229" y="1699"/>
                  </a:lnTo>
                  <a:lnTo>
                    <a:pt x="1229" y="412"/>
                  </a:lnTo>
                  <a:lnTo>
                    <a:pt x="1053" y="412"/>
                  </a:lnTo>
                  <a:lnTo>
                    <a:pt x="1053" y="1699"/>
                  </a:lnTo>
                  <a:close/>
                  <a:moveTo>
                    <a:pt x="1968" y="1505"/>
                  </a:moveTo>
                  <a:lnTo>
                    <a:pt x="1560" y="412"/>
                  </a:lnTo>
                  <a:lnTo>
                    <a:pt x="1373" y="412"/>
                  </a:lnTo>
                  <a:lnTo>
                    <a:pt x="1824" y="1590"/>
                  </a:lnTo>
                  <a:cubicBezTo>
                    <a:pt x="1855" y="1674"/>
                    <a:pt x="1898" y="1713"/>
                    <a:pt x="1964" y="1713"/>
                  </a:cubicBezTo>
                  <a:cubicBezTo>
                    <a:pt x="2028" y="1713"/>
                    <a:pt x="2070" y="1671"/>
                    <a:pt x="2102" y="1590"/>
                  </a:cubicBezTo>
                  <a:lnTo>
                    <a:pt x="2559" y="412"/>
                  </a:lnTo>
                  <a:lnTo>
                    <a:pt x="2380" y="412"/>
                  </a:lnTo>
                  <a:lnTo>
                    <a:pt x="1968" y="1505"/>
                  </a:lnTo>
                  <a:close/>
                  <a:moveTo>
                    <a:pt x="2598" y="1054"/>
                  </a:moveTo>
                  <a:cubicBezTo>
                    <a:pt x="2598" y="589"/>
                    <a:pt x="2739" y="395"/>
                    <a:pt x="3158" y="395"/>
                  </a:cubicBezTo>
                  <a:cubicBezTo>
                    <a:pt x="3591" y="395"/>
                    <a:pt x="3711" y="620"/>
                    <a:pt x="3711" y="973"/>
                  </a:cubicBezTo>
                  <a:cubicBezTo>
                    <a:pt x="3711" y="1008"/>
                    <a:pt x="3711" y="1058"/>
                    <a:pt x="3707" y="1097"/>
                  </a:cubicBezTo>
                  <a:cubicBezTo>
                    <a:pt x="3559" y="1121"/>
                    <a:pt x="3257" y="1150"/>
                    <a:pt x="3077" y="1157"/>
                  </a:cubicBezTo>
                  <a:lnTo>
                    <a:pt x="2774" y="1167"/>
                  </a:lnTo>
                  <a:cubicBezTo>
                    <a:pt x="2795" y="1431"/>
                    <a:pt x="2876" y="1565"/>
                    <a:pt x="3200" y="1565"/>
                  </a:cubicBezTo>
                  <a:cubicBezTo>
                    <a:pt x="3366" y="1565"/>
                    <a:pt x="3521" y="1547"/>
                    <a:pt x="3654" y="1530"/>
                  </a:cubicBezTo>
                  <a:lnTo>
                    <a:pt x="3672" y="1671"/>
                  </a:lnTo>
                  <a:cubicBezTo>
                    <a:pt x="3524" y="1692"/>
                    <a:pt x="3376" y="1713"/>
                    <a:pt x="3133" y="1713"/>
                  </a:cubicBezTo>
                  <a:cubicBezTo>
                    <a:pt x="2711" y="1713"/>
                    <a:pt x="2598" y="1434"/>
                    <a:pt x="2598" y="1054"/>
                  </a:cubicBezTo>
                  <a:close/>
                  <a:moveTo>
                    <a:pt x="2771" y="1037"/>
                  </a:moveTo>
                  <a:lnTo>
                    <a:pt x="3109" y="1019"/>
                  </a:lnTo>
                  <a:cubicBezTo>
                    <a:pt x="3221" y="1016"/>
                    <a:pt x="3415" y="998"/>
                    <a:pt x="3531" y="984"/>
                  </a:cubicBezTo>
                  <a:cubicBezTo>
                    <a:pt x="3535" y="959"/>
                    <a:pt x="3535" y="920"/>
                    <a:pt x="3535" y="892"/>
                  </a:cubicBezTo>
                  <a:cubicBezTo>
                    <a:pt x="3535" y="673"/>
                    <a:pt x="3440" y="536"/>
                    <a:pt x="3158" y="536"/>
                  </a:cubicBezTo>
                  <a:cubicBezTo>
                    <a:pt x="2838" y="539"/>
                    <a:pt x="2771" y="705"/>
                    <a:pt x="2771" y="1037"/>
                  </a:cubicBezTo>
                  <a:close/>
                  <a:moveTo>
                    <a:pt x="4368" y="1699"/>
                  </a:moveTo>
                  <a:lnTo>
                    <a:pt x="4027" y="1699"/>
                  </a:lnTo>
                  <a:lnTo>
                    <a:pt x="4027" y="45"/>
                  </a:lnTo>
                  <a:cubicBezTo>
                    <a:pt x="4171" y="17"/>
                    <a:pt x="4372" y="0"/>
                    <a:pt x="4572" y="0"/>
                  </a:cubicBezTo>
                  <a:cubicBezTo>
                    <a:pt x="4942" y="0"/>
                    <a:pt x="5248" y="74"/>
                    <a:pt x="5248" y="529"/>
                  </a:cubicBezTo>
                  <a:cubicBezTo>
                    <a:pt x="5248" y="825"/>
                    <a:pt x="5125" y="966"/>
                    <a:pt x="4924" y="1026"/>
                  </a:cubicBezTo>
                  <a:lnTo>
                    <a:pt x="5308" y="1699"/>
                  </a:lnTo>
                  <a:lnTo>
                    <a:pt x="4917" y="1699"/>
                  </a:lnTo>
                  <a:lnTo>
                    <a:pt x="4572" y="1065"/>
                  </a:lnTo>
                  <a:cubicBezTo>
                    <a:pt x="4505" y="1065"/>
                    <a:pt x="4425" y="1061"/>
                    <a:pt x="4368" y="1058"/>
                  </a:cubicBezTo>
                  <a:lnTo>
                    <a:pt x="4368" y="1699"/>
                  </a:lnTo>
                  <a:close/>
                  <a:moveTo>
                    <a:pt x="4368" y="786"/>
                  </a:moveTo>
                  <a:cubicBezTo>
                    <a:pt x="4439" y="793"/>
                    <a:pt x="4505" y="793"/>
                    <a:pt x="4576" y="793"/>
                  </a:cubicBezTo>
                  <a:cubicBezTo>
                    <a:pt x="4787" y="793"/>
                    <a:pt x="4910" y="740"/>
                    <a:pt x="4910" y="525"/>
                  </a:cubicBezTo>
                  <a:cubicBezTo>
                    <a:pt x="4910" y="338"/>
                    <a:pt x="4826" y="264"/>
                    <a:pt x="4583" y="264"/>
                  </a:cubicBezTo>
                  <a:cubicBezTo>
                    <a:pt x="4516" y="264"/>
                    <a:pt x="4439" y="268"/>
                    <a:pt x="4368" y="278"/>
                  </a:cubicBezTo>
                  <a:lnTo>
                    <a:pt x="4368" y="786"/>
                  </a:lnTo>
                  <a:close/>
                  <a:moveTo>
                    <a:pt x="6474" y="807"/>
                  </a:moveTo>
                  <a:lnTo>
                    <a:pt x="6474" y="1350"/>
                  </a:lnTo>
                  <a:cubicBezTo>
                    <a:pt x="6474" y="1438"/>
                    <a:pt x="6470" y="1512"/>
                    <a:pt x="6463" y="1593"/>
                  </a:cubicBezTo>
                  <a:cubicBezTo>
                    <a:pt x="6315" y="1681"/>
                    <a:pt x="6122" y="1713"/>
                    <a:pt x="5889" y="1713"/>
                  </a:cubicBezTo>
                  <a:cubicBezTo>
                    <a:pt x="5534" y="1713"/>
                    <a:pt x="5396" y="1575"/>
                    <a:pt x="5396" y="1304"/>
                  </a:cubicBezTo>
                  <a:cubicBezTo>
                    <a:pt x="5396" y="1079"/>
                    <a:pt x="5495" y="938"/>
                    <a:pt x="5752" y="896"/>
                  </a:cubicBezTo>
                  <a:cubicBezTo>
                    <a:pt x="5886" y="874"/>
                    <a:pt x="6023" y="867"/>
                    <a:pt x="6164" y="864"/>
                  </a:cubicBezTo>
                  <a:cubicBezTo>
                    <a:pt x="6164" y="716"/>
                    <a:pt x="6097" y="649"/>
                    <a:pt x="5928" y="649"/>
                  </a:cubicBezTo>
                  <a:cubicBezTo>
                    <a:pt x="5773" y="649"/>
                    <a:pt x="5604" y="666"/>
                    <a:pt x="5474" y="680"/>
                  </a:cubicBezTo>
                  <a:lnTo>
                    <a:pt x="5449" y="441"/>
                  </a:lnTo>
                  <a:cubicBezTo>
                    <a:pt x="5583" y="416"/>
                    <a:pt x="5762" y="391"/>
                    <a:pt x="5953" y="391"/>
                  </a:cubicBezTo>
                  <a:cubicBezTo>
                    <a:pt x="6234" y="395"/>
                    <a:pt x="6474" y="476"/>
                    <a:pt x="6474" y="807"/>
                  </a:cubicBezTo>
                  <a:close/>
                  <a:moveTo>
                    <a:pt x="6160" y="1072"/>
                  </a:moveTo>
                  <a:cubicBezTo>
                    <a:pt x="6065" y="1075"/>
                    <a:pt x="5953" y="1079"/>
                    <a:pt x="5865" y="1100"/>
                  </a:cubicBezTo>
                  <a:cubicBezTo>
                    <a:pt x="5752" y="1128"/>
                    <a:pt x="5710" y="1164"/>
                    <a:pt x="5710" y="1297"/>
                  </a:cubicBezTo>
                  <a:cubicBezTo>
                    <a:pt x="5710" y="1431"/>
                    <a:pt x="5787" y="1470"/>
                    <a:pt x="5928" y="1470"/>
                  </a:cubicBezTo>
                  <a:cubicBezTo>
                    <a:pt x="5998" y="1470"/>
                    <a:pt x="6086" y="1466"/>
                    <a:pt x="6153" y="1434"/>
                  </a:cubicBezTo>
                  <a:cubicBezTo>
                    <a:pt x="6160" y="1381"/>
                    <a:pt x="6160" y="1318"/>
                    <a:pt x="6160" y="1262"/>
                  </a:cubicBezTo>
                  <a:lnTo>
                    <a:pt x="6160" y="1072"/>
                  </a:lnTo>
                  <a:close/>
                  <a:moveTo>
                    <a:pt x="7935" y="395"/>
                  </a:moveTo>
                  <a:cubicBezTo>
                    <a:pt x="7797" y="395"/>
                    <a:pt x="7657" y="423"/>
                    <a:pt x="7544" y="469"/>
                  </a:cubicBezTo>
                  <a:cubicBezTo>
                    <a:pt x="7474" y="423"/>
                    <a:pt x="7375" y="395"/>
                    <a:pt x="7234" y="395"/>
                  </a:cubicBezTo>
                  <a:cubicBezTo>
                    <a:pt x="7033" y="395"/>
                    <a:pt x="6833" y="437"/>
                    <a:pt x="6692" y="515"/>
                  </a:cubicBezTo>
                  <a:cubicBezTo>
                    <a:pt x="6685" y="596"/>
                    <a:pt x="6681" y="670"/>
                    <a:pt x="6681" y="758"/>
                  </a:cubicBezTo>
                  <a:lnTo>
                    <a:pt x="6681" y="1699"/>
                  </a:lnTo>
                  <a:lnTo>
                    <a:pt x="6998" y="1699"/>
                  </a:lnTo>
                  <a:lnTo>
                    <a:pt x="6998" y="857"/>
                  </a:lnTo>
                  <a:cubicBezTo>
                    <a:pt x="6998" y="800"/>
                    <a:pt x="7002" y="737"/>
                    <a:pt x="7005" y="684"/>
                  </a:cubicBezTo>
                  <a:cubicBezTo>
                    <a:pt x="7044" y="663"/>
                    <a:pt x="7114" y="649"/>
                    <a:pt x="7167" y="649"/>
                  </a:cubicBezTo>
                  <a:cubicBezTo>
                    <a:pt x="7343" y="649"/>
                    <a:pt x="7382" y="740"/>
                    <a:pt x="7382" y="906"/>
                  </a:cubicBezTo>
                  <a:lnTo>
                    <a:pt x="7382" y="1695"/>
                  </a:lnTo>
                  <a:lnTo>
                    <a:pt x="7702" y="1695"/>
                  </a:lnTo>
                  <a:lnTo>
                    <a:pt x="7702" y="878"/>
                  </a:lnTo>
                  <a:cubicBezTo>
                    <a:pt x="7702" y="814"/>
                    <a:pt x="7699" y="751"/>
                    <a:pt x="7685" y="694"/>
                  </a:cubicBezTo>
                  <a:cubicBezTo>
                    <a:pt x="7745" y="666"/>
                    <a:pt x="7819" y="652"/>
                    <a:pt x="7868" y="652"/>
                  </a:cubicBezTo>
                  <a:cubicBezTo>
                    <a:pt x="8047" y="652"/>
                    <a:pt x="8086" y="740"/>
                    <a:pt x="8086" y="910"/>
                  </a:cubicBezTo>
                  <a:lnTo>
                    <a:pt x="8086" y="1699"/>
                  </a:lnTo>
                  <a:lnTo>
                    <a:pt x="8407" y="1699"/>
                  </a:lnTo>
                  <a:lnTo>
                    <a:pt x="8407" y="878"/>
                  </a:lnTo>
                  <a:cubicBezTo>
                    <a:pt x="8407" y="617"/>
                    <a:pt x="8347" y="395"/>
                    <a:pt x="7935" y="395"/>
                  </a:cubicBezTo>
                  <a:close/>
                  <a:moveTo>
                    <a:pt x="9790" y="1054"/>
                  </a:moveTo>
                  <a:cubicBezTo>
                    <a:pt x="9790" y="1551"/>
                    <a:pt x="9614" y="1713"/>
                    <a:pt x="9220" y="1713"/>
                  </a:cubicBezTo>
                  <a:cubicBezTo>
                    <a:pt x="9142" y="1713"/>
                    <a:pt x="9051" y="1702"/>
                    <a:pt x="8973" y="1685"/>
                  </a:cubicBezTo>
                  <a:lnTo>
                    <a:pt x="8973" y="2299"/>
                  </a:lnTo>
                  <a:lnTo>
                    <a:pt x="8653" y="2299"/>
                  </a:lnTo>
                  <a:lnTo>
                    <a:pt x="8653" y="758"/>
                  </a:lnTo>
                  <a:cubicBezTo>
                    <a:pt x="8653" y="670"/>
                    <a:pt x="8657" y="596"/>
                    <a:pt x="8664" y="515"/>
                  </a:cubicBezTo>
                  <a:cubicBezTo>
                    <a:pt x="8808" y="430"/>
                    <a:pt x="9005" y="395"/>
                    <a:pt x="9181" y="395"/>
                  </a:cubicBezTo>
                  <a:cubicBezTo>
                    <a:pt x="9611" y="395"/>
                    <a:pt x="9790" y="550"/>
                    <a:pt x="9790" y="1054"/>
                  </a:cubicBezTo>
                  <a:close/>
                  <a:moveTo>
                    <a:pt x="9470" y="1054"/>
                  </a:moveTo>
                  <a:cubicBezTo>
                    <a:pt x="9470" y="843"/>
                    <a:pt x="9459" y="645"/>
                    <a:pt x="9185" y="645"/>
                  </a:cubicBezTo>
                  <a:cubicBezTo>
                    <a:pt x="9114" y="645"/>
                    <a:pt x="9033" y="656"/>
                    <a:pt x="8984" y="680"/>
                  </a:cubicBezTo>
                  <a:cubicBezTo>
                    <a:pt x="8977" y="733"/>
                    <a:pt x="8977" y="797"/>
                    <a:pt x="8977" y="853"/>
                  </a:cubicBezTo>
                  <a:lnTo>
                    <a:pt x="8977" y="1434"/>
                  </a:lnTo>
                  <a:cubicBezTo>
                    <a:pt x="9030" y="1452"/>
                    <a:pt x="9100" y="1463"/>
                    <a:pt x="9156" y="1463"/>
                  </a:cubicBezTo>
                  <a:cubicBezTo>
                    <a:pt x="9459" y="1463"/>
                    <a:pt x="9470" y="1290"/>
                    <a:pt x="9470" y="1054"/>
                  </a:cubicBezTo>
                  <a:close/>
                  <a:moveTo>
                    <a:pt x="2915" y="2249"/>
                  </a:moveTo>
                  <a:lnTo>
                    <a:pt x="2915" y="2404"/>
                  </a:lnTo>
                  <a:cubicBezTo>
                    <a:pt x="2915" y="2426"/>
                    <a:pt x="2915" y="2443"/>
                    <a:pt x="2912" y="2464"/>
                  </a:cubicBezTo>
                  <a:cubicBezTo>
                    <a:pt x="2873" y="2486"/>
                    <a:pt x="2824" y="2493"/>
                    <a:pt x="2767" y="2493"/>
                  </a:cubicBezTo>
                  <a:cubicBezTo>
                    <a:pt x="2676" y="2493"/>
                    <a:pt x="2637" y="2461"/>
                    <a:pt x="2637" y="2390"/>
                  </a:cubicBezTo>
                  <a:cubicBezTo>
                    <a:pt x="2637" y="2330"/>
                    <a:pt x="2662" y="2295"/>
                    <a:pt x="2725" y="2284"/>
                  </a:cubicBezTo>
                  <a:cubicBezTo>
                    <a:pt x="2764" y="2277"/>
                    <a:pt x="2809" y="2277"/>
                    <a:pt x="2859" y="2274"/>
                  </a:cubicBezTo>
                  <a:lnTo>
                    <a:pt x="2859" y="2267"/>
                  </a:lnTo>
                  <a:cubicBezTo>
                    <a:pt x="2859" y="2214"/>
                    <a:pt x="2838" y="2193"/>
                    <a:pt x="2778" y="2193"/>
                  </a:cubicBezTo>
                  <a:cubicBezTo>
                    <a:pt x="2739" y="2193"/>
                    <a:pt x="2697" y="2196"/>
                    <a:pt x="2662" y="2203"/>
                  </a:cubicBezTo>
                  <a:lnTo>
                    <a:pt x="2658" y="2161"/>
                  </a:lnTo>
                  <a:cubicBezTo>
                    <a:pt x="2697" y="2154"/>
                    <a:pt x="2736" y="2150"/>
                    <a:pt x="2785" y="2150"/>
                  </a:cubicBezTo>
                  <a:cubicBezTo>
                    <a:pt x="2855" y="2147"/>
                    <a:pt x="2915" y="2165"/>
                    <a:pt x="2915" y="2249"/>
                  </a:cubicBezTo>
                  <a:close/>
                  <a:moveTo>
                    <a:pt x="2859" y="2316"/>
                  </a:moveTo>
                  <a:cubicBezTo>
                    <a:pt x="2824" y="2316"/>
                    <a:pt x="2778" y="2320"/>
                    <a:pt x="2746" y="2323"/>
                  </a:cubicBezTo>
                  <a:cubicBezTo>
                    <a:pt x="2711" y="2330"/>
                    <a:pt x="2693" y="2344"/>
                    <a:pt x="2693" y="2387"/>
                  </a:cubicBezTo>
                  <a:cubicBezTo>
                    <a:pt x="2693" y="2433"/>
                    <a:pt x="2718" y="2447"/>
                    <a:pt x="2774" y="2447"/>
                  </a:cubicBezTo>
                  <a:cubicBezTo>
                    <a:pt x="2799" y="2447"/>
                    <a:pt x="2831" y="2443"/>
                    <a:pt x="2855" y="2433"/>
                  </a:cubicBezTo>
                  <a:cubicBezTo>
                    <a:pt x="2855" y="2419"/>
                    <a:pt x="2855" y="2397"/>
                    <a:pt x="2855" y="2383"/>
                  </a:cubicBezTo>
                  <a:lnTo>
                    <a:pt x="2855" y="2316"/>
                  </a:lnTo>
                  <a:lnTo>
                    <a:pt x="2859" y="2316"/>
                  </a:lnTo>
                  <a:close/>
                  <a:moveTo>
                    <a:pt x="3162" y="2147"/>
                  </a:moveTo>
                  <a:cubicBezTo>
                    <a:pt x="3098" y="2147"/>
                    <a:pt x="3049" y="2157"/>
                    <a:pt x="3010" y="2175"/>
                  </a:cubicBezTo>
                  <a:cubicBezTo>
                    <a:pt x="3010" y="2196"/>
                    <a:pt x="3007" y="2214"/>
                    <a:pt x="3007" y="2235"/>
                  </a:cubicBezTo>
                  <a:lnTo>
                    <a:pt x="3007" y="2489"/>
                  </a:lnTo>
                  <a:lnTo>
                    <a:pt x="3063" y="2489"/>
                  </a:lnTo>
                  <a:lnTo>
                    <a:pt x="3063" y="2256"/>
                  </a:lnTo>
                  <a:cubicBezTo>
                    <a:pt x="3063" y="2242"/>
                    <a:pt x="3063" y="2221"/>
                    <a:pt x="3063" y="2207"/>
                  </a:cubicBezTo>
                  <a:cubicBezTo>
                    <a:pt x="3081" y="2200"/>
                    <a:pt x="3116" y="2193"/>
                    <a:pt x="3140" y="2193"/>
                  </a:cubicBezTo>
                  <a:cubicBezTo>
                    <a:pt x="3218" y="2193"/>
                    <a:pt x="3228" y="2217"/>
                    <a:pt x="3228" y="2277"/>
                  </a:cubicBezTo>
                  <a:lnTo>
                    <a:pt x="3228" y="2486"/>
                  </a:lnTo>
                  <a:lnTo>
                    <a:pt x="3285" y="2486"/>
                  </a:lnTo>
                  <a:lnTo>
                    <a:pt x="3285" y="2267"/>
                  </a:lnTo>
                  <a:cubicBezTo>
                    <a:pt x="3292" y="2200"/>
                    <a:pt x="3278" y="2147"/>
                    <a:pt x="3162" y="2147"/>
                  </a:cubicBezTo>
                  <a:close/>
                  <a:moveTo>
                    <a:pt x="3812" y="2249"/>
                  </a:moveTo>
                  <a:lnTo>
                    <a:pt x="3812" y="2404"/>
                  </a:lnTo>
                  <a:cubicBezTo>
                    <a:pt x="3812" y="2426"/>
                    <a:pt x="3812" y="2443"/>
                    <a:pt x="3808" y="2464"/>
                  </a:cubicBezTo>
                  <a:cubicBezTo>
                    <a:pt x="3770" y="2486"/>
                    <a:pt x="3721" y="2493"/>
                    <a:pt x="3665" y="2493"/>
                  </a:cubicBezTo>
                  <a:cubicBezTo>
                    <a:pt x="3573" y="2493"/>
                    <a:pt x="3535" y="2461"/>
                    <a:pt x="3535" y="2390"/>
                  </a:cubicBezTo>
                  <a:cubicBezTo>
                    <a:pt x="3535" y="2330"/>
                    <a:pt x="3559" y="2295"/>
                    <a:pt x="3623" y="2284"/>
                  </a:cubicBezTo>
                  <a:cubicBezTo>
                    <a:pt x="3662" y="2277"/>
                    <a:pt x="3707" y="2277"/>
                    <a:pt x="3756" y="2274"/>
                  </a:cubicBezTo>
                  <a:lnTo>
                    <a:pt x="3756" y="2267"/>
                  </a:lnTo>
                  <a:cubicBezTo>
                    <a:pt x="3756" y="2214"/>
                    <a:pt x="3735" y="2193"/>
                    <a:pt x="3676" y="2193"/>
                  </a:cubicBezTo>
                  <a:cubicBezTo>
                    <a:pt x="3637" y="2193"/>
                    <a:pt x="3595" y="2196"/>
                    <a:pt x="3559" y="2203"/>
                  </a:cubicBezTo>
                  <a:lnTo>
                    <a:pt x="3556" y="2161"/>
                  </a:lnTo>
                  <a:cubicBezTo>
                    <a:pt x="3595" y="2154"/>
                    <a:pt x="3633" y="2150"/>
                    <a:pt x="3683" y="2150"/>
                  </a:cubicBezTo>
                  <a:cubicBezTo>
                    <a:pt x="3756" y="2147"/>
                    <a:pt x="3812" y="2165"/>
                    <a:pt x="3812" y="2249"/>
                  </a:cubicBezTo>
                  <a:close/>
                  <a:moveTo>
                    <a:pt x="3756" y="2316"/>
                  </a:moveTo>
                  <a:cubicBezTo>
                    <a:pt x="3721" y="2316"/>
                    <a:pt x="3679" y="2320"/>
                    <a:pt x="3644" y="2323"/>
                  </a:cubicBezTo>
                  <a:cubicBezTo>
                    <a:pt x="3609" y="2330"/>
                    <a:pt x="3591" y="2344"/>
                    <a:pt x="3591" y="2387"/>
                  </a:cubicBezTo>
                  <a:cubicBezTo>
                    <a:pt x="3591" y="2433"/>
                    <a:pt x="3616" y="2447"/>
                    <a:pt x="3672" y="2447"/>
                  </a:cubicBezTo>
                  <a:cubicBezTo>
                    <a:pt x="3697" y="2447"/>
                    <a:pt x="3728" y="2443"/>
                    <a:pt x="3752" y="2433"/>
                  </a:cubicBezTo>
                  <a:cubicBezTo>
                    <a:pt x="3752" y="2419"/>
                    <a:pt x="3752" y="2397"/>
                    <a:pt x="3752" y="2383"/>
                  </a:cubicBezTo>
                  <a:lnTo>
                    <a:pt x="3752" y="2316"/>
                  </a:lnTo>
                  <a:lnTo>
                    <a:pt x="3756" y="2316"/>
                  </a:lnTo>
                  <a:close/>
                  <a:moveTo>
                    <a:pt x="4062" y="2443"/>
                  </a:moveTo>
                  <a:cubicBezTo>
                    <a:pt x="3960" y="2443"/>
                    <a:pt x="3956" y="2401"/>
                    <a:pt x="3956" y="2316"/>
                  </a:cubicBezTo>
                  <a:cubicBezTo>
                    <a:pt x="3956" y="2224"/>
                    <a:pt x="3967" y="2193"/>
                    <a:pt x="4062" y="2193"/>
                  </a:cubicBezTo>
                  <a:cubicBezTo>
                    <a:pt x="4079" y="2193"/>
                    <a:pt x="4101" y="2196"/>
                    <a:pt x="4118" y="2200"/>
                  </a:cubicBezTo>
                  <a:lnTo>
                    <a:pt x="4122" y="2157"/>
                  </a:lnTo>
                  <a:cubicBezTo>
                    <a:pt x="4101" y="2150"/>
                    <a:pt x="4072" y="2147"/>
                    <a:pt x="4041" y="2147"/>
                  </a:cubicBezTo>
                  <a:cubicBezTo>
                    <a:pt x="3918" y="2147"/>
                    <a:pt x="3893" y="2207"/>
                    <a:pt x="3893" y="2316"/>
                  </a:cubicBezTo>
                  <a:cubicBezTo>
                    <a:pt x="3893" y="2411"/>
                    <a:pt x="3914" y="2493"/>
                    <a:pt x="4027" y="2493"/>
                  </a:cubicBezTo>
                  <a:cubicBezTo>
                    <a:pt x="4065" y="2493"/>
                    <a:pt x="4094" y="2489"/>
                    <a:pt x="4122" y="2482"/>
                  </a:cubicBezTo>
                  <a:lnTo>
                    <a:pt x="4115" y="2436"/>
                  </a:lnTo>
                  <a:cubicBezTo>
                    <a:pt x="4101" y="2440"/>
                    <a:pt x="4079" y="2443"/>
                    <a:pt x="4062" y="2443"/>
                  </a:cubicBezTo>
                  <a:close/>
                  <a:moveTo>
                    <a:pt x="4484" y="2150"/>
                  </a:moveTo>
                  <a:lnTo>
                    <a:pt x="4421" y="2150"/>
                  </a:lnTo>
                  <a:lnTo>
                    <a:pt x="4344" y="2270"/>
                  </a:lnTo>
                  <a:lnTo>
                    <a:pt x="4266" y="2150"/>
                  </a:lnTo>
                  <a:lnTo>
                    <a:pt x="4199" y="2150"/>
                  </a:lnTo>
                  <a:lnTo>
                    <a:pt x="4312" y="2313"/>
                  </a:lnTo>
                  <a:lnTo>
                    <a:pt x="4192" y="2489"/>
                  </a:lnTo>
                  <a:lnTo>
                    <a:pt x="4256" y="2489"/>
                  </a:lnTo>
                  <a:lnTo>
                    <a:pt x="4344" y="2359"/>
                  </a:lnTo>
                  <a:lnTo>
                    <a:pt x="4432" y="2489"/>
                  </a:lnTo>
                  <a:lnTo>
                    <a:pt x="4498" y="2489"/>
                  </a:lnTo>
                  <a:lnTo>
                    <a:pt x="4379" y="2313"/>
                  </a:lnTo>
                  <a:lnTo>
                    <a:pt x="4484" y="2150"/>
                  </a:lnTo>
                  <a:close/>
                  <a:moveTo>
                    <a:pt x="4565" y="2489"/>
                  </a:moveTo>
                  <a:lnTo>
                    <a:pt x="4625" y="2489"/>
                  </a:lnTo>
                  <a:lnTo>
                    <a:pt x="4625" y="2150"/>
                  </a:lnTo>
                  <a:lnTo>
                    <a:pt x="4565" y="2150"/>
                  </a:lnTo>
                  <a:lnTo>
                    <a:pt x="4565" y="2489"/>
                  </a:lnTo>
                  <a:close/>
                  <a:moveTo>
                    <a:pt x="4594" y="2016"/>
                  </a:moveTo>
                  <a:cubicBezTo>
                    <a:pt x="4566" y="2016"/>
                    <a:pt x="4558" y="2027"/>
                    <a:pt x="4558" y="2055"/>
                  </a:cubicBezTo>
                  <a:cubicBezTo>
                    <a:pt x="4558" y="2083"/>
                    <a:pt x="4566" y="2094"/>
                    <a:pt x="4594" y="2094"/>
                  </a:cubicBezTo>
                  <a:cubicBezTo>
                    <a:pt x="4623" y="2094"/>
                    <a:pt x="4629" y="2083"/>
                    <a:pt x="4629" y="2055"/>
                  </a:cubicBezTo>
                  <a:cubicBezTo>
                    <a:pt x="4629" y="2027"/>
                    <a:pt x="4623" y="2016"/>
                    <a:pt x="4594" y="2016"/>
                  </a:cubicBezTo>
                  <a:close/>
                  <a:moveTo>
                    <a:pt x="5005" y="2320"/>
                  </a:moveTo>
                  <a:cubicBezTo>
                    <a:pt x="5005" y="2444"/>
                    <a:pt x="4968" y="2493"/>
                    <a:pt x="4858" y="2493"/>
                  </a:cubicBezTo>
                  <a:cubicBezTo>
                    <a:pt x="4749" y="2493"/>
                    <a:pt x="4710" y="2447"/>
                    <a:pt x="4710" y="2320"/>
                  </a:cubicBezTo>
                  <a:cubicBezTo>
                    <a:pt x="4710" y="2193"/>
                    <a:pt x="4748" y="2147"/>
                    <a:pt x="4858" y="2147"/>
                  </a:cubicBezTo>
                  <a:cubicBezTo>
                    <a:pt x="4967" y="2147"/>
                    <a:pt x="5005" y="2197"/>
                    <a:pt x="5005" y="2320"/>
                  </a:cubicBezTo>
                  <a:close/>
                  <a:moveTo>
                    <a:pt x="4946" y="2320"/>
                  </a:moveTo>
                  <a:cubicBezTo>
                    <a:pt x="4946" y="2225"/>
                    <a:pt x="4924" y="2193"/>
                    <a:pt x="4854" y="2193"/>
                  </a:cubicBezTo>
                  <a:cubicBezTo>
                    <a:pt x="4784" y="2193"/>
                    <a:pt x="4763" y="2218"/>
                    <a:pt x="4763" y="2320"/>
                  </a:cubicBezTo>
                  <a:cubicBezTo>
                    <a:pt x="4763" y="2423"/>
                    <a:pt x="4784" y="2447"/>
                    <a:pt x="4854" y="2447"/>
                  </a:cubicBezTo>
                  <a:cubicBezTo>
                    <a:pt x="4924" y="2443"/>
                    <a:pt x="4946" y="2416"/>
                    <a:pt x="4946" y="2320"/>
                  </a:cubicBezTo>
                  <a:close/>
                  <a:moveTo>
                    <a:pt x="5435" y="2147"/>
                  </a:moveTo>
                  <a:cubicBezTo>
                    <a:pt x="5393" y="2147"/>
                    <a:pt x="5350" y="2157"/>
                    <a:pt x="5319" y="2172"/>
                  </a:cubicBezTo>
                  <a:cubicBezTo>
                    <a:pt x="5301" y="2157"/>
                    <a:pt x="5273" y="2147"/>
                    <a:pt x="5234" y="2147"/>
                  </a:cubicBezTo>
                  <a:cubicBezTo>
                    <a:pt x="5185" y="2147"/>
                    <a:pt x="5132" y="2157"/>
                    <a:pt x="5093" y="2175"/>
                  </a:cubicBezTo>
                  <a:cubicBezTo>
                    <a:pt x="5093" y="2196"/>
                    <a:pt x="5090" y="2214"/>
                    <a:pt x="5090" y="2235"/>
                  </a:cubicBezTo>
                  <a:lnTo>
                    <a:pt x="5090" y="2489"/>
                  </a:lnTo>
                  <a:lnTo>
                    <a:pt x="5146" y="2489"/>
                  </a:lnTo>
                  <a:lnTo>
                    <a:pt x="5146" y="2256"/>
                  </a:lnTo>
                  <a:cubicBezTo>
                    <a:pt x="5146" y="2242"/>
                    <a:pt x="5146" y="2221"/>
                    <a:pt x="5146" y="2207"/>
                  </a:cubicBezTo>
                  <a:cubicBezTo>
                    <a:pt x="5164" y="2200"/>
                    <a:pt x="5192" y="2193"/>
                    <a:pt x="5213" y="2193"/>
                  </a:cubicBezTo>
                  <a:cubicBezTo>
                    <a:pt x="5277" y="2193"/>
                    <a:pt x="5291" y="2221"/>
                    <a:pt x="5291" y="2277"/>
                  </a:cubicBezTo>
                  <a:lnTo>
                    <a:pt x="5291" y="2489"/>
                  </a:lnTo>
                  <a:lnTo>
                    <a:pt x="5347" y="2489"/>
                  </a:lnTo>
                  <a:lnTo>
                    <a:pt x="5347" y="2270"/>
                  </a:lnTo>
                  <a:cubicBezTo>
                    <a:pt x="5347" y="2249"/>
                    <a:pt x="5347" y="2232"/>
                    <a:pt x="5340" y="2214"/>
                  </a:cubicBezTo>
                  <a:cubicBezTo>
                    <a:pt x="5365" y="2200"/>
                    <a:pt x="5396" y="2196"/>
                    <a:pt x="5414" y="2196"/>
                  </a:cubicBezTo>
                  <a:cubicBezTo>
                    <a:pt x="5477" y="2196"/>
                    <a:pt x="5491" y="2224"/>
                    <a:pt x="5491" y="2281"/>
                  </a:cubicBezTo>
                  <a:lnTo>
                    <a:pt x="5491" y="2493"/>
                  </a:lnTo>
                  <a:lnTo>
                    <a:pt x="5548" y="2493"/>
                  </a:lnTo>
                  <a:lnTo>
                    <a:pt x="5548" y="2274"/>
                  </a:lnTo>
                  <a:cubicBezTo>
                    <a:pt x="5551" y="2203"/>
                    <a:pt x="5537" y="2147"/>
                    <a:pt x="5435" y="2147"/>
                  </a:cubicBezTo>
                  <a:close/>
                  <a:moveTo>
                    <a:pt x="5974" y="2443"/>
                  </a:moveTo>
                  <a:cubicBezTo>
                    <a:pt x="5872" y="2443"/>
                    <a:pt x="5868" y="2401"/>
                    <a:pt x="5868" y="2316"/>
                  </a:cubicBezTo>
                  <a:cubicBezTo>
                    <a:pt x="5868" y="2224"/>
                    <a:pt x="5879" y="2193"/>
                    <a:pt x="5974" y="2193"/>
                  </a:cubicBezTo>
                  <a:cubicBezTo>
                    <a:pt x="5991" y="2193"/>
                    <a:pt x="6012" y="2196"/>
                    <a:pt x="6030" y="2200"/>
                  </a:cubicBezTo>
                  <a:lnTo>
                    <a:pt x="6034" y="2157"/>
                  </a:lnTo>
                  <a:cubicBezTo>
                    <a:pt x="6012" y="2150"/>
                    <a:pt x="5984" y="2147"/>
                    <a:pt x="5953" y="2147"/>
                  </a:cubicBezTo>
                  <a:cubicBezTo>
                    <a:pt x="5829" y="2147"/>
                    <a:pt x="5805" y="2207"/>
                    <a:pt x="5805" y="2316"/>
                  </a:cubicBezTo>
                  <a:cubicBezTo>
                    <a:pt x="5805" y="2411"/>
                    <a:pt x="5826" y="2493"/>
                    <a:pt x="5938" y="2493"/>
                  </a:cubicBezTo>
                  <a:cubicBezTo>
                    <a:pt x="5977" y="2493"/>
                    <a:pt x="6005" y="2489"/>
                    <a:pt x="6034" y="2482"/>
                  </a:cubicBezTo>
                  <a:lnTo>
                    <a:pt x="6026" y="2436"/>
                  </a:lnTo>
                  <a:cubicBezTo>
                    <a:pt x="6012" y="2440"/>
                    <a:pt x="5991" y="2443"/>
                    <a:pt x="5974" y="2443"/>
                  </a:cubicBezTo>
                  <a:close/>
                  <a:moveTo>
                    <a:pt x="6389" y="2320"/>
                  </a:moveTo>
                  <a:cubicBezTo>
                    <a:pt x="6389" y="2444"/>
                    <a:pt x="6350" y="2493"/>
                    <a:pt x="6241" y="2493"/>
                  </a:cubicBezTo>
                  <a:cubicBezTo>
                    <a:pt x="6132" y="2493"/>
                    <a:pt x="6093" y="2447"/>
                    <a:pt x="6093" y="2320"/>
                  </a:cubicBezTo>
                  <a:cubicBezTo>
                    <a:pt x="6093" y="2193"/>
                    <a:pt x="6132" y="2147"/>
                    <a:pt x="6241" y="2147"/>
                  </a:cubicBezTo>
                  <a:cubicBezTo>
                    <a:pt x="6350" y="2147"/>
                    <a:pt x="6389" y="2197"/>
                    <a:pt x="6389" y="2320"/>
                  </a:cubicBezTo>
                  <a:close/>
                  <a:moveTo>
                    <a:pt x="6333" y="2320"/>
                  </a:moveTo>
                  <a:cubicBezTo>
                    <a:pt x="6333" y="2225"/>
                    <a:pt x="6312" y="2193"/>
                    <a:pt x="6241" y="2193"/>
                  </a:cubicBezTo>
                  <a:cubicBezTo>
                    <a:pt x="6171" y="2193"/>
                    <a:pt x="6150" y="2218"/>
                    <a:pt x="6150" y="2320"/>
                  </a:cubicBezTo>
                  <a:cubicBezTo>
                    <a:pt x="6150" y="2423"/>
                    <a:pt x="6171" y="2447"/>
                    <a:pt x="6241" y="2447"/>
                  </a:cubicBezTo>
                  <a:cubicBezTo>
                    <a:pt x="6312" y="2443"/>
                    <a:pt x="6333" y="2416"/>
                    <a:pt x="6333" y="2320"/>
                  </a:cubicBezTo>
                  <a:close/>
                  <a:moveTo>
                    <a:pt x="6819" y="2147"/>
                  </a:moveTo>
                  <a:cubicBezTo>
                    <a:pt x="6776" y="2147"/>
                    <a:pt x="6734" y="2157"/>
                    <a:pt x="6702" y="2172"/>
                  </a:cubicBezTo>
                  <a:cubicBezTo>
                    <a:pt x="6685" y="2157"/>
                    <a:pt x="6657" y="2147"/>
                    <a:pt x="6618" y="2147"/>
                  </a:cubicBezTo>
                  <a:cubicBezTo>
                    <a:pt x="6569" y="2147"/>
                    <a:pt x="6516" y="2157"/>
                    <a:pt x="6477" y="2175"/>
                  </a:cubicBezTo>
                  <a:cubicBezTo>
                    <a:pt x="6477" y="2196"/>
                    <a:pt x="6474" y="2214"/>
                    <a:pt x="6474" y="2235"/>
                  </a:cubicBezTo>
                  <a:lnTo>
                    <a:pt x="6474" y="2489"/>
                  </a:lnTo>
                  <a:lnTo>
                    <a:pt x="6530" y="2489"/>
                  </a:lnTo>
                  <a:lnTo>
                    <a:pt x="6530" y="2256"/>
                  </a:lnTo>
                  <a:cubicBezTo>
                    <a:pt x="6530" y="2242"/>
                    <a:pt x="6530" y="2221"/>
                    <a:pt x="6530" y="2207"/>
                  </a:cubicBezTo>
                  <a:cubicBezTo>
                    <a:pt x="6548" y="2200"/>
                    <a:pt x="6576" y="2193"/>
                    <a:pt x="6597" y="2193"/>
                  </a:cubicBezTo>
                  <a:cubicBezTo>
                    <a:pt x="6660" y="2193"/>
                    <a:pt x="6674" y="2221"/>
                    <a:pt x="6674" y="2277"/>
                  </a:cubicBezTo>
                  <a:lnTo>
                    <a:pt x="6674" y="2489"/>
                  </a:lnTo>
                  <a:lnTo>
                    <a:pt x="6731" y="2489"/>
                  </a:lnTo>
                  <a:lnTo>
                    <a:pt x="6731" y="2270"/>
                  </a:lnTo>
                  <a:cubicBezTo>
                    <a:pt x="6731" y="2249"/>
                    <a:pt x="6731" y="2232"/>
                    <a:pt x="6724" y="2214"/>
                  </a:cubicBezTo>
                  <a:cubicBezTo>
                    <a:pt x="6748" y="2200"/>
                    <a:pt x="6780" y="2196"/>
                    <a:pt x="6798" y="2196"/>
                  </a:cubicBezTo>
                  <a:cubicBezTo>
                    <a:pt x="6861" y="2196"/>
                    <a:pt x="6875" y="2224"/>
                    <a:pt x="6875" y="2281"/>
                  </a:cubicBezTo>
                  <a:lnTo>
                    <a:pt x="6875" y="2493"/>
                  </a:lnTo>
                  <a:lnTo>
                    <a:pt x="6931" y="2493"/>
                  </a:lnTo>
                  <a:lnTo>
                    <a:pt x="6931" y="2274"/>
                  </a:lnTo>
                  <a:cubicBezTo>
                    <a:pt x="6938" y="2203"/>
                    <a:pt x="6924" y="2147"/>
                    <a:pt x="6819" y="2147"/>
                  </a:cubicBezTo>
                  <a:close/>
                  <a:moveTo>
                    <a:pt x="7322" y="2320"/>
                  </a:moveTo>
                  <a:cubicBezTo>
                    <a:pt x="7322" y="2450"/>
                    <a:pt x="7280" y="2493"/>
                    <a:pt x="7178" y="2493"/>
                  </a:cubicBezTo>
                  <a:cubicBezTo>
                    <a:pt x="7150" y="2493"/>
                    <a:pt x="7121" y="2489"/>
                    <a:pt x="7093" y="2482"/>
                  </a:cubicBezTo>
                  <a:lnTo>
                    <a:pt x="7093" y="2613"/>
                  </a:lnTo>
                  <a:lnTo>
                    <a:pt x="7037" y="2613"/>
                  </a:lnTo>
                  <a:lnTo>
                    <a:pt x="7037" y="2235"/>
                  </a:lnTo>
                  <a:cubicBezTo>
                    <a:pt x="7037" y="2214"/>
                    <a:pt x="7037" y="2196"/>
                    <a:pt x="7040" y="2175"/>
                  </a:cubicBezTo>
                  <a:cubicBezTo>
                    <a:pt x="7079" y="2154"/>
                    <a:pt x="7125" y="2147"/>
                    <a:pt x="7171" y="2147"/>
                  </a:cubicBezTo>
                  <a:cubicBezTo>
                    <a:pt x="7276" y="2147"/>
                    <a:pt x="7322" y="2186"/>
                    <a:pt x="7322" y="2320"/>
                  </a:cubicBezTo>
                  <a:close/>
                  <a:moveTo>
                    <a:pt x="7262" y="2320"/>
                  </a:moveTo>
                  <a:cubicBezTo>
                    <a:pt x="7262" y="2242"/>
                    <a:pt x="7248" y="2193"/>
                    <a:pt x="7167" y="2193"/>
                  </a:cubicBezTo>
                  <a:cubicBezTo>
                    <a:pt x="7143" y="2193"/>
                    <a:pt x="7114" y="2196"/>
                    <a:pt x="7097" y="2207"/>
                  </a:cubicBezTo>
                  <a:cubicBezTo>
                    <a:pt x="7097" y="2221"/>
                    <a:pt x="7097" y="2242"/>
                    <a:pt x="7097" y="2256"/>
                  </a:cubicBezTo>
                  <a:lnTo>
                    <a:pt x="7097" y="2436"/>
                  </a:lnTo>
                  <a:cubicBezTo>
                    <a:pt x="7114" y="2443"/>
                    <a:pt x="7143" y="2447"/>
                    <a:pt x="7164" y="2447"/>
                  </a:cubicBezTo>
                  <a:cubicBezTo>
                    <a:pt x="7252" y="2447"/>
                    <a:pt x="7262" y="2401"/>
                    <a:pt x="7262" y="2320"/>
                  </a:cubicBezTo>
                  <a:close/>
                  <a:moveTo>
                    <a:pt x="7664" y="2249"/>
                  </a:moveTo>
                  <a:lnTo>
                    <a:pt x="7664" y="2404"/>
                  </a:lnTo>
                  <a:cubicBezTo>
                    <a:pt x="7664" y="2426"/>
                    <a:pt x="7664" y="2443"/>
                    <a:pt x="7660" y="2464"/>
                  </a:cubicBezTo>
                  <a:cubicBezTo>
                    <a:pt x="7621" y="2486"/>
                    <a:pt x="7572" y="2493"/>
                    <a:pt x="7516" y="2493"/>
                  </a:cubicBezTo>
                  <a:cubicBezTo>
                    <a:pt x="7424" y="2493"/>
                    <a:pt x="7385" y="2461"/>
                    <a:pt x="7385" y="2390"/>
                  </a:cubicBezTo>
                  <a:cubicBezTo>
                    <a:pt x="7385" y="2330"/>
                    <a:pt x="7410" y="2295"/>
                    <a:pt x="7474" y="2284"/>
                  </a:cubicBezTo>
                  <a:cubicBezTo>
                    <a:pt x="7512" y="2277"/>
                    <a:pt x="7558" y="2277"/>
                    <a:pt x="7607" y="2274"/>
                  </a:cubicBezTo>
                  <a:lnTo>
                    <a:pt x="7607" y="2267"/>
                  </a:lnTo>
                  <a:cubicBezTo>
                    <a:pt x="7607" y="2214"/>
                    <a:pt x="7586" y="2193"/>
                    <a:pt x="7526" y="2193"/>
                  </a:cubicBezTo>
                  <a:cubicBezTo>
                    <a:pt x="7488" y="2193"/>
                    <a:pt x="7445" y="2196"/>
                    <a:pt x="7410" y="2203"/>
                  </a:cubicBezTo>
                  <a:lnTo>
                    <a:pt x="7407" y="2161"/>
                  </a:lnTo>
                  <a:cubicBezTo>
                    <a:pt x="7445" y="2154"/>
                    <a:pt x="7484" y="2150"/>
                    <a:pt x="7533" y="2150"/>
                  </a:cubicBezTo>
                  <a:cubicBezTo>
                    <a:pt x="7607" y="2147"/>
                    <a:pt x="7664" y="2165"/>
                    <a:pt x="7664" y="2249"/>
                  </a:cubicBezTo>
                  <a:close/>
                  <a:moveTo>
                    <a:pt x="7607" y="2316"/>
                  </a:moveTo>
                  <a:cubicBezTo>
                    <a:pt x="7572" y="2316"/>
                    <a:pt x="7526" y="2320"/>
                    <a:pt x="7495" y="2323"/>
                  </a:cubicBezTo>
                  <a:cubicBezTo>
                    <a:pt x="7459" y="2330"/>
                    <a:pt x="7442" y="2344"/>
                    <a:pt x="7442" y="2387"/>
                  </a:cubicBezTo>
                  <a:cubicBezTo>
                    <a:pt x="7442" y="2433"/>
                    <a:pt x="7466" y="2447"/>
                    <a:pt x="7523" y="2447"/>
                  </a:cubicBezTo>
                  <a:cubicBezTo>
                    <a:pt x="7547" y="2447"/>
                    <a:pt x="7579" y="2443"/>
                    <a:pt x="7604" y="2433"/>
                  </a:cubicBezTo>
                  <a:cubicBezTo>
                    <a:pt x="7604" y="2419"/>
                    <a:pt x="7604" y="2397"/>
                    <a:pt x="7604" y="2383"/>
                  </a:cubicBezTo>
                  <a:lnTo>
                    <a:pt x="7604" y="2316"/>
                  </a:lnTo>
                  <a:lnTo>
                    <a:pt x="7607" y="2316"/>
                  </a:lnTo>
                  <a:close/>
                  <a:moveTo>
                    <a:pt x="7914" y="2147"/>
                  </a:moveTo>
                  <a:cubicBezTo>
                    <a:pt x="7850" y="2147"/>
                    <a:pt x="7801" y="2157"/>
                    <a:pt x="7762" y="2175"/>
                  </a:cubicBezTo>
                  <a:cubicBezTo>
                    <a:pt x="7762" y="2196"/>
                    <a:pt x="7759" y="2214"/>
                    <a:pt x="7759" y="2235"/>
                  </a:cubicBezTo>
                  <a:lnTo>
                    <a:pt x="7759" y="2489"/>
                  </a:lnTo>
                  <a:lnTo>
                    <a:pt x="7815" y="2489"/>
                  </a:lnTo>
                  <a:lnTo>
                    <a:pt x="7815" y="2256"/>
                  </a:lnTo>
                  <a:cubicBezTo>
                    <a:pt x="7815" y="2242"/>
                    <a:pt x="7815" y="2221"/>
                    <a:pt x="7815" y="2207"/>
                  </a:cubicBezTo>
                  <a:cubicBezTo>
                    <a:pt x="7833" y="2200"/>
                    <a:pt x="7868" y="2193"/>
                    <a:pt x="7892" y="2193"/>
                  </a:cubicBezTo>
                  <a:cubicBezTo>
                    <a:pt x="7970" y="2193"/>
                    <a:pt x="7981" y="2217"/>
                    <a:pt x="7981" y="2277"/>
                  </a:cubicBezTo>
                  <a:lnTo>
                    <a:pt x="7981" y="2486"/>
                  </a:lnTo>
                  <a:lnTo>
                    <a:pt x="8037" y="2486"/>
                  </a:lnTo>
                  <a:lnTo>
                    <a:pt x="8037" y="2267"/>
                  </a:lnTo>
                  <a:cubicBezTo>
                    <a:pt x="8040" y="2200"/>
                    <a:pt x="8030" y="2147"/>
                    <a:pt x="7914" y="2147"/>
                  </a:cubicBezTo>
                  <a:close/>
                  <a:moveTo>
                    <a:pt x="8259" y="2390"/>
                  </a:moveTo>
                  <a:lnTo>
                    <a:pt x="8157" y="2150"/>
                  </a:lnTo>
                  <a:lnTo>
                    <a:pt x="8093" y="2150"/>
                  </a:lnTo>
                  <a:lnTo>
                    <a:pt x="8230" y="2464"/>
                  </a:lnTo>
                  <a:lnTo>
                    <a:pt x="8178" y="2613"/>
                  </a:lnTo>
                  <a:lnTo>
                    <a:pt x="8238" y="2613"/>
                  </a:lnTo>
                  <a:lnTo>
                    <a:pt x="8396" y="2150"/>
                  </a:lnTo>
                  <a:lnTo>
                    <a:pt x="8336" y="2150"/>
                  </a:lnTo>
                  <a:lnTo>
                    <a:pt x="8259" y="2390"/>
                  </a:lnTo>
                  <a:close/>
                  <a:moveTo>
                    <a:pt x="10223" y="1586"/>
                  </a:moveTo>
                  <a:cubicBezTo>
                    <a:pt x="10223" y="1604"/>
                    <a:pt x="10220" y="1618"/>
                    <a:pt x="10213" y="1632"/>
                  </a:cubicBezTo>
                  <a:cubicBezTo>
                    <a:pt x="10206" y="1646"/>
                    <a:pt x="10199" y="1657"/>
                    <a:pt x="10188" y="1667"/>
                  </a:cubicBezTo>
                  <a:cubicBezTo>
                    <a:pt x="10177" y="1678"/>
                    <a:pt x="10167" y="1685"/>
                    <a:pt x="10153" y="1692"/>
                  </a:cubicBezTo>
                  <a:cubicBezTo>
                    <a:pt x="10139" y="1699"/>
                    <a:pt x="10125" y="1699"/>
                    <a:pt x="10111" y="1699"/>
                  </a:cubicBezTo>
                  <a:cubicBezTo>
                    <a:pt x="10093" y="1699"/>
                    <a:pt x="10079" y="1695"/>
                    <a:pt x="10065" y="1692"/>
                  </a:cubicBezTo>
                  <a:cubicBezTo>
                    <a:pt x="10051" y="1685"/>
                    <a:pt x="10040" y="1678"/>
                    <a:pt x="10030" y="1667"/>
                  </a:cubicBezTo>
                  <a:cubicBezTo>
                    <a:pt x="10019" y="1657"/>
                    <a:pt x="10012" y="1646"/>
                    <a:pt x="10005" y="1632"/>
                  </a:cubicBezTo>
                  <a:cubicBezTo>
                    <a:pt x="9998" y="1618"/>
                    <a:pt x="9998" y="1604"/>
                    <a:pt x="9998" y="1586"/>
                  </a:cubicBezTo>
                  <a:cubicBezTo>
                    <a:pt x="9998" y="1568"/>
                    <a:pt x="10001" y="1554"/>
                    <a:pt x="10008" y="1540"/>
                  </a:cubicBezTo>
                  <a:cubicBezTo>
                    <a:pt x="10016" y="1526"/>
                    <a:pt x="10023" y="1516"/>
                    <a:pt x="10033" y="1505"/>
                  </a:cubicBezTo>
                  <a:cubicBezTo>
                    <a:pt x="10044" y="1495"/>
                    <a:pt x="10054" y="1487"/>
                    <a:pt x="10068" y="1480"/>
                  </a:cubicBezTo>
                  <a:cubicBezTo>
                    <a:pt x="10082" y="1473"/>
                    <a:pt x="10097" y="1473"/>
                    <a:pt x="10111" y="1473"/>
                  </a:cubicBezTo>
                  <a:cubicBezTo>
                    <a:pt x="10125" y="1473"/>
                    <a:pt x="10139" y="1477"/>
                    <a:pt x="10153" y="1480"/>
                  </a:cubicBezTo>
                  <a:cubicBezTo>
                    <a:pt x="10167" y="1487"/>
                    <a:pt x="10177" y="1494"/>
                    <a:pt x="10188" y="1505"/>
                  </a:cubicBezTo>
                  <a:cubicBezTo>
                    <a:pt x="10199" y="1515"/>
                    <a:pt x="10206" y="1526"/>
                    <a:pt x="10213" y="1540"/>
                  </a:cubicBezTo>
                  <a:cubicBezTo>
                    <a:pt x="10223" y="1554"/>
                    <a:pt x="10223" y="1572"/>
                    <a:pt x="10223" y="1586"/>
                  </a:cubicBezTo>
                  <a:close/>
                  <a:moveTo>
                    <a:pt x="10202" y="1586"/>
                  </a:moveTo>
                  <a:cubicBezTo>
                    <a:pt x="10202" y="1572"/>
                    <a:pt x="10199" y="1558"/>
                    <a:pt x="10195" y="1547"/>
                  </a:cubicBezTo>
                  <a:cubicBezTo>
                    <a:pt x="10192" y="1537"/>
                    <a:pt x="10185" y="1526"/>
                    <a:pt x="10177" y="1519"/>
                  </a:cubicBezTo>
                  <a:cubicBezTo>
                    <a:pt x="10170" y="1512"/>
                    <a:pt x="10160" y="1505"/>
                    <a:pt x="10149" y="1501"/>
                  </a:cubicBezTo>
                  <a:cubicBezTo>
                    <a:pt x="10139" y="1498"/>
                    <a:pt x="10128" y="1494"/>
                    <a:pt x="10114" y="1494"/>
                  </a:cubicBezTo>
                  <a:cubicBezTo>
                    <a:pt x="10100" y="1494"/>
                    <a:pt x="10090" y="1498"/>
                    <a:pt x="10079" y="1501"/>
                  </a:cubicBezTo>
                  <a:cubicBezTo>
                    <a:pt x="10069" y="1505"/>
                    <a:pt x="10058" y="1512"/>
                    <a:pt x="10051" y="1519"/>
                  </a:cubicBezTo>
                  <a:cubicBezTo>
                    <a:pt x="10044" y="1526"/>
                    <a:pt x="10037" y="1537"/>
                    <a:pt x="10033" y="1547"/>
                  </a:cubicBezTo>
                  <a:cubicBezTo>
                    <a:pt x="10030" y="1558"/>
                    <a:pt x="10026" y="1572"/>
                    <a:pt x="10026" y="1586"/>
                  </a:cubicBezTo>
                  <a:cubicBezTo>
                    <a:pt x="10026" y="1600"/>
                    <a:pt x="10030" y="1611"/>
                    <a:pt x="10033" y="1621"/>
                  </a:cubicBezTo>
                  <a:cubicBezTo>
                    <a:pt x="10037" y="1632"/>
                    <a:pt x="10044" y="1642"/>
                    <a:pt x="10051" y="1649"/>
                  </a:cubicBezTo>
                  <a:cubicBezTo>
                    <a:pt x="10058" y="1657"/>
                    <a:pt x="10068" y="1664"/>
                    <a:pt x="10079" y="1671"/>
                  </a:cubicBezTo>
                  <a:cubicBezTo>
                    <a:pt x="10089" y="1674"/>
                    <a:pt x="10104" y="1678"/>
                    <a:pt x="10114" y="1678"/>
                  </a:cubicBezTo>
                  <a:cubicBezTo>
                    <a:pt x="10125" y="1678"/>
                    <a:pt x="10139" y="1675"/>
                    <a:pt x="10149" y="1671"/>
                  </a:cubicBezTo>
                  <a:cubicBezTo>
                    <a:pt x="10160" y="1668"/>
                    <a:pt x="10170" y="1660"/>
                    <a:pt x="10177" y="1653"/>
                  </a:cubicBezTo>
                  <a:cubicBezTo>
                    <a:pt x="10185" y="1646"/>
                    <a:pt x="10192" y="1635"/>
                    <a:pt x="10195" y="1625"/>
                  </a:cubicBezTo>
                  <a:cubicBezTo>
                    <a:pt x="10199" y="1614"/>
                    <a:pt x="10202" y="1600"/>
                    <a:pt x="10202" y="1586"/>
                  </a:cubicBezTo>
                  <a:close/>
                  <a:moveTo>
                    <a:pt x="10132" y="1597"/>
                  </a:moveTo>
                  <a:lnTo>
                    <a:pt x="10167" y="1653"/>
                  </a:lnTo>
                  <a:lnTo>
                    <a:pt x="10142" y="1653"/>
                  </a:lnTo>
                  <a:lnTo>
                    <a:pt x="10111" y="1600"/>
                  </a:lnTo>
                  <a:lnTo>
                    <a:pt x="10089" y="1600"/>
                  </a:lnTo>
                  <a:lnTo>
                    <a:pt x="10089" y="1653"/>
                  </a:lnTo>
                  <a:lnTo>
                    <a:pt x="10068" y="1653"/>
                  </a:lnTo>
                  <a:lnTo>
                    <a:pt x="10068" y="1526"/>
                  </a:lnTo>
                  <a:lnTo>
                    <a:pt x="10118" y="1526"/>
                  </a:lnTo>
                  <a:cubicBezTo>
                    <a:pt x="10132" y="1526"/>
                    <a:pt x="10146" y="1530"/>
                    <a:pt x="10153" y="1533"/>
                  </a:cubicBezTo>
                  <a:cubicBezTo>
                    <a:pt x="10160" y="1540"/>
                    <a:pt x="10163" y="1547"/>
                    <a:pt x="10163" y="1561"/>
                  </a:cubicBezTo>
                  <a:cubicBezTo>
                    <a:pt x="10163" y="1572"/>
                    <a:pt x="10160" y="1582"/>
                    <a:pt x="10153" y="1586"/>
                  </a:cubicBezTo>
                  <a:cubicBezTo>
                    <a:pt x="10149" y="1593"/>
                    <a:pt x="10142" y="1597"/>
                    <a:pt x="10132" y="1597"/>
                  </a:cubicBezTo>
                  <a:close/>
                  <a:moveTo>
                    <a:pt x="10125" y="1579"/>
                  </a:moveTo>
                  <a:cubicBezTo>
                    <a:pt x="10128" y="1579"/>
                    <a:pt x="10132" y="1579"/>
                    <a:pt x="10135" y="1575"/>
                  </a:cubicBezTo>
                  <a:cubicBezTo>
                    <a:pt x="10139" y="1575"/>
                    <a:pt x="10139" y="1572"/>
                    <a:pt x="10142" y="1568"/>
                  </a:cubicBezTo>
                  <a:cubicBezTo>
                    <a:pt x="10142" y="1565"/>
                    <a:pt x="10146" y="1561"/>
                    <a:pt x="10146" y="1558"/>
                  </a:cubicBezTo>
                  <a:cubicBezTo>
                    <a:pt x="10146" y="1554"/>
                    <a:pt x="10146" y="1551"/>
                    <a:pt x="10142" y="1547"/>
                  </a:cubicBezTo>
                  <a:cubicBezTo>
                    <a:pt x="10142" y="1544"/>
                    <a:pt x="10139" y="1544"/>
                    <a:pt x="10135" y="1544"/>
                  </a:cubicBezTo>
                  <a:cubicBezTo>
                    <a:pt x="10132" y="1544"/>
                    <a:pt x="10129" y="1540"/>
                    <a:pt x="10125" y="1540"/>
                  </a:cubicBezTo>
                  <a:cubicBezTo>
                    <a:pt x="10122" y="1540"/>
                    <a:pt x="10118" y="1540"/>
                    <a:pt x="10114" y="1540"/>
                  </a:cubicBezTo>
                  <a:lnTo>
                    <a:pt x="10089" y="1540"/>
                  </a:lnTo>
                  <a:lnTo>
                    <a:pt x="10089" y="1575"/>
                  </a:lnTo>
                  <a:lnTo>
                    <a:pt x="10114" y="1575"/>
                  </a:lnTo>
                  <a:cubicBezTo>
                    <a:pt x="10118" y="1582"/>
                    <a:pt x="10121" y="1579"/>
                    <a:pt x="10125" y="1579"/>
                  </a:cubicBezTo>
                  <a:close/>
                </a:path>
              </a:pathLst>
            </a:custGeom>
            <a:solidFill>
              <a:srgbClr val="80A1B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Freeform 34"/>
            <p:cNvSpPr>
              <a:spLocks noChangeArrowheads="1"/>
            </p:cNvSpPr>
            <p:nvPr/>
          </p:nvSpPr>
          <p:spPr bwMode="auto">
            <a:xfrm>
              <a:off x="1930" y="2022"/>
              <a:ext cx="343" cy="223"/>
            </a:xfrm>
            <a:custGeom>
              <a:avLst/>
              <a:gdLst>
                <a:gd name="T0" fmla="*/ 1510 w 1515"/>
                <a:gd name="T1" fmla="*/ 0 h 988"/>
                <a:gd name="T2" fmla="*/ 3 w 1515"/>
                <a:gd name="T3" fmla="*/ 508 h 988"/>
                <a:gd name="T4" fmla="*/ 0 w 1515"/>
                <a:gd name="T5" fmla="*/ 539 h 988"/>
                <a:gd name="T6" fmla="*/ 1514 w 1515"/>
                <a:gd name="T7" fmla="*/ 987 h 988"/>
                <a:gd name="T8" fmla="*/ 1514 w 1515"/>
                <a:gd name="T9" fmla="*/ 0 h 988"/>
                <a:gd name="T10" fmla="*/ 1510 w 1515"/>
                <a:gd name="T11" fmla="*/ 0 h 9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15" h="988">
                  <a:moveTo>
                    <a:pt x="1510" y="0"/>
                  </a:moveTo>
                  <a:cubicBezTo>
                    <a:pt x="834" y="384"/>
                    <a:pt x="200" y="483"/>
                    <a:pt x="3" y="508"/>
                  </a:cubicBezTo>
                  <a:cubicBezTo>
                    <a:pt x="3" y="518"/>
                    <a:pt x="0" y="529"/>
                    <a:pt x="0" y="539"/>
                  </a:cubicBezTo>
                  <a:cubicBezTo>
                    <a:pt x="225" y="638"/>
                    <a:pt x="792" y="864"/>
                    <a:pt x="1514" y="987"/>
                  </a:cubicBezTo>
                  <a:lnTo>
                    <a:pt x="1514" y="0"/>
                  </a:lnTo>
                  <a:lnTo>
                    <a:pt x="1510" y="0"/>
                  </a:lnTo>
                </a:path>
              </a:pathLst>
            </a:custGeom>
            <a:solidFill>
              <a:srgbClr val="73C16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Freeform 35"/>
            <p:cNvSpPr>
              <a:spLocks noChangeArrowheads="1"/>
            </p:cNvSpPr>
            <p:nvPr/>
          </p:nvSpPr>
          <p:spPr bwMode="auto">
            <a:xfrm>
              <a:off x="1922" y="1739"/>
              <a:ext cx="349" cy="369"/>
            </a:xfrm>
            <a:custGeom>
              <a:avLst/>
              <a:gdLst>
                <a:gd name="T0" fmla="*/ 1542 w 1543"/>
                <a:gd name="T1" fmla="*/ 1108 h 1633"/>
                <a:gd name="T2" fmla="*/ 1542 w 1543"/>
                <a:gd name="T3" fmla="*/ 0 h 1633"/>
                <a:gd name="T4" fmla="*/ 0 w 1543"/>
                <a:gd name="T5" fmla="*/ 1600 h 1633"/>
                <a:gd name="T6" fmla="*/ 14 w 1543"/>
                <a:gd name="T7" fmla="*/ 1632 h 1633"/>
                <a:gd name="T8" fmla="*/ 1542 w 1543"/>
                <a:gd name="T9" fmla="*/ 1108 h 16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3" h="1633">
                  <a:moveTo>
                    <a:pt x="1542" y="1108"/>
                  </a:moveTo>
                  <a:lnTo>
                    <a:pt x="1542" y="0"/>
                  </a:lnTo>
                  <a:lnTo>
                    <a:pt x="0" y="1600"/>
                  </a:lnTo>
                  <a:cubicBezTo>
                    <a:pt x="7" y="1611"/>
                    <a:pt x="11" y="1622"/>
                    <a:pt x="14" y="1632"/>
                  </a:cubicBezTo>
                  <a:cubicBezTo>
                    <a:pt x="201" y="1611"/>
                    <a:pt x="863" y="1505"/>
                    <a:pt x="1542" y="1108"/>
                  </a:cubicBezTo>
                </a:path>
              </a:pathLst>
            </a:custGeom>
            <a:solidFill>
              <a:srgbClr val="A4D39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Freeform 37"/>
            <p:cNvSpPr>
              <a:spLocks noChangeArrowheads="1"/>
            </p:cNvSpPr>
            <p:nvPr/>
          </p:nvSpPr>
          <p:spPr bwMode="auto">
            <a:xfrm>
              <a:off x="1894" y="2170"/>
              <a:ext cx="378" cy="125"/>
            </a:xfrm>
            <a:custGeom>
              <a:avLst/>
              <a:gdLst>
                <a:gd name="T0" fmla="*/ 109 w 1670"/>
                <a:gd name="T1" fmla="*/ 0 h 555"/>
                <a:gd name="T2" fmla="*/ 0 w 1670"/>
                <a:gd name="T3" fmla="*/ 88 h 555"/>
                <a:gd name="T4" fmla="*/ 127 w 1670"/>
                <a:gd name="T5" fmla="*/ 554 h 555"/>
                <a:gd name="T6" fmla="*/ 1669 w 1670"/>
                <a:gd name="T7" fmla="*/ 554 h 555"/>
                <a:gd name="T8" fmla="*/ 1669 w 1670"/>
                <a:gd name="T9" fmla="*/ 459 h 555"/>
                <a:gd name="T10" fmla="*/ 109 w 1670"/>
                <a:gd name="T1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70" h="555">
                  <a:moveTo>
                    <a:pt x="109" y="0"/>
                  </a:moveTo>
                  <a:cubicBezTo>
                    <a:pt x="81" y="39"/>
                    <a:pt x="46" y="71"/>
                    <a:pt x="0" y="88"/>
                  </a:cubicBezTo>
                  <a:cubicBezTo>
                    <a:pt x="18" y="194"/>
                    <a:pt x="53" y="367"/>
                    <a:pt x="127" y="554"/>
                  </a:cubicBezTo>
                  <a:lnTo>
                    <a:pt x="1669" y="554"/>
                  </a:lnTo>
                  <a:lnTo>
                    <a:pt x="1669" y="459"/>
                  </a:lnTo>
                  <a:cubicBezTo>
                    <a:pt x="930" y="335"/>
                    <a:pt x="342" y="103"/>
                    <a:pt x="109" y="0"/>
                  </a:cubicBezTo>
                </a:path>
              </a:pathLst>
            </a:custGeom>
            <a:solidFill>
              <a:srgbClr val="387C2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Freeform 38"/>
            <p:cNvSpPr>
              <a:spLocks noChangeArrowheads="1"/>
            </p:cNvSpPr>
            <p:nvPr/>
          </p:nvSpPr>
          <p:spPr bwMode="auto">
            <a:xfrm>
              <a:off x="1736" y="2190"/>
              <a:ext cx="145" cy="105"/>
            </a:xfrm>
            <a:custGeom>
              <a:avLst/>
              <a:gdLst>
                <a:gd name="T0" fmla="*/ 531 w 642"/>
                <a:gd name="T1" fmla="*/ 25 h 467"/>
                <a:gd name="T2" fmla="*/ 450 w 642"/>
                <a:gd name="T3" fmla="*/ 0 h 467"/>
                <a:gd name="T4" fmla="*/ 0 w 642"/>
                <a:gd name="T5" fmla="*/ 466 h 467"/>
                <a:gd name="T6" fmla="*/ 641 w 642"/>
                <a:gd name="T7" fmla="*/ 466 h 467"/>
                <a:gd name="T8" fmla="*/ 531 w 642"/>
                <a:gd name="T9" fmla="*/ 25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2" h="467">
                  <a:moveTo>
                    <a:pt x="531" y="25"/>
                  </a:moveTo>
                  <a:cubicBezTo>
                    <a:pt x="503" y="22"/>
                    <a:pt x="475" y="11"/>
                    <a:pt x="450" y="0"/>
                  </a:cubicBezTo>
                  <a:lnTo>
                    <a:pt x="0" y="466"/>
                  </a:lnTo>
                  <a:lnTo>
                    <a:pt x="641" y="466"/>
                  </a:lnTo>
                  <a:cubicBezTo>
                    <a:pt x="577" y="290"/>
                    <a:pt x="545" y="127"/>
                    <a:pt x="531" y="25"/>
                  </a:cubicBezTo>
                </a:path>
              </a:pathLst>
            </a:custGeom>
            <a:solidFill>
              <a:srgbClr val="80A1B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42704" y="6567170"/>
            <a:ext cx="280436" cy="177421"/>
          </a:xfrm>
          <a:prstGeom prst="rect">
            <a:avLst/>
          </a:prstGeom>
          <a:ln w="25400" cap="rnd">
            <a:noFill/>
          </a:ln>
        </p:spPr>
        <p:txBody>
          <a:bodyPr vert="horz" lIns="0" tIns="0" rIns="36576" bIns="0" rtlCol="0" anchor="ctr"/>
          <a:lstStyle>
            <a:lvl1pPr algn="r">
              <a:defRPr sz="1000" b="1">
                <a:solidFill>
                  <a:schemeClr val="tx2"/>
                </a:solidFill>
              </a:defRPr>
            </a:lvl1pPr>
          </a:lstStyle>
          <a:p>
            <a:fld id="{369CBD11-8145-8849-BA5F-F03872159E2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4" name="TextBox 43"/>
          <p:cNvSpPr txBox="1"/>
          <p:nvPr userDrawn="1"/>
        </p:nvSpPr>
        <p:spPr>
          <a:xfrm>
            <a:off x="207878" y="6540464"/>
            <a:ext cx="209704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 smtClean="0">
                <a:solidFill>
                  <a:schemeClr val="tx2">
                    <a:alpha val="40000"/>
                  </a:schemeClr>
                </a:solidFill>
              </a:rPr>
              <a:t>©2017 </a:t>
            </a:r>
            <a:r>
              <a:rPr lang="en-US" sz="900" dirty="0" err="1" smtClean="0">
                <a:solidFill>
                  <a:schemeClr val="tx2">
                    <a:alpha val="40000"/>
                  </a:schemeClr>
                </a:solidFill>
              </a:rPr>
              <a:t>LiveRamp</a:t>
            </a:r>
            <a:r>
              <a:rPr lang="en-US" sz="900" dirty="0" smtClean="0">
                <a:solidFill>
                  <a:schemeClr val="tx2">
                    <a:alpha val="40000"/>
                  </a:schemeClr>
                </a:solidFill>
              </a:rPr>
              <a:t>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750109023"/>
      </p:ext>
    </p:extLst>
  </p:cSld>
  <p:clrMapOvr>
    <a:masterClrMapping/>
  </p:clrMapOvr>
  <p:transition xmlns:p14="http://schemas.microsoft.com/office/powerpoint/2010/main" spd="med">
    <p:pull/>
  </p:transition>
  <p:timing>
    <p:tnLst>
      <p:par>
        <p:cTn xmlns:p14="http://schemas.microsoft.com/office/powerpoint/2010/main"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pos="4752">
          <p15:clr>
            <a:srgbClr val="FBAE40"/>
          </p15:clr>
        </p15:guide>
        <p15:guide id="2" pos="2904">
          <p15:clr>
            <a:srgbClr val="FBAE40"/>
          </p15:clr>
        </p15:guide>
        <p15:guide id="3" pos="6600">
          <p15:clr>
            <a:srgbClr val="FBAE40"/>
          </p15:clr>
        </p15:guide>
        <p15:guide id="4" pos="1056">
          <p15:clr>
            <a:srgbClr val="FBAE40"/>
          </p15:clr>
        </p15:guide>
        <p15:guide id="5" orient="horz" pos="2040">
          <p15:clr>
            <a:srgbClr val="FBAE40"/>
          </p15:clr>
        </p15:guide>
      </p15:sldGuideLst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ircle-bucke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6" name="Text Placeholder 20"/>
          <p:cNvSpPr>
            <a:spLocks noGrp="1"/>
          </p:cNvSpPr>
          <p:nvPr>
            <p:ph type="body" sz="quarter" idx="14"/>
          </p:nvPr>
        </p:nvSpPr>
        <p:spPr>
          <a:xfrm>
            <a:off x="1894895" y="1097926"/>
            <a:ext cx="2468880" cy="934244"/>
          </a:xfrm>
          <a:prstGeom prst="rect">
            <a:avLst/>
          </a:prstGeom>
        </p:spPr>
        <p:txBody>
          <a:bodyPr lIns="0" tIns="0" rIns="0" anchor="b">
            <a:noAutofit/>
          </a:bodyPr>
          <a:lstStyle>
            <a:lvl1pPr marL="0" indent="0" algn="ctr">
              <a:buNone/>
              <a:defRPr sz="2000" b="1" i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defRPr>
            </a:lvl1pPr>
            <a:lvl2pPr marL="311142" indent="0" algn="ctr">
              <a:buNone/>
              <a:defRPr sz="1600"/>
            </a:lvl2pPr>
            <a:lvl3pPr marL="609585" indent="0" algn="ctr">
              <a:buNone/>
              <a:defRPr sz="1600"/>
            </a:lvl3pPr>
            <a:lvl4pPr marL="918611" indent="0" algn="ctr">
              <a:buNone/>
              <a:defRPr sz="1600"/>
            </a:lvl4pPr>
            <a:lvl5pPr marL="1219170" indent="0" algn="ctr">
              <a:buNone/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7" name="Text Placeholder 20"/>
          <p:cNvSpPr>
            <a:spLocks noGrp="1"/>
          </p:cNvSpPr>
          <p:nvPr>
            <p:ph type="body" sz="quarter" idx="15"/>
          </p:nvPr>
        </p:nvSpPr>
        <p:spPr>
          <a:xfrm>
            <a:off x="1894895" y="4540949"/>
            <a:ext cx="2468880" cy="1725379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ctr">
              <a:buNone/>
              <a:defRPr sz="1800" b="0" i="0">
                <a:solidFill>
                  <a:schemeClr val="tx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  <a:lvl2pPr marL="311142" indent="0" algn="ctr">
              <a:buNone/>
              <a:defRPr sz="1600"/>
            </a:lvl2pPr>
            <a:lvl3pPr marL="609585" indent="0" algn="ctr">
              <a:buNone/>
              <a:defRPr sz="1600"/>
            </a:lvl3pPr>
            <a:lvl4pPr marL="918611" indent="0" algn="ctr">
              <a:buNone/>
              <a:defRPr sz="1600"/>
            </a:lvl4pPr>
            <a:lvl5pPr marL="1219170" indent="0" algn="ctr">
              <a:buNone/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8" name="Text Placeholder 20"/>
          <p:cNvSpPr>
            <a:spLocks noGrp="1"/>
          </p:cNvSpPr>
          <p:nvPr>
            <p:ph type="body" sz="quarter" idx="16"/>
          </p:nvPr>
        </p:nvSpPr>
        <p:spPr>
          <a:xfrm>
            <a:off x="4843318" y="1097926"/>
            <a:ext cx="2468880" cy="934244"/>
          </a:xfrm>
          <a:prstGeom prst="rect">
            <a:avLst/>
          </a:prstGeom>
        </p:spPr>
        <p:txBody>
          <a:bodyPr lIns="0" tIns="0" rIns="0" anchor="b">
            <a:noAutofit/>
          </a:bodyPr>
          <a:lstStyle>
            <a:lvl1pPr marL="0" indent="0" algn="ctr">
              <a:buNone/>
              <a:defRPr sz="2000" b="1" i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defRPr>
            </a:lvl1pPr>
            <a:lvl2pPr marL="311142" indent="0" algn="ctr">
              <a:buNone/>
              <a:defRPr sz="1600"/>
            </a:lvl2pPr>
            <a:lvl3pPr marL="609585" indent="0" algn="ctr">
              <a:buNone/>
              <a:defRPr sz="1600"/>
            </a:lvl3pPr>
            <a:lvl4pPr marL="918611" indent="0" algn="ctr">
              <a:buNone/>
              <a:defRPr sz="1600"/>
            </a:lvl4pPr>
            <a:lvl5pPr marL="1219170" indent="0" algn="ctr">
              <a:buNone/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9" name="Text Placeholder 20"/>
          <p:cNvSpPr>
            <a:spLocks noGrp="1"/>
          </p:cNvSpPr>
          <p:nvPr>
            <p:ph type="body" sz="quarter" idx="17"/>
          </p:nvPr>
        </p:nvSpPr>
        <p:spPr>
          <a:xfrm>
            <a:off x="4835319" y="4540949"/>
            <a:ext cx="2468880" cy="1725379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ctr">
              <a:buNone/>
              <a:defRPr sz="1800" b="0" i="0">
                <a:solidFill>
                  <a:schemeClr val="tx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  <a:lvl2pPr marL="311142" indent="0" algn="ctr">
              <a:buNone/>
              <a:defRPr sz="1600"/>
            </a:lvl2pPr>
            <a:lvl3pPr marL="609585" indent="0" algn="ctr">
              <a:buNone/>
              <a:defRPr sz="1600"/>
            </a:lvl3pPr>
            <a:lvl4pPr marL="918611" indent="0" algn="ctr">
              <a:buNone/>
              <a:defRPr sz="1600"/>
            </a:lvl4pPr>
            <a:lvl5pPr marL="1219170" indent="0" algn="ctr">
              <a:buNone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Text Placeholder 20"/>
          <p:cNvSpPr>
            <a:spLocks noGrp="1"/>
          </p:cNvSpPr>
          <p:nvPr>
            <p:ph type="body" sz="quarter" idx="18"/>
          </p:nvPr>
        </p:nvSpPr>
        <p:spPr>
          <a:xfrm>
            <a:off x="7764846" y="1097926"/>
            <a:ext cx="2468880" cy="934244"/>
          </a:xfrm>
          <a:prstGeom prst="rect">
            <a:avLst/>
          </a:prstGeom>
        </p:spPr>
        <p:txBody>
          <a:bodyPr lIns="0" tIns="0" rIns="0" anchor="b">
            <a:noAutofit/>
          </a:bodyPr>
          <a:lstStyle>
            <a:lvl1pPr marL="0" indent="0" algn="ctr">
              <a:buNone/>
              <a:defRPr sz="2000" b="1" i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defRPr>
            </a:lvl1pPr>
            <a:lvl2pPr marL="311142" indent="0" algn="ctr">
              <a:buNone/>
              <a:defRPr sz="1600"/>
            </a:lvl2pPr>
            <a:lvl3pPr marL="609585" indent="0" algn="ctr">
              <a:buNone/>
              <a:defRPr sz="1600"/>
            </a:lvl3pPr>
            <a:lvl4pPr marL="918611" indent="0" algn="ctr">
              <a:buNone/>
              <a:defRPr sz="1600"/>
            </a:lvl4pPr>
            <a:lvl5pPr marL="1219170" indent="0" algn="ctr">
              <a:buNone/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1" name="Text Placeholder 20"/>
          <p:cNvSpPr>
            <a:spLocks noGrp="1"/>
          </p:cNvSpPr>
          <p:nvPr>
            <p:ph type="body" sz="quarter" idx="19"/>
          </p:nvPr>
        </p:nvSpPr>
        <p:spPr>
          <a:xfrm>
            <a:off x="7764846" y="4540949"/>
            <a:ext cx="2468880" cy="1725379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ctr">
              <a:buNone/>
              <a:defRPr sz="1800" b="0" i="0">
                <a:solidFill>
                  <a:schemeClr val="tx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  <a:lvl2pPr marL="311142" indent="0" algn="ctr">
              <a:buNone/>
              <a:defRPr sz="1600"/>
            </a:lvl2pPr>
            <a:lvl3pPr marL="609585" indent="0" algn="ctr">
              <a:buNone/>
              <a:defRPr sz="1600"/>
            </a:lvl3pPr>
            <a:lvl4pPr marL="918611" indent="0" algn="ctr">
              <a:buNone/>
              <a:defRPr sz="1600"/>
            </a:lvl4pPr>
            <a:lvl5pPr marL="1219170" indent="0" algn="ctr">
              <a:buNone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Content Placeholder 10"/>
          <p:cNvSpPr>
            <a:spLocks noGrp="1" noChangeAspect="1"/>
          </p:cNvSpPr>
          <p:nvPr>
            <p:ph sz="quarter" idx="29" hasCustomPrompt="1"/>
          </p:nvPr>
        </p:nvSpPr>
        <p:spPr>
          <a:xfrm>
            <a:off x="2105864" y="2235497"/>
            <a:ext cx="2046943" cy="2046943"/>
          </a:xfrm>
          <a:prstGeom prst="ellipse">
            <a:avLst/>
          </a:prstGeom>
          <a:solidFill>
            <a:schemeClr val="bg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5400" b="0">
                <a:solidFill>
                  <a:schemeClr val="accent5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43" name="Content Placeholder 10"/>
          <p:cNvSpPr>
            <a:spLocks noGrp="1" noChangeAspect="1"/>
          </p:cNvSpPr>
          <p:nvPr>
            <p:ph sz="quarter" idx="30" hasCustomPrompt="1"/>
          </p:nvPr>
        </p:nvSpPr>
        <p:spPr>
          <a:xfrm>
            <a:off x="5047875" y="2235497"/>
            <a:ext cx="2046943" cy="2046943"/>
          </a:xfrm>
          <a:prstGeom prst="ellipse">
            <a:avLst/>
          </a:prstGeom>
          <a:solidFill>
            <a:schemeClr val="bg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5400" b="0">
                <a:solidFill>
                  <a:schemeClr val="accent5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44" name="Content Placeholder 10"/>
          <p:cNvSpPr>
            <a:spLocks noGrp="1" noChangeAspect="1"/>
          </p:cNvSpPr>
          <p:nvPr>
            <p:ph sz="quarter" idx="31" hasCustomPrompt="1"/>
          </p:nvPr>
        </p:nvSpPr>
        <p:spPr>
          <a:xfrm>
            <a:off x="7975815" y="2235497"/>
            <a:ext cx="2046943" cy="2046943"/>
          </a:xfrm>
          <a:prstGeom prst="ellipse">
            <a:avLst/>
          </a:prstGeom>
          <a:solidFill>
            <a:schemeClr val="bg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5400" b="0">
                <a:solidFill>
                  <a:schemeClr val="accent5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text</a:t>
            </a:r>
            <a:endParaRPr lang="en-US" dirty="0"/>
          </a:p>
        </p:txBody>
      </p:sp>
      <p:grpSp>
        <p:nvGrpSpPr>
          <p:cNvPr id="45" name="Group 44"/>
          <p:cNvGrpSpPr/>
          <p:nvPr userDrawn="1"/>
        </p:nvGrpSpPr>
        <p:grpSpPr>
          <a:xfrm>
            <a:off x="2023986" y="2153619"/>
            <a:ext cx="2210698" cy="2210698"/>
            <a:chOff x="-2679895" y="1117464"/>
            <a:chExt cx="2468880" cy="2468880"/>
          </a:xfrm>
        </p:grpSpPr>
        <p:sp>
          <p:nvSpPr>
            <p:cNvPr id="46" name="Oval 35"/>
            <p:cNvSpPr/>
            <p:nvPr userDrawn="1"/>
          </p:nvSpPr>
          <p:spPr>
            <a:xfrm>
              <a:off x="-1445455" y="1117464"/>
              <a:ext cx="1234440" cy="1234440"/>
            </a:xfrm>
            <a:custGeom>
              <a:avLst/>
              <a:gdLst>
                <a:gd name="connsiteX0" fmla="*/ 0 w 2468880"/>
                <a:gd name="connsiteY0" fmla="*/ 1234440 h 2468880"/>
                <a:gd name="connsiteX1" fmla="*/ 1234440 w 2468880"/>
                <a:gd name="connsiteY1" fmla="*/ 0 h 2468880"/>
                <a:gd name="connsiteX2" fmla="*/ 2468880 w 2468880"/>
                <a:gd name="connsiteY2" fmla="*/ 1234440 h 2468880"/>
                <a:gd name="connsiteX3" fmla="*/ 1234440 w 2468880"/>
                <a:gd name="connsiteY3" fmla="*/ 2468880 h 2468880"/>
                <a:gd name="connsiteX4" fmla="*/ 0 w 2468880"/>
                <a:gd name="connsiteY4" fmla="*/ 1234440 h 2468880"/>
                <a:gd name="connsiteX0" fmla="*/ 1234440 w 2468880"/>
                <a:gd name="connsiteY0" fmla="*/ 0 h 2468880"/>
                <a:gd name="connsiteX1" fmla="*/ 2468880 w 2468880"/>
                <a:gd name="connsiteY1" fmla="*/ 1234440 h 2468880"/>
                <a:gd name="connsiteX2" fmla="*/ 1234440 w 2468880"/>
                <a:gd name="connsiteY2" fmla="*/ 2468880 h 2468880"/>
                <a:gd name="connsiteX3" fmla="*/ 0 w 2468880"/>
                <a:gd name="connsiteY3" fmla="*/ 1234440 h 2468880"/>
                <a:gd name="connsiteX4" fmla="*/ 1325880 w 2468880"/>
                <a:gd name="connsiteY4" fmla="*/ 91440 h 2468880"/>
                <a:gd name="connsiteX0" fmla="*/ 1234440 w 2468880"/>
                <a:gd name="connsiteY0" fmla="*/ 0 h 2468880"/>
                <a:gd name="connsiteX1" fmla="*/ 2468880 w 2468880"/>
                <a:gd name="connsiteY1" fmla="*/ 1234440 h 2468880"/>
                <a:gd name="connsiteX2" fmla="*/ 1234440 w 2468880"/>
                <a:gd name="connsiteY2" fmla="*/ 2468880 h 2468880"/>
                <a:gd name="connsiteX3" fmla="*/ 0 w 2468880"/>
                <a:gd name="connsiteY3" fmla="*/ 1234440 h 2468880"/>
                <a:gd name="connsiteX0" fmla="*/ 0 w 1234440"/>
                <a:gd name="connsiteY0" fmla="*/ 0 h 2468880"/>
                <a:gd name="connsiteX1" fmla="*/ 1234440 w 1234440"/>
                <a:gd name="connsiteY1" fmla="*/ 1234440 h 2468880"/>
                <a:gd name="connsiteX2" fmla="*/ 0 w 1234440"/>
                <a:gd name="connsiteY2" fmla="*/ 2468880 h 2468880"/>
                <a:gd name="connsiteX0" fmla="*/ 0 w 1234440"/>
                <a:gd name="connsiteY0" fmla="*/ 0 h 1234440"/>
                <a:gd name="connsiteX1" fmla="*/ 1234440 w 1234440"/>
                <a:gd name="connsiteY1" fmla="*/ 1234440 h 1234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4440" h="1234440">
                  <a:moveTo>
                    <a:pt x="0" y="0"/>
                  </a:moveTo>
                  <a:cubicBezTo>
                    <a:pt x="681762" y="0"/>
                    <a:pt x="1234440" y="552678"/>
                    <a:pt x="1234440" y="1234440"/>
                  </a:cubicBezTo>
                </a:path>
              </a:pathLst>
            </a:custGeom>
            <a:noFill/>
            <a:ln w="38100" cap="rnd">
              <a:solidFill>
                <a:schemeClr val="accent5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34"/>
            <p:cNvSpPr/>
            <p:nvPr userDrawn="1"/>
          </p:nvSpPr>
          <p:spPr>
            <a:xfrm>
              <a:off x="-2679895" y="1117464"/>
              <a:ext cx="2468880" cy="2468880"/>
            </a:xfrm>
            <a:custGeom>
              <a:avLst/>
              <a:gdLst>
                <a:gd name="connsiteX0" fmla="*/ 0 w 2468880"/>
                <a:gd name="connsiteY0" fmla="*/ 1234440 h 2468880"/>
                <a:gd name="connsiteX1" fmla="*/ 1234440 w 2468880"/>
                <a:gd name="connsiteY1" fmla="*/ 0 h 2468880"/>
                <a:gd name="connsiteX2" fmla="*/ 2468880 w 2468880"/>
                <a:gd name="connsiteY2" fmla="*/ 1234440 h 2468880"/>
                <a:gd name="connsiteX3" fmla="*/ 1234440 w 2468880"/>
                <a:gd name="connsiteY3" fmla="*/ 2468880 h 2468880"/>
                <a:gd name="connsiteX4" fmla="*/ 0 w 2468880"/>
                <a:gd name="connsiteY4" fmla="*/ 1234440 h 2468880"/>
                <a:gd name="connsiteX0" fmla="*/ 2468880 w 2560320"/>
                <a:gd name="connsiteY0" fmla="*/ 1234440 h 2468880"/>
                <a:gd name="connsiteX1" fmla="*/ 1234440 w 2560320"/>
                <a:gd name="connsiteY1" fmla="*/ 2468880 h 2468880"/>
                <a:gd name="connsiteX2" fmla="*/ 0 w 2560320"/>
                <a:gd name="connsiteY2" fmla="*/ 1234440 h 2468880"/>
                <a:gd name="connsiteX3" fmla="*/ 1234440 w 2560320"/>
                <a:gd name="connsiteY3" fmla="*/ 0 h 2468880"/>
                <a:gd name="connsiteX4" fmla="*/ 2560320 w 2560320"/>
                <a:gd name="connsiteY4" fmla="*/ 1325880 h 2468880"/>
                <a:gd name="connsiteX0" fmla="*/ 2468880 w 2468880"/>
                <a:gd name="connsiteY0" fmla="*/ 1234440 h 2468880"/>
                <a:gd name="connsiteX1" fmla="*/ 1234440 w 2468880"/>
                <a:gd name="connsiteY1" fmla="*/ 2468880 h 2468880"/>
                <a:gd name="connsiteX2" fmla="*/ 0 w 2468880"/>
                <a:gd name="connsiteY2" fmla="*/ 1234440 h 2468880"/>
                <a:gd name="connsiteX3" fmla="*/ 1234440 w 2468880"/>
                <a:gd name="connsiteY3" fmla="*/ 0 h 2468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68880" h="2468880">
                  <a:moveTo>
                    <a:pt x="2468880" y="1234440"/>
                  </a:moveTo>
                  <a:cubicBezTo>
                    <a:pt x="2468880" y="1916202"/>
                    <a:pt x="1916202" y="2468880"/>
                    <a:pt x="1234440" y="2468880"/>
                  </a:cubicBezTo>
                  <a:cubicBezTo>
                    <a:pt x="552678" y="2468880"/>
                    <a:pt x="0" y="1916202"/>
                    <a:pt x="0" y="1234440"/>
                  </a:cubicBezTo>
                  <a:cubicBezTo>
                    <a:pt x="0" y="552678"/>
                    <a:pt x="552678" y="0"/>
                    <a:pt x="1234440" y="0"/>
                  </a:cubicBezTo>
                </a:path>
              </a:pathLst>
            </a:custGeom>
            <a:noFill/>
            <a:ln w="38100" cap="rnd">
              <a:solidFill>
                <a:schemeClr val="tx2">
                  <a:lumMod val="75000"/>
                  <a:alpha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oup 47"/>
          <p:cNvGrpSpPr/>
          <p:nvPr userDrawn="1"/>
        </p:nvGrpSpPr>
        <p:grpSpPr>
          <a:xfrm>
            <a:off x="4965997" y="2153619"/>
            <a:ext cx="2210698" cy="2210698"/>
            <a:chOff x="-2679895" y="1117464"/>
            <a:chExt cx="2468880" cy="2468880"/>
          </a:xfrm>
        </p:grpSpPr>
        <p:sp>
          <p:nvSpPr>
            <p:cNvPr id="49" name="Oval 35"/>
            <p:cNvSpPr/>
            <p:nvPr userDrawn="1"/>
          </p:nvSpPr>
          <p:spPr>
            <a:xfrm>
              <a:off x="-1445455" y="1117464"/>
              <a:ext cx="1234440" cy="1234440"/>
            </a:xfrm>
            <a:custGeom>
              <a:avLst/>
              <a:gdLst>
                <a:gd name="connsiteX0" fmla="*/ 0 w 2468880"/>
                <a:gd name="connsiteY0" fmla="*/ 1234440 h 2468880"/>
                <a:gd name="connsiteX1" fmla="*/ 1234440 w 2468880"/>
                <a:gd name="connsiteY1" fmla="*/ 0 h 2468880"/>
                <a:gd name="connsiteX2" fmla="*/ 2468880 w 2468880"/>
                <a:gd name="connsiteY2" fmla="*/ 1234440 h 2468880"/>
                <a:gd name="connsiteX3" fmla="*/ 1234440 w 2468880"/>
                <a:gd name="connsiteY3" fmla="*/ 2468880 h 2468880"/>
                <a:gd name="connsiteX4" fmla="*/ 0 w 2468880"/>
                <a:gd name="connsiteY4" fmla="*/ 1234440 h 2468880"/>
                <a:gd name="connsiteX0" fmla="*/ 1234440 w 2468880"/>
                <a:gd name="connsiteY0" fmla="*/ 0 h 2468880"/>
                <a:gd name="connsiteX1" fmla="*/ 2468880 w 2468880"/>
                <a:gd name="connsiteY1" fmla="*/ 1234440 h 2468880"/>
                <a:gd name="connsiteX2" fmla="*/ 1234440 w 2468880"/>
                <a:gd name="connsiteY2" fmla="*/ 2468880 h 2468880"/>
                <a:gd name="connsiteX3" fmla="*/ 0 w 2468880"/>
                <a:gd name="connsiteY3" fmla="*/ 1234440 h 2468880"/>
                <a:gd name="connsiteX4" fmla="*/ 1325880 w 2468880"/>
                <a:gd name="connsiteY4" fmla="*/ 91440 h 2468880"/>
                <a:gd name="connsiteX0" fmla="*/ 1234440 w 2468880"/>
                <a:gd name="connsiteY0" fmla="*/ 0 h 2468880"/>
                <a:gd name="connsiteX1" fmla="*/ 2468880 w 2468880"/>
                <a:gd name="connsiteY1" fmla="*/ 1234440 h 2468880"/>
                <a:gd name="connsiteX2" fmla="*/ 1234440 w 2468880"/>
                <a:gd name="connsiteY2" fmla="*/ 2468880 h 2468880"/>
                <a:gd name="connsiteX3" fmla="*/ 0 w 2468880"/>
                <a:gd name="connsiteY3" fmla="*/ 1234440 h 2468880"/>
                <a:gd name="connsiteX0" fmla="*/ 0 w 1234440"/>
                <a:gd name="connsiteY0" fmla="*/ 0 h 2468880"/>
                <a:gd name="connsiteX1" fmla="*/ 1234440 w 1234440"/>
                <a:gd name="connsiteY1" fmla="*/ 1234440 h 2468880"/>
                <a:gd name="connsiteX2" fmla="*/ 0 w 1234440"/>
                <a:gd name="connsiteY2" fmla="*/ 2468880 h 2468880"/>
                <a:gd name="connsiteX0" fmla="*/ 0 w 1234440"/>
                <a:gd name="connsiteY0" fmla="*/ 0 h 1234440"/>
                <a:gd name="connsiteX1" fmla="*/ 1234440 w 1234440"/>
                <a:gd name="connsiteY1" fmla="*/ 1234440 h 1234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4440" h="1234440">
                  <a:moveTo>
                    <a:pt x="0" y="0"/>
                  </a:moveTo>
                  <a:cubicBezTo>
                    <a:pt x="681762" y="0"/>
                    <a:pt x="1234440" y="552678"/>
                    <a:pt x="1234440" y="1234440"/>
                  </a:cubicBezTo>
                </a:path>
              </a:pathLst>
            </a:custGeom>
            <a:noFill/>
            <a:ln w="38100" cap="rnd">
              <a:solidFill>
                <a:schemeClr val="accent5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34"/>
            <p:cNvSpPr/>
            <p:nvPr userDrawn="1"/>
          </p:nvSpPr>
          <p:spPr>
            <a:xfrm>
              <a:off x="-2679895" y="1117464"/>
              <a:ext cx="2468880" cy="2468880"/>
            </a:xfrm>
            <a:custGeom>
              <a:avLst/>
              <a:gdLst>
                <a:gd name="connsiteX0" fmla="*/ 0 w 2468880"/>
                <a:gd name="connsiteY0" fmla="*/ 1234440 h 2468880"/>
                <a:gd name="connsiteX1" fmla="*/ 1234440 w 2468880"/>
                <a:gd name="connsiteY1" fmla="*/ 0 h 2468880"/>
                <a:gd name="connsiteX2" fmla="*/ 2468880 w 2468880"/>
                <a:gd name="connsiteY2" fmla="*/ 1234440 h 2468880"/>
                <a:gd name="connsiteX3" fmla="*/ 1234440 w 2468880"/>
                <a:gd name="connsiteY3" fmla="*/ 2468880 h 2468880"/>
                <a:gd name="connsiteX4" fmla="*/ 0 w 2468880"/>
                <a:gd name="connsiteY4" fmla="*/ 1234440 h 2468880"/>
                <a:gd name="connsiteX0" fmla="*/ 2468880 w 2560320"/>
                <a:gd name="connsiteY0" fmla="*/ 1234440 h 2468880"/>
                <a:gd name="connsiteX1" fmla="*/ 1234440 w 2560320"/>
                <a:gd name="connsiteY1" fmla="*/ 2468880 h 2468880"/>
                <a:gd name="connsiteX2" fmla="*/ 0 w 2560320"/>
                <a:gd name="connsiteY2" fmla="*/ 1234440 h 2468880"/>
                <a:gd name="connsiteX3" fmla="*/ 1234440 w 2560320"/>
                <a:gd name="connsiteY3" fmla="*/ 0 h 2468880"/>
                <a:gd name="connsiteX4" fmla="*/ 2560320 w 2560320"/>
                <a:gd name="connsiteY4" fmla="*/ 1325880 h 2468880"/>
                <a:gd name="connsiteX0" fmla="*/ 2468880 w 2468880"/>
                <a:gd name="connsiteY0" fmla="*/ 1234440 h 2468880"/>
                <a:gd name="connsiteX1" fmla="*/ 1234440 w 2468880"/>
                <a:gd name="connsiteY1" fmla="*/ 2468880 h 2468880"/>
                <a:gd name="connsiteX2" fmla="*/ 0 w 2468880"/>
                <a:gd name="connsiteY2" fmla="*/ 1234440 h 2468880"/>
                <a:gd name="connsiteX3" fmla="*/ 1234440 w 2468880"/>
                <a:gd name="connsiteY3" fmla="*/ 0 h 2468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68880" h="2468880">
                  <a:moveTo>
                    <a:pt x="2468880" y="1234440"/>
                  </a:moveTo>
                  <a:cubicBezTo>
                    <a:pt x="2468880" y="1916202"/>
                    <a:pt x="1916202" y="2468880"/>
                    <a:pt x="1234440" y="2468880"/>
                  </a:cubicBezTo>
                  <a:cubicBezTo>
                    <a:pt x="552678" y="2468880"/>
                    <a:pt x="0" y="1916202"/>
                    <a:pt x="0" y="1234440"/>
                  </a:cubicBezTo>
                  <a:cubicBezTo>
                    <a:pt x="0" y="552678"/>
                    <a:pt x="552678" y="0"/>
                    <a:pt x="1234440" y="0"/>
                  </a:cubicBezTo>
                </a:path>
              </a:pathLst>
            </a:custGeom>
            <a:noFill/>
            <a:ln w="38100" cap="rnd">
              <a:solidFill>
                <a:schemeClr val="tx2">
                  <a:lumMod val="75000"/>
                  <a:alpha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oup 50"/>
          <p:cNvGrpSpPr/>
          <p:nvPr userDrawn="1"/>
        </p:nvGrpSpPr>
        <p:grpSpPr>
          <a:xfrm>
            <a:off x="7893937" y="2153619"/>
            <a:ext cx="2210698" cy="2210698"/>
            <a:chOff x="-2679895" y="1117464"/>
            <a:chExt cx="2468880" cy="2468880"/>
          </a:xfrm>
        </p:grpSpPr>
        <p:sp>
          <p:nvSpPr>
            <p:cNvPr id="52" name="Oval 35"/>
            <p:cNvSpPr/>
            <p:nvPr userDrawn="1"/>
          </p:nvSpPr>
          <p:spPr>
            <a:xfrm>
              <a:off x="-1445455" y="1117464"/>
              <a:ext cx="1234440" cy="1234440"/>
            </a:xfrm>
            <a:custGeom>
              <a:avLst/>
              <a:gdLst>
                <a:gd name="connsiteX0" fmla="*/ 0 w 2468880"/>
                <a:gd name="connsiteY0" fmla="*/ 1234440 h 2468880"/>
                <a:gd name="connsiteX1" fmla="*/ 1234440 w 2468880"/>
                <a:gd name="connsiteY1" fmla="*/ 0 h 2468880"/>
                <a:gd name="connsiteX2" fmla="*/ 2468880 w 2468880"/>
                <a:gd name="connsiteY2" fmla="*/ 1234440 h 2468880"/>
                <a:gd name="connsiteX3" fmla="*/ 1234440 w 2468880"/>
                <a:gd name="connsiteY3" fmla="*/ 2468880 h 2468880"/>
                <a:gd name="connsiteX4" fmla="*/ 0 w 2468880"/>
                <a:gd name="connsiteY4" fmla="*/ 1234440 h 2468880"/>
                <a:gd name="connsiteX0" fmla="*/ 1234440 w 2468880"/>
                <a:gd name="connsiteY0" fmla="*/ 0 h 2468880"/>
                <a:gd name="connsiteX1" fmla="*/ 2468880 w 2468880"/>
                <a:gd name="connsiteY1" fmla="*/ 1234440 h 2468880"/>
                <a:gd name="connsiteX2" fmla="*/ 1234440 w 2468880"/>
                <a:gd name="connsiteY2" fmla="*/ 2468880 h 2468880"/>
                <a:gd name="connsiteX3" fmla="*/ 0 w 2468880"/>
                <a:gd name="connsiteY3" fmla="*/ 1234440 h 2468880"/>
                <a:gd name="connsiteX4" fmla="*/ 1325880 w 2468880"/>
                <a:gd name="connsiteY4" fmla="*/ 91440 h 2468880"/>
                <a:gd name="connsiteX0" fmla="*/ 1234440 w 2468880"/>
                <a:gd name="connsiteY0" fmla="*/ 0 h 2468880"/>
                <a:gd name="connsiteX1" fmla="*/ 2468880 w 2468880"/>
                <a:gd name="connsiteY1" fmla="*/ 1234440 h 2468880"/>
                <a:gd name="connsiteX2" fmla="*/ 1234440 w 2468880"/>
                <a:gd name="connsiteY2" fmla="*/ 2468880 h 2468880"/>
                <a:gd name="connsiteX3" fmla="*/ 0 w 2468880"/>
                <a:gd name="connsiteY3" fmla="*/ 1234440 h 2468880"/>
                <a:gd name="connsiteX0" fmla="*/ 0 w 1234440"/>
                <a:gd name="connsiteY0" fmla="*/ 0 h 2468880"/>
                <a:gd name="connsiteX1" fmla="*/ 1234440 w 1234440"/>
                <a:gd name="connsiteY1" fmla="*/ 1234440 h 2468880"/>
                <a:gd name="connsiteX2" fmla="*/ 0 w 1234440"/>
                <a:gd name="connsiteY2" fmla="*/ 2468880 h 2468880"/>
                <a:gd name="connsiteX0" fmla="*/ 0 w 1234440"/>
                <a:gd name="connsiteY0" fmla="*/ 0 h 1234440"/>
                <a:gd name="connsiteX1" fmla="*/ 1234440 w 1234440"/>
                <a:gd name="connsiteY1" fmla="*/ 1234440 h 1234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4440" h="1234440">
                  <a:moveTo>
                    <a:pt x="0" y="0"/>
                  </a:moveTo>
                  <a:cubicBezTo>
                    <a:pt x="681762" y="0"/>
                    <a:pt x="1234440" y="552678"/>
                    <a:pt x="1234440" y="1234440"/>
                  </a:cubicBezTo>
                </a:path>
              </a:pathLst>
            </a:custGeom>
            <a:noFill/>
            <a:ln w="38100" cap="rnd">
              <a:solidFill>
                <a:schemeClr val="accent5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34"/>
            <p:cNvSpPr/>
            <p:nvPr userDrawn="1"/>
          </p:nvSpPr>
          <p:spPr>
            <a:xfrm>
              <a:off x="-2679895" y="1117464"/>
              <a:ext cx="2468880" cy="2468880"/>
            </a:xfrm>
            <a:custGeom>
              <a:avLst/>
              <a:gdLst>
                <a:gd name="connsiteX0" fmla="*/ 0 w 2468880"/>
                <a:gd name="connsiteY0" fmla="*/ 1234440 h 2468880"/>
                <a:gd name="connsiteX1" fmla="*/ 1234440 w 2468880"/>
                <a:gd name="connsiteY1" fmla="*/ 0 h 2468880"/>
                <a:gd name="connsiteX2" fmla="*/ 2468880 w 2468880"/>
                <a:gd name="connsiteY2" fmla="*/ 1234440 h 2468880"/>
                <a:gd name="connsiteX3" fmla="*/ 1234440 w 2468880"/>
                <a:gd name="connsiteY3" fmla="*/ 2468880 h 2468880"/>
                <a:gd name="connsiteX4" fmla="*/ 0 w 2468880"/>
                <a:gd name="connsiteY4" fmla="*/ 1234440 h 2468880"/>
                <a:gd name="connsiteX0" fmla="*/ 2468880 w 2560320"/>
                <a:gd name="connsiteY0" fmla="*/ 1234440 h 2468880"/>
                <a:gd name="connsiteX1" fmla="*/ 1234440 w 2560320"/>
                <a:gd name="connsiteY1" fmla="*/ 2468880 h 2468880"/>
                <a:gd name="connsiteX2" fmla="*/ 0 w 2560320"/>
                <a:gd name="connsiteY2" fmla="*/ 1234440 h 2468880"/>
                <a:gd name="connsiteX3" fmla="*/ 1234440 w 2560320"/>
                <a:gd name="connsiteY3" fmla="*/ 0 h 2468880"/>
                <a:gd name="connsiteX4" fmla="*/ 2560320 w 2560320"/>
                <a:gd name="connsiteY4" fmla="*/ 1325880 h 2468880"/>
                <a:gd name="connsiteX0" fmla="*/ 2468880 w 2468880"/>
                <a:gd name="connsiteY0" fmla="*/ 1234440 h 2468880"/>
                <a:gd name="connsiteX1" fmla="*/ 1234440 w 2468880"/>
                <a:gd name="connsiteY1" fmla="*/ 2468880 h 2468880"/>
                <a:gd name="connsiteX2" fmla="*/ 0 w 2468880"/>
                <a:gd name="connsiteY2" fmla="*/ 1234440 h 2468880"/>
                <a:gd name="connsiteX3" fmla="*/ 1234440 w 2468880"/>
                <a:gd name="connsiteY3" fmla="*/ 0 h 2468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68880" h="2468880">
                  <a:moveTo>
                    <a:pt x="2468880" y="1234440"/>
                  </a:moveTo>
                  <a:cubicBezTo>
                    <a:pt x="2468880" y="1916202"/>
                    <a:pt x="1916202" y="2468880"/>
                    <a:pt x="1234440" y="2468880"/>
                  </a:cubicBezTo>
                  <a:cubicBezTo>
                    <a:pt x="552678" y="2468880"/>
                    <a:pt x="0" y="1916202"/>
                    <a:pt x="0" y="1234440"/>
                  </a:cubicBezTo>
                  <a:cubicBezTo>
                    <a:pt x="0" y="552678"/>
                    <a:pt x="552678" y="0"/>
                    <a:pt x="1234440" y="0"/>
                  </a:cubicBezTo>
                </a:path>
              </a:pathLst>
            </a:custGeom>
            <a:noFill/>
            <a:ln w="38100" cap="rnd">
              <a:solidFill>
                <a:schemeClr val="tx2">
                  <a:lumMod val="75000"/>
                  <a:alpha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>
            <a:grpSpLocks/>
          </p:cNvGrpSpPr>
          <p:nvPr userDrawn="1"/>
        </p:nvGrpSpPr>
        <p:grpSpPr bwMode="auto">
          <a:xfrm>
            <a:off x="10442747" y="6535554"/>
            <a:ext cx="1277758" cy="257553"/>
            <a:chOff x="1736" y="1731"/>
            <a:chExt cx="2937" cy="592"/>
          </a:xfrm>
        </p:grpSpPr>
        <p:sp>
          <p:nvSpPr>
            <p:cNvPr id="24" name="Freeform 23"/>
            <p:cNvSpPr>
              <a:spLocks noChangeArrowheads="1"/>
            </p:cNvSpPr>
            <p:nvPr/>
          </p:nvSpPr>
          <p:spPr bwMode="auto">
            <a:xfrm>
              <a:off x="2356" y="1731"/>
              <a:ext cx="2318" cy="592"/>
            </a:xfrm>
            <a:custGeom>
              <a:avLst/>
              <a:gdLst>
                <a:gd name="T0" fmla="*/ 186 w 10224"/>
                <a:gd name="T1" fmla="*/ 17 h 2614"/>
                <a:gd name="T2" fmla="*/ 1137 w 10224"/>
                <a:gd name="T3" fmla="*/ 17 h 2614"/>
                <a:gd name="T4" fmla="*/ 1560 w 10224"/>
                <a:gd name="T5" fmla="*/ 412 h 2614"/>
                <a:gd name="T6" fmla="*/ 1968 w 10224"/>
                <a:gd name="T7" fmla="*/ 1505 h 2614"/>
                <a:gd name="T8" fmla="*/ 3200 w 10224"/>
                <a:gd name="T9" fmla="*/ 1565 h 2614"/>
                <a:gd name="T10" fmla="*/ 3531 w 10224"/>
                <a:gd name="T11" fmla="*/ 984 h 2614"/>
                <a:gd name="T12" fmla="*/ 4572 w 10224"/>
                <a:gd name="T13" fmla="*/ 0 h 2614"/>
                <a:gd name="T14" fmla="*/ 4368 w 10224"/>
                <a:gd name="T15" fmla="*/ 1699 h 2614"/>
                <a:gd name="T16" fmla="*/ 6474 w 10224"/>
                <a:gd name="T17" fmla="*/ 807 h 2614"/>
                <a:gd name="T18" fmla="*/ 5928 w 10224"/>
                <a:gd name="T19" fmla="*/ 649 h 2614"/>
                <a:gd name="T20" fmla="*/ 5710 w 10224"/>
                <a:gd name="T21" fmla="*/ 1297 h 2614"/>
                <a:gd name="T22" fmla="*/ 7234 w 10224"/>
                <a:gd name="T23" fmla="*/ 395 h 2614"/>
                <a:gd name="T24" fmla="*/ 7167 w 10224"/>
                <a:gd name="T25" fmla="*/ 649 h 2614"/>
                <a:gd name="T26" fmla="*/ 8086 w 10224"/>
                <a:gd name="T27" fmla="*/ 910 h 2614"/>
                <a:gd name="T28" fmla="*/ 8973 w 10224"/>
                <a:gd name="T29" fmla="*/ 1685 h 2614"/>
                <a:gd name="T30" fmla="*/ 9470 w 10224"/>
                <a:gd name="T31" fmla="*/ 1054 h 2614"/>
                <a:gd name="T32" fmla="*/ 2915 w 10224"/>
                <a:gd name="T33" fmla="*/ 2249 h 2614"/>
                <a:gd name="T34" fmla="*/ 2859 w 10224"/>
                <a:gd name="T35" fmla="*/ 2267 h 2614"/>
                <a:gd name="T36" fmla="*/ 2746 w 10224"/>
                <a:gd name="T37" fmla="*/ 2323 h 2614"/>
                <a:gd name="T38" fmla="*/ 3162 w 10224"/>
                <a:gd name="T39" fmla="*/ 2147 h 2614"/>
                <a:gd name="T40" fmla="*/ 3140 w 10224"/>
                <a:gd name="T41" fmla="*/ 2193 h 2614"/>
                <a:gd name="T42" fmla="*/ 3812 w 10224"/>
                <a:gd name="T43" fmla="*/ 2404 h 2614"/>
                <a:gd name="T44" fmla="*/ 3676 w 10224"/>
                <a:gd name="T45" fmla="*/ 2193 h 2614"/>
                <a:gd name="T46" fmla="*/ 3591 w 10224"/>
                <a:gd name="T47" fmla="*/ 2387 h 2614"/>
                <a:gd name="T48" fmla="*/ 3956 w 10224"/>
                <a:gd name="T49" fmla="*/ 2316 h 2614"/>
                <a:gd name="T50" fmla="*/ 4122 w 10224"/>
                <a:gd name="T51" fmla="*/ 2482 h 2614"/>
                <a:gd name="T52" fmla="*/ 4199 w 10224"/>
                <a:gd name="T53" fmla="*/ 2150 h 2614"/>
                <a:gd name="T54" fmla="*/ 4379 w 10224"/>
                <a:gd name="T55" fmla="*/ 2313 h 2614"/>
                <a:gd name="T56" fmla="*/ 4594 w 10224"/>
                <a:gd name="T57" fmla="*/ 2016 h 2614"/>
                <a:gd name="T58" fmla="*/ 4710 w 10224"/>
                <a:gd name="T59" fmla="*/ 2320 h 2614"/>
                <a:gd name="T60" fmla="*/ 4946 w 10224"/>
                <a:gd name="T61" fmla="*/ 2320 h 2614"/>
                <a:gd name="T62" fmla="*/ 5146 w 10224"/>
                <a:gd name="T63" fmla="*/ 2489 h 2614"/>
                <a:gd name="T64" fmla="*/ 5347 w 10224"/>
                <a:gd name="T65" fmla="*/ 2270 h 2614"/>
                <a:gd name="T66" fmla="*/ 5435 w 10224"/>
                <a:gd name="T67" fmla="*/ 2147 h 2614"/>
                <a:gd name="T68" fmla="*/ 5805 w 10224"/>
                <a:gd name="T69" fmla="*/ 2316 h 2614"/>
                <a:gd name="T70" fmla="*/ 6093 w 10224"/>
                <a:gd name="T71" fmla="*/ 2320 h 2614"/>
                <a:gd name="T72" fmla="*/ 6333 w 10224"/>
                <a:gd name="T73" fmla="*/ 2320 h 2614"/>
                <a:gd name="T74" fmla="*/ 6530 w 10224"/>
                <a:gd name="T75" fmla="*/ 2489 h 2614"/>
                <a:gd name="T76" fmla="*/ 6731 w 10224"/>
                <a:gd name="T77" fmla="*/ 2270 h 2614"/>
                <a:gd name="T78" fmla="*/ 6819 w 10224"/>
                <a:gd name="T79" fmla="*/ 2147 h 2614"/>
                <a:gd name="T80" fmla="*/ 7040 w 10224"/>
                <a:gd name="T81" fmla="*/ 2175 h 2614"/>
                <a:gd name="T82" fmla="*/ 7097 w 10224"/>
                <a:gd name="T83" fmla="*/ 2436 h 2614"/>
                <a:gd name="T84" fmla="*/ 7385 w 10224"/>
                <a:gd name="T85" fmla="*/ 2390 h 2614"/>
                <a:gd name="T86" fmla="*/ 7533 w 10224"/>
                <a:gd name="T87" fmla="*/ 2150 h 2614"/>
                <a:gd name="T88" fmla="*/ 7604 w 10224"/>
                <a:gd name="T89" fmla="*/ 2383 h 2614"/>
                <a:gd name="T90" fmla="*/ 7815 w 10224"/>
                <a:gd name="T91" fmla="*/ 2489 h 2614"/>
                <a:gd name="T92" fmla="*/ 8037 w 10224"/>
                <a:gd name="T93" fmla="*/ 2267 h 2614"/>
                <a:gd name="T94" fmla="*/ 8238 w 10224"/>
                <a:gd name="T95" fmla="*/ 2613 h 2614"/>
                <a:gd name="T96" fmla="*/ 10153 w 10224"/>
                <a:gd name="T97" fmla="*/ 1692 h 2614"/>
                <a:gd name="T98" fmla="*/ 10033 w 10224"/>
                <a:gd name="T99" fmla="*/ 1505 h 2614"/>
                <a:gd name="T100" fmla="*/ 10202 w 10224"/>
                <a:gd name="T101" fmla="*/ 1586 h 2614"/>
                <a:gd name="T102" fmla="*/ 10033 w 10224"/>
                <a:gd name="T103" fmla="*/ 1547 h 2614"/>
                <a:gd name="T104" fmla="*/ 10177 w 10224"/>
                <a:gd name="T105" fmla="*/ 1653 h 2614"/>
                <a:gd name="T106" fmla="*/ 10089 w 10224"/>
                <a:gd name="T107" fmla="*/ 1600 h 2614"/>
                <a:gd name="T108" fmla="*/ 10153 w 10224"/>
                <a:gd name="T109" fmla="*/ 1586 h 2614"/>
                <a:gd name="T110" fmla="*/ 10135 w 10224"/>
                <a:gd name="T111" fmla="*/ 1544 h 26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0224" h="2614">
                  <a:moveTo>
                    <a:pt x="546" y="1547"/>
                  </a:moveTo>
                  <a:lnTo>
                    <a:pt x="936" y="1547"/>
                  </a:lnTo>
                  <a:lnTo>
                    <a:pt x="936" y="1695"/>
                  </a:lnTo>
                  <a:cubicBezTo>
                    <a:pt x="803" y="1699"/>
                    <a:pt x="672" y="1702"/>
                    <a:pt x="553" y="1702"/>
                  </a:cubicBezTo>
                  <a:cubicBezTo>
                    <a:pt x="267" y="1702"/>
                    <a:pt x="0" y="1688"/>
                    <a:pt x="0" y="1332"/>
                  </a:cubicBezTo>
                  <a:lnTo>
                    <a:pt x="0" y="17"/>
                  </a:lnTo>
                  <a:lnTo>
                    <a:pt x="186" y="17"/>
                  </a:lnTo>
                  <a:lnTo>
                    <a:pt x="186" y="1231"/>
                  </a:lnTo>
                  <a:cubicBezTo>
                    <a:pt x="183" y="1491"/>
                    <a:pt x="236" y="1547"/>
                    <a:pt x="546" y="1547"/>
                  </a:cubicBezTo>
                  <a:close/>
                  <a:moveTo>
                    <a:pt x="1137" y="17"/>
                  </a:moveTo>
                  <a:cubicBezTo>
                    <a:pt x="1056" y="17"/>
                    <a:pt x="1031" y="52"/>
                    <a:pt x="1031" y="144"/>
                  </a:cubicBezTo>
                  <a:cubicBezTo>
                    <a:pt x="1031" y="239"/>
                    <a:pt x="1052" y="271"/>
                    <a:pt x="1137" y="271"/>
                  </a:cubicBezTo>
                  <a:cubicBezTo>
                    <a:pt x="1221" y="271"/>
                    <a:pt x="1243" y="239"/>
                    <a:pt x="1243" y="144"/>
                  </a:cubicBezTo>
                  <a:cubicBezTo>
                    <a:pt x="1246" y="52"/>
                    <a:pt x="1222" y="17"/>
                    <a:pt x="1137" y="17"/>
                  </a:cubicBezTo>
                  <a:close/>
                  <a:moveTo>
                    <a:pt x="1053" y="1699"/>
                  </a:moveTo>
                  <a:lnTo>
                    <a:pt x="1229" y="1699"/>
                  </a:lnTo>
                  <a:lnTo>
                    <a:pt x="1229" y="412"/>
                  </a:lnTo>
                  <a:lnTo>
                    <a:pt x="1053" y="412"/>
                  </a:lnTo>
                  <a:lnTo>
                    <a:pt x="1053" y="1699"/>
                  </a:lnTo>
                  <a:close/>
                  <a:moveTo>
                    <a:pt x="1968" y="1505"/>
                  </a:moveTo>
                  <a:lnTo>
                    <a:pt x="1560" y="412"/>
                  </a:lnTo>
                  <a:lnTo>
                    <a:pt x="1373" y="412"/>
                  </a:lnTo>
                  <a:lnTo>
                    <a:pt x="1824" y="1590"/>
                  </a:lnTo>
                  <a:cubicBezTo>
                    <a:pt x="1855" y="1674"/>
                    <a:pt x="1898" y="1713"/>
                    <a:pt x="1964" y="1713"/>
                  </a:cubicBezTo>
                  <a:cubicBezTo>
                    <a:pt x="2028" y="1713"/>
                    <a:pt x="2070" y="1671"/>
                    <a:pt x="2102" y="1590"/>
                  </a:cubicBezTo>
                  <a:lnTo>
                    <a:pt x="2559" y="412"/>
                  </a:lnTo>
                  <a:lnTo>
                    <a:pt x="2380" y="412"/>
                  </a:lnTo>
                  <a:lnTo>
                    <a:pt x="1968" y="1505"/>
                  </a:lnTo>
                  <a:close/>
                  <a:moveTo>
                    <a:pt x="2598" y="1054"/>
                  </a:moveTo>
                  <a:cubicBezTo>
                    <a:pt x="2598" y="589"/>
                    <a:pt x="2739" y="395"/>
                    <a:pt x="3158" y="395"/>
                  </a:cubicBezTo>
                  <a:cubicBezTo>
                    <a:pt x="3591" y="395"/>
                    <a:pt x="3711" y="620"/>
                    <a:pt x="3711" y="973"/>
                  </a:cubicBezTo>
                  <a:cubicBezTo>
                    <a:pt x="3711" y="1008"/>
                    <a:pt x="3711" y="1058"/>
                    <a:pt x="3707" y="1097"/>
                  </a:cubicBezTo>
                  <a:cubicBezTo>
                    <a:pt x="3559" y="1121"/>
                    <a:pt x="3257" y="1150"/>
                    <a:pt x="3077" y="1157"/>
                  </a:cubicBezTo>
                  <a:lnTo>
                    <a:pt x="2774" y="1167"/>
                  </a:lnTo>
                  <a:cubicBezTo>
                    <a:pt x="2795" y="1431"/>
                    <a:pt x="2876" y="1565"/>
                    <a:pt x="3200" y="1565"/>
                  </a:cubicBezTo>
                  <a:cubicBezTo>
                    <a:pt x="3366" y="1565"/>
                    <a:pt x="3521" y="1547"/>
                    <a:pt x="3654" y="1530"/>
                  </a:cubicBezTo>
                  <a:lnTo>
                    <a:pt x="3672" y="1671"/>
                  </a:lnTo>
                  <a:cubicBezTo>
                    <a:pt x="3524" y="1692"/>
                    <a:pt x="3376" y="1713"/>
                    <a:pt x="3133" y="1713"/>
                  </a:cubicBezTo>
                  <a:cubicBezTo>
                    <a:pt x="2711" y="1713"/>
                    <a:pt x="2598" y="1434"/>
                    <a:pt x="2598" y="1054"/>
                  </a:cubicBezTo>
                  <a:close/>
                  <a:moveTo>
                    <a:pt x="2771" y="1037"/>
                  </a:moveTo>
                  <a:lnTo>
                    <a:pt x="3109" y="1019"/>
                  </a:lnTo>
                  <a:cubicBezTo>
                    <a:pt x="3221" y="1016"/>
                    <a:pt x="3415" y="998"/>
                    <a:pt x="3531" y="984"/>
                  </a:cubicBezTo>
                  <a:cubicBezTo>
                    <a:pt x="3535" y="959"/>
                    <a:pt x="3535" y="920"/>
                    <a:pt x="3535" y="892"/>
                  </a:cubicBezTo>
                  <a:cubicBezTo>
                    <a:pt x="3535" y="673"/>
                    <a:pt x="3440" y="536"/>
                    <a:pt x="3158" y="536"/>
                  </a:cubicBezTo>
                  <a:cubicBezTo>
                    <a:pt x="2838" y="539"/>
                    <a:pt x="2771" y="705"/>
                    <a:pt x="2771" y="1037"/>
                  </a:cubicBezTo>
                  <a:close/>
                  <a:moveTo>
                    <a:pt x="4368" y="1699"/>
                  </a:moveTo>
                  <a:lnTo>
                    <a:pt x="4027" y="1699"/>
                  </a:lnTo>
                  <a:lnTo>
                    <a:pt x="4027" y="45"/>
                  </a:lnTo>
                  <a:cubicBezTo>
                    <a:pt x="4171" y="17"/>
                    <a:pt x="4372" y="0"/>
                    <a:pt x="4572" y="0"/>
                  </a:cubicBezTo>
                  <a:cubicBezTo>
                    <a:pt x="4942" y="0"/>
                    <a:pt x="5248" y="74"/>
                    <a:pt x="5248" y="529"/>
                  </a:cubicBezTo>
                  <a:cubicBezTo>
                    <a:pt x="5248" y="825"/>
                    <a:pt x="5125" y="966"/>
                    <a:pt x="4924" y="1026"/>
                  </a:cubicBezTo>
                  <a:lnTo>
                    <a:pt x="5308" y="1699"/>
                  </a:lnTo>
                  <a:lnTo>
                    <a:pt x="4917" y="1699"/>
                  </a:lnTo>
                  <a:lnTo>
                    <a:pt x="4572" y="1065"/>
                  </a:lnTo>
                  <a:cubicBezTo>
                    <a:pt x="4505" y="1065"/>
                    <a:pt x="4425" y="1061"/>
                    <a:pt x="4368" y="1058"/>
                  </a:cubicBezTo>
                  <a:lnTo>
                    <a:pt x="4368" y="1699"/>
                  </a:lnTo>
                  <a:close/>
                  <a:moveTo>
                    <a:pt x="4368" y="786"/>
                  </a:moveTo>
                  <a:cubicBezTo>
                    <a:pt x="4439" y="793"/>
                    <a:pt x="4505" y="793"/>
                    <a:pt x="4576" y="793"/>
                  </a:cubicBezTo>
                  <a:cubicBezTo>
                    <a:pt x="4787" y="793"/>
                    <a:pt x="4910" y="740"/>
                    <a:pt x="4910" y="525"/>
                  </a:cubicBezTo>
                  <a:cubicBezTo>
                    <a:pt x="4910" y="338"/>
                    <a:pt x="4826" y="264"/>
                    <a:pt x="4583" y="264"/>
                  </a:cubicBezTo>
                  <a:cubicBezTo>
                    <a:pt x="4516" y="264"/>
                    <a:pt x="4439" y="268"/>
                    <a:pt x="4368" y="278"/>
                  </a:cubicBezTo>
                  <a:lnTo>
                    <a:pt x="4368" y="786"/>
                  </a:lnTo>
                  <a:close/>
                  <a:moveTo>
                    <a:pt x="6474" y="807"/>
                  </a:moveTo>
                  <a:lnTo>
                    <a:pt x="6474" y="1350"/>
                  </a:lnTo>
                  <a:cubicBezTo>
                    <a:pt x="6474" y="1438"/>
                    <a:pt x="6470" y="1512"/>
                    <a:pt x="6463" y="1593"/>
                  </a:cubicBezTo>
                  <a:cubicBezTo>
                    <a:pt x="6315" y="1681"/>
                    <a:pt x="6122" y="1713"/>
                    <a:pt x="5889" y="1713"/>
                  </a:cubicBezTo>
                  <a:cubicBezTo>
                    <a:pt x="5534" y="1713"/>
                    <a:pt x="5396" y="1575"/>
                    <a:pt x="5396" y="1304"/>
                  </a:cubicBezTo>
                  <a:cubicBezTo>
                    <a:pt x="5396" y="1079"/>
                    <a:pt x="5495" y="938"/>
                    <a:pt x="5752" y="896"/>
                  </a:cubicBezTo>
                  <a:cubicBezTo>
                    <a:pt x="5886" y="874"/>
                    <a:pt x="6023" y="867"/>
                    <a:pt x="6164" y="864"/>
                  </a:cubicBezTo>
                  <a:cubicBezTo>
                    <a:pt x="6164" y="716"/>
                    <a:pt x="6097" y="649"/>
                    <a:pt x="5928" y="649"/>
                  </a:cubicBezTo>
                  <a:cubicBezTo>
                    <a:pt x="5773" y="649"/>
                    <a:pt x="5604" y="666"/>
                    <a:pt x="5474" y="680"/>
                  </a:cubicBezTo>
                  <a:lnTo>
                    <a:pt x="5449" y="441"/>
                  </a:lnTo>
                  <a:cubicBezTo>
                    <a:pt x="5583" y="416"/>
                    <a:pt x="5762" y="391"/>
                    <a:pt x="5953" y="391"/>
                  </a:cubicBezTo>
                  <a:cubicBezTo>
                    <a:pt x="6234" y="395"/>
                    <a:pt x="6474" y="476"/>
                    <a:pt x="6474" y="807"/>
                  </a:cubicBezTo>
                  <a:close/>
                  <a:moveTo>
                    <a:pt x="6160" y="1072"/>
                  </a:moveTo>
                  <a:cubicBezTo>
                    <a:pt x="6065" y="1075"/>
                    <a:pt x="5953" y="1079"/>
                    <a:pt x="5865" y="1100"/>
                  </a:cubicBezTo>
                  <a:cubicBezTo>
                    <a:pt x="5752" y="1128"/>
                    <a:pt x="5710" y="1164"/>
                    <a:pt x="5710" y="1297"/>
                  </a:cubicBezTo>
                  <a:cubicBezTo>
                    <a:pt x="5710" y="1431"/>
                    <a:pt x="5787" y="1470"/>
                    <a:pt x="5928" y="1470"/>
                  </a:cubicBezTo>
                  <a:cubicBezTo>
                    <a:pt x="5998" y="1470"/>
                    <a:pt x="6086" y="1466"/>
                    <a:pt x="6153" y="1434"/>
                  </a:cubicBezTo>
                  <a:cubicBezTo>
                    <a:pt x="6160" y="1381"/>
                    <a:pt x="6160" y="1318"/>
                    <a:pt x="6160" y="1262"/>
                  </a:cubicBezTo>
                  <a:lnTo>
                    <a:pt x="6160" y="1072"/>
                  </a:lnTo>
                  <a:close/>
                  <a:moveTo>
                    <a:pt x="7935" y="395"/>
                  </a:moveTo>
                  <a:cubicBezTo>
                    <a:pt x="7797" y="395"/>
                    <a:pt x="7657" y="423"/>
                    <a:pt x="7544" y="469"/>
                  </a:cubicBezTo>
                  <a:cubicBezTo>
                    <a:pt x="7474" y="423"/>
                    <a:pt x="7375" y="395"/>
                    <a:pt x="7234" y="395"/>
                  </a:cubicBezTo>
                  <a:cubicBezTo>
                    <a:pt x="7033" y="395"/>
                    <a:pt x="6833" y="437"/>
                    <a:pt x="6692" y="515"/>
                  </a:cubicBezTo>
                  <a:cubicBezTo>
                    <a:pt x="6685" y="596"/>
                    <a:pt x="6681" y="670"/>
                    <a:pt x="6681" y="758"/>
                  </a:cubicBezTo>
                  <a:lnTo>
                    <a:pt x="6681" y="1699"/>
                  </a:lnTo>
                  <a:lnTo>
                    <a:pt x="6998" y="1699"/>
                  </a:lnTo>
                  <a:lnTo>
                    <a:pt x="6998" y="857"/>
                  </a:lnTo>
                  <a:cubicBezTo>
                    <a:pt x="6998" y="800"/>
                    <a:pt x="7002" y="737"/>
                    <a:pt x="7005" y="684"/>
                  </a:cubicBezTo>
                  <a:cubicBezTo>
                    <a:pt x="7044" y="663"/>
                    <a:pt x="7114" y="649"/>
                    <a:pt x="7167" y="649"/>
                  </a:cubicBezTo>
                  <a:cubicBezTo>
                    <a:pt x="7343" y="649"/>
                    <a:pt x="7382" y="740"/>
                    <a:pt x="7382" y="906"/>
                  </a:cubicBezTo>
                  <a:lnTo>
                    <a:pt x="7382" y="1695"/>
                  </a:lnTo>
                  <a:lnTo>
                    <a:pt x="7702" y="1695"/>
                  </a:lnTo>
                  <a:lnTo>
                    <a:pt x="7702" y="878"/>
                  </a:lnTo>
                  <a:cubicBezTo>
                    <a:pt x="7702" y="814"/>
                    <a:pt x="7699" y="751"/>
                    <a:pt x="7685" y="694"/>
                  </a:cubicBezTo>
                  <a:cubicBezTo>
                    <a:pt x="7745" y="666"/>
                    <a:pt x="7819" y="652"/>
                    <a:pt x="7868" y="652"/>
                  </a:cubicBezTo>
                  <a:cubicBezTo>
                    <a:pt x="8047" y="652"/>
                    <a:pt x="8086" y="740"/>
                    <a:pt x="8086" y="910"/>
                  </a:cubicBezTo>
                  <a:lnTo>
                    <a:pt x="8086" y="1699"/>
                  </a:lnTo>
                  <a:lnTo>
                    <a:pt x="8407" y="1699"/>
                  </a:lnTo>
                  <a:lnTo>
                    <a:pt x="8407" y="878"/>
                  </a:lnTo>
                  <a:cubicBezTo>
                    <a:pt x="8407" y="617"/>
                    <a:pt x="8347" y="395"/>
                    <a:pt x="7935" y="395"/>
                  </a:cubicBezTo>
                  <a:close/>
                  <a:moveTo>
                    <a:pt x="9790" y="1054"/>
                  </a:moveTo>
                  <a:cubicBezTo>
                    <a:pt x="9790" y="1551"/>
                    <a:pt x="9614" y="1713"/>
                    <a:pt x="9220" y="1713"/>
                  </a:cubicBezTo>
                  <a:cubicBezTo>
                    <a:pt x="9142" y="1713"/>
                    <a:pt x="9051" y="1702"/>
                    <a:pt x="8973" y="1685"/>
                  </a:cubicBezTo>
                  <a:lnTo>
                    <a:pt x="8973" y="2299"/>
                  </a:lnTo>
                  <a:lnTo>
                    <a:pt x="8653" y="2299"/>
                  </a:lnTo>
                  <a:lnTo>
                    <a:pt x="8653" y="758"/>
                  </a:lnTo>
                  <a:cubicBezTo>
                    <a:pt x="8653" y="670"/>
                    <a:pt x="8657" y="596"/>
                    <a:pt x="8664" y="515"/>
                  </a:cubicBezTo>
                  <a:cubicBezTo>
                    <a:pt x="8808" y="430"/>
                    <a:pt x="9005" y="395"/>
                    <a:pt x="9181" y="395"/>
                  </a:cubicBezTo>
                  <a:cubicBezTo>
                    <a:pt x="9611" y="395"/>
                    <a:pt x="9790" y="550"/>
                    <a:pt x="9790" y="1054"/>
                  </a:cubicBezTo>
                  <a:close/>
                  <a:moveTo>
                    <a:pt x="9470" y="1054"/>
                  </a:moveTo>
                  <a:cubicBezTo>
                    <a:pt x="9470" y="843"/>
                    <a:pt x="9459" y="645"/>
                    <a:pt x="9185" y="645"/>
                  </a:cubicBezTo>
                  <a:cubicBezTo>
                    <a:pt x="9114" y="645"/>
                    <a:pt x="9033" y="656"/>
                    <a:pt x="8984" y="680"/>
                  </a:cubicBezTo>
                  <a:cubicBezTo>
                    <a:pt x="8977" y="733"/>
                    <a:pt x="8977" y="797"/>
                    <a:pt x="8977" y="853"/>
                  </a:cubicBezTo>
                  <a:lnTo>
                    <a:pt x="8977" y="1434"/>
                  </a:lnTo>
                  <a:cubicBezTo>
                    <a:pt x="9030" y="1452"/>
                    <a:pt x="9100" y="1463"/>
                    <a:pt x="9156" y="1463"/>
                  </a:cubicBezTo>
                  <a:cubicBezTo>
                    <a:pt x="9459" y="1463"/>
                    <a:pt x="9470" y="1290"/>
                    <a:pt x="9470" y="1054"/>
                  </a:cubicBezTo>
                  <a:close/>
                  <a:moveTo>
                    <a:pt x="2915" y="2249"/>
                  </a:moveTo>
                  <a:lnTo>
                    <a:pt x="2915" y="2404"/>
                  </a:lnTo>
                  <a:cubicBezTo>
                    <a:pt x="2915" y="2426"/>
                    <a:pt x="2915" y="2443"/>
                    <a:pt x="2912" y="2464"/>
                  </a:cubicBezTo>
                  <a:cubicBezTo>
                    <a:pt x="2873" y="2486"/>
                    <a:pt x="2824" y="2493"/>
                    <a:pt x="2767" y="2493"/>
                  </a:cubicBezTo>
                  <a:cubicBezTo>
                    <a:pt x="2676" y="2493"/>
                    <a:pt x="2637" y="2461"/>
                    <a:pt x="2637" y="2390"/>
                  </a:cubicBezTo>
                  <a:cubicBezTo>
                    <a:pt x="2637" y="2330"/>
                    <a:pt x="2662" y="2295"/>
                    <a:pt x="2725" y="2284"/>
                  </a:cubicBezTo>
                  <a:cubicBezTo>
                    <a:pt x="2764" y="2277"/>
                    <a:pt x="2809" y="2277"/>
                    <a:pt x="2859" y="2274"/>
                  </a:cubicBezTo>
                  <a:lnTo>
                    <a:pt x="2859" y="2267"/>
                  </a:lnTo>
                  <a:cubicBezTo>
                    <a:pt x="2859" y="2214"/>
                    <a:pt x="2838" y="2193"/>
                    <a:pt x="2778" y="2193"/>
                  </a:cubicBezTo>
                  <a:cubicBezTo>
                    <a:pt x="2739" y="2193"/>
                    <a:pt x="2697" y="2196"/>
                    <a:pt x="2662" y="2203"/>
                  </a:cubicBezTo>
                  <a:lnTo>
                    <a:pt x="2658" y="2161"/>
                  </a:lnTo>
                  <a:cubicBezTo>
                    <a:pt x="2697" y="2154"/>
                    <a:pt x="2736" y="2150"/>
                    <a:pt x="2785" y="2150"/>
                  </a:cubicBezTo>
                  <a:cubicBezTo>
                    <a:pt x="2855" y="2147"/>
                    <a:pt x="2915" y="2165"/>
                    <a:pt x="2915" y="2249"/>
                  </a:cubicBezTo>
                  <a:close/>
                  <a:moveTo>
                    <a:pt x="2859" y="2316"/>
                  </a:moveTo>
                  <a:cubicBezTo>
                    <a:pt x="2824" y="2316"/>
                    <a:pt x="2778" y="2320"/>
                    <a:pt x="2746" y="2323"/>
                  </a:cubicBezTo>
                  <a:cubicBezTo>
                    <a:pt x="2711" y="2330"/>
                    <a:pt x="2693" y="2344"/>
                    <a:pt x="2693" y="2387"/>
                  </a:cubicBezTo>
                  <a:cubicBezTo>
                    <a:pt x="2693" y="2433"/>
                    <a:pt x="2718" y="2447"/>
                    <a:pt x="2774" y="2447"/>
                  </a:cubicBezTo>
                  <a:cubicBezTo>
                    <a:pt x="2799" y="2447"/>
                    <a:pt x="2831" y="2443"/>
                    <a:pt x="2855" y="2433"/>
                  </a:cubicBezTo>
                  <a:cubicBezTo>
                    <a:pt x="2855" y="2419"/>
                    <a:pt x="2855" y="2397"/>
                    <a:pt x="2855" y="2383"/>
                  </a:cubicBezTo>
                  <a:lnTo>
                    <a:pt x="2855" y="2316"/>
                  </a:lnTo>
                  <a:lnTo>
                    <a:pt x="2859" y="2316"/>
                  </a:lnTo>
                  <a:close/>
                  <a:moveTo>
                    <a:pt x="3162" y="2147"/>
                  </a:moveTo>
                  <a:cubicBezTo>
                    <a:pt x="3098" y="2147"/>
                    <a:pt x="3049" y="2157"/>
                    <a:pt x="3010" y="2175"/>
                  </a:cubicBezTo>
                  <a:cubicBezTo>
                    <a:pt x="3010" y="2196"/>
                    <a:pt x="3007" y="2214"/>
                    <a:pt x="3007" y="2235"/>
                  </a:cubicBezTo>
                  <a:lnTo>
                    <a:pt x="3007" y="2489"/>
                  </a:lnTo>
                  <a:lnTo>
                    <a:pt x="3063" y="2489"/>
                  </a:lnTo>
                  <a:lnTo>
                    <a:pt x="3063" y="2256"/>
                  </a:lnTo>
                  <a:cubicBezTo>
                    <a:pt x="3063" y="2242"/>
                    <a:pt x="3063" y="2221"/>
                    <a:pt x="3063" y="2207"/>
                  </a:cubicBezTo>
                  <a:cubicBezTo>
                    <a:pt x="3081" y="2200"/>
                    <a:pt x="3116" y="2193"/>
                    <a:pt x="3140" y="2193"/>
                  </a:cubicBezTo>
                  <a:cubicBezTo>
                    <a:pt x="3218" y="2193"/>
                    <a:pt x="3228" y="2217"/>
                    <a:pt x="3228" y="2277"/>
                  </a:cubicBezTo>
                  <a:lnTo>
                    <a:pt x="3228" y="2486"/>
                  </a:lnTo>
                  <a:lnTo>
                    <a:pt x="3285" y="2486"/>
                  </a:lnTo>
                  <a:lnTo>
                    <a:pt x="3285" y="2267"/>
                  </a:lnTo>
                  <a:cubicBezTo>
                    <a:pt x="3292" y="2200"/>
                    <a:pt x="3278" y="2147"/>
                    <a:pt x="3162" y="2147"/>
                  </a:cubicBezTo>
                  <a:close/>
                  <a:moveTo>
                    <a:pt x="3812" y="2249"/>
                  </a:moveTo>
                  <a:lnTo>
                    <a:pt x="3812" y="2404"/>
                  </a:lnTo>
                  <a:cubicBezTo>
                    <a:pt x="3812" y="2426"/>
                    <a:pt x="3812" y="2443"/>
                    <a:pt x="3808" y="2464"/>
                  </a:cubicBezTo>
                  <a:cubicBezTo>
                    <a:pt x="3770" y="2486"/>
                    <a:pt x="3721" y="2493"/>
                    <a:pt x="3665" y="2493"/>
                  </a:cubicBezTo>
                  <a:cubicBezTo>
                    <a:pt x="3573" y="2493"/>
                    <a:pt x="3535" y="2461"/>
                    <a:pt x="3535" y="2390"/>
                  </a:cubicBezTo>
                  <a:cubicBezTo>
                    <a:pt x="3535" y="2330"/>
                    <a:pt x="3559" y="2295"/>
                    <a:pt x="3623" y="2284"/>
                  </a:cubicBezTo>
                  <a:cubicBezTo>
                    <a:pt x="3662" y="2277"/>
                    <a:pt x="3707" y="2277"/>
                    <a:pt x="3756" y="2274"/>
                  </a:cubicBezTo>
                  <a:lnTo>
                    <a:pt x="3756" y="2267"/>
                  </a:lnTo>
                  <a:cubicBezTo>
                    <a:pt x="3756" y="2214"/>
                    <a:pt x="3735" y="2193"/>
                    <a:pt x="3676" y="2193"/>
                  </a:cubicBezTo>
                  <a:cubicBezTo>
                    <a:pt x="3637" y="2193"/>
                    <a:pt x="3595" y="2196"/>
                    <a:pt x="3559" y="2203"/>
                  </a:cubicBezTo>
                  <a:lnTo>
                    <a:pt x="3556" y="2161"/>
                  </a:lnTo>
                  <a:cubicBezTo>
                    <a:pt x="3595" y="2154"/>
                    <a:pt x="3633" y="2150"/>
                    <a:pt x="3683" y="2150"/>
                  </a:cubicBezTo>
                  <a:cubicBezTo>
                    <a:pt x="3756" y="2147"/>
                    <a:pt x="3812" y="2165"/>
                    <a:pt x="3812" y="2249"/>
                  </a:cubicBezTo>
                  <a:close/>
                  <a:moveTo>
                    <a:pt x="3756" y="2316"/>
                  </a:moveTo>
                  <a:cubicBezTo>
                    <a:pt x="3721" y="2316"/>
                    <a:pt x="3679" y="2320"/>
                    <a:pt x="3644" y="2323"/>
                  </a:cubicBezTo>
                  <a:cubicBezTo>
                    <a:pt x="3609" y="2330"/>
                    <a:pt x="3591" y="2344"/>
                    <a:pt x="3591" y="2387"/>
                  </a:cubicBezTo>
                  <a:cubicBezTo>
                    <a:pt x="3591" y="2433"/>
                    <a:pt x="3616" y="2447"/>
                    <a:pt x="3672" y="2447"/>
                  </a:cubicBezTo>
                  <a:cubicBezTo>
                    <a:pt x="3697" y="2447"/>
                    <a:pt x="3728" y="2443"/>
                    <a:pt x="3752" y="2433"/>
                  </a:cubicBezTo>
                  <a:cubicBezTo>
                    <a:pt x="3752" y="2419"/>
                    <a:pt x="3752" y="2397"/>
                    <a:pt x="3752" y="2383"/>
                  </a:cubicBezTo>
                  <a:lnTo>
                    <a:pt x="3752" y="2316"/>
                  </a:lnTo>
                  <a:lnTo>
                    <a:pt x="3756" y="2316"/>
                  </a:lnTo>
                  <a:close/>
                  <a:moveTo>
                    <a:pt x="4062" y="2443"/>
                  </a:moveTo>
                  <a:cubicBezTo>
                    <a:pt x="3960" y="2443"/>
                    <a:pt x="3956" y="2401"/>
                    <a:pt x="3956" y="2316"/>
                  </a:cubicBezTo>
                  <a:cubicBezTo>
                    <a:pt x="3956" y="2224"/>
                    <a:pt x="3967" y="2193"/>
                    <a:pt x="4062" y="2193"/>
                  </a:cubicBezTo>
                  <a:cubicBezTo>
                    <a:pt x="4079" y="2193"/>
                    <a:pt x="4101" y="2196"/>
                    <a:pt x="4118" y="2200"/>
                  </a:cubicBezTo>
                  <a:lnTo>
                    <a:pt x="4122" y="2157"/>
                  </a:lnTo>
                  <a:cubicBezTo>
                    <a:pt x="4101" y="2150"/>
                    <a:pt x="4072" y="2147"/>
                    <a:pt x="4041" y="2147"/>
                  </a:cubicBezTo>
                  <a:cubicBezTo>
                    <a:pt x="3918" y="2147"/>
                    <a:pt x="3893" y="2207"/>
                    <a:pt x="3893" y="2316"/>
                  </a:cubicBezTo>
                  <a:cubicBezTo>
                    <a:pt x="3893" y="2411"/>
                    <a:pt x="3914" y="2493"/>
                    <a:pt x="4027" y="2493"/>
                  </a:cubicBezTo>
                  <a:cubicBezTo>
                    <a:pt x="4065" y="2493"/>
                    <a:pt x="4094" y="2489"/>
                    <a:pt x="4122" y="2482"/>
                  </a:cubicBezTo>
                  <a:lnTo>
                    <a:pt x="4115" y="2436"/>
                  </a:lnTo>
                  <a:cubicBezTo>
                    <a:pt x="4101" y="2440"/>
                    <a:pt x="4079" y="2443"/>
                    <a:pt x="4062" y="2443"/>
                  </a:cubicBezTo>
                  <a:close/>
                  <a:moveTo>
                    <a:pt x="4484" y="2150"/>
                  </a:moveTo>
                  <a:lnTo>
                    <a:pt x="4421" y="2150"/>
                  </a:lnTo>
                  <a:lnTo>
                    <a:pt x="4344" y="2270"/>
                  </a:lnTo>
                  <a:lnTo>
                    <a:pt x="4266" y="2150"/>
                  </a:lnTo>
                  <a:lnTo>
                    <a:pt x="4199" y="2150"/>
                  </a:lnTo>
                  <a:lnTo>
                    <a:pt x="4312" y="2313"/>
                  </a:lnTo>
                  <a:lnTo>
                    <a:pt x="4192" y="2489"/>
                  </a:lnTo>
                  <a:lnTo>
                    <a:pt x="4256" y="2489"/>
                  </a:lnTo>
                  <a:lnTo>
                    <a:pt x="4344" y="2359"/>
                  </a:lnTo>
                  <a:lnTo>
                    <a:pt x="4432" y="2489"/>
                  </a:lnTo>
                  <a:lnTo>
                    <a:pt x="4498" y="2489"/>
                  </a:lnTo>
                  <a:lnTo>
                    <a:pt x="4379" y="2313"/>
                  </a:lnTo>
                  <a:lnTo>
                    <a:pt x="4484" y="2150"/>
                  </a:lnTo>
                  <a:close/>
                  <a:moveTo>
                    <a:pt x="4565" y="2489"/>
                  </a:moveTo>
                  <a:lnTo>
                    <a:pt x="4625" y="2489"/>
                  </a:lnTo>
                  <a:lnTo>
                    <a:pt x="4625" y="2150"/>
                  </a:lnTo>
                  <a:lnTo>
                    <a:pt x="4565" y="2150"/>
                  </a:lnTo>
                  <a:lnTo>
                    <a:pt x="4565" y="2489"/>
                  </a:lnTo>
                  <a:close/>
                  <a:moveTo>
                    <a:pt x="4594" y="2016"/>
                  </a:moveTo>
                  <a:cubicBezTo>
                    <a:pt x="4566" y="2016"/>
                    <a:pt x="4558" y="2027"/>
                    <a:pt x="4558" y="2055"/>
                  </a:cubicBezTo>
                  <a:cubicBezTo>
                    <a:pt x="4558" y="2083"/>
                    <a:pt x="4566" y="2094"/>
                    <a:pt x="4594" y="2094"/>
                  </a:cubicBezTo>
                  <a:cubicBezTo>
                    <a:pt x="4623" y="2094"/>
                    <a:pt x="4629" y="2083"/>
                    <a:pt x="4629" y="2055"/>
                  </a:cubicBezTo>
                  <a:cubicBezTo>
                    <a:pt x="4629" y="2027"/>
                    <a:pt x="4623" y="2016"/>
                    <a:pt x="4594" y="2016"/>
                  </a:cubicBezTo>
                  <a:close/>
                  <a:moveTo>
                    <a:pt x="5005" y="2320"/>
                  </a:moveTo>
                  <a:cubicBezTo>
                    <a:pt x="5005" y="2444"/>
                    <a:pt x="4968" y="2493"/>
                    <a:pt x="4858" y="2493"/>
                  </a:cubicBezTo>
                  <a:cubicBezTo>
                    <a:pt x="4749" y="2493"/>
                    <a:pt x="4710" y="2447"/>
                    <a:pt x="4710" y="2320"/>
                  </a:cubicBezTo>
                  <a:cubicBezTo>
                    <a:pt x="4710" y="2193"/>
                    <a:pt x="4748" y="2147"/>
                    <a:pt x="4858" y="2147"/>
                  </a:cubicBezTo>
                  <a:cubicBezTo>
                    <a:pt x="4967" y="2147"/>
                    <a:pt x="5005" y="2197"/>
                    <a:pt x="5005" y="2320"/>
                  </a:cubicBezTo>
                  <a:close/>
                  <a:moveTo>
                    <a:pt x="4946" y="2320"/>
                  </a:moveTo>
                  <a:cubicBezTo>
                    <a:pt x="4946" y="2225"/>
                    <a:pt x="4924" y="2193"/>
                    <a:pt x="4854" y="2193"/>
                  </a:cubicBezTo>
                  <a:cubicBezTo>
                    <a:pt x="4784" y="2193"/>
                    <a:pt x="4763" y="2218"/>
                    <a:pt x="4763" y="2320"/>
                  </a:cubicBezTo>
                  <a:cubicBezTo>
                    <a:pt x="4763" y="2423"/>
                    <a:pt x="4784" y="2447"/>
                    <a:pt x="4854" y="2447"/>
                  </a:cubicBezTo>
                  <a:cubicBezTo>
                    <a:pt x="4924" y="2443"/>
                    <a:pt x="4946" y="2416"/>
                    <a:pt x="4946" y="2320"/>
                  </a:cubicBezTo>
                  <a:close/>
                  <a:moveTo>
                    <a:pt x="5435" y="2147"/>
                  </a:moveTo>
                  <a:cubicBezTo>
                    <a:pt x="5393" y="2147"/>
                    <a:pt x="5350" y="2157"/>
                    <a:pt x="5319" y="2172"/>
                  </a:cubicBezTo>
                  <a:cubicBezTo>
                    <a:pt x="5301" y="2157"/>
                    <a:pt x="5273" y="2147"/>
                    <a:pt x="5234" y="2147"/>
                  </a:cubicBezTo>
                  <a:cubicBezTo>
                    <a:pt x="5185" y="2147"/>
                    <a:pt x="5132" y="2157"/>
                    <a:pt x="5093" y="2175"/>
                  </a:cubicBezTo>
                  <a:cubicBezTo>
                    <a:pt x="5093" y="2196"/>
                    <a:pt x="5090" y="2214"/>
                    <a:pt x="5090" y="2235"/>
                  </a:cubicBezTo>
                  <a:lnTo>
                    <a:pt x="5090" y="2489"/>
                  </a:lnTo>
                  <a:lnTo>
                    <a:pt x="5146" y="2489"/>
                  </a:lnTo>
                  <a:lnTo>
                    <a:pt x="5146" y="2256"/>
                  </a:lnTo>
                  <a:cubicBezTo>
                    <a:pt x="5146" y="2242"/>
                    <a:pt x="5146" y="2221"/>
                    <a:pt x="5146" y="2207"/>
                  </a:cubicBezTo>
                  <a:cubicBezTo>
                    <a:pt x="5164" y="2200"/>
                    <a:pt x="5192" y="2193"/>
                    <a:pt x="5213" y="2193"/>
                  </a:cubicBezTo>
                  <a:cubicBezTo>
                    <a:pt x="5277" y="2193"/>
                    <a:pt x="5291" y="2221"/>
                    <a:pt x="5291" y="2277"/>
                  </a:cubicBezTo>
                  <a:lnTo>
                    <a:pt x="5291" y="2489"/>
                  </a:lnTo>
                  <a:lnTo>
                    <a:pt x="5347" y="2489"/>
                  </a:lnTo>
                  <a:lnTo>
                    <a:pt x="5347" y="2270"/>
                  </a:lnTo>
                  <a:cubicBezTo>
                    <a:pt x="5347" y="2249"/>
                    <a:pt x="5347" y="2232"/>
                    <a:pt x="5340" y="2214"/>
                  </a:cubicBezTo>
                  <a:cubicBezTo>
                    <a:pt x="5365" y="2200"/>
                    <a:pt x="5396" y="2196"/>
                    <a:pt x="5414" y="2196"/>
                  </a:cubicBezTo>
                  <a:cubicBezTo>
                    <a:pt x="5477" y="2196"/>
                    <a:pt x="5491" y="2224"/>
                    <a:pt x="5491" y="2281"/>
                  </a:cubicBezTo>
                  <a:lnTo>
                    <a:pt x="5491" y="2493"/>
                  </a:lnTo>
                  <a:lnTo>
                    <a:pt x="5548" y="2493"/>
                  </a:lnTo>
                  <a:lnTo>
                    <a:pt x="5548" y="2274"/>
                  </a:lnTo>
                  <a:cubicBezTo>
                    <a:pt x="5551" y="2203"/>
                    <a:pt x="5537" y="2147"/>
                    <a:pt x="5435" y="2147"/>
                  </a:cubicBezTo>
                  <a:close/>
                  <a:moveTo>
                    <a:pt x="5974" y="2443"/>
                  </a:moveTo>
                  <a:cubicBezTo>
                    <a:pt x="5872" y="2443"/>
                    <a:pt x="5868" y="2401"/>
                    <a:pt x="5868" y="2316"/>
                  </a:cubicBezTo>
                  <a:cubicBezTo>
                    <a:pt x="5868" y="2224"/>
                    <a:pt x="5879" y="2193"/>
                    <a:pt x="5974" y="2193"/>
                  </a:cubicBezTo>
                  <a:cubicBezTo>
                    <a:pt x="5991" y="2193"/>
                    <a:pt x="6012" y="2196"/>
                    <a:pt x="6030" y="2200"/>
                  </a:cubicBezTo>
                  <a:lnTo>
                    <a:pt x="6034" y="2157"/>
                  </a:lnTo>
                  <a:cubicBezTo>
                    <a:pt x="6012" y="2150"/>
                    <a:pt x="5984" y="2147"/>
                    <a:pt x="5953" y="2147"/>
                  </a:cubicBezTo>
                  <a:cubicBezTo>
                    <a:pt x="5829" y="2147"/>
                    <a:pt x="5805" y="2207"/>
                    <a:pt x="5805" y="2316"/>
                  </a:cubicBezTo>
                  <a:cubicBezTo>
                    <a:pt x="5805" y="2411"/>
                    <a:pt x="5826" y="2493"/>
                    <a:pt x="5938" y="2493"/>
                  </a:cubicBezTo>
                  <a:cubicBezTo>
                    <a:pt x="5977" y="2493"/>
                    <a:pt x="6005" y="2489"/>
                    <a:pt x="6034" y="2482"/>
                  </a:cubicBezTo>
                  <a:lnTo>
                    <a:pt x="6026" y="2436"/>
                  </a:lnTo>
                  <a:cubicBezTo>
                    <a:pt x="6012" y="2440"/>
                    <a:pt x="5991" y="2443"/>
                    <a:pt x="5974" y="2443"/>
                  </a:cubicBezTo>
                  <a:close/>
                  <a:moveTo>
                    <a:pt x="6389" y="2320"/>
                  </a:moveTo>
                  <a:cubicBezTo>
                    <a:pt x="6389" y="2444"/>
                    <a:pt x="6350" y="2493"/>
                    <a:pt x="6241" y="2493"/>
                  </a:cubicBezTo>
                  <a:cubicBezTo>
                    <a:pt x="6132" y="2493"/>
                    <a:pt x="6093" y="2447"/>
                    <a:pt x="6093" y="2320"/>
                  </a:cubicBezTo>
                  <a:cubicBezTo>
                    <a:pt x="6093" y="2193"/>
                    <a:pt x="6132" y="2147"/>
                    <a:pt x="6241" y="2147"/>
                  </a:cubicBezTo>
                  <a:cubicBezTo>
                    <a:pt x="6350" y="2147"/>
                    <a:pt x="6389" y="2197"/>
                    <a:pt x="6389" y="2320"/>
                  </a:cubicBezTo>
                  <a:close/>
                  <a:moveTo>
                    <a:pt x="6333" y="2320"/>
                  </a:moveTo>
                  <a:cubicBezTo>
                    <a:pt x="6333" y="2225"/>
                    <a:pt x="6312" y="2193"/>
                    <a:pt x="6241" y="2193"/>
                  </a:cubicBezTo>
                  <a:cubicBezTo>
                    <a:pt x="6171" y="2193"/>
                    <a:pt x="6150" y="2218"/>
                    <a:pt x="6150" y="2320"/>
                  </a:cubicBezTo>
                  <a:cubicBezTo>
                    <a:pt x="6150" y="2423"/>
                    <a:pt x="6171" y="2447"/>
                    <a:pt x="6241" y="2447"/>
                  </a:cubicBezTo>
                  <a:cubicBezTo>
                    <a:pt x="6312" y="2443"/>
                    <a:pt x="6333" y="2416"/>
                    <a:pt x="6333" y="2320"/>
                  </a:cubicBezTo>
                  <a:close/>
                  <a:moveTo>
                    <a:pt x="6819" y="2147"/>
                  </a:moveTo>
                  <a:cubicBezTo>
                    <a:pt x="6776" y="2147"/>
                    <a:pt x="6734" y="2157"/>
                    <a:pt x="6702" y="2172"/>
                  </a:cubicBezTo>
                  <a:cubicBezTo>
                    <a:pt x="6685" y="2157"/>
                    <a:pt x="6657" y="2147"/>
                    <a:pt x="6618" y="2147"/>
                  </a:cubicBezTo>
                  <a:cubicBezTo>
                    <a:pt x="6569" y="2147"/>
                    <a:pt x="6516" y="2157"/>
                    <a:pt x="6477" y="2175"/>
                  </a:cubicBezTo>
                  <a:cubicBezTo>
                    <a:pt x="6477" y="2196"/>
                    <a:pt x="6474" y="2214"/>
                    <a:pt x="6474" y="2235"/>
                  </a:cubicBezTo>
                  <a:lnTo>
                    <a:pt x="6474" y="2489"/>
                  </a:lnTo>
                  <a:lnTo>
                    <a:pt x="6530" y="2489"/>
                  </a:lnTo>
                  <a:lnTo>
                    <a:pt x="6530" y="2256"/>
                  </a:lnTo>
                  <a:cubicBezTo>
                    <a:pt x="6530" y="2242"/>
                    <a:pt x="6530" y="2221"/>
                    <a:pt x="6530" y="2207"/>
                  </a:cubicBezTo>
                  <a:cubicBezTo>
                    <a:pt x="6548" y="2200"/>
                    <a:pt x="6576" y="2193"/>
                    <a:pt x="6597" y="2193"/>
                  </a:cubicBezTo>
                  <a:cubicBezTo>
                    <a:pt x="6660" y="2193"/>
                    <a:pt x="6674" y="2221"/>
                    <a:pt x="6674" y="2277"/>
                  </a:cubicBezTo>
                  <a:lnTo>
                    <a:pt x="6674" y="2489"/>
                  </a:lnTo>
                  <a:lnTo>
                    <a:pt x="6731" y="2489"/>
                  </a:lnTo>
                  <a:lnTo>
                    <a:pt x="6731" y="2270"/>
                  </a:lnTo>
                  <a:cubicBezTo>
                    <a:pt x="6731" y="2249"/>
                    <a:pt x="6731" y="2232"/>
                    <a:pt x="6724" y="2214"/>
                  </a:cubicBezTo>
                  <a:cubicBezTo>
                    <a:pt x="6748" y="2200"/>
                    <a:pt x="6780" y="2196"/>
                    <a:pt x="6798" y="2196"/>
                  </a:cubicBezTo>
                  <a:cubicBezTo>
                    <a:pt x="6861" y="2196"/>
                    <a:pt x="6875" y="2224"/>
                    <a:pt x="6875" y="2281"/>
                  </a:cubicBezTo>
                  <a:lnTo>
                    <a:pt x="6875" y="2493"/>
                  </a:lnTo>
                  <a:lnTo>
                    <a:pt x="6931" y="2493"/>
                  </a:lnTo>
                  <a:lnTo>
                    <a:pt x="6931" y="2274"/>
                  </a:lnTo>
                  <a:cubicBezTo>
                    <a:pt x="6938" y="2203"/>
                    <a:pt x="6924" y="2147"/>
                    <a:pt x="6819" y="2147"/>
                  </a:cubicBezTo>
                  <a:close/>
                  <a:moveTo>
                    <a:pt x="7322" y="2320"/>
                  </a:moveTo>
                  <a:cubicBezTo>
                    <a:pt x="7322" y="2450"/>
                    <a:pt x="7280" y="2493"/>
                    <a:pt x="7178" y="2493"/>
                  </a:cubicBezTo>
                  <a:cubicBezTo>
                    <a:pt x="7150" y="2493"/>
                    <a:pt x="7121" y="2489"/>
                    <a:pt x="7093" y="2482"/>
                  </a:cubicBezTo>
                  <a:lnTo>
                    <a:pt x="7093" y="2613"/>
                  </a:lnTo>
                  <a:lnTo>
                    <a:pt x="7037" y="2613"/>
                  </a:lnTo>
                  <a:lnTo>
                    <a:pt x="7037" y="2235"/>
                  </a:lnTo>
                  <a:cubicBezTo>
                    <a:pt x="7037" y="2214"/>
                    <a:pt x="7037" y="2196"/>
                    <a:pt x="7040" y="2175"/>
                  </a:cubicBezTo>
                  <a:cubicBezTo>
                    <a:pt x="7079" y="2154"/>
                    <a:pt x="7125" y="2147"/>
                    <a:pt x="7171" y="2147"/>
                  </a:cubicBezTo>
                  <a:cubicBezTo>
                    <a:pt x="7276" y="2147"/>
                    <a:pt x="7322" y="2186"/>
                    <a:pt x="7322" y="2320"/>
                  </a:cubicBezTo>
                  <a:close/>
                  <a:moveTo>
                    <a:pt x="7262" y="2320"/>
                  </a:moveTo>
                  <a:cubicBezTo>
                    <a:pt x="7262" y="2242"/>
                    <a:pt x="7248" y="2193"/>
                    <a:pt x="7167" y="2193"/>
                  </a:cubicBezTo>
                  <a:cubicBezTo>
                    <a:pt x="7143" y="2193"/>
                    <a:pt x="7114" y="2196"/>
                    <a:pt x="7097" y="2207"/>
                  </a:cubicBezTo>
                  <a:cubicBezTo>
                    <a:pt x="7097" y="2221"/>
                    <a:pt x="7097" y="2242"/>
                    <a:pt x="7097" y="2256"/>
                  </a:cubicBezTo>
                  <a:lnTo>
                    <a:pt x="7097" y="2436"/>
                  </a:lnTo>
                  <a:cubicBezTo>
                    <a:pt x="7114" y="2443"/>
                    <a:pt x="7143" y="2447"/>
                    <a:pt x="7164" y="2447"/>
                  </a:cubicBezTo>
                  <a:cubicBezTo>
                    <a:pt x="7252" y="2447"/>
                    <a:pt x="7262" y="2401"/>
                    <a:pt x="7262" y="2320"/>
                  </a:cubicBezTo>
                  <a:close/>
                  <a:moveTo>
                    <a:pt x="7664" y="2249"/>
                  </a:moveTo>
                  <a:lnTo>
                    <a:pt x="7664" y="2404"/>
                  </a:lnTo>
                  <a:cubicBezTo>
                    <a:pt x="7664" y="2426"/>
                    <a:pt x="7664" y="2443"/>
                    <a:pt x="7660" y="2464"/>
                  </a:cubicBezTo>
                  <a:cubicBezTo>
                    <a:pt x="7621" y="2486"/>
                    <a:pt x="7572" y="2493"/>
                    <a:pt x="7516" y="2493"/>
                  </a:cubicBezTo>
                  <a:cubicBezTo>
                    <a:pt x="7424" y="2493"/>
                    <a:pt x="7385" y="2461"/>
                    <a:pt x="7385" y="2390"/>
                  </a:cubicBezTo>
                  <a:cubicBezTo>
                    <a:pt x="7385" y="2330"/>
                    <a:pt x="7410" y="2295"/>
                    <a:pt x="7474" y="2284"/>
                  </a:cubicBezTo>
                  <a:cubicBezTo>
                    <a:pt x="7512" y="2277"/>
                    <a:pt x="7558" y="2277"/>
                    <a:pt x="7607" y="2274"/>
                  </a:cubicBezTo>
                  <a:lnTo>
                    <a:pt x="7607" y="2267"/>
                  </a:lnTo>
                  <a:cubicBezTo>
                    <a:pt x="7607" y="2214"/>
                    <a:pt x="7586" y="2193"/>
                    <a:pt x="7526" y="2193"/>
                  </a:cubicBezTo>
                  <a:cubicBezTo>
                    <a:pt x="7488" y="2193"/>
                    <a:pt x="7445" y="2196"/>
                    <a:pt x="7410" y="2203"/>
                  </a:cubicBezTo>
                  <a:lnTo>
                    <a:pt x="7407" y="2161"/>
                  </a:lnTo>
                  <a:cubicBezTo>
                    <a:pt x="7445" y="2154"/>
                    <a:pt x="7484" y="2150"/>
                    <a:pt x="7533" y="2150"/>
                  </a:cubicBezTo>
                  <a:cubicBezTo>
                    <a:pt x="7607" y="2147"/>
                    <a:pt x="7664" y="2165"/>
                    <a:pt x="7664" y="2249"/>
                  </a:cubicBezTo>
                  <a:close/>
                  <a:moveTo>
                    <a:pt x="7607" y="2316"/>
                  </a:moveTo>
                  <a:cubicBezTo>
                    <a:pt x="7572" y="2316"/>
                    <a:pt x="7526" y="2320"/>
                    <a:pt x="7495" y="2323"/>
                  </a:cubicBezTo>
                  <a:cubicBezTo>
                    <a:pt x="7459" y="2330"/>
                    <a:pt x="7442" y="2344"/>
                    <a:pt x="7442" y="2387"/>
                  </a:cubicBezTo>
                  <a:cubicBezTo>
                    <a:pt x="7442" y="2433"/>
                    <a:pt x="7466" y="2447"/>
                    <a:pt x="7523" y="2447"/>
                  </a:cubicBezTo>
                  <a:cubicBezTo>
                    <a:pt x="7547" y="2447"/>
                    <a:pt x="7579" y="2443"/>
                    <a:pt x="7604" y="2433"/>
                  </a:cubicBezTo>
                  <a:cubicBezTo>
                    <a:pt x="7604" y="2419"/>
                    <a:pt x="7604" y="2397"/>
                    <a:pt x="7604" y="2383"/>
                  </a:cubicBezTo>
                  <a:lnTo>
                    <a:pt x="7604" y="2316"/>
                  </a:lnTo>
                  <a:lnTo>
                    <a:pt x="7607" y="2316"/>
                  </a:lnTo>
                  <a:close/>
                  <a:moveTo>
                    <a:pt x="7914" y="2147"/>
                  </a:moveTo>
                  <a:cubicBezTo>
                    <a:pt x="7850" y="2147"/>
                    <a:pt x="7801" y="2157"/>
                    <a:pt x="7762" y="2175"/>
                  </a:cubicBezTo>
                  <a:cubicBezTo>
                    <a:pt x="7762" y="2196"/>
                    <a:pt x="7759" y="2214"/>
                    <a:pt x="7759" y="2235"/>
                  </a:cubicBezTo>
                  <a:lnTo>
                    <a:pt x="7759" y="2489"/>
                  </a:lnTo>
                  <a:lnTo>
                    <a:pt x="7815" y="2489"/>
                  </a:lnTo>
                  <a:lnTo>
                    <a:pt x="7815" y="2256"/>
                  </a:lnTo>
                  <a:cubicBezTo>
                    <a:pt x="7815" y="2242"/>
                    <a:pt x="7815" y="2221"/>
                    <a:pt x="7815" y="2207"/>
                  </a:cubicBezTo>
                  <a:cubicBezTo>
                    <a:pt x="7833" y="2200"/>
                    <a:pt x="7868" y="2193"/>
                    <a:pt x="7892" y="2193"/>
                  </a:cubicBezTo>
                  <a:cubicBezTo>
                    <a:pt x="7970" y="2193"/>
                    <a:pt x="7981" y="2217"/>
                    <a:pt x="7981" y="2277"/>
                  </a:cubicBezTo>
                  <a:lnTo>
                    <a:pt x="7981" y="2486"/>
                  </a:lnTo>
                  <a:lnTo>
                    <a:pt x="8037" y="2486"/>
                  </a:lnTo>
                  <a:lnTo>
                    <a:pt x="8037" y="2267"/>
                  </a:lnTo>
                  <a:cubicBezTo>
                    <a:pt x="8040" y="2200"/>
                    <a:pt x="8030" y="2147"/>
                    <a:pt x="7914" y="2147"/>
                  </a:cubicBezTo>
                  <a:close/>
                  <a:moveTo>
                    <a:pt x="8259" y="2390"/>
                  </a:moveTo>
                  <a:lnTo>
                    <a:pt x="8157" y="2150"/>
                  </a:lnTo>
                  <a:lnTo>
                    <a:pt x="8093" y="2150"/>
                  </a:lnTo>
                  <a:lnTo>
                    <a:pt x="8230" y="2464"/>
                  </a:lnTo>
                  <a:lnTo>
                    <a:pt x="8178" y="2613"/>
                  </a:lnTo>
                  <a:lnTo>
                    <a:pt x="8238" y="2613"/>
                  </a:lnTo>
                  <a:lnTo>
                    <a:pt x="8396" y="2150"/>
                  </a:lnTo>
                  <a:lnTo>
                    <a:pt x="8336" y="2150"/>
                  </a:lnTo>
                  <a:lnTo>
                    <a:pt x="8259" y="2390"/>
                  </a:lnTo>
                  <a:close/>
                  <a:moveTo>
                    <a:pt x="10223" y="1586"/>
                  </a:moveTo>
                  <a:cubicBezTo>
                    <a:pt x="10223" y="1604"/>
                    <a:pt x="10220" y="1618"/>
                    <a:pt x="10213" y="1632"/>
                  </a:cubicBezTo>
                  <a:cubicBezTo>
                    <a:pt x="10206" y="1646"/>
                    <a:pt x="10199" y="1657"/>
                    <a:pt x="10188" y="1667"/>
                  </a:cubicBezTo>
                  <a:cubicBezTo>
                    <a:pt x="10177" y="1678"/>
                    <a:pt x="10167" y="1685"/>
                    <a:pt x="10153" y="1692"/>
                  </a:cubicBezTo>
                  <a:cubicBezTo>
                    <a:pt x="10139" y="1699"/>
                    <a:pt x="10125" y="1699"/>
                    <a:pt x="10111" y="1699"/>
                  </a:cubicBezTo>
                  <a:cubicBezTo>
                    <a:pt x="10093" y="1699"/>
                    <a:pt x="10079" y="1695"/>
                    <a:pt x="10065" y="1692"/>
                  </a:cubicBezTo>
                  <a:cubicBezTo>
                    <a:pt x="10051" y="1685"/>
                    <a:pt x="10040" y="1678"/>
                    <a:pt x="10030" y="1667"/>
                  </a:cubicBezTo>
                  <a:cubicBezTo>
                    <a:pt x="10019" y="1657"/>
                    <a:pt x="10012" y="1646"/>
                    <a:pt x="10005" y="1632"/>
                  </a:cubicBezTo>
                  <a:cubicBezTo>
                    <a:pt x="9998" y="1618"/>
                    <a:pt x="9998" y="1604"/>
                    <a:pt x="9998" y="1586"/>
                  </a:cubicBezTo>
                  <a:cubicBezTo>
                    <a:pt x="9998" y="1568"/>
                    <a:pt x="10001" y="1554"/>
                    <a:pt x="10008" y="1540"/>
                  </a:cubicBezTo>
                  <a:cubicBezTo>
                    <a:pt x="10016" y="1526"/>
                    <a:pt x="10023" y="1516"/>
                    <a:pt x="10033" y="1505"/>
                  </a:cubicBezTo>
                  <a:cubicBezTo>
                    <a:pt x="10044" y="1495"/>
                    <a:pt x="10054" y="1487"/>
                    <a:pt x="10068" y="1480"/>
                  </a:cubicBezTo>
                  <a:cubicBezTo>
                    <a:pt x="10082" y="1473"/>
                    <a:pt x="10097" y="1473"/>
                    <a:pt x="10111" y="1473"/>
                  </a:cubicBezTo>
                  <a:cubicBezTo>
                    <a:pt x="10125" y="1473"/>
                    <a:pt x="10139" y="1477"/>
                    <a:pt x="10153" y="1480"/>
                  </a:cubicBezTo>
                  <a:cubicBezTo>
                    <a:pt x="10167" y="1487"/>
                    <a:pt x="10177" y="1494"/>
                    <a:pt x="10188" y="1505"/>
                  </a:cubicBezTo>
                  <a:cubicBezTo>
                    <a:pt x="10199" y="1515"/>
                    <a:pt x="10206" y="1526"/>
                    <a:pt x="10213" y="1540"/>
                  </a:cubicBezTo>
                  <a:cubicBezTo>
                    <a:pt x="10223" y="1554"/>
                    <a:pt x="10223" y="1572"/>
                    <a:pt x="10223" y="1586"/>
                  </a:cubicBezTo>
                  <a:close/>
                  <a:moveTo>
                    <a:pt x="10202" y="1586"/>
                  </a:moveTo>
                  <a:cubicBezTo>
                    <a:pt x="10202" y="1572"/>
                    <a:pt x="10199" y="1558"/>
                    <a:pt x="10195" y="1547"/>
                  </a:cubicBezTo>
                  <a:cubicBezTo>
                    <a:pt x="10192" y="1537"/>
                    <a:pt x="10185" y="1526"/>
                    <a:pt x="10177" y="1519"/>
                  </a:cubicBezTo>
                  <a:cubicBezTo>
                    <a:pt x="10170" y="1512"/>
                    <a:pt x="10160" y="1505"/>
                    <a:pt x="10149" y="1501"/>
                  </a:cubicBezTo>
                  <a:cubicBezTo>
                    <a:pt x="10139" y="1498"/>
                    <a:pt x="10128" y="1494"/>
                    <a:pt x="10114" y="1494"/>
                  </a:cubicBezTo>
                  <a:cubicBezTo>
                    <a:pt x="10100" y="1494"/>
                    <a:pt x="10090" y="1498"/>
                    <a:pt x="10079" y="1501"/>
                  </a:cubicBezTo>
                  <a:cubicBezTo>
                    <a:pt x="10069" y="1505"/>
                    <a:pt x="10058" y="1512"/>
                    <a:pt x="10051" y="1519"/>
                  </a:cubicBezTo>
                  <a:cubicBezTo>
                    <a:pt x="10044" y="1526"/>
                    <a:pt x="10037" y="1537"/>
                    <a:pt x="10033" y="1547"/>
                  </a:cubicBezTo>
                  <a:cubicBezTo>
                    <a:pt x="10030" y="1558"/>
                    <a:pt x="10026" y="1572"/>
                    <a:pt x="10026" y="1586"/>
                  </a:cubicBezTo>
                  <a:cubicBezTo>
                    <a:pt x="10026" y="1600"/>
                    <a:pt x="10030" y="1611"/>
                    <a:pt x="10033" y="1621"/>
                  </a:cubicBezTo>
                  <a:cubicBezTo>
                    <a:pt x="10037" y="1632"/>
                    <a:pt x="10044" y="1642"/>
                    <a:pt x="10051" y="1649"/>
                  </a:cubicBezTo>
                  <a:cubicBezTo>
                    <a:pt x="10058" y="1657"/>
                    <a:pt x="10068" y="1664"/>
                    <a:pt x="10079" y="1671"/>
                  </a:cubicBezTo>
                  <a:cubicBezTo>
                    <a:pt x="10089" y="1674"/>
                    <a:pt x="10104" y="1678"/>
                    <a:pt x="10114" y="1678"/>
                  </a:cubicBezTo>
                  <a:cubicBezTo>
                    <a:pt x="10125" y="1678"/>
                    <a:pt x="10139" y="1675"/>
                    <a:pt x="10149" y="1671"/>
                  </a:cubicBezTo>
                  <a:cubicBezTo>
                    <a:pt x="10160" y="1668"/>
                    <a:pt x="10170" y="1660"/>
                    <a:pt x="10177" y="1653"/>
                  </a:cubicBezTo>
                  <a:cubicBezTo>
                    <a:pt x="10185" y="1646"/>
                    <a:pt x="10192" y="1635"/>
                    <a:pt x="10195" y="1625"/>
                  </a:cubicBezTo>
                  <a:cubicBezTo>
                    <a:pt x="10199" y="1614"/>
                    <a:pt x="10202" y="1600"/>
                    <a:pt x="10202" y="1586"/>
                  </a:cubicBezTo>
                  <a:close/>
                  <a:moveTo>
                    <a:pt x="10132" y="1597"/>
                  </a:moveTo>
                  <a:lnTo>
                    <a:pt x="10167" y="1653"/>
                  </a:lnTo>
                  <a:lnTo>
                    <a:pt x="10142" y="1653"/>
                  </a:lnTo>
                  <a:lnTo>
                    <a:pt x="10111" y="1600"/>
                  </a:lnTo>
                  <a:lnTo>
                    <a:pt x="10089" y="1600"/>
                  </a:lnTo>
                  <a:lnTo>
                    <a:pt x="10089" y="1653"/>
                  </a:lnTo>
                  <a:lnTo>
                    <a:pt x="10068" y="1653"/>
                  </a:lnTo>
                  <a:lnTo>
                    <a:pt x="10068" y="1526"/>
                  </a:lnTo>
                  <a:lnTo>
                    <a:pt x="10118" y="1526"/>
                  </a:lnTo>
                  <a:cubicBezTo>
                    <a:pt x="10132" y="1526"/>
                    <a:pt x="10146" y="1530"/>
                    <a:pt x="10153" y="1533"/>
                  </a:cubicBezTo>
                  <a:cubicBezTo>
                    <a:pt x="10160" y="1540"/>
                    <a:pt x="10163" y="1547"/>
                    <a:pt x="10163" y="1561"/>
                  </a:cubicBezTo>
                  <a:cubicBezTo>
                    <a:pt x="10163" y="1572"/>
                    <a:pt x="10160" y="1582"/>
                    <a:pt x="10153" y="1586"/>
                  </a:cubicBezTo>
                  <a:cubicBezTo>
                    <a:pt x="10149" y="1593"/>
                    <a:pt x="10142" y="1597"/>
                    <a:pt x="10132" y="1597"/>
                  </a:cubicBezTo>
                  <a:close/>
                  <a:moveTo>
                    <a:pt x="10125" y="1579"/>
                  </a:moveTo>
                  <a:cubicBezTo>
                    <a:pt x="10128" y="1579"/>
                    <a:pt x="10132" y="1579"/>
                    <a:pt x="10135" y="1575"/>
                  </a:cubicBezTo>
                  <a:cubicBezTo>
                    <a:pt x="10139" y="1575"/>
                    <a:pt x="10139" y="1572"/>
                    <a:pt x="10142" y="1568"/>
                  </a:cubicBezTo>
                  <a:cubicBezTo>
                    <a:pt x="10142" y="1565"/>
                    <a:pt x="10146" y="1561"/>
                    <a:pt x="10146" y="1558"/>
                  </a:cubicBezTo>
                  <a:cubicBezTo>
                    <a:pt x="10146" y="1554"/>
                    <a:pt x="10146" y="1551"/>
                    <a:pt x="10142" y="1547"/>
                  </a:cubicBezTo>
                  <a:cubicBezTo>
                    <a:pt x="10142" y="1544"/>
                    <a:pt x="10139" y="1544"/>
                    <a:pt x="10135" y="1544"/>
                  </a:cubicBezTo>
                  <a:cubicBezTo>
                    <a:pt x="10132" y="1544"/>
                    <a:pt x="10129" y="1540"/>
                    <a:pt x="10125" y="1540"/>
                  </a:cubicBezTo>
                  <a:cubicBezTo>
                    <a:pt x="10122" y="1540"/>
                    <a:pt x="10118" y="1540"/>
                    <a:pt x="10114" y="1540"/>
                  </a:cubicBezTo>
                  <a:lnTo>
                    <a:pt x="10089" y="1540"/>
                  </a:lnTo>
                  <a:lnTo>
                    <a:pt x="10089" y="1575"/>
                  </a:lnTo>
                  <a:lnTo>
                    <a:pt x="10114" y="1575"/>
                  </a:lnTo>
                  <a:cubicBezTo>
                    <a:pt x="10118" y="1582"/>
                    <a:pt x="10121" y="1579"/>
                    <a:pt x="10125" y="1579"/>
                  </a:cubicBezTo>
                  <a:close/>
                </a:path>
              </a:pathLst>
            </a:custGeom>
            <a:solidFill>
              <a:srgbClr val="80A1B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Freeform 24"/>
            <p:cNvSpPr>
              <a:spLocks noChangeArrowheads="1"/>
            </p:cNvSpPr>
            <p:nvPr/>
          </p:nvSpPr>
          <p:spPr bwMode="auto">
            <a:xfrm>
              <a:off x="1930" y="2022"/>
              <a:ext cx="343" cy="223"/>
            </a:xfrm>
            <a:custGeom>
              <a:avLst/>
              <a:gdLst>
                <a:gd name="T0" fmla="*/ 1510 w 1515"/>
                <a:gd name="T1" fmla="*/ 0 h 988"/>
                <a:gd name="T2" fmla="*/ 3 w 1515"/>
                <a:gd name="T3" fmla="*/ 508 h 988"/>
                <a:gd name="T4" fmla="*/ 0 w 1515"/>
                <a:gd name="T5" fmla="*/ 539 h 988"/>
                <a:gd name="T6" fmla="*/ 1514 w 1515"/>
                <a:gd name="T7" fmla="*/ 987 h 988"/>
                <a:gd name="T8" fmla="*/ 1514 w 1515"/>
                <a:gd name="T9" fmla="*/ 0 h 988"/>
                <a:gd name="T10" fmla="*/ 1510 w 1515"/>
                <a:gd name="T11" fmla="*/ 0 h 9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15" h="988">
                  <a:moveTo>
                    <a:pt x="1510" y="0"/>
                  </a:moveTo>
                  <a:cubicBezTo>
                    <a:pt x="834" y="384"/>
                    <a:pt x="200" y="483"/>
                    <a:pt x="3" y="508"/>
                  </a:cubicBezTo>
                  <a:cubicBezTo>
                    <a:pt x="3" y="518"/>
                    <a:pt x="0" y="529"/>
                    <a:pt x="0" y="539"/>
                  </a:cubicBezTo>
                  <a:cubicBezTo>
                    <a:pt x="225" y="638"/>
                    <a:pt x="792" y="864"/>
                    <a:pt x="1514" y="987"/>
                  </a:cubicBezTo>
                  <a:lnTo>
                    <a:pt x="1514" y="0"/>
                  </a:lnTo>
                  <a:lnTo>
                    <a:pt x="1510" y="0"/>
                  </a:lnTo>
                </a:path>
              </a:pathLst>
            </a:custGeom>
            <a:solidFill>
              <a:srgbClr val="73C16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Freeform 30"/>
            <p:cNvSpPr>
              <a:spLocks noChangeArrowheads="1"/>
            </p:cNvSpPr>
            <p:nvPr/>
          </p:nvSpPr>
          <p:spPr bwMode="auto">
            <a:xfrm>
              <a:off x="1922" y="1739"/>
              <a:ext cx="349" cy="369"/>
            </a:xfrm>
            <a:custGeom>
              <a:avLst/>
              <a:gdLst>
                <a:gd name="T0" fmla="*/ 1542 w 1543"/>
                <a:gd name="T1" fmla="*/ 1108 h 1633"/>
                <a:gd name="T2" fmla="*/ 1542 w 1543"/>
                <a:gd name="T3" fmla="*/ 0 h 1633"/>
                <a:gd name="T4" fmla="*/ 0 w 1543"/>
                <a:gd name="T5" fmla="*/ 1600 h 1633"/>
                <a:gd name="T6" fmla="*/ 14 w 1543"/>
                <a:gd name="T7" fmla="*/ 1632 h 1633"/>
                <a:gd name="T8" fmla="*/ 1542 w 1543"/>
                <a:gd name="T9" fmla="*/ 1108 h 16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3" h="1633">
                  <a:moveTo>
                    <a:pt x="1542" y="1108"/>
                  </a:moveTo>
                  <a:lnTo>
                    <a:pt x="1542" y="0"/>
                  </a:lnTo>
                  <a:lnTo>
                    <a:pt x="0" y="1600"/>
                  </a:lnTo>
                  <a:cubicBezTo>
                    <a:pt x="7" y="1611"/>
                    <a:pt x="11" y="1622"/>
                    <a:pt x="14" y="1632"/>
                  </a:cubicBezTo>
                  <a:cubicBezTo>
                    <a:pt x="201" y="1611"/>
                    <a:pt x="863" y="1505"/>
                    <a:pt x="1542" y="1108"/>
                  </a:cubicBezTo>
                </a:path>
              </a:pathLst>
            </a:custGeom>
            <a:solidFill>
              <a:srgbClr val="A4D39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Freeform 31"/>
            <p:cNvSpPr>
              <a:spLocks noChangeArrowheads="1"/>
            </p:cNvSpPr>
            <p:nvPr/>
          </p:nvSpPr>
          <p:spPr bwMode="auto">
            <a:xfrm>
              <a:off x="1894" y="2170"/>
              <a:ext cx="378" cy="125"/>
            </a:xfrm>
            <a:custGeom>
              <a:avLst/>
              <a:gdLst>
                <a:gd name="T0" fmla="*/ 109 w 1670"/>
                <a:gd name="T1" fmla="*/ 0 h 555"/>
                <a:gd name="T2" fmla="*/ 0 w 1670"/>
                <a:gd name="T3" fmla="*/ 88 h 555"/>
                <a:gd name="T4" fmla="*/ 127 w 1670"/>
                <a:gd name="T5" fmla="*/ 554 h 555"/>
                <a:gd name="T6" fmla="*/ 1669 w 1670"/>
                <a:gd name="T7" fmla="*/ 554 h 555"/>
                <a:gd name="T8" fmla="*/ 1669 w 1670"/>
                <a:gd name="T9" fmla="*/ 459 h 555"/>
                <a:gd name="T10" fmla="*/ 109 w 1670"/>
                <a:gd name="T1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70" h="555">
                  <a:moveTo>
                    <a:pt x="109" y="0"/>
                  </a:moveTo>
                  <a:cubicBezTo>
                    <a:pt x="81" y="39"/>
                    <a:pt x="46" y="71"/>
                    <a:pt x="0" y="88"/>
                  </a:cubicBezTo>
                  <a:cubicBezTo>
                    <a:pt x="18" y="194"/>
                    <a:pt x="53" y="367"/>
                    <a:pt x="127" y="554"/>
                  </a:cubicBezTo>
                  <a:lnTo>
                    <a:pt x="1669" y="554"/>
                  </a:lnTo>
                  <a:lnTo>
                    <a:pt x="1669" y="459"/>
                  </a:lnTo>
                  <a:cubicBezTo>
                    <a:pt x="930" y="335"/>
                    <a:pt x="342" y="103"/>
                    <a:pt x="109" y="0"/>
                  </a:cubicBezTo>
                </a:path>
              </a:pathLst>
            </a:custGeom>
            <a:solidFill>
              <a:srgbClr val="387C2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Freeform 32"/>
            <p:cNvSpPr>
              <a:spLocks noChangeArrowheads="1"/>
            </p:cNvSpPr>
            <p:nvPr/>
          </p:nvSpPr>
          <p:spPr bwMode="auto">
            <a:xfrm>
              <a:off x="1736" y="2190"/>
              <a:ext cx="145" cy="105"/>
            </a:xfrm>
            <a:custGeom>
              <a:avLst/>
              <a:gdLst>
                <a:gd name="T0" fmla="*/ 531 w 642"/>
                <a:gd name="T1" fmla="*/ 25 h 467"/>
                <a:gd name="T2" fmla="*/ 450 w 642"/>
                <a:gd name="T3" fmla="*/ 0 h 467"/>
                <a:gd name="T4" fmla="*/ 0 w 642"/>
                <a:gd name="T5" fmla="*/ 466 h 467"/>
                <a:gd name="T6" fmla="*/ 641 w 642"/>
                <a:gd name="T7" fmla="*/ 466 h 467"/>
                <a:gd name="T8" fmla="*/ 531 w 642"/>
                <a:gd name="T9" fmla="*/ 25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2" h="467">
                  <a:moveTo>
                    <a:pt x="531" y="25"/>
                  </a:moveTo>
                  <a:cubicBezTo>
                    <a:pt x="503" y="22"/>
                    <a:pt x="475" y="11"/>
                    <a:pt x="450" y="0"/>
                  </a:cubicBezTo>
                  <a:lnTo>
                    <a:pt x="0" y="466"/>
                  </a:lnTo>
                  <a:lnTo>
                    <a:pt x="641" y="466"/>
                  </a:lnTo>
                  <a:cubicBezTo>
                    <a:pt x="577" y="290"/>
                    <a:pt x="545" y="127"/>
                    <a:pt x="531" y="25"/>
                  </a:cubicBezTo>
                </a:path>
              </a:pathLst>
            </a:custGeom>
            <a:solidFill>
              <a:srgbClr val="80A1B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42704" y="6567170"/>
            <a:ext cx="280436" cy="177421"/>
          </a:xfrm>
          <a:prstGeom prst="rect">
            <a:avLst/>
          </a:prstGeom>
          <a:ln w="25400" cap="rnd">
            <a:noFill/>
          </a:ln>
        </p:spPr>
        <p:txBody>
          <a:bodyPr vert="horz" lIns="0" tIns="0" rIns="36576" bIns="0" rtlCol="0" anchor="ctr"/>
          <a:lstStyle>
            <a:lvl1pPr algn="r">
              <a:defRPr sz="1000" b="1">
                <a:solidFill>
                  <a:schemeClr val="tx2"/>
                </a:solidFill>
              </a:defRPr>
            </a:lvl1pPr>
          </a:lstStyle>
          <a:p>
            <a:fld id="{369CBD11-8145-8849-BA5F-F03872159E2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6" name="TextBox 35"/>
          <p:cNvSpPr txBox="1"/>
          <p:nvPr userDrawn="1"/>
        </p:nvSpPr>
        <p:spPr>
          <a:xfrm>
            <a:off x="207878" y="6540464"/>
            <a:ext cx="209704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 smtClean="0">
                <a:solidFill>
                  <a:schemeClr val="tx2">
                    <a:alpha val="40000"/>
                  </a:schemeClr>
                </a:solidFill>
              </a:rPr>
              <a:t>©2017 </a:t>
            </a:r>
            <a:r>
              <a:rPr lang="en-US" sz="900" dirty="0" err="1" smtClean="0">
                <a:solidFill>
                  <a:schemeClr val="tx2">
                    <a:alpha val="40000"/>
                  </a:schemeClr>
                </a:solidFill>
              </a:rPr>
              <a:t>LiveRamp</a:t>
            </a:r>
            <a:r>
              <a:rPr lang="en-US" sz="900" dirty="0" smtClean="0">
                <a:solidFill>
                  <a:schemeClr val="tx2">
                    <a:alpha val="40000"/>
                  </a:schemeClr>
                </a:solidFill>
              </a:rPr>
              <a:t>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614159120"/>
      </p:ext>
    </p:extLst>
  </p:cSld>
  <p:clrMapOvr>
    <a:masterClrMapping/>
  </p:clrMapOvr>
  <p:transition xmlns:p14="http://schemas.microsoft.com/office/powerpoint/2010/main" spd="med">
    <p:pull/>
  </p:transition>
  <p:timing>
    <p:tnLst>
      <p:par>
        <p:cTn xmlns:p14="http://schemas.microsoft.com/office/powerpoint/2010/main"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pos="5664">
          <p15:clr>
            <a:srgbClr val="FBAE40"/>
          </p15:clr>
        </p15:guide>
        <p15:guide id="2" pos="3816">
          <p15:clr>
            <a:srgbClr val="FBAE40"/>
          </p15:clr>
        </p15:guide>
        <p15:guide id="4" pos="1968">
          <p15:clr>
            <a:srgbClr val="FBAE40"/>
          </p15:clr>
        </p15:guide>
        <p15:guide id="5" orient="horz" pos="2040">
          <p15:clr>
            <a:srgbClr val="FBAE40"/>
          </p15:clr>
        </p15:guide>
      </p15:sldGuideLst>
    </p:ext>
  </p:extLs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coll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0"/>
          </p:nvPr>
        </p:nvSpPr>
        <p:spPr>
          <a:xfrm>
            <a:off x="1397692" y="1369492"/>
            <a:ext cx="2317411" cy="4701142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150" b="0" i="0">
                <a:ln>
                  <a:noFill/>
                </a:ln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13"/>
          <p:cNvSpPr>
            <a:spLocks noGrp="1"/>
          </p:cNvSpPr>
          <p:nvPr>
            <p:ph type="pic" sz="quarter" idx="11"/>
          </p:nvPr>
        </p:nvSpPr>
        <p:spPr>
          <a:xfrm>
            <a:off x="3785656" y="1369494"/>
            <a:ext cx="4691264" cy="2315294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150" b="0" i="0">
                <a:ln>
                  <a:noFill/>
                </a:ln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8547474" y="1379757"/>
            <a:ext cx="2317411" cy="2315294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150" b="0" i="0">
                <a:ln>
                  <a:noFill/>
                </a:ln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13"/>
          <p:cNvSpPr>
            <a:spLocks noGrp="1"/>
          </p:cNvSpPr>
          <p:nvPr>
            <p:ph type="pic" sz="quarter" idx="15"/>
          </p:nvPr>
        </p:nvSpPr>
        <p:spPr>
          <a:xfrm>
            <a:off x="3785657" y="3755341"/>
            <a:ext cx="2317411" cy="2315294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150" b="0" i="0">
                <a:ln>
                  <a:noFill/>
                </a:ln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13"/>
          <p:cNvSpPr>
            <a:spLocks noGrp="1"/>
          </p:cNvSpPr>
          <p:nvPr>
            <p:ph type="pic" sz="quarter" idx="16"/>
          </p:nvPr>
        </p:nvSpPr>
        <p:spPr>
          <a:xfrm>
            <a:off x="6159510" y="3755341"/>
            <a:ext cx="2317411" cy="2315294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150" b="0" i="0">
                <a:ln>
                  <a:noFill/>
                </a:ln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21" name="Picture Placeholder 13"/>
          <p:cNvSpPr>
            <a:spLocks noGrp="1"/>
          </p:cNvSpPr>
          <p:nvPr>
            <p:ph type="pic" sz="quarter" idx="17"/>
          </p:nvPr>
        </p:nvSpPr>
        <p:spPr>
          <a:xfrm>
            <a:off x="8547474" y="3755341"/>
            <a:ext cx="2317411" cy="2315294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150" b="0" i="0">
                <a:ln>
                  <a:noFill/>
                </a:ln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2" cstate="screen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379757"/>
            <a:ext cx="1327138" cy="2305031"/>
          </a:xfrm>
          <a:prstGeom prst="rect">
            <a:avLst/>
          </a:prstGeom>
          <a:solidFill>
            <a:schemeClr val="accent5">
              <a:lumMod val="75000"/>
              <a:alpha val="90000"/>
            </a:schemeClr>
          </a:solidFill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3" cstate="screen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3765603"/>
            <a:ext cx="1327138" cy="2305031"/>
          </a:xfrm>
          <a:prstGeom prst="rect">
            <a:avLst/>
          </a:prstGeom>
          <a:solidFill>
            <a:schemeClr val="accent5">
              <a:lumMod val="75000"/>
              <a:alpha val="35000"/>
            </a:schemeClr>
          </a:solidFill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4" cstate="screen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931352" y="1369492"/>
            <a:ext cx="1260648" cy="4701142"/>
          </a:xfrm>
          <a:prstGeom prst="rect">
            <a:avLst/>
          </a:prstGeom>
          <a:solidFill>
            <a:schemeClr val="accent5">
              <a:lumMod val="75000"/>
              <a:alpha val="31000"/>
            </a:schemeClr>
          </a:solidFill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42704" y="6567170"/>
            <a:ext cx="280436" cy="177421"/>
          </a:xfrm>
          <a:prstGeom prst="rect">
            <a:avLst/>
          </a:prstGeom>
          <a:ln w="25400" cap="rnd">
            <a:noFill/>
          </a:ln>
        </p:spPr>
        <p:txBody>
          <a:bodyPr vert="horz" lIns="0" tIns="0" rIns="36576" bIns="0" rtlCol="0" anchor="ctr"/>
          <a:lstStyle>
            <a:lvl1pPr algn="r">
              <a:defRPr sz="1000" b="1">
                <a:solidFill>
                  <a:schemeClr val="bg1"/>
                </a:solidFill>
              </a:defRPr>
            </a:lvl1pPr>
          </a:lstStyle>
          <a:p>
            <a:fld id="{369CBD11-8145-8849-BA5F-F03872159E2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396727"/>
      </p:ext>
    </p:extLst>
  </p:cSld>
  <p:clrMapOvr>
    <a:masterClrMapping/>
  </p:clrMapOvr>
  <p:transition xmlns:p14="http://schemas.microsoft.com/office/powerpoint/2010/main" spd="med">
    <p:pull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blem/solu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8106745" y="0"/>
            <a:ext cx="4094399" cy="3721989"/>
          </a:xfrm>
          <a:custGeom>
            <a:avLst/>
            <a:gdLst>
              <a:gd name="connsiteX0" fmla="*/ 0 w 4000500"/>
              <a:gd name="connsiteY0" fmla="*/ 0 h 3429000"/>
              <a:gd name="connsiteX1" fmla="*/ 4000500 w 4000500"/>
              <a:gd name="connsiteY1" fmla="*/ 0 h 3429000"/>
              <a:gd name="connsiteX2" fmla="*/ 4000500 w 4000500"/>
              <a:gd name="connsiteY2" fmla="*/ 3429000 h 3429000"/>
              <a:gd name="connsiteX3" fmla="*/ 0 w 4000500"/>
              <a:gd name="connsiteY3" fmla="*/ 3429000 h 3429000"/>
              <a:gd name="connsiteX4" fmla="*/ 0 w 4000500"/>
              <a:gd name="connsiteY4" fmla="*/ 0 h 3429000"/>
              <a:gd name="connsiteX0" fmla="*/ 0 w 4000500"/>
              <a:gd name="connsiteY0" fmla="*/ 0 h 3712464"/>
              <a:gd name="connsiteX1" fmla="*/ 4000500 w 4000500"/>
              <a:gd name="connsiteY1" fmla="*/ 0 h 3712464"/>
              <a:gd name="connsiteX2" fmla="*/ 4000500 w 4000500"/>
              <a:gd name="connsiteY2" fmla="*/ 3429000 h 3712464"/>
              <a:gd name="connsiteX3" fmla="*/ 9144 w 4000500"/>
              <a:gd name="connsiteY3" fmla="*/ 3712464 h 3712464"/>
              <a:gd name="connsiteX4" fmla="*/ 0 w 4000500"/>
              <a:gd name="connsiteY4" fmla="*/ 0 h 3712464"/>
              <a:gd name="connsiteX0" fmla="*/ 0 w 4009644"/>
              <a:gd name="connsiteY0" fmla="*/ 0 h 3712464"/>
              <a:gd name="connsiteX1" fmla="*/ 4000500 w 4009644"/>
              <a:gd name="connsiteY1" fmla="*/ 0 h 3712464"/>
              <a:gd name="connsiteX2" fmla="*/ 4009644 w 4009644"/>
              <a:gd name="connsiteY2" fmla="*/ 3191256 h 3712464"/>
              <a:gd name="connsiteX3" fmla="*/ 9144 w 4009644"/>
              <a:gd name="connsiteY3" fmla="*/ 3712464 h 3712464"/>
              <a:gd name="connsiteX4" fmla="*/ 0 w 4009644"/>
              <a:gd name="connsiteY4" fmla="*/ 0 h 3712464"/>
              <a:gd name="connsiteX0" fmla="*/ 0 w 4009644"/>
              <a:gd name="connsiteY0" fmla="*/ 0 h 3721989"/>
              <a:gd name="connsiteX1" fmla="*/ 4000500 w 4009644"/>
              <a:gd name="connsiteY1" fmla="*/ 0 h 3721989"/>
              <a:gd name="connsiteX2" fmla="*/ 4009644 w 4009644"/>
              <a:gd name="connsiteY2" fmla="*/ 3191256 h 3721989"/>
              <a:gd name="connsiteX3" fmla="*/ 2794 w 4009644"/>
              <a:gd name="connsiteY3" fmla="*/ 3721989 h 3721989"/>
              <a:gd name="connsiteX4" fmla="*/ 0 w 4009644"/>
              <a:gd name="connsiteY4" fmla="*/ 0 h 3721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9644" h="3721989">
                <a:moveTo>
                  <a:pt x="0" y="0"/>
                </a:moveTo>
                <a:lnTo>
                  <a:pt x="4000500" y="0"/>
                </a:lnTo>
                <a:lnTo>
                  <a:pt x="4009644" y="3191256"/>
                </a:lnTo>
                <a:lnTo>
                  <a:pt x="2794" y="3721989"/>
                </a:lnTo>
                <a:cubicBezTo>
                  <a:pt x="1863" y="2481326"/>
                  <a:pt x="931" y="1240663"/>
                  <a:pt x="0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 userDrawn="1"/>
        </p:nvSpPr>
        <p:spPr>
          <a:xfrm flipH="1">
            <a:off x="0" y="0"/>
            <a:ext cx="81915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 userDrawn="1"/>
        </p:nvSpPr>
        <p:spPr>
          <a:xfrm>
            <a:off x="9927188" y="3160628"/>
            <a:ext cx="540861" cy="540861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 userDrawn="1"/>
        </p:nvGrpSpPr>
        <p:grpSpPr>
          <a:xfrm flipH="1">
            <a:off x="10077943" y="3328622"/>
            <a:ext cx="221327" cy="282235"/>
            <a:chOff x="10110745" y="3414278"/>
            <a:chExt cx="221327" cy="282235"/>
          </a:xfrm>
        </p:grpSpPr>
        <p:sp>
          <p:nvSpPr>
            <p:cNvPr id="43" name="object 10"/>
            <p:cNvSpPr/>
            <p:nvPr userDrawn="1"/>
          </p:nvSpPr>
          <p:spPr>
            <a:xfrm rot="2765563" flipV="1">
              <a:off x="10007189" y="3517834"/>
              <a:ext cx="252831" cy="45719"/>
            </a:xfrm>
            <a:custGeom>
              <a:avLst/>
              <a:gdLst/>
              <a:ahLst/>
              <a:cxnLst/>
              <a:rect l="l" t="t" r="r" b="b"/>
              <a:pathLst>
                <a:path w="398780">
                  <a:moveTo>
                    <a:pt x="398183" y="0"/>
                  </a:moveTo>
                  <a:lnTo>
                    <a:pt x="17056" y="0"/>
                  </a:lnTo>
                  <a:lnTo>
                    <a:pt x="0" y="0"/>
                  </a:lnTo>
                </a:path>
              </a:pathLst>
            </a:custGeom>
            <a:ln w="25400" cap="rnd">
              <a:solidFill>
                <a:schemeClr val="accent5"/>
              </a:solidFill>
            </a:ln>
          </p:spPr>
          <p:txBody>
            <a:bodyPr wrap="square" lIns="0" tIns="0" rIns="0" bIns="0" rtlCol="0"/>
            <a:lstStyle/>
            <a:p>
              <a:endParaRPr b="0" i="0" dirty="0">
                <a:latin typeface="Arial" charset="0"/>
              </a:endParaRPr>
            </a:p>
          </p:txBody>
        </p:sp>
        <p:sp>
          <p:nvSpPr>
            <p:cNvPr id="41" name="object 10"/>
            <p:cNvSpPr/>
            <p:nvPr userDrawn="1"/>
          </p:nvSpPr>
          <p:spPr>
            <a:xfrm rot="18834437">
              <a:off x="10182797" y="3547238"/>
              <a:ext cx="252831" cy="45719"/>
            </a:xfrm>
            <a:custGeom>
              <a:avLst/>
              <a:gdLst/>
              <a:ahLst/>
              <a:cxnLst/>
              <a:rect l="l" t="t" r="r" b="b"/>
              <a:pathLst>
                <a:path w="398780">
                  <a:moveTo>
                    <a:pt x="398183" y="0"/>
                  </a:moveTo>
                  <a:lnTo>
                    <a:pt x="17056" y="0"/>
                  </a:lnTo>
                  <a:lnTo>
                    <a:pt x="0" y="0"/>
                  </a:lnTo>
                </a:path>
              </a:pathLst>
            </a:custGeom>
            <a:ln w="25400" cap="rnd">
              <a:solidFill>
                <a:schemeClr val="tx2">
                  <a:lumMod val="75000"/>
                  <a:alpha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 b="0" i="0" dirty="0">
                <a:latin typeface="Arial" charset="0"/>
              </a:endParaRPr>
            </a:p>
          </p:txBody>
        </p:sp>
      </p:grpSp>
      <p:sp>
        <p:nvSpPr>
          <p:cNvPr id="40" name="Text Placeholder 20"/>
          <p:cNvSpPr>
            <a:spLocks noGrp="1"/>
          </p:cNvSpPr>
          <p:nvPr>
            <p:ph type="body" sz="quarter" idx="14" hasCustomPrompt="1"/>
          </p:nvPr>
        </p:nvSpPr>
        <p:spPr>
          <a:xfrm>
            <a:off x="301973" y="1158354"/>
            <a:ext cx="2305050" cy="51533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2000" b="1" i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defRPr>
            </a:lvl1pPr>
            <a:lvl2pPr marL="311142" indent="0" algn="ctr">
              <a:buNone/>
              <a:defRPr sz="1600"/>
            </a:lvl2pPr>
            <a:lvl3pPr marL="609585" indent="0" algn="ctr">
              <a:buNone/>
              <a:defRPr sz="1600"/>
            </a:lvl3pPr>
            <a:lvl4pPr marL="918611" indent="0" algn="ctr">
              <a:buNone/>
              <a:defRPr sz="1600"/>
            </a:lvl4pPr>
            <a:lvl5pPr marL="1219170" indent="0" algn="ctr">
              <a:buNone/>
              <a:defRPr sz="1600"/>
            </a:lvl5pPr>
          </a:lstStyle>
          <a:p>
            <a:pPr lvl="0"/>
            <a:r>
              <a:rPr lang="en-US" dirty="0" smtClean="0"/>
              <a:t>CLICK TO EDIT MASTER TEXT</a:t>
            </a:r>
          </a:p>
        </p:txBody>
      </p:sp>
      <p:sp>
        <p:nvSpPr>
          <p:cNvPr id="42" name="Text Placeholder 20"/>
          <p:cNvSpPr>
            <a:spLocks noGrp="1"/>
          </p:cNvSpPr>
          <p:nvPr>
            <p:ph type="body" sz="quarter" idx="15"/>
          </p:nvPr>
        </p:nvSpPr>
        <p:spPr>
          <a:xfrm>
            <a:off x="301973" y="3561969"/>
            <a:ext cx="2305050" cy="1230603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1600" b="0" i="0">
                <a:solidFill>
                  <a:schemeClr val="tx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  <a:lvl2pPr marL="311142" indent="0" algn="ctr">
              <a:buNone/>
              <a:defRPr sz="1600"/>
            </a:lvl2pPr>
            <a:lvl3pPr marL="609585" indent="0" algn="ctr">
              <a:buNone/>
              <a:defRPr sz="1600"/>
            </a:lvl3pPr>
            <a:lvl4pPr marL="918611" indent="0" algn="ctr">
              <a:buNone/>
              <a:defRPr sz="1600"/>
            </a:lvl4pPr>
            <a:lvl5pPr marL="1219170" indent="0" algn="ctr">
              <a:buNone/>
              <a:defRPr sz="1600"/>
            </a:lvl5pPr>
          </a:lstStyle>
          <a:p>
            <a:pPr lvl="0"/>
            <a:r>
              <a:rPr lang="en-US" dirty="0" smtClean="0"/>
              <a:t>Click to edit Master text</a:t>
            </a:r>
          </a:p>
        </p:txBody>
      </p:sp>
      <p:sp>
        <p:nvSpPr>
          <p:cNvPr id="44" name="Text Placeholder 20"/>
          <p:cNvSpPr>
            <a:spLocks noGrp="1"/>
          </p:cNvSpPr>
          <p:nvPr>
            <p:ph type="body" sz="quarter" idx="16" hasCustomPrompt="1"/>
          </p:nvPr>
        </p:nvSpPr>
        <p:spPr>
          <a:xfrm>
            <a:off x="2953790" y="1158354"/>
            <a:ext cx="2305050" cy="51533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2000" b="1" i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defRPr>
            </a:lvl1pPr>
            <a:lvl2pPr marL="311142" indent="0" algn="ctr">
              <a:buNone/>
              <a:defRPr sz="1600"/>
            </a:lvl2pPr>
            <a:lvl3pPr marL="609585" indent="0" algn="ctr">
              <a:buNone/>
              <a:defRPr sz="1600"/>
            </a:lvl3pPr>
            <a:lvl4pPr marL="918611" indent="0" algn="ctr">
              <a:buNone/>
              <a:defRPr sz="1600"/>
            </a:lvl4pPr>
            <a:lvl5pPr marL="1219170" indent="0" algn="ctr">
              <a:buNone/>
              <a:defRPr sz="1600"/>
            </a:lvl5pPr>
          </a:lstStyle>
          <a:p>
            <a:pPr lvl="0"/>
            <a:r>
              <a:rPr lang="en-US" dirty="0" smtClean="0"/>
              <a:t>CLICK TO EDIT MASTER TEXT</a:t>
            </a:r>
          </a:p>
        </p:txBody>
      </p:sp>
      <p:sp>
        <p:nvSpPr>
          <p:cNvPr id="45" name="Text Placeholder 20"/>
          <p:cNvSpPr>
            <a:spLocks noGrp="1"/>
          </p:cNvSpPr>
          <p:nvPr>
            <p:ph type="body" sz="quarter" idx="17"/>
          </p:nvPr>
        </p:nvSpPr>
        <p:spPr>
          <a:xfrm>
            <a:off x="2953790" y="3561969"/>
            <a:ext cx="2305050" cy="1230603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1600" b="0" i="0">
                <a:solidFill>
                  <a:schemeClr val="tx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  <a:lvl2pPr marL="311142" indent="0" algn="ctr">
              <a:buNone/>
              <a:defRPr sz="1600"/>
            </a:lvl2pPr>
            <a:lvl3pPr marL="609585" indent="0" algn="ctr">
              <a:buNone/>
              <a:defRPr sz="1600"/>
            </a:lvl3pPr>
            <a:lvl4pPr marL="918611" indent="0" algn="ctr">
              <a:buNone/>
              <a:defRPr sz="1600"/>
            </a:lvl4pPr>
            <a:lvl5pPr marL="1219170" indent="0" algn="ctr">
              <a:buNone/>
              <a:defRPr sz="1600"/>
            </a:lvl5pPr>
          </a:lstStyle>
          <a:p>
            <a:pPr lvl="0"/>
            <a:r>
              <a:rPr lang="en-US" dirty="0" smtClean="0"/>
              <a:t>Click to edit Master text</a:t>
            </a:r>
          </a:p>
        </p:txBody>
      </p:sp>
      <p:sp>
        <p:nvSpPr>
          <p:cNvPr id="46" name="Text Placeholder 20"/>
          <p:cNvSpPr>
            <a:spLocks noGrp="1"/>
          </p:cNvSpPr>
          <p:nvPr>
            <p:ph type="body" sz="quarter" idx="18" hasCustomPrompt="1"/>
          </p:nvPr>
        </p:nvSpPr>
        <p:spPr>
          <a:xfrm>
            <a:off x="5605607" y="1158354"/>
            <a:ext cx="2305050" cy="51533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2000" b="1" i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defRPr>
            </a:lvl1pPr>
            <a:lvl2pPr marL="311142" indent="0" algn="ctr">
              <a:buNone/>
              <a:defRPr sz="1600"/>
            </a:lvl2pPr>
            <a:lvl3pPr marL="609585" indent="0" algn="ctr">
              <a:buNone/>
              <a:defRPr sz="1600"/>
            </a:lvl3pPr>
            <a:lvl4pPr marL="918611" indent="0" algn="ctr">
              <a:buNone/>
              <a:defRPr sz="1600"/>
            </a:lvl4pPr>
            <a:lvl5pPr marL="1219170" indent="0" algn="ctr">
              <a:buNone/>
              <a:defRPr sz="1600"/>
            </a:lvl5pPr>
          </a:lstStyle>
          <a:p>
            <a:pPr lvl="0"/>
            <a:r>
              <a:rPr lang="en-US" dirty="0" smtClean="0"/>
              <a:t>CLICK TO EDIT MASTER TEXT</a:t>
            </a:r>
          </a:p>
        </p:txBody>
      </p:sp>
      <p:sp>
        <p:nvSpPr>
          <p:cNvPr id="47" name="Text Placeholder 20"/>
          <p:cNvSpPr>
            <a:spLocks noGrp="1"/>
          </p:cNvSpPr>
          <p:nvPr>
            <p:ph type="body" sz="quarter" idx="19"/>
          </p:nvPr>
        </p:nvSpPr>
        <p:spPr>
          <a:xfrm>
            <a:off x="5605607" y="3561969"/>
            <a:ext cx="2305050" cy="1230603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1600" b="0" i="0">
                <a:solidFill>
                  <a:schemeClr val="tx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  <a:lvl2pPr marL="311142" indent="0" algn="ctr">
              <a:buNone/>
              <a:defRPr sz="1600"/>
            </a:lvl2pPr>
            <a:lvl3pPr marL="609585" indent="0" algn="ctr">
              <a:buNone/>
              <a:defRPr sz="1600"/>
            </a:lvl3pPr>
            <a:lvl4pPr marL="918611" indent="0" algn="ctr">
              <a:buNone/>
              <a:defRPr sz="1600"/>
            </a:lvl4pPr>
            <a:lvl5pPr marL="1219170" indent="0" algn="ctr">
              <a:buNone/>
              <a:defRPr sz="1600"/>
            </a:lvl5pPr>
          </a:lstStyle>
          <a:p>
            <a:pPr lvl="0"/>
            <a:r>
              <a:rPr lang="en-US" dirty="0" smtClean="0"/>
              <a:t>Click to edit Master text</a:t>
            </a:r>
          </a:p>
        </p:txBody>
      </p:sp>
      <p:sp>
        <p:nvSpPr>
          <p:cNvPr id="48" name="Text Placeholder 20"/>
          <p:cNvSpPr>
            <a:spLocks noGrp="1"/>
          </p:cNvSpPr>
          <p:nvPr>
            <p:ph type="body" sz="quarter" idx="20"/>
          </p:nvPr>
        </p:nvSpPr>
        <p:spPr>
          <a:xfrm>
            <a:off x="301973" y="4947920"/>
            <a:ext cx="7608684" cy="524949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l">
              <a:buNone/>
              <a:defRPr sz="2000" b="0" i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defRPr>
            </a:lvl1pPr>
            <a:lvl2pPr marL="311142" indent="0" algn="ctr">
              <a:buNone/>
              <a:defRPr sz="1600"/>
            </a:lvl2pPr>
            <a:lvl3pPr marL="609585" indent="0" algn="ctr">
              <a:buNone/>
              <a:defRPr sz="1600"/>
            </a:lvl3pPr>
            <a:lvl4pPr marL="918611" indent="0" algn="ctr">
              <a:buNone/>
              <a:defRPr sz="1600"/>
            </a:lvl4pPr>
            <a:lvl5pPr marL="1219170" indent="0" algn="ctr">
              <a:buNone/>
              <a:defRPr sz="1600"/>
            </a:lvl5pPr>
          </a:lstStyle>
          <a:p>
            <a:pPr lvl="0"/>
            <a:r>
              <a:rPr lang="en-US" dirty="0" smtClean="0"/>
              <a:t>Click to edit Master text</a:t>
            </a:r>
          </a:p>
        </p:txBody>
      </p:sp>
      <p:sp>
        <p:nvSpPr>
          <p:cNvPr id="49" name="Text Placeholder 20"/>
          <p:cNvSpPr>
            <a:spLocks noGrp="1"/>
          </p:cNvSpPr>
          <p:nvPr>
            <p:ph type="body" sz="quarter" idx="21"/>
          </p:nvPr>
        </p:nvSpPr>
        <p:spPr>
          <a:xfrm>
            <a:off x="301972" y="5488939"/>
            <a:ext cx="7608685" cy="1004716"/>
          </a:xfrm>
          <a:prstGeom prst="rect">
            <a:avLst/>
          </a:prstGeom>
        </p:spPr>
        <p:txBody>
          <a:bodyPr numCol="1" spcCol="274320" anchor="t">
            <a:normAutofit/>
          </a:bodyPr>
          <a:lstStyle>
            <a:lvl1pPr marL="0" indent="0" algn="l">
              <a:buNone/>
              <a:defRPr sz="1600" b="0" i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  <a:lvl2pPr marL="311142" indent="0" algn="ctr">
              <a:buNone/>
              <a:defRPr sz="1600"/>
            </a:lvl2pPr>
            <a:lvl3pPr marL="609585" indent="0" algn="ctr">
              <a:buNone/>
              <a:defRPr sz="1600"/>
            </a:lvl3pPr>
            <a:lvl4pPr marL="918611" indent="0" algn="ctr">
              <a:buNone/>
              <a:defRPr sz="1600"/>
            </a:lvl4pPr>
            <a:lvl5pPr marL="1219170" indent="0" algn="ctr">
              <a:buNone/>
              <a:defRPr sz="1600"/>
            </a:lvl5pPr>
          </a:lstStyle>
          <a:p>
            <a:pPr lvl="0"/>
            <a:r>
              <a:rPr lang="en-US" dirty="0" smtClean="0"/>
              <a:t>Click to edit Master text</a:t>
            </a:r>
          </a:p>
        </p:txBody>
      </p:sp>
      <p:sp>
        <p:nvSpPr>
          <p:cNvPr id="50" name="Text Placeholder 20"/>
          <p:cNvSpPr>
            <a:spLocks noGrp="1"/>
          </p:cNvSpPr>
          <p:nvPr>
            <p:ph type="body" sz="quarter" idx="23"/>
          </p:nvPr>
        </p:nvSpPr>
        <p:spPr>
          <a:xfrm>
            <a:off x="8388858" y="937259"/>
            <a:ext cx="3617214" cy="2175328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14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311142" indent="0" algn="ctr">
              <a:buNone/>
              <a:defRPr sz="1600"/>
            </a:lvl2pPr>
            <a:lvl3pPr marL="609585" indent="0" algn="ctr">
              <a:buNone/>
              <a:defRPr sz="1600"/>
            </a:lvl3pPr>
            <a:lvl4pPr marL="918611" indent="0" algn="ctr">
              <a:buNone/>
              <a:defRPr sz="1600"/>
            </a:lvl4pPr>
            <a:lvl5pPr marL="1219170" indent="0" algn="ctr">
              <a:buNone/>
              <a:defRPr sz="1600"/>
            </a:lvl5pPr>
          </a:lstStyle>
          <a:p>
            <a:pPr lvl="0"/>
            <a:r>
              <a:rPr lang="en-US" dirty="0" smtClean="0"/>
              <a:t>Click to edit Master text</a:t>
            </a:r>
          </a:p>
        </p:txBody>
      </p:sp>
      <p:sp>
        <p:nvSpPr>
          <p:cNvPr id="51" name="Text Placeholder 20"/>
          <p:cNvSpPr>
            <a:spLocks noGrp="1"/>
          </p:cNvSpPr>
          <p:nvPr>
            <p:ph type="body" sz="quarter" idx="24"/>
          </p:nvPr>
        </p:nvSpPr>
        <p:spPr>
          <a:xfrm>
            <a:off x="8388858" y="420596"/>
            <a:ext cx="3617214" cy="515331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2400" b="1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311142" indent="0" algn="ctr">
              <a:buNone/>
              <a:defRPr sz="1600"/>
            </a:lvl2pPr>
            <a:lvl3pPr marL="609585" indent="0" algn="ctr">
              <a:buNone/>
              <a:defRPr sz="1600"/>
            </a:lvl3pPr>
            <a:lvl4pPr marL="918611" indent="0" algn="ctr">
              <a:buNone/>
              <a:defRPr sz="1600"/>
            </a:lvl4pPr>
            <a:lvl5pPr marL="1219170" indent="0" algn="ctr">
              <a:buNone/>
              <a:defRPr sz="1600"/>
            </a:lvl5pPr>
          </a:lstStyle>
          <a:p>
            <a:pPr lvl="0"/>
            <a:r>
              <a:rPr lang="en-US" dirty="0" smtClean="0"/>
              <a:t>Click to edit Master text</a:t>
            </a:r>
          </a:p>
        </p:txBody>
      </p:sp>
      <p:sp>
        <p:nvSpPr>
          <p:cNvPr id="52" name="Text Placeholder 20"/>
          <p:cNvSpPr>
            <a:spLocks noGrp="1"/>
          </p:cNvSpPr>
          <p:nvPr>
            <p:ph type="body" sz="quarter" idx="25"/>
          </p:nvPr>
        </p:nvSpPr>
        <p:spPr>
          <a:xfrm>
            <a:off x="8396467" y="4474172"/>
            <a:ext cx="3617214" cy="2019484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14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311142" indent="0" algn="ctr">
              <a:buNone/>
              <a:defRPr sz="1600"/>
            </a:lvl2pPr>
            <a:lvl3pPr marL="609585" indent="0" algn="ctr">
              <a:buNone/>
              <a:defRPr sz="1600"/>
            </a:lvl3pPr>
            <a:lvl4pPr marL="918611" indent="0" algn="ctr">
              <a:buNone/>
              <a:defRPr sz="1600"/>
            </a:lvl4pPr>
            <a:lvl5pPr marL="1219170" indent="0" algn="ctr">
              <a:buNone/>
              <a:defRPr sz="1600"/>
            </a:lvl5pPr>
          </a:lstStyle>
          <a:p>
            <a:pPr lvl="0"/>
            <a:r>
              <a:rPr lang="en-US" dirty="0" smtClean="0"/>
              <a:t>Click to edit Master text</a:t>
            </a:r>
          </a:p>
        </p:txBody>
      </p:sp>
      <p:sp>
        <p:nvSpPr>
          <p:cNvPr id="53" name="Text Placeholder 20"/>
          <p:cNvSpPr>
            <a:spLocks noGrp="1"/>
          </p:cNvSpPr>
          <p:nvPr>
            <p:ph type="body" sz="quarter" idx="26"/>
          </p:nvPr>
        </p:nvSpPr>
        <p:spPr>
          <a:xfrm>
            <a:off x="8396467" y="3957509"/>
            <a:ext cx="3617214" cy="515331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2400" b="1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311142" indent="0" algn="ctr">
              <a:buNone/>
              <a:defRPr sz="1600"/>
            </a:lvl2pPr>
            <a:lvl3pPr marL="609585" indent="0" algn="ctr">
              <a:buNone/>
              <a:defRPr sz="1600"/>
            </a:lvl3pPr>
            <a:lvl4pPr marL="918611" indent="0" algn="ctr">
              <a:buNone/>
              <a:defRPr sz="1600"/>
            </a:lvl4pPr>
            <a:lvl5pPr marL="1219170" indent="0" algn="ctr">
              <a:buNone/>
              <a:defRPr sz="1600"/>
            </a:lvl5pPr>
          </a:lstStyle>
          <a:p>
            <a:pPr lvl="0"/>
            <a:r>
              <a:rPr lang="en-US" dirty="0" smtClean="0"/>
              <a:t>Click to edit Master text</a:t>
            </a:r>
          </a:p>
        </p:txBody>
      </p:sp>
      <p:sp>
        <p:nvSpPr>
          <p:cNvPr id="58" name="Content Placeholder 10"/>
          <p:cNvSpPr>
            <a:spLocks noGrp="1" noChangeAspect="1"/>
          </p:cNvSpPr>
          <p:nvPr>
            <p:ph sz="quarter" idx="34" hasCustomPrompt="1"/>
          </p:nvPr>
        </p:nvSpPr>
        <p:spPr>
          <a:xfrm>
            <a:off x="672137" y="1809187"/>
            <a:ext cx="1567426" cy="1567426"/>
          </a:xfrm>
          <a:prstGeom prst="ellipse">
            <a:avLst/>
          </a:prstGeom>
          <a:solidFill>
            <a:schemeClr val="bg1"/>
          </a:solidFill>
        </p:spPr>
        <p:txBody>
          <a:bodyPr anchor="ctr">
            <a:noAutofit/>
          </a:bodyPr>
          <a:lstStyle>
            <a:lvl1pPr marL="0" indent="0" algn="ctr">
              <a:buNone/>
              <a:defRPr sz="4000" b="0">
                <a:solidFill>
                  <a:schemeClr val="accent5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text</a:t>
            </a:r>
            <a:endParaRPr lang="en-US" dirty="0"/>
          </a:p>
        </p:txBody>
      </p:sp>
      <p:grpSp>
        <p:nvGrpSpPr>
          <p:cNvPr id="63" name="Group 62"/>
          <p:cNvGrpSpPr/>
          <p:nvPr userDrawn="1"/>
        </p:nvGrpSpPr>
        <p:grpSpPr>
          <a:xfrm rot="11700000">
            <a:off x="609439" y="1746489"/>
            <a:ext cx="1692822" cy="1692822"/>
            <a:chOff x="-2679895" y="1117464"/>
            <a:chExt cx="2468880" cy="2468880"/>
          </a:xfrm>
        </p:grpSpPr>
        <p:sp>
          <p:nvSpPr>
            <p:cNvPr id="64" name="Oval 35"/>
            <p:cNvSpPr/>
            <p:nvPr userDrawn="1"/>
          </p:nvSpPr>
          <p:spPr>
            <a:xfrm>
              <a:off x="-1445455" y="1117464"/>
              <a:ext cx="1234440" cy="1234440"/>
            </a:xfrm>
            <a:custGeom>
              <a:avLst/>
              <a:gdLst>
                <a:gd name="connsiteX0" fmla="*/ 0 w 2468880"/>
                <a:gd name="connsiteY0" fmla="*/ 1234440 h 2468880"/>
                <a:gd name="connsiteX1" fmla="*/ 1234440 w 2468880"/>
                <a:gd name="connsiteY1" fmla="*/ 0 h 2468880"/>
                <a:gd name="connsiteX2" fmla="*/ 2468880 w 2468880"/>
                <a:gd name="connsiteY2" fmla="*/ 1234440 h 2468880"/>
                <a:gd name="connsiteX3" fmla="*/ 1234440 w 2468880"/>
                <a:gd name="connsiteY3" fmla="*/ 2468880 h 2468880"/>
                <a:gd name="connsiteX4" fmla="*/ 0 w 2468880"/>
                <a:gd name="connsiteY4" fmla="*/ 1234440 h 2468880"/>
                <a:gd name="connsiteX0" fmla="*/ 1234440 w 2468880"/>
                <a:gd name="connsiteY0" fmla="*/ 0 h 2468880"/>
                <a:gd name="connsiteX1" fmla="*/ 2468880 w 2468880"/>
                <a:gd name="connsiteY1" fmla="*/ 1234440 h 2468880"/>
                <a:gd name="connsiteX2" fmla="*/ 1234440 w 2468880"/>
                <a:gd name="connsiteY2" fmla="*/ 2468880 h 2468880"/>
                <a:gd name="connsiteX3" fmla="*/ 0 w 2468880"/>
                <a:gd name="connsiteY3" fmla="*/ 1234440 h 2468880"/>
                <a:gd name="connsiteX4" fmla="*/ 1325880 w 2468880"/>
                <a:gd name="connsiteY4" fmla="*/ 91440 h 2468880"/>
                <a:gd name="connsiteX0" fmla="*/ 1234440 w 2468880"/>
                <a:gd name="connsiteY0" fmla="*/ 0 h 2468880"/>
                <a:gd name="connsiteX1" fmla="*/ 2468880 w 2468880"/>
                <a:gd name="connsiteY1" fmla="*/ 1234440 h 2468880"/>
                <a:gd name="connsiteX2" fmla="*/ 1234440 w 2468880"/>
                <a:gd name="connsiteY2" fmla="*/ 2468880 h 2468880"/>
                <a:gd name="connsiteX3" fmla="*/ 0 w 2468880"/>
                <a:gd name="connsiteY3" fmla="*/ 1234440 h 2468880"/>
                <a:gd name="connsiteX0" fmla="*/ 0 w 1234440"/>
                <a:gd name="connsiteY0" fmla="*/ 0 h 2468880"/>
                <a:gd name="connsiteX1" fmla="*/ 1234440 w 1234440"/>
                <a:gd name="connsiteY1" fmla="*/ 1234440 h 2468880"/>
                <a:gd name="connsiteX2" fmla="*/ 0 w 1234440"/>
                <a:gd name="connsiteY2" fmla="*/ 2468880 h 2468880"/>
                <a:gd name="connsiteX0" fmla="*/ 0 w 1234440"/>
                <a:gd name="connsiteY0" fmla="*/ 0 h 1234440"/>
                <a:gd name="connsiteX1" fmla="*/ 1234440 w 1234440"/>
                <a:gd name="connsiteY1" fmla="*/ 1234440 h 1234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4440" h="1234440">
                  <a:moveTo>
                    <a:pt x="0" y="0"/>
                  </a:moveTo>
                  <a:cubicBezTo>
                    <a:pt x="681762" y="0"/>
                    <a:pt x="1234440" y="552678"/>
                    <a:pt x="1234440" y="1234440"/>
                  </a:cubicBezTo>
                </a:path>
              </a:pathLst>
            </a:custGeom>
            <a:noFill/>
            <a:ln w="38100" cap="rnd">
              <a:solidFill>
                <a:schemeClr val="accent5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34"/>
            <p:cNvSpPr/>
            <p:nvPr userDrawn="1"/>
          </p:nvSpPr>
          <p:spPr>
            <a:xfrm>
              <a:off x="-2679895" y="1117464"/>
              <a:ext cx="2468880" cy="2468880"/>
            </a:xfrm>
            <a:custGeom>
              <a:avLst/>
              <a:gdLst>
                <a:gd name="connsiteX0" fmla="*/ 0 w 2468880"/>
                <a:gd name="connsiteY0" fmla="*/ 1234440 h 2468880"/>
                <a:gd name="connsiteX1" fmla="*/ 1234440 w 2468880"/>
                <a:gd name="connsiteY1" fmla="*/ 0 h 2468880"/>
                <a:gd name="connsiteX2" fmla="*/ 2468880 w 2468880"/>
                <a:gd name="connsiteY2" fmla="*/ 1234440 h 2468880"/>
                <a:gd name="connsiteX3" fmla="*/ 1234440 w 2468880"/>
                <a:gd name="connsiteY3" fmla="*/ 2468880 h 2468880"/>
                <a:gd name="connsiteX4" fmla="*/ 0 w 2468880"/>
                <a:gd name="connsiteY4" fmla="*/ 1234440 h 2468880"/>
                <a:gd name="connsiteX0" fmla="*/ 2468880 w 2560320"/>
                <a:gd name="connsiteY0" fmla="*/ 1234440 h 2468880"/>
                <a:gd name="connsiteX1" fmla="*/ 1234440 w 2560320"/>
                <a:gd name="connsiteY1" fmla="*/ 2468880 h 2468880"/>
                <a:gd name="connsiteX2" fmla="*/ 0 w 2560320"/>
                <a:gd name="connsiteY2" fmla="*/ 1234440 h 2468880"/>
                <a:gd name="connsiteX3" fmla="*/ 1234440 w 2560320"/>
                <a:gd name="connsiteY3" fmla="*/ 0 h 2468880"/>
                <a:gd name="connsiteX4" fmla="*/ 2560320 w 2560320"/>
                <a:gd name="connsiteY4" fmla="*/ 1325880 h 2468880"/>
                <a:gd name="connsiteX0" fmla="*/ 2468880 w 2468880"/>
                <a:gd name="connsiteY0" fmla="*/ 1234440 h 2468880"/>
                <a:gd name="connsiteX1" fmla="*/ 1234440 w 2468880"/>
                <a:gd name="connsiteY1" fmla="*/ 2468880 h 2468880"/>
                <a:gd name="connsiteX2" fmla="*/ 0 w 2468880"/>
                <a:gd name="connsiteY2" fmla="*/ 1234440 h 2468880"/>
                <a:gd name="connsiteX3" fmla="*/ 1234440 w 2468880"/>
                <a:gd name="connsiteY3" fmla="*/ 0 h 2468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68880" h="2468880">
                  <a:moveTo>
                    <a:pt x="2468880" y="1234440"/>
                  </a:moveTo>
                  <a:cubicBezTo>
                    <a:pt x="2468880" y="1916202"/>
                    <a:pt x="1916202" y="2468880"/>
                    <a:pt x="1234440" y="2468880"/>
                  </a:cubicBezTo>
                  <a:cubicBezTo>
                    <a:pt x="552678" y="2468880"/>
                    <a:pt x="0" y="1916202"/>
                    <a:pt x="0" y="1234440"/>
                  </a:cubicBezTo>
                  <a:cubicBezTo>
                    <a:pt x="0" y="552678"/>
                    <a:pt x="552678" y="0"/>
                    <a:pt x="1234440" y="0"/>
                  </a:cubicBezTo>
                </a:path>
              </a:pathLst>
            </a:custGeom>
            <a:noFill/>
            <a:ln w="38100" cap="rnd">
              <a:solidFill>
                <a:schemeClr val="tx2">
                  <a:lumMod val="75000"/>
                  <a:alpha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Content Placeholder 10"/>
          <p:cNvSpPr>
            <a:spLocks noGrp="1" noChangeAspect="1"/>
          </p:cNvSpPr>
          <p:nvPr>
            <p:ph sz="quarter" idx="35" hasCustomPrompt="1"/>
          </p:nvPr>
        </p:nvSpPr>
        <p:spPr>
          <a:xfrm>
            <a:off x="3334275" y="1809187"/>
            <a:ext cx="1567426" cy="1567426"/>
          </a:xfrm>
          <a:prstGeom prst="ellipse">
            <a:avLst/>
          </a:prstGeom>
          <a:solidFill>
            <a:schemeClr val="bg1"/>
          </a:solidFill>
        </p:spPr>
        <p:txBody>
          <a:bodyPr anchor="ctr">
            <a:noAutofit/>
          </a:bodyPr>
          <a:lstStyle>
            <a:lvl1pPr marL="0" indent="0" algn="ctr">
              <a:buNone/>
              <a:defRPr sz="4000" b="0">
                <a:solidFill>
                  <a:schemeClr val="accent5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text</a:t>
            </a:r>
            <a:endParaRPr lang="en-US" dirty="0"/>
          </a:p>
        </p:txBody>
      </p:sp>
      <p:grpSp>
        <p:nvGrpSpPr>
          <p:cNvPr id="67" name="Group 66"/>
          <p:cNvGrpSpPr/>
          <p:nvPr userDrawn="1"/>
        </p:nvGrpSpPr>
        <p:grpSpPr>
          <a:xfrm rot="11700000">
            <a:off x="3271577" y="1746489"/>
            <a:ext cx="1692822" cy="1692822"/>
            <a:chOff x="-2679895" y="1117464"/>
            <a:chExt cx="2468880" cy="2468880"/>
          </a:xfrm>
        </p:grpSpPr>
        <p:sp>
          <p:nvSpPr>
            <p:cNvPr id="68" name="Oval 35"/>
            <p:cNvSpPr/>
            <p:nvPr userDrawn="1"/>
          </p:nvSpPr>
          <p:spPr>
            <a:xfrm>
              <a:off x="-1445455" y="1117464"/>
              <a:ext cx="1234440" cy="1234440"/>
            </a:xfrm>
            <a:custGeom>
              <a:avLst/>
              <a:gdLst>
                <a:gd name="connsiteX0" fmla="*/ 0 w 2468880"/>
                <a:gd name="connsiteY0" fmla="*/ 1234440 h 2468880"/>
                <a:gd name="connsiteX1" fmla="*/ 1234440 w 2468880"/>
                <a:gd name="connsiteY1" fmla="*/ 0 h 2468880"/>
                <a:gd name="connsiteX2" fmla="*/ 2468880 w 2468880"/>
                <a:gd name="connsiteY2" fmla="*/ 1234440 h 2468880"/>
                <a:gd name="connsiteX3" fmla="*/ 1234440 w 2468880"/>
                <a:gd name="connsiteY3" fmla="*/ 2468880 h 2468880"/>
                <a:gd name="connsiteX4" fmla="*/ 0 w 2468880"/>
                <a:gd name="connsiteY4" fmla="*/ 1234440 h 2468880"/>
                <a:gd name="connsiteX0" fmla="*/ 1234440 w 2468880"/>
                <a:gd name="connsiteY0" fmla="*/ 0 h 2468880"/>
                <a:gd name="connsiteX1" fmla="*/ 2468880 w 2468880"/>
                <a:gd name="connsiteY1" fmla="*/ 1234440 h 2468880"/>
                <a:gd name="connsiteX2" fmla="*/ 1234440 w 2468880"/>
                <a:gd name="connsiteY2" fmla="*/ 2468880 h 2468880"/>
                <a:gd name="connsiteX3" fmla="*/ 0 w 2468880"/>
                <a:gd name="connsiteY3" fmla="*/ 1234440 h 2468880"/>
                <a:gd name="connsiteX4" fmla="*/ 1325880 w 2468880"/>
                <a:gd name="connsiteY4" fmla="*/ 91440 h 2468880"/>
                <a:gd name="connsiteX0" fmla="*/ 1234440 w 2468880"/>
                <a:gd name="connsiteY0" fmla="*/ 0 h 2468880"/>
                <a:gd name="connsiteX1" fmla="*/ 2468880 w 2468880"/>
                <a:gd name="connsiteY1" fmla="*/ 1234440 h 2468880"/>
                <a:gd name="connsiteX2" fmla="*/ 1234440 w 2468880"/>
                <a:gd name="connsiteY2" fmla="*/ 2468880 h 2468880"/>
                <a:gd name="connsiteX3" fmla="*/ 0 w 2468880"/>
                <a:gd name="connsiteY3" fmla="*/ 1234440 h 2468880"/>
                <a:gd name="connsiteX0" fmla="*/ 0 w 1234440"/>
                <a:gd name="connsiteY0" fmla="*/ 0 h 2468880"/>
                <a:gd name="connsiteX1" fmla="*/ 1234440 w 1234440"/>
                <a:gd name="connsiteY1" fmla="*/ 1234440 h 2468880"/>
                <a:gd name="connsiteX2" fmla="*/ 0 w 1234440"/>
                <a:gd name="connsiteY2" fmla="*/ 2468880 h 2468880"/>
                <a:gd name="connsiteX0" fmla="*/ 0 w 1234440"/>
                <a:gd name="connsiteY0" fmla="*/ 0 h 1234440"/>
                <a:gd name="connsiteX1" fmla="*/ 1234440 w 1234440"/>
                <a:gd name="connsiteY1" fmla="*/ 1234440 h 1234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4440" h="1234440">
                  <a:moveTo>
                    <a:pt x="0" y="0"/>
                  </a:moveTo>
                  <a:cubicBezTo>
                    <a:pt x="681762" y="0"/>
                    <a:pt x="1234440" y="552678"/>
                    <a:pt x="1234440" y="1234440"/>
                  </a:cubicBezTo>
                </a:path>
              </a:pathLst>
            </a:custGeom>
            <a:noFill/>
            <a:ln w="38100" cap="rnd">
              <a:solidFill>
                <a:schemeClr val="accent5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34"/>
            <p:cNvSpPr/>
            <p:nvPr userDrawn="1"/>
          </p:nvSpPr>
          <p:spPr>
            <a:xfrm>
              <a:off x="-2679895" y="1117464"/>
              <a:ext cx="2468880" cy="2468880"/>
            </a:xfrm>
            <a:custGeom>
              <a:avLst/>
              <a:gdLst>
                <a:gd name="connsiteX0" fmla="*/ 0 w 2468880"/>
                <a:gd name="connsiteY0" fmla="*/ 1234440 h 2468880"/>
                <a:gd name="connsiteX1" fmla="*/ 1234440 w 2468880"/>
                <a:gd name="connsiteY1" fmla="*/ 0 h 2468880"/>
                <a:gd name="connsiteX2" fmla="*/ 2468880 w 2468880"/>
                <a:gd name="connsiteY2" fmla="*/ 1234440 h 2468880"/>
                <a:gd name="connsiteX3" fmla="*/ 1234440 w 2468880"/>
                <a:gd name="connsiteY3" fmla="*/ 2468880 h 2468880"/>
                <a:gd name="connsiteX4" fmla="*/ 0 w 2468880"/>
                <a:gd name="connsiteY4" fmla="*/ 1234440 h 2468880"/>
                <a:gd name="connsiteX0" fmla="*/ 2468880 w 2560320"/>
                <a:gd name="connsiteY0" fmla="*/ 1234440 h 2468880"/>
                <a:gd name="connsiteX1" fmla="*/ 1234440 w 2560320"/>
                <a:gd name="connsiteY1" fmla="*/ 2468880 h 2468880"/>
                <a:gd name="connsiteX2" fmla="*/ 0 w 2560320"/>
                <a:gd name="connsiteY2" fmla="*/ 1234440 h 2468880"/>
                <a:gd name="connsiteX3" fmla="*/ 1234440 w 2560320"/>
                <a:gd name="connsiteY3" fmla="*/ 0 h 2468880"/>
                <a:gd name="connsiteX4" fmla="*/ 2560320 w 2560320"/>
                <a:gd name="connsiteY4" fmla="*/ 1325880 h 2468880"/>
                <a:gd name="connsiteX0" fmla="*/ 2468880 w 2468880"/>
                <a:gd name="connsiteY0" fmla="*/ 1234440 h 2468880"/>
                <a:gd name="connsiteX1" fmla="*/ 1234440 w 2468880"/>
                <a:gd name="connsiteY1" fmla="*/ 2468880 h 2468880"/>
                <a:gd name="connsiteX2" fmla="*/ 0 w 2468880"/>
                <a:gd name="connsiteY2" fmla="*/ 1234440 h 2468880"/>
                <a:gd name="connsiteX3" fmla="*/ 1234440 w 2468880"/>
                <a:gd name="connsiteY3" fmla="*/ 0 h 2468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68880" h="2468880">
                  <a:moveTo>
                    <a:pt x="2468880" y="1234440"/>
                  </a:moveTo>
                  <a:cubicBezTo>
                    <a:pt x="2468880" y="1916202"/>
                    <a:pt x="1916202" y="2468880"/>
                    <a:pt x="1234440" y="2468880"/>
                  </a:cubicBezTo>
                  <a:cubicBezTo>
                    <a:pt x="552678" y="2468880"/>
                    <a:pt x="0" y="1916202"/>
                    <a:pt x="0" y="1234440"/>
                  </a:cubicBezTo>
                  <a:cubicBezTo>
                    <a:pt x="0" y="552678"/>
                    <a:pt x="552678" y="0"/>
                    <a:pt x="1234440" y="0"/>
                  </a:cubicBezTo>
                </a:path>
              </a:pathLst>
            </a:custGeom>
            <a:noFill/>
            <a:ln w="38100" cap="rnd">
              <a:solidFill>
                <a:schemeClr val="tx2">
                  <a:lumMod val="75000"/>
                  <a:alpha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0" name="Content Placeholder 10"/>
          <p:cNvSpPr>
            <a:spLocks noGrp="1" noChangeAspect="1"/>
          </p:cNvSpPr>
          <p:nvPr>
            <p:ph sz="quarter" idx="36" hasCustomPrompt="1"/>
          </p:nvPr>
        </p:nvSpPr>
        <p:spPr>
          <a:xfrm>
            <a:off x="5962707" y="1809187"/>
            <a:ext cx="1567426" cy="1567426"/>
          </a:xfrm>
          <a:prstGeom prst="ellipse">
            <a:avLst/>
          </a:prstGeom>
          <a:solidFill>
            <a:schemeClr val="bg1"/>
          </a:solidFill>
        </p:spPr>
        <p:txBody>
          <a:bodyPr anchor="ctr">
            <a:noAutofit/>
          </a:bodyPr>
          <a:lstStyle>
            <a:lvl1pPr marL="0" indent="0" algn="ctr">
              <a:buNone/>
              <a:defRPr sz="4000" b="0">
                <a:solidFill>
                  <a:schemeClr val="accent5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text</a:t>
            </a:r>
            <a:endParaRPr lang="en-US" dirty="0"/>
          </a:p>
        </p:txBody>
      </p:sp>
      <p:grpSp>
        <p:nvGrpSpPr>
          <p:cNvPr id="71" name="Group 70"/>
          <p:cNvGrpSpPr/>
          <p:nvPr userDrawn="1"/>
        </p:nvGrpSpPr>
        <p:grpSpPr>
          <a:xfrm rot="11700000">
            <a:off x="5900009" y="1746489"/>
            <a:ext cx="1692822" cy="1692822"/>
            <a:chOff x="-2679895" y="1117464"/>
            <a:chExt cx="2468880" cy="2468880"/>
          </a:xfrm>
        </p:grpSpPr>
        <p:sp>
          <p:nvSpPr>
            <p:cNvPr id="72" name="Oval 35"/>
            <p:cNvSpPr/>
            <p:nvPr userDrawn="1"/>
          </p:nvSpPr>
          <p:spPr>
            <a:xfrm>
              <a:off x="-1445455" y="1117464"/>
              <a:ext cx="1234440" cy="1234440"/>
            </a:xfrm>
            <a:custGeom>
              <a:avLst/>
              <a:gdLst>
                <a:gd name="connsiteX0" fmla="*/ 0 w 2468880"/>
                <a:gd name="connsiteY0" fmla="*/ 1234440 h 2468880"/>
                <a:gd name="connsiteX1" fmla="*/ 1234440 w 2468880"/>
                <a:gd name="connsiteY1" fmla="*/ 0 h 2468880"/>
                <a:gd name="connsiteX2" fmla="*/ 2468880 w 2468880"/>
                <a:gd name="connsiteY2" fmla="*/ 1234440 h 2468880"/>
                <a:gd name="connsiteX3" fmla="*/ 1234440 w 2468880"/>
                <a:gd name="connsiteY3" fmla="*/ 2468880 h 2468880"/>
                <a:gd name="connsiteX4" fmla="*/ 0 w 2468880"/>
                <a:gd name="connsiteY4" fmla="*/ 1234440 h 2468880"/>
                <a:gd name="connsiteX0" fmla="*/ 1234440 w 2468880"/>
                <a:gd name="connsiteY0" fmla="*/ 0 h 2468880"/>
                <a:gd name="connsiteX1" fmla="*/ 2468880 w 2468880"/>
                <a:gd name="connsiteY1" fmla="*/ 1234440 h 2468880"/>
                <a:gd name="connsiteX2" fmla="*/ 1234440 w 2468880"/>
                <a:gd name="connsiteY2" fmla="*/ 2468880 h 2468880"/>
                <a:gd name="connsiteX3" fmla="*/ 0 w 2468880"/>
                <a:gd name="connsiteY3" fmla="*/ 1234440 h 2468880"/>
                <a:gd name="connsiteX4" fmla="*/ 1325880 w 2468880"/>
                <a:gd name="connsiteY4" fmla="*/ 91440 h 2468880"/>
                <a:gd name="connsiteX0" fmla="*/ 1234440 w 2468880"/>
                <a:gd name="connsiteY0" fmla="*/ 0 h 2468880"/>
                <a:gd name="connsiteX1" fmla="*/ 2468880 w 2468880"/>
                <a:gd name="connsiteY1" fmla="*/ 1234440 h 2468880"/>
                <a:gd name="connsiteX2" fmla="*/ 1234440 w 2468880"/>
                <a:gd name="connsiteY2" fmla="*/ 2468880 h 2468880"/>
                <a:gd name="connsiteX3" fmla="*/ 0 w 2468880"/>
                <a:gd name="connsiteY3" fmla="*/ 1234440 h 2468880"/>
                <a:gd name="connsiteX0" fmla="*/ 0 w 1234440"/>
                <a:gd name="connsiteY0" fmla="*/ 0 h 2468880"/>
                <a:gd name="connsiteX1" fmla="*/ 1234440 w 1234440"/>
                <a:gd name="connsiteY1" fmla="*/ 1234440 h 2468880"/>
                <a:gd name="connsiteX2" fmla="*/ 0 w 1234440"/>
                <a:gd name="connsiteY2" fmla="*/ 2468880 h 2468880"/>
                <a:gd name="connsiteX0" fmla="*/ 0 w 1234440"/>
                <a:gd name="connsiteY0" fmla="*/ 0 h 1234440"/>
                <a:gd name="connsiteX1" fmla="*/ 1234440 w 1234440"/>
                <a:gd name="connsiteY1" fmla="*/ 1234440 h 1234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4440" h="1234440">
                  <a:moveTo>
                    <a:pt x="0" y="0"/>
                  </a:moveTo>
                  <a:cubicBezTo>
                    <a:pt x="681762" y="0"/>
                    <a:pt x="1234440" y="552678"/>
                    <a:pt x="1234440" y="1234440"/>
                  </a:cubicBezTo>
                </a:path>
              </a:pathLst>
            </a:custGeom>
            <a:noFill/>
            <a:ln w="38100" cap="rnd">
              <a:solidFill>
                <a:schemeClr val="accent5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34"/>
            <p:cNvSpPr/>
            <p:nvPr userDrawn="1"/>
          </p:nvSpPr>
          <p:spPr>
            <a:xfrm>
              <a:off x="-2679895" y="1117464"/>
              <a:ext cx="2468880" cy="2468880"/>
            </a:xfrm>
            <a:custGeom>
              <a:avLst/>
              <a:gdLst>
                <a:gd name="connsiteX0" fmla="*/ 0 w 2468880"/>
                <a:gd name="connsiteY0" fmla="*/ 1234440 h 2468880"/>
                <a:gd name="connsiteX1" fmla="*/ 1234440 w 2468880"/>
                <a:gd name="connsiteY1" fmla="*/ 0 h 2468880"/>
                <a:gd name="connsiteX2" fmla="*/ 2468880 w 2468880"/>
                <a:gd name="connsiteY2" fmla="*/ 1234440 h 2468880"/>
                <a:gd name="connsiteX3" fmla="*/ 1234440 w 2468880"/>
                <a:gd name="connsiteY3" fmla="*/ 2468880 h 2468880"/>
                <a:gd name="connsiteX4" fmla="*/ 0 w 2468880"/>
                <a:gd name="connsiteY4" fmla="*/ 1234440 h 2468880"/>
                <a:gd name="connsiteX0" fmla="*/ 2468880 w 2560320"/>
                <a:gd name="connsiteY0" fmla="*/ 1234440 h 2468880"/>
                <a:gd name="connsiteX1" fmla="*/ 1234440 w 2560320"/>
                <a:gd name="connsiteY1" fmla="*/ 2468880 h 2468880"/>
                <a:gd name="connsiteX2" fmla="*/ 0 w 2560320"/>
                <a:gd name="connsiteY2" fmla="*/ 1234440 h 2468880"/>
                <a:gd name="connsiteX3" fmla="*/ 1234440 w 2560320"/>
                <a:gd name="connsiteY3" fmla="*/ 0 h 2468880"/>
                <a:gd name="connsiteX4" fmla="*/ 2560320 w 2560320"/>
                <a:gd name="connsiteY4" fmla="*/ 1325880 h 2468880"/>
                <a:gd name="connsiteX0" fmla="*/ 2468880 w 2468880"/>
                <a:gd name="connsiteY0" fmla="*/ 1234440 h 2468880"/>
                <a:gd name="connsiteX1" fmla="*/ 1234440 w 2468880"/>
                <a:gd name="connsiteY1" fmla="*/ 2468880 h 2468880"/>
                <a:gd name="connsiteX2" fmla="*/ 0 w 2468880"/>
                <a:gd name="connsiteY2" fmla="*/ 1234440 h 2468880"/>
                <a:gd name="connsiteX3" fmla="*/ 1234440 w 2468880"/>
                <a:gd name="connsiteY3" fmla="*/ 0 h 2468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68880" h="2468880">
                  <a:moveTo>
                    <a:pt x="2468880" y="1234440"/>
                  </a:moveTo>
                  <a:cubicBezTo>
                    <a:pt x="2468880" y="1916202"/>
                    <a:pt x="1916202" y="2468880"/>
                    <a:pt x="1234440" y="2468880"/>
                  </a:cubicBezTo>
                  <a:cubicBezTo>
                    <a:pt x="552678" y="2468880"/>
                    <a:pt x="0" y="1916202"/>
                    <a:pt x="0" y="1234440"/>
                  </a:cubicBezTo>
                  <a:cubicBezTo>
                    <a:pt x="0" y="552678"/>
                    <a:pt x="552678" y="0"/>
                    <a:pt x="1234440" y="0"/>
                  </a:cubicBezTo>
                </a:path>
              </a:pathLst>
            </a:custGeom>
            <a:noFill/>
            <a:ln w="38100" cap="rnd">
              <a:solidFill>
                <a:schemeClr val="tx2">
                  <a:lumMod val="75000"/>
                  <a:alpha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" name="Group 53"/>
          <p:cNvGrpSpPr/>
          <p:nvPr userDrawn="1"/>
        </p:nvGrpSpPr>
        <p:grpSpPr>
          <a:xfrm>
            <a:off x="301972" y="4899680"/>
            <a:ext cx="7608685" cy="239248"/>
            <a:chOff x="5375569" y="4194915"/>
            <a:chExt cx="651444" cy="45719"/>
          </a:xfrm>
        </p:grpSpPr>
        <p:sp>
          <p:nvSpPr>
            <p:cNvPr id="55" name="object 15"/>
            <p:cNvSpPr/>
            <p:nvPr userDrawn="1"/>
          </p:nvSpPr>
          <p:spPr>
            <a:xfrm>
              <a:off x="5375569" y="4194916"/>
              <a:ext cx="325755" cy="0"/>
            </a:xfrm>
            <a:custGeom>
              <a:avLst/>
              <a:gdLst/>
              <a:ahLst/>
              <a:cxnLst/>
              <a:rect l="l" t="t" r="r" b="b"/>
              <a:pathLst>
                <a:path w="325755">
                  <a:moveTo>
                    <a:pt x="325716" y="0"/>
                  </a:moveTo>
                  <a:lnTo>
                    <a:pt x="0" y="0"/>
                  </a:lnTo>
                </a:path>
              </a:pathLst>
            </a:custGeom>
            <a:ln w="25400" cap="rnd">
              <a:solidFill>
                <a:schemeClr val="accent5"/>
              </a:solidFill>
            </a:ln>
          </p:spPr>
          <p:txBody>
            <a:bodyPr wrap="square" lIns="0" tIns="0" rIns="0" bIns="0" rtlCol="0"/>
            <a:lstStyle/>
            <a:p>
              <a:endParaRPr b="0" i="0" dirty="0">
                <a:latin typeface="Arial" charset="0"/>
              </a:endParaRPr>
            </a:p>
          </p:txBody>
        </p:sp>
        <p:sp>
          <p:nvSpPr>
            <p:cNvPr id="56" name="object 10"/>
            <p:cNvSpPr/>
            <p:nvPr userDrawn="1"/>
          </p:nvSpPr>
          <p:spPr>
            <a:xfrm>
              <a:off x="5701291" y="4194915"/>
              <a:ext cx="325722" cy="45719"/>
            </a:xfrm>
            <a:custGeom>
              <a:avLst/>
              <a:gdLst/>
              <a:ahLst/>
              <a:cxnLst/>
              <a:rect l="l" t="t" r="r" b="b"/>
              <a:pathLst>
                <a:path w="398780">
                  <a:moveTo>
                    <a:pt x="398183" y="0"/>
                  </a:moveTo>
                  <a:lnTo>
                    <a:pt x="17056" y="0"/>
                  </a:lnTo>
                  <a:lnTo>
                    <a:pt x="0" y="0"/>
                  </a:lnTo>
                </a:path>
              </a:pathLst>
            </a:custGeom>
            <a:ln w="25400" cap="rnd">
              <a:solidFill>
                <a:schemeClr val="tx2">
                  <a:lumMod val="75000"/>
                  <a:alpha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 b="0" i="0" dirty="0">
                <a:latin typeface="Arial" charset="0"/>
              </a:endParaRPr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1" y="163122"/>
            <a:ext cx="7605856" cy="690936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42704" y="6567170"/>
            <a:ext cx="280436" cy="177421"/>
          </a:xfrm>
          <a:prstGeom prst="rect">
            <a:avLst/>
          </a:prstGeom>
          <a:ln w="25400" cap="rnd">
            <a:noFill/>
          </a:ln>
        </p:spPr>
        <p:txBody>
          <a:bodyPr vert="horz" lIns="0" tIns="0" rIns="36576" bIns="0" rtlCol="0" anchor="ctr"/>
          <a:lstStyle>
            <a:lvl1pPr algn="r">
              <a:defRPr sz="1000" b="1">
                <a:solidFill>
                  <a:schemeClr val="bg1"/>
                </a:solidFill>
              </a:defRPr>
            </a:lvl1pPr>
          </a:lstStyle>
          <a:p>
            <a:fld id="{369CBD11-8145-8849-BA5F-F03872159E2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9" name="TextBox 38"/>
          <p:cNvSpPr txBox="1"/>
          <p:nvPr userDrawn="1"/>
        </p:nvSpPr>
        <p:spPr>
          <a:xfrm>
            <a:off x="207878" y="6540464"/>
            <a:ext cx="209704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 smtClean="0">
                <a:solidFill>
                  <a:schemeClr val="tx2">
                    <a:alpha val="40000"/>
                  </a:schemeClr>
                </a:solidFill>
              </a:rPr>
              <a:t>©2017 </a:t>
            </a:r>
            <a:r>
              <a:rPr lang="en-US" sz="900" dirty="0" err="1" smtClean="0">
                <a:solidFill>
                  <a:schemeClr val="tx2">
                    <a:alpha val="40000"/>
                  </a:schemeClr>
                </a:solidFill>
              </a:rPr>
              <a:t>LiveRamp</a:t>
            </a:r>
            <a:r>
              <a:rPr lang="en-US" sz="900" dirty="0" smtClean="0">
                <a:solidFill>
                  <a:schemeClr val="tx2">
                    <a:alpha val="40000"/>
                  </a:schemeClr>
                </a:solidFill>
              </a:rPr>
              <a:t>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995931389"/>
      </p:ext>
    </p:extLst>
  </p:cSld>
  <p:clrMapOvr>
    <a:masterClrMapping/>
  </p:clrMapOvr>
  <p:transition xmlns:p14="http://schemas.microsoft.com/office/powerpoint/2010/main" spd="med">
    <p:pull/>
  </p:transition>
  <p:timing>
    <p:tnLst>
      <p:par>
        <p:cTn xmlns:p14="http://schemas.microsoft.com/office/powerpoint/2010/main"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pos="5160">
          <p15:clr>
            <a:srgbClr val="FBAE40"/>
          </p15:clr>
        </p15:guide>
        <p15:guide id="2" orient="horz" pos="1632">
          <p15:clr>
            <a:srgbClr val="FBAE40"/>
          </p15:clr>
        </p15:guide>
        <p15:guide id="3" pos="2592">
          <p15:clr>
            <a:srgbClr val="FBAE40"/>
          </p15:clr>
        </p15:guide>
        <p15:guide id="4" pos="912">
          <p15:clr>
            <a:srgbClr val="FBAE40"/>
          </p15:clr>
        </p15:guide>
        <p15:guide id="5" pos="4248">
          <p15:clr>
            <a:srgbClr val="FBAE40"/>
          </p15:clr>
        </p15:guide>
      </p15:sldGuideLst>
    </p:ext>
  </p:extLs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oblem/solu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8106745" y="0"/>
            <a:ext cx="4094399" cy="3721989"/>
          </a:xfrm>
          <a:custGeom>
            <a:avLst/>
            <a:gdLst>
              <a:gd name="connsiteX0" fmla="*/ 0 w 4000500"/>
              <a:gd name="connsiteY0" fmla="*/ 0 h 3429000"/>
              <a:gd name="connsiteX1" fmla="*/ 4000500 w 4000500"/>
              <a:gd name="connsiteY1" fmla="*/ 0 h 3429000"/>
              <a:gd name="connsiteX2" fmla="*/ 4000500 w 4000500"/>
              <a:gd name="connsiteY2" fmla="*/ 3429000 h 3429000"/>
              <a:gd name="connsiteX3" fmla="*/ 0 w 4000500"/>
              <a:gd name="connsiteY3" fmla="*/ 3429000 h 3429000"/>
              <a:gd name="connsiteX4" fmla="*/ 0 w 4000500"/>
              <a:gd name="connsiteY4" fmla="*/ 0 h 3429000"/>
              <a:gd name="connsiteX0" fmla="*/ 0 w 4000500"/>
              <a:gd name="connsiteY0" fmla="*/ 0 h 3712464"/>
              <a:gd name="connsiteX1" fmla="*/ 4000500 w 4000500"/>
              <a:gd name="connsiteY1" fmla="*/ 0 h 3712464"/>
              <a:gd name="connsiteX2" fmla="*/ 4000500 w 4000500"/>
              <a:gd name="connsiteY2" fmla="*/ 3429000 h 3712464"/>
              <a:gd name="connsiteX3" fmla="*/ 9144 w 4000500"/>
              <a:gd name="connsiteY3" fmla="*/ 3712464 h 3712464"/>
              <a:gd name="connsiteX4" fmla="*/ 0 w 4000500"/>
              <a:gd name="connsiteY4" fmla="*/ 0 h 3712464"/>
              <a:gd name="connsiteX0" fmla="*/ 0 w 4009644"/>
              <a:gd name="connsiteY0" fmla="*/ 0 h 3712464"/>
              <a:gd name="connsiteX1" fmla="*/ 4000500 w 4009644"/>
              <a:gd name="connsiteY1" fmla="*/ 0 h 3712464"/>
              <a:gd name="connsiteX2" fmla="*/ 4009644 w 4009644"/>
              <a:gd name="connsiteY2" fmla="*/ 3191256 h 3712464"/>
              <a:gd name="connsiteX3" fmla="*/ 9144 w 4009644"/>
              <a:gd name="connsiteY3" fmla="*/ 3712464 h 3712464"/>
              <a:gd name="connsiteX4" fmla="*/ 0 w 4009644"/>
              <a:gd name="connsiteY4" fmla="*/ 0 h 3712464"/>
              <a:gd name="connsiteX0" fmla="*/ 0 w 4009644"/>
              <a:gd name="connsiteY0" fmla="*/ 0 h 3721989"/>
              <a:gd name="connsiteX1" fmla="*/ 4000500 w 4009644"/>
              <a:gd name="connsiteY1" fmla="*/ 0 h 3721989"/>
              <a:gd name="connsiteX2" fmla="*/ 4009644 w 4009644"/>
              <a:gd name="connsiteY2" fmla="*/ 3191256 h 3721989"/>
              <a:gd name="connsiteX3" fmla="*/ 2794 w 4009644"/>
              <a:gd name="connsiteY3" fmla="*/ 3721989 h 3721989"/>
              <a:gd name="connsiteX4" fmla="*/ 0 w 4009644"/>
              <a:gd name="connsiteY4" fmla="*/ 0 h 3721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9644" h="3721989">
                <a:moveTo>
                  <a:pt x="0" y="0"/>
                </a:moveTo>
                <a:lnTo>
                  <a:pt x="4000500" y="0"/>
                </a:lnTo>
                <a:lnTo>
                  <a:pt x="4009644" y="3191256"/>
                </a:lnTo>
                <a:lnTo>
                  <a:pt x="2794" y="3721989"/>
                </a:lnTo>
                <a:cubicBezTo>
                  <a:pt x="1863" y="2481326"/>
                  <a:pt x="931" y="1240663"/>
                  <a:pt x="0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 userDrawn="1"/>
        </p:nvSpPr>
        <p:spPr>
          <a:xfrm flipH="1">
            <a:off x="0" y="0"/>
            <a:ext cx="81915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 userDrawn="1"/>
        </p:nvSpPr>
        <p:spPr>
          <a:xfrm>
            <a:off x="9927188" y="3160628"/>
            <a:ext cx="540861" cy="540861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 userDrawn="1"/>
        </p:nvGrpSpPr>
        <p:grpSpPr>
          <a:xfrm flipH="1">
            <a:off x="10077943" y="3328622"/>
            <a:ext cx="221327" cy="282235"/>
            <a:chOff x="10110745" y="3414278"/>
            <a:chExt cx="221327" cy="282235"/>
          </a:xfrm>
        </p:grpSpPr>
        <p:sp>
          <p:nvSpPr>
            <p:cNvPr id="43" name="object 10"/>
            <p:cNvSpPr/>
            <p:nvPr userDrawn="1"/>
          </p:nvSpPr>
          <p:spPr>
            <a:xfrm rot="2765563" flipV="1">
              <a:off x="10007189" y="3517834"/>
              <a:ext cx="252831" cy="45719"/>
            </a:xfrm>
            <a:custGeom>
              <a:avLst/>
              <a:gdLst/>
              <a:ahLst/>
              <a:cxnLst/>
              <a:rect l="l" t="t" r="r" b="b"/>
              <a:pathLst>
                <a:path w="398780">
                  <a:moveTo>
                    <a:pt x="398183" y="0"/>
                  </a:moveTo>
                  <a:lnTo>
                    <a:pt x="17056" y="0"/>
                  </a:lnTo>
                  <a:lnTo>
                    <a:pt x="0" y="0"/>
                  </a:lnTo>
                </a:path>
              </a:pathLst>
            </a:custGeom>
            <a:ln w="25400" cap="rnd">
              <a:solidFill>
                <a:schemeClr val="accent5"/>
              </a:solidFill>
            </a:ln>
          </p:spPr>
          <p:txBody>
            <a:bodyPr wrap="square" lIns="0" tIns="0" rIns="0" bIns="0" rtlCol="0"/>
            <a:lstStyle/>
            <a:p>
              <a:endParaRPr b="0" i="0" dirty="0">
                <a:latin typeface="Arial" charset="0"/>
              </a:endParaRPr>
            </a:p>
          </p:txBody>
        </p:sp>
        <p:sp>
          <p:nvSpPr>
            <p:cNvPr id="41" name="object 10"/>
            <p:cNvSpPr/>
            <p:nvPr userDrawn="1"/>
          </p:nvSpPr>
          <p:spPr>
            <a:xfrm rot="18834437">
              <a:off x="10182797" y="3547238"/>
              <a:ext cx="252831" cy="45719"/>
            </a:xfrm>
            <a:custGeom>
              <a:avLst/>
              <a:gdLst/>
              <a:ahLst/>
              <a:cxnLst/>
              <a:rect l="l" t="t" r="r" b="b"/>
              <a:pathLst>
                <a:path w="398780">
                  <a:moveTo>
                    <a:pt x="398183" y="0"/>
                  </a:moveTo>
                  <a:lnTo>
                    <a:pt x="17056" y="0"/>
                  </a:lnTo>
                  <a:lnTo>
                    <a:pt x="0" y="0"/>
                  </a:lnTo>
                </a:path>
              </a:pathLst>
            </a:custGeom>
            <a:ln w="25400" cap="rnd">
              <a:solidFill>
                <a:schemeClr val="tx2">
                  <a:lumMod val="75000"/>
                  <a:alpha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 b="0" i="0" dirty="0">
                <a:latin typeface="Arial" charset="0"/>
              </a:endParaRPr>
            </a:p>
          </p:txBody>
        </p:sp>
      </p:grpSp>
      <p:sp>
        <p:nvSpPr>
          <p:cNvPr id="40" name="Text Placeholder 20"/>
          <p:cNvSpPr>
            <a:spLocks noGrp="1"/>
          </p:cNvSpPr>
          <p:nvPr>
            <p:ph type="body" sz="quarter" idx="14" hasCustomPrompt="1"/>
          </p:nvPr>
        </p:nvSpPr>
        <p:spPr>
          <a:xfrm>
            <a:off x="301973" y="1094919"/>
            <a:ext cx="2305050" cy="90233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2400" b="1" i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defRPr>
            </a:lvl1pPr>
            <a:lvl2pPr marL="311142" indent="0" algn="ctr">
              <a:buNone/>
              <a:defRPr sz="1600"/>
            </a:lvl2pPr>
            <a:lvl3pPr marL="609585" indent="0" algn="ctr">
              <a:buNone/>
              <a:defRPr sz="1600"/>
            </a:lvl3pPr>
            <a:lvl4pPr marL="918611" indent="0" algn="ctr">
              <a:buNone/>
              <a:defRPr sz="1600"/>
            </a:lvl4pPr>
            <a:lvl5pPr marL="1219170" indent="0" algn="ctr">
              <a:buNone/>
              <a:defRPr sz="1600"/>
            </a:lvl5pPr>
          </a:lstStyle>
          <a:p>
            <a:pPr lvl="0"/>
            <a:r>
              <a:rPr lang="en-US" dirty="0" smtClean="0"/>
              <a:t>CLICK TO EDIT MASTER TEXT</a:t>
            </a:r>
          </a:p>
        </p:txBody>
      </p:sp>
      <p:sp>
        <p:nvSpPr>
          <p:cNvPr id="42" name="Text Placeholder 20"/>
          <p:cNvSpPr>
            <a:spLocks noGrp="1"/>
          </p:cNvSpPr>
          <p:nvPr>
            <p:ph type="body" sz="quarter" idx="15"/>
          </p:nvPr>
        </p:nvSpPr>
        <p:spPr>
          <a:xfrm>
            <a:off x="301973" y="4270512"/>
            <a:ext cx="2305050" cy="1848505"/>
          </a:xfrm>
          <a:prstGeom prst="rect">
            <a:avLst/>
          </a:prstGeom>
        </p:spPr>
        <p:txBody>
          <a:bodyPr lIns="0" rIns="0" anchor="t">
            <a:normAutofit/>
          </a:bodyPr>
          <a:lstStyle>
            <a:lvl1pPr marL="0" indent="0" algn="ctr">
              <a:buNone/>
              <a:defRPr sz="1800" b="0" i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  <a:lvl2pPr marL="311142" indent="0" algn="ctr">
              <a:buNone/>
              <a:defRPr sz="1600"/>
            </a:lvl2pPr>
            <a:lvl3pPr marL="609585" indent="0" algn="ctr">
              <a:buNone/>
              <a:defRPr sz="1600"/>
            </a:lvl3pPr>
            <a:lvl4pPr marL="918611" indent="0" algn="ctr">
              <a:buNone/>
              <a:defRPr sz="1600"/>
            </a:lvl4pPr>
            <a:lvl5pPr marL="1219170" indent="0" algn="ctr">
              <a:buNone/>
              <a:defRPr sz="1600"/>
            </a:lvl5pPr>
          </a:lstStyle>
          <a:p>
            <a:pPr lvl="0"/>
            <a:r>
              <a:rPr lang="en-US" dirty="0" smtClean="0"/>
              <a:t>Click to edit Master text</a:t>
            </a:r>
          </a:p>
        </p:txBody>
      </p:sp>
      <p:sp>
        <p:nvSpPr>
          <p:cNvPr id="44" name="Text Placeholder 20"/>
          <p:cNvSpPr>
            <a:spLocks noGrp="1"/>
          </p:cNvSpPr>
          <p:nvPr>
            <p:ph type="body" sz="quarter" idx="16" hasCustomPrompt="1"/>
          </p:nvPr>
        </p:nvSpPr>
        <p:spPr>
          <a:xfrm>
            <a:off x="2953790" y="1094919"/>
            <a:ext cx="2305050" cy="90233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2400" b="1" i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defRPr>
            </a:lvl1pPr>
            <a:lvl2pPr marL="311142" indent="0" algn="ctr">
              <a:buNone/>
              <a:defRPr sz="1600"/>
            </a:lvl2pPr>
            <a:lvl3pPr marL="609585" indent="0" algn="ctr">
              <a:buNone/>
              <a:defRPr sz="1600"/>
            </a:lvl3pPr>
            <a:lvl4pPr marL="918611" indent="0" algn="ctr">
              <a:buNone/>
              <a:defRPr sz="1600"/>
            </a:lvl4pPr>
            <a:lvl5pPr marL="1219170" indent="0" algn="ctr">
              <a:buNone/>
              <a:defRPr sz="1600"/>
            </a:lvl5pPr>
          </a:lstStyle>
          <a:p>
            <a:pPr lvl="0"/>
            <a:r>
              <a:rPr lang="en-US" dirty="0" smtClean="0"/>
              <a:t>CLICK TO EDIT MASTER TEXT</a:t>
            </a:r>
          </a:p>
        </p:txBody>
      </p:sp>
      <p:sp>
        <p:nvSpPr>
          <p:cNvPr id="45" name="Text Placeholder 20"/>
          <p:cNvSpPr>
            <a:spLocks noGrp="1"/>
          </p:cNvSpPr>
          <p:nvPr>
            <p:ph type="body" sz="quarter" idx="17"/>
          </p:nvPr>
        </p:nvSpPr>
        <p:spPr>
          <a:xfrm>
            <a:off x="2953790" y="4270512"/>
            <a:ext cx="2305050" cy="1848505"/>
          </a:xfrm>
          <a:prstGeom prst="rect">
            <a:avLst/>
          </a:prstGeom>
        </p:spPr>
        <p:txBody>
          <a:bodyPr lIns="0" rIns="0" anchor="t">
            <a:normAutofit/>
          </a:bodyPr>
          <a:lstStyle>
            <a:lvl1pPr marL="0" indent="0" algn="ctr">
              <a:buNone/>
              <a:defRPr sz="1800" b="0" i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  <a:lvl2pPr marL="311142" indent="0" algn="ctr">
              <a:buNone/>
              <a:defRPr sz="1600"/>
            </a:lvl2pPr>
            <a:lvl3pPr marL="609585" indent="0" algn="ctr">
              <a:buNone/>
              <a:defRPr sz="1600"/>
            </a:lvl3pPr>
            <a:lvl4pPr marL="918611" indent="0" algn="ctr">
              <a:buNone/>
              <a:defRPr sz="1600"/>
            </a:lvl4pPr>
            <a:lvl5pPr marL="1219170" indent="0" algn="ctr">
              <a:buNone/>
              <a:defRPr sz="1600"/>
            </a:lvl5pPr>
          </a:lstStyle>
          <a:p>
            <a:pPr lvl="0"/>
            <a:r>
              <a:rPr lang="en-US" dirty="0" smtClean="0"/>
              <a:t>Click to edit Master text</a:t>
            </a:r>
          </a:p>
        </p:txBody>
      </p:sp>
      <p:sp>
        <p:nvSpPr>
          <p:cNvPr id="46" name="Text Placeholder 20"/>
          <p:cNvSpPr>
            <a:spLocks noGrp="1"/>
          </p:cNvSpPr>
          <p:nvPr>
            <p:ph type="body" sz="quarter" idx="18" hasCustomPrompt="1"/>
          </p:nvPr>
        </p:nvSpPr>
        <p:spPr>
          <a:xfrm>
            <a:off x="5605607" y="1094919"/>
            <a:ext cx="2305050" cy="90233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2400" b="1" i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defRPr>
            </a:lvl1pPr>
            <a:lvl2pPr marL="311142" indent="0" algn="ctr">
              <a:buNone/>
              <a:defRPr sz="1600"/>
            </a:lvl2pPr>
            <a:lvl3pPr marL="609585" indent="0" algn="ctr">
              <a:buNone/>
              <a:defRPr sz="1600"/>
            </a:lvl3pPr>
            <a:lvl4pPr marL="918611" indent="0" algn="ctr">
              <a:buNone/>
              <a:defRPr sz="1600"/>
            </a:lvl4pPr>
            <a:lvl5pPr marL="1219170" indent="0" algn="ctr">
              <a:buNone/>
              <a:defRPr sz="1600"/>
            </a:lvl5pPr>
          </a:lstStyle>
          <a:p>
            <a:pPr lvl="0"/>
            <a:r>
              <a:rPr lang="en-US" dirty="0" smtClean="0"/>
              <a:t>CLICK TO EDIT MASTER TEXT</a:t>
            </a:r>
          </a:p>
        </p:txBody>
      </p:sp>
      <p:sp>
        <p:nvSpPr>
          <p:cNvPr id="47" name="Text Placeholder 20"/>
          <p:cNvSpPr>
            <a:spLocks noGrp="1"/>
          </p:cNvSpPr>
          <p:nvPr>
            <p:ph type="body" sz="quarter" idx="19"/>
          </p:nvPr>
        </p:nvSpPr>
        <p:spPr>
          <a:xfrm>
            <a:off x="5605607" y="4270512"/>
            <a:ext cx="2305050" cy="1848505"/>
          </a:xfrm>
          <a:prstGeom prst="rect">
            <a:avLst/>
          </a:prstGeom>
        </p:spPr>
        <p:txBody>
          <a:bodyPr lIns="0" rIns="0" anchor="t">
            <a:normAutofit/>
          </a:bodyPr>
          <a:lstStyle>
            <a:lvl1pPr marL="0" indent="0" algn="ctr">
              <a:buNone/>
              <a:defRPr sz="1800" b="0" i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  <a:lvl2pPr marL="311142" indent="0" algn="ctr">
              <a:buNone/>
              <a:defRPr sz="1600"/>
            </a:lvl2pPr>
            <a:lvl3pPr marL="609585" indent="0" algn="ctr">
              <a:buNone/>
              <a:defRPr sz="1600"/>
            </a:lvl3pPr>
            <a:lvl4pPr marL="918611" indent="0" algn="ctr">
              <a:buNone/>
              <a:defRPr sz="1600"/>
            </a:lvl4pPr>
            <a:lvl5pPr marL="1219170" indent="0" algn="ctr">
              <a:buNone/>
              <a:defRPr sz="1600"/>
            </a:lvl5pPr>
          </a:lstStyle>
          <a:p>
            <a:pPr lvl="0"/>
            <a:r>
              <a:rPr lang="en-US" dirty="0" smtClean="0"/>
              <a:t>Click to edit Master text</a:t>
            </a:r>
          </a:p>
        </p:txBody>
      </p:sp>
      <p:sp>
        <p:nvSpPr>
          <p:cNvPr id="50" name="Text Placeholder 20"/>
          <p:cNvSpPr>
            <a:spLocks noGrp="1"/>
          </p:cNvSpPr>
          <p:nvPr>
            <p:ph type="body" sz="quarter" idx="23"/>
          </p:nvPr>
        </p:nvSpPr>
        <p:spPr>
          <a:xfrm>
            <a:off x="8388858" y="937259"/>
            <a:ext cx="3617214" cy="2175328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311142" indent="0" algn="ctr">
              <a:buNone/>
              <a:defRPr sz="1600"/>
            </a:lvl2pPr>
            <a:lvl3pPr marL="609585" indent="0" algn="ctr">
              <a:buNone/>
              <a:defRPr sz="1600"/>
            </a:lvl3pPr>
            <a:lvl4pPr marL="918611" indent="0" algn="ctr">
              <a:buNone/>
              <a:defRPr sz="1600"/>
            </a:lvl4pPr>
            <a:lvl5pPr marL="1219170" indent="0" algn="ctr">
              <a:buNone/>
              <a:defRPr sz="1600"/>
            </a:lvl5pPr>
          </a:lstStyle>
          <a:p>
            <a:pPr lvl="0"/>
            <a:r>
              <a:rPr lang="en-US" dirty="0" smtClean="0"/>
              <a:t>Click to edit Master text</a:t>
            </a:r>
          </a:p>
        </p:txBody>
      </p:sp>
      <p:sp>
        <p:nvSpPr>
          <p:cNvPr id="51" name="Text Placeholder 20"/>
          <p:cNvSpPr>
            <a:spLocks noGrp="1"/>
          </p:cNvSpPr>
          <p:nvPr>
            <p:ph type="body" sz="quarter" idx="24"/>
          </p:nvPr>
        </p:nvSpPr>
        <p:spPr>
          <a:xfrm>
            <a:off x="8388858" y="420596"/>
            <a:ext cx="3617214" cy="515331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2400" b="1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311142" indent="0" algn="ctr">
              <a:buNone/>
              <a:defRPr sz="1600"/>
            </a:lvl2pPr>
            <a:lvl3pPr marL="609585" indent="0" algn="ctr">
              <a:buNone/>
              <a:defRPr sz="1600"/>
            </a:lvl3pPr>
            <a:lvl4pPr marL="918611" indent="0" algn="ctr">
              <a:buNone/>
              <a:defRPr sz="1600"/>
            </a:lvl4pPr>
            <a:lvl5pPr marL="1219170" indent="0" algn="ctr">
              <a:buNone/>
              <a:defRPr sz="1600"/>
            </a:lvl5pPr>
          </a:lstStyle>
          <a:p>
            <a:pPr lvl="0"/>
            <a:r>
              <a:rPr lang="en-US" dirty="0" smtClean="0"/>
              <a:t>Click to edit Master text</a:t>
            </a:r>
          </a:p>
        </p:txBody>
      </p:sp>
      <p:sp>
        <p:nvSpPr>
          <p:cNvPr id="52" name="Text Placeholder 20"/>
          <p:cNvSpPr>
            <a:spLocks noGrp="1"/>
          </p:cNvSpPr>
          <p:nvPr>
            <p:ph type="body" sz="quarter" idx="25"/>
          </p:nvPr>
        </p:nvSpPr>
        <p:spPr>
          <a:xfrm>
            <a:off x="8396467" y="4474172"/>
            <a:ext cx="3617214" cy="2019484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311142" indent="0" algn="ctr">
              <a:buNone/>
              <a:defRPr sz="1600"/>
            </a:lvl2pPr>
            <a:lvl3pPr marL="609585" indent="0" algn="ctr">
              <a:buNone/>
              <a:defRPr sz="1600"/>
            </a:lvl3pPr>
            <a:lvl4pPr marL="918611" indent="0" algn="ctr">
              <a:buNone/>
              <a:defRPr sz="1600"/>
            </a:lvl4pPr>
            <a:lvl5pPr marL="1219170" indent="0" algn="ctr">
              <a:buNone/>
              <a:defRPr sz="1600"/>
            </a:lvl5pPr>
          </a:lstStyle>
          <a:p>
            <a:pPr lvl="0"/>
            <a:r>
              <a:rPr lang="en-US" dirty="0" smtClean="0"/>
              <a:t>Click to edit Master text</a:t>
            </a:r>
          </a:p>
        </p:txBody>
      </p:sp>
      <p:sp>
        <p:nvSpPr>
          <p:cNvPr id="53" name="Text Placeholder 20"/>
          <p:cNvSpPr>
            <a:spLocks noGrp="1"/>
          </p:cNvSpPr>
          <p:nvPr>
            <p:ph type="body" sz="quarter" idx="26"/>
          </p:nvPr>
        </p:nvSpPr>
        <p:spPr>
          <a:xfrm>
            <a:off x="8396467" y="3957509"/>
            <a:ext cx="3617214" cy="515331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2400" b="1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311142" indent="0" algn="ctr">
              <a:buNone/>
              <a:defRPr sz="1600"/>
            </a:lvl2pPr>
            <a:lvl3pPr marL="609585" indent="0" algn="ctr">
              <a:buNone/>
              <a:defRPr sz="1600"/>
            </a:lvl3pPr>
            <a:lvl4pPr marL="918611" indent="0" algn="ctr">
              <a:buNone/>
              <a:defRPr sz="1600"/>
            </a:lvl4pPr>
            <a:lvl5pPr marL="1219170" indent="0" algn="ctr">
              <a:buNone/>
              <a:defRPr sz="1600"/>
            </a:lvl5pPr>
          </a:lstStyle>
          <a:p>
            <a:pPr lvl="0"/>
            <a:r>
              <a:rPr lang="en-US" dirty="0" smtClean="0"/>
              <a:t>Click to edit Master text</a:t>
            </a:r>
          </a:p>
        </p:txBody>
      </p:sp>
      <p:sp>
        <p:nvSpPr>
          <p:cNvPr id="58" name="Content Placeholder 10"/>
          <p:cNvSpPr>
            <a:spLocks noGrp="1" noChangeAspect="1"/>
          </p:cNvSpPr>
          <p:nvPr>
            <p:ph sz="quarter" idx="34" hasCustomPrompt="1"/>
          </p:nvPr>
        </p:nvSpPr>
        <p:spPr>
          <a:xfrm>
            <a:off x="498041" y="2164724"/>
            <a:ext cx="1922992" cy="1922992"/>
          </a:xfrm>
          <a:prstGeom prst="ellipse">
            <a:avLst/>
          </a:prstGeom>
          <a:solidFill>
            <a:schemeClr val="bg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5400" b="0">
                <a:solidFill>
                  <a:schemeClr val="accent5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text</a:t>
            </a:r>
            <a:endParaRPr lang="en-US" dirty="0"/>
          </a:p>
        </p:txBody>
      </p:sp>
      <p:grpSp>
        <p:nvGrpSpPr>
          <p:cNvPr id="63" name="Group 62"/>
          <p:cNvGrpSpPr/>
          <p:nvPr userDrawn="1"/>
        </p:nvGrpSpPr>
        <p:grpSpPr>
          <a:xfrm rot="11700000">
            <a:off x="421122" y="2087804"/>
            <a:ext cx="2076832" cy="2076832"/>
            <a:chOff x="-2679895" y="1117464"/>
            <a:chExt cx="2468880" cy="2468880"/>
          </a:xfrm>
        </p:grpSpPr>
        <p:sp>
          <p:nvSpPr>
            <p:cNvPr id="64" name="Oval 35"/>
            <p:cNvSpPr/>
            <p:nvPr userDrawn="1"/>
          </p:nvSpPr>
          <p:spPr>
            <a:xfrm>
              <a:off x="-1445455" y="1117464"/>
              <a:ext cx="1234440" cy="1234440"/>
            </a:xfrm>
            <a:custGeom>
              <a:avLst/>
              <a:gdLst>
                <a:gd name="connsiteX0" fmla="*/ 0 w 2468880"/>
                <a:gd name="connsiteY0" fmla="*/ 1234440 h 2468880"/>
                <a:gd name="connsiteX1" fmla="*/ 1234440 w 2468880"/>
                <a:gd name="connsiteY1" fmla="*/ 0 h 2468880"/>
                <a:gd name="connsiteX2" fmla="*/ 2468880 w 2468880"/>
                <a:gd name="connsiteY2" fmla="*/ 1234440 h 2468880"/>
                <a:gd name="connsiteX3" fmla="*/ 1234440 w 2468880"/>
                <a:gd name="connsiteY3" fmla="*/ 2468880 h 2468880"/>
                <a:gd name="connsiteX4" fmla="*/ 0 w 2468880"/>
                <a:gd name="connsiteY4" fmla="*/ 1234440 h 2468880"/>
                <a:gd name="connsiteX0" fmla="*/ 1234440 w 2468880"/>
                <a:gd name="connsiteY0" fmla="*/ 0 h 2468880"/>
                <a:gd name="connsiteX1" fmla="*/ 2468880 w 2468880"/>
                <a:gd name="connsiteY1" fmla="*/ 1234440 h 2468880"/>
                <a:gd name="connsiteX2" fmla="*/ 1234440 w 2468880"/>
                <a:gd name="connsiteY2" fmla="*/ 2468880 h 2468880"/>
                <a:gd name="connsiteX3" fmla="*/ 0 w 2468880"/>
                <a:gd name="connsiteY3" fmla="*/ 1234440 h 2468880"/>
                <a:gd name="connsiteX4" fmla="*/ 1325880 w 2468880"/>
                <a:gd name="connsiteY4" fmla="*/ 91440 h 2468880"/>
                <a:gd name="connsiteX0" fmla="*/ 1234440 w 2468880"/>
                <a:gd name="connsiteY0" fmla="*/ 0 h 2468880"/>
                <a:gd name="connsiteX1" fmla="*/ 2468880 w 2468880"/>
                <a:gd name="connsiteY1" fmla="*/ 1234440 h 2468880"/>
                <a:gd name="connsiteX2" fmla="*/ 1234440 w 2468880"/>
                <a:gd name="connsiteY2" fmla="*/ 2468880 h 2468880"/>
                <a:gd name="connsiteX3" fmla="*/ 0 w 2468880"/>
                <a:gd name="connsiteY3" fmla="*/ 1234440 h 2468880"/>
                <a:gd name="connsiteX0" fmla="*/ 0 w 1234440"/>
                <a:gd name="connsiteY0" fmla="*/ 0 h 2468880"/>
                <a:gd name="connsiteX1" fmla="*/ 1234440 w 1234440"/>
                <a:gd name="connsiteY1" fmla="*/ 1234440 h 2468880"/>
                <a:gd name="connsiteX2" fmla="*/ 0 w 1234440"/>
                <a:gd name="connsiteY2" fmla="*/ 2468880 h 2468880"/>
                <a:gd name="connsiteX0" fmla="*/ 0 w 1234440"/>
                <a:gd name="connsiteY0" fmla="*/ 0 h 1234440"/>
                <a:gd name="connsiteX1" fmla="*/ 1234440 w 1234440"/>
                <a:gd name="connsiteY1" fmla="*/ 1234440 h 1234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4440" h="1234440">
                  <a:moveTo>
                    <a:pt x="0" y="0"/>
                  </a:moveTo>
                  <a:cubicBezTo>
                    <a:pt x="681762" y="0"/>
                    <a:pt x="1234440" y="552678"/>
                    <a:pt x="1234440" y="1234440"/>
                  </a:cubicBezTo>
                </a:path>
              </a:pathLst>
            </a:custGeom>
            <a:noFill/>
            <a:ln w="38100" cap="rnd">
              <a:solidFill>
                <a:schemeClr val="accent5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34"/>
            <p:cNvSpPr/>
            <p:nvPr userDrawn="1"/>
          </p:nvSpPr>
          <p:spPr>
            <a:xfrm>
              <a:off x="-2679895" y="1117464"/>
              <a:ext cx="2468880" cy="2468880"/>
            </a:xfrm>
            <a:custGeom>
              <a:avLst/>
              <a:gdLst>
                <a:gd name="connsiteX0" fmla="*/ 0 w 2468880"/>
                <a:gd name="connsiteY0" fmla="*/ 1234440 h 2468880"/>
                <a:gd name="connsiteX1" fmla="*/ 1234440 w 2468880"/>
                <a:gd name="connsiteY1" fmla="*/ 0 h 2468880"/>
                <a:gd name="connsiteX2" fmla="*/ 2468880 w 2468880"/>
                <a:gd name="connsiteY2" fmla="*/ 1234440 h 2468880"/>
                <a:gd name="connsiteX3" fmla="*/ 1234440 w 2468880"/>
                <a:gd name="connsiteY3" fmla="*/ 2468880 h 2468880"/>
                <a:gd name="connsiteX4" fmla="*/ 0 w 2468880"/>
                <a:gd name="connsiteY4" fmla="*/ 1234440 h 2468880"/>
                <a:gd name="connsiteX0" fmla="*/ 2468880 w 2560320"/>
                <a:gd name="connsiteY0" fmla="*/ 1234440 h 2468880"/>
                <a:gd name="connsiteX1" fmla="*/ 1234440 w 2560320"/>
                <a:gd name="connsiteY1" fmla="*/ 2468880 h 2468880"/>
                <a:gd name="connsiteX2" fmla="*/ 0 w 2560320"/>
                <a:gd name="connsiteY2" fmla="*/ 1234440 h 2468880"/>
                <a:gd name="connsiteX3" fmla="*/ 1234440 w 2560320"/>
                <a:gd name="connsiteY3" fmla="*/ 0 h 2468880"/>
                <a:gd name="connsiteX4" fmla="*/ 2560320 w 2560320"/>
                <a:gd name="connsiteY4" fmla="*/ 1325880 h 2468880"/>
                <a:gd name="connsiteX0" fmla="*/ 2468880 w 2468880"/>
                <a:gd name="connsiteY0" fmla="*/ 1234440 h 2468880"/>
                <a:gd name="connsiteX1" fmla="*/ 1234440 w 2468880"/>
                <a:gd name="connsiteY1" fmla="*/ 2468880 h 2468880"/>
                <a:gd name="connsiteX2" fmla="*/ 0 w 2468880"/>
                <a:gd name="connsiteY2" fmla="*/ 1234440 h 2468880"/>
                <a:gd name="connsiteX3" fmla="*/ 1234440 w 2468880"/>
                <a:gd name="connsiteY3" fmla="*/ 0 h 2468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68880" h="2468880">
                  <a:moveTo>
                    <a:pt x="2468880" y="1234440"/>
                  </a:moveTo>
                  <a:cubicBezTo>
                    <a:pt x="2468880" y="1916202"/>
                    <a:pt x="1916202" y="2468880"/>
                    <a:pt x="1234440" y="2468880"/>
                  </a:cubicBezTo>
                  <a:cubicBezTo>
                    <a:pt x="552678" y="2468880"/>
                    <a:pt x="0" y="1916202"/>
                    <a:pt x="0" y="1234440"/>
                  </a:cubicBezTo>
                  <a:cubicBezTo>
                    <a:pt x="0" y="552678"/>
                    <a:pt x="552678" y="0"/>
                    <a:pt x="1234440" y="0"/>
                  </a:cubicBezTo>
                </a:path>
              </a:pathLst>
            </a:custGeom>
            <a:noFill/>
            <a:ln w="38100" cap="rnd">
              <a:solidFill>
                <a:schemeClr val="tx2">
                  <a:lumMod val="75000"/>
                  <a:alpha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Content Placeholder 10"/>
          <p:cNvSpPr>
            <a:spLocks noGrp="1" noChangeAspect="1"/>
          </p:cNvSpPr>
          <p:nvPr>
            <p:ph sz="quarter" idx="35" hasCustomPrompt="1"/>
          </p:nvPr>
        </p:nvSpPr>
        <p:spPr>
          <a:xfrm>
            <a:off x="3160179" y="2164724"/>
            <a:ext cx="1922992" cy="1922992"/>
          </a:xfrm>
          <a:prstGeom prst="ellipse">
            <a:avLst/>
          </a:prstGeom>
          <a:solidFill>
            <a:schemeClr val="bg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5400" b="0">
                <a:solidFill>
                  <a:schemeClr val="accent5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text</a:t>
            </a:r>
            <a:endParaRPr lang="en-US" dirty="0"/>
          </a:p>
        </p:txBody>
      </p:sp>
      <p:grpSp>
        <p:nvGrpSpPr>
          <p:cNvPr id="67" name="Group 66"/>
          <p:cNvGrpSpPr/>
          <p:nvPr userDrawn="1"/>
        </p:nvGrpSpPr>
        <p:grpSpPr>
          <a:xfrm rot="11700000">
            <a:off x="3083260" y="2087804"/>
            <a:ext cx="2076832" cy="2076832"/>
            <a:chOff x="-2679895" y="1117464"/>
            <a:chExt cx="2468880" cy="2468880"/>
          </a:xfrm>
        </p:grpSpPr>
        <p:sp>
          <p:nvSpPr>
            <p:cNvPr id="68" name="Oval 35"/>
            <p:cNvSpPr/>
            <p:nvPr userDrawn="1"/>
          </p:nvSpPr>
          <p:spPr>
            <a:xfrm>
              <a:off x="-1445455" y="1117464"/>
              <a:ext cx="1234440" cy="1234440"/>
            </a:xfrm>
            <a:custGeom>
              <a:avLst/>
              <a:gdLst>
                <a:gd name="connsiteX0" fmla="*/ 0 w 2468880"/>
                <a:gd name="connsiteY0" fmla="*/ 1234440 h 2468880"/>
                <a:gd name="connsiteX1" fmla="*/ 1234440 w 2468880"/>
                <a:gd name="connsiteY1" fmla="*/ 0 h 2468880"/>
                <a:gd name="connsiteX2" fmla="*/ 2468880 w 2468880"/>
                <a:gd name="connsiteY2" fmla="*/ 1234440 h 2468880"/>
                <a:gd name="connsiteX3" fmla="*/ 1234440 w 2468880"/>
                <a:gd name="connsiteY3" fmla="*/ 2468880 h 2468880"/>
                <a:gd name="connsiteX4" fmla="*/ 0 w 2468880"/>
                <a:gd name="connsiteY4" fmla="*/ 1234440 h 2468880"/>
                <a:gd name="connsiteX0" fmla="*/ 1234440 w 2468880"/>
                <a:gd name="connsiteY0" fmla="*/ 0 h 2468880"/>
                <a:gd name="connsiteX1" fmla="*/ 2468880 w 2468880"/>
                <a:gd name="connsiteY1" fmla="*/ 1234440 h 2468880"/>
                <a:gd name="connsiteX2" fmla="*/ 1234440 w 2468880"/>
                <a:gd name="connsiteY2" fmla="*/ 2468880 h 2468880"/>
                <a:gd name="connsiteX3" fmla="*/ 0 w 2468880"/>
                <a:gd name="connsiteY3" fmla="*/ 1234440 h 2468880"/>
                <a:gd name="connsiteX4" fmla="*/ 1325880 w 2468880"/>
                <a:gd name="connsiteY4" fmla="*/ 91440 h 2468880"/>
                <a:gd name="connsiteX0" fmla="*/ 1234440 w 2468880"/>
                <a:gd name="connsiteY0" fmla="*/ 0 h 2468880"/>
                <a:gd name="connsiteX1" fmla="*/ 2468880 w 2468880"/>
                <a:gd name="connsiteY1" fmla="*/ 1234440 h 2468880"/>
                <a:gd name="connsiteX2" fmla="*/ 1234440 w 2468880"/>
                <a:gd name="connsiteY2" fmla="*/ 2468880 h 2468880"/>
                <a:gd name="connsiteX3" fmla="*/ 0 w 2468880"/>
                <a:gd name="connsiteY3" fmla="*/ 1234440 h 2468880"/>
                <a:gd name="connsiteX0" fmla="*/ 0 w 1234440"/>
                <a:gd name="connsiteY0" fmla="*/ 0 h 2468880"/>
                <a:gd name="connsiteX1" fmla="*/ 1234440 w 1234440"/>
                <a:gd name="connsiteY1" fmla="*/ 1234440 h 2468880"/>
                <a:gd name="connsiteX2" fmla="*/ 0 w 1234440"/>
                <a:gd name="connsiteY2" fmla="*/ 2468880 h 2468880"/>
                <a:gd name="connsiteX0" fmla="*/ 0 w 1234440"/>
                <a:gd name="connsiteY0" fmla="*/ 0 h 1234440"/>
                <a:gd name="connsiteX1" fmla="*/ 1234440 w 1234440"/>
                <a:gd name="connsiteY1" fmla="*/ 1234440 h 1234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4440" h="1234440">
                  <a:moveTo>
                    <a:pt x="0" y="0"/>
                  </a:moveTo>
                  <a:cubicBezTo>
                    <a:pt x="681762" y="0"/>
                    <a:pt x="1234440" y="552678"/>
                    <a:pt x="1234440" y="1234440"/>
                  </a:cubicBezTo>
                </a:path>
              </a:pathLst>
            </a:custGeom>
            <a:noFill/>
            <a:ln w="38100" cap="rnd">
              <a:solidFill>
                <a:schemeClr val="accent5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34"/>
            <p:cNvSpPr/>
            <p:nvPr userDrawn="1"/>
          </p:nvSpPr>
          <p:spPr>
            <a:xfrm>
              <a:off x="-2679895" y="1117464"/>
              <a:ext cx="2468880" cy="2468880"/>
            </a:xfrm>
            <a:custGeom>
              <a:avLst/>
              <a:gdLst>
                <a:gd name="connsiteX0" fmla="*/ 0 w 2468880"/>
                <a:gd name="connsiteY0" fmla="*/ 1234440 h 2468880"/>
                <a:gd name="connsiteX1" fmla="*/ 1234440 w 2468880"/>
                <a:gd name="connsiteY1" fmla="*/ 0 h 2468880"/>
                <a:gd name="connsiteX2" fmla="*/ 2468880 w 2468880"/>
                <a:gd name="connsiteY2" fmla="*/ 1234440 h 2468880"/>
                <a:gd name="connsiteX3" fmla="*/ 1234440 w 2468880"/>
                <a:gd name="connsiteY3" fmla="*/ 2468880 h 2468880"/>
                <a:gd name="connsiteX4" fmla="*/ 0 w 2468880"/>
                <a:gd name="connsiteY4" fmla="*/ 1234440 h 2468880"/>
                <a:gd name="connsiteX0" fmla="*/ 2468880 w 2560320"/>
                <a:gd name="connsiteY0" fmla="*/ 1234440 h 2468880"/>
                <a:gd name="connsiteX1" fmla="*/ 1234440 w 2560320"/>
                <a:gd name="connsiteY1" fmla="*/ 2468880 h 2468880"/>
                <a:gd name="connsiteX2" fmla="*/ 0 w 2560320"/>
                <a:gd name="connsiteY2" fmla="*/ 1234440 h 2468880"/>
                <a:gd name="connsiteX3" fmla="*/ 1234440 w 2560320"/>
                <a:gd name="connsiteY3" fmla="*/ 0 h 2468880"/>
                <a:gd name="connsiteX4" fmla="*/ 2560320 w 2560320"/>
                <a:gd name="connsiteY4" fmla="*/ 1325880 h 2468880"/>
                <a:gd name="connsiteX0" fmla="*/ 2468880 w 2468880"/>
                <a:gd name="connsiteY0" fmla="*/ 1234440 h 2468880"/>
                <a:gd name="connsiteX1" fmla="*/ 1234440 w 2468880"/>
                <a:gd name="connsiteY1" fmla="*/ 2468880 h 2468880"/>
                <a:gd name="connsiteX2" fmla="*/ 0 w 2468880"/>
                <a:gd name="connsiteY2" fmla="*/ 1234440 h 2468880"/>
                <a:gd name="connsiteX3" fmla="*/ 1234440 w 2468880"/>
                <a:gd name="connsiteY3" fmla="*/ 0 h 2468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68880" h="2468880">
                  <a:moveTo>
                    <a:pt x="2468880" y="1234440"/>
                  </a:moveTo>
                  <a:cubicBezTo>
                    <a:pt x="2468880" y="1916202"/>
                    <a:pt x="1916202" y="2468880"/>
                    <a:pt x="1234440" y="2468880"/>
                  </a:cubicBezTo>
                  <a:cubicBezTo>
                    <a:pt x="552678" y="2468880"/>
                    <a:pt x="0" y="1916202"/>
                    <a:pt x="0" y="1234440"/>
                  </a:cubicBezTo>
                  <a:cubicBezTo>
                    <a:pt x="0" y="552678"/>
                    <a:pt x="552678" y="0"/>
                    <a:pt x="1234440" y="0"/>
                  </a:cubicBezTo>
                </a:path>
              </a:pathLst>
            </a:custGeom>
            <a:noFill/>
            <a:ln w="38100" cap="rnd">
              <a:solidFill>
                <a:schemeClr val="tx2">
                  <a:lumMod val="75000"/>
                  <a:alpha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0" name="Content Placeholder 10"/>
          <p:cNvSpPr>
            <a:spLocks noGrp="1" noChangeAspect="1"/>
          </p:cNvSpPr>
          <p:nvPr>
            <p:ph sz="quarter" idx="36" hasCustomPrompt="1"/>
          </p:nvPr>
        </p:nvSpPr>
        <p:spPr>
          <a:xfrm>
            <a:off x="5788611" y="2164724"/>
            <a:ext cx="1922992" cy="1922992"/>
          </a:xfrm>
          <a:prstGeom prst="ellipse">
            <a:avLst/>
          </a:prstGeom>
          <a:solidFill>
            <a:schemeClr val="bg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5400" b="0">
                <a:solidFill>
                  <a:schemeClr val="accent5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text</a:t>
            </a:r>
            <a:endParaRPr lang="en-US" dirty="0"/>
          </a:p>
        </p:txBody>
      </p:sp>
      <p:grpSp>
        <p:nvGrpSpPr>
          <p:cNvPr id="71" name="Group 70"/>
          <p:cNvGrpSpPr/>
          <p:nvPr userDrawn="1"/>
        </p:nvGrpSpPr>
        <p:grpSpPr>
          <a:xfrm rot="11700000">
            <a:off x="5711692" y="2087804"/>
            <a:ext cx="2076832" cy="2076832"/>
            <a:chOff x="-2679895" y="1117464"/>
            <a:chExt cx="2468880" cy="2468880"/>
          </a:xfrm>
        </p:grpSpPr>
        <p:sp>
          <p:nvSpPr>
            <p:cNvPr id="72" name="Oval 35"/>
            <p:cNvSpPr/>
            <p:nvPr userDrawn="1"/>
          </p:nvSpPr>
          <p:spPr>
            <a:xfrm>
              <a:off x="-1445455" y="1117464"/>
              <a:ext cx="1234440" cy="1234440"/>
            </a:xfrm>
            <a:custGeom>
              <a:avLst/>
              <a:gdLst>
                <a:gd name="connsiteX0" fmla="*/ 0 w 2468880"/>
                <a:gd name="connsiteY0" fmla="*/ 1234440 h 2468880"/>
                <a:gd name="connsiteX1" fmla="*/ 1234440 w 2468880"/>
                <a:gd name="connsiteY1" fmla="*/ 0 h 2468880"/>
                <a:gd name="connsiteX2" fmla="*/ 2468880 w 2468880"/>
                <a:gd name="connsiteY2" fmla="*/ 1234440 h 2468880"/>
                <a:gd name="connsiteX3" fmla="*/ 1234440 w 2468880"/>
                <a:gd name="connsiteY3" fmla="*/ 2468880 h 2468880"/>
                <a:gd name="connsiteX4" fmla="*/ 0 w 2468880"/>
                <a:gd name="connsiteY4" fmla="*/ 1234440 h 2468880"/>
                <a:gd name="connsiteX0" fmla="*/ 1234440 w 2468880"/>
                <a:gd name="connsiteY0" fmla="*/ 0 h 2468880"/>
                <a:gd name="connsiteX1" fmla="*/ 2468880 w 2468880"/>
                <a:gd name="connsiteY1" fmla="*/ 1234440 h 2468880"/>
                <a:gd name="connsiteX2" fmla="*/ 1234440 w 2468880"/>
                <a:gd name="connsiteY2" fmla="*/ 2468880 h 2468880"/>
                <a:gd name="connsiteX3" fmla="*/ 0 w 2468880"/>
                <a:gd name="connsiteY3" fmla="*/ 1234440 h 2468880"/>
                <a:gd name="connsiteX4" fmla="*/ 1325880 w 2468880"/>
                <a:gd name="connsiteY4" fmla="*/ 91440 h 2468880"/>
                <a:gd name="connsiteX0" fmla="*/ 1234440 w 2468880"/>
                <a:gd name="connsiteY0" fmla="*/ 0 h 2468880"/>
                <a:gd name="connsiteX1" fmla="*/ 2468880 w 2468880"/>
                <a:gd name="connsiteY1" fmla="*/ 1234440 h 2468880"/>
                <a:gd name="connsiteX2" fmla="*/ 1234440 w 2468880"/>
                <a:gd name="connsiteY2" fmla="*/ 2468880 h 2468880"/>
                <a:gd name="connsiteX3" fmla="*/ 0 w 2468880"/>
                <a:gd name="connsiteY3" fmla="*/ 1234440 h 2468880"/>
                <a:gd name="connsiteX0" fmla="*/ 0 w 1234440"/>
                <a:gd name="connsiteY0" fmla="*/ 0 h 2468880"/>
                <a:gd name="connsiteX1" fmla="*/ 1234440 w 1234440"/>
                <a:gd name="connsiteY1" fmla="*/ 1234440 h 2468880"/>
                <a:gd name="connsiteX2" fmla="*/ 0 w 1234440"/>
                <a:gd name="connsiteY2" fmla="*/ 2468880 h 2468880"/>
                <a:gd name="connsiteX0" fmla="*/ 0 w 1234440"/>
                <a:gd name="connsiteY0" fmla="*/ 0 h 1234440"/>
                <a:gd name="connsiteX1" fmla="*/ 1234440 w 1234440"/>
                <a:gd name="connsiteY1" fmla="*/ 1234440 h 1234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4440" h="1234440">
                  <a:moveTo>
                    <a:pt x="0" y="0"/>
                  </a:moveTo>
                  <a:cubicBezTo>
                    <a:pt x="681762" y="0"/>
                    <a:pt x="1234440" y="552678"/>
                    <a:pt x="1234440" y="1234440"/>
                  </a:cubicBezTo>
                </a:path>
              </a:pathLst>
            </a:custGeom>
            <a:noFill/>
            <a:ln w="38100" cap="rnd">
              <a:solidFill>
                <a:schemeClr val="accent5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34"/>
            <p:cNvSpPr/>
            <p:nvPr userDrawn="1"/>
          </p:nvSpPr>
          <p:spPr>
            <a:xfrm>
              <a:off x="-2679895" y="1117464"/>
              <a:ext cx="2468880" cy="2468880"/>
            </a:xfrm>
            <a:custGeom>
              <a:avLst/>
              <a:gdLst>
                <a:gd name="connsiteX0" fmla="*/ 0 w 2468880"/>
                <a:gd name="connsiteY0" fmla="*/ 1234440 h 2468880"/>
                <a:gd name="connsiteX1" fmla="*/ 1234440 w 2468880"/>
                <a:gd name="connsiteY1" fmla="*/ 0 h 2468880"/>
                <a:gd name="connsiteX2" fmla="*/ 2468880 w 2468880"/>
                <a:gd name="connsiteY2" fmla="*/ 1234440 h 2468880"/>
                <a:gd name="connsiteX3" fmla="*/ 1234440 w 2468880"/>
                <a:gd name="connsiteY3" fmla="*/ 2468880 h 2468880"/>
                <a:gd name="connsiteX4" fmla="*/ 0 w 2468880"/>
                <a:gd name="connsiteY4" fmla="*/ 1234440 h 2468880"/>
                <a:gd name="connsiteX0" fmla="*/ 2468880 w 2560320"/>
                <a:gd name="connsiteY0" fmla="*/ 1234440 h 2468880"/>
                <a:gd name="connsiteX1" fmla="*/ 1234440 w 2560320"/>
                <a:gd name="connsiteY1" fmla="*/ 2468880 h 2468880"/>
                <a:gd name="connsiteX2" fmla="*/ 0 w 2560320"/>
                <a:gd name="connsiteY2" fmla="*/ 1234440 h 2468880"/>
                <a:gd name="connsiteX3" fmla="*/ 1234440 w 2560320"/>
                <a:gd name="connsiteY3" fmla="*/ 0 h 2468880"/>
                <a:gd name="connsiteX4" fmla="*/ 2560320 w 2560320"/>
                <a:gd name="connsiteY4" fmla="*/ 1325880 h 2468880"/>
                <a:gd name="connsiteX0" fmla="*/ 2468880 w 2468880"/>
                <a:gd name="connsiteY0" fmla="*/ 1234440 h 2468880"/>
                <a:gd name="connsiteX1" fmla="*/ 1234440 w 2468880"/>
                <a:gd name="connsiteY1" fmla="*/ 2468880 h 2468880"/>
                <a:gd name="connsiteX2" fmla="*/ 0 w 2468880"/>
                <a:gd name="connsiteY2" fmla="*/ 1234440 h 2468880"/>
                <a:gd name="connsiteX3" fmla="*/ 1234440 w 2468880"/>
                <a:gd name="connsiteY3" fmla="*/ 0 h 2468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68880" h="2468880">
                  <a:moveTo>
                    <a:pt x="2468880" y="1234440"/>
                  </a:moveTo>
                  <a:cubicBezTo>
                    <a:pt x="2468880" y="1916202"/>
                    <a:pt x="1916202" y="2468880"/>
                    <a:pt x="1234440" y="2468880"/>
                  </a:cubicBezTo>
                  <a:cubicBezTo>
                    <a:pt x="552678" y="2468880"/>
                    <a:pt x="0" y="1916202"/>
                    <a:pt x="0" y="1234440"/>
                  </a:cubicBezTo>
                  <a:cubicBezTo>
                    <a:pt x="0" y="552678"/>
                    <a:pt x="552678" y="0"/>
                    <a:pt x="1234440" y="0"/>
                  </a:cubicBezTo>
                </a:path>
              </a:pathLst>
            </a:custGeom>
            <a:noFill/>
            <a:ln w="38100" cap="rnd">
              <a:solidFill>
                <a:schemeClr val="tx2">
                  <a:lumMod val="75000"/>
                  <a:alpha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1" y="163122"/>
            <a:ext cx="7605856" cy="690936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42704" y="6567170"/>
            <a:ext cx="280436" cy="177421"/>
          </a:xfrm>
          <a:prstGeom prst="rect">
            <a:avLst/>
          </a:prstGeom>
          <a:ln w="25400" cap="rnd">
            <a:noFill/>
          </a:ln>
        </p:spPr>
        <p:txBody>
          <a:bodyPr vert="horz" lIns="0" tIns="0" rIns="36576" bIns="0" rtlCol="0" anchor="ctr"/>
          <a:lstStyle>
            <a:lvl1pPr algn="r">
              <a:defRPr sz="1000" b="1">
                <a:solidFill>
                  <a:schemeClr val="bg1"/>
                </a:solidFill>
              </a:defRPr>
            </a:lvl1pPr>
          </a:lstStyle>
          <a:p>
            <a:fld id="{369CBD11-8145-8849-BA5F-F03872159E2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TextBox 33"/>
          <p:cNvSpPr txBox="1"/>
          <p:nvPr userDrawn="1"/>
        </p:nvSpPr>
        <p:spPr>
          <a:xfrm>
            <a:off x="207878" y="6540464"/>
            <a:ext cx="209704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 smtClean="0">
                <a:solidFill>
                  <a:schemeClr val="tx2">
                    <a:alpha val="40000"/>
                  </a:schemeClr>
                </a:solidFill>
              </a:rPr>
              <a:t>©2017 </a:t>
            </a:r>
            <a:r>
              <a:rPr lang="en-US" sz="900" dirty="0" err="1" smtClean="0">
                <a:solidFill>
                  <a:schemeClr val="tx2">
                    <a:alpha val="40000"/>
                  </a:schemeClr>
                </a:solidFill>
              </a:rPr>
              <a:t>LiveRamp</a:t>
            </a:r>
            <a:r>
              <a:rPr lang="en-US" sz="900" dirty="0" smtClean="0">
                <a:solidFill>
                  <a:schemeClr val="tx2">
                    <a:alpha val="40000"/>
                  </a:schemeClr>
                </a:solidFill>
              </a:rPr>
              <a:t>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17852061"/>
      </p:ext>
    </p:extLst>
  </p:cSld>
  <p:clrMapOvr>
    <a:masterClrMapping/>
  </p:clrMapOvr>
  <p:transition xmlns:p14="http://schemas.microsoft.com/office/powerpoint/2010/main" spd="med">
    <p:pull/>
  </p:transition>
  <p:timing>
    <p:tnLst>
      <p:par>
        <p:cTn xmlns:p14="http://schemas.microsoft.com/office/powerpoint/2010/main"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pos="5160">
          <p15:clr>
            <a:srgbClr val="FBAE40"/>
          </p15:clr>
        </p15:guide>
        <p15:guide id="2" orient="horz" pos="1968">
          <p15:clr>
            <a:srgbClr val="FBAE40"/>
          </p15:clr>
        </p15:guide>
        <p15:guide id="3" pos="2592">
          <p15:clr>
            <a:srgbClr val="FBAE40"/>
          </p15:clr>
        </p15:guide>
        <p15:guide id="4" pos="912">
          <p15:clr>
            <a:srgbClr val="FBAE40"/>
          </p15:clr>
        </p15:guide>
        <p15:guide id="5" pos="4248">
          <p15:clr>
            <a:srgbClr val="FBAE40"/>
          </p15:clr>
        </p15:guide>
      </p15:sldGuideLst>
    </p:ext>
  </p:extLs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oblem/solu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 flipH="1">
            <a:off x="0" y="0"/>
            <a:ext cx="81915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51" name="Text Placeholder 20"/>
          <p:cNvSpPr>
            <a:spLocks noGrp="1"/>
          </p:cNvSpPr>
          <p:nvPr>
            <p:ph type="body" sz="quarter" idx="24"/>
          </p:nvPr>
        </p:nvSpPr>
        <p:spPr>
          <a:xfrm>
            <a:off x="8388858" y="304800"/>
            <a:ext cx="3498342" cy="61722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311142" indent="0" algn="ctr">
              <a:buNone/>
              <a:defRPr sz="1600"/>
            </a:lvl2pPr>
            <a:lvl3pPr marL="609585" indent="0" algn="ctr">
              <a:buNone/>
              <a:defRPr sz="1600"/>
            </a:lvl3pPr>
            <a:lvl4pPr marL="918611" indent="0" algn="ctr">
              <a:buNone/>
              <a:defRPr sz="1600"/>
            </a:lvl4pPr>
            <a:lvl5pPr marL="1219170" indent="0" algn="ctr">
              <a:buNone/>
              <a:defRPr sz="1600"/>
            </a:lvl5pPr>
          </a:lstStyle>
          <a:p>
            <a:pPr lvl="0"/>
            <a:r>
              <a:rPr lang="en-US" dirty="0" smtClean="0"/>
              <a:t>Click to edit Master text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7" name="Text Placeholder 20"/>
          <p:cNvSpPr>
            <a:spLocks noGrp="1"/>
          </p:cNvSpPr>
          <p:nvPr>
            <p:ph type="body" sz="quarter" idx="14" hasCustomPrompt="1"/>
          </p:nvPr>
        </p:nvSpPr>
        <p:spPr>
          <a:xfrm>
            <a:off x="301973" y="1158354"/>
            <a:ext cx="2305050" cy="51533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2000" b="1" i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defRPr>
            </a:lvl1pPr>
            <a:lvl2pPr marL="311142" indent="0" algn="ctr">
              <a:buNone/>
              <a:defRPr sz="1600"/>
            </a:lvl2pPr>
            <a:lvl3pPr marL="609585" indent="0" algn="ctr">
              <a:buNone/>
              <a:defRPr sz="1600"/>
            </a:lvl3pPr>
            <a:lvl4pPr marL="918611" indent="0" algn="ctr">
              <a:buNone/>
              <a:defRPr sz="1600"/>
            </a:lvl4pPr>
            <a:lvl5pPr marL="1219170" indent="0" algn="ctr">
              <a:buNone/>
              <a:defRPr sz="1600"/>
            </a:lvl5pPr>
          </a:lstStyle>
          <a:p>
            <a:pPr lvl="0"/>
            <a:r>
              <a:rPr lang="en-US" dirty="0" smtClean="0"/>
              <a:t>CLICK TO EDIT MASTER TEXT</a:t>
            </a:r>
          </a:p>
        </p:txBody>
      </p:sp>
      <p:sp>
        <p:nvSpPr>
          <p:cNvPr id="38" name="Text Placeholder 20"/>
          <p:cNvSpPr>
            <a:spLocks noGrp="1"/>
          </p:cNvSpPr>
          <p:nvPr>
            <p:ph type="body" sz="quarter" idx="15"/>
          </p:nvPr>
        </p:nvSpPr>
        <p:spPr>
          <a:xfrm>
            <a:off x="301973" y="3561969"/>
            <a:ext cx="2305050" cy="1230603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1600" b="0" i="0">
                <a:solidFill>
                  <a:schemeClr val="tx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  <a:lvl2pPr marL="311142" indent="0" algn="ctr">
              <a:buNone/>
              <a:defRPr sz="1600"/>
            </a:lvl2pPr>
            <a:lvl3pPr marL="609585" indent="0" algn="ctr">
              <a:buNone/>
              <a:defRPr sz="1600"/>
            </a:lvl3pPr>
            <a:lvl4pPr marL="918611" indent="0" algn="ctr">
              <a:buNone/>
              <a:defRPr sz="1600"/>
            </a:lvl4pPr>
            <a:lvl5pPr marL="1219170" indent="0" algn="ctr">
              <a:buNone/>
              <a:defRPr sz="1600"/>
            </a:lvl5pPr>
          </a:lstStyle>
          <a:p>
            <a:pPr lvl="0"/>
            <a:r>
              <a:rPr lang="en-US" dirty="0" smtClean="0"/>
              <a:t>Click to edit Master text</a:t>
            </a:r>
          </a:p>
        </p:txBody>
      </p:sp>
      <p:sp>
        <p:nvSpPr>
          <p:cNvPr id="39" name="Text Placeholder 20"/>
          <p:cNvSpPr>
            <a:spLocks noGrp="1"/>
          </p:cNvSpPr>
          <p:nvPr>
            <p:ph type="body" sz="quarter" idx="16" hasCustomPrompt="1"/>
          </p:nvPr>
        </p:nvSpPr>
        <p:spPr>
          <a:xfrm>
            <a:off x="2953790" y="1158354"/>
            <a:ext cx="2305050" cy="51533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2000" b="1" i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defRPr>
            </a:lvl1pPr>
            <a:lvl2pPr marL="311142" indent="0" algn="ctr">
              <a:buNone/>
              <a:defRPr sz="1600"/>
            </a:lvl2pPr>
            <a:lvl3pPr marL="609585" indent="0" algn="ctr">
              <a:buNone/>
              <a:defRPr sz="1600"/>
            </a:lvl3pPr>
            <a:lvl4pPr marL="918611" indent="0" algn="ctr">
              <a:buNone/>
              <a:defRPr sz="1600"/>
            </a:lvl4pPr>
            <a:lvl5pPr marL="1219170" indent="0" algn="ctr">
              <a:buNone/>
              <a:defRPr sz="1600"/>
            </a:lvl5pPr>
          </a:lstStyle>
          <a:p>
            <a:pPr lvl="0"/>
            <a:r>
              <a:rPr lang="en-US" dirty="0" smtClean="0"/>
              <a:t>CLICK TO EDIT MASTER TEXT</a:t>
            </a:r>
          </a:p>
        </p:txBody>
      </p:sp>
      <p:sp>
        <p:nvSpPr>
          <p:cNvPr id="50" name="Text Placeholder 20"/>
          <p:cNvSpPr>
            <a:spLocks noGrp="1"/>
          </p:cNvSpPr>
          <p:nvPr>
            <p:ph type="body" sz="quarter" idx="17"/>
          </p:nvPr>
        </p:nvSpPr>
        <p:spPr>
          <a:xfrm>
            <a:off x="2953790" y="3561969"/>
            <a:ext cx="2305050" cy="1230603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1600" b="0" i="0">
                <a:solidFill>
                  <a:schemeClr val="tx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  <a:lvl2pPr marL="311142" indent="0" algn="ctr">
              <a:buNone/>
              <a:defRPr sz="1600"/>
            </a:lvl2pPr>
            <a:lvl3pPr marL="609585" indent="0" algn="ctr">
              <a:buNone/>
              <a:defRPr sz="1600"/>
            </a:lvl3pPr>
            <a:lvl4pPr marL="918611" indent="0" algn="ctr">
              <a:buNone/>
              <a:defRPr sz="1600"/>
            </a:lvl4pPr>
            <a:lvl5pPr marL="1219170" indent="0" algn="ctr">
              <a:buNone/>
              <a:defRPr sz="1600"/>
            </a:lvl5pPr>
          </a:lstStyle>
          <a:p>
            <a:pPr lvl="0"/>
            <a:r>
              <a:rPr lang="en-US" dirty="0" smtClean="0"/>
              <a:t>Click to edit Master text</a:t>
            </a:r>
          </a:p>
        </p:txBody>
      </p:sp>
      <p:sp>
        <p:nvSpPr>
          <p:cNvPr id="52" name="Text Placeholder 20"/>
          <p:cNvSpPr>
            <a:spLocks noGrp="1"/>
          </p:cNvSpPr>
          <p:nvPr>
            <p:ph type="body" sz="quarter" idx="18" hasCustomPrompt="1"/>
          </p:nvPr>
        </p:nvSpPr>
        <p:spPr>
          <a:xfrm>
            <a:off x="5605607" y="1158354"/>
            <a:ext cx="2305050" cy="51533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2000" b="1" i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defRPr>
            </a:lvl1pPr>
            <a:lvl2pPr marL="311142" indent="0" algn="ctr">
              <a:buNone/>
              <a:defRPr sz="1600"/>
            </a:lvl2pPr>
            <a:lvl3pPr marL="609585" indent="0" algn="ctr">
              <a:buNone/>
              <a:defRPr sz="1600"/>
            </a:lvl3pPr>
            <a:lvl4pPr marL="918611" indent="0" algn="ctr">
              <a:buNone/>
              <a:defRPr sz="1600"/>
            </a:lvl4pPr>
            <a:lvl5pPr marL="1219170" indent="0" algn="ctr">
              <a:buNone/>
              <a:defRPr sz="1600"/>
            </a:lvl5pPr>
          </a:lstStyle>
          <a:p>
            <a:pPr lvl="0"/>
            <a:r>
              <a:rPr lang="en-US" dirty="0" smtClean="0"/>
              <a:t>CLICK TO EDIT MASTER TEXT</a:t>
            </a:r>
          </a:p>
        </p:txBody>
      </p:sp>
      <p:sp>
        <p:nvSpPr>
          <p:cNvPr id="53" name="Text Placeholder 20"/>
          <p:cNvSpPr>
            <a:spLocks noGrp="1"/>
          </p:cNvSpPr>
          <p:nvPr>
            <p:ph type="body" sz="quarter" idx="19"/>
          </p:nvPr>
        </p:nvSpPr>
        <p:spPr>
          <a:xfrm>
            <a:off x="5605607" y="3561969"/>
            <a:ext cx="2305050" cy="1230603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1600" b="0" i="0">
                <a:solidFill>
                  <a:schemeClr val="tx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  <a:lvl2pPr marL="311142" indent="0" algn="ctr">
              <a:buNone/>
              <a:defRPr sz="1600"/>
            </a:lvl2pPr>
            <a:lvl3pPr marL="609585" indent="0" algn="ctr">
              <a:buNone/>
              <a:defRPr sz="1600"/>
            </a:lvl3pPr>
            <a:lvl4pPr marL="918611" indent="0" algn="ctr">
              <a:buNone/>
              <a:defRPr sz="1600"/>
            </a:lvl4pPr>
            <a:lvl5pPr marL="1219170" indent="0" algn="ctr">
              <a:buNone/>
              <a:defRPr sz="1600"/>
            </a:lvl5pPr>
          </a:lstStyle>
          <a:p>
            <a:pPr lvl="0"/>
            <a:r>
              <a:rPr lang="en-US" dirty="0" smtClean="0"/>
              <a:t>Click to edit Master text</a:t>
            </a:r>
          </a:p>
        </p:txBody>
      </p:sp>
      <p:sp>
        <p:nvSpPr>
          <p:cNvPr id="54" name="Text Placeholder 20"/>
          <p:cNvSpPr>
            <a:spLocks noGrp="1"/>
          </p:cNvSpPr>
          <p:nvPr>
            <p:ph type="body" sz="quarter" idx="20"/>
          </p:nvPr>
        </p:nvSpPr>
        <p:spPr>
          <a:xfrm>
            <a:off x="301973" y="4947920"/>
            <a:ext cx="7608684" cy="524949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l">
              <a:buNone/>
              <a:defRPr sz="1800" b="0" i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defRPr>
            </a:lvl1pPr>
            <a:lvl2pPr marL="311142" indent="0" algn="ctr">
              <a:buNone/>
              <a:defRPr sz="1600"/>
            </a:lvl2pPr>
            <a:lvl3pPr marL="609585" indent="0" algn="ctr">
              <a:buNone/>
              <a:defRPr sz="1600"/>
            </a:lvl3pPr>
            <a:lvl4pPr marL="918611" indent="0" algn="ctr">
              <a:buNone/>
              <a:defRPr sz="1600"/>
            </a:lvl4pPr>
            <a:lvl5pPr marL="1219170" indent="0" algn="ctr">
              <a:buNone/>
              <a:defRPr sz="1600"/>
            </a:lvl5pPr>
          </a:lstStyle>
          <a:p>
            <a:pPr lvl="0"/>
            <a:r>
              <a:rPr lang="en-US" dirty="0" smtClean="0"/>
              <a:t>Click to edit Master text</a:t>
            </a:r>
          </a:p>
        </p:txBody>
      </p:sp>
      <p:sp>
        <p:nvSpPr>
          <p:cNvPr id="55" name="Text Placeholder 20"/>
          <p:cNvSpPr>
            <a:spLocks noGrp="1"/>
          </p:cNvSpPr>
          <p:nvPr>
            <p:ph type="body" sz="quarter" idx="21"/>
          </p:nvPr>
        </p:nvSpPr>
        <p:spPr>
          <a:xfrm>
            <a:off x="301972" y="5488939"/>
            <a:ext cx="7608685" cy="1004716"/>
          </a:xfrm>
          <a:prstGeom prst="rect">
            <a:avLst/>
          </a:prstGeom>
        </p:spPr>
        <p:txBody>
          <a:bodyPr numCol="1" spcCol="274320" anchor="t">
            <a:normAutofit/>
          </a:bodyPr>
          <a:lstStyle>
            <a:lvl1pPr marL="0" indent="0" algn="l">
              <a:buNone/>
              <a:defRPr sz="1600" b="0" i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  <a:lvl2pPr marL="311142" indent="0" algn="ctr">
              <a:buNone/>
              <a:defRPr sz="1600"/>
            </a:lvl2pPr>
            <a:lvl3pPr marL="609585" indent="0" algn="ctr">
              <a:buNone/>
              <a:defRPr sz="1600"/>
            </a:lvl3pPr>
            <a:lvl4pPr marL="918611" indent="0" algn="ctr">
              <a:buNone/>
              <a:defRPr sz="1600"/>
            </a:lvl4pPr>
            <a:lvl5pPr marL="1219170" indent="0" algn="ctr">
              <a:buNone/>
              <a:defRPr sz="1600"/>
            </a:lvl5pPr>
          </a:lstStyle>
          <a:p>
            <a:pPr lvl="0"/>
            <a:r>
              <a:rPr lang="en-US" dirty="0" smtClean="0"/>
              <a:t>Click to edit Master text</a:t>
            </a:r>
          </a:p>
        </p:txBody>
      </p:sp>
      <p:sp>
        <p:nvSpPr>
          <p:cNvPr id="56" name="Content Placeholder 10"/>
          <p:cNvSpPr>
            <a:spLocks noGrp="1" noChangeAspect="1"/>
          </p:cNvSpPr>
          <p:nvPr>
            <p:ph sz="quarter" idx="34" hasCustomPrompt="1"/>
          </p:nvPr>
        </p:nvSpPr>
        <p:spPr>
          <a:xfrm>
            <a:off x="672137" y="1809187"/>
            <a:ext cx="1567426" cy="1567426"/>
          </a:xfrm>
          <a:prstGeom prst="ellipse">
            <a:avLst/>
          </a:prstGeom>
          <a:solidFill>
            <a:schemeClr val="bg1"/>
          </a:solidFill>
        </p:spPr>
        <p:txBody>
          <a:bodyPr anchor="ctr">
            <a:noAutofit/>
          </a:bodyPr>
          <a:lstStyle>
            <a:lvl1pPr marL="0" indent="0" algn="ctr">
              <a:buNone/>
              <a:defRPr sz="4000" b="0">
                <a:solidFill>
                  <a:schemeClr val="accent5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text</a:t>
            </a:r>
            <a:endParaRPr lang="en-US" dirty="0"/>
          </a:p>
        </p:txBody>
      </p:sp>
      <p:grpSp>
        <p:nvGrpSpPr>
          <p:cNvPr id="57" name="Group 56"/>
          <p:cNvGrpSpPr/>
          <p:nvPr userDrawn="1"/>
        </p:nvGrpSpPr>
        <p:grpSpPr>
          <a:xfrm rot="11700000">
            <a:off x="609439" y="1746489"/>
            <a:ext cx="1692822" cy="1692822"/>
            <a:chOff x="-2679895" y="1117464"/>
            <a:chExt cx="2468880" cy="2468880"/>
          </a:xfrm>
        </p:grpSpPr>
        <p:sp>
          <p:nvSpPr>
            <p:cNvPr id="58" name="Oval 35"/>
            <p:cNvSpPr/>
            <p:nvPr userDrawn="1"/>
          </p:nvSpPr>
          <p:spPr>
            <a:xfrm>
              <a:off x="-1445455" y="1117464"/>
              <a:ext cx="1234440" cy="1234440"/>
            </a:xfrm>
            <a:custGeom>
              <a:avLst/>
              <a:gdLst>
                <a:gd name="connsiteX0" fmla="*/ 0 w 2468880"/>
                <a:gd name="connsiteY0" fmla="*/ 1234440 h 2468880"/>
                <a:gd name="connsiteX1" fmla="*/ 1234440 w 2468880"/>
                <a:gd name="connsiteY1" fmla="*/ 0 h 2468880"/>
                <a:gd name="connsiteX2" fmla="*/ 2468880 w 2468880"/>
                <a:gd name="connsiteY2" fmla="*/ 1234440 h 2468880"/>
                <a:gd name="connsiteX3" fmla="*/ 1234440 w 2468880"/>
                <a:gd name="connsiteY3" fmla="*/ 2468880 h 2468880"/>
                <a:gd name="connsiteX4" fmla="*/ 0 w 2468880"/>
                <a:gd name="connsiteY4" fmla="*/ 1234440 h 2468880"/>
                <a:gd name="connsiteX0" fmla="*/ 1234440 w 2468880"/>
                <a:gd name="connsiteY0" fmla="*/ 0 h 2468880"/>
                <a:gd name="connsiteX1" fmla="*/ 2468880 w 2468880"/>
                <a:gd name="connsiteY1" fmla="*/ 1234440 h 2468880"/>
                <a:gd name="connsiteX2" fmla="*/ 1234440 w 2468880"/>
                <a:gd name="connsiteY2" fmla="*/ 2468880 h 2468880"/>
                <a:gd name="connsiteX3" fmla="*/ 0 w 2468880"/>
                <a:gd name="connsiteY3" fmla="*/ 1234440 h 2468880"/>
                <a:gd name="connsiteX4" fmla="*/ 1325880 w 2468880"/>
                <a:gd name="connsiteY4" fmla="*/ 91440 h 2468880"/>
                <a:gd name="connsiteX0" fmla="*/ 1234440 w 2468880"/>
                <a:gd name="connsiteY0" fmla="*/ 0 h 2468880"/>
                <a:gd name="connsiteX1" fmla="*/ 2468880 w 2468880"/>
                <a:gd name="connsiteY1" fmla="*/ 1234440 h 2468880"/>
                <a:gd name="connsiteX2" fmla="*/ 1234440 w 2468880"/>
                <a:gd name="connsiteY2" fmla="*/ 2468880 h 2468880"/>
                <a:gd name="connsiteX3" fmla="*/ 0 w 2468880"/>
                <a:gd name="connsiteY3" fmla="*/ 1234440 h 2468880"/>
                <a:gd name="connsiteX0" fmla="*/ 0 w 1234440"/>
                <a:gd name="connsiteY0" fmla="*/ 0 h 2468880"/>
                <a:gd name="connsiteX1" fmla="*/ 1234440 w 1234440"/>
                <a:gd name="connsiteY1" fmla="*/ 1234440 h 2468880"/>
                <a:gd name="connsiteX2" fmla="*/ 0 w 1234440"/>
                <a:gd name="connsiteY2" fmla="*/ 2468880 h 2468880"/>
                <a:gd name="connsiteX0" fmla="*/ 0 w 1234440"/>
                <a:gd name="connsiteY0" fmla="*/ 0 h 1234440"/>
                <a:gd name="connsiteX1" fmla="*/ 1234440 w 1234440"/>
                <a:gd name="connsiteY1" fmla="*/ 1234440 h 1234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4440" h="1234440">
                  <a:moveTo>
                    <a:pt x="0" y="0"/>
                  </a:moveTo>
                  <a:cubicBezTo>
                    <a:pt x="681762" y="0"/>
                    <a:pt x="1234440" y="552678"/>
                    <a:pt x="1234440" y="1234440"/>
                  </a:cubicBezTo>
                </a:path>
              </a:pathLst>
            </a:custGeom>
            <a:noFill/>
            <a:ln w="38100" cap="rnd">
              <a:solidFill>
                <a:schemeClr val="accent5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34"/>
            <p:cNvSpPr/>
            <p:nvPr userDrawn="1"/>
          </p:nvSpPr>
          <p:spPr>
            <a:xfrm>
              <a:off x="-2679895" y="1117464"/>
              <a:ext cx="2468880" cy="2468880"/>
            </a:xfrm>
            <a:custGeom>
              <a:avLst/>
              <a:gdLst>
                <a:gd name="connsiteX0" fmla="*/ 0 w 2468880"/>
                <a:gd name="connsiteY0" fmla="*/ 1234440 h 2468880"/>
                <a:gd name="connsiteX1" fmla="*/ 1234440 w 2468880"/>
                <a:gd name="connsiteY1" fmla="*/ 0 h 2468880"/>
                <a:gd name="connsiteX2" fmla="*/ 2468880 w 2468880"/>
                <a:gd name="connsiteY2" fmla="*/ 1234440 h 2468880"/>
                <a:gd name="connsiteX3" fmla="*/ 1234440 w 2468880"/>
                <a:gd name="connsiteY3" fmla="*/ 2468880 h 2468880"/>
                <a:gd name="connsiteX4" fmla="*/ 0 w 2468880"/>
                <a:gd name="connsiteY4" fmla="*/ 1234440 h 2468880"/>
                <a:gd name="connsiteX0" fmla="*/ 2468880 w 2560320"/>
                <a:gd name="connsiteY0" fmla="*/ 1234440 h 2468880"/>
                <a:gd name="connsiteX1" fmla="*/ 1234440 w 2560320"/>
                <a:gd name="connsiteY1" fmla="*/ 2468880 h 2468880"/>
                <a:gd name="connsiteX2" fmla="*/ 0 w 2560320"/>
                <a:gd name="connsiteY2" fmla="*/ 1234440 h 2468880"/>
                <a:gd name="connsiteX3" fmla="*/ 1234440 w 2560320"/>
                <a:gd name="connsiteY3" fmla="*/ 0 h 2468880"/>
                <a:gd name="connsiteX4" fmla="*/ 2560320 w 2560320"/>
                <a:gd name="connsiteY4" fmla="*/ 1325880 h 2468880"/>
                <a:gd name="connsiteX0" fmla="*/ 2468880 w 2468880"/>
                <a:gd name="connsiteY0" fmla="*/ 1234440 h 2468880"/>
                <a:gd name="connsiteX1" fmla="*/ 1234440 w 2468880"/>
                <a:gd name="connsiteY1" fmla="*/ 2468880 h 2468880"/>
                <a:gd name="connsiteX2" fmla="*/ 0 w 2468880"/>
                <a:gd name="connsiteY2" fmla="*/ 1234440 h 2468880"/>
                <a:gd name="connsiteX3" fmla="*/ 1234440 w 2468880"/>
                <a:gd name="connsiteY3" fmla="*/ 0 h 2468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68880" h="2468880">
                  <a:moveTo>
                    <a:pt x="2468880" y="1234440"/>
                  </a:moveTo>
                  <a:cubicBezTo>
                    <a:pt x="2468880" y="1916202"/>
                    <a:pt x="1916202" y="2468880"/>
                    <a:pt x="1234440" y="2468880"/>
                  </a:cubicBezTo>
                  <a:cubicBezTo>
                    <a:pt x="552678" y="2468880"/>
                    <a:pt x="0" y="1916202"/>
                    <a:pt x="0" y="1234440"/>
                  </a:cubicBezTo>
                  <a:cubicBezTo>
                    <a:pt x="0" y="552678"/>
                    <a:pt x="552678" y="0"/>
                    <a:pt x="1234440" y="0"/>
                  </a:cubicBezTo>
                </a:path>
              </a:pathLst>
            </a:custGeom>
            <a:noFill/>
            <a:ln w="38100" cap="rnd">
              <a:solidFill>
                <a:schemeClr val="tx2">
                  <a:lumMod val="75000"/>
                  <a:alpha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0" name="Content Placeholder 10"/>
          <p:cNvSpPr>
            <a:spLocks noGrp="1" noChangeAspect="1"/>
          </p:cNvSpPr>
          <p:nvPr>
            <p:ph sz="quarter" idx="35" hasCustomPrompt="1"/>
          </p:nvPr>
        </p:nvSpPr>
        <p:spPr>
          <a:xfrm>
            <a:off x="3334275" y="1809187"/>
            <a:ext cx="1567426" cy="1567426"/>
          </a:xfrm>
          <a:prstGeom prst="ellipse">
            <a:avLst/>
          </a:prstGeom>
          <a:solidFill>
            <a:schemeClr val="bg1"/>
          </a:solidFill>
        </p:spPr>
        <p:txBody>
          <a:bodyPr anchor="ctr">
            <a:noAutofit/>
          </a:bodyPr>
          <a:lstStyle>
            <a:lvl1pPr marL="0" indent="0" algn="ctr">
              <a:buNone/>
              <a:defRPr sz="4000" b="0">
                <a:solidFill>
                  <a:schemeClr val="accent5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text</a:t>
            </a:r>
            <a:endParaRPr lang="en-US" dirty="0"/>
          </a:p>
        </p:txBody>
      </p:sp>
      <p:grpSp>
        <p:nvGrpSpPr>
          <p:cNvPr id="61" name="Group 60"/>
          <p:cNvGrpSpPr/>
          <p:nvPr userDrawn="1"/>
        </p:nvGrpSpPr>
        <p:grpSpPr>
          <a:xfrm rot="11700000">
            <a:off x="3271577" y="1746489"/>
            <a:ext cx="1692822" cy="1692822"/>
            <a:chOff x="-2679895" y="1117464"/>
            <a:chExt cx="2468880" cy="2468880"/>
          </a:xfrm>
        </p:grpSpPr>
        <p:sp>
          <p:nvSpPr>
            <p:cNvPr id="62" name="Oval 35"/>
            <p:cNvSpPr/>
            <p:nvPr userDrawn="1"/>
          </p:nvSpPr>
          <p:spPr>
            <a:xfrm>
              <a:off x="-1445455" y="1117464"/>
              <a:ext cx="1234440" cy="1234440"/>
            </a:xfrm>
            <a:custGeom>
              <a:avLst/>
              <a:gdLst>
                <a:gd name="connsiteX0" fmla="*/ 0 w 2468880"/>
                <a:gd name="connsiteY0" fmla="*/ 1234440 h 2468880"/>
                <a:gd name="connsiteX1" fmla="*/ 1234440 w 2468880"/>
                <a:gd name="connsiteY1" fmla="*/ 0 h 2468880"/>
                <a:gd name="connsiteX2" fmla="*/ 2468880 w 2468880"/>
                <a:gd name="connsiteY2" fmla="*/ 1234440 h 2468880"/>
                <a:gd name="connsiteX3" fmla="*/ 1234440 w 2468880"/>
                <a:gd name="connsiteY3" fmla="*/ 2468880 h 2468880"/>
                <a:gd name="connsiteX4" fmla="*/ 0 w 2468880"/>
                <a:gd name="connsiteY4" fmla="*/ 1234440 h 2468880"/>
                <a:gd name="connsiteX0" fmla="*/ 1234440 w 2468880"/>
                <a:gd name="connsiteY0" fmla="*/ 0 h 2468880"/>
                <a:gd name="connsiteX1" fmla="*/ 2468880 w 2468880"/>
                <a:gd name="connsiteY1" fmla="*/ 1234440 h 2468880"/>
                <a:gd name="connsiteX2" fmla="*/ 1234440 w 2468880"/>
                <a:gd name="connsiteY2" fmla="*/ 2468880 h 2468880"/>
                <a:gd name="connsiteX3" fmla="*/ 0 w 2468880"/>
                <a:gd name="connsiteY3" fmla="*/ 1234440 h 2468880"/>
                <a:gd name="connsiteX4" fmla="*/ 1325880 w 2468880"/>
                <a:gd name="connsiteY4" fmla="*/ 91440 h 2468880"/>
                <a:gd name="connsiteX0" fmla="*/ 1234440 w 2468880"/>
                <a:gd name="connsiteY0" fmla="*/ 0 h 2468880"/>
                <a:gd name="connsiteX1" fmla="*/ 2468880 w 2468880"/>
                <a:gd name="connsiteY1" fmla="*/ 1234440 h 2468880"/>
                <a:gd name="connsiteX2" fmla="*/ 1234440 w 2468880"/>
                <a:gd name="connsiteY2" fmla="*/ 2468880 h 2468880"/>
                <a:gd name="connsiteX3" fmla="*/ 0 w 2468880"/>
                <a:gd name="connsiteY3" fmla="*/ 1234440 h 2468880"/>
                <a:gd name="connsiteX0" fmla="*/ 0 w 1234440"/>
                <a:gd name="connsiteY0" fmla="*/ 0 h 2468880"/>
                <a:gd name="connsiteX1" fmla="*/ 1234440 w 1234440"/>
                <a:gd name="connsiteY1" fmla="*/ 1234440 h 2468880"/>
                <a:gd name="connsiteX2" fmla="*/ 0 w 1234440"/>
                <a:gd name="connsiteY2" fmla="*/ 2468880 h 2468880"/>
                <a:gd name="connsiteX0" fmla="*/ 0 w 1234440"/>
                <a:gd name="connsiteY0" fmla="*/ 0 h 1234440"/>
                <a:gd name="connsiteX1" fmla="*/ 1234440 w 1234440"/>
                <a:gd name="connsiteY1" fmla="*/ 1234440 h 1234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4440" h="1234440">
                  <a:moveTo>
                    <a:pt x="0" y="0"/>
                  </a:moveTo>
                  <a:cubicBezTo>
                    <a:pt x="681762" y="0"/>
                    <a:pt x="1234440" y="552678"/>
                    <a:pt x="1234440" y="1234440"/>
                  </a:cubicBezTo>
                </a:path>
              </a:pathLst>
            </a:custGeom>
            <a:noFill/>
            <a:ln w="38100" cap="rnd">
              <a:solidFill>
                <a:schemeClr val="accent5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34"/>
            <p:cNvSpPr/>
            <p:nvPr userDrawn="1"/>
          </p:nvSpPr>
          <p:spPr>
            <a:xfrm>
              <a:off x="-2679895" y="1117464"/>
              <a:ext cx="2468880" cy="2468880"/>
            </a:xfrm>
            <a:custGeom>
              <a:avLst/>
              <a:gdLst>
                <a:gd name="connsiteX0" fmla="*/ 0 w 2468880"/>
                <a:gd name="connsiteY0" fmla="*/ 1234440 h 2468880"/>
                <a:gd name="connsiteX1" fmla="*/ 1234440 w 2468880"/>
                <a:gd name="connsiteY1" fmla="*/ 0 h 2468880"/>
                <a:gd name="connsiteX2" fmla="*/ 2468880 w 2468880"/>
                <a:gd name="connsiteY2" fmla="*/ 1234440 h 2468880"/>
                <a:gd name="connsiteX3" fmla="*/ 1234440 w 2468880"/>
                <a:gd name="connsiteY3" fmla="*/ 2468880 h 2468880"/>
                <a:gd name="connsiteX4" fmla="*/ 0 w 2468880"/>
                <a:gd name="connsiteY4" fmla="*/ 1234440 h 2468880"/>
                <a:gd name="connsiteX0" fmla="*/ 2468880 w 2560320"/>
                <a:gd name="connsiteY0" fmla="*/ 1234440 h 2468880"/>
                <a:gd name="connsiteX1" fmla="*/ 1234440 w 2560320"/>
                <a:gd name="connsiteY1" fmla="*/ 2468880 h 2468880"/>
                <a:gd name="connsiteX2" fmla="*/ 0 w 2560320"/>
                <a:gd name="connsiteY2" fmla="*/ 1234440 h 2468880"/>
                <a:gd name="connsiteX3" fmla="*/ 1234440 w 2560320"/>
                <a:gd name="connsiteY3" fmla="*/ 0 h 2468880"/>
                <a:gd name="connsiteX4" fmla="*/ 2560320 w 2560320"/>
                <a:gd name="connsiteY4" fmla="*/ 1325880 h 2468880"/>
                <a:gd name="connsiteX0" fmla="*/ 2468880 w 2468880"/>
                <a:gd name="connsiteY0" fmla="*/ 1234440 h 2468880"/>
                <a:gd name="connsiteX1" fmla="*/ 1234440 w 2468880"/>
                <a:gd name="connsiteY1" fmla="*/ 2468880 h 2468880"/>
                <a:gd name="connsiteX2" fmla="*/ 0 w 2468880"/>
                <a:gd name="connsiteY2" fmla="*/ 1234440 h 2468880"/>
                <a:gd name="connsiteX3" fmla="*/ 1234440 w 2468880"/>
                <a:gd name="connsiteY3" fmla="*/ 0 h 2468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68880" h="2468880">
                  <a:moveTo>
                    <a:pt x="2468880" y="1234440"/>
                  </a:moveTo>
                  <a:cubicBezTo>
                    <a:pt x="2468880" y="1916202"/>
                    <a:pt x="1916202" y="2468880"/>
                    <a:pt x="1234440" y="2468880"/>
                  </a:cubicBezTo>
                  <a:cubicBezTo>
                    <a:pt x="552678" y="2468880"/>
                    <a:pt x="0" y="1916202"/>
                    <a:pt x="0" y="1234440"/>
                  </a:cubicBezTo>
                  <a:cubicBezTo>
                    <a:pt x="0" y="552678"/>
                    <a:pt x="552678" y="0"/>
                    <a:pt x="1234440" y="0"/>
                  </a:cubicBezTo>
                </a:path>
              </a:pathLst>
            </a:custGeom>
            <a:noFill/>
            <a:ln w="38100" cap="rnd">
              <a:solidFill>
                <a:schemeClr val="tx2">
                  <a:lumMod val="75000"/>
                  <a:alpha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4" name="Content Placeholder 10"/>
          <p:cNvSpPr>
            <a:spLocks noGrp="1" noChangeAspect="1"/>
          </p:cNvSpPr>
          <p:nvPr>
            <p:ph sz="quarter" idx="36" hasCustomPrompt="1"/>
          </p:nvPr>
        </p:nvSpPr>
        <p:spPr>
          <a:xfrm>
            <a:off x="5962707" y="1809187"/>
            <a:ext cx="1567426" cy="1567426"/>
          </a:xfrm>
          <a:prstGeom prst="ellipse">
            <a:avLst/>
          </a:prstGeom>
          <a:solidFill>
            <a:schemeClr val="bg1"/>
          </a:solidFill>
        </p:spPr>
        <p:txBody>
          <a:bodyPr anchor="ctr">
            <a:noAutofit/>
          </a:bodyPr>
          <a:lstStyle>
            <a:lvl1pPr marL="0" indent="0" algn="ctr">
              <a:buNone/>
              <a:defRPr sz="4000" b="0">
                <a:solidFill>
                  <a:schemeClr val="accent5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text</a:t>
            </a:r>
            <a:endParaRPr lang="en-US" dirty="0"/>
          </a:p>
        </p:txBody>
      </p:sp>
      <p:grpSp>
        <p:nvGrpSpPr>
          <p:cNvPr id="65" name="Group 64"/>
          <p:cNvGrpSpPr/>
          <p:nvPr userDrawn="1"/>
        </p:nvGrpSpPr>
        <p:grpSpPr>
          <a:xfrm rot="11700000">
            <a:off x="5900009" y="1746489"/>
            <a:ext cx="1692822" cy="1692822"/>
            <a:chOff x="-2679895" y="1117464"/>
            <a:chExt cx="2468880" cy="2468880"/>
          </a:xfrm>
        </p:grpSpPr>
        <p:sp>
          <p:nvSpPr>
            <p:cNvPr id="66" name="Oval 35"/>
            <p:cNvSpPr/>
            <p:nvPr userDrawn="1"/>
          </p:nvSpPr>
          <p:spPr>
            <a:xfrm>
              <a:off x="-1445455" y="1117464"/>
              <a:ext cx="1234440" cy="1234440"/>
            </a:xfrm>
            <a:custGeom>
              <a:avLst/>
              <a:gdLst>
                <a:gd name="connsiteX0" fmla="*/ 0 w 2468880"/>
                <a:gd name="connsiteY0" fmla="*/ 1234440 h 2468880"/>
                <a:gd name="connsiteX1" fmla="*/ 1234440 w 2468880"/>
                <a:gd name="connsiteY1" fmla="*/ 0 h 2468880"/>
                <a:gd name="connsiteX2" fmla="*/ 2468880 w 2468880"/>
                <a:gd name="connsiteY2" fmla="*/ 1234440 h 2468880"/>
                <a:gd name="connsiteX3" fmla="*/ 1234440 w 2468880"/>
                <a:gd name="connsiteY3" fmla="*/ 2468880 h 2468880"/>
                <a:gd name="connsiteX4" fmla="*/ 0 w 2468880"/>
                <a:gd name="connsiteY4" fmla="*/ 1234440 h 2468880"/>
                <a:gd name="connsiteX0" fmla="*/ 1234440 w 2468880"/>
                <a:gd name="connsiteY0" fmla="*/ 0 h 2468880"/>
                <a:gd name="connsiteX1" fmla="*/ 2468880 w 2468880"/>
                <a:gd name="connsiteY1" fmla="*/ 1234440 h 2468880"/>
                <a:gd name="connsiteX2" fmla="*/ 1234440 w 2468880"/>
                <a:gd name="connsiteY2" fmla="*/ 2468880 h 2468880"/>
                <a:gd name="connsiteX3" fmla="*/ 0 w 2468880"/>
                <a:gd name="connsiteY3" fmla="*/ 1234440 h 2468880"/>
                <a:gd name="connsiteX4" fmla="*/ 1325880 w 2468880"/>
                <a:gd name="connsiteY4" fmla="*/ 91440 h 2468880"/>
                <a:gd name="connsiteX0" fmla="*/ 1234440 w 2468880"/>
                <a:gd name="connsiteY0" fmla="*/ 0 h 2468880"/>
                <a:gd name="connsiteX1" fmla="*/ 2468880 w 2468880"/>
                <a:gd name="connsiteY1" fmla="*/ 1234440 h 2468880"/>
                <a:gd name="connsiteX2" fmla="*/ 1234440 w 2468880"/>
                <a:gd name="connsiteY2" fmla="*/ 2468880 h 2468880"/>
                <a:gd name="connsiteX3" fmla="*/ 0 w 2468880"/>
                <a:gd name="connsiteY3" fmla="*/ 1234440 h 2468880"/>
                <a:gd name="connsiteX0" fmla="*/ 0 w 1234440"/>
                <a:gd name="connsiteY0" fmla="*/ 0 h 2468880"/>
                <a:gd name="connsiteX1" fmla="*/ 1234440 w 1234440"/>
                <a:gd name="connsiteY1" fmla="*/ 1234440 h 2468880"/>
                <a:gd name="connsiteX2" fmla="*/ 0 w 1234440"/>
                <a:gd name="connsiteY2" fmla="*/ 2468880 h 2468880"/>
                <a:gd name="connsiteX0" fmla="*/ 0 w 1234440"/>
                <a:gd name="connsiteY0" fmla="*/ 0 h 1234440"/>
                <a:gd name="connsiteX1" fmla="*/ 1234440 w 1234440"/>
                <a:gd name="connsiteY1" fmla="*/ 1234440 h 1234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4440" h="1234440">
                  <a:moveTo>
                    <a:pt x="0" y="0"/>
                  </a:moveTo>
                  <a:cubicBezTo>
                    <a:pt x="681762" y="0"/>
                    <a:pt x="1234440" y="552678"/>
                    <a:pt x="1234440" y="1234440"/>
                  </a:cubicBezTo>
                </a:path>
              </a:pathLst>
            </a:custGeom>
            <a:noFill/>
            <a:ln w="38100" cap="rnd">
              <a:solidFill>
                <a:schemeClr val="accent5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34"/>
            <p:cNvSpPr/>
            <p:nvPr userDrawn="1"/>
          </p:nvSpPr>
          <p:spPr>
            <a:xfrm>
              <a:off x="-2679895" y="1117464"/>
              <a:ext cx="2468880" cy="2468880"/>
            </a:xfrm>
            <a:custGeom>
              <a:avLst/>
              <a:gdLst>
                <a:gd name="connsiteX0" fmla="*/ 0 w 2468880"/>
                <a:gd name="connsiteY0" fmla="*/ 1234440 h 2468880"/>
                <a:gd name="connsiteX1" fmla="*/ 1234440 w 2468880"/>
                <a:gd name="connsiteY1" fmla="*/ 0 h 2468880"/>
                <a:gd name="connsiteX2" fmla="*/ 2468880 w 2468880"/>
                <a:gd name="connsiteY2" fmla="*/ 1234440 h 2468880"/>
                <a:gd name="connsiteX3" fmla="*/ 1234440 w 2468880"/>
                <a:gd name="connsiteY3" fmla="*/ 2468880 h 2468880"/>
                <a:gd name="connsiteX4" fmla="*/ 0 w 2468880"/>
                <a:gd name="connsiteY4" fmla="*/ 1234440 h 2468880"/>
                <a:gd name="connsiteX0" fmla="*/ 2468880 w 2560320"/>
                <a:gd name="connsiteY0" fmla="*/ 1234440 h 2468880"/>
                <a:gd name="connsiteX1" fmla="*/ 1234440 w 2560320"/>
                <a:gd name="connsiteY1" fmla="*/ 2468880 h 2468880"/>
                <a:gd name="connsiteX2" fmla="*/ 0 w 2560320"/>
                <a:gd name="connsiteY2" fmla="*/ 1234440 h 2468880"/>
                <a:gd name="connsiteX3" fmla="*/ 1234440 w 2560320"/>
                <a:gd name="connsiteY3" fmla="*/ 0 h 2468880"/>
                <a:gd name="connsiteX4" fmla="*/ 2560320 w 2560320"/>
                <a:gd name="connsiteY4" fmla="*/ 1325880 h 2468880"/>
                <a:gd name="connsiteX0" fmla="*/ 2468880 w 2468880"/>
                <a:gd name="connsiteY0" fmla="*/ 1234440 h 2468880"/>
                <a:gd name="connsiteX1" fmla="*/ 1234440 w 2468880"/>
                <a:gd name="connsiteY1" fmla="*/ 2468880 h 2468880"/>
                <a:gd name="connsiteX2" fmla="*/ 0 w 2468880"/>
                <a:gd name="connsiteY2" fmla="*/ 1234440 h 2468880"/>
                <a:gd name="connsiteX3" fmla="*/ 1234440 w 2468880"/>
                <a:gd name="connsiteY3" fmla="*/ 0 h 2468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68880" h="2468880">
                  <a:moveTo>
                    <a:pt x="2468880" y="1234440"/>
                  </a:moveTo>
                  <a:cubicBezTo>
                    <a:pt x="2468880" y="1916202"/>
                    <a:pt x="1916202" y="2468880"/>
                    <a:pt x="1234440" y="2468880"/>
                  </a:cubicBezTo>
                  <a:cubicBezTo>
                    <a:pt x="552678" y="2468880"/>
                    <a:pt x="0" y="1916202"/>
                    <a:pt x="0" y="1234440"/>
                  </a:cubicBezTo>
                  <a:cubicBezTo>
                    <a:pt x="0" y="552678"/>
                    <a:pt x="552678" y="0"/>
                    <a:pt x="1234440" y="0"/>
                  </a:cubicBezTo>
                </a:path>
              </a:pathLst>
            </a:custGeom>
            <a:noFill/>
            <a:ln w="38100" cap="rnd">
              <a:solidFill>
                <a:schemeClr val="tx2">
                  <a:lumMod val="75000"/>
                  <a:alpha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8" name="Group 67"/>
          <p:cNvGrpSpPr/>
          <p:nvPr userDrawn="1"/>
        </p:nvGrpSpPr>
        <p:grpSpPr>
          <a:xfrm>
            <a:off x="301972" y="4899680"/>
            <a:ext cx="7608685" cy="239248"/>
            <a:chOff x="5375569" y="4194915"/>
            <a:chExt cx="651444" cy="45719"/>
          </a:xfrm>
        </p:grpSpPr>
        <p:sp>
          <p:nvSpPr>
            <p:cNvPr id="69" name="object 15"/>
            <p:cNvSpPr/>
            <p:nvPr userDrawn="1"/>
          </p:nvSpPr>
          <p:spPr>
            <a:xfrm>
              <a:off x="5375569" y="4194916"/>
              <a:ext cx="325755" cy="0"/>
            </a:xfrm>
            <a:custGeom>
              <a:avLst/>
              <a:gdLst/>
              <a:ahLst/>
              <a:cxnLst/>
              <a:rect l="l" t="t" r="r" b="b"/>
              <a:pathLst>
                <a:path w="325755">
                  <a:moveTo>
                    <a:pt x="325716" y="0"/>
                  </a:moveTo>
                  <a:lnTo>
                    <a:pt x="0" y="0"/>
                  </a:lnTo>
                </a:path>
              </a:pathLst>
            </a:custGeom>
            <a:ln w="25400" cap="rnd">
              <a:solidFill>
                <a:schemeClr val="accent5"/>
              </a:solidFill>
            </a:ln>
          </p:spPr>
          <p:txBody>
            <a:bodyPr wrap="square" lIns="0" tIns="0" rIns="0" bIns="0" rtlCol="0"/>
            <a:lstStyle/>
            <a:p>
              <a:endParaRPr b="0" i="0" dirty="0">
                <a:latin typeface="Arial" charset="0"/>
              </a:endParaRPr>
            </a:p>
          </p:txBody>
        </p:sp>
        <p:sp>
          <p:nvSpPr>
            <p:cNvPr id="70" name="object 10"/>
            <p:cNvSpPr/>
            <p:nvPr userDrawn="1"/>
          </p:nvSpPr>
          <p:spPr>
            <a:xfrm>
              <a:off x="5701291" y="4194915"/>
              <a:ext cx="325722" cy="45719"/>
            </a:xfrm>
            <a:custGeom>
              <a:avLst/>
              <a:gdLst/>
              <a:ahLst/>
              <a:cxnLst/>
              <a:rect l="l" t="t" r="r" b="b"/>
              <a:pathLst>
                <a:path w="398780">
                  <a:moveTo>
                    <a:pt x="398183" y="0"/>
                  </a:moveTo>
                  <a:lnTo>
                    <a:pt x="17056" y="0"/>
                  </a:lnTo>
                  <a:lnTo>
                    <a:pt x="0" y="0"/>
                  </a:lnTo>
                </a:path>
              </a:pathLst>
            </a:custGeom>
            <a:ln w="25400" cap="rnd">
              <a:solidFill>
                <a:schemeClr val="tx2">
                  <a:lumMod val="75000"/>
                  <a:alpha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 b="0" i="0" dirty="0">
                <a:latin typeface="Arial" charset="0"/>
              </a:endParaRPr>
            </a:p>
          </p:txBody>
        </p:sp>
      </p:grpSp>
      <p:sp>
        <p:nvSpPr>
          <p:cNvPr id="3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42704" y="6567170"/>
            <a:ext cx="280436" cy="177421"/>
          </a:xfrm>
          <a:prstGeom prst="rect">
            <a:avLst/>
          </a:prstGeom>
          <a:ln w="25400" cap="rnd">
            <a:noFill/>
          </a:ln>
        </p:spPr>
        <p:txBody>
          <a:bodyPr vert="horz" lIns="0" tIns="0" rIns="36576" bIns="0" rtlCol="0" anchor="ctr"/>
          <a:lstStyle>
            <a:lvl1pPr algn="r">
              <a:defRPr sz="1000" b="1">
                <a:solidFill>
                  <a:schemeClr val="bg1"/>
                </a:solidFill>
              </a:defRPr>
            </a:lvl1pPr>
          </a:lstStyle>
          <a:p>
            <a:fld id="{369CBD11-8145-8849-BA5F-F03872159E2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TextBox 30"/>
          <p:cNvSpPr txBox="1"/>
          <p:nvPr userDrawn="1"/>
        </p:nvSpPr>
        <p:spPr>
          <a:xfrm>
            <a:off x="207878" y="6540464"/>
            <a:ext cx="209704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 smtClean="0">
                <a:solidFill>
                  <a:schemeClr val="tx2">
                    <a:alpha val="40000"/>
                  </a:schemeClr>
                </a:solidFill>
              </a:rPr>
              <a:t>©2017 </a:t>
            </a:r>
            <a:r>
              <a:rPr lang="en-US" sz="900" dirty="0" err="1" smtClean="0">
                <a:solidFill>
                  <a:schemeClr val="tx2">
                    <a:alpha val="40000"/>
                  </a:schemeClr>
                </a:solidFill>
              </a:rPr>
              <a:t>LiveRamp</a:t>
            </a:r>
            <a:r>
              <a:rPr lang="en-US" sz="900" dirty="0" smtClean="0">
                <a:solidFill>
                  <a:schemeClr val="tx2">
                    <a:alpha val="40000"/>
                  </a:schemeClr>
                </a:solidFill>
              </a:rPr>
              <a:t>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879055444"/>
      </p:ext>
    </p:extLst>
  </p:cSld>
  <p:clrMapOvr>
    <a:masterClrMapping/>
  </p:clrMapOvr>
  <p:transition xmlns:p14="http://schemas.microsoft.com/office/powerpoint/2010/main" spd="med">
    <p:pull/>
  </p:transition>
  <p:timing>
    <p:tnLst>
      <p:par>
        <p:cTn xmlns:p14="http://schemas.microsoft.com/office/powerpoint/2010/main"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pos="5160">
          <p15:clr>
            <a:srgbClr val="FBAE40"/>
          </p15:clr>
        </p15:guide>
        <p15:guide id="2" orient="horz" pos="2160">
          <p15:clr>
            <a:srgbClr val="FBAE40"/>
          </p15:clr>
        </p15:guide>
        <p15:guide id="3" pos="2592">
          <p15:clr>
            <a:srgbClr val="FBAE40"/>
          </p15:clr>
        </p15:guide>
        <p15:guide id="4" pos="912">
          <p15:clr>
            <a:srgbClr val="FBAE40"/>
          </p15:clr>
        </p15:guide>
        <p15:guide id="5" pos="4248">
          <p15:clr>
            <a:srgbClr val="FBAE40"/>
          </p15:clr>
        </p15:guide>
      </p15:sldGuideLst>
    </p:ext>
  </p:extLst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roblem/solu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 flipH="1">
            <a:off x="0" y="0"/>
            <a:ext cx="81915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51" name="Text Placeholder 20"/>
          <p:cNvSpPr>
            <a:spLocks noGrp="1"/>
          </p:cNvSpPr>
          <p:nvPr>
            <p:ph type="body" sz="quarter" idx="24"/>
          </p:nvPr>
        </p:nvSpPr>
        <p:spPr>
          <a:xfrm>
            <a:off x="8388858" y="304800"/>
            <a:ext cx="3498342" cy="61722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311142" indent="0" algn="ctr">
              <a:buNone/>
              <a:defRPr sz="1600"/>
            </a:lvl2pPr>
            <a:lvl3pPr marL="609585" indent="0" algn="ctr">
              <a:buNone/>
              <a:defRPr sz="1600"/>
            </a:lvl3pPr>
            <a:lvl4pPr marL="918611" indent="0" algn="ctr">
              <a:buNone/>
              <a:defRPr sz="1600"/>
            </a:lvl4pPr>
            <a:lvl5pPr marL="1219170" indent="0" algn="ctr">
              <a:buNone/>
              <a:defRPr sz="1600"/>
            </a:lvl5pPr>
          </a:lstStyle>
          <a:p>
            <a:pPr lvl="0"/>
            <a:r>
              <a:rPr lang="en-US" dirty="0" smtClean="0"/>
              <a:t>Click to edit Master text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6" name="Text Placeholder 20"/>
          <p:cNvSpPr>
            <a:spLocks noGrp="1"/>
          </p:cNvSpPr>
          <p:nvPr>
            <p:ph type="body" sz="quarter" idx="14" hasCustomPrompt="1"/>
          </p:nvPr>
        </p:nvSpPr>
        <p:spPr>
          <a:xfrm>
            <a:off x="301973" y="1094919"/>
            <a:ext cx="2305050" cy="90233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2400" b="1" i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defRPr>
            </a:lvl1pPr>
            <a:lvl2pPr marL="311142" indent="0" algn="ctr">
              <a:buNone/>
              <a:defRPr sz="1600"/>
            </a:lvl2pPr>
            <a:lvl3pPr marL="609585" indent="0" algn="ctr">
              <a:buNone/>
              <a:defRPr sz="1600"/>
            </a:lvl3pPr>
            <a:lvl4pPr marL="918611" indent="0" algn="ctr">
              <a:buNone/>
              <a:defRPr sz="1600"/>
            </a:lvl4pPr>
            <a:lvl5pPr marL="1219170" indent="0" algn="ctr">
              <a:buNone/>
              <a:defRPr sz="1600"/>
            </a:lvl5pPr>
          </a:lstStyle>
          <a:p>
            <a:pPr lvl="0"/>
            <a:r>
              <a:rPr lang="en-US" dirty="0" smtClean="0"/>
              <a:t>CLICK TO EDIT MASTER TEXT</a:t>
            </a:r>
          </a:p>
        </p:txBody>
      </p:sp>
      <p:sp>
        <p:nvSpPr>
          <p:cNvPr id="47" name="Text Placeholder 20"/>
          <p:cNvSpPr>
            <a:spLocks noGrp="1"/>
          </p:cNvSpPr>
          <p:nvPr>
            <p:ph type="body" sz="quarter" idx="15"/>
          </p:nvPr>
        </p:nvSpPr>
        <p:spPr>
          <a:xfrm>
            <a:off x="301973" y="4270512"/>
            <a:ext cx="2305050" cy="1848505"/>
          </a:xfrm>
          <a:prstGeom prst="rect">
            <a:avLst/>
          </a:prstGeom>
        </p:spPr>
        <p:txBody>
          <a:bodyPr lIns="0" rIns="0" anchor="t">
            <a:normAutofit/>
          </a:bodyPr>
          <a:lstStyle>
            <a:lvl1pPr marL="0" indent="0" algn="ctr">
              <a:buNone/>
              <a:defRPr sz="1800" b="0" i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  <a:lvl2pPr marL="311142" indent="0" algn="ctr">
              <a:buNone/>
              <a:defRPr sz="1600"/>
            </a:lvl2pPr>
            <a:lvl3pPr marL="609585" indent="0" algn="ctr">
              <a:buNone/>
              <a:defRPr sz="1600"/>
            </a:lvl3pPr>
            <a:lvl4pPr marL="918611" indent="0" algn="ctr">
              <a:buNone/>
              <a:defRPr sz="1600"/>
            </a:lvl4pPr>
            <a:lvl5pPr marL="1219170" indent="0" algn="ctr">
              <a:buNone/>
              <a:defRPr sz="1600"/>
            </a:lvl5pPr>
          </a:lstStyle>
          <a:p>
            <a:pPr lvl="0"/>
            <a:r>
              <a:rPr lang="en-US" dirty="0" smtClean="0"/>
              <a:t>Click to edit Master text</a:t>
            </a:r>
          </a:p>
        </p:txBody>
      </p:sp>
      <p:sp>
        <p:nvSpPr>
          <p:cNvPr id="48" name="Text Placeholder 20"/>
          <p:cNvSpPr>
            <a:spLocks noGrp="1"/>
          </p:cNvSpPr>
          <p:nvPr>
            <p:ph type="body" sz="quarter" idx="16" hasCustomPrompt="1"/>
          </p:nvPr>
        </p:nvSpPr>
        <p:spPr>
          <a:xfrm>
            <a:off x="2953790" y="1094919"/>
            <a:ext cx="2305050" cy="90233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2400" b="1" i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defRPr>
            </a:lvl1pPr>
            <a:lvl2pPr marL="311142" indent="0" algn="ctr">
              <a:buNone/>
              <a:defRPr sz="1600"/>
            </a:lvl2pPr>
            <a:lvl3pPr marL="609585" indent="0" algn="ctr">
              <a:buNone/>
              <a:defRPr sz="1600"/>
            </a:lvl3pPr>
            <a:lvl4pPr marL="918611" indent="0" algn="ctr">
              <a:buNone/>
              <a:defRPr sz="1600"/>
            </a:lvl4pPr>
            <a:lvl5pPr marL="1219170" indent="0" algn="ctr">
              <a:buNone/>
              <a:defRPr sz="1600"/>
            </a:lvl5pPr>
          </a:lstStyle>
          <a:p>
            <a:pPr lvl="0"/>
            <a:r>
              <a:rPr lang="en-US" dirty="0" smtClean="0"/>
              <a:t>CLICK TO EDIT MASTER TEXT</a:t>
            </a:r>
          </a:p>
        </p:txBody>
      </p:sp>
      <p:sp>
        <p:nvSpPr>
          <p:cNvPr id="49" name="Text Placeholder 20"/>
          <p:cNvSpPr>
            <a:spLocks noGrp="1"/>
          </p:cNvSpPr>
          <p:nvPr>
            <p:ph type="body" sz="quarter" idx="17"/>
          </p:nvPr>
        </p:nvSpPr>
        <p:spPr>
          <a:xfrm>
            <a:off x="2953790" y="4270512"/>
            <a:ext cx="2305050" cy="1848505"/>
          </a:xfrm>
          <a:prstGeom prst="rect">
            <a:avLst/>
          </a:prstGeom>
        </p:spPr>
        <p:txBody>
          <a:bodyPr lIns="0" rIns="0" anchor="t">
            <a:normAutofit/>
          </a:bodyPr>
          <a:lstStyle>
            <a:lvl1pPr marL="0" indent="0" algn="ctr">
              <a:buNone/>
              <a:defRPr sz="1800" b="0" i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  <a:lvl2pPr marL="311142" indent="0" algn="ctr">
              <a:buNone/>
              <a:defRPr sz="1600"/>
            </a:lvl2pPr>
            <a:lvl3pPr marL="609585" indent="0" algn="ctr">
              <a:buNone/>
              <a:defRPr sz="1600"/>
            </a:lvl3pPr>
            <a:lvl4pPr marL="918611" indent="0" algn="ctr">
              <a:buNone/>
              <a:defRPr sz="1600"/>
            </a:lvl4pPr>
            <a:lvl5pPr marL="1219170" indent="0" algn="ctr">
              <a:buNone/>
              <a:defRPr sz="1600"/>
            </a:lvl5pPr>
          </a:lstStyle>
          <a:p>
            <a:pPr lvl="0"/>
            <a:r>
              <a:rPr lang="en-US" dirty="0" smtClean="0"/>
              <a:t>Click to edit Master text</a:t>
            </a:r>
          </a:p>
        </p:txBody>
      </p:sp>
      <p:sp>
        <p:nvSpPr>
          <p:cNvPr id="66" name="Text Placeholder 20"/>
          <p:cNvSpPr>
            <a:spLocks noGrp="1"/>
          </p:cNvSpPr>
          <p:nvPr>
            <p:ph type="body" sz="quarter" idx="18" hasCustomPrompt="1"/>
          </p:nvPr>
        </p:nvSpPr>
        <p:spPr>
          <a:xfrm>
            <a:off x="5605607" y="1094919"/>
            <a:ext cx="2305050" cy="90233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2400" b="1" i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defRPr>
            </a:lvl1pPr>
            <a:lvl2pPr marL="311142" indent="0" algn="ctr">
              <a:buNone/>
              <a:defRPr sz="1600"/>
            </a:lvl2pPr>
            <a:lvl3pPr marL="609585" indent="0" algn="ctr">
              <a:buNone/>
              <a:defRPr sz="1600"/>
            </a:lvl3pPr>
            <a:lvl4pPr marL="918611" indent="0" algn="ctr">
              <a:buNone/>
              <a:defRPr sz="1600"/>
            </a:lvl4pPr>
            <a:lvl5pPr marL="1219170" indent="0" algn="ctr">
              <a:buNone/>
              <a:defRPr sz="1600"/>
            </a:lvl5pPr>
          </a:lstStyle>
          <a:p>
            <a:pPr lvl="0"/>
            <a:r>
              <a:rPr lang="en-US" dirty="0" smtClean="0"/>
              <a:t>CLICK TO EDIT MASTER TEXT</a:t>
            </a:r>
          </a:p>
        </p:txBody>
      </p:sp>
      <p:sp>
        <p:nvSpPr>
          <p:cNvPr id="67" name="Text Placeholder 20"/>
          <p:cNvSpPr>
            <a:spLocks noGrp="1"/>
          </p:cNvSpPr>
          <p:nvPr>
            <p:ph type="body" sz="quarter" idx="19"/>
          </p:nvPr>
        </p:nvSpPr>
        <p:spPr>
          <a:xfrm>
            <a:off x="5605607" y="4270512"/>
            <a:ext cx="2305050" cy="1848505"/>
          </a:xfrm>
          <a:prstGeom prst="rect">
            <a:avLst/>
          </a:prstGeom>
        </p:spPr>
        <p:txBody>
          <a:bodyPr lIns="0" rIns="0" anchor="t">
            <a:normAutofit/>
          </a:bodyPr>
          <a:lstStyle>
            <a:lvl1pPr marL="0" indent="0" algn="ctr">
              <a:buNone/>
              <a:defRPr sz="1800" b="0" i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  <a:lvl2pPr marL="311142" indent="0" algn="ctr">
              <a:buNone/>
              <a:defRPr sz="1600"/>
            </a:lvl2pPr>
            <a:lvl3pPr marL="609585" indent="0" algn="ctr">
              <a:buNone/>
              <a:defRPr sz="1600"/>
            </a:lvl3pPr>
            <a:lvl4pPr marL="918611" indent="0" algn="ctr">
              <a:buNone/>
              <a:defRPr sz="1600"/>
            </a:lvl4pPr>
            <a:lvl5pPr marL="1219170" indent="0" algn="ctr">
              <a:buNone/>
              <a:defRPr sz="1600"/>
            </a:lvl5pPr>
          </a:lstStyle>
          <a:p>
            <a:pPr lvl="0"/>
            <a:r>
              <a:rPr lang="en-US" dirty="0" smtClean="0"/>
              <a:t>Click to edit Master text</a:t>
            </a:r>
          </a:p>
        </p:txBody>
      </p:sp>
      <p:sp>
        <p:nvSpPr>
          <p:cNvPr id="68" name="Content Placeholder 10"/>
          <p:cNvSpPr>
            <a:spLocks noGrp="1" noChangeAspect="1"/>
          </p:cNvSpPr>
          <p:nvPr>
            <p:ph sz="quarter" idx="34" hasCustomPrompt="1"/>
          </p:nvPr>
        </p:nvSpPr>
        <p:spPr>
          <a:xfrm>
            <a:off x="498041" y="2164724"/>
            <a:ext cx="1922992" cy="1922992"/>
          </a:xfrm>
          <a:prstGeom prst="ellipse">
            <a:avLst/>
          </a:prstGeom>
          <a:solidFill>
            <a:schemeClr val="bg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5400" b="0">
                <a:solidFill>
                  <a:schemeClr val="accent5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text</a:t>
            </a:r>
            <a:endParaRPr lang="en-US" dirty="0"/>
          </a:p>
        </p:txBody>
      </p:sp>
      <p:grpSp>
        <p:nvGrpSpPr>
          <p:cNvPr id="69" name="Group 68"/>
          <p:cNvGrpSpPr/>
          <p:nvPr userDrawn="1"/>
        </p:nvGrpSpPr>
        <p:grpSpPr>
          <a:xfrm rot="11700000">
            <a:off x="421122" y="2087804"/>
            <a:ext cx="2076832" cy="2076832"/>
            <a:chOff x="-2679895" y="1117464"/>
            <a:chExt cx="2468880" cy="2468880"/>
          </a:xfrm>
        </p:grpSpPr>
        <p:sp>
          <p:nvSpPr>
            <p:cNvPr id="70" name="Oval 35"/>
            <p:cNvSpPr/>
            <p:nvPr userDrawn="1"/>
          </p:nvSpPr>
          <p:spPr>
            <a:xfrm>
              <a:off x="-1445455" y="1117464"/>
              <a:ext cx="1234440" cy="1234440"/>
            </a:xfrm>
            <a:custGeom>
              <a:avLst/>
              <a:gdLst>
                <a:gd name="connsiteX0" fmla="*/ 0 w 2468880"/>
                <a:gd name="connsiteY0" fmla="*/ 1234440 h 2468880"/>
                <a:gd name="connsiteX1" fmla="*/ 1234440 w 2468880"/>
                <a:gd name="connsiteY1" fmla="*/ 0 h 2468880"/>
                <a:gd name="connsiteX2" fmla="*/ 2468880 w 2468880"/>
                <a:gd name="connsiteY2" fmla="*/ 1234440 h 2468880"/>
                <a:gd name="connsiteX3" fmla="*/ 1234440 w 2468880"/>
                <a:gd name="connsiteY3" fmla="*/ 2468880 h 2468880"/>
                <a:gd name="connsiteX4" fmla="*/ 0 w 2468880"/>
                <a:gd name="connsiteY4" fmla="*/ 1234440 h 2468880"/>
                <a:gd name="connsiteX0" fmla="*/ 1234440 w 2468880"/>
                <a:gd name="connsiteY0" fmla="*/ 0 h 2468880"/>
                <a:gd name="connsiteX1" fmla="*/ 2468880 w 2468880"/>
                <a:gd name="connsiteY1" fmla="*/ 1234440 h 2468880"/>
                <a:gd name="connsiteX2" fmla="*/ 1234440 w 2468880"/>
                <a:gd name="connsiteY2" fmla="*/ 2468880 h 2468880"/>
                <a:gd name="connsiteX3" fmla="*/ 0 w 2468880"/>
                <a:gd name="connsiteY3" fmla="*/ 1234440 h 2468880"/>
                <a:gd name="connsiteX4" fmla="*/ 1325880 w 2468880"/>
                <a:gd name="connsiteY4" fmla="*/ 91440 h 2468880"/>
                <a:gd name="connsiteX0" fmla="*/ 1234440 w 2468880"/>
                <a:gd name="connsiteY0" fmla="*/ 0 h 2468880"/>
                <a:gd name="connsiteX1" fmla="*/ 2468880 w 2468880"/>
                <a:gd name="connsiteY1" fmla="*/ 1234440 h 2468880"/>
                <a:gd name="connsiteX2" fmla="*/ 1234440 w 2468880"/>
                <a:gd name="connsiteY2" fmla="*/ 2468880 h 2468880"/>
                <a:gd name="connsiteX3" fmla="*/ 0 w 2468880"/>
                <a:gd name="connsiteY3" fmla="*/ 1234440 h 2468880"/>
                <a:gd name="connsiteX0" fmla="*/ 0 w 1234440"/>
                <a:gd name="connsiteY0" fmla="*/ 0 h 2468880"/>
                <a:gd name="connsiteX1" fmla="*/ 1234440 w 1234440"/>
                <a:gd name="connsiteY1" fmla="*/ 1234440 h 2468880"/>
                <a:gd name="connsiteX2" fmla="*/ 0 w 1234440"/>
                <a:gd name="connsiteY2" fmla="*/ 2468880 h 2468880"/>
                <a:gd name="connsiteX0" fmla="*/ 0 w 1234440"/>
                <a:gd name="connsiteY0" fmla="*/ 0 h 1234440"/>
                <a:gd name="connsiteX1" fmla="*/ 1234440 w 1234440"/>
                <a:gd name="connsiteY1" fmla="*/ 1234440 h 1234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4440" h="1234440">
                  <a:moveTo>
                    <a:pt x="0" y="0"/>
                  </a:moveTo>
                  <a:cubicBezTo>
                    <a:pt x="681762" y="0"/>
                    <a:pt x="1234440" y="552678"/>
                    <a:pt x="1234440" y="1234440"/>
                  </a:cubicBezTo>
                </a:path>
              </a:pathLst>
            </a:custGeom>
            <a:noFill/>
            <a:ln w="38100" cap="rnd">
              <a:solidFill>
                <a:schemeClr val="accent5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34"/>
            <p:cNvSpPr/>
            <p:nvPr userDrawn="1"/>
          </p:nvSpPr>
          <p:spPr>
            <a:xfrm>
              <a:off x="-2679895" y="1117464"/>
              <a:ext cx="2468880" cy="2468880"/>
            </a:xfrm>
            <a:custGeom>
              <a:avLst/>
              <a:gdLst>
                <a:gd name="connsiteX0" fmla="*/ 0 w 2468880"/>
                <a:gd name="connsiteY0" fmla="*/ 1234440 h 2468880"/>
                <a:gd name="connsiteX1" fmla="*/ 1234440 w 2468880"/>
                <a:gd name="connsiteY1" fmla="*/ 0 h 2468880"/>
                <a:gd name="connsiteX2" fmla="*/ 2468880 w 2468880"/>
                <a:gd name="connsiteY2" fmla="*/ 1234440 h 2468880"/>
                <a:gd name="connsiteX3" fmla="*/ 1234440 w 2468880"/>
                <a:gd name="connsiteY3" fmla="*/ 2468880 h 2468880"/>
                <a:gd name="connsiteX4" fmla="*/ 0 w 2468880"/>
                <a:gd name="connsiteY4" fmla="*/ 1234440 h 2468880"/>
                <a:gd name="connsiteX0" fmla="*/ 2468880 w 2560320"/>
                <a:gd name="connsiteY0" fmla="*/ 1234440 h 2468880"/>
                <a:gd name="connsiteX1" fmla="*/ 1234440 w 2560320"/>
                <a:gd name="connsiteY1" fmla="*/ 2468880 h 2468880"/>
                <a:gd name="connsiteX2" fmla="*/ 0 w 2560320"/>
                <a:gd name="connsiteY2" fmla="*/ 1234440 h 2468880"/>
                <a:gd name="connsiteX3" fmla="*/ 1234440 w 2560320"/>
                <a:gd name="connsiteY3" fmla="*/ 0 h 2468880"/>
                <a:gd name="connsiteX4" fmla="*/ 2560320 w 2560320"/>
                <a:gd name="connsiteY4" fmla="*/ 1325880 h 2468880"/>
                <a:gd name="connsiteX0" fmla="*/ 2468880 w 2468880"/>
                <a:gd name="connsiteY0" fmla="*/ 1234440 h 2468880"/>
                <a:gd name="connsiteX1" fmla="*/ 1234440 w 2468880"/>
                <a:gd name="connsiteY1" fmla="*/ 2468880 h 2468880"/>
                <a:gd name="connsiteX2" fmla="*/ 0 w 2468880"/>
                <a:gd name="connsiteY2" fmla="*/ 1234440 h 2468880"/>
                <a:gd name="connsiteX3" fmla="*/ 1234440 w 2468880"/>
                <a:gd name="connsiteY3" fmla="*/ 0 h 2468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68880" h="2468880">
                  <a:moveTo>
                    <a:pt x="2468880" y="1234440"/>
                  </a:moveTo>
                  <a:cubicBezTo>
                    <a:pt x="2468880" y="1916202"/>
                    <a:pt x="1916202" y="2468880"/>
                    <a:pt x="1234440" y="2468880"/>
                  </a:cubicBezTo>
                  <a:cubicBezTo>
                    <a:pt x="552678" y="2468880"/>
                    <a:pt x="0" y="1916202"/>
                    <a:pt x="0" y="1234440"/>
                  </a:cubicBezTo>
                  <a:cubicBezTo>
                    <a:pt x="0" y="552678"/>
                    <a:pt x="552678" y="0"/>
                    <a:pt x="1234440" y="0"/>
                  </a:cubicBezTo>
                </a:path>
              </a:pathLst>
            </a:custGeom>
            <a:noFill/>
            <a:ln w="38100" cap="rnd">
              <a:solidFill>
                <a:schemeClr val="tx2">
                  <a:lumMod val="75000"/>
                  <a:alpha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2" name="Content Placeholder 10"/>
          <p:cNvSpPr>
            <a:spLocks noGrp="1" noChangeAspect="1"/>
          </p:cNvSpPr>
          <p:nvPr>
            <p:ph sz="quarter" idx="35" hasCustomPrompt="1"/>
          </p:nvPr>
        </p:nvSpPr>
        <p:spPr>
          <a:xfrm>
            <a:off x="3160179" y="2164724"/>
            <a:ext cx="1922992" cy="1922992"/>
          </a:xfrm>
          <a:prstGeom prst="ellipse">
            <a:avLst/>
          </a:prstGeom>
          <a:solidFill>
            <a:schemeClr val="bg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5400" b="0">
                <a:solidFill>
                  <a:schemeClr val="accent5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text</a:t>
            </a:r>
            <a:endParaRPr lang="en-US" dirty="0"/>
          </a:p>
        </p:txBody>
      </p:sp>
      <p:grpSp>
        <p:nvGrpSpPr>
          <p:cNvPr id="73" name="Group 72"/>
          <p:cNvGrpSpPr/>
          <p:nvPr userDrawn="1"/>
        </p:nvGrpSpPr>
        <p:grpSpPr>
          <a:xfrm rot="11700000">
            <a:off x="3083260" y="2087804"/>
            <a:ext cx="2076832" cy="2076832"/>
            <a:chOff x="-2679895" y="1117464"/>
            <a:chExt cx="2468880" cy="2468880"/>
          </a:xfrm>
        </p:grpSpPr>
        <p:sp>
          <p:nvSpPr>
            <p:cNvPr id="74" name="Oval 35"/>
            <p:cNvSpPr/>
            <p:nvPr userDrawn="1"/>
          </p:nvSpPr>
          <p:spPr>
            <a:xfrm>
              <a:off x="-1445455" y="1117464"/>
              <a:ext cx="1234440" cy="1234440"/>
            </a:xfrm>
            <a:custGeom>
              <a:avLst/>
              <a:gdLst>
                <a:gd name="connsiteX0" fmla="*/ 0 w 2468880"/>
                <a:gd name="connsiteY0" fmla="*/ 1234440 h 2468880"/>
                <a:gd name="connsiteX1" fmla="*/ 1234440 w 2468880"/>
                <a:gd name="connsiteY1" fmla="*/ 0 h 2468880"/>
                <a:gd name="connsiteX2" fmla="*/ 2468880 w 2468880"/>
                <a:gd name="connsiteY2" fmla="*/ 1234440 h 2468880"/>
                <a:gd name="connsiteX3" fmla="*/ 1234440 w 2468880"/>
                <a:gd name="connsiteY3" fmla="*/ 2468880 h 2468880"/>
                <a:gd name="connsiteX4" fmla="*/ 0 w 2468880"/>
                <a:gd name="connsiteY4" fmla="*/ 1234440 h 2468880"/>
                <a:gd name="connsiteX0" fmla="*/ 1234440 w 2468880"/>
                <a:gd name="connsiteY0" fmla="*/ 0 h 2468880"/>
                <a:gd name="connsiteX1" fmla="*/ 2468880 w 2468880"/>
                <a:gd name="connsiteY1" fmla="*/ 1234440 h 2468880"/>
                <a:gd name="connsiteX2" fmla="*/ 1234440 w 2468880"/>
                <a:gd name="connsiteY2" fmla="*/ 2468880 h 2468880"/>
                <a:gd name="connsiteX3" fmla="*/ 0 w 2468880"/>
                <a:gd name="connsiteY3" fmla="*/ 1234440 h 2468880"/>
                <a:gd name="connsiteX4" fmla="*/ 1325880 w 2468880"/>
                <a:gd name="connsiteY4" fmla="*/ 91440 h 2468880"/>
                <a:gd name="connsiteX0" fmla="*/ 1234440 w 2468880"/>
                <a:gd name="connsiteY0" fmla="*/ 0 h 2468880"/>
                <a:gd name="connsiteX1" fmla="*/ 2468880 w 2468880"/>
                <a:gd name="connsiteY1" fmla="*/ 1234440 h 2468880"/>
                <a:gd name="connsiteX2" fmla="*/ 1234440 w 2468880"/>
                <a:gd name="connsiteY2" fmla="*/ 2468880 h 2468880"/>
                <a:gd name="connsiteX3" fmla="*/ 0 w 2468880"/>
                <a:gd name="connsiteY3" fmla="*/ 1234440 h 2468880"/>
                <a:gd name="connsiteX0" fmla="*/ 0 w 1234440"/>
                <a:gd name="connsiteY0" fmla="*/ 0 h 2468880"/>
                <a:gd name="connsiteX1" fmla="*/ 1234440 w 1234440"/>
                <a:gd name="connsiteY1" fmla="*/ 1234440 h 2468880"/>
                <a:gd name="connsiteX2" fmla="*/ 0 w 1234440"/>
                <a:gd name="connsiteY2" fmla="*/ 2468880 h 2468880"/>
                <a:gd name="connsiteX0" fmla="*/ 0 w 1234440"/>
                <a:gd name="connsiteY0" fmla="*/ 0 h 1234440"/>
                <a:gd name="connsiteX1" fmla="*/ 1234440 w 1234440"/>
                <a:gd name="connsiteY1" fmla="*/ 1234440 h 1234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4440" h="1234440">
                  <a:moveTo>
                    <a:pt x="0" y="0"/>
                  </a:moveTo>
                  <a:cubicBezTo>
                    <a:pt x="681762" y="0"/>
                    <a:pt x="1234440" y="552678"/>
                    <a:pt x="1234440" y="1234440"/>
                  </a:cubicBezTo>
                </a:path>
              </a:pathLst>
            </a:custGeom>
            <a:noFill/>
            <a:ln w="38100" cap="rnd">
              <a:solidFill>
                <a:schemeClr val="accent5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34"/>
            <p:cNvSpPr/>
            <p:nvPr userDrawn="1"/>
          </p:nvSpPr>
          <p:spPr>
            <a:xfrm>
              <a:off x="-2679895" y="1117464"/>
              <a:ext cx="2468880" cy="2468880"/>
            </a:xfrm>
            <a:custGeom>
              <a:avLst/>
              <a:gdLst>
                <a:gd name="connsiteX0" fmla="*/ 0 w 2468880"/>
                <a:gd name="connsiteY0" fmla="*/ 1234440 h 2468880"/>
                <a:gd name="connsiteX1" fmla="*/ 1234440 w 2468880"/>
                <a:gd name="connsiteY1" fmla="*/ 0 h 2468880"/>
                <a:gd name="connsiteX2" fmla="*/ 2468880 w 2468880"/>
                <a:gd name="connsiteY2" fmla="*/ 1234440 h 2468880"/>
                <a:gd name="connsiteX3" fmla="*/ 1234440 w 2468880"/>
                <a:gd name="connsiteY3" fmla="*/ 2468880 h 2468880"/>
                <a:gd name="connsiteX4" fmla="*/ 0 w 2468880"/>
                <a:gd name="connsiteY4" fmla="*/ 1234440 h 2468880"/>
                <a:gd name="connsiteX0" fmla="*/ 2468880 w 2560320"/>
                <a:gd name="connsiteY0" fmla="*/ 1234440 h 2468880"/>
                <a:gd name="connsiteX1" fmla="*/ 1234440 w 2560320"/>
                <a:gd name="connsiteY1" fmla="*/ 2468880 h 2468880"/>
                <a:gd name="connsiteX2" fmla="*/ 0 w 2560320"/>
                <a:gd name="connsiteY2" fmla="*/ 1234440 h 2468880"/>
                <a:gd name="connsiteX3" fmla="*/ 1234440 w 2560320"/>
                <a:gd name="connsiteY3" fmla="*/ 0 h 2468880"/>
                <a:gd name="connsiteX4" fmla="*/ 2560320 w 2560320"/>
                <a:gd name="connsiteY4" fmla="*/ 1325880 h 2468880"/>
                <a:gd name="connsiteX0" fmla="*/ 2468880 w 2468880"/>
                <a:gd name="connsiteY0" fmla="*/ 1234440 h 2468880"/>
                <a:gd name="connsiteX1" fmla="*/ 1234440 w 2468880"/>
                <a:gd name="connsiteY1" fmla="*/ 2468880 h 2468880"/>
                <a:gd name="connsiteX2" fmla="*/ 0 w 2468880"/>
                <a:gd name="connsiteY2" fmla="*/ 1234440 h 2468880"/>
                <a:gd name="connsiteX3" fmla="*/ 1234440 w 2468880"/>
                <a:gd name="connsiteY3" fmla="*/ 0 h 2468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68880" h="2468880">
                  <a:moveTo>
                    <a:pt x="2468880" y="1234440"/>
                  </a:moveTo>
                  <a:cubicBezTo>
                    <a:pt x="2468880" y="1916202"/>
                    <a:pt x="1916202" y="2468880"/>
                    <a:pt x="1234440" y="2468880"/>
                  </a:cubicBezTo>
                  <a:cubicBezTo>
                    <a:pt x="552678" y="2468880"/>
                    <a:pt x="0" y="1916202"/>
                    <a:pt x="0" y="1234440"/>
                  </a:cubicBezTo>
                  <a:cubicBezTo>
                    <a:pt x="0" y="552678"/>
                    <a:pt x="552678" y="0"/>
                    <a:pt x="1234440" y="0"/>
                  </a:cubicBezTo>
                </a:path>
              </a:pathLst>
            </a:custGeom>
            <a:noFill/>
            <a:ln w="38100" cap="rnd">
              <a:solidFill>
                <a:schemeClr val="tx2">
                  <a:lumMod val="75000"/>
                  <a:alpha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6" name="Content Placeholder 10"/>
          <p:cNvSpPr>
            <a:spLocks noGrp="1" noChangeAspect="1"/>
          </p:cNvSpPr>
          <p:nvPr>
            <p:ph sz="quarter" idx="36" hasCustomPrompt="1"/>
          </p:nvPr>
        </p:nvSpPr>
        <p:spPr>
          <a:xfrm>
            <a:off x="5788611" y="2164724"/>
            <a:ext cx="1922992" cy="1922992"/>
          </a:xfrm>
          <a:prstGeom prst="ellipse">
            <a:avLst/>
          </a:prstGeom>
          <a:solidFill>
            <a:schemeClr val="bg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5400" b="0">
                <a:solidFill>
                  <a:schemeClr val="accent5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text</a:t>
            </a:r>
            <a:endParaRPr lang="en-US" dirty="0"/>
          </a:p>
        </p:txBody>
      </p:sp>
      <p:grpSp>
        <p:nvGrpSpPr>
          <p:cNvPr id="77" name="Group 76"/>
          <p:cNvGrpSpPr/>
          <p:nvPr userDrawn="1"/>
        </p:nvGrpSpPr>
        <p:grpSpPr>
          <a:xfrm rot="11700000">
            <a:off x="5711692" y="2087804"/>
            <a:ext cx="2076832" cy="2076832"/>
            <a:chOff x="-2679895" y="1117464"/>
            <a:chExt cx="2468880" cy="2468880"/>
          </a:xfrm>
        </p:grpSpPr>
        <p:sp>
          <p:nvSpPr>
            <p:cNvPr id="78" name="Oval 35"/>
            <p:cNvSpPr/>
            <p:nvPr userDrawn="1"/>
          </p:nvSpPr>
          <p:spPr>
            <a:xfrm>
              <a:off x="-1445455" y="1117464"/>
              <a:ext cx="1234440" cy="1234440"/>
            </a:xfrm>
            <a:custGeom>
              <a:avLst/>
              <a:gdLst>
                <a:gd name="connsiteX0" fmla="*/ 0 w 2468880"/>
                <a:gd name="connsiteY0" fmla="*/ 1234440 h 2468880"/>
                <a:gd name="connsiteX1" fmla="*/ 1234440 w 2468880"/>
                <a:gd name="connsiteY1" fmla="*/ 0 h 2468880"/>
                <a:gd name="connsiteX2" fmla="*/ 2468880 w 2468880"/>
                <a:gd name="connsiteY2" fmla="*/ 1234440 h 2468880"/>
                <a:gd name="connsiteX3" fmla="*/ 1234440 w 2468880"/>
                <a:gd name="connsiteY3" fmla="*/ 2468880 h 2468880"/>
                <a:gd name="connsiteX4" fmla="*/ 0 w 2468880"/>
                <a:gd name="connsiteY4" fmla="*/ 1234440 h 2468880"/>
                <a:gd name="connsiteX0" fmla="*/ 1234440 w 2468880"/>
                <a:gd name="connsiteY0" fmla="*/ 0 h 2468880"/>
                <a:gd name="connsiteX1" fmla="*/ 2468880 w 2468880"/>
                <a:gd name="connsiteY1" fmla="*/ 1234440 h 2468880"/>
                <a:gd name="connsiteX2" fmla="*/ 1234440 w 2468880"/>
                <a:gd name="connsiteY2" fmla="*/ 2468880 h 2468880"/>
                <a:gd name="connsiteX3" fmla="*/ 0 w 2468880"/>
                <a:gd name="connsiteY3" fmla="*/ 1234440 h 2468880"/>
                <a:gd name="connsiteX4" fmla="*/ 1325880 w 2468880"/>
                <a:gd name="connsiteY4" fmla="*/ 91440 h 2468880"/>
                <a:gd name="connsiteX0" fmla="*/ 1234440 w 2468880"/>
                <a:gd name="connsiteY0" fmla="*/ 0 h 2468880"/>
                <a:gd name="connsiteX1" fmla="*/ 2468880 w 2468880"/>
                <a:gd name="connsiteY1" fmla="*/ 1234440 h 2468880"/>
                <a:gd name="connsiteX2" fmla="*/ 1234440 w 2468880"/>
                <a:gd name="connsiteY2" fmla="*/ 2468880 h 2468880"/>
                <a:gd name="connsiteX3" fmla="*/ 0 w 2468880"/>
                <a:gd name="connsiteY3" fmla="*/ 1234440 h 2468880"/>
                <a:gd name="connsiteX0" fmla="*/ 0 w 1234440"/>
                <a:gd name="connsiteY0" fmla="*/ 0 h 2468880"/>
                <a:gd name="connsiteX1" fmla="*/ 1234440 w 1234440"/>
                <a:gd name="connsiteY1" fmla="*/ 1234440 h 2468880"/>
                <a:gd name="connsiteX2" fmla="*/ 0 w 1234440"/>
                <a:gd name="connsiteY2" fmla="*/ 2468880 h 2468880"/>
                <a:gd name="connsiteX0" fmla="*/ 0 w 1234440"/>
                <a:gd name="connsiteY0" fmla="*/ 0 h 1234440"/>
                <a:gd name="connsiteX1" fmla="*/ 1234440 w 1234440"/>
                <a:gd name="connsiteY1" fmla="*/ 1234440 h 1234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4440" h="1234440">
                  <a:moveTo>
                    <a:pt x="0" y="0"/>
                  </a:moveTo>
                  <a:cubicBezTo>
                    <a:pt x="681762" y="0"/>
                    <a:pt x="1234440" y="552678"/>
                    <a:pt x="1234440" y="1234440"/>
                  </a:cubicBezTo>
                </a:path>
              </a:pathLst>
            </a:custGeom>
            <a:noFill/>
            <a:ln w="38100" cap="rnd">
              <a:solidFill>
                <a:schemeClr val="accent5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34"/>
            <p:cNvSpPr/>
            <p:nvPr userDrawn="1"/>
          </p:nvSpPr>
          <p:spPr>
            <a:xfrm>
              <a:off x="-2679895" y="1117464"/>
              <a:ext cx="2468880" cy="2468880"/>
            </a:xfrm>
            <a:custGeom>
              <a:avLst/>
              <a:gdLst>
                <a:gd name="connsiteX0" fmla="*/ 0 w 2468880"/>
                <a:gd name="connsiteY0" fmla="*/ 1234440 h 2468880"/>
                <a:gd name="connsiteX1" fmla="*/ 1234440 w 2468880"/>
                <a:gd name="connsiteY1" fmla="*/ 0 h 2468880"/>
                <a:gd name="connsiteX2" fmla="*/ 2468880 w 2468880"/>
                <a:gd name="connsiteY2" fmla="*/ 1234440 h 2468880"/>
                <a:gd name="connsiteX3" fmla="*/ 1234440 w 2468880"/>
                <a:gd name="connsiteY3" fmla="*/ 2468880 h 2468880"/>
                <a:gd name="connsiteX4" fmla="*/ 0 w 2468880"/>
                <a:gd name="connsiteY4" fmla="*/ 1234440 h 2468880"/>
                <a:gd name="connsiteX0" fmla="*/ 2468880 w 2560320"/>
                <a:gd name="connsiteY0" fmla="*/ 1234440 h 2468880"/>
                <a:gd name="connsiteX1" fmla="*/ 1234440 w 2560320"/>
                <a:gd name="connsiteY1" fmla="*/ 2468880 h 2468880"/>
                <a:gd name="connsiteX2" fmla="*/ 0 w 2560320"/>
                <a:gd name="connsiteY2" fmla="*/ 1234440 h 2468880"/>
                <a:gd name="connsiteX3" fmla="*/ 1234440 w 2560320"/>
                <a:gd name="connsiteY3" fmla="*/ 0 h 2468880"/>
                <a:gd name="connsiteX4" fmla="*/ 2560320 w 2560320"/>
                <a:gd name="connsiteY4" fmla="*/ 1325880 h 2468880"/>
                <a:gd name="connsiteX0" fmla="*/ 2468880 w 2468880"/>
                <a:gd name="connsiteY0" fmla="*/ 1234440 h 2468880"/>
                <a:gd name="connsiteX1" fmla="*/ 1234440 w 2468880"/>
                <a:gd name="connsiteY1" fmla="*/ 2468880 h 2468880"/>
                <a:gd name="connsiteX2" fmla="*/ 0 w 2468880"/>
                <a:gd name="connsiteY2" fmla="*/ 1234440 h 2468880"/>
                <a:gd name="connsiteX3" fmla="*/ 1234440 w 2468880"/>
                <a:gd name="connsiteY3" fmla="*/ 0 h 2468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68880" h="2468880">
                  <a:moveTo>
                    <a:pt x="2468880" y="1234440"/>
                  </a:moveTo>
                  <a:cubicBezTo>
                    <a:pt x="2468880" y="1916202"/>
                    <a:pt x="1916202" y="2468880"/>
                    <a:pt x="1234440" y="2468880"/>
                  </a:cubicBezTo>
                  <a:cubicBezTo>
                    <a:pt x="552678" y="2468880"/>
                    <a:pt x="0" y="1916202"/>
                    <a:pt x="0" y="1234440"/>
                  </a:cubicBezTo>
                  <a:cubicBezTo>
                    <a:pt x="0" y="552678"/>
                    <a:pt x="552678" y="0"/>
                    <a:pt x="1234440" y="0"/>
                  </a:cubicBezTo>
                </a:path>
              </a:pathLst>
            </a:custGeom>
            <a:noFill/>
            <a:ln w="38100" cap="rnd">
              <a:solidFill>
                <a:schemeClr val="tx2">
                  <a:lumMod val="75000"/>
                  <a:alpha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42704" y="6567170"/>
            <a:ext cx="280436" cy="177421"/>
          </a:xfrm>
          <a:prstGeom prst="rect">
            <a:avLst/>
          </a:prstGeom>
          <a:ln w="25400" cap="rnd">
            <a:noFill/>
          </a:ln>
        </p:spPr>
        <p:txBody>
          <a:bodyPr vert="horz" lIns="0" tIns="0" rIns="36576" bIns="0" rtlCol="0" anchor="ctr"/>
          <a:lstStyle>
            <a:lvl1pPr algn="r">
              <a:defRPr sz="1000" b="1">
                <a:solidFill>
                  <a:schemeClr val="bg1"/>
                </a:solidFill>
              </a:defRPr>
            </a:lvl1pPr>
          </a:lstStyle>
          <a:p>
            <a:fld id="{369CBD11-8145-8849-BA5F-F03872159E2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TextBox 25"/>
          <p:cNvSpPr txBox="1"/>
          <p:nvPr userDrawn="1"/>
        </p:nvSpPr>
        <p:spPr>
          <a:xfrm>
            <a:off x="207878" y="6540464"/>
            <a:ext cx="209704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 smtClean="0">
                <a:solidFill>
                  <a:schemeClr val="tx2">
                    <a:alpha val="40000"/>
                  </a:schemeClr>
                </a:solidFill>
              </a:rPr>
              <a:t>©2017 </a:t>
            </a:r>
            <a:r>
              <a:rPr lang="en-US" sz="900" dirty="0" err="1" smtClean="0">
                <a:solidFill>
                  <a:schemeClr val="tx2">
                    <a:alpha val="40000"/>
                  </a:schemeClr>
                </a:solidFill>
              </a:rPr>
              <a:t>LiveRamp</a:t>
            </a:r>
            <a:r>
              <a:rPr lang="en-US" sz="900" dirty="0" smtClean="0">
                <a:solidFill>
                  <a:schemeClr val="tx2">
                    <a:alpha val="40000"/>
                  </a:schemeClr>
                </a:solidFill>
              </a:rPr>
              <a:t>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937320544"/>
      </p:ext>
    </p:extLst>
  </p:cSld>
  <p:clrMapOvr>
    <a:masterClrMapping/>
  </p:clrMapOvr>
  <p:transition xmlns:p14="http://schemas.microsoft.com/office/powerpoint/2010/main" spd="med">
    <p:pull/>
  </p:transition>
  <p:timing>
    <p:tnLst>
      <p:par>
        <p:cTn xmlns:p14="http://schemas.microsoft.com/office/powerpoint/2010/main"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pos="5160">
          <p15:clr>
            <a:srgbClr val="FBAE40"/>
          </p15:clr>
        </p15:guide>
        <p15:guide id="2" orient="horz" pos="1968">
          <p15:clr>
            <a:srgbClr val="FBAE40"/>
          </p15:clr>
        </p15:guide>
        <p15:guide id="3" pos="2592">
          <p15:clr>
            <a:srgbClr val="FBAE40"/>
          </p15:clr>
        </p15:guide>
        <p15:guide id="4" pos="912">
          <p15:clr>
            <a:srgbClr val="FBAE40"/>
          </p15:clr>
        </p15:guide>
        <p15:guide id="5" pos="4248">
          <p15:clr>
            <a:srgbClr val="FBAE40"/>
          </p15:clr>
        </p15:guide>
      </p15:sldGuideLst>
    </p:ext>
  </p:extLst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problem/solu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 flipH="1">
            <a:off x="0" y="0"/>
            <a:ext cx="81915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51" name="Text Placeholder 20"/>
          <p:cNvSpPr>
            <a:spLocks noGrp="1"/>
          </p:cNvSpPr>
          <p:nvPr>
            <p:ph type="body" sz="quarter" idx="24"/>
          </p:nvPr>
        </p:nvSpPr>
        <p:spPr>
          <a:xfrm>
            <a:off x="8388858" y="304800"/>
            <a:ext cx="3498342" cy="61722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311142" indent="0" algn="ctr">
              <a:buNone/>
              <a:defRPr sz="1600"/>
            </a:lvl2pPr>
            <a:lvl3pPr marL="609585" indent="0" algn="ctr">
              <a:buNone/>
              <a:defRPr sz="1600"/>
            </a:lvl3pPr>
            <a:lvl4pPr marL="918611" indent="0" algn="ctr">
              <a:buNone/>
              <a:defRPr sz="1600"/>
            </a:lvl4pPr>
            <a:lvl5pPr marL="1219170" indent="0" algn="ctr">
              <a:buNone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04801" y="163123"/>
            <a:ext cx="7729928" cy="690935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37" name="Group 36"/>
          <p:cNvGrpSpPr>
            <a:grpSpLocks/>
          </p:cNvGrpSpPr>
          <p:nvPr userDrawn="1"/>
        </p:nvGrpSpPr>
        <p:grpSpPr bwMode="auto">
          <a:xfrm>
            <a:off x="10442747" y="6535554"/>
            <a:ext cx="1277758" cy="257553"/>
            <a:chOff x="1736" y="1731"/>
            <a:chExt cx="2937" cy="592"/>
          </a:xfrm>
          <a:solidFill>
            <a:schemeClr val="bg1">
              <a:alpha val="75000"/>
            </a:schemeClr>
          </a:solidFill>
        </p:grpSpPr>
        <p:sp>
          <p:nvSpPr>
            <p:cNvPr id="38" name="Freeform 37"/>
            <p:cNvSpPr>
              <a:spLocks noChangeArrowheads="1"/>
            </p:cNvSpPr>
            <p:nvPr/>
          </p:nvSpPr>
          <p:spPr bwMode="auto">
            <a:xfrm>
              <a:off x="2356" y="1731"/>
              <a:ext cx="2318" cy="592"/>
            </a:xfrm>
            <a:custGeom>
              <a:avLst/>
              <a:gdLst>
                <a:gd name="T0" fmla="*/ 186 w 10224"/>
                <a:gd name="T1" fmla="*/ 17 h 2614"/>
                <a:gd name="T2" fmla="*/ 1137 w 10224"/>
                <a:gd name="T3" fmla="*/ 17 h 2614"/>
                <a:gd name="T4" fmla="*/ 1560 w 10224"/>
                <a:gd name="T5" fmla="*/ 412 h 2614"/>
                <a:gd name="T6" fmla="*/ 1968 w 10224"/>
                <a:gd name="T7" fmla="*/ 1505 h 2614"/>
                <a:gd name="T8" fmla="*/ 3200 w 10224"/>
                <a:gd name="T9" fmla="*/ 1565 h 2614"/>
                <a:gd name="T10" fmla="*/ 3531 w 10224"/>
                <a:gd name="T11" fmla="*/ 984 h 2614"/>
                <a:gd name="T12" fmla="*/ 4572 w 10224"/>
                <a:gd name="T13" fmla="*/ 0 h 2614"/>
                <a:gd name="T14" fmla="*/ 4368 w 10224"/>
                <a:gd name="T15" fmla="*/ 1699 h 2614"/>
                <a:gd name="T16" fmla="*/ 6474 w 10224"/>
                <a:gd name="T17" fmla="*/ 807 h 2614"/>
                <a:gd name="T18" fmla="*/ 5928 w 10224"/>
                <a:gd name="T19" fmla="*/ 649 h 2614"/>
                <a:gd name="T20" fmla="*/ 5710 w 10224"/>
                <a:gd name="T21" fmla="*/ 1297 h 2614"/>
                <a:gd name="T22" fmla="*/ 7234 w 10224"/>
                <a:gd name="T23" fmla="*/ 395 h 2614"/>
                <a:gd name="T24" fmla="*/ 7167 w 10224"/>
                <a:gd name="T25" fmla="*/ 649 h 2614"/>
                <a:gd name="T26" fmla="*/ 8086 w 10224"/>
                <a:gd name="T27" fmla="*/ 910 h 2614"/>
                <a:gd name="T28" fmla="*/ 8973 w 10224"/>
                <a:gd name="T29" fmla="*/ 1685 h 2614"/>
                <a:gd name="T30" fmla="*/ 9470 w 10224"/>
                <a:gd name="T31" fmla="*/ 1054 h 2614"/>
                <a:gd name="T32" fmla="*/ 2915 w 10224"/>
                <a:gd name="T33" fmla="*/ 2249 h 2614"/>
                <a:gd name="T34" fmla="*/ 2859 w 10224"/>
                <a:gd name="T35" fmla="*/ 2267 h 2614"/>
                <a:gd name="T36" fmla="*/ 2746 w 10224"/>
                <a:gd name="T37" fmla="*/ 2323 h 2614"/>
                <a:gd name="T38" fmla="*/ 3162 w 10224"/>
                <a:gd name="T39" fmla="*/ 2147 h 2614"/>
                <a:gd name="T40" fmla="*/ 3140 w 10224"/>
                <a:gd name="T41" fmla="*/ 2193 h 2614"/>
                <a:gd name="T42" fmla="*/ 3812 w 10224"/>
                <a:gd name="T43" fmla="*/ 2404 h 2614"/>
                <a:gd name="T44" fmla="*/ 3676 w 10224"/>
                <a:gd name="T45" fmla="*/ 2193 h 2614"/>
                <a:gd name="T46" fmla="*/ 3591 w 10224"/>
                <a:gd name="T47" fmla="*/ 2387 h 2614"/>
                <a:gd name="T48" fmla="*/ 3956 w 10224"/>
                <a:gd name="T49" fmla="*/ 2316 h 2614"/>
                <a:gd name="T50" fmla="*/ 4122 w 10224"/>
                <a:gd name="T51" fmla="*/ 2482 h 2614"/>
                <a:gd name="T52" fmla="*/ 4199 w 10224"/>
                <a:gd name="T53" fmla="*/ 2150 h 2614"/>
                <a:gd name="T54" fmla="*/ 4379 w 10224"/>
                <a:gd name="T55" fmla="*/ 2313 h 2614"/>
                <a:gd name="T56" fmla="*/ 4594 w 10224"/>
                <a:gd name="T57" fmla="*/ 2016 h 2614"/>
                <a:gd name="T58" fmla="*/ 4710 w 10224"/>
                <a:gd name="T59" fmla="*/ 2320 h 2614"/>
                <a:gd name="T60" fmla="*/ 4946 w 10224"/>
                <a:gd name="T61" fmla="*/ 2320 h 2614"/>
                <a:gd name="T62" fmla="*/ 5146 w 10224"/>
                <a:gd name="T63" fmla="*/ 2489 h 2614"/>
                <a:gd name="T64" fmla="*/ 5347 w 10224"/>
                <a:gd name="T65" fmla="*/ 2270 h 2614"/>
                <a:gd name="T66" fmla="*/ 5435 w 10224"/>
                <a:gd name="T67" fmla="*/ 2147 h 2614"/>
                <a:gd name="T68" fmla="*/ 5805 w 10224"/>
                <a:gd name="T69" fmla="*/ 2316 h 2614"/>
                <a:gd name="T70" fmla="*/ 6093 w 10224"/>
                <a:gd name="T71" fmla="*/ 2320 h 2614"/>
                <a:gd name="T72" fmla="*/ 6333 w 10224"/>
                <a:gd name="T73" fmla="*/ 2320 h 2614"/>
                <a:gd name="T74" fmla="*/ 6530 w 10224"/>
                <a:gd name="T75" fmla="*/ 2489 h 2614"/>
                <a:gd name="T76" fmla="*/ 6731 w 10224"/>
                <a:gd name="T77" fmla="*/ 2270 h 2614"/>
                <a:gd name="T78" fmla="*/ 6819 w 10224"/>
                <a:gd name="T79" fmla="*/ 2147 h 2614"/>
                <a:gd name="T80" fmla="*/ 7040 w 10224"/>
                <a:gd name="T81" fmla="*/ 2175 h 2614"/>
                <a:gd name="T82" fmla="*/ 7097 w 10224"/>
                <a:gd name="T83" fmla="*/ 2436 h 2614"/>
                <a:gd name="T84" fmla="*/ 7385 w 10224"/>
                <a:gd name="T85" fmla="*/ 2390 h 2614"/>
                <a:gd name="T86" fmla="*/ 7533 w 10224"/>
                <a:gd name="T87" fmla="*/ 2150 h 2614"/>
                <a:gd name="T88" fmla="*/ 7604 w 10224"/>
                <a:gd name="T89" fmla="*/ 2383 h 2614"/>
                <a:gd name="T90" fmla="*/ 7815 w 10224"/>
                <a:gd name="T91" fmla="*/ 2489 h 2614"/>
                <a:gd name="T92" fmla="*/ 8037 w 10224"/>
                <a:gd name="T93" fmla="*/ 2267 h 2614"/>
                <a:gd name="T94" fmla="*/ 8238 w 10224"/>
                <a:gd name="T95" fmla="*/ 2613 h 2614"/>
                <a:gd name="T96" fmla="*/ 10153 w 10224"/>
                <a:gd name="T97" fmla="*/ 1692 h 2614"/>
                <a:gd name="T98" fmla="*/ 10033 w 10224"/>
                <a:gd name="T99" fmla="*/ 1505 h 2614"/>
                <a:gd name="T100" fmla="*/ 10202 w 10224"/>
                <a:gd name="T101" fmla="*/ 1586 h 2614"/>
                <a:gd name="T102" fmla="*/ 10033 w 10224"/>
                <a:gd name="T103" fmla="*/ 1547 h 2614"/>
                <a:gd name="T104" fmla="*/ 10177 w 10224"/>
                <a:gd name="T105" fmla="*/ 1653 h 2614"/>
                <a:gd name="T106" fmla="*/ 10089 w 10224"/>
                <a:gd name="T107" fmla="*/ 1600 h 2614"/>
                <a:gd name="T108" fmla="*/ 10153 w 10224"/>
                <a:gd name="T109" fmla="*/ 1586 h 2614"/>
                <a:gd name="T110" fmla="*/ 10135 w 10224"/>
                <a:gd name="T111" fmla="*/ 1544 h 26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0224" h="2614">
                  <a:moveTo>
                    <a:pt x="546" y="1547"/>
                  </a:moveTo>
                  <a:lnTo>
                    <a:pt x="936" y="1547"/>
                  </a:lnTo>
                  <a:lnTo>
                    <a:pt x="936" y="1695"/>
                  </a:lnTo>
                  <a:cubicBezTo>
                    <a:pt x="803" y="1699"/>
                    <a:pt x="672" y="1702"/>
                    <a:pt x="553" y="1702"/>
                  </a:cubicBezTo>
                  <a:cubicBezTo>
                    <a:pt x="267" y="1702"/>
                    <a:pt x="0" y="1688"/>
                    <a:pt x="0" y="1332"/>
                  </a:cubicBezTo>
                  <a:lnTo>
                    <a:pt x="0" y="17"/>
                  </a:lnTo>
                  <a:lnTo>
                    <a:pt x="186" y="17"/>
                  </a:lnTo>
                  <a:lnTo>
                    <a:pt x="186" y="1231"/>
                  </a:lnTo>
                  <a:cubicBezTo>
                    <a:pt x="183" y="1491"/>
                    <a:pt x="236" y="1547"/>
                    <a:pt x="546" y="1547"/>
                  </a:cubicBezTo>
                  <a:close/>
                  <a:moveTo>
                    <a:pt x="1137" y="17"/>
                  </a:moveTo>
                  <a:cubicBezTo>
                    <a:pt x="1056" y="17"/>
                    <a:pt x="1031" y="52"/>
                    <a:pt x="1031" y="144"/>
                  </a:cubicBezTo>
                  <a:cubicBezTo>
                    <a:pt x="1031" y="239"/>
                    <a:pt x="1052" y="271"/>
                    <a:pt x="1137" y="271"/>
                  </a:cubicBezTo>
                  <a:cubicBezTo>
                    <a:pt x="1221" y="271"/>
                    <a:pt x="1243" y="239"/>
                    <a:pt x="1243" y="144"/>
                  </a:cubicBezTo>
                  <a:cubicBezTo>
                    <a:pt x="1246" y="52"/>
                    <a:pt x="1222" y="17"/>
                    <a:pt x="1137" y="17"/>
                  </a:cubicBezTo>
                  <a:close/>
                  <a:moveTo>
                    <a:pt x="1053" y="1699"/>
                  </a:moveTo>
                  <a:lnTo>
                    <a:pt x="1229" y="1699"/>
                  </a:lnTo>
                  <a:lnTo>
                    <a:pt x="1229" y="412"/>
                  </a:lnTo>
                  <a:lnTo>
                    <a:pt x="1053" y="412"/>
                  </a:lnTo>
                  <a:lnTo>
                    <a:pt x="1053" y="1699"/>
                  </a:lnTo>
                  <a:close/>
                  <a:moveTo>
                    <a:pt x="1968" y="1505"/>
                  </a:moveTo>
                  <a:lnTo>
                    <a:pt x="1560" y="412"/>
                  </a:lnTo>
                  <a:lnTo>
                    <a:pt x="1373" y="412"/>
                  </a:lnTo>
                  <a:lnTo>
                    <a:pt x="1824" y="1590"/>
                  </a:lnTo>
                  <a:cubicBezTo>
                    <a:pt x="1855" y="1674"/>
                    <a:pt x="1898" y="1713"/>
                    <a:pt x="1964" y="1713"/>
                  </a:cubicBezTo>
                  <a:cubicBezTo>
                    <a:pt x="2028" y="1713"/>
                    <a:pt x="2070" y="1671"/>
                    <a:pt x="2102" y="1590"/>
                  </a:cubicBezTo>
                  <a:lnTo>
                    <a:pt x="2559" y="412"/>
                  </a:lnTo>
                  <a:lnTo>
                    <a:pt x="2380" y="412"/>
                  </a:lnTo>
                  <a:lnTo>
                    <a:pt x="1968" y="1505"/>
                  </a:lnTo>
                  <a:close/>
                  <a:moveTo>
                    <a:pt x="2598" y="1054"/>
                  </a:moveTo>
                  <a:cubicBezTo>
                    <a:pt x="2598" y="589"/>
                    <a:pt x="2739" y="395"/>
                    <a:pt x="3158" y="395"/>
                  </a:cubicBezTo>
                  <a:cubicBezTo>
                    <a:pt x="3591" y="395"/>
                    <a:pt x="3711" y="620"/>
                    <a:pt x="3711" y="973"/>
                  </a:cubicBezTo>
                  <a:cubicBezTo>
                    <a:pt x="3711" y="1008"/>
                    <a:pt x="3711" y="1058"/>
                    <a:pt x="3707" y="1097"/>
                  </a:cubicBezTo>
                  <a:cubicBezTo>
                    <a:pt x="3559" y="1121"/>
                    <a:pt x="3257" y="1150"/>
                    <a:pt x="3077" y="1157"/>
                  </a:cubicBezTo>
                  <a:lnTo>
                    <a:pt x="2774" y="1167"/>
                  </a:lnTo>
                  <a:cubicBezTo>
                    <a:pt x="2795" y="1431"/>
                    <a:pt x="2876" y="1565"/>
                    <a:pt x="3200" y="1565"/>
                  </a:cubicBezTo>
                  <a:cubicBezTo>
                    <a:pt x="3366" y="1565"/>
                    <a:pt x="3521" y="1547"/>
                    <a:pt x="3654" y="1530"/>
                  </a:cubicBezTo>
                  <a:lnTo>
                    <a:pt x="3672" y="1671"/>
                  </a:lnTo>
                  <a:cubicBezTo>
                    <a:pt x="3524" y="1692"/>
                    <a:pt x="3376" y="1713"/>
                    <a:pt x="3133" y="1713"/>
                  </a:cubicBezTo>
                  <a:cubicBezTo>
                    <a:pt x="2711" y="1713"/>
                    <a:pt x="2598" y="1434"/>
                    <a:pt x="2598" y="1054"/>
                  </a:cubicBezTo>
                  <a:close/>
                  <a:moveTo>
                    <a:pt x="2771" y="1037"/>
                  </a:moveTo>
                  <a:lnTo>
                    <a:pt x="3109" y="1019"/>
                  </a:lnTo>
                  <a:cubicBezTo>
                    <a:pt x="3221" y="1016"/>
                    <a:pt x="3415" y="998"/>
                    <a:pt x="3531" y="984"/>
                  </a:cubicBezTo>
                  <a:cubicBezTo>
                    <a:pt x="3535" y="959"/>
                    <a:pt x="3535" y="920"/>
                    <a:pt x="3535" y="892"/>
                  </a:cubicBezTo>
                  <a:cubicBezTo>
                    <a:pt x="3535" y="673"/>
                    <a:pt x="3440" y="536"/>
                    <a:pt x="3158" y="536"/>
                  </a:cubicBezTo>
                  <a:cubicBezTo>
                    <a:pt x="2838" y="539"/>
                    <a:pt x="2771" y="705"/>
                    <a:pt x="2771" y="1037"/>
                  </a:cubicBezTo>
                  <a:close/>
                  <a:moveTo>
                    <a:pt x="4368" y="1699"/>
                  </a:moveTo>
                  <a:lnTo>
                    <a:pt x="4027" y="1699"/>
                  </a:lnTo>
                  <a:lnTo>
                    <a:pt x="4027" y="45"/>
                  </a:lnTo>
                  <a:cubicBezTo>
                    <a:pt x="4171" y="17"/>
                    <a:pt x="4372" y="0"/>
                    <a:pt x="4572" y="0"/>
                  </a:cubicBezTo>
                  <a:cubicBezTo>
                    <a:pt x="4942" y="0"/>
                    <a:pt x="5248" y="74"/>
                    <a:pt x="5248" y="529"/>
                  </a:cubicBezTo>
                  <a:cubicBezTo>
                    <a:pt x="5248" y="825"/>
                    <a:pt x="5125" y="966"/>
                    <a:pt x="4924" y="1026"/>
                  </a:cubicBezTo>
                  <a:lnTo>
                    <a:pt x="5308" y="1699"/>
                  </a:lnTo>
                  <a:lnTo>
                    <a:pt x="4917" y="1699"/>
                  </a:lnTo>
                  <a:lnTo>
                    <a:pt x="4572" y="1065"/>
                  </a:lnTo>
                  <a:cubicBezTo>
                    <a:pt x="4505" y="1065"/>
                    <a:pt x="4425" y="1061"/>
                    <a:pt x="4368" y="1058"/>
                  </a:cubicBezTo>
                  <a:lnTo>
                    <a:pt x="4368" y="1699"/>
                  </a:lnTo>
                  <a:close/>
                  <a:moveTo>
                    <a:pt x="4368" y="786"/>
                  </a:moveTo>
                  <a:cubicBezTo>
                    <a:pt x="4439" y="793"/>
                    <a:pt x="4505" y="793"/>
                    <a:pt x="4576" y="793"/>
                  </a:cubicBezTo>
                  <a:cubicBezTo>
                    <a:pt x="4787" y="793"/>
                    <a:pt x="4910" y="740"/>
                    <a:pt x="4910" y="525"/>
                  </a:cubicBezTo>
                  <a:cubicBezTo>
                    <a:pt x="4910" y="338"/>
                    <a:pt x="4826" y="264"/>
                    <a:pt x="4583" y="264"/>
                  </a:cubicBezTo>
                  <a:cubicBezTo>
                    <a:pt x="4516" y="264"/>
                    <a:pt x="4439" y="268"/>
                    <a:pt x="4368" y="278"/>
                  </a:cubicBezTo>
                  <a:lnTo>
                    <a:pt x="4368" y="786"/>
                  </a:lnTo>
                  <a:close/>
                  <a:moveTo>
                    <a:pt x="6474" y="807"/>
                  </a:moveTo>
                  <a:lnTo>
                    <a:pt x="6474" y="1350"/>
                  </a:lnTo>
                  <a:cubicBezTo>
                    <a:pt x="6474" y="1438"/>
                    <a:pt x="6470" y="1512"/>
                    <a:pt x="6463" y="1593"/>
                  </a:cubicBezTo>
                  <a:cubicBezTo>
                    <a:pt x="6315" y="1681"/>
                    <a:pt x="6122" y="1713"/>
                    <a:pt x="5889" y="1713"/>
                  </a:cubicBezTo>
                  <a:cubicBezTo>
                    <a:pt x="5534" y="1713"/>
                    <a:pt x="5396" y="1575"/>
                    <a:pt x="5396" y="1304"/>
                  </a:cubicBezTo>
                  <a:cubicBezTo>
                    <a:pt x="5396" y="1079"/>
                    <a:pt x="5495" y="938"/>
                    <a:pt x="5752" y="896"/>
                  </a:cubicBezTo>
                  <a:cubicBezTo>
                    <a:pt x="5886" y="874"/>
                    <a:pt x="6023" y="867"/>
                    <a:pt x="6164" y="864"/>
                  </a:cubicBezTo>
                  <a:cubicBezTo>
                    <a:pt x="6164" y="716"/>
                    <a:pt x="6097" y="649"/>
                    <a:pt x="5928" y="649"/>
                  </a:cubicBezTo>
                  <a:cubicBezTo>
                    <a:pt x="5773" y="649"/>
                    <a:pt x="5604" y="666"/>
                    <a:pt x="5474" y="680"/>
                  </a:cubicBezTo>
                  <a:lnTo>
                    <a:pt x="5449" y="441"/>
                  </a:lnTo>
                  <a:cubicBezTo>
                    <a:pt x="5583" y="416"/>
                    <a:pt x="5762" y="391"/>
                    <a:pt x="5953" y="391"/>
                  </a:cubicBezTo>
                  <a:cubicBezTo>
                    <a:pt x="6234" y="395"/>
                    <a:pt x="6474" y="476"/>
                    <a:pt x="6474" y="807"/>
                  </a:cubicBezTo>
                  <a:close/>
                  <a:moveTo>
                    <a:pt x="6160" y="1072"/>
                  </a:moveTo>
                  <a:cubicBezTo>
                    <a:pt x="6065" y="1075"/>
                    <a:pt x="5953" y="1079"/>
                    <a:pt x="5865" y="1100"/>
                  </a:cubicBezTo>
                  <a:cubicBezTo>
                    <a:pt x="5752" y="1128"/>
                    <a:pt x="5710" y="1164"/>
                    <a:pt x="5710" y="1297"/>
                  </a:cubicBezTo>
                  <a:cubicBezTo>
                    <a:pt x="5710" y="1431"/>
                    <a:pt x="5787" y="1470"/>
                    <a:pt x="5928" y="1470"/>
                  </a:cubicBezTo>
                  <a:cubicBezTo>
                    <a:pt x="5998" y="1470"/>
                    <a:pt x="6086" y="1466"/>
                    <a:pt x="6153" y="1434"/>
                  </a:cubicBezTo>
                  <a:cubicBezTo>
                    <a:pt x="6160" y="1381"/>
                    <a:pt x="6160" y="1318"/>
                    <a:pt x="6160" y="1262"/>
                  </a:cubicBezTo>
                  <a:lnTo>
                    <a:pt x="6160" y="1072"/>
                  </a:lnTo>
                  <a:close/>
                  <a:moveTo>
                    <a:pt x="7935" y="395"/>
                  </a:moveTo>
                  <a:cubicBezTo>
                    <a:pt x="7797" y="395"/>
                    <a:pt x="7657" y="423"/>
                    <a:pt x="7544" y="469"/>
                  </a:cubicBezTo>
                  <a:cubicBezTo>
                    <a:pt x="7474" y="423"/>
                    <a:pt x="7375" y="395"/>
                    <a:pt x="7234" y="395"/>
                  </a:cubicBezTo>
                  <a:cubicBezTo>
                    <a:pt x="7033" y="395"/>
                    <a:pt x="6833" y="437"/>
                    <a:pt x="6692" y="515"/>
                  </a:cubicBezTo>
                  <a:cubicBezTo>
                    <a:pt x="6685" y="596"/>
                    <a:pt x="6681" y="670"/>
                    <a:pt x="6681" y="758"/>
                  </a:cubicBezTo>
                  <a:lnTo>
                    <a:pt x="6681" y="1699"/>
                  </a:lnTo>
                  <a:lnTo>
                    <a:pt x="6998" y="1699"/>
                  </a:lnTo>
                  <a:lnTo>
                    <a:pt x="6998" y="857"/>
                  </a:lnTo>
                  <a:cubicBezTo>
                    <a:pt x="6998" y="800"/>
                    <a:pt x="7002" y="737"/>
                    <a:pt x="7005" y="684"/>
                  </a:cubicBezTo>
                  <a:cubicBezTo>
                    <a:pt x="7044" y="663"/>
                    <a:pt x="7114" y="649"/>
                    <a:pt x="7167" y="649"/>
                  </a:cubicBezTo>
                  <a:cubicBezTo>
                    <a:pt x="7343" y="649"/>
                    <a:pt x="7382" y="740"/>
                    <a:pt x="7382" y="906"/>
                  </a:cubicBezTo>
                  <a:lnTo>
                    <a:pt x="7382" y="1695"/>
                  </a:lnTo>
                  <a:lnTo>
                    <a:pt x="7702" y="1695"/>
                  </a:lnTo>
                  <a:lnTo>
                    <a:pt x="7702" y="878"/>
                  </a:lnTo>
                  <a:cubicBezTo>
                    <a:pt x="7702" y="814"/>
                    <a:pt x="7699" y="751"/>
                    <a:pt x="7685" y="694"/>
                  </a:cubicBezTo>
                  <a:cubicBezTo>
                    <a:pt x="7745" y="666"/>
                    <a:pt x="7819" y="652"/>
                    <a:pt x="7868" y="652"/>
                  </a:cubicBezTo>
                  <a:cubicBezTo>
                    <a:pt x="8047" y="652"/>
                    <a:pt x="8086" y="740"/>
                    <a:pt x="8086" y="910"/>
                  </a:cubicBezTo>
                  <a:lnTo>
                    <a:pt x="8086" y="1699"/>
                  </a:lnTo>
                  <a:lnTo>
                    <a:pt x="8407" y="1699"/>
                  </a:lnTo>
                  <a:lnTo>
                    <a:pt x="8407" y="878"/>
                  </a:lnTo>
                  <a:cubicBezTo>
                    <a:pt x="8407" y="617"/>
                    <a:pt x="8347" y="395"/>
                    <a:pt x="7935" y="395"/>
                  </a:cubicBezTo>
                  <a:close/>
                  <a:moveTo>
                    <a:pt x="9790" y="1054"/>
                  </a:moveTo>
                  <a:cubicBezTo>
                    <a:pt x="9790" y="1551"/>
                    <a:pt x="9614" y="1713"/>
                    <a:pt x="9220" y="1713"/>
                  </a:cubicBezTo>
                  <a:cubicBezTo>
                    <a:pt x="9142" y="1713"/>
                    <a:pt x="9051" y="1702"/>
                    <a:pt x="8973" y="1685"/>
                  </a:cubicBezTo>
                  <a:lnTo>
                    <a:pt x="8973" y="2299"/>
                  </a:lnTo>
                  <a:lnTo>
                    <a:pt x="8653" y="2299"/>
                  </a:lnTo>
                  <a:lnTo>
                    <a:pt x="8653" y="758"/>
                  </a:lnTo>
                  <a:cubicBezTo>
                    <a:pt x="8653" y="670"/>
                    <a:pt x="8657" y="596"/>
                    <a:pt x="8664" y="515"/>
                  </a:cubicBezTo>
                  <a:cubicBezTo>
                    <a:pt x="8808" y="430"/>
                    <a:pt x="9005" y="395"/>
                    <a:pt x="9181" y="395"/>
                  </a:cubicBezTo>
                  <a:cubicBezTo>
                    <a:pt x="9611" y="395"/>
                    <a:pt x="9790" y="550"/>
                    <a:pt x="9790" y="1054"/>
                  </a:cubicBezTo>
                  <a:close/>
                  <a:moveTo>
                    <a:pt x="9470" y="1054"/>
                  </a:moveTo>
                  <a:cubicBezTo>
                    <a:pt x="9470" y="843"/>
                    <a:pt x="9459" y="645"/>
                    <a:pt x="9185" y="645"/>
                  </a:cubicBezTo>
                  <a:cubicBezTo>
                    <a:pt x="9114" y="645"/>
                    <a:pt x="9033" y="656"/>
                    <a:pt x="8984" y="680"/>
                  </a:cubicBezTo>
                  <a:cubicBezTo>
                    <a:pt x="8977" y="733"/>
                    <a:pt x="8977" y="797"/>
                    <a:pt x="8977" y="853"/>
                  </a:cubicBezTo>
                  <a:lnTo>
                    <a:pt x="8977" y="1434"/>
                  </a:lnTo>
                  <a:cubicBezTo>
                    <a:pt x="9030" y="1452"/>
                    <a:pt x="9100" y="1463"/>
                    <a:pt x="9156" y="1463"/>
                  </a:cubicBezTo>
                  <a:cubicBezTo>
                    <a:pt x="9459" y="1463"/>
                    <a:pt x="9470" y="1290"/>
                    <a:pt x="9470" y="1054"/>
                  </a:cubicBezTo>
                  <a:close/>
                  <a:moveTo>
                    <a:pt x="2915" y="2249"/>
                  </a:moveTo>
                  <a:lnTo>
                    <a:pt x="2915" y="2404"/>
                  </a:lnTo>
                  <a:cubicBezTo>
                    <a:pt x="2915" y="2426"/>
                    <a:pt x="2915" y="2443"/>
                    <a:pt x="2912" y="2464"/>
                  </a:cubicBezTo>
                  <a:cubicBezTo>
                    <a:pt x="2873" y="2486"/>
                    <a:pt x="2824" y="2493"/>
                    <a:pt x="2767" y="2493"/>
                  </a:cubicBezTo>
                  <a:cubicBezTo>
                    <a:pt x="2676" y="2493"/>
                    <a:pt x="2637" y="2461"/>
                    <a:pt x="2637" y="2390"/>
                  </a:cubicBezTo>
                  <a:cubicBezTo>
                    <a:pt x="2637" y="2330"/>
                    <a:pt x="2662" y="2295"/>
                    <a:pt x="2725" y="2284"/>
                  </a:cubicBezTo>
                  <a:cubicBezTo>
                    <a:pt x="2764" y="2277"/>
                    <a:pt x="2809" y="2277"/>
                    <a:pt x="2859" y="2274"/>
                  </a:cubicBezTo>
                  <a:lnTo>
                    <a:pt x="2859" y="2267"/>
                  </a:lnTo>
                  <a:cubicBezTo>
                    <a:pt x="2859" y="2214"/>
                    <a:pt x="2838" y="2193"/>
                    <a:pt x="2778" y="2193"/>
                  </a:cubicBezTo>
                  <a:cubicBezTo>
                    <a:pt x="2739" y="2193"/>
                    <a:pt x="2697" y="2196"/>
                    <a:pt x="2662" y="2203"/>
                  </a:cubicBezTo>
                  <a:lnTo>
                    <a:pt x="2658" y="2161"/>
                  </a:lnTo>
                  <a:cubicBezTo>
                    <a:pt x="2697" y="2154"/>
                    <a:pt x="2736" y="2150"/>
                    <a:pt x="2785" y="2150"/>
                  </a:cubicBezTo>
                  <a:cubicBezTo>
                    <a:pt x="2855" y="2147"/>
                    <a:pt x="2915" y="2165"/>
                    <a:pt x="2915" y="2249"/>
                  </a:cubicBezTo>
                  <a:close/>
                  <a:moveTo>
                    <a:pt x="2859" y="2316"/>
                  </a:moveTo>
                  <a:cubicBezTo>
                    <a:pt x="2824" y="2316"/>
                    <a:pt x="2778" y="2320"/>
                    <a:pt x="2746" y="2323"/>
                  </a:cubicBezTo>
                  <a:cubicBezTo>
                    <a:pt x="2711" y="2330"/>
                    <a:pt x="2693" y="2344"/>
                    <a:pt x="2693" y="2387"/>
                  </a:cubicBezTo>
                  <a:cubicBezTo>
                    <a:pt x="2693" y="2433"/>
                    <a:pt x="2718" y="2447"/>
                    <a:pt x="2774" y="2447"/>
                  </a:cubicBezTo>
                  <a:cubicBezTo>
                    <a:pt x="2799" y="2447"/>
                    <a:pt x="2831" y="2443"/>
                    <a:pt x="2855" y="2433"/>
                  </a:cubicBezTo>
                  <a:cubicBezTo>
                    <a:pt x="2855" y="2419"/>
                    <a:pt x="2855" y="2397"/>
                    <a:pt x="2855" y="2383"/>
                  </a:cubicBezTo>
                  <a:lnTo>
                    <a:pt x="2855" y="2316"/>
                  </a:lnTo>
                  <a:lnTo>
                    <a:pt x="2859" y="2316"/>
                  </a:lnTo>
                  <a:close/>
                  <a:moveTo>
                    <a:pt x="3162" y="2147"/>
                  </a:moveTo>
                  <a:cubicBezTo>
                    <a:pt x="3098" y="2147"/>
                    <a:pt x="3049" y="2157"/>
                    <a:pt x="3010" y="2175"/>
                  </a:cubicBezTo>
                  <a:cubicBezTo>
                    <a:pt x="3010" y="2196"/>
                    <a:pt x="3007" y="2214"/>
                    <a:pt x="3007" y="2235"/>
                  </a:cubicBezTo>
                  <a:lnTo>
                    <a:pt x="3007" y="2489"/>
                  </a:lnTo>
                  <a:lnTo>
                    <a:pt x="3063" y="2489"/>
                  </a:lnTo>
                  <a:lnTo>
                    <a:pt x="3063" y="2256"/>
                  </a:lnTo>
                  <a:cubicBezTo>
                    <a:pt x="3063" y="2242"/>
                    <a:pt x="3063" y="2221"/>
                    <a:pt x="3063" y="2207"/>
                  </a:cubicBezTo>
                  <a:cubicBezTo>
                    <a:pt x="3081" y="2200"/>
                    <a:pt x="3116" y="2193"/>
                    <a:pt x="3140" y="2193"/>
                  </a:cubicBezTo>
                  <a:cubicBezTo>
                    <a:pt x="3218" y="2193"/>
                    <a:pt x="3228" y="2217"/>
                    <a:pt x="3228" y="2277"/>
                  </a:cubicBezTo>
                  <a:lnTo>
                    <a:pt x="3228" y="2486"/>
                  </a:lnTo>
                  <a:lnTo>
                    <a:pt x="3285" y="2486"/>
                  </a:lnTo>
                  <a:lnTo>
                    <a:pt x="3285" y="2267"/>
                  </a:lnTo>
                  <a:cubicBezTo>
                    <a:pt x="3292" y="2200"/>
                    <a:pt x="3278" y="2147"/>
                    <a:pt x="3162" y="2147"/>
                  </a:cubicBezTo>
                  <a:close/>
                  <a:moveTo>
                    <a:pt x="3812" y="2249"/>
                  </a:moveTo>
                  <a:lnTo>
                    <a:pt x="3812" y="2404"/>
                  </a:lnTo>
                  <a:cubicBezTo>
                    <a:pt x="3812" y="2426"/>
                    <a:pt x="3812" y="2443"/>
                    <a:pt x="3808" y="2464"/>
                  </a:cubicBezTo>
                  <a:cubicBezTo>
                    <a:pt x="3770" y="2486"/>
                    <a:pt x="3721" y="2493"/>
                    <a:pt x="3665" y="2493"/>
                  </a:cubicBezTo>
                  <a:cubicBezTo>
                    <a:pt x="3573" y="2493"/>
                    <a:pt x="3535" y="2461"/>
                    <a:pt x="3535" y="2390"/>
                  </a:cubicBezTo>
                  <a:cubicBezTo>
                    <a:pt x="3535" y="2330"/>
                    <a:pt x="3559" y="2295"/>
                    <a:pt x="3623" y="2284"/>
                  </a:cubicBezTo>
                  <a:cubicBezTo>
                    <a:pt x="3662" y="2277"/>
                    <a:pt x="3707" y="2277"/>
                    <a:pt x="3756" y="2274"/>
                  </a:cubicBezTo>
                  <a:lnTo>
                    <a:pt x="3756" y="2267"/>
                  </a:lnTo>
                  <a:cubicBezTo>
                    <a:pt x="3756" y="2214"/>
                    <a:pt x="3735" y="2193"/>
                    <a:pt x="3676" y="2193"/>
                  </a:cubicBezTo>
                  <a:cubicBezTo>
                    <a:pt x="3637" y="2193"/>
                    <a:pt x="3595" y="2196"/>
                    <a:pt x="3559" y="2203"/>
                  </a:cubicBezTo>
                  <a:lnTo>
                    <a:pt x="3556" y="2161"/>
                  </a:lnTo>
                  <a:cubicBezTo>
                    <a:pt x="3595" y="2154"/>
                    <a:pt x="3633" y="2150"/>
                    <a:pt x="3683" y="2150"/>
                  </a:cubicBezTo>
                  <a:cubicBezTo>
                    <a:pt x="3756" y="2147"/>
                    <a:pt x="3812" y="2165"/>
                    <a:pt x="3812" y="2249"/>
                  </a:cubicBezTo>
                  <a:close/>
                  <a:moveTo>
                    <a:pt x="3756" y="2316"/>
                  </a:moveTo>
                  <a:cubicBezTo>
                    <a:pt x="3721" y="2316"/>
                    <a:pt x="3679" y="2320"/>
                    <a:pt x="3644" y="2323"/>
                  </a:cubicBezTo>
                  <a:cubicBezTo>
                    <a:pt x="3609" y="2330"/>
                    <a:pt x="3591" y="2344"/>
                    <a:pt x="3591" y="2387"/>
                  </a:cubicBezTo>
                  <a:cubicBezTo>
                    <a:pt x="3591" y="2433"/>
                    <a:pt x="3616" y="2447"/>
                    <a:pt x="3672" y="2447"/>
                  </a:cubicBezTo>
                  <a:cubicBezTo>
                    <a:pt x="3697" y="2447"/>
                    <a:pt x="3728" y="2443"/>
                    <a:pt x="3752" y="2433"/>
                  </a:cubicBezTo>
                  <a:cubicBezTo>
                    <a:pt x="3752" y="2419"/>
                    <a:pt x="3752" y="2397"/>
                    <a:pt x="3752" y="2383"/>
                  </a:cubicBezTo>
                  <a:lnTo>
                    <a:pt x="3752" y="2316"/>
                  </a:lnTo>
                  <a:lnTo>
                    <a:pt x="3756" y="2316"/>
                  </a:lnTo>
                  <a:close/>
                  <a:moveTo>
                    <a:pt x="4062" y="2443"/>
                  </a:moveTo>
                  <a:cubicBezTo>
                    <a:pt x="3960" y="2443"/>
                    <a:pt x="3956" y="2401"/>
                    <a:pt x="3956" y="2316"/>
                  </a:cubicBezTo>
                  <a:cubicBezTo>
                    <a:pt x="3956" y="2224"/>
                    <a:pt x="3967" y="2193"/>
                    <a:pt x="4062" y="2193"/>
                  </a:cubicBezTo>
                  <a:cubicBezTo>
                    <a:pt x="4079" y="2193"/>
                    <a:pt x="4101" y="2196"/>
                    <a:pt x="4118" y="2200"/>
                  </a:cubicBezTo>
                  <a:lnTo>
                    <a:pt x="4122" y="2157"/>
                  </a:lnTo>
                  <a:cubicBezTo>
                    <a:pt x="4101" y="2150"/>
                    <a:pt x="4072" y="2147"/>
                    <a:pt x="4041" y="2147"/>
                  </a:cubicBezTo>
                  <a:cubicBezTo>
                    <a:pt x="3918" y="2147"/>
                    <a:pt x="3893" y="2207"/>
                    <a:pt x="3893" y="2316"/>
                  </a:cubicBezTo>
                  <a:cubicBezTo>
                    <a:pt x="3893" y="2411"/>
                    <a:pt x="3914" y="2493"/>
                    <a:pt x="4027" y="2493"/>
                  </a:cubicBezTo>
                  <a:cubicBezTo>
                    <a:pt x="4065" y="2493"/>
                    <a:pt x="4094" y="2489"/>
                    <a:pt x="4122" y="2482"/>
                  </a:cubicBezTo>
                  <a:lnTo>
                    <a:pt x="4115" y="2436"/>
                  </a:lnTo>
                  <a:cubicBezTo>
                    <a:pt x="4101" y="2440"/>
                    <a:pt x="4079" y="2443"/>
                    <a:pt x="4062" y="2443"/>
                  </a:cubicBezTo>
                  <a:close/>
                  <a:moveTo>
                    <a:pt x="4484" y="2150"/>
                  </a:moveTo>
                  <a:lnTo>
                    <a:pt x="4421" y="2150"/>
                  </a:lnTo>
                  <a:lnTo>
                    <a:pt x="4344" y="2270"/>
                  </a:lnTo>
                  <a:lnTo>
                    <a:pt x="4266" y="2150"/>
                  </a:lnTo>
                  <a:lnTo>
                    <a:pt x="4199" y="2150"/>
                  </a:lnTo>
                  <a:lnTo>
                    <a:pt x="4312" y="2313"/>
                  </a:lnTo>
                  <a:lnTo>
                    <a:pt x="4192" y="2489"/>
                  </a:lnTo>
                  <a:lnTo>
                    <a:pt x="4256" y="2489"/>
                  </a:lnTo>
                  <a:lnTo>
                    <a:pt x="4344" y="2359"/>
                  </a:lnTo>
                  <a:lnTo>
                    <a:pt x="4432" y="2489"/>
                  </a:lnTo>
                  <a:lnTo>
                    <a:pt x="4498" y="2489"/>
                  </a:lnTo>
                  <a:lnTo>
                    <a:pt x="4379" y="2313"/>
                  </a:lnTo>
                  <a:lnTo>
                    <a:pt x="4484" y="2150"/>
                  </a:lnTo>
                  <a:close/>
                  <a:moveTo>
                    <a:pt x="4565" y="2489"/>
                  </a:moveTo>
                  <a:lnTo>
                    <a:pt x="4625" y="2489"/>
                  </a:lnTo>
                  <a:lnTo>
                    <a:pt x="4625" y="2150"/>
                  </a:lnTo>
                  <a:lnTo>
                    <a:pt x="4565" y="2150"/>
                  </a:lnTo>
                  <a:lnTo>
                    <a:pt x="4565" y="2489"/>
                  </a:lnTo>
                  <a:close/>
                  <a:moveTo>
                    <a:pt x="4594" y="2016"/>
                  </a:moveTo>
                  <a:cubicBezTo>
                    <a:pt x="4566" y="2016"/>
                    <a:pt x="4558" y="2027"/>
                    <a:pt x="4558" y="2055"/>
                  </a:cubicBezTo>
                  <a:cubicBezTo>
                    <a:pt x="4558" y="2083"/>
                    <a:pt x="4566" y="2094"/>
                    <a:pt x="4594" y="2094"/>
                  </a:cubicBezTo>
                  <a:cubicBezTo>
                    <a:pt x="4623" y="2094"/>
                    <a:pt x="4629" y="2083"/>
                    <a:pt x="4629" y="2055"/>
                  </a:cubicBezTo>
                  <a:cubicBezTo>
                    <a:pt x="4629" y="2027"/>
                    <a:pt x="4623" y="2016"/>
                    <a:pt x="4594" y="2016"/>
                  </a:cubicBezTo>
                  <a:close/>
                  <a:moveTo>
                    <a:pt x="5005" y="2320"/>
                  </a:moveTo>
                  <a:cubicBezTo>
                    <a:pt x="5005" y="2444"/>
                    <a:pt x="4968" y="2493"/>
                    <a:pt x="4858" y="2493"/>
                  </a:cubicBezTo>
                  <a:cubicBezTo>
                    <a:pt x="4749" y="2493"/>
                    <a:pt x="4710" y="2447"/>
                    <a:pt x="4710" y="2320"/>
                  </a:cubicBezTo>
                  <a:cubicBezTo>
                    <a:pt x="4710" y="2193"/>
                    <a:pt x="4748" y="2147"/>
                    <a:pt x="4858" y="2147"/>
                  </a:cubicBezTo>
                  <a:cubicBezTo>
                    <a:pt x="4967" y="2147"/>
                    <a:pt x="5005" y="2197"/>
                    <a:pt x="5005" y="2320"/>
                  </a:cubicBezTo>
                  <a:close/>
                  <a:moveTo>
                    <a:pt x="4946" y="2320"/>
                  </a:moveTo>
                  <a:cubicBezTo>
                    <a:pt x="4946" y="2225"/>
                    <a:pt x="4924" y="2193"/>
                    <a:pt x="4854" y="2193"/>
                  </a:cubicBezTo>
                  <a:cubicBezTo>
                    <a:pt x="4784" y="2193"/>
                    <a:pt x="4763" y="2218"/>
                    <a:pt x="4763" y="2320"/>
                  </a:cubicBezTo>
                  <a:cubicBezTo>
                    <a:pt x="4763" y="2423"/>
                    <a:pt x="4784" y="2447"/>
                    <a:pt x="4854" y="2447"/>
                  </a:cubicBezTo>
                  <a:cubicBezTo>
                    <a:pt x="4924" y="2443"/>
                    <a:pt x="4946" y="2416"/>
                    <a:pt x="4946" y="2320"/>
                  </a:cubicBezTo>
                  <a:close/>
                  <a:moveTo>
                    <a:pt x="5435" y="2147"/>
                  </a:moveTo>
                  <a:cubicBezTo>
                    <a:pt x="5393" y="2147"/>
                    <a:pt x="5350" y="2157"/>
                    <a:pt x="5319" y="2172"/>
                  </a:cubicBezTo>
                  <a:cubicBezTo>
                    <a:pt x="5301" y="2157"/>
                    <a:pt x="5273" y="2147"/>
                    <a:pt x="5234" y="2147"/>
                  </a:cubicBezTo>
                  <a:cubicBezTo>
                    <a:pt x="5185" y="2147"/>
                    <a:pt x="5132" y="2157"/>
                    <a:pt x="5093" y="2175"/>
                  </a:cubicBezTo>
                  <a:cubicBezTo>
                    <a:pt x="5093" y="2196"/>
                    <a:pt x="5090" y="2214"/>
                    <a:pt x="5090" y="2235"/>
                  </a:cubicBezTo>
                  <a:lnTo>
                    <a:pt x="5090" y="2489"/>
                  </a:lnTo>
                  <a:lnTo>
                    <a:pt x="5146" y="2489"/>
                  </a:lnTo>
                  <a:lnTo>
                    <a:pt x="5146" y="2256"/>
                  </a:lnTo>
                  <a:cubicBezTo>
                    <a:pt x="5146" y="2242"/>
                    <a:pt x="5146" y="2221"/>
                    <a:pt x="5146" y="2207"/>
                  </a:cubicBezTo>
                  <a:cubicBezTo>
                    <a:pt x="5164" y="2200"/>
                    <a:pt x="5192" y="2193"/>
                    <a:pt x="5213" y="2193"/>
                  </a:cubicBezTo>
                  <a:cubicBezTo>
                    <a:pt x="5277" y="2193"/>
                    <a:pt x="5291" y="2221"/>
                    <a:pt x="5291" y="2277"/>
                  </a:cubicBezTo>
                  <a:lnTo>
                    <a:pt x="5291" y="2489"/>
                  </a:lnTo>
                  <a:lnTo>
                    <a:pt x="5347" y="2489"/>
                  </a:lnTo>
                  <a:lnTo>
                    <a:pt x="5347" y="2270"/>
                  </a:lnTo>
                  <a:cubicBezTo>
                    <a:pt x="5347" y="2249"/>
                    <a:pt x="5347" y="2232"/>
                    <a:pt x="5340" y="2214"/>
                  </a:cubicBezTo>
                  <a:cubicBezTo>
                    <a:pt x="5365" y="2200"/>
                    <a:pt x="5396" y="2196"/>
                    <a:pt x="5414" y="2196"/>
                  </a:cubicBezTo>
                  <a:cubicBezTo>
                    <a:pt x="5477" y="2196"/>
                    <a:pt x="5491" y="2224"/>
                    <a:pt x="5491" y="2281"/>
                  </a:cubicBezTo>
                  <a:lnTo>
                    <a:pt x="5491" y="2493"/>
                  </a:lnTo>
                  <a:lnTo>
                    <a:pt x="5548" y="2493"/>
                  </a:lnTo>
                  <a:lnTo>
                    <a:pt x="5548" y="2274"/>
                  </a:lnTo>
                  <a:cubicBezTo>
                    <a:pt x="5551" y="2203"/>
                    <a:pt x="5537" y="2147"/>
                    <a:pt x="5435" y="2147"/>
                  </a:cubicBezTo>
                  <a:close/>
                  <a:moveTo>
                    <a:pt x="5974" y="2443"/>
                  </a:moveTo>
                  <a:cubicBezTo>
                    <a:pt x="5872" y="2443"/>
                    <a:pt x="5868" y="2401"/>
                    <a:pt x="5868" y="2316"/>
                  </a:cubicBezTo>
                  <a:cubicBezTo>
                    <a:pt x="5868" y="2224"/>
                    <a:pt x="5879" y="2193"/>
                    <a:pt x="5974" y="2193"/>
                  </a:cubicBezTo>
                  <a:cubicBezTo>
                    <a:pt x="5991" y="2193"/>
                    <a:pt x="6012" y="2196"/>
                    <a:pt x="6030" y="2200"/>
                  </a:cubicBezTo>
                  <a:lnTo>
                    <a:pt x="6034" y="2157"/>
                  </a:lnTo>
                  <a:cubicBezTo>
                    <a:pt x="6012" y="2150"/>
                    <a:pt x="5984" y="2147"/>
                    <a:pt x="5953" y="2147"/>
                  </a:cubicBezTo>
                  <a:cubicBezTo>
                    <a:pt x="5829" y="2147"/>
                    <a:pt x="5805" y="2207"/>
                    <a:pt x="5805" y="2316"/>
                  </a:cubicBezTo>
                  <a:cubicBezTo>
                    <a:pt x="5805" y="2411"/>
                    <a:pt x="5826" y="2493"/>
                    <a:pt x="5938" y="2493"/>
                  </a:cubicBezTo>
                  <a:cubicBezTo>
                    <a:pt x="5977" y="2493"/>
                    <a:pt x="6005" y="2489"/>
                    <a:pt x="6034" y="2482"/>
                  </a:cubicBezTo>
                  <a:lnTo>
                    <a:pt x="6026" y="2436"/>
                  </a:lnTo>
                  <a:cubicBezTo>
                    <a:pt x="6012" y="2440"/>
                    <a:pt x="5991" y="2443"/>
                    <a:pt x="5974" y="2443"/>
                  </a:cubicBezTo>
                  <a:close/>
                  <a:moveTo>
                    <a:pt x="6389" y="2320"/>
                  </a:moveTo>
                  <a:cubicBezTo>
                    <a:pt x="6389" y="2444"/>
                    <a:pt x="6350" y="2493"/>
                    <a:pt x="6241" y="2493"/>
                  </a:cubicBezTo>
                  <a:cubicBezTo>
                    <a:pt x="6132" y="2493"/>
                    <a:pt x="6093" y="2447"/>
                    <a:pt x="6093" y="2320"/>
                  </a:cubicBezTo>
                  <a:cubicBezTo>
                    <a:pt x="6093" y="2193"/>
                    <a:pt x="6132" y="2147"/>
                    <a:pt x="6241" y="2147"/>
                  </a:cubicBezTo>
                  <a:cubicBezTo>
                    <a:pt x="6350" y="2147"/>
                    <a:pt x="6389" y="2197"/>
                    <a:pt x="6389" y="2320"/>
                  </a:cubicBezTo>
                  <a:close/>
                  <a:moveTo>
                    <a:pt x="6333" y="2320"/>
                  </a:moveTo>
                  <a:cubicBezTo>
                    <a:pt x="6333" y="2225"/>
                    <a:pt x="6312" y="2193"/>
                    <a:pt x="6241" y="2193"/>
                  </a:cubicBezTo>
                  <a:cubicBezTo>
                    <a:pt x="6171" y="2193"/>
                    <a:pt x="6150" y="2218"/>
                    <a:pt x="6150" y="2320"/>
                  </a:cubicBezTo>
                  <a:cubicBezTo>
                    <a:pt x="6150" y="2423"/>
                    <a:pt x="6171" y="2447"/>
                    <a:pt x="6241" y="2447"/>
                  </a:cubicBezTo>
                  <a:cubicBezTo>
                    <a:pt x="6312" y="2443"/>
                    <a:pt x="6333" y="2416"/>
                    <a:pt x="6333" y="2320"/>
                  </a:cubicBezTo>
                  <a:close/>
                  <a:moveTo>
                    <a:pt x="6819" y="2147"/>
                  </a:moveTo>
                  <a:cubicBezTo>
                    <a:pt x="6776" y="2147"/>
                    <a:pt x="6734" y="2157"/>
                    <a:pt x="6702" y="2172"/>
                  </a:cubicBezTo>
                  <a:cubicBezTo>
                    <a:pt x="6685" y="2157"/>
                    <a:pt x="6657" y="2147"/>
                    <a:pt x="6618" y="2147"/>
                  </a:cubicBezTo>
                  <a:cubicBezTo>
                    <a:pt x="6569" y="2147"/>
                    <a:pt x="6516" y="2157"/>
                    <a:pt x="6477" y="2175"/>
                  </a:cubicBezTo>
                  <a:cubicBezTo>
                    <a:pt x="6477" y="2196"/>
                    <a:pt x="6474" y="2214"/>
                    <a:pt x="6474" y="2235"/>
                  </a:cubicBezTo>
                  <a:lnTo>
                    <a:pt x="6474" y="2489"/>
                  </a:lnTo>
                  <a:lnTo>
                    <a:pt x="6530" y="2489"/>
                  </a:lnTo>
                  <a:lnTo>
                    <a:pt x="6530" y="2256"/>
                  </a:lnTo>
                  <a:cubicBezTo>
                    <a:pt x="6530" y="2242"/>
                    <a:pt x="6530" y="2221"/>
                    <a:pt x="6530" y="2207"/>
                  </a:cubicBezTo>
                  <a:cubicBezTo>
                    <a:pt x="6548" y="2200"/>
                    <a:pt x="6576" y="2193"/>
                    <a:pt x="6597" y="2193"/>
                  </a:cubicBezTo>
                  <a:cubicBezTo>
                    <a:pt x="6660" y="2193"/>
                    <a:pt x="6674" y="2221"/>
                    <a:pt x="6674" y="2277"/>
                  </a:cubicBezTo>
                  <a:lnTo>
                    <a:pt x="6674" y="2489"/>
                  </a:lnTo>
                  <a:lnTo>
                    <a:pt x="6731" y="2489"/>
                  </a:lnTo>
                  <a:lnTo>
                    <a:pt x="6731" y="2270"/>
                  </a:lnTo>
                  <a:cubicBezTo>
                    <a:pt x="6731" y="2249"/>
                    <a:pt x="6731" y="2232"/>
                    <a:pt x="6724" y="2214"/>
                  </a:cubicBezTo>
                  <a:cubicBezTo>
                    <a:pt x="6748" y="2200"/>
                    <a:pt x="6780" y="2196"/>
                    <a:pt x="6798" y="2196"/>
                  </a:cubicBezTo>
                  <a:cubicBezTo>
                    <a:pt x="6861" y="2196"/>
                    <a:pt x="6875" y="2224"/>
                    <a:pt x="6875" y="2281"/>
                  </a:cubicBezTo>
                  <a:lnTo>
                    <a:pt x="6875" y="2493"/>
                  </a:lnTo>
                  <a:lnTo>
                    <a:pt x="6931" y="2493"/>
                  </a:lnTo>
                  <a:lnTo>
                    <a:pt x="6931" y="2274"/>
                  </a:lnTo>
                  <a:cubicBezTo>
                    <a:pt x="6938" y="2203"/>
                    <a:pt x="6924" y="2147"/>
                    <a:pt x="6819" y="2147"/>
                  </a:cubicBezTo>
                  <a:close/>
                  <a:moveTo>
                    <a:pt x="7322" y="2320"/>
                  </a:moveTo>
                  <a:cubicBezTo>
                    <a:pt x="7322" y="2450"/>
                    <a:pt x="7280" y="2493"/>
                    <a:pt x="7178" y="2493"/>
                  </a:cubicBezTo>
                  <a:cubicBezTo>
                    <a:pt x="7150" y="2493"/>
                    <a:pt x="7121" y="2489"/>
                    <a:pt x="7093" y="2482"/>
                  </a:cubicBezTo>
                  <a:lnTo>
                    <a:pt x="7093" y="2613"/>
                  </a:lnTo>
                  <a:lnTo>
                    <a:pt x="7037" y="2613"/>
                  </a:lnTo>
                  <a:lnTo>
                    <a:pt x="7037" y="2235"/>
                  </a:lnTo>
                  <a:cubicBezTo>
                    <a:pt x="7037" y="2214"/>
                    <a:pt x="7037" y="2196"/>
                    <a:pt x="7040" y="2175"/>
                  </a:cubicBezTo>
                  <a:cubicBezTo>
                    <a:pt x="7079" y="2154"/>
                    <a:pt x="7125" y="2147"/>
                    <a:pt x="7171" y="2147"/>
                  </a:cubicBezTo>
                  <a:cubicBezTo>
                    <a:pt x="7276" y="2147"/>
                    <a:pt x="7322" y="2186"/>
                    <a:pt x="7322" y="2320"/>
                  </a:cubicBezTo>
                  <a:close/>
                  <a:moveTo>
                    <a:pt x="7262" y="2320"/>
                  </a:moveTo>
                  <a:cubicBezTo>
                    <a:pt x="7262" y="2242"/>
                    <a:pt x="7248" y="2193"/>
                    <a:pt x="7167" y="2193"/>
                  </a:cubicBezTo>
                  <a:cubicBezTo>
                    <a:pt x="7143" y="2193"/>
                    <a:pt x="7114" y="2196"/>
                    <a:pt x="7097" y="2207"/>
                  </a:cubicBezTo>
                  <a:cubicBezTo>
                    <a:pt x="7097" y="2221"/>
                    <a:pt x="7097" y="2242"/>
                    <a:pt x="7097" y="2256"/>
                  </a:cubicBezTo>
                  <a:lnTo>
                    <a:pt x="7097" y="2436"/>
                  </a:lnTo>
                  <a:cubicBezTo>
                    <a:pt x="7114" y="2443"/>
                    <a:pt x="7143" y="2447"/>
                    <a:pt x="7164" y="2447"/>
                  </a:cubicBezTo>
                  <a:cubicBezTo>
                    <a:pt x="7252" y="2447"/>
                    <a:pt x="7262" y="2401"/>
                    <a:pt x="7262" y="2320"/>
                  </a:cubicBezTo>
                  <a:close/>
                  <a:moveTo>
                    <a:pt x="7664" y="2249"/>
                  </a:moveTo>
                  <a:lnTo>
                    <a:pt x="7664" y="2404"/>
                  </a:lnTo>
                  <a:cubicBezTo>
                    <a:pt x="7664" y="2426"/>
                    <a:pt x="7664" y="2443"/>
                    <a:pt x="7660" y="2464"/>
                  </a:cubicBezTo>
                  <a:cubicBezTo>
                    <a:pt x="7621" y="2486"/>
                    <a:pt x="7572" y="2493"/>
                    <a:pt x="7516" y="2493"/>
                  </a:cubicBezTo>
                  <a:cubicBezTo>
                    <a:pt x="7424" y="2493"/>
                    <a:pt x="7385" y="2461"/>
                    <a:pt x="7385" y="2390"/>
                  </a:cubicBezTo>
                  <a:cubicBezTo>
                    <a:pt x="7385" y="2330"/>
                    <a:pt x="7410" y="2295"/>
                    <a:pt x="7474" y="2284"/>
                  </a:cubicBezTo>
                  <a:cubicBezTo>
                    <a:pt x="7512" y="2277"/>
                    <a:pt x="7558" y="2277"/>
                    <a:pt x="7607" y="2274"/>
                  </a:cubicBezTo>
                  <a:lnTo>
                    <a:pt x="7607" y="2267"/>
                  </a:lnTo>
                  <a:cubicBezTo>
                    <a:pt x="7607" y="2214"/>
                    <a:pt x="7586" y="2193"/>
                    <a:pt x="7526" y="2193"/>
                  </a:cubicBezTo>
                  <a:cubicBezTo>
                    <a:pt x="7488" y="2193"/>
                    <a:pt x="7445" y="2196"/>
                    <a:pt x="7410" y="2203"/>
                  </a:cubicBezTo>
                  <a:lnTo>
                    <a:pt x="7407" y="2161"/>
                  </a:lnTo>
                  <a:cubicBezTo>
                    <a:pt x="7445" y="2154"/>
                    <a:pt x="7484" y="2150"/>
                    <a:pt x="7533" y="2150"/>
                  </a:cubicBezTo>
                  <a:cubicBezTo>
                    <a:pt x="7607" y="2147"/>
                    <a:pt x="7664" y="2165"/>
                    <a:pt x="7664" y="2249"/>
                  </a:cubicBezTo>
                  <a:close/>
                  <a:moveTo>
                    <a:pt x="7607" y="2316"/>
                  </a:moveTo>
                  <a:cubicBezTo>
                    <a:pt x="7572" y="2316"/>
                    <a:pt x="7526" y="2320"/>
                    <a:pt x="7495" y="2323"/>
                  </a:cubicBezTo>
                  <a:cubicBezTo>
                    <a:pt x="7459" y="2330"/>
                    <a:pt x="7442" y="2344"/>
                    <a:pt x="7442" y="2387"/>
                  </a:cubicBezTo>
                  <a:cubicBezTo>
                    <a:pt x="7442" y="2433"/>
                    <a:pt x="7466" y="2447"/>
                    <a:pt x="7523" y="2447"/>
                  </a:cubicBezTo>
                  <a:cubicBezTo>
                    <a:pt x="7547" y="2447"/>
                    <a:pt x="7579" y="2443"/>
                    <a:pt x="7604" y="2433"/>
                  </a:cubicBezTo>
                  <a:cubicBezTo>
                    <a:pt x="7604" y="2419"/>
                    <a:pt x="7604" y="2397"/>
                    <a:pt x="7604" y="2383"/>
                  </a:cubicBezTo>
                  <a:lnTo>
                    <a:pt x="7604" y="2316"/>
                  </a:lnTo>
                  <a:lnTo>
                    <a:pt x="7607" y="2316"/>
                  </a:lnTo>
                  <a:close/>
                  <a:moveTo>
                    <a:pt x="7914" y="2147"/>
                  </a:moveTo>
                  <a:cubicBezTo>
                    <a:pt x="7850" y="2147"/>
                    <a:pt x="7801" y="2157"/>
                    <a:pt x="7762" y="2175"/>
                  </a:cubicBezTo>
                  <a:cubicBezTo>
                    <a:pt x="7762" y="2196"/>
                    <a:pt x="7759" y="2214"/>
                    <a:pt x="7759" y="2235"/>
                  </a:cubicBezTo>
                  <a:lnTo>
                    <a:pt x="7759" y="2489"/>
                  </a:lnTo>
                  <a:lnTo>
                    <a:pt x="7815" y="2489"/>
                  </a:lnTo>
                  <a:lnTo>
                    <a:pt x="7815" y="2256"/>
                  </a:lnTo>
                  <a:cubicBezTo>
                    <a:pt x="7815" y="2242"/>
                    <a:pt x="7815" y="2221"/>
                    <a:pt x="7815" y="2207"/>
                  </a:cubicBezTo>
                  <a:cubicBezTo>
                    <a:pt x="7833" y="2200"/>
                    <a:pt x="7868" y="2193"/>
                    <a:pt x="7892" y="2193"/>
                  </a:cubicBezTo>
                  <a:cubicBezTo>
                    <a:pt x="7970" y="2193"/>
                    <a:pt x="7981" y="2217"/>
                    <a:pt x="7981" y="2277"/>
                  </a:cubicBezTo>
                  <a:lnTo>
                    <a:pt x="7981" y="2486"/>
                  </a:lnTo>
                  <a:lnTo>
                    <a:pt x="8037" y="2486"/>
                  </a:lnTo>
                  <a:lnTo>
                    <a:pt x="8037" y="2267"/>
                  </a:lnTo>
                  <a:cubicBezTo>
                    <a:pt x="8040" y="2200"/>
                    <a:pt x="8030" y="2147"/>
                    <a:pt x="7914" y="2147"/>
                  </a:cubicBezTo>
                  <a:close/>
                  <a:moveTo>
                    <a:pt x="8259" y="2390"/>
                  </a:moveTo>
                  <a:lnTo>
                    <a:pt x="8157" y="2150"/>
                  </a:lnTo>
                  <a:lnTo>
                    <a:pt x="8093" y="2150"/>
                  </a:lnTo>
                  <a:lnTo>
                    <a:pt x="8230" y="2464"/>
                  </a:lnTo>
                  <a:lnTo>
                    <a:pt x="8178" y="2613"/>
                  </a:lnTo>
                  <a:lnTo>
                    <a:pt x="8238" y="2613"/>
                  </a:lnTo>
                  <a:lnTo>
                    <a:pt x="8396" y="2150"/>
                  </a:lnTo>
                  <a:lnTo>
                    <a:pt x="8336" y="2150"/>
                  </a:lnTo>
                  <a:lnTo>
                    <a:pt x="8259" y="2390"/>
                  </a:lnTo>
                  <a:close/>
                  <a:moveTo>
                    <a:pt x="10223" y="1586"/>
                  </a:moveTo>
                  <a:cubicBezTo>
                    <a:pt x="10223" y="1604"/>
                    <a:pt x="10220" y="1618"/>
                    <a:pt x="10213" y="1632"/>
                  </a:cubicBezTo>
                  <a:cubicBezTo>
                    <a:pt x="10206" y="1646"/>
                    <a:pt x="10199" y="1657"/>
                    <a:pt x="10188" y="1667"/>
                  </a:cubicBezTo>
                  <a:cubicBezTo>
                    <a:pt x="10177" y="1678"/>
                    <a:pt x="10167" y="1685"/>
                    <a:pt x="10153" y="1692"/>
                  </a:cubicBezTo>
                  <a:cubicBezTo>
                    <a:pt x="10139" y="1699"/>
                    <a:pt x="10125" y="1699"/>
                    <a:pt x="10111" y="1699"/>
                  </a:cubicBezTo>
                  <a:cubicBezTo>
                    <a:pt x="10093" y="1699"/>
                    <a:pt x="10079" y="1695"/>
                    <a:pt x="10065" y="1692"/>
                  </a:cubicBezTo>
                  <a:cubicBezTo>
                    <a:pt x="10051" y="1685"/>
                    <a:pt x="10040" y="1678"/>
                    <a:pt x="10030" y="1667"/>
                  </a:cubicBezTo>
                  <a:cubicBezTo>
                    <a:pt x="10019" y="1657"/>
                    <a:pt x="10012" y="1646"/>
                    <a:pt x="10005" y="1632"/>
                  </a:cubicBezTo>
                  <a:cubicBezTo>
                    <a:pt x="9998" y="1618"/>
                    <a:pt x="9998" y="1604"/>
                    <a:pt x="9998" y="1586"/>
                  </a:cubicBezTo>
                  <a:cubicBezTo>
                    <a:pt x="9998" y="1568"/>
                    <a:pt x="10001" y="1554"/>
                    <a:pt x="10008" y="1540"/>
                  </a:cubicBezTo>
                  <a:cubicBezTo>
                    <a:pt x="10016" y="1526"/>
                    <a:pt x="10023" y="1516"/>
                    <a:pt x="10033" y="1505"/>
                  </a:cubicBezTo>
                  <a:cubicBezTo>
                    <a:pt x="10044" y="1495"/>
                    <a:pt x="10054" y="1487"/>
                    <a:pt x="10068" y="1480"/>
                  </a:cubicBezTo>
                  <a:cubicBezTo>
                    <a:pt x="10082" y="1473"/>
                    <a:pt x="10097" y="1473"/>
                    <a:pt x="10111" y="1473"/>
                  </a:cubicBezTo>
                  <a:cubicBezTo>
                    <a:pt x="10125" y="1473"/>
                    <a:pt x="10139" y="1477"/>
                    <a:pt x="10153" y="1480"/>
                  </a:cubicBezTo>
                  <a:cubicBezTo>
                    <a:pt x="10167" y="1487"/>
                    <a:pt x="10177" y="1494"/>
                    <a:pt x="10188" y="1505"/>
                  </a:cubicBezTo>
                  <a:cubicBezTo>
                    <a:pt x="10199" y="1515"/>
                    <a:pt x="10206" y="1526"/>
                    <a:pt x="10213" y="1540"/>
                  </a:cubicBezTo>
                  <a:cubicBezTo>
                    <a:pt x="10223" y="1554"/>
                    <a:pt x="10223" y="1572"/>
                    <a:pt x="10223" y="1586"/>
                  </a:cubicBezTo>
                  <a:close/>
                  <a:moveTo>
                    <a:pt x="10202" y="1586"/>
                  </a:moveTo>
                  <a:cubicBezTo>
                    <a:pt x="10202" y="1572"/>
                    <a:pt x="10199" y="1558"/>
                    <a:pt x="10195" y="1547"/>
                  </a:cubicBezTo>
                  <a:cubicBezTo>
                    <a:pt x="10192" y="1537"/>
                    <a:pt x="10185" y="1526"/>
                    <a:pt x="10177" y="1519"/>
                  </a:cubicBezTo>
                  <a:cubicBezTo>
                    <a:pt x="10170" y="1512"/>
                    <a:pt x="10160" y="1505"/>
                    <a:pt x="10149" y="1501"/>
                  </a:cubicBezTo>
                  <a:cubicBezTo>
                    <a:pt x="10139" y="1498"/>
                    <a:pt x="10128" y="1494"/>
                    <a:pt x="10114" y="1494"/>
                  </a:cubicBezTo>
                  <a:cubicBezTo>
                    <a:pt x="10100" y="1494"/>
                    <a:pt x="10090" y="1498"/>
                    <a:pt x="10079" y="1501"/>
                  </a:cubicBezTo>
                  <a:cubicBezTo>
                    <a:pt x="10069" y="1505"/>
                    <a:pt x="10058" y="1512"/>
                    <a:pt x="10051" y="1519"/>
                  </a:cubicBezTo>
                  <a:cubicBezTo>
                    <a:pt x="10044" y="1526"/>
                    <a:pt x="10037" y="1537"/>
                    <a:pt x="10033" y="1547"/>
                  </a:cubicBezTo>
                  <a:cubicBezTo>
                    <a:pt x="10030" y="1558"/>
                    <a:pt x="10026" y="1572"/>
                    <a:pt x="10026" y="1586"/>
                  </a:cubicBezTo>
                  <a:cubicBezTo>
                    <a:pt x="10026" y="1600"/>
                    <a:pt x="10030" y="1611"/>
                    <a:pt x="10033" y="1621"/>
                  </a:cubicBezTo>
                  <a:cubicBezTo>
                    <a:pt x="10037" y="1632"/>
                    <a:pt x="10044" y="1642"/>
                    <a:pt x="10051" y="1649"/>
                  </a:cubicBezTo>
                  <a:cubicBezTo>
                    <a:pt x="10058" y="1657"/>
                    <a:pt x="10068" y="1664"/>
                    <a:pt x="10079" y="1671"/>
                  </a:cubicBezTo>
                  <a:cubicBezTo>
                    <a:pt x="10089" y="1674"/>
                    <a:pt x="10104" y="1678"/>
                    <a:pt x="10114" y="1678"/>
                  </a:cubicBezTo>
                  <a:cubicBezTo>
                    <a:pt x="10125" y="1678"/>
                    <a:pt x="10139" y="1675"/>
                    <a:pt x="10149" y="1671"/>
                  </a:cubicBezTo>
                  <a:cubicBezTo>
                    <a:pt x="10160" y="1668"/>
                    <a:pt x="10170" y="1660"/>
                    <a:pt x="10177" y="1653"/>
                  </a:cubicBezTo>
                  <a:cubicBezTo>
                    <a:pt x="10185" y="1646"/>
                    <a:pt x="10192" y="1635"/>
                    <a:pt x="10195" y="1625"/>
                  </a:cubicBezTo>
                  <a:cubicBezTo>
                    <a:pt x="10199" y="1614"/>
                    <a:pt x="10202" y="1600"/>
                    <a:pt x="10202" y="1586"/>
                  </a:cubicBezTo>
                  <a:close/>
                  <a:moveTo>
                    <a:pt x="10132" y="1597"/>
                  </a:moveTo>
                  <a:lnTo>
                    <a:pt x="10167" y="1653"/>
                  </a:lnTo>
                  <a:lnTo>
                    <a:pt x="10142" y="1653"/>
                  </a:lnTo>
                  <a:lnTo>
                    <a:pt x="10111" y="1600"/>
                  </a:lnTo>
                  <a:lnTo>
                    <a:pt x="10089" y="1600"/>
                  </a:lnTo>
                  <a:lnTo>
                    <a:pt x="10089" y="1653"/>
                  </a:lnTo>
                  <a:lnTo>
                    <a:pt x="10068" y="1653"/>
                  </a:lnTo>
                  <a:lnTo>
                    <a:pt x="10068" y="1526"/>
                  </a:lnTo>
                  <a:lnTo>
                    <a:pt x="10118" y="1526"/>
                  </a:lnTo>
                  <a:cubicBezTo>
                    <a:pt x="10132" y="1526"/>
                    <a:pt x="10146" y="1530"/>
                    <a:pt x="10153" y="1533"/>
                  </a:cubicBezTo>
                  <a:cubicBezTo>
                    <a:pt x="10160" y="1540"/>
                    <a:pt x="10163" y="1547"/>
                    <a:pt x="10163" y="1561"/>
                  </a:cubicBezTo>
                  <a:cubicBezTo>
                    <a:pt x="10163" y="1572"/>
                    <a:pt x="10160" y="1582"/>
                    <a:pt x="10153" y="1586"/>
                  </a:cubicBezTo>
                  <a:cubicBezTo>
                    <a:pt x="10149" y="1593"/>
                    <a:pt x="10142" y="1597"/>
                    <a:pt x="10132" y="1597"/>
                  </a:cubicBezTo>
                  <a:close/>
                  <a:moveTo>
                    <a:pt x="10125" y="1579"/>
                  </a:moveTo>
                  <a:cubicBezTo>
                    <a:pt x="10128" y="1579"/>
                    <a:pt x="10132" y="1579"/>
                    <a:pt x="10135" y="1575"/>
                  </a:cubicBezTo>
                  <a:cubicBezTo>
                    <a:pt x="10139" y="1575"/>
                    <a:pt x="10139" y="1572"/>
                    <a:pt x="10142" y="1568"/>
                  </a:cubicBezTo>
                  <a:cubicBezTo>
                    <a:pt x="10142" y="1565"/>
                    <a:pt x="10146" y="1561"/>
                    <a:pt x="10146" y="1558"/>
                  </a:cubicBezTo>
                  <a:cubicBezTo>
                    <a:pt x="10146" y="1554"/>
                    <a:pt x="10146" y="1551"/>
                    <a:pt x="10142" y="1547"/>
                  </a:cubicBezTo>
                  <a:cubicBezTo>
                    <a:pt x="10142" y="1544"/>
                    <a:pt x="10139" y="1544"/>
                    <a:pt x="10135" y="1544"/>
                  </a:cubicBezTo>
                  <a:cubicBezTo>
                    <a:pt x="10132" y="1544"/>
                    <a:pt x="10129" y="1540"/>
                    <a:pt x="10125" y="1540"/>
                  </a:cubicBezTo>
                  <a:cubicBezTo>
                    <a:pt x="10122" y="1540"/>
                    <a:pt x="10118" y="1540"/>
                    <a:pt x="10114" y="1540"/>
                  </a:cubicBezTo>
                  <a:lnTo>
                    <a:pt x="10089" y="1540"/>
                  </a:lnTo>
                  <a:lnTo>
                    <a:pt x="10089" y="1575"/>
                  </a:lnTo>
                  <a:lnTo>
                    <a:pt x="10114" y="1575"/>
                  </a:lnTo>
                  <a:cubicBezTo>
                    <a:pt x="10118" y="1582"/>
                    <a:pt x="10121" y="1579"/>
                    <a:pt x="10125" y="1579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Freeform 38"/>
            <p:cNvSpPr>
              <a:spLocks noChangeArrowheads="1"/>
            </p:cNvSpPr>
            <p:nvPr/>
          </p:nvSpPr>
          <p:spPr bwMode="auto">
            <a:xfrm>
              <a:off x="1930" y="2022"/>
              <a:ext cx="343" cy="223"/>
            </a:xfrm>
            <a:custGeom>
              <a:avLst/>
              <a:gdLst>
                <a:gd name="T0" fmla="*/ 1510 w 1515"/>
                <a:gd name="T1" fmla="*/ 0 h 988"/>
                <a:gd name="T2" fmla="*/ 3 w 1515"/>
                <a:gd name="T3" fmla="*/ 508 h 988"/>
                <a:gd name="T4" fmla="*/ 0 w 1515"/>
                <a:gd name="T5" fmla="*/ 539 h 988"/>
                <a:gd name="T6" fmla="*/ 1514 w 1515"/>
                <a:gd name="T7" fmla="*/ 987 h 988"/>
                <a:gd name="T8" fmla="*/ 1514 w 1515"/>
                <a:gd name="T9" fmla="*/ 0 h 988"/>
                <a:gd name="T10" fmla="*/ 1510 w 1515"/>
                <a:gd name="T11" fmla="*/ 0 h 9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15" h="988">
                  <a:moveTo>
                    <a:pt x="1510" y="0"/>
                  </a:moveTo>
                  <a:cubicBezTo>
                    <a:pt x="834" y="384"/>
                    <a:pt x="200" y="483"/>
                    <a:pt x="3" y="508"/>
                  </a:cubicBezTo>
                  <a:cubicBezTo>
                    <a:pt x="3" y="518"/>
                    <a:pt x="0" y="529"/>
                    <a:pt x="0" y="539"/>
                  </a:cubicBezTo>
                  <a:cubicBezTo>
                    <a:pt x="225" y="638"/>
                    <a:pt x="792" y="864"/>
                    <a:pt x="1514" y="987"/>
                  </a:cubicBezTo>
                  <a:lnTo>
                    <a:pt x="1514" y="0"/>
                  </a:lnTo>
                  <a:lnTo>
                    <a:pt x="151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Freeform 45"/>
            <p:cNvSpPr>
              <a:spLocks noChangeArrowheads="1"/>
            </p:cNvSpPr>
            <p:nvPr/>
          </p:nvSpPr>
          <p:spPr bwMode="auto">
            <a:xfrm>
              <a:off x="1922" y="1739"/>
              <a:ext cx="349" cy="369"/>
            </a:xfrm>
            <a:custGeom>
              <a:avLst/>
              <a:gdLst>
                <a:gd name="T0" fmla="*/ 1542 w 1543"/>
                <a:gd name="T1" fmla="*/ 1108 h 1633"/>
                <a:gd name="T2" fmla="*/ 1542 w 1543"/>
                <a:gd name="T3" fmla="*/ 0 h 1633"/>
                <a:gd name="T4" fmla="*/ 0 w 1543"/>
                <a:gd name="T5" fmla="*/ 1600 h 1633"/>
                <a:gd name="T6" fmla="*/ 14 w 1543"/>
                <a:gd name="T7" fmla="*/ 1632 h 1633"/>
                <a:gd name="T8" fmla="*/ 1542 w 1543"/>
                <a:gd name="T9" fmla="*/ 1108 h 16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3" h="1633">
                  <a:moveTo>
                    <a:pt x="1542" y="1108"/>
                  </a:moveTo>
                  <a:lnTo>
                    <a:pt x="1542" y="0"/>
                  </a:lnTo>
                  <a:lnTo>
                    <a:pt x="0" y="1600"/>
                  </a:lnTo>
                  <a:cubicBezTo>
                    <a:pt x="7" y="1611"/>
                    <a:pt x="11" y="1622"/>
                    <a:pt x="14" y="1632"/>
                  </a:cubicBezTo>
                  <a:cubicBezTo>
                    <a:pt x="201" y="1611"/>
                    <a:pt x="863" y="1505"/>
                    <a:pt x="1542" y="110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Freeform 46"/>
            <p:cNvSpPr>
              <a:spLocks noChangeArrowheads="1"/>
            </p:cNvSpPr>
            <p:nvPr/>
          </p:nvSpPr>
          <p:spPr bwMode="auto">
            <a:xfrm>
              <a:off x="1894" y="2170"/>
              <a:ext cx="378" cy="125"/>
            </a:xfrm>
            <a:custGeom>
              <a:avLst/>
              <a:gdLst>
                <a:gd name="T0" fmla="*/ 109 w 1670"/>
                <a:gd name="T1" fmla="*/ 0 h 555"/>
                <a:gd name="T2" fmla="*/ 0 w 1670"/>
                <a:gd name="T3" fmla="*/ 88 h 555"/>
                <a:gd name="T4" fmla="*/ 127 w 1670"/>
                <a:gd name="T5" fmla="*/ 554 h 555"/>
                <a:gd name="T6" fmla="*/ 1669 w 1670"/>
                <a:gd name="T7" fmla="*/ 554 h 555"/>
                <a:gd name="T8" fmla="*/ 1669 w 1670"/>
                <a:gd name="T9" fmla="*/ 459 h 555"/>
                <a:gd name="T10" fmla="*/ 109 w 1670"/>
                <a:gd name="T1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70" h="555">
                  <a:moveTo>
                    <a:pt x="109" y="0"/>
                  </a:moveTo>
                  <a:cubicBezTo>
                    <a:pt x="81" y="39"/>
                    <a:pt x="46" y="71"/>
                    <a:pt x="0" y="88"/>
                  </a:cubicBezTo>
                  <a:cubicBezTo>
                    <a:pt x="18" y="194"/>
                    <a:pt x="53" y="367"/>
                    <a:pt x="127" y="554"/>
                  </a:cubicBezTo>
                  <a:lnTo>
                    <a:pt x="1669" y="554"/>
                  </a:lnTo>
                  <a:lnTo>
                    <a:pt x="1669" y="459"/>
                  </a:lnTo>
                  <a:cubicBezTo>
                    <a:pt x="930" y="335"/>
                    <a:pt x="342" y="103"/>
                    <a:pt x="10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Freeform 47"/>
            <p:cNvSpPr>
              <a:spLocks noChangeArrowheads="1"/>
            </p:cNvSpPr>
            <p:nvPr/>
          </p:nvSpPr>
          <p:spPr bwMode="auto">
            <a:xfrm>
              <a:off x="1736" y="2190"/>
              <a:ext cx="145" cy="105"/>
            </a:xfrm>
            <a:custGeom>
              <a:avLst/>
              <a:gdLst>
                <a:gd name="T0" fmla="*/ 531 w 642"/>
                <a:gd name="T1" fmla="*/ 25 h 467"/>
                <a:gd name="T2" fmla="*/ 450 w 642"/>
                <a:gd name="T3" fmla="*/ 0 h 467"/>
                <a:gd name="T4" fmla="*/ 0 w 642"/>
                <a:gd name="T5" fmla="*/ 466 h 467"/>
                <a:gd name="T6" fmla="*/ 641 w 642"/>
                <a:gd name="T7" fmla="*/ 466 h 467"/>
                <a:gd name="T8" fmla="*/ 531 w 642"/>
                <a:gd name="T9" fmla="*/ 25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2" h="467">
                  <a:moveTo>
                    <a:pt x="531" y="25"/>
                  </a:moveTo>
                  <a:cubicBezTo>
                    <a:pt x="503" y="22"/>
                    <a:pt x="475" y="11"/>
                    <a:pt x="450" y="0"/>
                  </a:cubicBezTo>
                  <a:lnTo>
                    <a:pt x="0" y="466"/>
                  </a:lnTo>
                  <a:lnTo>
                    <a:pt x="641" y="466"/>
                  </a:lnTo>
                  <a:cubicBezTo>
                    <a:pt x="577" y="290"/>
                    <a:pt x="545" y="127"/>
                    <a:pt x="531" y="25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42704" y="6567170"/>
            <a:ext cx="280436" cy="177421"/>
          </a:xfrm>
          <a:prstGeom prst="rect">
            <a:avLst/>
          </a:prstGeom>
          <a:ln w="25400" cap="rnd">
            <a:noFill/>
          </a:ln>
        </p:spPr>
        <p:txBody>
          <a:bodyPr vert="horz" lIns="0" tIns="0" rIns="36576" bIns="0" rtlCol="0" anchor="ctr"/>
          <a:lstStyle>
            <a:lvl1pPr algn="r">
              <a:defRPr sz="1000" b="1">
                <a:solidFill>
                  <a:schemeClr val="bg1"/>
                </a:solidFill>
              </a:defRPr>
            </a:lvl1pPr>
          </a:lstStyle>
          <a:p>
            <a:fld id="{369CBD11-8145-8849-BA5F-F03872159E2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2" name="TextBox 31"/>
          <p:cNvSpPr txBox="1"/>
          <p:nvPr userDrawn="1"/>
        </p:nvSpPr>
        <p:spPr>
          <a:xfrm>
            <a:off x="207878" y="6540464"/>
            <a:ext cx="209704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 smtClean="0">
                <a:solidFill>
                  <a:schemeClr val="tx2">
                    <a:alpha val="40000"/>
                  </a:schemeClr>
                </a:solidFill>
              </a:rPr>
              <a:t>©2017 </a:t>
            </a:r>
            <a:r>
              <a:rPr lang="en-US" sz="900" dirty="0" err="1" smtClean="0">
                <a:solidFill>
                  <a:schemeClr val="tx2">
                    <a:alpha val="40000"/>
                  </a:schemeClr>
                </a:solidFill>
              </a:rPr>
              <a:t>LiveRamp</a:t>
            </a:r>
            <a:r>
              <a:rPr lang="en-US" sz="900" dirty="0" smtClean="0">
                <a:solidFill>
                  <a:schemeClr val="tx2">
                    <a:alpha val="40000"/>
                  </a:schemeClr>
                </a:solidFill>
              </a:rPr>
              <a:t>. All rights reserved.</a:t>
            </a:r>
          </a:p>
        </p:txBody>
      </p:sp>
      <p:sp>
        <p:nvSpPr>
          <p:cNvPr id="33" name="Content Placeholder 14"/>
          <p:cNvSpPr>
            <a:spLocks noGrp="1"/>
          </p:cNvSpPr>
          <p:nvPr>
            <p:ph sz="quarter" idx="15"/>
          </p:nvPr>
        </p:nvSpPr>
        <p:spPr>
          <a:xfrm>
            <a:off x="304799" y="1169987"/>
            <a:ext cx="7729929" cy="5280025"/>
          </a:xfrm>
          <a:prstGeom prst="rect">
            <a:avLst/>
          </a:prstGeom>
        </p:spPr>
        <p:txBody>
          <a:bodyPr/>
          <a:lstStyle>
            <a:lvl1pPr marL="300559" indent="-300559">
              <a:buClr>
                <a:schemeClr val="accent5"/>
              </a:buClr>
              <a:buSzPct val="90000"/>
              <a:buFont typeface="LucidaGrande" charset="0"/>
              <a:buChar char="◦"/>
              <a:defRPr sz="280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2400">
                <a:solidFill>
                  <a:schemeClr val="tx2"/>
                </a:solidFill>
                <a:latin typeface="+mn-lt"/>
              </a:defRPr>
            </a:lvl2pPr>
            <a:lvl3pPr>
              <a:defRPr sz="2000">
                <a:solidFill>
                  <a:schemeClr val="tx2"/>
                </a:solidFill>
                <a:latin typeface="+mn-lt"/>
              </a:defRPr>
            </a:lvl3pPr>
            <a:lvl4pPr>
              <a:defRPr sz="1800">
                <a:solidFill>
                  <a:schemeClr val="tx2"/>
                </a:solidFill>
                <a:latin typeface="+mn-lt"/>
              </a:defRPr>
            </a:lvl4pPr>
            <a:lvl5pPr>
              <a:defRPr sz="16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/>
  </p:cSld>
  <p:clrMapOvr>
    <a:masterClrMapping/>
  </p:clrMapOvr>
  <p:transition xmlns:p14="http://schemas.microsoft.com/office/powerpoint/2010/main" spd="med">
    <p:pull/>
  </p:transition>
  <p:timing>
    <p:tnLst>
      <p:par>
        <p:cTn xmlns:p14="http://schemas.microsoft.com/office/powerpoint/2010/main"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pos="5160">
          <p15:clr>
            <a:srgbClr val="FBAE40"/>
          </p15:clr>
        </p15:guide>
        <p15:guide id="2" orient="horz" pos="1968">
          <p15:clr>
            <a:srgbClr val="FBAE40"/>
          </p15:clr>
        </p15:guide>
        <p15:guide id="3" pos="2592">
          <p15:clr>
            <a:srgbClr val="FBAE40"/>
          </p15:clr>
        </p15:guide>
        <p15:guide id="4" pos="912">
          <p15:clr>
            <a:srgbClr val="FBAE40"/>
          </p15:clr>
        </p15:guide>
        <p15:guide id="5" pos="4248">
          <p15:clr>
            <a:srgbClr val="FBAE40"/>
          </p15:clr>
        </p15:guide>
      </p15:sldGuideLst>
    </p:ext>
  </p:extLst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6684264" cy="6866238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anchor="ctr"/>
          <a:lstStyle>
            <a:lvl1pPr marL="0" indent="0" algn="ctr">
              <a:buNone/>
              <a:defRPr sz="1800" b="0" i="0"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 smtClean="0"/>
              <a:t>Add photo or delete to place icon/graph/text</a:t>
            </a:r>
            <a:endParaRPr lang="en-US" dirty="0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4" hasCustomPrompt="1"/>
          </p:nvPr>
        </p:nvSpPr>
        <p:spPr>
          <a:xfrm>
            <a:off x="5577840" y="0"/>
            <a:ext cx="6637462" cy="6866238"/>
          </a:xfrm>
          <a:custGeom>
            <a:avLst/>
            <a:gdLst>
              <a:gd name="connsiteX0" fmla="*/ 0 w 3847072"/>
              <a:gd name="connsiteY0" fmla="*/ 6866238 h 6866238"/>
              <a:gd name="connsiteX1" fmla="*/ 961768 w 3847072"/>
              <a:gd name="connsiteY1" fmla="*/ 0 h 6866238"/>
              <a:gd name="connsiteX2" fmla="*/ 3847072 w 3847072"/>
              <a:gd name="connsiteY2" fmla="*/ 0 h 6866238"/>
              <a:gd name="connsiteX3" fmla="*/ 2885304 w 3847072"/>
              <a:gd name="connsiteY3" fmla="*/ 6866238 h 6866238"/>
              <a:gd name="connsiteX4" fmla="*/ 0 w 3847072"/>
              <a:gd name="connsiteY4" fmla="*/ 6866238 h 6866238"/>
              <a:gd name="connsiteX0" fmla="*/ 0 w 6137191"/>
              <a:gd name="connsiteY0" fmla="*/ 6866238 h 6866238"/>
              <a:gd name="connsiteX1" fmla="*/ 961768 w 6137191"/>
              <a:gd name="connsiteY1" fmla="*/ 0 h 6866238"/>
              <a:gd name="connsiteX2" fmla="*/ 6137191 w 6137191"/>
              <a:gd name="connsiteY2" fmla="*/ 8238 h 6866238"/>
              <a:gd name="connsiteX3" fmla="*/ 2885304 w 6137191"/>
              <a:gd name="connsiteY3" fmla="*/ 6866238 h 6866238"/>
              <a:gd name="connsiteX4" fmla="*/ 0 w 6137191"/>
              <a:gd name="connsiteY4" fmla="*/ 6866238 h 6866238"/>
              <a:gd name="connsiteX0" fmla="*/ 0 w 6137191"/>
              <a:gd name="connsiteY0" fmla="*/ 6866238 h 6866238"/>
              <a:gd name="connsiteX1" fmla="*/ 961768 w 6137191"/>
              <a:gd name="connsiteY1" fmla="*/ 0 h 6866238"/>
              <a:gd name="connsiteX2" fmla="*/ 6137191 w 6137191"/>
              <a:gd name="connsiteY2" fmla="*/ 8238 h 6866238"/>
              <a:gd name="connsiteX3" fmla="*/ 2885304 w 6137191"/>
              <a:gd name="connsiteY3" fmla="*/ 6866238 h 6866238"/>
              <a:gd name="connsiteX4" fmla="*/ 0 w 6137191"/>
              <a:gd name="connsiteY4" fmla="*/ 6866238 h 6866238"/>
              <a:gd name="connsiteX0" fmla="*/ 0 w 6137191"/>
              <a:gd name="connsiteY0" fmla="*/ 6874476 h 6874476"/>
              <a:gd name="connsiteX1" fmla="*/ 961768 w 6137191"/>
              <a:gd name="connsiteY1" fmla="*/ 8238 h 6874476"/>
              <a:gd name="connsiteX2" fmla="*/ 6137191 w 6137191"/>
              <a:gd name="connsiteY2" fmla="*/ 0 h 6874476"/>
              <a:gd name="connsiteX3" fmla="*/ 2885304 w 6137191"/>
              <a:gd name="connsiteY3" fmla="*/ 6874476 h 6874476"/>
              <a:gd name="connsiteX4" fmla="*/ 0 w 6137191"/>
              <a:gd name="connsiteY4" fmla="*/ 6874476 h 6874476"/>
              <a:gd name="connsiteX0" fmla="*/ 0 w 6128954"/>
              <a:gd name="connsiteY0" fmla="*/ 6866238 h 6866238"/>
              <a:gd name="connsiteX1" fmla="*/ 961768 w 6128954"/>
              <a:gd name="connsiteY1" fmla="*/ 0 h 6866238"/>
              <a:gd name="connsiteX2" fmla="*/ 6128954 w 6128954"/>
              <a:gd name="connsiteY2" fmla="*/ 0 h 6866238"/>
              <a:gd name="connsiteX3" fmla="*/ 2885304 w 6128954"/>
              <a:gd name="connsiteY3" fmla="*/ 6866238 h 6866238"/>
              <a:gd name="connsiteX4" fmla="*/ 0 w 6128954"/>
              <a:gd name="connsiteY4" fmla="*/ 6866238 h 6866238"/>
              <a:gd name="connsiteX0" fmla="*/ 0 w 6128954"/>
              <a:gd name="connsiteY0" fmla="*/ 6866238 h 6866238"/>
              <a:gd name="connsiteX1" fmla="*/ 961768 w 6128954"/>
              <a:gd name="connsiteY1" fmla="*/ 0 h 6866238"/>
              <a:gd name="connsiteX2" fmla="*/ 6128954 w 6128954"/>
              <a:gd name="connsiteY2" fmla="*/ 0 h 6866238"/>
              <a:gd name="connsiteX3" fmla="*/ 6098061 w 6128954"/>
              <a:gd name="connsiteY3" fmla="*/ 6858000 h 6866238"/>
              <a:gd name="connsiteX4" fmla="*/ 0 w 6128954"/>
              <a:gd name="connsiteY4" fmla="*/ 6866238 h 6866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28954" h="6866238">
                <a:moveTo>
                  <a:pt x="0" y="6866238"/>
                </a:moveTo>
                <a:lnTo>
                  <a:pt x="961768" y="0"/>
                </a:lnTo>
                <a:lnTo>
                  <a:pt x="6128954" y="0"/>
                </a:lnTo>
                <a:lnTo>
                  <a:pt x="6098061" y="6858000"/>
                </a:lnTo>
                <a:lnTo>
                  <a:pt x="0" y="6866238"/>
                </a:lnTo>
                <a:close/>
              </a:path>
            </a:pathLst>
          </a:custGeom>
          <a:solidFill>
            <a:schemeClr val="accent5"/>
          </a:solidFill>
        </p:spPr>
        <p:txBody>
          <a:bodyPr anchor="ctr"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90AA"/>
              </a:buClr>
              <a:buSzPct val="100000"/>
              <a:buFont typeface="Arial" pitchFamily="34" charset="0"/>
              <a:buNone/>
              <a:tabLst/>
              <a:defRPr sz="1800" b="0" i="0"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 smtClean="0"/>
              <a:t>Add photo or delete to place icon/graph/text</a:t>
            </a:r>
          </a:p>
        </p:txBody>
      </p:sp>
    </p:spTree>
    <p:extLst>
      <p:ext uri="{BB962C8B-B14F-4D97-AF65-F5344CB8AC3E}">
        <p14:creationId xmlns:p14="http://schemas.microsoft.com/office/powerpoint/2010/main" val="461366555"/>
      </p:ext>
    </p:extLst>
  </p:cSld>
  <p:clrMapOvr>
    <a:masterClrMapping/>
  </p:clrMapOvr>
  <p:transition xmlns:p14="http://schemas.microsoft.com/office/powerpoint/2010/main" spd="med">
    <p:pull/>
  </p:transition>
  <p:timing>
    <p:tnLst>
      <p:par>
        <p:cTn xmlns:p14="http://schemas.microsoft.com/office/powerpoint/2010/main"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ircle-bucke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6" name="Text Placeholder 20"/>
          <p:cNvSpPr>
            <a:spLocks noGrp="1"/>
          </p:cNvSpPr>
          <p:nvPr>
            <p:ph type="body" sz="quarter" idx="14"/>
          </p:nvPr>
        </p:nvSpPr>
        <p:spPr>
          <a:xfrm>
            <a:off x="1894895" y="1097926"/>
            <a:ext cx="2468880" cy="934244"/>
          </a:xfrm>
          <a:prstGeom prst="rect">
            <a:avLst/>
          </a:prstGeom>
        </p:spPr>
        <p:txBody>
          <a:bodyPr lIns="0" tIns="0" rIns="0" anchor="b">
            <a:noAutofit/>
          </a:bodyPr>
          <a:lstStyle>
            <a:lvl1pPr marL="0" indent="0" algn="ctr">
              <a:buNone/>
              <a:defRPr sz="2000" b="1" i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defRPr>
            </a:lvl1pPr>
            <a:lvl2pPr marL="311142" indent="0" algn="ctr">
              <a:buNone/>
              <a:defRPr sz="1600"/>
            </a:lvl2pPr>
            <a:lvl3pPr marL="609585" indent="0" algn="ctr">
              <a:buNone/>
              <a:defRPr sz="1600"/>
            </a:lvl3pPr>
            <a:lvl4pPr marL="918611" indent="0" algn="ctr">
              <a:buNone/>
              <a:defRPr sz="1600"/>
            </a:lvl4pPr>
            <a:lvl5pPr marL="1219170" indent="0" algn="ctr">
              <a:buNone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7" name="Text Placeholder 20"/>
          <p:cNvSpPr>
            <a:spLocks noGrp="1"/>
          </p:cNvSpPr>
          <p:nvPr>
            <p:ph type="body" sz="quarter" idx="15"/>
          </p:nvPr>
        </p:nvSpPr>
        <p:spPr>
          <a:xfrm>
            <a:off x="1894895" y="4540949"/>
            <a:ext cx="2468880" cy="1725379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ctr">
              <a:buNone/>
              <a:defRPr sz="1800" b="0" i="0">
                <a:solidFill>
                  <a:schemeClr val="tx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  <a:lvl2pPr marL="311142" indent="0" algn="ctr">
              <a:buNone/>
              <a:defRPr sz="1600"/>
            </a:lvl2pPr>
            <a:lvl3pPr marL="609585" indent="0" algn="ctr">
              <a:buNone/>
              <a:defRPr sz="1600"/>
            </a:lvl3pPr>
            <a:lvl4pPr marL="918611" indent="0" algn="ctr">
              <a:buNone/>
              <a:defRPr sz="1600"/>
            </a:lvl4pPr>
            <a:lvl5pPr marL="1219170" indent="0" algn="ctr">
              <a:buNone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8" name="Text Placeholder 20"/>
          <p:cNvSpPr>
            <a:spLocks noGrp="1"/>
          </p:cNvSpPr>
          <p:nvPr>
            <p:ph type="body" sz="quarter" idx="16"/>
          </p:nvPr>
        </p:nvSpPr>
        <p:spPr>
          <a:xfrm>
            <a:off x="4843318" y="1097926"/>
            <a:ext cx="2468880" cy="934244"/>
          </a:xfrm>
          <a:prstGeom prst="rect">
            <a:avLst/>
          </a:prstGeom>
        </p:spPr>
        <p:txBody>
          <a:bodyPr lIns="0" tIns="0" rIns="0" anchor="b">
            <a:noAutofit/>
          </a:bodyPr>
          <a:lstStyle>
            <a:lvl1pPr marL="0" indent="0" algn="ctr">
              <a:buNone/>
              <a:defRPr sz="2000" b="1" i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defRPr>
            </a:lvl1pPr>
            <a:lvl2pPr marL="311142" indent="0" algn="ctr">
              <a:buNone/>
              <a:defRPr sz="1600"/>
            </a:lvl2pPr>
            <a:lvl3pPr marL="609585" indent="0" algn="ctr">
              <a:buNone/>
              <a:defRPr sz="1600"/>
            </a:lvl3pPr>
            <a:lvl4pPr marL="918611" indent="0" algn="ctr">
              <a:buNone/>
              <a:defRPr sz="1600"/>
            </a:lvl4pPr>
            <a:lvl5pPr marL="1219170" indent="0" algn="ctr">
              <a:buNone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Text Placeholder 20"/>
          <p:cNvSpPr>
            <a:spLocks noGrp="1"/>
          </p:cNvSpPr>
          <p:nvPr>
            <p:ph type="body" sz="quarter" idx="17"/>
          </p:nvPr>
        </p:nvSpPr>
        <p:spPr>
          <a:xfrm>
            <a:off x="4835319" y="4540949"/>
            <a:ext cx="2468880" cy="1725379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ctr">
              <a:buNone/>
              <a:defRPr sz="1800" b="0" i="0">
                <a:solidFill>
                  <a:schemeClr val="tx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  <a:lvl2pPr marL="311142" indent="0" algn="ctr">
              <a:buNone/>
              <a:defRPr sz="1600"/>
            </a:lvl2pPr>
            <a:lvl3pPr marL="609585" indent="0" algn="ctr">
              <a:buNone/>
              <a:defRPr sz="1600"/>
            </a:lvl3pPr>
            <a:lvl4pPr marL="918611" indent="0" algn="ctr">
              <a:buNone/>
              <a:defRPr sz="1600"/>
            </a:lvl4pPr>
            <a:lvl5pPr marL="1219170" indent="0" algn="ctr">
              <a:buNone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Text Placeholder 20"/>
          <p:cNvSpPr>
            <a:spLocks noGrp="1"/>
          </p:cNvSpPr>
          <p:nvPr>
            <p:ph type="body" sz="quarter" idx="18"/>
          </p:nvPr>
        </p:nvSpPr>
        <p:spPr>
          <a:xfrm>
            <a:off x="7764846" y="1097926"/>
            <a:ext cx="2468880" cy="934244"/>
          </a:xfrm>
          <a:prstGeom prst="rect">
            <a:avLst/>
          </a:prstGeom>
        </p:spPr>
        <p:txBody>
          <a:bodyPr lIns="0" tIns="0" rIns="0" anchor="b">
            <a:noAutofit/>
          </a:bodyPr>
          <a:lstStyle>
            <a:lvl1pPr marL="0" indent="0" algn="ctr">
              <a:buNone/>
              <a:defRPr sz="2000" b="1" i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defRPr>
            </a:lvl1pPr>
            <a:lvl2pPr marL="311142" indent="0" algn="ctr">
              <a:buNone/>
              <a:defRPr sz="1600"/>
            </a:lvl2pPr>
            <a:lvl3pPr marL="609585" indent="0" algn="ctr">
              <a:buNone/>
              <a:defRPr sz="1600"/>
            </a:lvl3pPr>
            <a:lvl4pPr marL="918611" indent="0" algn="ctr">
              <a:buNone/>
              <a:defRPr sz="1600"/>
            </a:lvl4pPr>
            <a:lvl5pPr marL="1219170" indent="0" algn="ctr">
              <a:buNone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Text Placeholder 20"/>
          <p:cNvSpPr>
            <a:spLocks noGrp="1"/>
          </p:cNvSpPr>
          <p:nvPr>
            <p:ph type="body" sz="quarter" idx="19"/>
          </p:nvPr>
        </p:nvSpPr>
        <p:spPr>
          <a:xfrm>
            <a:off x="7764846" y="4540949"/>
            <a:ext cx="2468880" cy="1725379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ctr">
              <a:buNone/>
              <a:defRPr sz="1800" b="0" i="0">
                <a:solidFill>
                  <a:schemeClr val="tx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  <a:lvl2pPr marL="311142" indent="0" algn="ctr">
              <a:buNone/>
              <a:defRPr sz="1600"/>
            </a:lvl2pPr>
            <a:lvl3pPr marL="609585" indent="0" algn="ctr">
              <a:buNone/>
              <a:defRPr sz="1600"/>
            </a:lvl3pPr>
            <a:lvl4pPr marL="918611" indent="0" algn="ctr">
              <a:buNone/>
              <a:defRPr sz="1600"/>
            </a:lvl4pPr>
            <a:lvl5pPr marL="1219170" indent="0" algn="ctr">
              <a:buNone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Content Placeholder 10"/>
          <p:cNvSpPr>
            <a:spLocks noGrp="1" noChangeAspect="1"/>
          </p:cNvSpPr>
          <p:nvPr>
            <p:ph sz="quarter" idx="29" hasCustomPrompt="1"/>
          </p:nvPr>
        </p:nvSpPr>
        <p:spPr>
          <a:xfrm>
            <a:off x="2105864" y="2235497"/>
            <a:ext cx="2046943" cy="2046943"/>
          </a:xfrm>
          <a:prstGeom prst="ellipse">
            <a:avLst/>
          </a:prstGeom>
          <a:solidFill>
            <a:schemeClr val="bg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5400" b="0">
                <a:solidFill>
                  <a:schemeClr val="accent5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43" name="Content Placeholder 10"/>
          <p:cNvSpPr>
            <a:spLocks noGrp="1" noChangeAspect="1"/>
          </p:cNvSpPr>
          <p:nvPr>
            <p:ph sz="quarter" idx="30" hasCustomPrompt="1"/>
          </p:nvPr>
        </p:nvSpPr>
        <p:spPr>
          <a:xfrm>
            <a:off x="5047875" y="2235497"/>
            <a:ext cx="2046943" cy="2046943"/>
          </a:xfrm>
          <a:prstGeom prst="ellipse">
            <a:avLst/>
          </a:prstGeom>
          <a:solidFill>
            <a:schemeClr val="bg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5400" b="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44" name="Content Placeholder 10"/>
          <p:cNvSpPr>
            <a:spLocks noGrp="1" noChangeAspect="1"/>
          </p:cNvSpPr>
          <p:nvPr>
            <p:ph sz="quarter" idx="31" hasCustomPrompt="1"/>
          </p:nvPr>
        </p:nvSpPr>
        <p:spPr>
          <a:xfrm>
            <a:off x="7975815" y="2235497"/>
            <a:ext cx="2046943" cy="2046943"/>
          </a:xfrm>
          <a:prstGeom prst="ellipse">
            <a:avLst/>
          </a:prstGeom>
          <a:solidFill>
            <a:schemeClr val="bg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5400" b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text</a:t>
            </a:r>
            <a:endParaRPr lang="en-US" dirty="0"/>
          </a:p>
        </p:txBody>
      </p:sp>
      <p:grpSp>
        <p:nvGrpSpPr>
          <p:cNvPr id="45" name="Group 44"/>
          <p:cNvGrpSpPr/>
          <p:nvPr userDrawn="1"/>
        </p:nvGrpSpPr>
        <p:grpSpPr>
          <a:xfrm>
            <a:off x="2023986" y="2153619"/>
            <a:ext cx="2210698" cy="2210698"/>
            <a:chOff x="-2679895" y="1117464"/>
            <a:chExt cx="2468880" cy="2468880"/>
          </a:xfrm>
        </p:grpSpPr>
        <p:sp>
          <p:nvSpPr>
            <p:cNvPr id="46" name="Oval 35"/>
            <p:cNvSpPr/>
            <p:nvPr userDrawn="1"/>
          </p:nvSpPr>
          <p:spPr>
            <a:xfrm>
              <a:off x="-1445455" y="1117464"/>
              <a:ext cx="1234440" cy="1234440"/>
            </a:xfrm>
            <a:custGeom>
              <a:avLst/>
              <a:gdLst>
                <a:gd name="connsiteX0" fmla="*/ 0 w 2468880"/>
                <a:gd name="connsiteY0" fmla="*/ 1234440 h 2468880"/>
                <a:gd name="connsiteX1" fmla="*/ 1234440 w 2468880"/>
                <a:gd name="connsiteY1" fmla="*/ 0 h 2468880"/>
                <a:gd name="connsiteX2" fmla="*/ 2468880 w 2468880"/>
                <a:gd name="connsiteY2" fmla="*/ 1234440 h 2468880"/>
                <a:gd name="connsiteX3" fmla="*/ 1234440 w 2468880"/>
                <a:gd name="connsiteY3" fmla="*/ 2468880 h 2468880"/>
                <a:gd name="connsiteX4" fmla="*/ 0 w 2468880"/>
                <a:gd name="connsiteY4" fmla="*/ 1234440 h 2468880"/>
                <a:gd name="connsiteX0" fmla="*/ 1234440 w 2468880"/>
                <a:gd name="connsiteY0" fmla="*/ 0 h 2468880"/>
                <a:gd name="connsiteX1" fmla="*/ 2468880 w 2468880"/>
                <a:gd name="connsiteY1" fmla="*/ 1234440 h 2468880"/>
                <a:gd name="connsiteX2" fmla="*/ 1234440 w 2468880"/>
                <a:gd name="connsiteY2" fmla="*/ 2468880 h 2468880"/>
                <a:gd name="connsiteX3" fmla="*/ 0 w 2468880"/>
                <a:gd name="connsiteY3" fmla="*/ 1234440 h 2468880"/>
                <a:gd name="connsiteX4" fmla="*/ 1325880 w 2468880"/>
                <a:gd name="connsiteY4" fmla="*/ 91440 h 2468880"/>
                <a:gd name="connsiteX0" fmla="*/ 1234440 w 2468880"/>
                <a:gd name="connsiteY0" fmla="*/ 0 h 2468880"/>
                <a:gd name="connsiteX1" fmla="*/ 2468880 w 2468880"/>
                <a:gd name="connsiteY1" fmla="*/ 1234440 h 2468880"/>
                <a:gd name="connsiteX2" fmla="*/ 1234440 w 2468880"/>
                <a:gd name="connsiteY2" fmla="*/ 2468880 h 2468880"/>
                <a:gd name="connsiteX3" fmla="*/ 0 w 2468880"/>
                <a:gd name="connsiteY3" fmla="*/ 1234440 h 2468880"/>
                <a:gd name="connsiteX0" fmla="*/ 0 w 1234440"/>
                <a:gd name="connsiteY0" fmla="*/ 0 h 2468880"/>
                <a:gd name="connsiteX1" fmla="*/ 1234440 w 1234440"/>
                <a:gd name="connsiteY1" fmla="*/ 1234440 h 2468880"/>
                <a:gd name="connsiteX2" fmla="*/ 0 w 1234440"/>
                <a:gd name="connsiteY2" fmla="*/ 2468880 h 2468880"/>
                <a:gd name="connsiteX0" fmla="*/ 0 w 1234440"/>
                <a:gd name="connsiteY0" fmla="*/ 0 h 1234440"/>
                <a:gd name="connsiteX1" fmla="*/ 1234440 w 1234440"/>
                <a:gd name="connsiteY1" fmla="*/ 1234440 h 1234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4440" h="1234440">
                  <a:moveTo>
                    <a:pt x="0" y="0"/>
                  </a:moveTo>
                  <a:cubicBezTo>
                    <a:pt x="681762" y="0"/>
                    <a:pt x="1234440" y="552678"/>
                    <a:pt x="1234440" y="1234440"/>
                  </a:cubicBezTo>
                </a:path>
              </a:pathLst>
            </a:custGeom>
            <a:noFill/>
            <a:ln w="38100" cap="rnd">
              <a:solidFill>
                <a:schemeClr val="accent5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34"/>
            <p:cNvSpPr/>
            <p:nvPr userDrawn="1"/>
          </p:nvSpPr>
          <p:spPr>
            <a:xfrm>
              <a:off x="-2679895" y="1117464"/>
              <a:ext cx="2468880" cy="2468880"/>
            </a:xfrm>
            <a:custGeom>
              <a:avLst/>
              <a:gdLst>
                <a:gd name="connsiteX0" fmla="*/ 0 w 2468880"/>
                <a:gd name="connsiteY0" fmla="*/ 1234440 h 2468880"/>
                <a:gd name="connsiteX1" fmla="*/ 1234440 w 2468880"/>
                <a:gd name="connsiteY1" fmla="*/ 0 h 2468880"/>
                <a:gd name="connsiteX2" fmla="*/ 2468880 w 2468880"/>
                <a:gd name="connsiteY2" fmla="*/ 1234440 h 2468880"/>
                <a:gd name="connsiteX3" fmla="*/ 1234440 w 2468880"/>
                <a:gd name="connsiteY3" fmla="*/ 2468880 h 2468880"/>
                <a:gd name="connsiteX4" fmla="*/ 0 w 2468880"/>
                <a:gd name="connsiteY4" fmla="*/ 1234440 h 2468880"/>
                <a:gd name="connsiteX0" fmla="*/ 2468880 w 2560320"/>
                <a:gd name="connsiteY0" fmla="*/ 1234440 h 2468880"/>
                <a:gd name="connsiteX1" fmla="*/ 1234440 w 2560320"/>
                <a:gd name="connsiteY1" fmla="*/ 2468880 h 2468880"/>
                <a:gd name="connsiteX2" fmla="*/ 0 w 2560320"/>
                <a:gd name="connsiteY2" fmla="*/ 1234440 h 2468880"/>
                <a:gd name="connsiteX3" fmla="*/ 1234440 w 2560320"/>
                <a:gd name="connsiteY3" fmla="*/ 0 h 2468880"/>
                <a:gd name="connsiteX4" fmla="*/ 2560320 w 2560320"/>
                <a:gd name="connsiteY4" fmla="*/ 1325880 h 2468880"/>
                <a:gd name="connsiteX0" fmla="*/ 2468880 w 2468880"/>
                <a:gd name="connsiteY0" fmla="*/ 1234440 h 2468880"/>
                <a:gd name="connsiteX1" fmla="*/ 1234440 w 2468880"/>
                <a:gd name="connsiteY1" fmla="*/ 2468880 h 2468880"/>
                <a:gd name="connsiteX2" fmla="*/ 0 w 2468880"/>
                <a:gd name="connsiteY2" fmla="*/ 1234440 h 2468880"/>
                <a:gd name="connsiteX3" fmla="*/ 1234440 w 2468880"/>
                <a:gd name="connsiteY3" fmla="*/ 0 h 2468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68880" h="2468880">
                  <a:moveTo>
                    <a:pt x="2468880" y="1234440"/>
                  </a:moveTo>
                  <a:cubicBezTo>
                    <a:pt x="2468880" y="1916202"/>
                    <a:pt x="1916202" y="2468880"/>
                    <a:pt x="1234440" y="2468880"/>
                  </a:cubicBezTo>
                  <a:cubicBezTo>
                    <a:pt x="552678" y="2468880"/>
                    <a:pt x="0" y="1916202"/>
                    <a:pt x="0" y="1234440"/>
                  </a:cubicBezTo>
                  <a:cubicBezTo>
                    <a:pt x="0" y="552678"/>
                    <a:pt x="552678" y="0"/>
                    <a:pt x="1234440" y="0"/>
                  </a:cubicBezTo>
                </a:path>
              </a:pathLst>
            </a:custGeom>
            <a:noFill/>
            <a:ln w="38100" cap="rnd">
              <a:solidFill>
                <a:schemeClr val="tx2">
                  <a:lumMod val="75000"/>
                  <a:alpha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oup 47"/>
          <p:cNvGrpSpPr/>
          <p:nvPr userDrawn="1"/>
        </p:nvGrpSpPr>
        <p:grpSpPr>
          <a:xfrm>
            <a:off x="4965997" y="2153619"/>
            <a:ext cx="2210698" cy="2210698"/>
            <a:chOff x="-2679895" y="1117464"/>
            <a:chExt cx="2468880" cy="2468880"/>
          </a:xfrm>
        </p:grpSpPr>
        <p:sp>
          <p:nvSpPr>
            <p:cNvPr id="49" name="Oval 35"/>
            <p:cNvSpPr/>
            <p:nvPr userDrawn="1"/>
          </p:nvSpPr>
          <p:spPr>
            <a:xfrm>
              <a:off x="-1445455" y="1117464"/>
              <a:ext cx="1234440" cy="1234440"/>
            </a:xfrm>
            <a:custGeom>
              <a:avLst/>
              <a:gdLst>
                <a:gd name="connsiteX0" fmla="*/ 0 w 2468880"/>
                <a:gd name="connsiteY0" fmla="*/ 1234440 h 2468880"/>
                <a:gd name="connsiteX1" fmla="*/ 1234440 w 2468880"/>
                <a:gd name="connsiteY1" fmla="*/ 0 h 2468880"/>
                <a:gd name="connsiteX2" fmla="*/ 2468880 w 2468880"/>
                <a:gd name="connsiteY2" fmla="*/ 1234440 h 2468880"/>
                <a:gd name="connsiteX3" fmla="*/ 1234440 w 2468880"/>
                <a:gd name="connsiteY3" fmla="*/ 2468880 h 2468880"/>
                <a:gd name="connsiteX4" fmla="*/ 0 w 2468880"/>
                <a:gd name="connsiteY4" fmla="*/ 1234440 h 2468880"/>
                <a:gd name="connsiteX0" fmla="*/ 1234440 w 2468880"/>
                <a:gd name="connsiteY0" fmla="*/ 0 h 2468880"/>
                <a:gd name="connsiteX1" fmla="*/ 2468880 w 2468880"/>
                <a:gd name="connsiteY1" fmla="*/ 1234440 h 2468880"/>
                <a:gd name="connsiteX2" fmla="*/ 1234440 w 2468880"/>
                <a:gd name="connsiteY2" fmla="*/ 2468880 h 2468880"/>
                <a:gd name="connsiteX3" fmla="*/ 0 w 2468880"/>
                <a:gd name="connsiteY3" fmla="*/ 1234440 h 2468880"/>
                <a:gd name="connsiteX4" fmla="*/ 1325880 w 2468880"/>
                <a:gd name="connsiteY4" fmla="*/ 91440 h 2468880"/>
                <a:gd name="connsiteX0" fmla="*/ 1234440 w 2468880"/>
                <a:gd name="connsiteY0" fmla="*/ 0 h 2468880"/>
                <a:gd name="connsiteX1" fmla="*/ 2468880 w 2468880"/>
                <a:gd name="connsiteY1" fmla="*/ 1234440 h 2468880"/>
                <a:gd name="connsiteX2" fmla="*/ 1234440 w 2468880"/>
                <a:gd name="connsiteY2" fmla="*/ 2468880 h 2468880"/>
                <a:gd name="connsiteX3" fmla="*/ 0 w 2468880"/>
                <a:gd name="connsiteY3" fmla="*/ 1234440 h 2468880"/>
                <a:gd name="connsiteX0" fmla="*/ 0 w 1234440"/>
                <a:gd name="connsiteY0" fmla="*/ 0 h 2468880"/>
                <a:gd name="connsiteX1" fmla="*/ 1234440 w 1234440"/>
                <a:gd name="connsiteY1" fmla="*/ 1234440 h 2468880"/>
                <a:gd name="connsiteX2" fmla="*/ 0 w 1234440"/>
                <a:gd name="connsiteY2" fmla="*/ 2468880 h 2468880"/>
                <a:gd name="connsiteX0" fmla="*/ 0 w 1234440"/>
                <a:gd name="connsiteY0" fmla="*/ 0 h 1234440"/>
                <a:gd name="connsiteX1" fmla="*/ 1234440 w 1234440"/>
                <a:gd name="connsiteY1" fmla="*/ 1234440 h 1234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4440" h="1234440">
                  <a:moveTo>
                    <a:pt x="0" y="0"/>
                  </a:moveTo>
                  <a:cubicBezTo>
                    <a:pt x="681762" y="0"/>
                    <a:pt x="1234440" y="552678"/>
                    <a:pt x="1234440" y="1234440"/>
                  </a:cubicBezTo>
                </a:path>
              </a:pathLst>
            </a:custGeom>
            <a:noFill/>
            <a:ln w="38100" cap="rnd">
              <a:solidFill>
                <a:schemeClr val="accent4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34"/>
            <p:cNvSpPr/>
            <p:nvPr userDrawn="1"/>
          </p:nvSpPr>
          <p:spPr>
            <a:xfrm>
              <a:off x="-2679895" y="1117464"/>
              <a:ext cx="2468880" cy="2468880"/>
            </a:xfrm>
            <a:custGeom>
              <a:avLst/>
              <a:gdLst>
                <a:gd name="connsiteX0" fmla="*/ 0 w 2468880"/>
                <a:gd name="connsiteY0" fmla="*/ 1234440 h 2468880"/>
                <a:gd name="connsiteX1" fmla="*/ 1234440 w 2468880"/>
                <a:gd name="connsiteY1" fmla="*/ 0 h 2468880"/>
                <a:gd name="connsiteX2" fmla="*/ 2468880 w 2468880"/>
                <a:gd name="connsiteY2" fmla="*/ 1234440 h 2468880"/>
                <a:gd name="connsiteX3" fmla="*/ 1234440 w 2468880"/>
                <a:gd name="connsiteY3" fmla="*/ 2468880 h 2468880"/>
                <a:gd name="connsiteX4" fmla="*/ 0 w 2468880"/>
                <a:gd name="connsiteY4" fmla="*/ 1234440 h 2468880"/>
                <a:gd name="connsiteX0" fmla="*/ 2468880 w 2560320"/>
                <a:gd name="connsiteY0" fmla="*/ 1234440 h 2468880"/>
                <a:gd name="connsiteX1" fmla="*/ 1234440 w 2560320"/>
                <a:gd name="connsiteY1" fmla="*/ 2468880 h 2468880"/>
                <a:gd name="connsiteX2" fmla="*/ 0 w 2560320"/>
                <a:gd name="connsiteY2" fmla="*/ 1234440 h 2468880"/>
                <a:gd name="connsiteX3" fmla="*/ 1234440 w 2560320"/>
                <a:gd name="connsiteY3" fmla="*/ 0 h 2468880"/>
                <a:gd name="connsiteX4" fmla="*/ 2560320 w 2560320"/>
                <a:gd name="connsiteY4" fmla="*/ 1325880 h 2468880"/>
                <a:gd name="connsiteX0" fmla="*/ 2468880 w 2468880"/>
                <a:gd name="connsiteY0" fmla="*/ 1234440 h 2468880"/>
                <a:gd name="connsiteX1" fmla="*/ 1234440 w 2468880"/>
                <a:gd name="connsiteY1" fmla="*/ 2468880 h 2468880"/>
                <a:gd name="connsiteX2" fmla="*/ 0 w 2468880"/>
                <a:gd name="connsiteY2" fmla="*/ 1234440 h 2468880"/>
                <a:gd name="connsiteX3" fmla="*/ 1234440 w 2468880"/>
                <a:gd name="connsiteY3" fmla="*/ 0 h 2468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68880" h="2468880">
                  <a:moveTo>
                    <a:pt x="2468880" y="1234440"/>
                  </a:moveTo>
                  <a:cubicBezTo>
                    <a:pt x="2468880" y="1916202"/>
                    <a:pt x="1916202" y="2468880"/>
                    <a:pt x="1234440" y="2468880"/>
                  </a:cubicBezTo>
                  <a:cubicBezTo>
                    <a:pt x="552678" y="2468880"/>
                    <a:pt x="0" y="1916202"/>
                    <a:pt x="0" y="1234440"/>
                  </a:cubicBezTo>
                  <a:cubicBezTo>
                    <a:pt x="0" y="552678"/>
                    <a:pt x="552678" y="0"/>
                    <a:pt x="1234440" y="0"/>
                  </a:cubicBezTo>
                </a:path>
              </a:pathLst>
            </a:custGeom>
            <a:noFill/>
            <a:ln w="38100" cap="rnd">
              <a:solidFill>
                <a:schemeClr val="tx2">
                  <a:lumMod val="75000"/>
                  <a:alpha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oup 50"/>
          <p:cNvGrpSpPr/>
          <p:nvPr userDrawn="1"/>
        </p:nvGrpSpPr>
        <p:grpSpPr>
          <a:xfrm>
            <a:off x="7893937" y="2153619"/>
            <a:ext cx="2210698" cy="2210698"/>
            <a:chOff x="-2679895" y="1117464"/>
            <a:chExt cx="2468880" cy="2468880"/>
          </a:xfrm>
        </p:grpSpPr>
        <p:sp>
          <p:nvSpPr>
            <p:cNvPr id="52" name="Oval 35"/>
            <p:cNvSpPr/>
            <p:nvPr userDrawn="1"/>
          </p:nvSpPr>
          <p:spPr>
            <a:xfrm>
              <a:off x="-1445455" y="1117464"/>
              <a:ext cx="1234440" cy="1234440"/>
            </a:xfrm>
            <a:custGeom>
              <a:avLst/>
              <a:gdLst>
                <a:gd name="connsiteX0" fmla="*/ 0 w 2468880"/>
                <a:gd name="connsiteY0" fmla="*/ 1234440 h 2468880"/>
                <a:gd name="connsiteX1" fmla="*/ 1234440 w 2468880"/>
                <a:gd name="connsiteY1" fmla="*/ 0 h 2468880"/>
                <a:gd name="connsiteX2" fmla="*/ 2468880 w 2468880"/>
                <a:gd name="connsiteY2" fmla="*/ 1234440 h 2468880"/>
                <a:gd name="connsiteX3" fmla="*/ 1234440 w 2468880"/>
                <a:gd name="connsiteY3" fmla="*/ 2468880 h 2468880"/>
                <a:gd name="connsiteX4" fmla="*/ 0 w 2468880"/>
                <a:gd name="connsiteY4" fmla="*/ 1234440 h 2468880"/>
                <a:gd name="connsiteX0" fmla="*/ 1234440 w 2468880"/>
                <a:gd name="connsiteY0" fmla="*/ 0 h 2468880"/>
                <a:gd name="connsiteX1" fmla="*/ 2468880 w 2468880"/>
                <a:gd name="connsiteY1" fmla="*/ 1234440 h 2468880"/>
                <a:gd name="connsiteX2" fmla="*/ 1234440 w 2468880"/>
                <a:gd name="connsiteY2" fmla="*/ 2468880 h 2468880"/>
                <a:gd name="connsiteX3" fmla="*/ 0 w 2468880"/>
                <a:gd name="connsiteY3" fmla="*/ 1234440 h 2468880"/>
                <a:gd name="connsiteX4" fmla="*/ 1325880 w 2468880"/>
                <a:gd name="connsiteY4" fmla="*/ 91440 h 2468880"/>
                <a:gd name="connsiteX0" fmla="*/ 1234440 w 2468880"/>
                <a:gd name="connsiteY0" fmla="*/ 0 h 2468880"/>
                <a:gd name="connsiteX1" fmla="*/ 2468880 w 2468880"/>
                <a:gd name="connsiteY1" fmla="*/ 1234440 h 2468880"/>
                <a:gd name="connsiteX2" fmla="*/ 1234440 w 2468880"/>
                <a:gd name="connsiteY2" fmla="*/ 2468880 h 2468880"/>
                <a:gd name="connsiteX3" fmla="*/ 0 w 2468880"/>
                <a:gd name="connsiteY3" fmla="*/ 1234440 h 2468880"/>
                <a:gd name="connsiteX0" fmla="*/ 0 w 1234440"/>
                <a:gd name="connsiteY0" fmla="*/ 0 h 2468880"/>
                <a:gd name="connsiteX1" fmla="*/ 1234440 w 1234440"/>
                <a:gd name="connsiteY1" fmla="*/ 1234440 h 2468880"/>
                <a:gd name="connsiteX2" fmla="*/ 0 w 1234440"/>
                <a:gd name="connsiteY2" fmla="*/ 2468880 h 2468880"/>
                <a:gd name="connsiteX0" fmla="*/ 0 w 1234440"/>
                <a:gd name="connsiteY0" fmla="*/ 0 h 1234440"/>
                <a:gd name="connsiteX1" fmla="*/ 1234440 w 1234440"/>
                <a:gd name="connsiteY1" fmla="*/ 1234440 h 1234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4440" h="1234440">
                  <a:moveTo>
                    <a:pt x="0" y="0"/>
                  </a:moveTo>
                  <a:cubicBezTo>
                    <a:pt x="681762" y="0"/>
                    <a:pt x="1234440" y="552678"/>
                    <a:pt x="1234440" y="1234440"/>
                  </a:cubicBezTo>
                </a:path>
              </a:pathLst>
            </a:custGeom>
            <a:noFill/>
            <a:ln w="38100" cap="rnd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34"/>
            <p:cNvSpPr/>
            <p:nvPr userDrawn="1"/>
          </p:nvSpPr>
          <p:spPr>
            <a:xfrm>
              <a:off x="-2679895" y="1117464"/>
              <a:ext cx="2468880" cy="2468880"/>
            </a:xfrm>
            <a:custGeom>
              <a:avLst/>
              <a:gdLst>
                <a:gd name="connsiteX0" fmla="*/ 0 w 2468880"/>
                <a:gd name="connsiteY0" fmla="*/ 1234440 h 2468880"/>
                <a:gd name="connsiteX1" fmla="*/ 1234440 w 2468880"/>
                <a:gd name="connsiteY1" fmla="*/ 0 h 2468880"/>
                <a:gd name="connsiteX2" fmla="*/ 2468880 w 2468880"/>
                <a:gd name="connsiteY2" fmla="*/ 1234440 h 2468880"/>
                <a:gd name="connsiteX3" fmla="*/ 1234440 w 2468880"/>
                <a:gd name="connsiteY3" fmla="*/ 2468880 h 2468880"/>
                <a:gd name="connsiteX4" fmla="*/ 0 w 2468880"/>
                <a:gd name="connsiteY4" fmla="*/ 1234440 h 2468880"/>
                <a:gd name="connsiteX0" fmla="*/ 2468880 w 2560320"/>
                <a:gd name="connsiteY0" fmla="*/ 1234440 h 2468880"/>
                <a:gd name="connsiteX1" fmla="*/ 1234440 w 2560320"/>
                <a:gd name="connsiteY1" fmla="*/ 2468880 h 2468880"/>
                <a:gd name="connsiteX2" fmla="*/ 0 w 2560320"/>
                <a:gd name="connsiteY2" fmla="*/ 1234440 h 2468880"/>
                <a:gd name="connsiteX3" fmla="*/ 1234440 w 2560320"/>
                <a:gd name="connsiteY3" fmla="*/ 0 h 2468880"/>
                <a:gd name="connsiteX4" fmla="*/ 2560320 w 2560320"/>
                <a:gd name="connsiteY4" fmla="*/ 1325880 h 2468880"/>
                <a:gd name="connsiteX0" fmla="*/ 2468880 w 2468880"/>
                <a:gd name="connsiteY0" fmla="*/ 1234440 h 2468880"/>
                <a:gd name="connsiteX1" fmla="*/ 1234440 w 2468880"/>
                <a:gd name="connsiteY1" fmla="*/ 2468880 h 2468880"/>
                <a:gd name="connsiteX2" fmla="*/ 0 w 2468880"/>
                <a:gd name="connsiteY2" fmla="*/ 1234440 h 2468880"/>
                <a:gd name="connsiteX3" fmla="*/ 1234440 w 2468880"/>
                <a:gd name="connsiteY3" fmla="*/ 0 h 2468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68880" h="2468880">
                  <a:moveTo>
                    <a:pt x="2468880" y="1234440"/>
                  </a:moveTo>
                  <a:cubicBezTo>
                    <a:pt x="2468880" y="1916202"/>
                    <a:pt x="1916202" y="2468880"/>
                    <a:pt x="1234440" y="2468880"/>
                  </a:cubicBezTo>
                  <a:cubicBezTo>
                    <a:pt x="552678" y="2468880"/>
                    <a:pt x="0" y="1916202"/>
                    <a:pt x="0" y="1234440"/>
                  </a:cubicBezTo>
                  <a:cubicBezTo>
                    <a:pt x="0" y="552678"/>
                    <a:pt x="552678" y="0"/>
                    <a:pt x="1234440" y="0"/>
                  </a:cubicBezTo>
                </a:path>
              </a:pathLst>
            </a:custGeom>
            <a:noFill/>
            <a:ln w="38100" cap="rnd">
              <a:solidFill>
                <a:schemeClr val="tx2">
                  <a:lumMod val="75000"/>
                  <a:alpha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42704" y="6567170"/>
            <a:ext cx="280436" cy="177421"/>
          </a:xfrm>
          <a:prstGeom prst="rect">
            <a:avLst/>
          </a:prstGeom>
          <a:ln w="25400" cap="rnd">
            <a:noFill/>
          </a:ln>
        </p:spPr>
        <p:txBody>
          <a:bodyPr vert="horz" lIns="0" tIns="0" rIns="36576" bIns="0" rtlCol="0" anchor="ctr"/>
          <a:lstStyle>
            <a:lvl1pPr algn="r">
              <a:defRPr sz="1000" b="1">
                <a:solidFill>
                  <a:schemeClr val="tx2"/>
                </a:solidFill>
              </a:defRPr>
            </a:lvl1pPr>
          </a:lstStyle>
          <a:p>
            <a:fld id="{369CBD11-8145-8849-BA5F-F03872159E2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756788"/>
      </p:ext>
    </p:extLst>
  </p:cSld>
  <p:clrMapOvr>
    <a:masterClrMapping/>
  </p:clrMapOvr>
  <p:transition xmlns:p14="http://schemas.microsoft.com/office/powerpoint/2010/main" spd="med">
    <p:pull/>
  </p:transition>
  <p:timing>
    <p:tnLst>
      <p:par>
        <p:cTn xmlns:p14="http://schemas.microsoft.com/office/powerpoint/2010/main"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pos="5664" userDrawn="1">
          <p15:clr>
            <a:srgbClr val="FBAE40"/>
          </p15:clr>
        </p15:guide>
        <p15:guide id="2" pos="3816">
          <p15:clr>
            <a:srgbClr val="FBAE40"/>
          </p15:clr>
        </p15:guide>
        <p15:guide id="4" pos="1968" userDrawn="1">
          <p15:clr>
            <a:srgbClr val="FBAE40"/>
          </p15:clr>
        </p15:guide>
        <p15:guide id="5" orient="horz" pos="2040" userDrawn="1">
          <p15:clr>
            <a:srgbClr val="FBAE40"/>
          </p15:clr>
        </p15:guide>
      </p15:sldGuideLst>
    </p:ext>
  </p:extLst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42704" y="6567170"/>
            <a:ext cx="280436" cy="177421"/>
          </a:xfrm>
          <a:prstGeom prst="rect">
            <a:avLst/>
          </a:prstGeom>
          <a:ln w="25400" cap="rnd">
            <a:noFill/>
          </a:ln>
        </p:spPr>
        <p:txBody>
          <a:bodyPr vert="horz" lIns="0" tIns="0" rIns="36576" bIns="0" rtlCol="0" anchor="ctr"/>
          <a:lstStyle>
            <a:lvl1pPr algn="r">
              <a:defRPr sz="1000" b="1">
                <a:solidFill>
                  <a:schemeClr val="bg1"/>
                </a:solidFill>
              </a:defRPr>
            </a:lvl1pPr>
          </a:lstStyle>
          <a:p>
            <a:fld id="{369CBD11-8145-8849-BA5F-F03872159E2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32203"/>
      </p:ext>
    </p:extLst>
  </p:cSld>
  <p:clrMapOvr>
    <a:masterClrMapping/>
  </p:clrMapOvr>
  <p:transition xmlns:p14="http://schemas.microsoft.com/office/powerpoint/2010/main" spd="med">
    <p:pull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8212533"/>
      </p:ext>
    </p:extLst>
  </p:cSld>
  <p:clrMapOvr>
    <a:masterClrMapping/>
  </p:clrMapOvr>
  <p:transition xmlns:p14="http://schemas.microsoft.com/office/powerpoint/2010/main" spd="med">
    <p:pull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square-bucke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Content Placeholder 10"/>
          <p:cNvSpPr>
            <a:spLocks noGrp="1"/>
          </p:cNvSpPr>
          <p:nvPr>
            <p:ph sz="quarter" idx="32"/>
          </p:nvPr>
        </p:nvSpPr>
        <p:spPr>
          <a:xfrm>
            <a:off x="4294232" y="1995063"/>
            <a:ext cx="3617879" cy="4169663"/>
          </a:xfrm>
          <a:prstGeom prst="rect">
            <a:avLst/>
          </a:prstGeom>
          <a:noFill/>
          <a:ln w="47625">
            <a:gradFill>
              <a:gsLst>
                <a:gs pos="74500">
                  <a:srgbClr val="80A1B6"/>
                </a:gs>
                <a:gs pos="74000">
                  <a:schemeClr val="tx2"/>
                </a:gs>
                <a:gs pos="75000">
                  <a:schemeClr val="tx2"/>
                </a:gs>
                <a:gs pos="76000">
                  <a:schemeClr val="accent4"/>
                </a:gs>
                <a:gs pos="75000">
                  <a:schemeClr val="accent4"/>
                </a:gs>
              </a:gsLst>
              <a:lin ang="8400000" scaled="0"/>
            </a:gradFill>
          </a:ln>
        </p:spPr>
        <p:txBody>
          <a:bodyPr lIns="182880" tIns="91440" rIns="18288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2800" b="0">
                <a:solidFill>
                  <a:schemeClr val="accent4"/>
                </a:solidFill>
                <a:latin typeface="+mn-lt"/>
              </a:defRPr>
            </a:lvl1pPr>
            <a:lvl2pPr algn="l">
              <a:defRPr sz="2400">
                <a:solidFill>
                  <a:schemeClr val="tx2"/>
                </a:solidFill>
                <a:latin typeface="+mn-lt"/>
              </a:defRPr>
            </a:lvl2pPr>
            <a:lvl3pPr algn="l">
              <a:defRPr sz="2000">
                <a:solidFill>
                  <a:schemeClr val="tx2"/>
                </a:solidFill>
                <a:latin typeface="+mn-lt"/>
              </a:defRPr>
            </a:lvl3pPr>
            <a:lvl4pPr algn="l">
              <a:defRPr sz="1800">
                <a:solidFill>
                  <a:schemeClr val="tx2"/>
                </a:solidFill>
                <a:latin typeface="+mn-lt"/>
              </a:defRPr>
            </a:lvl4pPr>
            <a:lvl5pPr algn="l">
              <a:defRPr sz="16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8" name="Content Placeholder 10"/>
          <p:cNvSpPr>
            <a:spLocks noGrp="1"/>
          </p:cNvSpPr>
          <p:nvPr>
            <p:ph sz="quarter" idx="33"/>
          </p:nvPr>
        </p:nvSpPr>
        <p:spPr>
          <a:xfrm>
            <a:off x="8252845" y="1995063"/>
            <a:ext cx="3617879" cy="4169663"/>
          </a:xfrm>
          <a:prstGeom prst="rect">
            <a:avLst/>
          </a:prstGeom>
          <a:noFill/>
          <a:ln w="47625">
            <a:gradFill>
              <a:gsLst>
                <a:gs pos="76000">
                  <a:schemeClr val="accent1"/>
                </a:gs>
                <a:gs pos="74000">
                  <a:schemeClr val="tx2"/>
                </a:gs>
                <a:gs pos="75000">
                  <a:schemeClr val="tx2"/>
                </a:gs>
                <a:gs pos="75000">
                  <a:schemeClr val="accent1"/>
                </a:gs>
              </a:gsLst>
              <a:lin ang="8400000" scaled="0"/>
            </a:gradFill>
          </a:ln>
        </p:spPr>
        <p:txBody>
          <a:bodyPr lIns="182880" tIns="91440" rIns="18288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2800" b="0">
                <a:solidFill>
                  <a:schemeClr val="accent1"/>
                </a:solidFill>
                <a:latin typeface="+mn-lt"/>
              </a:defRPr>
            </a:lvl1pPr>
            <a:lvl2pPr algn="l">
              <a:defRPr sz="2400">
                <a:solidFill>
                  <a:schemeClr val="tx2"/>
                </a:solidFill>
                <a:latin typeface="+mn-lt"/>
              </a:defRPr>
            </a:lvl2pPr>
            <a:lvl3pPr algn="l">
              <a:defRPr sz="2000">
                <a:solidFill>
                  <a:schemeClr val="tx2"/>
                </a:solidFill>
                <a:latin typeface="+mn-lt"/>
              </a:defRPr>
            </a:lvl3pPr>
            <a:lvl4pPr algn="l">
              <a:defRPr sz="1800">
                <a:solidFill>
                  <a:schemeClr val="tx2"/>
                </a:solidFill>
                <a:latin typeface="+mn-lt"/>
              </a:defRPr>
            </a:lvl4pPr>
            <a:lvl5pPr algn="l">
              <a:defRPr sz="16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6" name="Content Placeholder 10"/>
          <p:cNvSpPr>
            <a:spLocks noGrp="1"/>
          </p:cNvSpPr>
          <p:nvPr>
            <p:ph sz="quarter" idx="29"/>
          </p:nvPr>
        </p:nvSpPr>
        <p:spPr>
          <a:xfrm>
            <a:off x="325123" y="1995063"/>
            <a:ext cx="3617879" cy="4169663"/>
          </a:xfrm>
          <a:prstGeom prst="rect">
            <a:avLst/>
          </a:prstGeom>
          <a:noFill/>
          <a:ln w="47625">
            <a:gradFill>
              <a:gsLst>
                <a:gs pos="73000">
                  <a:schemeClr val="tx2"/>
                </a:gs>
                <a:gs pos="76000">
                  <a:schemeClr val="accent5"/>
                </a:gs>
                <a:gs pos="74000">
                  <a:schemeClr val="tx2"/>
                </a:gs>
                <a:gs pos="75000">
                  <a:schemeClr val="tx2"/>
                </a:gs>
                <a:gs pos="75000">
                  <a:schemeClr val="accent5"/>
                </a:gs>
              </a:gsLst>
              <a:lin ang="8400000" scaled="0"/>
            </a:gradFill>
          </a:ln>
        </p:spPr>
        <p:txBody>
          <a:bodyPr lIns="182880" tIns="91440" rIns="18288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2800" b="0">
                <a:solidFill>
                  <a:schemeClr val="accent5"/>
                </a:solidFill>
                <a:latin typeface="+mn-lt"/>
              </a:defRPr>
            </a:lvl1pPr>
            <a:lvl2pPr algn="l">
              <a:defRPr sz="2400">
                <a:solidFill>
                  <a:schemeClr val="tx2"/>
                </a:solidFill>
                <a:latin typeface="+mn-lt"/>
              </a:defRPr>
            </a:lvl2pPr>
            <a:lvl3pPr algn="l">
              <a:defRPr sz="2000">
                <a:solidFill>
                  <a:schemeClr val="tx2"/>
                </a:solidFill>
                <a:latin typeface="+mn-lt"/>
              </a:defRPr>
            </a:lvl3pPr>
            <a:lvl4pPr algn="l">
              <a:defRPr sz="1800">
                <a:solidFill>
                  <a:schemeClr val="tx2"/>
                </a:solidFill>
                <a:latin typeface="+mn-lt"/>
              </a:defRPr>
            </a:lvl4pPr>
            <a:lvl5pPr algn="l">
              <a:defRPr sz="16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1" name="Text Placeholder 20"/>
          <p:cNvSpPr>
            <a:spLocks noGrp="1"/>
          </p:cNvSpPr>
          <p:nvPr>
            <p:ph type="body" sz="quarter" idx="14"/>
          </p:nvPr>
        </p:nvSpPr>
        <p:spPr>
          <a:xfrm>
            <a:off x="325123" y="1233637"/>
            <a:ext cx="3622445" cy="759861"/>
          </a:xfrm>
          <a:prstGeom prst="rect">
            <a:avLst/>
          </a:prstGeom>
          <a:solidFill>
            <a:schemeClr val="accent5"/>
          </a:solidFill>
          <a:ln w="47625">
            <a:solidFill>
              <a:schemeClr val="accent5"/>
            </a:solidFill>
          </a:ln>
        </p:spPr>
        <p:txBody>
          <a:bodyPr anchor="ctr"/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311142" indent="0" algn="ctr">
              <a:buNone/>
              <a:defRPr sz="1600"/>
            </a:lvl2pPr>
            <a:lvl3pPr marL="609585" indent="0" algn="ctr">
              <a:buNone/>
              <a:defRPr sz="1600"/>
            </a:lvl3pPr>
            <a:lvl4pPr marL="918611" indent="0" algn="ctr">
              <a:buNone/>
              <a:defRPr sz="1600"/>
            </a:lvl4pPr>
            <a:lvl5pPr marL="1219170" indent="0" algn="ctr">
              <a:buNone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20"/>
          <p:cNvSpPr>
            <a:spLocks noGrp="1"/>
          </p:cNvSpPr>
          <p:nvPr>
            <p:ph type="body" sz="quarter" idx="30"/>
          </p:nvPr>
        </p:nvSpPr>
        <p:spPr>
          <a:xfrm>
            <a:off x="4291949" y="1233637"/>
            <a:ext cx="3622445" cy="759861"/>
          </a:xfrm>
          <a:prstGeom prst="rect">
            <a:avLst/>
          </a:prstGeom>
          <a:solidFill>
            <a:schemeClr val="accent4"/>
          </a:solidFill>
          <a:ln w="47625">
            <a:solidFill>
              <a:schemeClr val="accent4"/>
            </a:solidFill>
          </a:ln>
        </p:spPr>
        <p:txBody>
          <a:bodyPr anchor="ctr"/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311142" indent="0" algn="ctr">
              <a:buNone/>
              <a:defRPr sz="1600"/>
            </a:lvl2pPr>
            <a:lvl3pPr marL="609585" indent="0" algn="ctr">
              <a:buNone/>
              <a:defRPr sz="1600"/>
            </a:lvl3pPr>
            <a:lvl4pPr marL="918611" indent="0" algn="ctr">
              <a:buNone/>
              <a:defRPr sz="1600"/>
            </a:lvl4pPr>
            <a:lvl5pPr marL="1219170" indent="0" algn="ctr">
              <a:buNone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Text Placeholder 20"/>
          <p:cNvSpPr>
            <a:spLocks noGrp="1"/>
          </p:cNvSpPr>
          <p:nvPr>
            <p:ph type="body" sz="quarter" idx="31"/>
          </p:nvPr>
        </p:nvSpPr>
        <p:spPr>
          <a:xfrm>
            <a:off x="8248279" y="1226705"/>
            <a:ext cx="3622445" cy="759861"/>
          </a:xfrm>
          <a:prstGeom prst="rect">
            <a:avLst/>
          </a:prstGeom>
          <a:solidFill>
            <a:schemeClr val="accent1"/>
          </a:solidFill>
          <a:ln w="47625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311142" indent="0" algn="ctr">
              <a:buNone/>
              <a:defRPr sz="1600"/>
            </a:lvl2pPr>
            <a:lvl3pPr marL="609585" indent="0" algn="ctr">
              <a:buNone/>
              <a:defRPr sz="1600"/>
            </a:lvl3pPr>
            <a:lvl4pPr marL="918611" indent="0" algn="ctr">
              <a:buNone/>
              <a:defRPr sz="1600"/>
            </a:lvl4pPr>
            <a:lvl5pPr marL="1219170" indent="0" algn="ctr">
              <a:buNone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42704" y="6567170"/>
            <a:ext cx="280436" cy="177421"/>
          </a:xfrm>
          <a:prstGeom prst="rect">
            <a:avLst/>
          </a:prstGeom>
          <a:ln w="25400" cap="rnd">
            <a:noFill/>
          </a:ln>
        </p:spPr>
        <p:txBody>
          <a:bodyPr vert="horz" lIns="0" tIns="0" rIns="36576" bIns="0" rtlCol="0" anchor="ctr"/>
          <a:lstStyle>
            <a:lvl1pPr algn="r">
              <a:defRPr sz="1000" b="1">
                <a:solidFill>
                  <a:schemeClr val="tx2"/>
                </a:solidFill>
              </a:defRPr>
            </a:lvl1pPr>
          </a:lstStyle>
          <a:p>
            <a:fld id="{369CBD11-8145-8849-BA5F-F03872159E2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96971"/>
      </p:ext>
    </p:extLst>
  </p:cSld>
  <p:clrMapOvr>
    <a:masterClrMapping/>
  </p:clrMapOvr>
  <p:transition xmlns:p14="http://schemas.microsoft.com/office/powerpoint/2010/main" spd="med">
    <p:pull/>
  </p:transition>
  <p:timing>
    <p:tnLst>
      <p:par>
        <p:cTn xmlns:p14="http://schemas.microsoft.com/office/powerpoint/2010/main"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pos="6072">
          <p15:clr>
            <a:srgbClr val="FBAE40"/>
          </p15:clr>
        </p15:guide>
        <p15:guide id="2" pos="3816">
          <p15:clr>
            <a:srgbClr val="FBAE40"/>
          </p15:clr>
        </p15:guide>
        <p15:guide id="4" pos="1344">
          <p15:clr>
            <a:srgbClr val="FBAE40"/>
          </p15:clr>
        </p15:guide>
        <p15:guide id="5" orient="horz" pos="1656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0.xml"/><Relationship Id="rId20" Type="http://schemas.openxmlformats.org/officeDocument/2006/relationships/slideLayout" Target="../slideLayouts/slideLayout41.xml"/><Relationship Id="rId21" Type="http://schemas.openxmlformats.org/officeDocument/2006/relationships/theme" Target="../theme/theme2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<Relationship Id="rId16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38.xml"/><Relationship Id="rId18" Type="http://schemas.openxmlformats.org/officeDocument/2006/relationships/slideLayout" Target="../slideLayouts/slideLayout39.xml"/><Relationship Id="rId19" Type="http://schemas.openxmlformats.org/officeDocument/2006/relationships/slideLayout" Target="../slideLayouts/slideLayout40.xml"/><Relationship Id="rId1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3.xml"/><Relationship Id="rId3" Type="http://schemas.openxmlformats.org/officeDocument/2006/relationships/slideLayout" Target="../slideLayouts/slideLayout24.xml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0.xml"/><Relationship Id="rId20" Type="http://schemas.openxmlformats.org/officeDocument/2006/relationships/slideLayout" Target="../slideLayouts/slideLayout61.xml"/><Relationship Id="rId21" Type="http://schemas.openxmlformats.org/officeDocument/2006/relationships/theme" Target="../theme/theme3.xml"/><Relationship Id="rId10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2.xml"/><Relationship Id="rId12" Type="http://schemas.openxmlformats.org/officeDocument/2006/relationships/slideLayout" Target="../slideLayouts/slideLayout53.xml"/><Relationship Id="rId13" Type="http://schemas.openxmlformats.org/officeDocument/2006/relationships/slideLayout" Target="../slideLayouts/slideLayout54.xml"/><Relationship Id="rId14" Type="http://schemas.openxmlformats.org/officeDocument/2006/relationships/slideLayout" Target="../slideLayouts/slideLayout55.xml"/><Relationship Id="rId15" Type="http://schemas.openxmlformats.org/officeDocument/2006/relationships/slideLayout" Target="../slideLayouts/slideLayout56.xml"/><Relationship Id="rId16" Type="http://schemas.openxmlformats.org/officeDocument/2006/relationships/slideLayout" Target="../slideLayouts/slideLayout57.xml"/><Relationship Id="rId17" Type="http://schemas.openxmlformats.org/officeDocument/2006/relationships/slideLayout" Target="../slideLayouts/slideLayout58.xml"/><Relationship Id="rId18" Type="http://schemas.openxmlformats.org/officeDocument/2006/relationships/slideLayout" Target="../slideLayouts/slideLayout59.xml"/><Relationship Id="rId19" Type="http://schemas.openxmlformats.org/officeDocument/2006/relationships/slideLayout" Target="../slideLayouts/slideLayout60.xml"/><Relationship Id="rId1" Type="http://schemas.openxmlformats.org/officeDocument/2006/relationships/slideLayout" Target="../slideLayouts/slideLayout42.xml"/><Relationship Id="rId2" Type="http://schemas.openxmlformats.org/officeDocument/2006/relationships/slideLayout" Target="../slideLayouts/slideLayout43.xml"/><Relationship Id="rId3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5.xml"/><Relationship Id="rId5" Type="http://schemas.openxmlformats.org/officeDocument/2006/relationships/slideLayout" Target="../slideLayouts/slideLayout46.xml"/><Relationship Id="rId6" Type="http://schemas.openxmlformats.org/officeDocument/2006/relationships/slideLayout" Target="../slideLayouts/slideLayout47.xml"/><Relationship Id="rId7" Type="http://schemas.openxmlformats.org/officeDocument/2006/relationships/slideLayout" Target="../slideLayouts/slideLayout48.xml"/><Relationship Id="rId8" Type="http://schemas.openxmlformats.org/officeDocument/2006/relationships/slideLayout" Target="../slideLayouts/slideLayout49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0.xml"/><Relationship Id="rId20" Type="http://schemas.openxmlformats.org/officeDocument/2006/relationships/slideLayout" Target="../slideLayouts/slideLayout81.xml"/><Relationship Id="rId21" Type="http://schemas.openxmlformats.org/officeDocument/2006/relationships/theme" Target="../theme/theme4.xml"/><Relationship Id="rId10" Type="http://schemas.openxmlformats.org/officeDocument/2006/relationships/slideLayout" Target="../slideLayouts/slideLayout71.xml"/><Relationship Id="rId11" Type="http://schemas.openxmlformats.org/officeDocument/2006/relationships/slideLayout" Target="../slideLayouts/slideLayout72.xml"/><Relationship Id="rId12" Type="http://schemas.openxmlformats.org/officeDocument/2006/relationships/slideLayout" Target="../slideLayouts/slideLayout73.xml"/><Relationship Id="rId13" Type="http://schemas.openxmlformats.org/officeDocument/2006/relationships/slideLayout" Target="../slideLayouts/slideLayout74.xml"/><Relationship Id="rId14" Type="http://schemas.openxmlformats.org/officeDocument/2006/relationships/slideLayout" Target="../slideLayouts/slideLayout75.xml"/><Relationship Id="rId15" Type="http://schemas.openxmlformats.org/officeDocument/2006/relationships/slideLayout" Target="../slideLayouts/slideLayout76.xml"/><Relationship Id="rId16" Type="http://schemas.openxmlformats.org/officeDocument/2006/relationships/slideLayout" Target="../slideLayouts/slideLayout77.xml"/><Relationship Id="rId17" Type="http://schemas.openxmlformats.org/officeDocument/2006/relationships/slideLayout" Target="../slideLayouts/slideLayout78.xml"/><Relationship Id="rId18" Type="http://schemas.openxmlformats.org/officeDocument/2006/relationships/slideLayout" Target="../slideLayouts/slideLayout79.xml"/><Relationship Id="rId19" Type="http://schemas.openxmlformats.org/officeDocument/2006/relationships/slideLayout" Target="../slideLayouts/slideLayout80.xml"/><Relationship Id="rId1" Type="http://schemas.openxmlformats.org/officeDocument/2006/relationships/slideLayout" Target="../slideLayouts/slideLayout62.xml"/><Relationship Id="rId2" Type="http://schemas.openxmlformats.org/officeDocument/2006/relationships/slideLayout" Target="../slideLayouts/slideLayout63.xml"/><Relationship Id="rId3" Type="http://schemas.openxmlformats.org/officeDocument/2006/relationships/slideLayout" Target="../slideLayouts/slideLayout64.xml"/><Relationship Id="rId4" Type="http://schemas.openxmlformats.org/officeDocument/2006/relationships/slideLayout" Target="../slideLayouts/slideLayout65.xml"/><Relationship Id="rId5" Type="http://schemas.openxmlformats.org/officeDocument/2006/relationships/slideLayout" Target="../slideLayouts/slideLayout66.xml"/><Relationship Id="rId6" Type="http://schemas.openxmlformats.org/officeDocument/2006/relationships/slideLayout" Target="../slideLayouts/slideLayout67.xml"/><Relationship Id="rId7" Type="http://schemas.openxmlformats.org/officeDocument/2006/relationships/slideLayout" Target="../slideLayouts/slideLayout68.xml"/><Relationship Id="rId8" Type="http://schemas.openxmlformats.org/officeDocument/2006/relationships/slideLayout" Target="../slideLayouts/slideLayout6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26"/>
          <p:cNvSpPr>
            <a:spLocks noGrp="1"/>
          </p:cNvSpPr>
          <p:nvPr>
            <p:ph type="body" idx="1"/>
          </p:nvPr>
        </p:nvSpPr>
        <p:spPr>
          <a:xfrm>
            <a:off x="304800" y="1120346"/>
            <a:ext cx="11582400" cy="5056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163123"/>
            <a:ext cx="11568751" cy="690935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42704" y="6567170"/>
            <a:ext cx="280436" cy="177421"/>
          </a:xfrm>
          <a:prstGeom prst="rect">
            <a:avLst/>
          </a:prstGeom>
          <a:ln w="25400" cap="rnd">
            <a:noFill/>
          </a:ln>
        </p:spPr>
        <p:txBody>
          <a:bodyPr vert="horz" lIns="0" tIns="0" rIns="36576" bIns="0" rtlCol="0" anchor="ctr"/>
          <a:lstStyle>
            <a:lvl1pPr algn="r">
              <a:defRPr sz="1000" b="1">
                <a:solidFill>
                  <a:schemeClr val="tx2"/>
                </a:solidFill>
              </a:defRPr>
            </a:lvl1pPr>
          </a:lstStyle>
          <a:p>
            <a:fld id="{369CBD11-8145-8849-BA5F-F03872159E2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207878" y="6540464"/>
            <a:ext cx="209704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 smtClean="0">
                <a:solidFill>
                  <a:schemeClr val="tx2">
                    <a:alpha val="40000"/>
                  </a:schemeClr>
                </a:solidFill>
              </a:rPr>
              <a:t>©2017 </a:t>
            </a:r>
            <a:r>
              <a:rPr lang="en-US" sz="900" dirty="0" err="1" smtClean="0">
                <a:solidFill>
                  <a:schemeClr val="tx2">
                    <a:alpha val="40000"/>
                  </a:schemeClr>
                </a:solidFill>
              </a:rPr>
              <a:t>LiveRamp</a:t>
            </a:r>
            <a:r>
              <a:rPr lang="en-US" sz="900" dirty="0" smtClean="0">
                <a:solidFill>
                  <a:schemeClr val="tx2">
                    <a:alpha val="40000"/>
                  </a:schemeClr>
                </a:solidFill>
              </a:rPr>
              <a:t>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297217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825" r:id="rId2"/>
    <p:sldLayoutId id="2147483826" r:id="rId3"/>
    <p:sldLayoutId id="2147483757" r:id="rId4"/>
    <p:sldLayoutId id="2147483758" r:id="rId5"/>
    <p:sldLayoutId id="2147483759" r:id="rId6"/>
    <p:sldLayoutId id="2147483762" r:id="rId7"/>
    <p:sldLayoutId id="2147483763" r:id="rId8"/>
    <p:sldLayoutId id="2147483764" r:id="rId9"/>
    <p:sldLayoutId id="2147483765" r:id="rId10"/>
    <p:sldLayoutId id="2147483806" r:id="rId11"/>
    <p:sldLayoutId id="2147483807" r:id="rId12"/>
    <p:sldLayoutId id="2147483770" r:id="rId13"/>
    <p:sldLayoutId id="2147483824" r:id="rId14"/>
    <p:sldLayoutId id="2147483858" r:id="rId15"/>
    <p:sldLayoutId id="2147483859" r:id="rId16"/>
    <p:sldLayoutId id="2147483860" r:id="rId17"/>
    <p:sldLayoutId id="2147483861" r:id="rId18"/>
    <p:sldLayoutId id="2147483876" r:id="rId19"/>
    <p:sldLayoutId id="2147483776" r:id="rId20"/>
    <p:sldLayoutId id="2147483805" r:id="rId21"/>
  </p:sldLayoutIdLst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1219170" rtl="0" eaLnBrk="1" latinLnBrk="0" hangingPunct="1">
        <a:lnSpc>
          <a:spcPct val="85000"/>
        </a:lnSpc>
        <a:spcBef>
          <a:spcPct val="0"/>
        </a:spcBef>
        <a:buNone/>
        <a:defRPr sz="3400" b="0" i="0" kern="1200">
          <a:solidFill>
            <a:schemeClr val="tx1">
              <a:lumMod val="85000"/>
              <a:lumOff val="15000"/>
            </a:schemeClr>
          </a:solidFill>
          <a:latin typeface="+mj-lt"/>
          <a:ea typeface="Arial" charset="0"/>
          <a:cs typeface="Arial" charset="0"/>
        </a:defRPr>
      </a:lvl1pPr>
    </p:titleStyle>
    <p:bodyStyle>
      <a:lvl1pPr marL="300559" indent="-300559" algn="l" defTabSz="121917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5"/>
        </a:buClr>
        <a:buSzPct val="100000"/>
        <a:buFont typeface="LucidaGrande" charset="0"/>
        <a:buChar char="◦"/>
        <a:defRPr sz="2800" b="0" i="0" kern="1200">
          <a:solidFill>
            <a:schemeClr val="tx2">
              <a:lumMod val="75000"/>
            </a:schemeClr>
          </a:solidFill>
          <a:latin typeface="+mn-lt"/>
          <a:ea typeface="Arial" charset="0"/>
          <a:cs typeface="Arial" charset="0"/>
        </a:defRPr>
      </a:lvl1pPr>
      <a:lvl2pPr marL="609585" indent="-298443" algn="l" defTabSz="121917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80A1B6"/>
        </a:buClr>
        <a:buSzPct val="100000"/>
        <a:buFont typeface="Courier New" pitchFamily="49" charset="0"/>
        <a:buChar char="­"/>
        <a:tabLst/>
        <a:defRPr sz="2400" b="0" i="0" kern="1200">
          <a:solidFill>
            <a:schemeClr val="tx2"/>
          </a:solidFill>
          <a:latin typeface="+mn-lt"/>
          <a:ea typeface="Arial" charset="0"/>
          <a:cs typeface="Arial" charset="0"/>
        </a:defRPr>
      </a:lvl2pPr>
      <a:lvl3pPr marL="920728" indent="-311143" algn="l" defTabSz="121917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80A1B6"/>
        </a:buClr>
        <a:buFont typeface="Arial" pitchFamily="34" charset="0"/>
        <a:buChar char="»"/>
        <a:defRPr sz="2000" b="0" i="0" kern="1200">
          <a:solidFill>
            <a:schemeClr val="tx2"/>
          </a:solidFill>
          <a:latin typeface="+mn-lt"/>
          <a:ea typeface="Arial" charset="0"/>
          <a:cs typeface="Arial" charset="0"/>
        </a:defRPr>
      </a:lvl3pPr>
      <a:lvl4pPr marL="1219170" indent="-300559" algn="l" defTabSz="121917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80A1B6"/>
        </a:buClr>
        <a:buFont typeface="Arial" pitchFamily="34" charset="0"/>
        <a:buChar char="•"/>
        <a:defRPr sz="1800" b="0" i="0" kern="1200">
          <a:solidFill>
            <a:schemeClr val="tx2"/>
          </a:solidFill>
          <a:latin typeface="+mn-lt"/>
          <a:ea typeface="Arial" charset="0"/>
          <a:cs typeface="Arial" charset="0"/>
        </a:defRPr>
      </a:lvl4pPr>
      <a:lvl5pPr marL="1519729" indent="-300559" algn="l" defTabSz="121917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80A1B6"/>
        </a:buClr>
        <a:buFont typeface="Courier New" pitchFamily="49" charset="0"/>
        <a:buChar char="­"/>
        <a:defRPr sz="1600" b="0" i="0" kern="1200">
          <a:solidFill>
            <a:schemeClr val="tx2"/>
          </a:solidFill>
          <a:latin typeface="+mn-lt"/>
          <a:ea typeface="Arial" charset="0"/>
          <a:cs typeface="Arial" charset="0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4080">
          <p15:clr>
            <a:srgbClr val="F26B43"/>
          </p15:clr>
        </p15:guide>
        <p15:guide id="2" pos="192">
          <p15:clr>
            <a:srgbClr val="F26B43"/>
          </p15:clr>
        </p15:guide>
        <p15:guide id="3" pos="7488">
          <p15:clr>
            <a:srgbClr val="F26B43"/>
          </p15:clr>
        </p15:guide>
        <p15:guide id="4" orient="horz" pos="192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26"/>
          <p:cNvSpPr>
            <a:spLocks noGrp="1"/>
          </p:cNvSpPr>
          <p:nvPr>
            <p:ph type="body" idx="1"/>
          </p:nvPr>
        </p:nvSpPr>
        <p:spPr>
          <a:xfrm>
            <a:off x="304800" y="1120346"/>
            <a:ext cx="11582400" cy="5056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1" y="163122"/>
            <a:ext cx="11568750" cy="690936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42704" y="6567170"/>
            <a:ext cx="280436" cy="177421"/>
          </a:xfrm>
          <a:prstGeom prst="rect">
            <a:avLst/>
          </a:prstGeom>
          <a:ln w="25400" cap="rnd">
            <a:noFill/>
          </a:ln>
        </p:spPr>
        <p:txBody>
          <a:bodyPr vert="horz" lIns="0" tIns="0" rIns="36576" bIns="0" rtlCol="0" anchor="ctr"/>
          <a:lstStyle>
            <a:lvl1pPr algn="r">
              <a:defRPr sz="1000" b="1">
                <a:solidFill>
                  <a:schemeClr val="bg1"/>
                </a:solidFill>
              </a:defRPr>
            </a:lvl1pPr>
          </a:lstStyle>
          <a:p>
            <a:fld id="{369CBD11-8145-8849-BA5F-F03872159E2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207878" y="6540464"/>
            <a:ext cx="209704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 smtClean="0">
                <a:solidFill>
                  <a:schemeClr val="bg1">
                    <a:alpha val="40000"/>
                  </a:schemeClr>
                </a:solidFill>
              </a:rPr>
              <a:t>©2017 </a:t>
            </a:r>
            <a:r>
              <a:rPr lang="en-US" sz="900" dirty="0" err="1" smtClean="0">
                <a:solidFill>
                  <a:schemeClr val="bg1">
                    <a:alpha val="40000"/>
                  </a:schemeClr>
                </a:solidFill>
              </a:rPr>
              <a:t>LiveRamp</a:t>
            </a:r>
            <a:r>
              <a:rPr lang="en-US" sz="900" dirty="0" smtClean="0">
                <a:solidFill>
                  <a:schemeClr val="bg1">
                    <a:alpha val="40000"/>
                  </a:schemeClr>
                </a:solidFill>
              </a:rPr>
              <a:t>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324552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41" r:id="rId3"/>
    <p:sldLayoutId id="2147483808" r:id="rId4"/>
    <p:sldLayoutId id="2147483809" r:id="rId5"/>
    <p:sldLayoutId id="2147483751" r:id="rId6"/>
    <p:sldLayoutId id="2147483675" r:id="rId7"/>
    <p:sldLayoutId id="2147483740" r:id="rId8"/>
    <p:sldLayoutId id="2147483689" r:id="rId9"/>
    <p:sldLayoutId id="2147483684" r:id="rId10"/>
    <p:sldLayoutId id="2147483870" r:id="rId11"/>
    <p:sldLayoutId id="2147483871" r:id="rId12"/>
    <p:sldLayoutId id="2147483680" r:id="rId13"/>
    <p:sldLayoutId id="2147483845" r:id="rId14"/>
    <p:sldLayoutId id="2147483750" r:id="rId15"/>
    <p:sldLayoutId id="2147483848" r:id="rId16"/>
    <p:sldLayoutId id="2147483877" r:id="rId17"/>
    <p:sldLayoutId id="2147483676" r:id="rId18"/>
    <p:sldLayoutId id="2147483665" r:id="rId19"/>
    <p:sldLayoutId id="2147483682" r:id="rId20"/>
  </p:sldLayoutIdLst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1219170" rtl="0" eaLnBrk="1" latinLnBrk="0" hangingPunct="1">
        <a:lnSpc>
          <a:spcPct val="85000"/>
        </a:lnSpc>
        <a:spcBef>
          <a:spcPct val="0"/>
        </a:spcBef>
        <a:buNone/>
        <a:defRPr sz="3400" b="0" i="0" kern="1200">
          <a:solidFill>
            <a:schemeClr val="bg1"/>
          </a:solidFill>
          <a:latin typeface="+mj-lt"/>
          <a:ea typeface="Arial" charset="0"/>
          <a:cs typeface="Arial" charset="0"/>
        </a:defRPr>
      </a:lvl1pPr>
    </p:titleStyle>
    <p:bodyStyle>
      <a:lvl1pPr marL="300559" indent="-300559" algn="l" defTabSz="121917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bg1"/>
        </a:buClr>
        <a:buSzPct val="100000"/>
        <a:buFont typeface="LucidaGrande" charset="0"/>
        <a:buChar char="◦"/>
        <a:defRPr sz="2800" b="0" i="0" kern="1200">
          <a:solidFill>
            <a:schemeClr val="bg1"/>
          </a:solidFill>
          <a:latin typeface="+mn-lt"/>
          <a:ea typeface="Arial" charset="0"/>
          <a:cs typeface="Arial" charset="0"/>
        </a:defRPr>
      </a:lvl1pPr>
      <a:lvl2pPr marL="609585" indent="-298443" algn="l" defTabSz="121917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bg1"/>
        </a:buClr>
        <a:buSzPct val="100000"/>
        <a:buFont typeface="Courier New" pitchFamily="49" charset="0"/>
        <a:buChar char="­"/>
        <a:tabLst/>
        <a:defRPr sz="2400" b="0" i="0" kern="1200">
          <a:solidFill>
            <a:schemeClr val="bg1"/>
          </a:solidFill>
          <a:latin typeface="+mn-lt"/>
          <a:ea typeface="Arial" charset="0"/>
          <a:cs typeface="Arial" charset="0"/>
        </a:defRPr>
      </a:lvl2pPr>
      <a:lvl3pPr marL="920728" indent="-311143" algn="l" defTabSz="121917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bg1"/>
        </a:buClr>
        <a:buFont typeface="Arial" pitchFamily="34" charset="0"/>
        <a:buChar char="»"/>
        <a:defRPr sz="2000" b="0" i="0" kern="1200">
          <a:solidFill>
            <a:schemeClr val="bg1"/>
          </a:solidFill>
          <a:latin typeface="+mn-lt"/>
          <a:ea typeface="Arial" charset="0"/>
          <a:cs typeface="Arial" charset="0"/>
        </a:defRPr>
      </a:lvl3pPr>
      <a:lvl4pPr marL="1219170" indent="-300559" algn="l" defTabSz="121917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bg1"/>
        </a:buClr>
        <a:buFont typeface="Arial" pitchFamily="34" charset="0"/>
        <a:buChar char="•"/>
        <a:defRPr sz="1800" b="0" i="0" kern="1200">
          <a:solidFill>
            <a:schemeClr val="bg1"/>
          </a:solidFill>
          <a:latin typeface="+mn-lt"/>
          <a:ea typeface="Arial" charset="0"/>
          <a:cs typeface="Arial" charset="0"/>
        </a:defRPr>
      </a:lvl4pPr>
      <a:lvl5pPr marL="1519729" indent="-300559" algn="l" defTabSz="121917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bg1"/>
        </a:buClr>
        <a:buFont typeface="Courier New" pitchFamily="49" charset="0"/>
        <a:buChar char="­"/>
        <a:defRPr sz="1600" b="0" i="0" kern="1200">
          <a:solidFill>
            <a:schemeClr val="bg1"/>
          </a:solidFill>
          <a:latin typeface="+mn-lt"/>
          <a:ea typeface="Arial" charset="0"/>
          <a:cs typeface="Arial" charset="0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4080">
          <p15:clr>
            <a:srgbClr val="F26B43"/>
          </p15:clr>
        </p15:guide>
        <p15:guide id="2" pos="192">
          <p15:clr>
            <a:srgbClr val="F26B43"/>
          </p15:clr>
        </p15:guide>
        <p15:guide id="3" pos="7488">
          <p15:clr>
            <a:srgbClr val="F26B43"/>
          </p15:clr>
        </p15:guide>
        <p15:guide id="4" orient="horz" pos="192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26"/>
          <p:cNvSpPr>
            <a:spLocks noGrp="1"/>
          </p:cNvSpPr>
          <p:nvPr>
            <p:ph type="body" idx="1"/>
          </p:nvPr>
        </p:nvSpPr>
        <p:spPr>
          <a:xfrm>
            <a:off x="304800" y="1120346"/>
            <a:ext cx="11582400" cy="5056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grpSp>
        <p:nvGrpSpPr>
          <p:cNvPr id="55" name="Group 54"/>
          <p:cNvGrpSpPr>
            <a:grpSpLocks/>
          </p:cNvGrpSpPr>
          <p:nvPr userDrawn="1"/>
        </p:nvGrpSpPr>
        <p:grpSpPr bwMode="auto">
          <a:xfrm>
            <a:off x="10442747" y="6535554"/>
            <a:ext cx="1277758" cy="257553"/>
            <a:chOff x="1736" y="1731"/>
            <a:chExt cx="2937" cy="592"/>
          </a:xfrm>
          <a:solidFill>
            <a:schemeClr val="bg1">
              <a:alpha val="75000"/>
            </a:schemeClr>
          </a:solidFill>
        </p:grpSpPr>
        <p:sp>
          <p:nvSpPr>
            <p:cNvPr id="56" name="Freeform 55"/>
            <p:cNvSpPr>
              <a:spLocks noChangeArrowheads="1"/>
            </p:cNvSpPr>
            <p:nvPr/>
          </p:nvSpPr>
          <p:spPr bwMode="auto">
            <a:xfrm>
              <a:off x="2356" y="1731"/>
              <a:ext cx="2318" cy="592"/>
            </a:xfrm>
            <a:custGeom>
              <a:avLst/>
              <a:gdLst>
                <a:gd name="T0" fmla="*/ 186 w 10224"/>
                <a:gd name="T1" fmla="*/ 17 h 2614"/>
                <a:gd name="T2" fmla="*/ 1137 w 10224"/>
                <a:gd name="T3" fmla="*/ 17 h 2614"/>
                <a:gd name="T4" fmla="*/ 1560 w 10224"/>
                <a:gd name="T5" fmla="*/ 412 h 2614"/>
                <a:gd name="T6" fmla="*/ 1968 w 10224"/>
                <a:gd name="T7" fmla="*/ 1505 h 2614"/>
                <a:gd name="T8" fmla="*/ 3200 w 10224"/>
                <a:gd name="T9" fmla="*/ 1565 h 2614"/>
                <a:gd name="T10" fmla="*/ 3531 w 10224"/>
                <a:gd name="T11" fmla="*/ 984 h 2614"/>
                <a:gd name="T12" fmla="*/ 4572 w 10224"/>
                <a:gd name="T13" fmla="*/ 0 h 2614"/>
                <a:gd name="T14" fmla="*/ 4368 w 10224"/>
                <a:gd name="T15" fmla="*/ 1699 h 2614"/>
                <a:gd name="T16" fmla="*/ 6474 w 10224"/>
                <a:gd name="T17" fmla="*/ 807 h 2614"/>
                <a:gd name="T18" fmla="*/ 5928 w 10224"/>
                <a:gd name="T19" fmla="*/ 649 h 2614"/>
                <a:gd name="T20" fmla="*/ 5710 w 10224"/>
                <a:gd name="T21" fmla="*/ 1297 h 2614"/>
                <a:gd name="T22" fmla="*/ 7234 w 10224"/>
                <a:gd name="T23" fmla="*/ 395 h 2614"/>
                <a:gd name="T24" fmla="*/ 7167 w 10224"/>
                <a:gd name="T25" fmla="*/ 649 h 2614"/>
                <a:gd name="T26" fmla="*/ 8086 w 10224"/>
                <a:gd name="T27" fmla="*/ 910 h 2614"/>
                <a:gd name="T28" fmla="*/ 8973 w 10224"/>
                <a:gd name="T29" fmla="*/ 1685 h 2614"/>
                <a:gd name="T30" fmla="*/ 9470 w 10224"/>
                <a:gd name="T31" fmla="*/ 1054 h 2614"/>
                <a:gd name="T32" fmla="*/ 2915 w 10224"/>
                <a:gd name="T33" fmla="*/ 2249 h 2614"/>
                <a:gd name="T34" fmla="*/ 2859 w 10224"/>
                <a:gd name="T35" fmla="*/ 2267 h 2614"/>
                <a:gd name="T36" fmla="*/ 2746 w 10224"/>
                <a:gd name="T37" fmla="*/ 2323 h 2614"/>
                <a:gd name="T38" fmla="*/ 3162 w 10224"/>
                <a:gd name="T39" fmla="*/ 2147 h 2614"/>
                <a:gd name="T40" fmla="*/ 3140 w 10224"/>
                <a:gd name="T41" fmla="*/ 2193 h 2614"/>
                <a:gd name="T42" fmla="*/ 3812 w 10224"/>
                <a:gd name="T43" fmla="*/ 2404 h 2614"/>
                <a:gd name="T44" fmla="*/ 3676 w 10224"/>
                <a:gd name="T45" fmla="*/ 2193 h 2614"/>
                <a:gd name="T46" fmla="*/ 3591 w 10224"/>
                <a:gd name="T47" fmla="*/ 2387 h 2614"/>
                <a:gd name="T48" fmla="*/ 3956 w 10224"/>
                <a:gd name="T49" fmla="*/ 2316 h 2614"/>
                <a:gd name="T50" fmla="*/ 4122 w 10224"/>
                <a:gd name="T51" fmla="*/ 2482 h 2614"/>
                <a:gd name="T52" fmla="*/ 4199 w 10224"/>
                <a:gd name="T53" fmla="*/ 2150 h 2614"/>
                <a:gd name="T54" fmla="*/ 4379 w 10224"/>
                <a:gd name="T55" fmla="*/ 2313 h 2614"/>
                <a:gd name="T56" fmla="*/ 4594 w 10224"/>
                <a:gd name="T57" fmla="*/ 2016 h 2614"/>
                <a:gd name="T58" fmla="*/ 4710 w 10224"/>
                <a:gd name="T59" fmla="*/ 2320 h 2614"/>
                <a:gd name="T60" fmla="*/ 4946 w 10224"/>
                <a:gd name="T61" fmla="*/ 2320 h 2614"/>
                <a:gd name="T62" fmla="*/ 5146 w 10224"/>
                <a:gd name="T63" fmla="*/ 2489 h 2614"/>
                <a:gd name="T64" fmla="*/ 5347 w 10224"/>
                <a:gd name="T65" fmla="*/ 2270 h 2614"/>
                <a:gd name="T66" fmla="*/ 5435 w 10224"/>
                <a:gd name="T67" fmla="*/ 2147 h 2614"/>
                <a:gd name="T68" fmla="*/ 5805 w 10224"/>
                <a:gd name="T69" fmla="*/ 2316 h 2614"/>
                <a:gd name="T70" fmla="*/ 6093 w 10224"/>
                <a:gd name="T71" fmla="*/ 2320 h 2614"/>
                <a:gd name="T72" fmla="*/ 6333 w 10224"/>
                <a:gd name="T73" fmla="*/ 2320 h 2614"/>
                <a:gd name="T74" fmla="*/ 6530 w 10224"/>
                <a:gd name="T75" fmla="*/ 2489 h 2614"/>
                <a:gd name="T76" fmla="*/ 6731 w 10224"/>
                <a:gd name="T77" fmla="*/ 2270 h 2614"/>
                <a:gd name="T78" fmla="*/ 6819 w 10224"/>
                <a:gd name="T79" fmla="*/ 2147 h 2614"/>
                <a:gd name="T80" fmla="*/ 7040 w 10224"/>
                <a:gd name="T81" fmla="*/ 2175 h 2614"/>
                <a:gd name="T82" fmla="*/ 7097 w 10224"/>
                <a:gd name="T83" fmla="*/ 2436 h 2614"/>
                <a:gd name="T84" fmla="*/ 7385 w 10224"/>
                <a:gd name="T85" fmla="*/ 2390 h 2614"/>
                <a:gd name="T86" fmla="*/ 7533 w 10224"/>
                <a:gd name="T87" fmla="*/ 2150 h 2614"/>
                <a:gd name="T88" fmla="*/ 7604 w 10224"/>
                <a:gd name="T89" fmla="*/ 2383 h 2614"/>
                <a:gd name="T90" fmla="*/ 7815 w 10224"/>
                <a:gd name="T91" fmla="*/ 2489 h 2614"/>
                <a:gd name="T92" fmla="*/ 8037 w 10224"/>
                <a:gd name="T93" fmla="*/ 2267 h 2614"/>
                <a:gd name="T94" fmla="*/ 8238 w 10224"/>
                <a:gd name="T95" fmla="*/ 2613 h 2614"/>
                <a:gd name="T96" fmla="*/ 10153 w 10224"/>
                <a:gd name="T97" fmla="*/ 1692 h 2614"/>
                <a:gd name="T98" fmla="*/ 10033 w 10224"/>
                <a:gd name="T99" fmla="*/ 1505 h 2614"/>
                <a:gd name="T100" fmla="*/ 10202 w 10224"/>
                <a:gd name="T101" fmla="*/ 1586 h 2614"/>
                <a:gd name="T102" fmla="*/ 10033 w 10224"/>
                <a:gd name="T103" fmla="*/ 1547 h 2614"/>
                <a:gd name="T104" fmla="*/ 10177 w 10224"/>
                <a:gd name="T105" fmla="*/ 1653 h 2614"/>
                <a:gd name="T106" fmla="*/ 10089 w 10224"/>
                <a:gd name="T107" fmla="*/ 1600 h 2614"/>
                <a:gd name="T108" fmla="*/ 10153 w 10224"/>
                <a:gd name="T109" fmla="*/ 1586 h 2614"/>
                <a:gd name="T110" fmla="*/ 10135 w 10224"/>
                <a:gd name="T111" fmla="*/ 1544 h 26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0224" h="2614">
                  <a:moveTo>
                    <a:pt x="546" y="1547"/>
                  </a:moveTo>
                  <a:lnTo>
                    <a:pt x="936" y="1547"/>
                  </a:lnTo>
                  <a:lnTo>
                    <a:pt x="936" y="1695"/>
                  </a:lnTo>
                  <a:cubicBezTo>
                    <a:pt x="803" y="1699"/>
                    <a:pt x="672" y="1702"/>
                    <a:pt x="553" y="1702"/>
                  </a:cubicBezTo>
                  <a:cubicBezTo>
                    <a:pt x="267" y="1702"/>
                    <a:pt x="0" y="1688"/>
                    <a:pt x="0" y="1332"/>
                  </a:cubicBezTo>
                  <a:lnTo>
                    <a:pt x="0" y="17"/>
                  </a:lnTo>
                  <a:lnTo>
                    <a:pt x="186" y="17"/>
                  </a:lnTo>
                  <a:lnTo>
                    <a:pt x="186" y="1231"/>
                  </a:lnTo>
                  <a:cubicBezTo>
                    <a:pt x="183" y="1491"/>
                    <a:pt x="236" y="1547"/>
                    <a:pt x="546" y="1547"/>
                  </a:cubicBezTo>
                  <a:close/>
                  <a:moveTo>
                    <a:pt x="1137" y="17"/>
                  </a:moveTo>
                  <a:cubicBezTo>
                    <a:pt x="1056" y="17"/>
                    <a:pt x="1031" y="52"/>
                    <a:pt x="1031" y="144"/>
                  </a:cubicBezTo>
                  <a:cubicBezTo>
                    <a:pt x="1031" y="239"/>
                    <a:pt x="1052" y="271"/>
                    <a:pt x="1137" y="271"/>
                  </a:cubicBezTo>
                  <a:cubicBezTo>
                    <a:pt x="1221" y="271"/>
                    <a:pt x="1243" y="239"/>
                    <a:pt x="1243" y="144"/>
                  </a:cubicBezTo>
                  <a:cubicBezTo>
                    <a:pt x="1246" y="52"/>
                    <a:pt x="1222" y="17"/>
                    <a:pt x="1137" y="17"/>
                  </a:cubicBezTo>
                  <a:close/>
                  <a:moveTo>
                    <a:pt x="1053" y="1699"/>
                  </a:moveTo>
                  <a:lnTo>
                    <a:pt x="1229" y="1699"/>
                  </a:lnTo>
                  <a:lnTo>
                    <a:pt x="1229" y="412"/>
                  </a:lnTo>
                  <a:lnTo>
                    <a:pt x="1053" y="412"/>
                  </a:lnTo>
                  <a:lnTo>
                    <a:pt x="1053" y="1699"/>
                  </a:lnTo>
                  <a:close/>
                  <a:moveTo>
                    <a:pt x="1968" y="1505"/>
                  </a:moveTo>
                  <a:lnTo>
                    <a:pt x="1560" y="412"/>
                  </a:lnTo>
                  <a:lnTo>
                    <a:pt x="1373" y="412"/>
                  </a:lnTo>
                  <a:lnTo>
                    <a:pt x="1824" y="1590"/>
                  </a:lnTo>
                  <a:cubicBezTo>
                    <a:pt x="1855" y="1674"/>
                    <a:pt x="1898" y="1713"/>
                    <a:pt x="1964" y="1713"/>
                  </a:cubicBezTo>
                  <a:cubicBezTo>
                    <a:pt x="2028" y="1713"/>
                    <a:pt x="2070" y="1671"/>
                    <a:pt x="2102" y="1590"/>
                  </a:cubicBezTo>
                  <a:lnTo>
                    <a:pt x="2559" y="412"/>
                  </a:lnTo>
                  <a:lnTo>
                    <a:pt x="2380" y="412"/>
                  </a:lnTo>
                  <a:lnTo>
                    <a:pt x="1968" y="1505"/>
                  </a:lnTo>
                  <a:close/>
                  <a:moveTo>
                    <a:pt x="2598" y="1054"/>
                  </a:moveTo>
                  <a:cubicBezTo>
                    <a:pt x="2598" y="589"/>
                    <a:pt x="2739" y="395"/>
                    <a:pt x="3158" y="395"/>
                  </a:cubicBezTo>
                  <a:cubicBezTo>
                    <a:pt x="3591" y="395"/>
                    <a:pt x="3711" y="620"/>
                    <a:pt x="3711" y="973"/>
                  </a:cubicBezTo>
                  <a:cubicBezTo>
                    <a:pt x="3711" y="1008"/>
                    <a:pt x="3711" y="1058"/>
                    <a:pt x="3707" y="1097"/>
                  </a:cubicBezTo>
                  <a:cubicBezTo>
                    <a:pt x="3559" y="1121"/>
                    <a:pt x="3257" y="1150"/>
                    <a:pt x="3077" y="1157"/>
                  </a:cubicBezTo>
                  <a:lnTo>
                    <a:pt x="2774" y="1167"/>
                  </a:lnTo>
                  <a:cubicBezTo>
                    <a:pt x="2795" y="1431"/>
                    <a:pt x="2876" y="1565"/>
                    <a:pt x="3200" y="1565"/>
                  </a:cubicBezTo>
                  <a:cubicBezTo>
                    <a:pt x="3366" y="1565"/>
                    <a:pt x="3521" y="1547"/>
                    <a:pt x="3654" y="1530"/>
                  </a:cubicBezTo>
                  <a:lnTo>
                    <a:pt x="3672" y="1671"/>
                  </a:lnTo>
                  <a:cubicBezTo>
                    <a:pt x="3524" y="1692"/>
                    <a:pt x="3376" y="1713"/>
                    <a:pt x="3133" y="1713"/>
                  </a:cubicBezTo>
                  <a:cubicBezTo>
                    <a:pt x="2711" y="1713"/>
                    <a:pt x="2598" y="1434"/>
                    <a:pt x="2598" y="1054"/>
                  </a:cubicBezTo>
                  <a:close/>
                  <a:moveTo>
                    <a:pt x="2771" y="1037"/>
                  </a:moveTo>
                  <a:lnTo>
                    <a:pt x="3109" y="1019"/>
                  </a:lnTo>
                  <a:cubicBezTo>
                    <a:pt x="3221" y="1016"/>
                    <a:pt x="3415" y="998"/>
                    <a:pt x="3531" y="984"/>
                  </a:cubicBezTo>
                  <a:cubicBezTo>
                    <a:pt x="3535" y="959"/>
                    <a:pt x="3535" y="920"/>
                    <a:pt x="3535" y="892"/>
                  </a:cubicBezTo>
                  <a:cubicBezTo>
                    <a:pt x="3535" y="673"/>
                    <a:pt x="3440" y="536"/>
                    <a:pt x="3158" y="536"/>
                  </a:cubicBezTo>
                  <a:cubicBezTo>
                    <a:pt x="2838" y="539"/>
                    <a:pt x="2771" y="705"/>
                    <a:pt x="2771" y="1037"/>
                  </a:cubicBezTo>
                  <a:close/>
                  <a:moveTo>
                    <a:pt x="4368" y="1699"/>
                  </a:moveTo>
                  <a:lnTo>
                    <a:pt x="4027" y="1699"/>
                  </a:lnTo>
                  <a:lnTo>
                    <a:pt x="4027" y="45"/>
                  </a:lnTo>
                  <a:cubicBezTo>
                    <a:pt x="4171" y="17"/>
                    <a:pt x="4372" y="0"/>
                    <a:pt x="4572" y="0"/>
                  </a:cubicBezTo>
                  <a:cubicBezTo>
                    <a:pt x="4942" y="0"/>
                    <a:pt x="5248" y="74"/>
                    <a:pt x="5248" y="529"/>
                  </a:cubicBezTo>
                  <a:cubicBezTo>
                    <a:pt x="5248" y="825"/>
                    <a:pt x="5125" y="966"/>
                    <a:pt x="4924" y="1026"/>
                  </a:cubicBezTo>
                  <a:lnTo>
                    <a:pt x="5308" y="1699"/>
                  </a:lnTo>
                  <a:lnTo>
                    <a:pt x="4917" y="1699"/>
                  </a:lnTo>
                  <a:lnTo>
                    <a:pt x="4572" y="1065"/>
                  </a:lnTo>
                  <a:cubicBezTo>
                    <a:pt x="4505" y="1065"/>
                    <a:pt x="4425" y="1061"/>
                    <a:pt x="4368" y="1058"/>
                  </a:cubicBezTo>
                  <a:lnTo>
                    <a:pt x="4368" y="1699"/>
                  </a:lnTo>
                  <a:close/>
                  <a:moveTo>
                    <a:pt x="4368" y="786"/>
                  </a:moveTo>
                  <a:cubicBezTo>
                    <a:pt x="4439" y="793"/>
                    <a:pt x="4505" y="793"/>
                    <a:pt x="4576" y="793"/>
                  </a:cubicBezTo>
                  <a:cubicBezTo>
                    <a:pt x="4787" y="793"/>
                    <a:pt x="4910" y="740"/>
                    <a:pt x="4910" y="525"/>
                  </a:cubicBezTo>
                  <a:cubicBezTo>
                    <a:pt x="4910" y="338"/>
                    <a:pt x="4826" y="264"/>
                    <a:pt x="4583" y="264"/>
                  </a:cubicBezTo>
                  <a:cubicBezTo>
                    <a:pt x="4516" y="264"/>
                    <a:pt x="4439" y="268"/>
                    <a:pt x="4368" y="278"/>
                  </a:cubicBezTo>
                  <a:lnTo>
                    <a:pt x="4368" y="786"/>
                  </a:lnTo>
                  <a:close/>
                  <a:moveTo>
                    <a:pt x="6474" y="807"/>
                  </a:moveTo>
                  <a:lnTo>
                    <a:pt x="6474" y="1350"/>
                  </a:lnTo>
                  <a:cubicBezTo>
                    <a:pt x="6474" y="1438"/>
                    <a:pt x="6470" y="1512"/>
                    <a:pt x="6463" y="1593"/>
                  </a:cubicBezTo>
                  <a:cubicBezTo>
                    <a:pt x="6315" y="1681"/>
                    <a:pt x="6122" y="1713"/>
                    <a:pt x="5889" y="1713"/>
                  </a:cubicBezTo>
                  <a:cubicBezTo>
                    <a:pt x="5534" y="1713"/>
                    <a:pt x="5396" y="1575"/>
                    <a:pt x="5396" y="1304"/>
                  </a:cubicBezTo>
                  <a:cubicBezTo>
                    <a:pt x="5396" y="1079"/>
                    <a:pt x="5495" y="938"/>
                    <a:pt x="5752" y="896"/>
                  </a:cubicBezTo>
                  <a:cubicBezTo>
                    <a:pt x="5886" y="874"/>
                    <a:pt x="6023" y="867"/>
                    <a:pt x="6164" y="864"/>
                  </a:cubicBezTo>
                  <a:cubicBezTo>
                    <a:pt x="6164" y="716"/>
                    <a:pt x="6097" y="649"/>
                    <a:pt x="5928" y="649"/>
                  </a:cubicBezTo>
                  <a:cubicBezTo>
                    <a:pt x="5773" y="649"/>
                    <a:pt x="5604" y="666"/>
                    <a:pt x="5474" y="680"/>
                  </a:cubicBezTo>
                  <a:lnTo>
                    <a:pt x="5449" y="441"/>
                  </a:lnTo>
                  <a:cubicBezTo>
                    <a:pt x="5583" y="416"/>
                    <a:pt x="5762" y="391"/>
                    <a:pt x="5953" y="391"/>
                  </a:cubicBezTo>
                  <a:cubicBezTo>
                    <a:pt x="6234" y="395"/>
                    <a:pt x="6474" y="476"/>
                    <a:pt x="6474" y="807"/>
                  </a:cubicBezTo>
                  <a:close/>
                  <a:moveTo>
                    <a:pt x="6160" y="1072"/>
                  </a:moveTo>
                  <a:cubicBezTo>
                    <a:pt x="6065" y="1075"/>
                    <a:pt x="5953" y="1079"/>
                    <a:pt x="5865" y="1100"/>
                  </a:cubicBezTo>
                  <a:cubicBezTo>
                    <a:pt x="5752" y="1128"/>
                    <a:pt x="5710" y="1164"/>
                    <a:pt x="5710" y="1297"/>
                  </a:cubicBezTo>
                  <a:cubicBezTo>
                    <a:pt x="5710" y="1431"/>
                    <a:pt x="5787" y="1470"/>
                    <a:pt x="5928" y="1470"/>
                  </a:cubicBezTo>
                  <a:cubicBezTo>
                    <a:pt x="5998" y="1470"/>
                    <a:pt x="6086" y="1466"/>
                    <a:pt x="6153" y="1434"/>
                  </a:cubicBezTo>
                  <a:cubicBezTo>
                    <a:pt x="6160" y="1381"/>
                    <a:pt x="6160" y="1318"/>
                    <a:pt x="6160" y="1262"/>
                  </a:cubicBezTo>
                  <a:lnTo>
                    <a:pt x="6160" y="1072"/>
                  </a:lnTo>
                  <a:close/>
                  <a:moveTo>
                    <a:pt x="7935" y="395"/>
                  </a:moveTo>
                  <a:cubicBezTo>
                    <a:pt x="7797" y="395"/>
                    <a:pt x="7657" y="423"/>
                    <a:pt x="7544" y="469"/>
                  </a:cubicBezTo>
                  <a:cubicBezTo>
                    <a:pt x="7474" y="423"/>
                    <a:pt x="7375" y="395"/>
                    <a:pt x="7234" y="395"/>
                  </a:cubicBezTo>
                  <a:cubicBezTo>
                    <a:pt x="7033" y="395"/>
                    <a:pt x="6833" y="437"/>
                    <a:pt x="6692" y="515"/>
                  </a:cubicBezTo>
                  <a:cubicBezTo>
                    <a:pt x="6685" y="596"/>
                    <a:pt x="6681" y="670"/>
                    <a:pt x="6681" y="758"/>
                  </a:cubicBezTo>
                  <a:lnTo>
                    <a:pt x="6681" y="1699"/>
                  </a:lnTo>
                  <a:lnTo>
                    <a:pt x="6998" y="1699"/>
                  </a:lnTo>
                  <a:lnTo>
                    <a:pt x="6998" y="857"/>
                  </a:lnTo>
                  <a:cubicBezTo>
                    <a:pt x="6998" y="800"/>
                    <a:pt x="7002" y="737"/>
                    <a:pt x="7005" y="684"/>
                  </a:cubicBezTo>
                  <a:cubicBezTo>
                    <a:pt x="7044" y="663"/>
                    <a:pt x="7114" y="649"/>
                    <a:pt x="7167" y="649"/>
                  </a:cubicBezTo>
                  <a:cubicBezTo>
                    <a:pt x="7343" y="649"/>
                    <a:pt x="7382" y="740"/>
                    <a:pt x="7382" y="906"/>
                  </a:cubicBezTo>
                  <a:lnTo>
                    <a:pt x="7382" y="1695"/>
                  </a:lnTo>
                  <a:lnTo>
                    <a:pt x="7702" y="1695"/>
                  </a:lnTo>
                  <a:lnTo>
                    <a:pt x="7702" y="878"/>
                  </a:lnTo>
                  <a:cubicBezTo>
                    <a:pt x="7702" y="814"/>
                    <a:pt x="7699" y="751"/>
                    <a:pt x="7685" y="694"/>
                  </a:cubicBezTo>
                  <a:cubicBezTo>
                    <a:pt x="7745" y="666"/>
                    <a:pt x="7819" y="652"/>
                    <a:pt x="7868" y="652"/>
                  </a:cubicBezTo>
                  <a:cubicBezTo>
                    <a:pt x="8047" y="652"/>
                    <a:pt x="8086" y="740"/>
                    <a:pt x="8086" y="910"/>
                  </a:cubicBezTo>
                  <a:lnTo>
                    <a:pt x="8086" y="1699"/>
                  </a:lnTo>
                  <a:lnTo>
                    <a:pt x="8407" y="1699"/>
                  </a:lnTo>
                  <a:lnTo>
                    <a:pt x="8407" y="878"/>
                  </a:lnTo>
                  <a:cubicBezTo>
                    <a:pt x="8407" y="617"/>
                    <a:pt x="8347" y="395"/>
                    <a:pt x="7935" y="395"/>
                  </a:cubicBezTo>
                  <a:close/>
                  <a:moveTo>
                    <a:pt x="9790" y="1054"/>
                  </a:moveTo>
                  <a:cubicBezTo>
                    <a:pt x="9790" y="1551"/>
                    <a:pt x="9614" y="1713"/>
                    <a:pt x="9220" y="1713"/>
                  </a:cubicBezTo>
                  <a:cubicBezTo>
                    <a:pt x="9142" y="1713"/>
                    <a:pt x="9051" y="1702"/>
                    <a:pt x="8973" y="1685"/>
                  </a:cubicBezTo>
                  <a:lnTo>
                    <a:pt x="8973" y="2299"/>
                  </a:lnTo>
                  <a:lnTo>
                    <a:pt x="8653" y="2299"/>
                  </a:lnTo>
                  <a:lnTo>
                    <a:pt x="8653" y="758"/>
                  </a:lnTo>
                  <a:cubicBezTo>
                    <a:pt x="8653" y="670"/>
                    <a:pt x="8657" y="596"/>
                    <a:pt x="8664" y="515"/>
                  </a:cubicBezTo>
                  <a:cubicBezTo>
                    <a:pt x="8808" y="430"/>
                    <a:pt x="9005" y="395"/>
                    <a:pt x="9181" y="395"/>
                  </a:cubicBezTo>
                  <a:cubicBezTo>
                    <a:pt x="9611" y="395"/>
                    <a:pt x="9790" y="550"/>
                    <a:pt x="9790" y="1054"/>
                  </a:cubicBezTo>
                  <a:close/>
                  <a:moveTo>
                    <a:pt x="9470" y="1054"/>
                  </a:moveTo>
                  <a:cubicBezTo>
                    <a:pt x="9470" y="843"/>
                    <a:pt x="9459" y="645"/>
                    <a:pt x="9185" y="645"/>
                  </a:cubicBezTo>
                  <a:cubicBezTo>
                    <a:pt x="9114" y="645"/>
                    <a:pt x="9033" y="656"/>
                    <a:pt x="8984" y="680"/>
                  </a:cubicBezTo>
                  <a:cubicBezTo>
                    <a:pt x="8977" y="733"/>
                    <a:pt x="8977" y="797"/>
                    <a:pt x="8977" y="853"/>
                  </a:cubicBezTo>
                  <a:lnTo>
                    <a:pt x="8977" y="1434"/>
                  </a:lnTo>
                  <a:cubicBezTo>
                    <a:pt x="9030" y="1452"/>
                    <a:pt x="9100" y="1463"/>
                    <a:pt x="9156" y="1463"/>
                  </a:cubicBezTo>
                  <a:cubicBezTo>
                    <a:pt x="9459" y="1463"/>
                    <a:pt x="9470" y="1290"/>
                    <a:pt x="9470" y="1054"/>
                  </a:cubicBezTo>
                  <a:close/>
                  <a:moveTo>
                    <a:pt x="2915" y="2249"/>
                  </a:moveTo>
                  <a:lnTo>
                    <a:pt x="2915" y="2404"/>
                  </a:lnTo>
                  <a:cubicBezTo>
                    <a:pt x="2915" y="2426"/>
                    <a:pt x="2915" y="2443"/>
                    <a:pt x="2912" y="2464"/>
                  </a:cubicBezTo>
                  <a:cubicBezTo>
                    <a:pt x="2873" y="2486"/>
                    <a:pt x="2824" y="2493"/>
                    <a:pt x="2767" y="2493"/>
                  </a:cubicBezTo>
                  <a:cubicBezTo>
                    <a:pt x="2676" y="2493"/>
                    <a:pt x="2637" y="2461"/>
                    <a:pt x="2637" y="2390"/>
                  </a:cubicBezTo>
                  <a:cubicBezTo>
                    <a:pt x="2637" y="2330"/>
                    <a:pt x="2662" y="2295"/>
                    <a:pt x="2725" y="2284"/>
                  </a:cubicBezTo>
                  <a:cubicBezTo>
                    <a:pt x="2764" y="2277"/>
                    <a:pt x="2809" y="2277"/>
                    <a:pt x="2859" y="2274"/>
                  </a:cubicBezTo>
                  <a:lnTo>
                    <a:pt x="2859" y="2267"/>
                  </a:lnTo>
                  <a:cubicBezTo>
                    <a:pt x="2859" y="2214"/>
                    <a:pt x="2838" y="2193"/>
                    <a:pt x="2778" y="2193"/>
                  </a:cubicBezTo>
                  <a:cubicBezTo>
                    <a:pt x="2739" y="2193"/>
                    <a:pt x="2697" y="2196"/>
                    <a:pt x="2662" y="2203"/>
                  </a:cubicBezTo>
                  <a:lnTo>
                    <a:pt x="2658" y="2161"/>
                  </a:lnTo>
                  <a:cubicBezTo>
                    <a:pt x="2697" y="2154"/>
                    <a:pt x="2736" y="2150"/>
                    <a:pt x="2785" y="2150"/>
                  </a:cubicBezTo>
                  <a:cubicBezTo>
                    <a:pt x="2855" y="2147"/>
                    <a:pt x="2915" y="2165"/>
                    <a:pt x="2915" y="2249"/>
                  </a:cubicBezTo>
                  <a:close/>
                  <a:moveTo>
                    <a:pt x="2859" y="2316"/>
                  </a:moveTo>
                  <a:cubicBezTo>
                    <a:pt x="2824" y="2316"/>
                    <a:pt x="2778" y="2320"/>
                    <a:pt x="2746" y="2323"/>
                  </a:cubicBezTo>
                  <a:cubicBezTo>
                    <a:pt x="2711" y="2330"/>
                    <a:pt x="2693" y="2344"/>
                    <a:pt x="2693" y="2387"/>
                  </a:cubicBezTo>
                  <a:cubicBezTo>
                    <a:pt x="2693" y="2433"/>
                    <a:pt x="2718" y="2447"/>
                    <a:pt x="2774" y="2447"/>
                  </a:cubicBezTo>
                  <a:cubicBezTo>
                    <a:pt x="2799" y="2447"/>
                    <a:pt x="2831" y="2443"/>
                    <a:pt x="2855" y="2433"/>
                  </a:cubicBezTo>
                  <a:cubicBezTo>
                    <a:pt x="2855" y="2419"/>
                    <a:pt x="2855" y="2397"/>
                    <a:pt x="2855" y="2383"/>
                  </a:cubicBezTo>
                  <a:lnTo>
                    <a:pt x="2855" y="2316"/>
                  </a:lnTo>
                  <a:lnTo>
                    <a:pt x="2859" y="2316"/>
                  </a:lnTo>
                  <a:close/>
                  <a:moveTo>
                    <a:pt x="3162" y="2147"/>
                  </a:moveTo>
                  <a:cubicBezTo>
                    <a:pt x="3098" y="2147"/>
                    <a:pt x="3049" y="2157"/>
                    <a:pt x="3010" y="2175"/>
                  </a:cubicBezTo>
                  <a:cubicBezTo>
                    <a:pt x="3010" y="2196"/>
                    <a:pt x="3007" y="2214"/>
                    <a:pt x="3007" y="2235"/>
                  </a:cubicBezTo>
                  <a:lnTo>
                    <a:pt x="3007" y="2489"/>
                  </a:lnTo>
                  <a:lnTo>
                    <a:pt x="3063" y="2489"/>
                  </a:lnTo>
                  <a:lnTo>
                    <a:pt x="3063" y="2256"/>
                  </a:lnTo>
                  <a:cubicBezTo>
                    <a:pt x="3063" y="2242"/>
                    <a:pt x="3063" y="2221"/>
                    <a:pt x="3063" y="2207"/>
                  </a:cubicBezTo>
                  <a:cubicBezTo>
                    <a:pt x="3081" y="2200"/>
                    <a:pt x="3116" y="2193"/>
                    <a:pt x="3140" y="2193"/>
                  </a:cubicBezTo>
                  <a:cubicBezTo>
                    <a:pt x="3218" y="2193"/>
                    <a:pt x="3228" y="2217"/>
                    <a:pt x="3228" y="2277"/>
                  </a:cubicBezTo>
                  <a:lnTo>
                    <a:pt x="3228" y="2486"/>
                  </a:lnTo>
                  <a:lnTo>
                    <a:pt x="3285" y="2486"/>
                  </a:lnTo>
                  <a:lnTo>
                    <a:pt x="3285" y="2267"/>
                  </a:lnTo>
                  <a:cubicBezTo>
                    <a:pt x="3292" y="2200"/>
                    <a:pt x="3278" y="2147"/>
                    <a:pt x="3162" y="2147"/>
                  </a:cubicBezTo>
                  <a:close/>
                  <a:moveTo>
                    <a:pt x="3812" y="2249"/>
                  </a:moveTo>
                  <a:lnTo>
                    <a:pt x="3812" y="2404"/>
                  </a:lnTo>
                  <a:cubicBezTo>
                    <a:pt x="3812" y="2426"/>
                    <a:pt x="3812" y="2443"/>
                    <a:pt x="3808" y="2464"/>
                  </a:cubicBezTo>
                  <a:cubicBezTo>
                    <a:pt x="3770" y="2486"/>
                    <a:pt x="3721" y="2493"/>
                    <a:pt x="3665" y="2493"/>
                  </a:cubicBezTo>
                  <a:cubicBezTo>
                    <a:pt x="3573" y="2493"/>
                    <a:pt x="3535" y="2461"/>
                    <a:pt x="3535" y="2390"/>
                  </a:cubicBezTo>
                  <a:cubicBezTo>
                    <a:pt x="3535" y="2330"/>
                    <a:pt x="3559" y="2295"/>
                    <a:pt x="3623" y="2284"/>
                  </a:cubicBezTo>
                  <a:cubicBezTo>
                    <a:pt x="3662" y="2277"/>
                    <a:pt x="3707" y="2277"/>
                    <a:pt x="3756" y="2274"/>
                  </a:cubicBezTo>
                  <a:lnTo>
                    <a:pt x="3756" y="2267"/>
                  </a:lnTo>
                  <a:cubicBezTo>
                    <a:pt x="3756" y="2214"/>
                    <a:pt x="3735" y="2193"/>
                    <a:pt x="3676" y="2193"/>
                  </a:cubicBezTo>
                  <a:cubicBezTo>
                    <a:pt x="3637" y="2193"/>
                    <a:pt x="3595" y="2196"/>
                    <a:pt x="3559" y="2203"/>
                  </a:cubicBezTo>
                  <a:lnTo>
                    <a:pt x="3556" y="2161"/>
                  </a:lnTo>
                  <a:cubicBezTo>
                    <a:pt x="3595" y="2154"/>
                    <a:pt x="3633" y="2150"/>
                    <a:pt x="3683" y="2150"/>
                  </a:cubicBezTo>
                  <a:cubicBezTo>
                    <a:pt x="3756" y="2147"/>
                    <a:pt x="3812" y="2165"/>
                    <a:pt x="3812" y="2249"/>
                  </a:cubicBezTo>
                  <a:close/>
                  <a:moveTo>
                    <a:pt x="3756" y="2316"/>
                  </a:moveTo>
                  <a:cubicBezTo>
                    <a:pt x="3721" y="2316"/>
                    <a:pt x="3679" y="2320"/>
                    <a:pt x="3644" y="2323"/>
                  </a:cubicBezTo>
                  <a:cubicBezTo>
                    <a:pt x="3609" y="2330"/>
                    <a:pt x="3591" y="2344"/>
                    <a:pt x="3591" y="2387"/>
                  </a:cubicBezTo>
                  <a:cubicBezTo>
                    <a:pt x="3591" y="2433"/>
                    <a:pt x="3616" y="2447"/>
                    <a:pt x="3672" y="2447"/>
                  </a:cubicBezTo>
                  <a:cubicBezTo>
                    <a:pt x="3697" y="2447"/>
                    <a:pt x="3728" y="2443"/>
                    <a:pt x="3752" y="2433"/>
                  </a:cubicBezTo>
                  <a:cubicBezTo>
                    <a:pt x="3752" y="2419"/>
                    <a:pt x="3752" y="2397"/>
                    <a:pt x="3752" y="2383"/>
                  </a:cubicBezTo>
                  <a:lnTo>
                    <a:pt x="3752" y="2316"/>
                  </a:lnTo>
                  <a:lnTo>
                    <a:pt x="3756" y="2316"/>
                  </a:lnTo>
                  <a:close/>
                  <a:moveTo>
                    <a:pt x="4062" y="2443"/>
                  </a:moveTo>
                  <a:cubicBezTo>
                    <a:pt x="3960" y="2443"/>
                    <a:pt x="3956" y="2401"/>
                    <a:pt x="3956" y="2316"/>
                  </a:cubicBezTo>
                  <a:cubicBezTo>
                    <a:pt x="3956" y="2224"/>
                    <a:pt x="3967" y="2193"/>
                    <a:pt x="4062" y="2193"/>
                  </a:cubicBezTo>
                  <a:cubicBezTo>
                    <a:pt x="4079" y="2193"/>
                    <a:pt x="4101" y="2196"/>
                    <a:pt x="4118" y="2200"/>
                  </a:cubicBezTo>
                  <a:lnTo>
                    <a:pt x="4122" y="2157"/>
                  </a:lnTo>
                  <a:cubicBezTo>
                    <a:pt x="4101" y="2150"/>
                    <a:pt x="4072" y="2147"/>
                    <a:pt x="4041" y="2147"/>
                  </a:cubicBezTo>
                  <a:cubicBezTo>
                    <a:pt x="3918" y="2147"/>
                    <a:pt x="3893" y="2207"/>
                    <a:pt x="3893" y="2316"/>
                  </a:cubicBezTo>
                  <a:cubicBezTo>
                    <a:pt x="3893" y="2411"/>
                    <a:pt x="3914" y="2493"/>
                    <a:pt x="4027" y="2493"/>
                  </a:cubicBezTo>
                  <a:cubicBezTo>
                    <a:pt x="4065" y="2493"/>
                    <a:pt x="4094" y="2489"/>
                    <a:pt x="4122" y="2482"/>
                  </a:cubicBezTo>
                  <a:lnTo>
                    <a:pt x="4115" y="2436"/>
                  </a:lnTo>
                  <a:cubicBezTo>
                    <a:pt x="4101" y="2440"/>
                    <a:pt x="4079" y="2443"/>
                    <a:pt x="4062" y="2443"/>
                  </a:cubicBezTo>
                  <a:close/>
                  <a:moveTo>
                    <a:pt x="4484" y="2150"/>
                  </a:moveTo>
                  <a:lnTo>
                    <a:pt x="4421" y="2150"/>
                  </a:lnTo>
                  <a:lnTo>
                    <a:pt x="4344" y="2270"/>
                  </a:lnTo>
                  <a:lnTo>
                    <a:pt x="4266" y="2150"/>
                  </a:lnTo>
                  <a:lnTo>
                    <a:pt x="4199" y="2150"/>
                  </a:lnTo>
                  <a:lnTo>
                    <a:pt x="4312" y="2313"/>
                  </a:lnTo>
                  <a:lnTo>
                    <a:pt x="4192" y="2489"/>
                  </a:lnTo>
                  <a:lnTo>
                    <a:pt x="4256" y="2489"/>
                  </a:lnTo>
                  <a:lnTo>
                    <a:pt x="4344" y="2359"/>
                  </a:lnTo>
                  <a:lnTo>
                    <a:pt x="4432" y="2489"/>
                  </a:lnTo>
                  <a:lnTo>
                    <a:pt x="4498" y="2489"/>
                  </a:lnTo>
                  <a:lnTo>
                    <a:pt x="4379" y="2313"/>
                  </a:lnTo>
                  <a:lnTo>
                    <a:pt x="4484" y="2150"/>
                  </a:lnTo>
                  <a:close/>
                  <a:moveTo>
                    <a:pt x="4565" y="2489"/>
                  </a:moveTo>
                  <a:lnTo>
                    <a:pt x="4625" y="2489"/>
                  </a:lnTo>
                  <a:lnTo>
                    <a:pt x="4625" y="2150"/>
                  </a:lnTo>
                  <a:lnTo>
                    <a:pt x="4565" y="2150"/>
                  </a:lnTo>
                  <a:lnTo>
                    <a:pt x="4565" y="2489"/>
                  </a:lnTo>
                  <a:close/>
                  <a:moveTo>
                    <a:pt x="4594" y="2016"/>
                  </a:moveTo>
                  <a:cubicBezTo>
                    <a:pt x="4566" y="2016"/>
                    <a:pt x="4558" y="2027"/>
                    <a:pt x="4558" y="2055"/>
                  </a:cubicBezTo>
                  <a:cubicBezTo>
                    <a:pt x="4558" y="2083"/>
                    <a:pt x="4566" y="2094"/>
                    <a:pt x="4594" y="2094"/>
                  </a:cubicBezTo>
                  <a:cubicBezTo>
                    <a:pt x="4623" y="2094"/>
                    <a:pt x="4629" y="2083"/>
                    <a:pt x="4629" y="2055"/>
                  </a:cubicBezTo>
                  <a:cubicBezTo>
                    <a:pt x="4629" y="2027"/>
                    <a:pt x="4623" y="2016"/>
                    <a:pt x="4594" y="2016"/>
                  </a:cubicBezTo>
                  <a:close/>
                  <a:moveTo>
                    <a:pt x="5005" y="2320"/>
                  </a:moveTo>
                  <a:cubicBezTo>
                    <a:pt x="5005" y="2444"/>
                    <a:pt x="4968" y="2493"/>
                    <a:pt x="4858" y="2493"/>
                  </a:cubicBezTo>
                  <a:cubicBezTo>
                    <a:pt x="4749" y="2493"/>
                    <a:pt x="4710" y="2447"/>
                    <a:pt x="4710" y="2320"/>
                  </a:cubicBezTo>
                  <a:cubicBezTo>
                    <a:pt x="4710" y="2193"/>
                    <a:pt x="4748" y="2147"/>
                    <a:pt x="4858" y="2147"/>
                  </a:cubicBezTo>
                  <a:cubicBezTo>
                    <a:pt x="4967" y="2147"/>
                    <a:pt x="5005" y="2197"/>
                    <a:pt x="5005" y="2320"/>
                  </a:cubicBezTo>
                  <a:close/>
                  <a:moveTo>
                    <a:pt x="4946" y="2320"/>
                  </a:moveTo>
                  <a:cubicBezTo>
                    <a:pt x="4946" y="2225"/>
                    <a:pt x="4924" y="2193"/>
                    <a:pt x="4854" y="2193"/>
                  </a:cubicBezTo>
                  <a:cubicBezTo>
                    <a:pt x="4784" y="2193"/>
                    <a:pt x="4763" y="2218"/>
                    <a:pt x="4763" y="2320"/>
                  </a:cubicBezTo>
                  <a:cubicBezTo>
                    <a:pt x="4763" y="2423"/>
                    <a:pt x="4784" y="2447"/>
                    <a:pt x="4854" y="2447"/>
                  </a:cubicBezTo>
                  <a:cubicBezTo>
                    <a:pt x="4924" y="2443"/>
                    <a:pt x="4946" y="2416"/>
                    <a:pt x="4946" y="2320"/>
                  </a:cubicBezTo>
                  <a:close/>
                  <a:moveTo>
                    <a:pt x="5435" y="2147"/>
                  </a:moveTo>
                  <a:cubicBezTo>
                    <a:pt x="5393" y="2147"/>
                    <a:pt x="5350" y="2157"/>
                    <a:pt x="5319" y="2172"/>
                  </a:cubicBezTo>
                  <a:cubicBezTo>
                    <a:pt x="5301" y="2157"/>
                    <a:pt x="5273" y="2147"/>
                    <a:pt x="5234" y="2147"/>
                  </a:cubicBezTo>
                  <a:cubicBezTo>
                    <a:pt x="5185" y="2147"/>
                    <a:pt x="5132" y="2157"/>
                    <a:pt x="5093" y="2175"/>
                  </a:cubicBezTo>
                  <a:cubicBezTo>
                    <a:pt x="5093" y="2196"/>
                    <a:pt x="5090" y="2214"/>
                    <a:pt x="5090" y="2235"/>
                  </a:cubicBezTo>
                  <a:lnTo>
                    <a:pt x="5090" y="2489"/>
                  </a:lnTo>
                  <a:lnTo>
                    <a:pt x="5146" y="2489"/>
                  </a:lnTo>
                  <a:lnTo>
                    <a:pt x="5146" y="2256"/>
                  </a:lnTo>
                  <a:cubicBezTo>
                    <a:pt x="5146" y="2242"/>
                    <a:pt x="5146" y="2221"/>
                    <a:pt x="5146" y="2207"/>
                  </a:cubicBezTo>
                  <a:cubicBezTo>
                    <a:pt x="5164" y="2200"/>
                    <a:pt x="5192" y="2193"/>
                    <a:pt x="5213" y="2193"/>
                  </a:cubicBezTo>
                  <a:cubicBezTo>
                    <a:pt x="5277" y="2193"/>
                    <a:pt x="5291" y="2221"/>
                    <a:pt x="5291" y="2277"/>
                  </a:cubicBezTo>
                  <a:lnTo>
                    <a:pt x="5291" y="2489"/>
                  </a:lnTo>
                  <a:lnTo>
                    <a:pt x="5347" y="2489"/>
                  </a:lnTo>
                  <a:lnTo>
                    <a:pt x="5347" y="2270"/>
                  </a:lnTo>
                  <a:cubicBezTo>
                    <a:pt x="5347" y="2249"/>
                    <a:pt x="5347" y="2232"/>
                    <a:pt x="5340" y="2214"/>
                  </a:cubicBezTo>
                  <a:cubicBezTo>
                    <a:pt x="5365" y="2200"/>
                    <a:pt x="5396" y="2196"/>
                    <a:pt x="5414" y="2196"/>
                  </a:cubicBezTo>
                  <a:cubicBezTo>
                    <a:pt x="5477" y="2196"/>
                    <a:pt x="5491" y="2224"/>
                    <a:pt x="5491" y="2281"/>
                  </a:cubicBezTo>
                  <a:lnTo>
                    <a:pt x="5491" y="2493"/>
                  </a:lnTo>
                  <a:lnTo>
                    <a:pt x="5548" y="2493"/>
                  </a:lnTo>
                  <a:lnTo>
                    <a:pt x="5548" y="2274"/>
                  </a:lnTo>
                  <a:cubicBezTo>
                    <a:pt x="5551" y="2203"/>
                    <a:pt x="5537" y="2147"/>
                    <a:pt x="5435" y="2147"/>
                  </a:cubicBezTo>
                  <a:close/>
                  <a:moveTo>
                    <a:pt x="5974" y="2443"/>
                  </a:moveTo>
                  <a:cubicBezTo>
                    <a:pt x="5872" y="2443"/>
                    <a:pt x="5868" y="2401"/>
                    <a:pt x="5868" y="2316"/>
                  </a:cubicBezTo>
                  <a:cubicBezTo>
                    <a:pt x="5868" y="2224"/>
                    <a:pt x="5879" y="2193"/>
                    <a:pt x="5974" y="2193"/>
                  </a:cubicBezTo>
                  <a:cubicBezTo>
                    <a:pt x="5991" y="2193"/>
                    <a:pt x="6012" y="2196"/>
                    <a:pt x="6030" y="2200"/>
                  </a:cubicBezTo>
                  <a:lnTo>
                    <a:pt x="6034" y="2157"/>
                  </a:lnTo>
                  <a:cubicBezTo>
                    <a:pt x="6012" y="2150"/>
                    <a:pt x="5984" y="2147"/>
                    <a:pt x="5953" y="2147"/>
                  </a:cubicBezTo>
                  <a:cubicBezTo>
                    <a:pt x="5829" y="2147"/>
                    <a:pt x="5805" y="2207"/>
                    <a:pt x="5805" y="2316"/>
                  </a:cubicBezTo>
                  <a:cubicBezTo>
                    <a:pt x="5805" y="2411"/>
                    <a:pt x="5826" y="2493"/>
                    <a:pt x="5938" y="2493"/>
                  </a:cubicBezTo>
                  <a:cubicBezTo>
                    <a:pt x="5977" y="2493"/>
                    <a:pt x="6005" y="2489"/>
                    <a:pt x="6034" y="2482"/>
                  </a:cubicBezTo>
                  <a:lnTo>
                    <a:pt x="6026" y="2436"/>
                  </a:lnTo>
                  <a:cubicBezTo>
                    <a:pt x="6012" y="2440"/>
                    <a:pt x="5991" y="2443"/>
                    <a:pt x="5974" y="2443"/>
                  </a:cubicBezTo>
                  <a:close/>
                  <a:moveTo>
                    <a:pt x="6389" y="2320"/>
                  </a:moveTo>
                  <a:cubicBezTo>
                    <a:pt x="6389" y="2444"/>
                    <a:pt x="6350" y="2493"/>
                    <a:pt x="6241" y="2493"/>
                  </a:cubicBezTo>
                  <a:cubicBezTo>
                    <a:pt x="6132" y="2493"/>
                    <a:pt x="6093" y="2447"/>
                    <a:pt x="6093" y="2320"/>
                  </a:cubicBezTo>
                  <a:cubicBezTo>
                    <a:pt x="6093" y="2193"/>
                    <a:pt x="6132" y="2147"/>
                    <a:pt x="6241" y="2147"/>
                  </a:cubicBezTo>
                  <a:cubicBezTo>
                    <a:pt x="6350" y="2147"/>
                    <a:pt x="6389" y="2197"/>
                    <a:pt x="6389" y="2320"/>
                  </a:cubicBezTo>
                  <a:close/>
                  <a:moveTo>
                    <a:pt x="6333" y="2320"/>
                  </a:moveTo>
                  <a:cubicBezTo>
                    <a:pt x="6333" y="2225"/>
                    <a:pt x="6312" y="2193"/>
                    <a:pt x="6241" y="2193"/>
                  </a:cubicBezTo>
                  <a:cubicBezTo>
                    <a:pt x="6171" y="2193"/>
                    <a:pt x="6150" y="2218"/>
                    <a:pt x="6150" y="2320"/>
                  </a:cubicBezTo>
                  <a:cubicBezTo>
                    <a:pt x="6150" y="2423"/>
                    <a:pt x="6171" y="2447"/>
                    <a:pt x="6241" y="2447"/>
                  </a:cubicBezTo>
                  <a:cubicBezTo>
                    <a:pt x="6312" y="2443"/>
                    <a:pt x="6333" y="2416"/>
                    <a:pt x="6333" y="2320"/>
                  </a:cubicBezTo>
                  <a:close/>
                  <a:moveTo>
                    <a:pt x="6819" y="2147"/>
                  </a:moveTo>
                  <a:cubicBezTo>
                    <a:pt x="6776" y="2147"/>
                    <a:pt x="6734" y="2157"/>
                    <a:pt x="6702" y="2172"/>
                  </a:cubicBezTo>
                  <a:cubicBezTo>
                    <a:pt x="6685" y="2157"/>
                    <a:pt x="6657" y="2147"/>
                    <a:pt x="6618" y="2147"/>
                  </a:cubicBezTo>
                  <a:cubicBezTo>
                    <a:pt x="6569" y="2147"/>
                    <a:pt x="6516" y="2157"/>
                    <a:pt x="6477" y="2175"/>
                  </a:cubicBezTo>
                  <a:cubicBezTo>
                    <a:pt x="6477" y="2196"/>
                    <a:pt x="6474" y="2214"/>
                    <a:pt x="6474" y="2235"/>
                  </a:cubicBezTo>
                  <a:lnTo>
                    <a:pt x="6474" y="2489"/>
                  </a:lnTo>
                  <a:lnTo>
                    <a:pt x="6530" y="2489"/>
                  </a:lnTo>
                  <a:lnTo>
                    <a:pt x="6530" y="2256"/>
                  </a:lnTo>
                  <a:cubicBezTo>
                    <a:pt x="6530" y="2242"/>
                    <a:pt x="6530" y="2221"/>
                    <a:pt x="6530" y="2207"/>
                  </a:cubicBezTo>
                  <a:cubicBezTo>
                    <a:pt x="6548" y="2200"/>
                    <a:pt x="6576" y="2193"/>
                    <a:pt x="6597" y="2193"/>
                  </a:cubicBezTo>
                  <a:cubicBezTo>
                    <a:pt x="6660" y="2193"/>
                    <a:pt x="6674" y="2221"/>
                    <a:pt x="6674" y="2277"/>
                  </a:cubicBezTo>
                  <a:lnTo>
                    <a:pt x="6674" y="2489"/>
                  </a:lnTo>
                  <a:lnTo>
                    <a:pt x="6731" y="2489"/>
                  </a:lnTo>
                  <a:lnTo>
                    <a:pt x="6731" y="2270"/>
                  </a:lnTo>
                  <a:cubicBezTo>
                    <a:pt x="6731" y="2249"/>
                    <a:pt x="6731" y="2232"/>
                    <a:pt x="6724" y="2214"/>
                  </a:cubicBezTo>
                  <a:cubicBezTo>
                    <a:pt x="6748" y="2200"/>
                    <a:pt x="6780" y="2196"/>
                    <a:pt x="6798" y="2196"/>
                  </a:cubicBezTo>
                  <a:cubicBezTo>
                    <a:pt x="6861" y="2196"/>
                    <a:pt x="6875" y="2224"/>
                    <a:pt x="6875" y="2281"/>
                  </a:cubicBezTo>
                  <a:lnTo>
                    <a:pt x="6875" y="2493"/>
                  </a:lnTo>
                  <a:lnTo>
                    <a:pt x="6931" y="2493"/>
                  </a:lnTo>
                  <a:lnTo>
                    <a:pt x="6931" y="2274"/>
                  </a:lnTo>
                  <a:cubicBezTo>
                    <a:pt x="6938" y="2203"/>
                    <a:pt x="6924" y="2147"/>
                    <a:pt x="6819" y="2147"/>
                  </a:cubicBezTo>
                  <a:close/>
                  <a:moveTo>
                    <a:pt x="7322" y="2320"/>
                  </a:moveTo>
                  <a:cubicBezTo>
                    <a:pt x="7322" y="2450"/>
                    <a:pt x="7280" y="2493"/>
                    <a:pt x="7178" y="2493"/>
                  </a:cubicBezTo>
                  <a:cubicBezTo>
                    <a:pt x="7150" y="2493"/>
                    <a:pt x="7121" y="2489"/>
                    <a:pt x="7093" y="2482"/>
                  </a:cubicBezTo>
                  <a:lnTo>
                    <a:pt x="7093" y="2613"/>
                  </a:lnTo>
                  <a:lnTo>
                    <a:pt x="7037" y="2613"/>
                  </a:lnTo>
                  <a:lnTo>
                    <a:pt x="7037" y="2235"/>
                  </a:lnTo>
                  <a:cubicBezTo>
                    <a:pt x="7037" y="2214"/>
                    <a:pt x="7037" y="2196"/>
                    <a:pt x="7040" y="2175"/>
                  </a:cubicBezTo>
                  <a:cubicBezTo>
                    <a:pt x="7079" y="2154"/>
                    <a:pt x="7125" y="2147"/>
                    <a:pt x="7171" y="2147"/>
                  </a:cubicBezTo>
                  <a:cubicBezTo>
                    <a:pt x="7276" y="2147"/>
                    <a:pt x="7322" y="2186"/>
                    <a:pt x="7322" y="2320"/>
                  </a:cubicBezTo>
                  <a:close/>
                  <a:moveTo>
                    <a:pt x="7262" y="2320"/>
                  </a:moveTo>
                  <a:cubicBezTo>
                    <a:pt x="7262" y="2242"/>
                    <a:pt x="7248" y="2193"/>
                    <a:pt x="7167" y="2193"/>
                  </a:cubicBezTo>
                  <a:cubicBezTo>
                    <a:pt x="7143" y="2193"/>
                    <a:pt x="7114" y="2196"/>
                    <a:pt x="7097" y="2207"/>
                  </a:cubicBezTo>
                  <a:cubicBezTo>
                    <a:pt x="7097" y="2221"/>
                    <a:pt x="7097" y="2242"/>
                    <a:pt x="7097" y="2256"/>
                  </a:cubicBezTo>
                  <a:lnTo>
                    <a:pt x="7097" y="2436"/>
                  </a:lnTo>
                  <a:cubicBezTo>
                    <a:pt x="7114" y="2443"/>
                    <a:pt x="7143" y="2447"/>
                    <a:pt x="7164" y="2447"/>
                  </a:cubicBezTo>
                  <a:cubicBezTo>
                    <a:pt x="7252" y="2447"/>
                    <a:pt x="7262" y="2401"/>
                    <a:pt x="7262" y="2320"/>
                  </a:cubicBezTo>
                  <a:close/>
                  <a:moveTo>
                    <a:pt x="7664" y="2249"/>
                  </a:moveTo>
                  <a:lnTo>
                    <a:pt x="7664" y="2404"/>
                  </a:lnTo>
                  <a:cubicBezTo>
                    <a:pt x="7664" y="2426"/>
                    <a:pt x="7664" y="2443"/>
                    <a:pt x="7660" y="2464"/>
                  </a:cubicBezTo>
                  <a:cubicBezTo>
                    <a:pt x="7621" y="2486"/>
                    <a:pt x="7572" y="2493"/>
                    <a:pt x="7516" y="2493"/>
                  </a:cubicBezTo>
                  <a:cubicBezTo>
                    <a:pt x="7424" y="2493"/>
                    <a:pt x="7385" y="2461"/>
                    <a:pt x="7385" y="2390"/>
                  </a:cubicBezTo>
                  <a:cubicBezTo>
                    <a:pt x="7385" y="2330"/>
                    <a:pt x="7410" y="2295"/>
                    <a:pt x="7474" y="2284"/>
                  </a:cubicBezTo>
                  <a:cubicBezTo>
                    <a:pt x="7512" y="2277"/>
                    <a:pt x="7558" y="2277"/>
                    <a:pt x="7607" y="2274"/>
                  </a:cubicBezTo>
                  <a:lnTo>
                    <a:pt x="7607" y="2267"/>
                  </a:lnTo>
                  <a:cubicBezTo>
                    <a:pt x="7607" y="2214"/>
                    <a:pt x="7586" y="2193"/>
                    <a:pt x="7526" y="2193"/>
                  </a:cubicBezTo>
                  <a:cubicBezTo>
                    <a:pt x="7488" y="2193"/>
                    <a:pt x="7445" y="2196"/>
                    <a:pt x="7410" y="2203"/>
                  </a:cubicBezTo>
                  <a:lnTo>
                    <a:pt x="7407" y="2161"/>
                  </a:lnTo>
                  <a:cubicBezTo>
                    <a:pt x="7445" y="2154"/>
                    <a:pt x="7484" y="2150"/>
                    <a:pt x="7533" y="2150"/>
                  </a:cubicBezTo>
                  <a:cubicBezTo>
                    <a:pt x="7607" y="2147"/>
                    <a:pt x="7664" y="2165"/>
                    <a:pt x="7664" y="2249"/>
                  </a:cubicBezTo>
                  <a:close/>
                  <a:moveTo>
                    <a:pt x="7607" y="2316"/>
                  </a:moveTo>
                  <a:cubicBezTo>
                    <a:pt x="7572" y="2316"/>
                    <a:pt x="7526" y="2320"/>
                    <a:pt x="7495" y="2323"/>
                  </a:cubicBezTo>
                  <a:cubicBezTo>
                    <a:pt x="7459" y="2330"/>
                    <a:pt x="7442" y="2344"/>
                    <a:pt x="7442" y="2387"/>
                  </a:cubicBezTo>
                  <a:cubicBezTo>
                    <a:pt x="7442" y="2433"/>
                    <a:pt x="7466" y="2447"/>
                    <a:pt x="7523" y="2447"/>
                  </a:cubicBezTo>
                  <a:cubicBezTo>
                    <a:pt x="7547" y="2447"/>
                    <a:pt x="7579" y="2443"/>
                    <a:pt x="7604" y="2433"/>
                  </a:cubicBezTo>
                  <a:cubicBezTo>
                    <a:pt x="7604" y="2419"/>
                    <a:pt x="7604" y="2397"/>
                    <a:pt x="7604" y="2383"/>
                  </a:cubicBezTo>
                  <a:lnTo>
                    <a:pt x="7604" y="2316"/>
                  </a:lnTo>
                  <a:lnTo>
                    <a:pt x="7607" y="2316"/>
                  </a:lnTo>
                  <a:close/>
                  <a:moveTo>
                    <a:pt x="7914" y="2147"/>
                  </a:moveTo>
                  <a:cubicBezTo>
                    <a:pt x="7850" y="2147"/>
                    <a:pt x="7801" y="2157"/>
                    <a:pt x="7762" y="2175"/>
                  </a:cubicBezTo>
                  <a:cubicBezTo>
                    <a:pt x="7762" y="2196"/>
                    <a:pt x="7759" y="2214"/>
                    <a:pt x="7759" y="2235"/>
                  </a:cubicBezTo>
                  <a:lnTo>
                    <a:pt x="7759" y="2489"/>
                  </a:lnTo>
                  <a:lnTo>
                    <a:pt x="7815" y="2489"/>
                  </a:lnTo>
                  <a:lnTo>
                    <a:pt x="7815" y="2256"/>
                  </a:lnTo>
                  <a:cubicBezTo>
                    <a:pt x="7815" y="2242"/>
                    <a:pt x="7815" y="2221"/>
                    <a:pt x="7815" y="2207"/>
                  </a:cubicBezTo>
                  <a:cubicBezTo>
                    <a:pt x="7833" y="2200"/>
                    <a:pt x="7868" y="2193"/>
                    <a:pt x="7892" y="2193"/>
                  </a:cubicBezTo>
                  <a:cubicBezTo>
                    <a:pt x="7970" y="2193"/>
                    <a:pt x="7981" y="2217"/>
                    <a:pt x="7981" y="2277"/>
                  </a:cubicBezTo>
                  <a:lnTo>
                    <a:pt x="7981" y="2486"/>
                  </a:lnTo>
                  <a:lnTo>
                    <a:pt x="8037" y="2486"/>
                  </a:lnTo>
                  <a:lnTo>
                    <a:pt x="8037" y="2267"/>
                  </a:lnTo>
                  <a:cubicBezTo>
                    <a:pt x="8040" y="2200"/>
                    <a:pt x="8030" y="2147"/>
                    <a:pt x="7914" y="2147"/>
                  </a:cubicBezTo>
                  <a:close/>
                  <a:moveTo>
                    <a:pt x="8259" y="2390"/>
                  </a:moveTo>
                  <a:lnTo>
                    <a:pt x="8157" y="2150"/>
                  </a:lnTo>
                  <a:lnTo>
                    <a:pt x="8093" y="2150"/>
                  </a:lnTo>
                  <a:lnTo>
                    <a:pt x="8230" y="2464"/>
                  </a:lnTo>
                  <a:lnTo>
                    <a:pt x="8178" y="2613"/>
                  </a:lnTo>
                  <a:lnTo>
                    <a:pt x="8238" y="2613"/>
                  </a:lnTo>
                  <a:lnTo>
                    <a:pt x="8396" y="2150"/>
                  </a:lnTo>
                  <a:lnTo>
                    <a:pt x="8336" y="2150"/>
                  </a:lnTo>
                  <a:lnTo>
                    <a:pt x="8259" y="2390"/>
                  </a:lnTo>
                  <a:close/>
                  <a:moveTo>
                    <a:pt x="10223" y="1586"/>
                  </a:moveTo>
                  <a:cubicBezTo>
                    <a:pt x="10223" y="1604"/>
                    <a:pt x="10220" y="1618"/>
                    <a:pt x="10213" y="1632"/>
                  </a:cubicBezTo>
                  <a:cubicBezTo>
                    <a:pt x="10206" y="1646"/>
                    <a:pt x="10199" y="1657"/>
                    <a:pt x="10188" y="1667"/>
                  </a:cubicBezTo>
                  <a:cubicBezTo>
                    <a:pt x="10177" y="1678"/>
                    <a:pt x="10167" y="1685"/>
                    <a:pt x="10153" y="1692"/>
                  </a:cubicBezTo>
                  <a:cubicBezTo>
                    <a:pt x="10139" y="1699"/>
                    <a:pt x="10125" y="1699"/>
                    <a:pt x="10111" y="1699"/>
                  </a:cubicBezTo>
                  <a:cubicBezTo>
                    <a:pt x="10093" y="1699"/>
                    <a:pt x="10079" y="1695"/>
                    <a:pt x="10065" y="1692"/>
                  </a:cubicBezTo>
                  <a:cubicBezTo>
                    <a:pt x="10051" y="1685"/>
                    <a:pt x="10040" y="1678"/>
                    <a:pt x="10030" y="1667"/>
                  </a:cubicBezTo>
                  <a:cubicBezTo>
                    <a:pt x="10019" y="1657"/>
                    <a:pt x="10012" y="1646"/>
                    <a:pt x="10005" y="1632"/>
                  </a:cubicBezTo>
                  <a:cubicBezTo>
                    <a:pt x="9998" y="1618"/>
                    <a:pt x="9998" y="1604"/>
                    <a:pt x="9998" y="1586"/>
                  </a:cubicBezTo>
                  <a:cubicBezTo>
                    <a:pt x="9998" y="1568"/>
                    <a:pt x="10001" y="1554"/>
                    <a:pt x="10008" y="1540"/>
                  </a:cubicBezTo>
                  <a:cubicBezTo>
                    <a:pt x="10016" y="1526"/>
                    <a:pt x="10023" y="1516"/>
                    <a:pt x="10033" y="1505"/>
                  </a:cubicBezTo>
                  <a:cubicBezTo>
                    <a:pt x="10044" y="1495"/>
                    <a:pt x="10054" y="1487"/>
                    <a:pt x="10068" y="1480"/>
                  </a:cubicBezTo>
                  <a:cubicBezTo>
                    <a:pt x="10082" y="1473"/>
                    <a:pt x="10097" y="1473"/>
                    <a:pt x="10111" y="1473"/>
                  </a:cubicBezTo>
                  <a:cubicBezTo>
                    <a:pt x="10125" y="1473"/>
                    <a:pt x="10139" y="1477"/>
                    <a:pt x="10153" y="1480"/>
                  </a:cubicBezTo>
                  <a:cubicBezTo>
                    <a:pt x="10167" y="1487"/>
                    <a:pt x="10177" y="1494"/>
                    <a:pt x="10188" y="1505"/>
                  </a:cubicBezTo>
                  <a:cubicBezTo>
                    <a:pt x="10199" y="1515"/>
                    <a:pt x="10206" y="1526"/>
                    <a:pt x="10213" y="1540"/>
                  </a:cubicBezTo>
                  <a:cubicBezTo>
                    <a:pt x="10223" y="1554"/>
                    <a:pt x="10223" y="1572"/>
                    <a:pt x="10223" y="1586"/>
                  </a:cubicBezTo>
                  <a:close/>
                  <a:moveTo>
                    <a:pt x="10202" y="1586"/>
                  </a:moveTo>
                  <a:cubicBezTo>
                    <a:pt x="10202" y="1572"/>
                    <a:pt x="10199" y="1558"/>
                    <a:pt x="10195" y="1547"/>
                  </a:cubicBezTo>
                  <a:cubicBezTo>
                    <a:pt x="10192" y="1537"/>
                    <a:pt x="10185" y="1526"/>
                    <a:pt x="10177" y="1519"/>
                  </a:cubicBezTo>
                  <a:cubicBezTo>
                    <a:pt x="10170" y="1512"/>
                    <a:pt x="10160" y="1505"/>
                    <a:pt x="10149" y="1501"/>
                  </a:cubicBezTo>
                  <a:cubicBezTo>
                    <a:pt x="10139" y="1498"/>
                    <a:pt x="10128" y="1494"/>
                    <a:pt x="10114" y="1494"/>
                  </a:cubicBezTo>
                  <a:cubicBezTo>
                    <a:pt x="10100" y="1494"/>
                    <a:pt x="10090" y="1498"/>
                    <a:pt x="10079" y="1501"/>
                  </a:cubicBezTo>
                  <a:cubicBezTo>
                    <a:pt x="10069" y="1505"/>
                    <a:pt x="10058" y="1512"/>
                    <a:pt x="10051" y="1519"/>
                  </a:cubicBezTo>
                  <a:cubicBezTo>
                    <a:pt x="10044" y="1526"/>
                    <a:pt x="10037" y="1537"/>
                    <a:pt x="10033" y="1547"/>
                  </a:cubicBezTo>
                  <a:cubicBezTo>
                    <a:pt x="10030" y="1558"/>
                    <a:pt x="10026" y="1572"/>
                    <a:pt x="10026" y="1586"/>
                  </a:cubicBezTo>
                  <a:cubicBezTo>
                    <a:pt x="10026" y="1600"/>
                    <a:pt x="10030" y="1611"/>
                    <a:pt x="10033" y="1621"/>
                  </a:cubicBezTo>
                  <a:cubicBezTo>
                    <a:pt x="10037" y="1632"/>
                    <a:pt x="10044" y="1642"/>
                    <a:pt x="10051" y="1649"/>
                  </a:cubicBezTo>
                  <a:cubicBezTo>
                    <a:pt x="10058" y="1657"/>
                    <a:pt x="10068" y="1664"/>
                    <a:pt x="10079" y="1671"/>
                  </a:cubicBezTo>
                  <a:cubicBezTo>
                    <a:pt x="10089" y="1674"/>
                    <a:pt x="10104" y="1678"/>
                    <a:pt x="10114" y="1678"/>
                  </a:cubicBezTo>
                  <a:cubicBezTo>
                    <a:pt x="10125" y="1678"/>
                    <a:pt x="10139" y="1675"/>
                    <a:pt x="10149" y="1671"/>
                  </a:cubicBezTo>
                  <a:cubicBezTo>
                    <a:pt x="10160" y="1668"/>
                    <a:pt x="10170" y="1660"/>
                    <a:pt x="10177" y="1653"/>
                  </a:cubicBezTo>
                  <a:cubicBezTo>
                    <a:pt x="10185" y="1646"/>
                    <a:pt x="10192" y="1635"/>
                    <a:pt x="10195" y="1625"/>
                  </a:cubicBezTo>
                  <a:cubicBezTo>
                    <a:pt x="10199" y="1614"/>
                    <a:pt x="10202" y="1600"/>
                    <a:pt x="10202" y="1586"/>
                  </a:cubicBezTo>
                  <a:close/>
                  <a:moveTo>
                    <a:pt x="10132" y="1597"/>
                  </a:moveTo>
                  <a:lnTo>
                    <a:pt x="10167" y="1653"/>
                  </a:lnTo>
                  <a:lnTo>
                    <a:pt x="10142" y="1653"/>
                  </a:lnTo>
                  <a:lnTo>
                    <a:pt x="10111" y="1600"/>
                  </a:lnTo>
                  <a:lnTo>
                    <a:pt x="10089" y="1600"/>
                  </a:lnTo>
                  <a:lnTo>
                    <a:pt x="10089" y="1653"/>
                  </a:lnTo>
                  <a:lnTo>
                    <a:pt x="10068" y="1653"/>
                  </a:lnTo>
                  <a:lnTo>
                    <a:pt x="10068" y="1526"/>
                  </a:lnTo>
                  <a:lnTo>
                    <a:pt x="10118" y="1526"/>
                  </a:lnTo>
                  <a:cubicBezTo>
                    <a:pt x="10132" y="1526"/>
                    <a:pt x="10146" y="1530"/>
                    <a:pt x="10153" y="1533"/>
                  </a:cubicBezTo>
                  <a:cubicBezTo>
                    <a:pt x="10160" y="1540"/>
                    <a:pt x="10163" y="1547"/>
                    <a:pt x="10163" y="1561"/>
                  </a:cubicBezTo>
                  <a:cubicBezTo>
                    <a:pt x="10163" y="1572"/>
                    <a:pt x="10160" y="1582"/>
                    <a:pt x="10153" y="1586"/>
                  </a:cubicBezTo>
                  <a:cubicBezTo>
                    <a:pt x="10149" y="1593"/>
                    <a:pt x="10142" y="1597"/>
                    <a:pt x="10132" y="1597"/>
                  </a:cubicBezTo>
                  <a:close/>
                  <a:moveTo>
                    <a:pt x="10125" y="1579"/>
                  </a:moveTo>
                  <a:cubicBezTo>
                    <a:pt x="10128" y="1579"/>
                    <a:pt x="10132" y="1579"/>
                    <a:pt x="10135" y="1575"/>
                  </a:cubicBezTo>
                  <a:cubicBezTo>
                    <a:pt x="10139" y="1575"/>
                    <a:pt x="10139" y="1572"/>
                    <a:pt x="10142" y="1568"/>
                  </a:cubicBezTo>
                  <a:cubicBezTo>
                    <a:pt x="10142" y="1565"/>
                    <a:pt x="10146" y="1561"/>
                    <a:pt x="10146" y="1558"/>
                  </a:cubicBezTo>
                  <a:cubicBezTo>
                    <a:pt x="10146" y="1554"/>
                    <a:pt x="10146" y="1551"/>
                    <a:pt x="10142" y="1547"/>
                  </a:cubicBezTo>
                  <a:cubicBezTo>
                    <a:pt x="10142" y="1544"/>
                    <a:pt x="10139" y="1544"/>
                    <a:pt x="10135" y="1544"/>
                  </a:cubicBezTo>
                  <a:cubicBezTo>
                    <a:pt x="10132" y="1544"/>
                    <a:pt x="10129" y="1540"/>
                    <a:pt x="10125" y="1540"/>
                  </a:cubicBezTo>
                  <a:cubicBezTo>
                    <a:pt x="10122" y="1540"/>
                    <a:pt x="10118" y="1540"/>
                    <a:pt x="10114" y="1540"/>
                  </a:cubicBezTo>
                  <a:lnTo>
                    <a:pt x="10089" y="1540"/>
                  </a:lnTo>
                  <a:lnTo>
                    <a:pt x="10089" y="1575"/>
                  </a:lnTo>
                  <a:lnTo>
                    <a:pt x="10114" y="1575"/>
                  </a:lnTo>
                  <a:cubicBezTo>
                    <a:pt x="10118" y="1582"/>
                    <a:pt x="10121" y="1579"/>
                    <a:pt x="10125" y="1579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Freeform 56"/>
            <p:cNvSpPr>
              <a:spLocks noChangeArrowheads="1"/>
            </p:cNvSpPr>
            <p:nvPr/>
          </p:nvSpPr>
          <p:spPr bwMode="auto">
            <a:xfrm>
              <a:off x="1930" y="2022"/>
              <a:ext cx="343" cy="223"/>
            </a:xfrm>
            <a:custGeom>
              <a:avLst/>
              <a:gdLst>
                <a:gd name="T0" fmla="*/ 1510 w 1515"/>
                <a:gd name="T1" fmla="*/ 0 h 988"/>
                <a:gd name="T2" fmla="*/ 3 w 1515"/>
                <a:gd name="T3" fmla="*/ 508 h 988"/>
                <a:gd name="T4" fmla="*/ 0 w 1515"/>
                <a:gd name="T5" fmla="*/ 539 h 988"/>
                <a:gd name="T6" fmla="*/ 1514 w 1515"/>
                <a:gd name="T7" fmla="*/ 987 h 988"/>
                <a:gd name="T8" fmla="*/ 1514 w 1515"/>
                <a:gd name="T9" fmla="*/ 0 h 988"/>
                <a:gd name="T10" fmla="*/ 1510 w 1515"/>
                <a:gd name="T11" fmla="*/ 0 h 9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15" h="988">
                  <a:moveTo>
                    <a:pt x="1510" y="0"/>
                  </a:moveTo>
                  <a:cubicBezTo>
                    <a:pt x="834" y="384"/>
                    <a:pt x="200" y="483"/>
                    <a:pt x="3" y="508"/>
                  </a:cubicBezTo>
                  <a:cubicBezTo>
                    <a:pt x="3" y="518"/>
                    <a:pt x="0" y="529"/>
                    <a:pt x="0" y="539"/>
                  </a:cubicBezTo>
                  <a:cubicBezTo>
                    <a:pt x="225" y="638"/>
                    <a:pt x="792" y="864"/>
                    <a:pt x="1514" y="987"/>
                  </a:cubicBezTo>
                  <a:lnTo>
                    <a:pt x="1514" y="0"/>
                  </a:lnTo>
                  <a:lnTo>
                    <a:pt x="151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Freeform 57"/>
            <p:cNvSpPr>
              <a:spLocks noChangeArrowheads="1"/>
            </p:cNvSpPr>
            <p:nvPr/>
          </p:nvSpPr>
          <p:spPr bwMode="auto">
            <a:xfrm>
              <a:off x="1922" y="1739"/>
              <a:ext cx="349" cy="369"/>
            </a:xfrm>
            <a:custGeom>
              <a:avLst/>
              <a:gdLst>
                <a:gd name="T0" fmla="*/ 1542 w 1543"/>
                <a:gd name="T1" fmla="*/ 1108 h 1633"/>
                <a:gd name="T2" fmla="*/ 1542 w 1543"/>
                <a:gd name="T3" fmla="*/ 0 h 1633"/>
                <a:gd name="T4" fmla="*/ 0 w 1543"/>
                <a:gd name="T5" fmla="*/ 1600 h 1633"/>
                <a:gd name="T6" fmla="*/ 14 w 1543"/>
                <a:gd name="T7" fmla="*/ 1632 h 1633"/>
                <a:gd name="T8" fmla="*/ 1542 w 1543"/>
                <a:gd name="T9" fmla="*/ 1108 h 16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3" h="1633">
                  <a:moveTo>
                    <a:pt x="1542" y="1108"/>
                  </a:moveTo>
                  <a:lnTo>
                    <a:pt x="1542" y="0"/>
                  </a:lnTo>
                  <a:lnTo>
                    <a:pt x="0" y="1600"/>
                  </a:lnTo>
                  <a:cubicBezTo>
                    <a:pt x="7" y="1611"/>
                    <a:pt x="11" y="1622"/>
                    <a:pt x="14" y="1632"/>
                  </a:cubicBezTo>
                  <a:cubicBezTo>
                    <a:pt x="201" y="1611"/>
                    <a:pt x="863" y="1505"/>
                    <a:pt x="1542" y="110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Freeform 58"/>
            <p:cNvSpPr>
              <a:spLocks noChangeArrowheads="1"/>
            </p:cNvSpPr>
            <p:nvPr/>
          </p:nvSpPr>
          <p:spPr bwMode="auto">
            <a:xfrm>
              <a:off x="1894" y="2170"/>
              <a:ext cx="378" cy="125"/>
            </a:xfrm>
            <a:custGeom>
              <a:avLst/>
              <a:gdLst>
                <a:gd name="T0" fmla="*/ 109 w 1670"/>
                <a:gd name="T1" fmla="*/ 0 h 555"/>
                <a:gd name="T2" fmla="*/ 0 w 1670"/>
                <a:gd name="T3" fmla="*/ 88 h 555"/>
                <a:gd name="T4" fmla="*/ 127 w 1670"/>
                <a:gd name="T5" fmla="*/ 554 h 555"/>
                <a:gd name="T6" fmla="*/ 1669 w 1670"/>
                <a:gd name="T7" fmla="*/ 554 h 555"/>
                <a:gd name="T8" fmla="*/ 1669 w 1670"/>
                <a:gd name="T9" fmla="*/ 459 h 555"/>
                <a:gd name="T10" fmla="*/ 109 w 1670"/>
                <a:gd name="T1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70" h="555">
                  <a:moveTo>
                    <a:pt x="109" y="0"/>
                  </a:moveTo>
                  <a:cubicBezTo>
                    <a:pt x="81" y="39"/>
                    <a:pt x="46" y="71"/>
                    <a:pt x="0" y="88"/>
                  </a:cubicBezTo>
                  <a:cubicBezTo>
                    <a:pt x="18" y="194"/>
                    <a:pt x="53" y="367"/>
                    <a:pt x="127" y="554"/>
                  </a:cubicBezTo>
                  <a:lnTo>
                    <a:pt x="1669" y="554"/>
                  </a:lnTo>
                  <a:lnTo>
                    <a:pt x="1669" y="459"/>
                  </a:lnTo>
                  <a:cubicBezTo>
                    <a:pt x="930" y="335"/>
                    <a:pt x="342" y="103"/>
                    <a:pt x="10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Freeform 59"/>
            <p:cNvSpPr>
              <a:spLocks noChangeArrowheads="1"/>
            </p:cNvSpPr>
            <p:nvPr/>
          </p:nvSpPr>
          <p:spPr bwMode="auto">
            <a:xfrm>
              <a:off x="1736" y="2190"/>
              <a:ext cx="145" cy="105"/>
            </a:xfrm>
            <a:custGeom>
              <a:avLst/>
              <a:gdLst>
                <a:gd name="T0" fmla="*/ 531 w 642"/>
                <a:gd name="T1" fmla="*/ 25 h 467"/>
                <a:gd name="T2" fmla="*/ 450 w 642"/>
                <a:gd name="T3" fmla="*/ 0 h 467"/>
                <a:gd name="T4" fmla="*/ 0 w 642"/>
                <a:gd name="T5" fmla="*/ 466 h 467"/>
                <a:gd name="T6" fmla="*/ 641 w 642"/>
                <a:gd name="T7" fmla="*/ 466 h 467"/>
                <a:gd name="T8" fmla="*/ 531 w 642"/>
                <a:gd name="T9" fmla="*/ 25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2" h="467">
                  <a:moveTo>
                    <a:pt x="531" y="25"/>
                  </a:moveTo>
                  <a:cubicBezTo>
                    <a:pt x="503" y="22"/>
                    <a:pt x="475" y="11"/>
                    <a:pt x="450" y="0"/>
                  </a:cubicBezTo>
                  <a:lnTo>
                    <a:pt x="0" y="466"/>
                  </a:lnTo>
                  <a:lnTo>
                    <a:pt x="641" y="466"/>
                  </a:lnTo>
                  <a:cubicBezTo>
                    <a:pt x="577" y="290"/>
                    <a:pt x="545" y="127"/>
                    <a:pt x="531" y="25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" name="Title Placeholder 1"/>
          <p:cNvSpPr>
            <a:spLocks noGrp="1"/>
          </p:cNvSpPr>
          <p:nvPr>
            <p:ph type="title"/>
          </p:nvPr>
        </p:nvSpPr>
        <p:spPr>
          <a:xfrm>
            <a:off x="304801" y="163122"/>
            <a:ext cx="11568750" cy="690936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42704" y="6567170"/>
            <a:ext cx="280436" cy="177421"/>
          </a:xfrm>
          <a:prstGeom prst="rect">
            <a:avLst/>
          </a:prstGeom>
          <a:ln w="25400" cap="rnd">
            <a:noFill/>
          </a:ln>
        </p:spPr>
        <p:txBody>
          <a:bodyPr vert="horz" lIns="0" tIns="0" rIns="36576" bIns="0" rtlCol="0" anchor="ctr"/>
          <a:lstStyle>
            <a:lvl1pPr algn="r">
              <a:defRPr sz="1000" b="1">
                <a:solidFill>
                  <a:schemeClr val="bg1"/>
                </a:solidFill>
              </a:defRPr>
            </a:lvl1pPr>
          </a:lstStyle>
          <a:p>
            <a:fld id="{369CBD11-8145-8849-BA5F-F03872159E2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207878" y="6540464"/>
            <a:ext cx="209704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 smtClean="0">
                <a:solidFill>
                  <a:schemeClr val="bg1">
                    <a:alpha val="40000"/>
                  </a:schemeClr>
                </a:solidFill>
              </a:rPr>
              <a:t>©2017 </a:t>
            </a:r>
            <a:r>
              <a:rPr lang="en-US" sz="900" dirty="0" err="1" smtClean="0">
                <a:solidFill>
                  <a:schemeClr val="bg1">
                    <a:alpha val="40000"/>
                  </a:schemeClr>
                </a:solidFill>
              </a:rPr>
              <a:t>LiveRamp</a:t>
            </a:r>
            <a:r>
              <a:rPr lang="en-US" sz="900" dirty="0" smtClean="0">
                <a:solidFill>
                  <a:schemeClr val="bg1">
                    <a:alpha val="40000"/>
                  </a:schemeClr>
                </a:solidFill>
              </a:rPr>
              <a:t>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703425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810" r:id="rId4"/>
    <p:sldLayoutId id="2147483811" r:id="rId5"/>
    <p:sldLayoutId id="2147483781" r:id="rId6"/>
    <p:sldLayoutId id="2147483782" r:id="rId7"/>
    <p:sldLayoutId id="2147483783" r:id="rId8"/>
    <p:sldLayoutId id="2147483784" r:id="rId9"/>
    <p:sldLayoutId id="2147483872" r:id="rId10"/>
    <p:sldLayoutId id="2147483873" r:id="rId11"/>
    <p:sldLayoutId id="2147483785" r:id="rId12"/>
    <p:sldLayoutId id="2147483862" r:id="rId13"/>
    <p:sldLayoutId id="2147483863" r:id="rId14"/>
    <p:sldLayoutId id="2147483864" r:id="rId15"/>
    <p:sldLayoutId id="2147483865" r:id="rId16"/>
    <p:sldLayoutId id="2147483878" r:id="rId17"/>
    <p:sldLayoutId id="2147483788" r:id="rId18"/>
    <p:sldLayoutId id="2147483789" r:id="rId19"/>
    <p:sldLayoutId id="2147483790" r:id="rId20"/>
  </p:sldLayoutIdLst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1219170" rtl="0" eaLnBrk="1" latinLnBrk="0" hangingPunct="1">
        <a:lnSpc>
          <a:spcPct val="85000"/>
        </a:lnSpc>
        <a:spcBef>
          <a:spcPct val="0"/>
        </a:spcBef>
        <a:buNone/>
        <a:defRPr sz="3400" b="0" i="0" kern="1200">
          <a:solidFill>
            <a:schemeClr val="bg1"/>
          </a:solidFill>
          <a:latin typeface="+mj-lt"/>
          <a:ea typeface="Arial" charset="0"/>
          <a:cs typeface="Arial" charset="0"/>
        </a:defRPr>
      </a:lvl1pPr>
    </p:titleStyle>
    <p:bodyStyle>
      <a:lvl1pPr marL="300559" indent="-300559" algn="l" defTabSz="121917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bg1"/>
        </a:buClr>
        <a:buSzPct val="100000"/>
        <a:buFont typeface="LucidaGrande" charset="0"/>
        <a:buChar char="◦"/>
        <a:defRPr sz="2800" b="0" i="0" kern="1200">
          <a:solidFill>
            <a:schemeClr val="bg1"/>
          </a:solidFill>
          <a:latin typeface="+mn-lt"/>
          <a:ea typeface="Arial" charset="0"/>
          <a:cs typeface="Arial" charset="0"/>
        </a:defRPr>
      </a:lvl1pPr>
      <a:lvl2pPr marL="609585" indent="-298443" algn="l" defTabSz="121917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bg1"/>
        </a:buClr>
        <a:buSzPct val="100000"/>
        <a:buFont typeface="Courier New" pitchFamily="49" charset="0"/>
        <a:buChar char="­"/>
        <a:tabLst/>
        <a:defRPr sz="2400" b="0" i="0" kern="1200">
          <a:solidFill>
            <a:schemeClr val="bg1"/>
          </a:solidFill>
          <a:latin typeface="+mn-lt"/>
          <a:ea typeface="Arial" charset="0"/>
          <a:cs typeface="Arial" charset="0"/>
        </a:defRPr>
      </a:lvl2pPr>
      <a:lvl3pPr marL="920728" indent="-311143" algn="l" defTabSz="121917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bg1"/>
        </a:buClr>
        <a:buFont typeface="Arial" pitchFamily="34" charset="0"/>
        <a:buChar char="»"/>
        <a:defRPr sz="2000" b="0" i="0" kern="1200">
          <a:solidFill>
            <a:schemeClr val="bg1"/>
          </a:solidFill>
          <a:latin typeface="+mn-lt"/>
          <a:ea typeface="Arial" charset="0"/>
          <a:cs typeface="Arial" charset="0"/>
        </a:defRPr>
      </a:lvl3pPr>
      <a:lvl4pPr marL="1219170" indent="-300559" algn="l" defTabSz="121917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bg1"/>
        </a:buClr>
        <a:buFont typeface="Arial" pitchFamily="34" charset="0"/>
        <a:buChar char="•"/>
        <a:defRPr sz="1800" b="0" i="0" kern="1200">
          <a:solidFill>
            <a:schemeClr val="bg1"/>
          </a:solidFill>
          <a:latin typeface="+mn-lt"/>
          <a:ea typeface="Arial" charset="0"/>
          <a:cs typeface="Arial" charset="0"/>
        </a:defRPr>
      </a:lvl4pPr>
      <a:lvl5pPr marL="1519729" indent="-300559" algn="l" defTabSz="121917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bg1"/>
        </a:buClr>
        <a:buFont typeface="Courier New" pitchFamily="49" charset="0"/>
        <a:buChar char="­"/>
        <a:defRPr sz="1600" b="0" i="0" kern="1200">
          <a:solidFill>
            <a:schemeClr val="bg1"/>
          </a:solidFill>
          <a:latin typeface="+mn-lt"/>
          <a:ea typeface="Arial" charset="0"/>
          <a:cs typeface="Arial" charset="0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4080">
          <p15:clr>
            <a:srgbClr val="F26B43"/>
          </p15:clr>
        </p15:guide>
        <p15:guide id="2" pos="192">
          <p15:clr>
            <a:srgbClr val="F26B43"/>
          </p15:clr>
        </p15:guide>
        <p15:guide id="3" pos="7488">
          <p15:clr>
            <a:srgbClr val="F26B43"/>
          </p15:clr>
        </p15:guide>
        <p15:guide id="4" orient="horz" pos="192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26"/>
          <p:cNvSpPr>
            <a:spLocks noGrp="1"/>
          </p:cNvSpPr>
          <p:nvPr>
            <p:ph type="body" idx="1"/>
          </p:nvPr>
        </p:nvSpPr>
        <p:spPr>
          <a:xfrm>
            <a:off x="304800" y="1120346"/>
            <a:ext cx="11582400" cy="5056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grpSp>
        <p:nvGrpSpPr>
          <p:cNvPr id="55" name="Group 54"/>
          <p:cNvGrpSpPr>
            <a:grpSpLocks/>
          </p:cNvGrpSpPr>
          <p:nvPr userDrawn="1"/>
        </p:nvGrpSpPr>
        <p:grpSpPr bwMode="auto">
          <a:xfrm>
            <a:off x="10442747" y="6535554"/>
            <a:ext cx="1277758" cy="257553"/>
            <a:chOff x="1736" y="1731"/>
            <a:chExt cx="2937" cy="592"/>
          </a:xfrm>
          <a:solidFill>
            <a:schemeClr val="bg1">
              <a:alpha val="75000"/>
            </a:schemeClr>
          </a:solidFill>
        </p:grpSpPr>
        <p:sp>
          <p:nvSpPr>
            <p:cNvPr id="56" name="Freeform 55"/>
            <p:cNvSpPr>
              <a:spLocks noChangeArrowheads="1"/>
            </p:cNvSpPr>
            <p:nvPr/>
          </p:nvSpPr>
          <p:spPr bwMode="auto">
            <a:xfrm>
              <a:off x="2356" y="1731"/>
              <a:ext cx="2318" cy="592"/>
            </a:xfrm>
            <a:custGeom>
              <a:avLst/>
              <a:gdLst>
                <a:gd name="T0" fmla="*/ 186 w 10224"/>
                <a:gd name="T1" fmla="*/ 17 h 2614"/>
                <a:gd name="T2" fmla="*/ 1137 w 10224"/>
                <a:gd name="T3" fmla="*/ 17 h 2614"/>
                <a:gd name="T4" fmla="*/ 1560 w 10224"/>
                <a:gd name="T5" fmla="*/ 412 h 2614"/>
                <a:gd name="T6" fmla="*/ 1968 w 10224"/>
                <a:gd name="T7" fmla="*/ 1505 h 2614"/>
                <a:gd name="T8" fmla="*/ 3200 w 10224"/>
                <a:gd name="T9" fmla="*/ 1565 h 2614"/>
                <a:gd name="T10" fmla="*/ 3531 w 10224"/>
                <a:gd name="T11" fmla="*/ 984 h 2614"/>
                <a:gd name="T12" fmla="*/ 4572 w 10224"/>
                <a:gd name="T13" fmla="*/ 0 h 2614"/>
                <a:gd name="T14" fmla="*/ 4368 w 10224"/>
                <a:gd name="T15" fmla="*/ 1699 h 2614"/>
                <a:gd name="T16" fmla="*/ 6474 w 10224"/>
                <a:gd name="T17" fmla="*/ 807 h 2614"/>
                <a:gd name="T18" fmla="*/ 5928 w 10224"/>
                <a:gd name="T19" fmla="*/ 649 h 2614"/>
                <a:gd name="T20" fmla="*/ 5710 w 10224"/>
                <a:gd name="T21" fmla="*/ 1297 h 2614"/>
                <a:gd name="T22" fmla="*/ 7234 w 10224"/>
                <a:gd name="T23" fmla="*/ 395 h 2614"/>
                <a:gd name="T24" fmla="*/ 7167 w 10224"/>
                <a:gd name="T25" fmla="*/ 649 h 2614"/>
                <a:gd name="T26" fmla="*/ 8086 w 10224"/>
                <a:gd name="T27" fmla="*/ 910 h 2614"/>
                <a:gd name="T28" fmla="*/ 8973 w 10224"/>
                <a:gd name="T29" fmla="*/ 1685 h 2614"/>
                <a:gd name="T30" fmla="*/ 9470 w 10224"/>
                <a:gd name="T31" fmla="*/ 1054 h 2614"/>
                <a:gd name="T32" fmla="*/ 2915 w 10224"/>
                <a:gd name="T33" fmla="*/ 2249 h 2614"/>
                <a:gd name="T34" fmla="*/ 2859 w 10224"/>
                <a:gd name="T35" fmla="*/ 2267 h 2614"/>
                <a:gd name="T36" fmla="*/ 2746 w 10224"/>
                <a:gd name="T37" fmla="*/ 2323 h 2614"/>
                <a:gd name="T38" fmla="*/ 3162 w 10224"/>
                <a:gd name="T39" fmla="*/ 2147 h 2614"/>
                <a:gd name="T40" fmla="*/ 3140 w 10224"/>
                <a:gd name="T41" fmla="*/ 2193 h 2614"/>
                <a:gd name="T42" fmla="*/ 3812 w 10224"/>
                <a:gd name="T43" fmla="*/ 2404 h 2614"/>
                <a:gd name="T44" fmla="*/ 3676 w 10224"/>
                <a:gd name="T45" fmla="*/ 2193 h 2614"/>
                <a:gd name="T46" fmla="*/ 3591 w 10224"/>
                <a:gd name="T47" fmla="*/ 2387 h 2614"/>
                <a:gd name="T48" fmla="*/ 3956 w 10224"/>
                <a:gd name="T49" fmla="*/ 2316 h 2614"/>
                <a:gd name="T50" fmla="*/ 4122 w 10224"/>
                <a:gd name="T51" fmla="*/ 2482 h 2614"/>
                <a:gd name="T52" fmla="*/ 4199 w 10224"/>
                <a:gd name="T53" fmla="*/ 2150 h 2614"/>
                <a:gd name="T54" fmla="*/ 4379 w 10224"/>
                <a:gd name="T55" fmla="*/ 2313 h 2614"/>
                <a:gd name="T56" fmla="*/ 4594 w 10224"/>
                <a:gd name="T57" fmla="*/ 2016 h 2614"/>
                <a:gd name="T58" fmla="*/ 4710 w 10224"/>
                <a:gd name="T59" fmla="*/ 2320 h 2614"/>
                <a:gd name="T60" fmla="*/ 4946 w 10224"/>
                <a:gd name="T61" fmla="*/ 2320 h 2614"/>
                <a:gd name="T62" fmla="*/ 5146 w 10224"/>
                <a:gd name="T63" fmla="*/ 2489 h 2614"/>
                <a:gd name="T64" fmla="*/ 5347 w 10224"/>
                <a:gd name="T65" fmla="*/ 2270 h 2614"/>
                <a:gd name="T66" fmla="*/ 5435 w 10224"/>
                <a:gd name="T67" fmla="*/ 2147 h 2614"/>
                <a:gd name="T68" fmla="*/ 5805 w 10224"/>
                <a:gd name="T69" fmla="*/ 2316 h 2614"/>
                <a:gd name="T70" fmla="*/ 6093 w 10224"/>
                <a:gd name="T71" fmla="*/ 2320 h 2614"/>
                <a:gd name="T72" fmla="*/ 6333 w 10224"/>
                <a:gd name="T73" fmla="*/ 2320 h 2614"/>
                <a:gd name="T74" fmla="*/ 6530 w 10224"/>
                <a:gd name="T75" fmla="*/ 2489 h 2614"/>
                <a:gd name="T76" fmla="*/ 6731 w 10224"/>
                <a:gd name="T77" fmla="*/ 2270 h 2614"/>
                <a:gd name="T78" fmla="*/ 6819 w 10224"/>
                <a:gd name="T79" fmla="*/ 2147 h 2614"/>
                <a:gd name="T80" fmla="*/ 7040 w 10224"/>
                <a:gd name="T81" fmla="*/ 2175 h 2614"/>
                <a:gd name="T82" fmla="*/ 7097 w 10224"/>
                <a:gd name="T83" fmla="*/ 2436 h 2614"/>
                <a:gd name="T84" fmla="*/ 7385 w 10224"/>
                <a:gd name="T85" fmla="*/ 2390 h 2614"/>
                <a:gd name="T86" fmla="*/ 7533 w 10224"/>
                <a:gd name="T87" fmla="*/ 2150 h 2614"/>
                <a:gd name="T88" fmla="*/ 7604 w 10224"/>
                <a:gd name="T89" fmla="*/ 2383 h 2614"/>
                <a:gd name="T90" fmla="*/ 7815 w 10224"/>
                <a:gd name="T91" fmla="*/ 2489 h 2614"/>
                <a:gd name="T92" fmla="*/ 8037 w 10224"/>
                <a:gd name="T93" fmla="*/ 2267 h 2614"/>
                <a:gd name="T94" fmla="*/ 8238 w 10224"/>
                <a:gd name="T95" fmla="*/ 2613 h 2614"/>
                <a:gd name="T96" fmla="*/ 10153 w 10224"/>
                <a:gd name="T97" fmla="*/ 1692 h 2614"/>
                <a:gd name="T98" fmla="*/ 10033 w 10224"/>
                <a:gd name="T99" fmla="*/ 1505 h 2614"/>
                <a:gd name="T100" fmla="*/ 10202 w 10224"/>
                <a:gd name="T101" fmla="*/ 1586 h 2614"/>
                <a:gd name="T102" fmla="*/ 10033 w 10224"/>
                <a:gd name="T103" fmla="*/ 1547 h 2614"/>
                <a:gd name="T104" fmla="*/ 10177 w 10224"/>
                <a:gd name="T105" fmla="*/ 1653 h 2614"/>
                <a:gd name="T106" fmla="*/ 10089 w 10224"/>
                <a:gd name="T107" fmla="*/ 1600 h 2614"/>
                <a:gd name="T108" fmla="*/ 10153 w 10224"/>
                <a:gd name="T109" fmla="*/ 1586 h 2614"/>
                <a:gd name="T110" fmla="*/ 10135 w 10224"/>
                <a:gd name="T111" fmla="*/ 1544 h 26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0224" h="2614">
                  <a:moveTo>
                    <a:pt x="546" y="1547"/>
                  </a:moveTo>
                  <a:lnTo>
                    <a:pt x="936" y="1547"/>
                  </a:lnTo>
                  <a:lnTo>
                    <a:pt x="936" y="1695"/>
                  </a:lnTo>
                  <a:cubicBezTo>
                    <a:pt x="803" y="1699"/>
                    <a:pt x="672" y="1702"/>
                    <a:pt x="553" y="1702"/>
                  </a:cubicBezTo>
                  <a:cubicBezTo>
                    <a:pt x="267" y="1702"/>
                    <a:pt x="0" y="1688"/>
                    <a:pt x="0" y="1332"/>
                  </a:cubicBezTo>
                  <a:lnTo>
                    <a:pt x="0" y="17"/>
                  </a:lnTo>
                  <a:lnTo>
                    <a:pt x="186" y="17"/>
                  </a:lnTo>
                  <a:lnTo>
                    <a:pt x="186" y="1231"/>
                  </a:lnTo>
                  <a:cubicBezTo>
                    <a:pt x="183" y="1491"/>
                    <a:pt x="236" y="1547"/>
                    <a:pt x="546" y="1547"/>
                  </a:cubicBezTo>
                  <a:close/>
                  <a:moveTo>
                    <a:pt x="1137" y="17"/>
                  </a:moveTo>
                  <a:cubicBezTo>
                    <a:pt x="1056" y="17"/>
                    <a:pt x="1031" y="52"/>
                    <a:pt x="1031" y="144"/>
                  </a:cubicBezTo>
                  <a:cubicBezTo>
                    <a:pt x="1031" y="239"/>
                    <a:pt x="1052" y="271"/>
                    <a:pt x="1137" y="271"/>
                  </a:cubicBezTo>
                  <a:cubicBezTo>
                    <a:pt x="1221" y="271"/>
                    <a:pt x="1243" y="239"/>
                    <a:pt x="1243" y="144"/>
                  </a:cubicBezTo>
                  <a:cubicBezTo>
                    <a:pt x="1246" y="52"/>
                    <a:pt x="1222" y="17"/>
                    <a:pt x="1137" y="17"/>
                  </a:cubicBezTo>
                  <a:close/>
                  <a:moveTo>
                    <a:pt x="1053" y="1699"/>
                  </a:moveTo>
                  <a:lnTo>
                    <a:pt x="1229" y="1699"/>
                  </a:lnTo>
                  <a:lnTo>
                    <a:pt x="1229" y="412"/>
                  </a:lnTo>
                  <a:lnTo>
                    <a:pt x="1053" y="412"/>
                  </a:lnTo>
                  <a:lnTo>
                    <a:pt x="1053" y="1699"/>
                  </a:lnTo>
                  <a:close/>
                  <a:moveTo>
                    <a:pt x="1968" y="1505"/>
                  </a:moveTo>
                  <a:lnTo>
                    <a:pt x="1560" y="412"/>
                  </a:lnTo>
                  <a:lnTo>
                    <a:pt x="1373" y="412"/>
                  </a:lnTo>
                  <a:lnTo>
                    <a:pt x="1824" y="1590"/>
                  </a:lnTo>
                  <a:cubicBezTo>
                    <a:pt x="1855" y="1674"/>
                    <a:pt x="1898" y="1713"/>
                    <a:pt x="1964" y="1713"/>
                  </a:cubicBezTo>
                  <a:cubicBezTo>
                    <a:pt x="2028" y="1713"/>
                    <a:pt x="2070" y="1671"/>
                    <a:pt x="2102" y="1590"/>
                  </a:cubicBezTo>
                  <a:lnTo>
                    <a:pt x="2559" y="412"/>
                  </a:lnTo>
                  <a:lnTo>
                    <a:pt x="2380" y="412"/>
                  </a:lnTo>
                  <a:lnTo>
                    <a:pt x="1968" y="1505"/>
                  </a:lnTo>
                  <a:close/>
                  <a:moveTo>
                    <a:pt x="2598" y="1054"/>
                  </a:moveTo>
                  <a:cubicBezTo>
                    <a:pt x="2598" y="589"/>
                    <a:pt x="2739" y="395"/>
                    <a:pt x="3158" y="395"/>
                  </a:cubicBezTo>
                  <a:cubicBezTo>
                    <a:pt x="3591" y="395"/>
                    <a:pt x="3711" y="620"/>
                    <a:pt x="3711" y="973"/>
                  </a:cubicBezTo>
                  <a:cubicBezTo>
                    <a:pt x="3711" y="1008"/>
                    <a:pt x="3711" y="1058"/>
                    <a:pt x="3707" y="1097"/>
                  </a:cubicBezTo>
                  <a:cubicBezTo>
                    <a:pt x="3559" y="1121"/>
                    <a:pt x="3257" y="1150"/>
                    <a:pt x="3077" y="1157"/>
                  </a:cubicBezTo>
                  <a:lnTo>
                    <a:pt x="2774" y="1167"/>
                  </a:lnTo>
                  <a:cubicBezTo>
                    <a:pt x="2795" y="1431"/>
                    <a:pt x="2876" y="1565"/>
                    <a:pt x="3200" y="1565"/>
                  </a:cubicBezTo>
                  <a:cubicBezTo>
                    <a:pt x="3366" y="1565"/>
                    <a:pt x="3521" y="1547"/>
                    <a:pt x="3654" y="1530"/>
                  </a:cubicBezTo>
                  <a:lnTo>
                    <a:pt x="3672" y="1671"/>
                  </a:lnTo>
                  <a:cubicBezTo>
                    <a:pt x="3524" y="1692"/>
                    <a:pt x="3376" y="1713"/>
                    <a:pt x="3133" y="1713"/>
                  </a:cubicBezTo>
                  <a:cubicBezTo>
                    <a:pt x="2711" y="1713"/>
                    <a:pt x="2598" y="1434"/>
                    <a:pt x="2598" y="1054"/>
                  </a:cubicBezTo>
                  <a:close/>
                  <a:moveTo>
                    <a:pt x="2771" y="1037"/>
                  </a:moveTo>
                  <a:lnTo>
                    <a:pt x="3109" y="1019"/>
                  </a:lnTo>
                  <a:cubicBezTo>
                    <a:pt x="3221" y="1016"/>
                    <a:pt x="3415" y="998"/>
                    <a:pt x="3531" y="984"/>
                  </a:cubicBezTo>
                  <a:cubicBezTo>
                    <a:pt x="3535" y="959"/>
                    <a:pt x="3535" y="920"/>
                    <a:pt x="3535" y="892"/>
                  </a:cubicBezTo>
                  <a:cubicBezTo>
                    <a:pt x="3535" y="673"/>
                    <a:pt x="3440" y="536"/>
                    <a:pt x="3158" y="536"/>
                  </a:cubicBezTo>
                  <a:cubicBezTo>
                    <a:pt x="2838" y="539"/>
                    <a:pt x="2771" y="705"/>
                    <a:pt x="2771" y="1037"/>
                  </a:cubicBezTo>
                  <a:close/>
                  <a:moveTo>
                    <a:pt x="4368" y="1699"/>
                  </a:moveTo>
                  <a:lnTo>
                    <a:pt x="4027" y="1699"/>
                  </a:lnTo>
                  <a:lnTo>
                    <a:pt x="4027" y="45"/>
                  </a:lnTo>
                  <a:cubicBezTo>
                    <a:pt x="4171" y="17"/>
                    <a:pt x="4372" y="0"/>
                    <a:pt x="4572" y="0"/>
                  </a:cubicBezTo>
                  <a:cubicBezTo>
                    <a:pt x="4942" y="0"/>
                    <a:pt x="5248" y="74"/>
                    <a:pt x="5248" y="529"/>
                  </a:cubicBezTo>
                  <a:cubicBezTo>
                    <a:pt x="5248" y="825"/>
                    <a:pt x="5125" y="966"/>
                    <a:pt x="4924" y="1026"/>
                  </a:cubicBezTo>
                  <a:lnTo>
                    <a:pt x="5308" y="1699"/>
                  </a:lnTo>
                  <a:lnTo>
                    <a:pt x="4917" y="1699"/>
                  </a:lnTo>
                  <a:lnTo>
                    <a:pt x="4572" y="1065"/>
                  </a:lnTo>
                  <a:cubicBezTo>
                    <a:pt x="4505" y="1065"/>
                    <a:pt x="4425" y="1061"/>
                    <a:pt x="4368" y="1058"/>
                  </a:cubicBezTo>
                  <a:lnTo>
                    <a:pt x="4368" y="1699"/>
                  </a:lnTo>
                  <a:close/>
                  <a:moveTo>
                    <a:pt x="4368" y="786"/>
                  </a:moveTo>
                  <a:cubicBezTo>
                    <a:pt x="4439" y="793"/>
                    <a:pt x="4505" y="793"/>
                    <a:pt x="4576" y="793"/>
                  </a:cubicBezTo>
                  <a:cubicBezTo>
                    <a:pt x="4787" y="793"/>
                    <a:pt x="4910" y="740"/>
                    <a:pt x="4910" y="525"/>
                  </a:cubicBezTo>
                  <a:cubicBezTo>
                    <a:pt x="4910" y="338"/>
                    <a:pt x="4826" y="264"/>
                    <a:pt x="4583" y="264"/>
                  </a:cubicBezTo>
                  <a:cubicBezTo>
                    <a:pt x="4516" y="264"/>
                    <a:pt x="4439" y="268"/>
                    <a:pt x="4368" y="278"/>
                  </a:cubicBezTo>
                  <a:lnTo>
                    <a:pt x="4368" y="786"/>
                  </a:lnTo>
                  <a:close/>
                  <a:moveTo>
                    <a:pt x="6474" y="807"/>
                  </a:moveTo>
                  <a:lnTo>
                    <a:pt x="6474" y="1350"/>
                  </a:lnTo>
                  <a:cubicBezTo>
                    <a:pt x="6474" y="1438"/>
                    <a:pt x="6470" y="1512"/>
                    <a:pt x="6463" y="1593"/>
                  </a:cubicBezTo>
                  <a:cubicBezTo>
                    <a:pt x="6315" y="1681"/>
                    <a:pt x="6122" y="1713"/>
                    <a:pt x="5889" y="1713"/>
                  </a:cubicBezTo>
                  <a:cubicBezTo>
                    <a:pt x="5534" y="1713"/>
                    <a:pt x="5396" y="1575"/>
                    <a:pt x="5396" y="1304"/>
                  </a:cubicBezTo>
                  <a:cubicBezTo>
                    <a:pt x="5396" y="1079"/>
                    <a:pt x="5495" y="938"/>
                    <a:pt x="5752" y="896"/>
                  </a:cubicBezTo>
                  <a:cubicBezTo>
                    <a:pt x="5886" y="874"/>
                    <a:pt x="6023" y="867"/>
                    <a:pt x="6164" y="864"/>
                  </a:cubicBezTo>
                  <a:cubicBezTo>
                    <a:pt x="6164" y="716"/>
                    <a:pt x="6097" y="649"/>
                    <a:pt x="5928" y="649"/>
                  </a:cubicBezTo>
                  <a:cubicBezTo>
                    <a:pt x="5773" y="649"/>
                    <a:pt x="5604" y="666"/>
                    <a:pt x="5474" y="680"/>
                  </a:cubicBezTo>
                  <a:lnTo>
                    <a:pt x="5449" y="441"/>
                  </a:lnTo>
                  <a:cubicBezTo>
                    <a:pt x="5583" y="416"/>
                    <a:pt x="5762" y="391"/>
                    <a:pt x="5953" y="391"/>
                  </a:cubicBezTo>
                  <a:cubicBezTo>
                    <a:pt x="6234" y="395"/>
                    <a:pt x="6474" y="476"/>
                    <a:pt x="6474" y="807"/>
                  </a:cubicBezTo>
                  <a:close/>
                  <a:moveTo>
                    <a:pt x="6160" y="1072"/>
                  </a:moveTo>
                  <a:cubicBezTo>
                    <a:pt x="6065" y="1075"/>
                    <a:pt x="5953" y="1079"/>
                    <a:pt x="5865" y="1100"/>
                  </a:cubicBezTo>
                  <a:cubicBezTo>
                    <a:pt x="5752" y="1128"/>
                    <a:pt x="5710" y="1164"/>
                    <a:pt x="5710" y="1297"/>
                  </a:cubicBezTo>
                  <a:cubicBezTo>
                    <a:pt x="5710" y="1431"/>
                    <a:pt x="5787" y="1470"/>
                    <a:pt x="5928" y="1470"/>
                  </a:cubicBezTo>
                  <a:cubicBezTo>
                    <a:pt x="5998" y="1470"/>
                    <a:pt x="6086" y="1466"/>
                    <a:pt x="6153" y="1434"/>
                  </a:cubicBezTo>
                  <a:cubicBezTo>
                    <a:pt x="6160" y="1381"/>
                    <a:pt x="6160" y="1318"/>
                    <a:pt x="6160" y="1262"/>
                  </a:cubicBezTo>
                  <a:lnTo>
                    <a:pt x="6160" y="1072"/>
                  </a:lnTo>
                  <a:close/>
                  <a:moveTo>
                    <a:pt x="7935" y="395"/>
                  </a:moveTo>
                  <a:cubicBezTo>
                    <a:pt x="7797" y="395"/>
                    <a:pt x="7657" y="423"/>
                    <a:pt x="7544" y="469"/>
                  </a:cubicBezTo>
                  <a:cubicBezTo>
                    <a:pt x="7474" y="423"/>
                    <a:pt x="7375" y="395"/>
                    <a:pt x="7234" y="395"/>
                  </a:cubicBezTo>
                  <a:cubicBezTo>
                    <a:pt x="7033" y="395"/>
                    <a:pt x="6833" y="437"/>
                    <a:pt x="6692" y="515"/>
                  </a:cubicBezTo>
                  <a:cubicBezTo>
                    <a:pt x="6685" y="596"/>
                    <a:pt x="6681" y="670"/>
                    <a:pt x="6681" y="758"/>
                  </a:cubicBezTo>
                  <a:lnTo>
                    <a:pt x="6681" y="1699"/>
                  </a:lnTo>
                  <a:lnTo>
                    <a:pt x="6998" y="1699"/>
                  </a:lnTo>
                  <a:lnTo>
                    <a:pt x="6998" y="857"/>
                  </a:lnTo>
                  <a:cubicBezTo>
                    <a:pt x="6998" y="800"/>
                    <a:pt x="7002" y="737"/>
                    <a:pt x="7005" y="684"/>
                  </a:cubicBezTo>
                  <a:cubicBezTo>
                    <a:pt x="7044" y="663"/>
                    <a:pt x="7114" y="649"/>
                    <a:pt x="7167" y="649"/>
                  </a:cubicBezTo>
                  <a:cubicBezTo>
                    <a:pt x="7343" y="649"/>
                    <a:pt x="7382" y="740"/>
                    <a:pt x="7382" y="906"/>
                  </a:cubicBezTo>
                  <a:lnTo>
                    <a:pt x="7382" y="1695"/>
                  </a:lnTo>
                  <a:lnTo>
                    <a:pt x="7702" y="1695"/>
                  </a:lnTo>
                  <a:lnTo>
                    <a:pt x="7702" y="878"/>
                  </a:lnTo>
                  <a:cubicBezTo>
                    <a:pt x="7702" y="814"/>
                    <a:pt x="7699" y="751"/>
                    <a:pt x="7685" y="694"/>
                  </a:cubicBezTo>
                  <a:cubicBezTo>
                    <a:pt x="7745" y="666"/>
                    <a:pt x="7819" y="652"/>
                    <a:pt x="7868" y="652"/>
                  </a:cubicBezTo>
                  <a:cubicBezTo>
                    <a:pt x="8047" y="652"/>
                    <a:pt x="8086" y="740"/>
                    <a:pt x="8086" y="910"/>
                  </a:cubicBezTo>
                  <a:lnTo>
                    <a:pt x="8086" y="1699"/>
                  </a:lnTo>
                  <a:lnTo>
                    <a:pt x="8407" y="1699"/>
                  </a:lnTo>
                  <a:lnTo>
                    <a:pt x="8407" y="878"/>
                  </a:lnTo>
                  <a:cubicBezTo>
                    <a:pt x="8407" y="617"/>
                    <a:pt x="8347" y="395"/>
                    <a:pt x="7935" y="395"/>
                  </a:cubicBezTo>
                  <a:close/>
                  <a:moveTo>
                    <a:pt x="9790" y="1054"/>
                  </a:moveTo>
                  <a:cubicBezTo>
                    <a:pt x="9790" y="1551"/>
                    <a:pt x="9614" y="1713"/>
                    <a:pt x="9220" y="1713"/>
                  </a:cubicBezTo>
                  <a:cubicBezTo>
                    <a:pt x="9142" y="1713"/>
                    <a:pt x="9051" y="1702"/>
                    <a:pt x="8973" y="1685"/>
                  </a:cubicBezTo>
                  <a:lnTo>
                    <a:pt x="8973" y="2299"/>
                  </a:lnTo>
                  <a:lnTo>
                    <a:pt x="8653" y="2299"/>
                  </a:lnTo>
                  <a:lnTo>
                    <a:pt x="8653" y="758"/>
                  </a:lnTo>
                  <a:cubicBezTo>
                    <a:pt x="8653" y="670"/>
                    <a:pt x="8657" y="596"/>
                    <a:pt x="8664" y="515"/>
                  </a:cubicBezTo>
                  <a:cubicBezTo>
                    <a:pt x="8808" y="430"/>
                    <a:pt x="9005" y="395"/>
                    <a:pt x="9181" y="395"/>
                  </a:cubicBezTo>
                  <a:cubicBezTo>
                    <a:pt x="9611" y="395"/>
                    <a:pt x="9790" y="550"/>
                    <a:pt x="9790" y="1054"/>
                  </a:cubicBezTo>
                  <a:close/>
                  <a:moveTo>
                    <a:pt x="9470" y="1054"/>
                  </a:moveTo>
                  <a:cubicBezTo>
                    <a:pt x="9470" y="843"/>
                    <a:pt x="9459" y="645"/>
                    <a:pt x="9185" y="645"/>
                  </a:cubicBezTo>
                  <a:cubicBezTo>
                    <a:pt x="9114" y="645"/>
                    <a:pt x="9033" y="656"/>
                    <a:pt x="8984" y="680"/>
                  </a:cubicBezTo>
                  <a:cubicBezTo>
                    <a:pt x="8977" y="733"/>
                    <a:pt x="8977" y="797"/>
                    <a:pt x="8977" y="853"/>
                  </a:cubicBezTo>
                  <a:lnTo>
                    <a:pt x="8977" y="1434"/>
                  </a:lnTo>
                  <a:cubicBezTo>
                    <a:pt x="9030" y="1452"/>
                    <a:pt x="9100" y="1463"/>
                    <a:pt x="9156" y="1463"/>
                  </a:cubicBezTo>
                  <a:cubicBezTo>
                    <a:pt x="9459" y="1463"/>
                    <a:pt x="9470" y="1290"/>
                    <a:pt x="9470" y="1054"/>
                  </a:cubicBezTo>
                  <a:close/>
                  <a:moveTo>
                    <a:pt x="2915" y="2249"/>
                  </a:moveTo>
                  <a:lnTo>
                    <a:pt x="2915" y="2404"/>
                  </a:lnTo>
                  <a:cubicBezTo>
                    <a:pt x="2915" y="2426"/>
                    <a:pt x="2915" y="2443"/>
                    <a:pt x="2912" y="2464"/>
                  </a:cubicBezTo>
                  <a:cubicBezTo>
                    <a:pt x="2873" y="2486"/>
                    <a:pt x="2824" y="2493"/>
                    <a:pt x="2767" y="2493"/>
                  </a:cubicBezTo>
                  <a:cubicBezTo>
                    <a:pt x="2676" y="2493"/>
                    <a:pt x="2637" y="2461"/>
                    <a:pt x="2637" y="2390"/>
                  </a:cubicBezTo>
                  <a:cubicBezTo>
                    <a:pt x="2637" y="2330"/>
                    <a:pt x="2662" y="2295"/>
                    <a:pt x="2725" y="2284"/>
                  </a:cubicBezTo>
                  <a:cubicBezTo>
                    <a:pt x="2764" y="2277"/>
                    <a:pt x="2809" y="2277"/>
                    <a:pt x="2859" y="2274"/>
                  </a:cubicBezTo>
                  <a:lnTo>
                    <a:pt x="2859" y="2267"/>
                  </a:lnTo>
                  <a:cubicBezTo>
                    <a:pt x="2859" y="2214"/>
                    <a:pt x="2838" y="2193"/>
                    <a:pt x="2778" y="2193"/>
                  </a:cubicBezTo>
                  <a:cubicBezTo>
                    <a:pt x="2739" y="2193"/>
                    <a:pt x="2697" y="2196"/>
                    <a:pt x="2662" y="2203"/>
                  </a:cubicBezTo>
                  <a:lnTo>
                    <a:pt x="2658" y="2161"/>
                  </a:lnTo>
                  <a:cubicBezTo>
                    <a:pt x="2697" y="2154"/>
                    <a:pt x="2736" y="2150"/>
                    <a:pt x="2785" y="2150"/>
                  </a:cubicBezTo>
                  <a:cubicBezTo>
                    <a:pt x="2855" y="2147"/>
                    <a:pt x="2915" y="2165"/>
                    <a:pt x="2915" y="2249"/>
                  </a:cubicBezTo>
                  <a:close/>
                  <a:moveTo>
                    <a:pt x="2859" y="2316"/>
                  </a:moveTo>
                  <a:cubicBezTo>
                    <a:pt x="2824" y="2316"/>
                    <a:pt x="2778" y="2320"/>
                    <a:pt x="2746" y="2323"/>
                  </a:cubicBezTo>
                  <a:cubicBezTo>
                    <a:pt x="2711" y="2330"/>
                    <a:pt x="2693" y="2344"/>
                    <a:pt x="2693" y="2387"/>
                  </a:cubicBezTo>
                  <a:cubicBezTo>
                    <a:pt x="2693" y="2433"/>
                    <a:pt x="2718" y="2447"/>
                    <a:pt x="2774" y="2447"/>
                  </a:cubicBezTo>
                  <a:cubicBezTo>
                    <a:pt x="2799" y="2447"/>
                    <a:pt x="2831" y="2443"/>
                    <a:pt x="2855" y="2433"/>
                  </a:cubicBezTo>
                  <a:cubicBezTo>
                    <a:pt x="2855" y="2419"/>
                    <a:pt x="2855" y="2397"/>
                    <a:pt x="2855" y="2383"/>
                  </a:cubicBezTo>
                  <a:lnTo>
                    <a:pt x="2855" y="2316"/>
                  </a:lnTo>
                  <a:lnTo>
                    <a:pt x="2859" y="2316"/>
                  </a:lnTo>
                  <a:close/>
                  <a:moveTo>
                    <a:pt x="3162" y="2147"/>
                  </a:moveTo>
                  <a:cubicBezTo>
                    <a:pt x="3098" y="2147"/>
                    <a:pt x="3049" y="2157"/>
                    <a:pt x="3010" y="2175"/>
                  </a:cubicBezTo>
                  <a:cubicBezTo>
                    <a:pt x="3010" y="2196"/>
                    <a:pt x="3007" y="2214"/>
                    <a:pt x="3007" y="2235"/>
                  </a:cubicBezTo>
                  <a:lnTo>
                    <a:pt x="3007" y="2489"/>
                  </a:lnTo>
                  <a:lnTo>
                    <a:pt x="3063" y="2489"/>
                  </a:lnTo>
                  <a:lnTo>
                    <a:pt x="3063" y="2256"/>
                  </a:lnTo>
                  <a:cubicBezTo>
                    <a:pt x="3063" y="2242"/>
                    <a:pt x="3063" y="2221"/>
                    <a:pt x="3063" y="2207"/>
                  </a:cubicBezTo>
                  <a:cubicBezTo>
                    <a:pt x="3081" y="2200"/>
                    <a:pt x="3116" y="2193"/>
                    <a:pt x="3140" y="2193"/>
                  </a:cubicBezTo>
                  <a:cubicBezTo>
                    <a:pt x="3218" y="2193"/>
                    <a:pt x="3228" y="2217"/>
                    <a:pt x="3228" y="2277"/>
                  </a:cubicBezTo>
                  <a:lnTo>
                    <a:pt x="3228" y="2486"/>
                  </a:lnTo>
                  <a:lnTo>
                    <a:pt x="3285" y="2486"/>
                  </a:lnTo>
                  <a:lnTo>
                    <a:pt x="3285" y="2267"/>
                  </a:lnTo>
                  <a:cubicBezTo>
                    <a:pt x="3292" y="2200"/>
                    <a:pt x="3278" y="2147"/>
                    <a:pt x="3162" y="2147"/>
                  </a:cubicBezTo>
                  <a:close/>
                  <a:moveTo>
                    <a:pt x="3812" y="2249"/>
                  </a:moveTo>
                  <a:lnTo>
                    <a:pt x="3812" y="2404"/>
                  </a:lnTo>
                  <a:cubicBezTo>
                    <a:pt x="3812" y="2426"/>
                    <a:pt x="3812" y="2443"/>
                    <a:pt x="3808" y="2464"/>
                  </a:cubicBezTo>
                  <a:cubicBezTo>
                    <a:pt x="3770" y="2486"/>
                    <a:pt x="3721" y="2493"/>
                    <a:pt x="3665" y="2493"/>
                  </a:cubicBezTo>
                  <a:cubicBezTo>
                    <a:pt x="3573" y="2493"/>
                    <a:pt x="3535" y="2461"/>
                    <a:pt x="3535" y="2390"/>
                  </a:cubicBezTo>
                  <a:cubicBezTo>
                    <a:pt x="3535" y="2330"/>
                    <a:pt x="3559" y="2295"/>
                    <a:pt x="3623" y="2284"/>
                  </a:cubicBezTo>
                  <a:cubicBezTo>
                    <a:pt x="3662" y="2277"/>
                    <a:pt x="3707" y="2277"/>
                    <a:pt x="3756" y="2274"/>
                  </a:cubicBezTo>
                  <a:lnTo>
                    <a:pt x="3756" y="2267"/>
                  </a:lnTo>
                  <a:cubicBezTo>
                    <a:pt x="3756" y="2214"/>
                    <a:pt x="3735" y="2193"/>
                    <a:pt x="3676" y="2193"/>
                  </a:cubicBezTo>
                  <a:cubicBezTo>
                    <a:pt x="3637" y="2193"/>
                    <a:pt x="3595" y="2196"/>
                    <a:pt x="3559" y="2203"/>
                  </a:cubicBezTo>
                  <a:lnTo>
                    <a:pt x="3556" y="2161"/>
                  </a:lnTo>
                  <a:cubicBezTo>
                    <a:pt x="3595" y="2154"/>
                    <a:pt x="3633" y="2150"/>
                    <a:pt x="3683" y="2150"/>
                  </a:cubicBezTo>
                  <a:cubicBezTo>
                    <a:pt x="3756" y="2147"/>
                    <a:pt x="3812" y="2165"/>
                    <a:pt x="3812" y="2249"/>
                  </a:cubicBezTo>
                  <a:close/>
                  <a:moveTo>
                    <a:pt x="3756" y="2316"/>
                  </a:moveTo>
                  <a:cubicBezTo>
                    <a:pt x="3721" y="2316"/>
                    <a:pt x="3679" y="2320"/>
                    <a:pt x="3644" y="2323"/>
                  </a:cubicBezTo>
                  <a:cubicBezTo>
                    <a:pt x="3609" y="2330"/>
                    <a:pt x="3591" y="2344"/>
                    <a:pt x="3591" y="2387"/>
                  </a:cubicBezTo>
                  <a:cubicBezTo>
                    <a:pt x="3591" y="2433"/>
                    <a:pt x="3616" y="2447"/>
                    <a:pt x="3672" y="2447"/>
                  </a:cubicBezTo>
                  <a:cubicBezTo>
                    <a:pt x="3697" y="2447"/>
                    <a:pt x="3728" y="2443"/>
                    <a:pt x="3752" y="2433"/>
                  </a:cubicBezTo>
                  <a:cubicBezTo>
                    <a:pt x="3752" y="2419"/>
                    <a:pt x="3752" y="2397"/>
                    <a:pt x="3752" y="2383"/>
                  </a:cubicBezTo>
                  <a:lnTo>
                    <a:pt x="3752" y="2316"/>
                  </a:lnTo>
                  <a:lnTo>
                    <a:pt x="3756" y="2316"/>
                  </a:lnTo>
                  <a:close/>
                  <a:moveTo>
                    <a:pt x="4062" y="2443"/>
                  </a:moveTo>
                  <a:cubicBezTo>
                    <a:pt x="3960" y="2443"/>
                    <a:pt x="3956" y="2401"/>
                    <a:pt x="3956" y="2316"/>
                  </a:cubicBezTo>
                  <a:cubicBezTo>
                    <a:pt x="3956" y="2224"/>
                    <a:pt x="3967" y="2193"/>
                    <a:pt x="4062" y="2193"/>
                  </a:cubicBezTo>
                  <a:cubicBezTo>
                    <a:pt x="4079" y="2193"/>
                    <a:pt x="4101" y="2196"/>
                    <a:pt x="4118" y="2200"/>
                  </a:cubicBezTo>
                  <a:lnTo>
                    <a:pt x="4122" y="2157"/>
                  </a:lnTo>
                  <a:cubicBezTo>
                    <a:pt x="4101" y="2150"/>
                    <a:pt x="4072" y="2147"/>
                    <a:pt x="4041" y="2147"/>
                  </a:cubicBezTo>
                  <a:cubicBezTo>
                    <a:pt x="3918" y="2147"/>
                    <a:pt x="3893" y="2207"/>
                    <a:pt x="3893" y="2316"/>
                  </a:cubicBezTo>
                  <a:cubicBezTo>
                    <a:pt x="3893" y="2411"/>
                    <a:pt x="3914" y="2493"/>
                    <a:pt x="4027" y="2493"/>
                  </a:cubicBezTo>
                  <a:cubicBezTo>
                    <a:pt x="4065" y="2493"/>
                    <a:pt x="4094" y="2489"/>
                    <a:pt x="4122" y="2482"/>
                  </a:cubicBezTo>
                  <a:lnTo>
                    <a:pt x="4115" y="2436"/>
                  </a:lnTo>
                  <a:cubicBezTo>
                    <a:pt x="4101" y="2440"/>
                    <a:pt x="4079" y="2443"/>
                    <a:pt x="4062" y="2443"/>
                  </a:cubicBezTo>
                  <a:close/>
                  <a:moveTo>
                    <a:pt x="4484" y="2150"/>
                  </a:moveTo>
                  <a:lnTo>
                    <a:pt x="4421" y="2150"/>
                  </a:lnTo>
                  <a:lnTo>
                    <a:pt x="4344" y="2270"/>
                  </a:lnTo>
                  <a:lnTo>
                    <a:pt x="4266" y="2150"/>
                  </a:lnTo>
                  <a:lnTo>
                    <a:pt x="4199" y="2150"/>
                  </a:lnTo>
                  <a:lnTo>
                    <a:pt x="4312" y="2313"/>
                  </a:lnTo>
                  <a:lnTo>
                    <a:pt x="4192" y="2489"/>
                  </a:lnTo>
                  <a:lnTo>
                    <a:pt x="4256" y="2489"/>
                  </a:lnTo>
                  <a:lnTo>
                    <a:pt x="4344" y="2359"/>
                  </a:lnTo>
                  <a:lnTo>
                    <a:pt x="4432" y="2489"/>
                  </a:lnTo>
                  <a:lnTo>
                    <a:pt x="4498" y="2489"/>
                  </a:lnTo>
                  <a:lnTo>
                    <a:pt x="4379" y="2313"/>
                  </a:lnTo>
                  <a:lnTo>
                    <a:pt x="4484" y="2150"/>
                  </a:lnTo>
                  <a:close/>
                  <a:moveTo>
                    <a:pt x="4565" y="2489"/>
                  </a:moveTo>
                  <a:lnTo>
                    <a:pt x="4625" y="2489"/>
                  </a:lnTo>
                  <a:lnTo>
                    <a:pt x="4625" y="2150"/>
                  </a:lnTo>
                  <a:lnTo>
                    <a:pt x="4565" y="2150"/>
                  </a:lnTo>
                  <a:lnTo>
                    <a:pt x="4565" y="2489"/>
                  </a:lnTo>
                  <a:close/>
                  <a:moveTo>
                    <a:pt x="4594" y="2016"/>
                  </a:moveTo>
                  <a:cubicBezTo>
                    <a:pt x="4566" y="2016"/>
                    <a:pt x="4558" y="2027"/>
                    <a:pt x="4558" y="2055"/>
                  </a:cubicBezTo>
                  <a:cubicBezTo>
                    <a:pt x="4558" y="2083"/>
                    <a:pt x="4566" y="2094"/>
                    <a:pt x="4594" y="2094"/>
                  </a:cubicBezTo>
                  <a:cubicBezTo>
                    <a:pt x="4623" y="2094"/>
                    <a:pt x="4629" y="2083"/>
                    <a:pt x="4629" y="2055"/>
                  </a:cubicBezTo>
                  <a:cubicBezTo>
                    <a:pt x="4629" y="2027"/>
                    <a:pt x="4623" y="2016"/>
                    <a:pt x="4594" y="2016"/>
                  </a:cubicBezTo>
                  <a:close/>
                  <a:moveTo>
                    <a:pt x="5005" y="2320"/>
                  </a:moveTo>
                  <a:cubicBezTo>
                    <a:pt x="5005" y="2444"/>
                    <a:pt x="4968" y="2493"/>
                    <a:pt x="4858" y="2493"/>
                  </a:cubicBezTo>
                  <a:cubicBezTo>
                    <a:pt x="4749" y="2493"/>
                    <a:pt x="4710" y="2447"/>
                    <a:pt x="4710" y="2320"/>
                  </a:cubicBezTo>
                  <a:cubicBezTo>
                    <a:pt x="4710" y="2193"/>
                    <a:pt x="4748" y="2147"/>
                    <a:pt x="4858" y="2147"/>
                  </a:cubicBezTo>
                  <a:cubicBezTo>
                    <a:pt x="4967" y="2147"/>
                    <a:pt x="5005" y="2197"/>
                    <a:pt x="5005" y="2320"/>
                  </a:cubicBezTo>
                  <a:close/>
                  <a:moveTo>
                    <a:pt x="4946" y="2320"/>
                  </a:moveTo>
                  <a:cubicBezTo>
                    <a:pt x="4946" y="2225"/>
                    <a:pt x="4924" y="2193"/>
                    <a:pt x="4854" y="2193"/>
                  </a:cubicBezTo>
                  <a:cubicBezTo>
                    <a:pt x="4784" y="2193"/>
                    <a:pt x="4763" y="2218"/>
                    <a:pt x="4763" y="2320"/>
                  </a:cubicBezTo>
                  <a:cubicBezTo>
                    <a:pt x="4763" y="2423"/>
                    <a:pt x="4784" y="2447"/>
                    <a:pt x="4854" y="2447"/>
                  </a:cubicBezTo>
                  <a:cubicBezTo>
                    <a:pt x="4924" y="2443"/>
                    <a:pt x="4946" y="2416"/>
                    <a:pt x="4946" y="2320"/>
                  </a:cubicBezTo>
                  <a:close/>
                  <a:moveTo>
                    <a:pt x="5435" y="2147"/>
                  </a:moveTo>
                  <a:cubicBezTo>
                    <a:pt x="5393" y="2147"/>
                    <a:pt x="5350" y="2157"/>
                    <a:pt x="5319" y="2172"/>
                  </a:cubicBezTo>
                  <a:cubicBezTo>
                    <a:pt x="5301" y="2157"/>
                    <a:pt x="5273" y="2147"/>
                    <a:pt x="5234" y="2147"/>
                  </a:cubicBezTo>
                  <a:cubicBezTo>
                    <a:pt x="5185" y="2147"/>
                    <a:pt x="5132" y="2157"/>
                    <a:pt x="5093" y="2175"/>
                  </a:cubicBezTo>
                  <a:cubicBezTo>
                    <a:pt x="5093" y="2196"/>
                    <a:pt x="5090" y="2214"/>
                    <a:pt x="5090" y="2235"/>
                  </a:cubicBezTo>
                  <a:lnTo>
                    <a:pt x="5090" y="2489"/>
                  </a:lnTo>
                  <a:lnTo>
                    <a:pt x="5146" y="2489"/>
                  </a:lnTo>
                  <a:lnTo>
                    <a:pt x="5146" y="2256"/>
                  </a:lnTo>
                  <a:cubicBezTo>
                    <a:pt x="5146" y="2242"/>
                    <a:pt x="5146" y="2221"/>
                    <a:pt x="5146" y="2207"/>
                  </a:cubicBezTo>
                  <a:cubicBezTo>
                    <a:pt x="5164" y="2200"/>
                    <a:pt x="5192" y="2193"/>
                    <a:pt x="5213" y="2193"/>
                  </a:cubicBezTo>
                  <a:cubicBezTo>
                    <a:pt x="5277" y="2193"/>
                    <a:pt x="5291" y="2221"/>
                    <a:pt x="5291" y="2277"/>
                  </a:cubicBezTo>
                  <a:lnTo>
                    <a:pt x="5291" y="2489"/>
                  </a:lnTo>
                  <a:lnTo>
                    <a:pt x="5347" y="2489"/>
                  </a:lnTo>
                  <a:lnTo>
                    <a:pt x="5347" y="2270"/>
                  </a:lnTo>
                  <a:cubicBezTo>
                    <a:pt x="5347" y="2249"/>
                    <a:pt x="5347" y="2232"/>
                    <a:pt x="5340" y="2214"/>
                  </a:cubicBezTo>
                  <a:cubicBezTo>
                    <a:pt x="5365" y="2200"/>
                    <a:pt x="5396" y="2196"/>
                    <a:pt x="5414" y="2196"/>
                  </a:cubicBezTo>
                  <a:cubicBezTo>
                    <a:pt x="5477" y="2196"/>
                    <a:pt x="5491" y="2224"/>
                    <a:pt x="5491" y="2281"/>
                  </a:cubicBezTo>
                  <a:lnTo>
                    <a:pt x="5491" y="2493"/>
                  </a:lnTo>
                  <a:lnTo>
                    <a:pt x="5548" y="2493"/>
                  </a:lnTo>
                  <a:lnTo>
                    <a:pt x="5548" y="2274"/>
                  </a:lnTo>
                  <a:cubicBezTo>
                    <a:pt x="5551" y="2203"/>
                    <a:pt x="5537" y="2147"/>
                    <a:pt x="5435" y="2147"/>
                  </a:cubicBezTo>
                  <a:close/>
                  <a:moveTo>
                    <a:pt x="5974" y="2443"/>
                  </a:moveTo>
                  <a:cubicBezTo>
                    <a:pt x="5872" y="2443"/>
                    <a:pt x="5868" y="2401"/>
                    <a:pt x="5868" y="2316"/>
                  </a:cubicBezTo>
                  <a:cubicBezTo>
                    <a:pt x="5868" y="2224"/>
                    <a:pt x="5879" y="2193"/>
                    <a:pt x="5974" y="2193"/>
                  </a:cubicBezTo>
                  <a:cubicBezTo>
                    <a:pt x="5991" y="2193"/>
                    <a:pt x="6012" y="2196"/>
                    <a:pt x="6030" y="2200"/>
                  </a:cubicBezTo>
                  <a:lnTo>
                    <a:pt x="6034" y="2157"/>
                  </a:lnTo>
                  <a:cubicBezTo>
                    <a:pt x="6012" y="2150"/>
                    <a:pt x="5984" y="2147"/>
                    <a:pt x="5953" y="2147"/>
                  </a:cubicBezTo>
                  <a:cubicBezTo>
                    <a:pt x="5829" y="2147"/>
                    <a:pt x="5805" y="2207"/>
                    <a:pt x="5805" y="2316"/>
                  </a:cubicBezTo>
                  <a:cubicBezTo>
                    <a:pt x="5805" y="2411"/>
                    <a:pt x="5826" y="2493"/>
                    <a:pt x="5938" y="2493"/>
                  </a:cubicBezTo>
                  <a:cubicBezTo>
                    <a:pt x="5977" y="2493"/>
                    <a:pt x="6005" y="2489"/>
                    <a:pt x="6034" y="2482"/>
                  </a:cubicBezTo>
                  <a:lnTo>
                    <a:pt x="6026" y="2436"/>
                  </a:lnTo>
                  <a:cubicBezTo>
                    <a:pt x="6012" y="2440"/>
                    <a:pt x="5991" y="2443"/>
                    <a:pt x="5974" y="2443"/>
                  </a:cubicBezTo>
                  <a:close/>
                  <a:moveTo>
                    <a:pt x="6389" y="2320"/>
                  </a:moveTo>
                  <a:cubicBezTo>
                    <a:pt x="6389" y="2444"/>
                    <a:pt x="6350" y="2493"/>
                    <a:pt x="6241" y="2493"/>
                  </a:cubicBezTo>
                  <a:cubicBezTo>
                    <a:pt x="6132" y="2493"/>
                    <a:pt x="6093" y="2447"/>
                    <a:pt x="6093" y="2320"/>
                  </a:cubicBezTo>
                  <a:cubicBezTo>
                    <a:pt x="6093" y="2193"/>
                    <a:pt x="6132" y="2147"/>
                    <a:pt x="6241" y="2147"/>
                  </a:cubicBezTo>
                  <a:cubicBezTo>
                    <a:pt x="6350" y="2147"/>
                    <a:pt x="6389" y="2197"/>
                    <a:pt x="6389" y="2320"/>
                  </a:cubicBezTo>
                  <a:close/>
                  <a:moveTo>
                    <a:pt x="6333" y="2320"/>
                  </a:moveTo>
                  <a:cubicBezTo>
                    <a:pt x="6333" y="2225"/>
                    <a:pt x="6312" y="2193"/>
                    <a:pt x="6241" y="2193"/>
                  </a:cubicBezTo>
                  <a:cubicBezTo>
                    <a:pt x="6171" y="2193"/>
                    <a:pt x="6150" y="2218"/>
                    <a:pt x="6150" y="2320"/>
                  </a:cubicBezTo>
                  <a:cubicBezTo>
                    <a:pt x="6150" y="2423"/>
                    <a:pt x="6171" y="2447"/>
                    <a:pt x="6241" y="2447"/>
                  </a:cubicBezTo>
                  <a:cubicBezTo>
                    <a:pt x="6312" y="2443"/>
                    <a:pt x="6333" y="2416"/>
                    <a:pt x="6333" y="2320"/>
                  </a:cubicBezTo>
                  <a:close/>
                  <a:moveTo>
                    <a:pt x="6819" y="2147"/>
                  </a:moveTo>
                  <a:cubicBezTo>
                    <a:pt x="6776" y="2147"/>
                    <a:pt x="6734" y="2157"/>
                    <a:pt x="6702" y="2172"/>
                  </a:cubicBezTo>
                  <a:cubicBezTo>
                    <a:pt x="6685" y="2157"/>
                    <a:pt x="6657" y="2147"/>
                    <a:pt x="6618" y="2147"/>
                  </a:cubicBezTo>
                  <a:cubicBezTo>
                    <a:pt x="6569" y="2147"/>
                    <a:pt x="6516" y="2157"/>
                    <a:pt x="6477" y="2175"/>
                  </a:cubicBezTo>
                  <a:cubicBezTo>
                    <a:pt x="6477" y="2196"/>
                    <a:pt x="6474" y="2214"/>
                    <a:pt x="6474" y="2235"/>
                  </a:cubicBezTo>
                  <a:lnTo>
                    <a:pt x="6474" y="2489"/>
                  </a:lnTo>
                  <a:lnTo>
                    <a:pt x="6530" y="2489"/>
                  </a:lnTo>
                  <a:lnTo>
                    <a:pt x="6530" y="2256"/>
                  </a:lnTo>
                  <a:cubicBezTo>
                    <a:pt x="6530" y="2242"/>
                    <a:pt x="6530" y="2221"/>
                    <a:pt x="6530" y="2207"/>
                  </a:cubicBezTo>
                  <a:cubicBezTo>
                    <a:pt x="6548" y="2200"/>
                    <a:pt x="6576" y="2193"/>
                    <a:pt x="6597" y="2193"/>
                  </a:cubicBezTo>
                  <a:cubicBezTo>
                    <a:pt x="6660" y="2193"/>
                    <a:pt x="6674" y="2221"/>
                    <a:pt x="6674" y="2277"/>
                  </a:cubicBezTo>
                  <a:lnTo>
                    <a:pt x="6674" y="2489"/>
                  </a:lnTo>
                  <a:lnTo>
                    <a:pt x="6731" y="2489"/>
                  </a:lnTo>
                  <a:lnTo>
                    <a:pt x="6731" y="2270"/>
                  </a:lnTo>
                  <a:cubicBezTo>
                    <a:pt x="6731" y="2249"/>
                    <a:pt x="6731" y="2232"/>
                    <a:pt x="6724" y="2214"/>
                  </a:cubicBezTo>
                  <a:cubicBezTo>
                    <a:pt x="6748" y="2200"/>
                    <a:pt x="6780" y="2196"/>
                    <a:pt x="6798" y="2196"/>
                  </a:cubicBezTo>
                  <a:cubicBezTo>
                    <a:pt x="6861" y="2196"/>
                    <a:pt x="6875" y="2224"/>
                    <a:pt x="6875" y="2281"/>
                  </a:cubicBezTo>
                  <a:lnTo>
                    <a:pt x="6875" y="2493"/>
                  </a:lnTo>
                  <a:lnTo>
                    <a:pt x="6931" y="2493"/>
                  </a:lnTo>
                  <a:lnTo>
                    <a:pt x="6931" y="2274"/>
                  </a:lnTo>
                  <a:cubicBezTo>
                    <a:pt x="6938" y="2203"/>
                    <a:pt x="6924" y="2147"/>
                    <a:pt x="6819" y="2147"/>
                  </a:cubicBezTo>
                  <a:close/>
                  <a:moveTo>
                    <a:pt x="7322" y="2320"/>
                  </a:moveTo>
                  <a:cubicBezTo>
                    <a:pt x="7322" y="2450"/>
                    <a:pt x="7280" y="2493"/>
                    <a:pt x="7178" y="2493"/>
                  </a:cubicBezTo>
                  <a:cubicBezTo>
                    <a:pt x="7150" y="2493"/>
                    <a:pt x="7121" y="2489"/>
                    <a:pt x="7093" y="2482"/>
                  </a:cubicBezTo>
                  <a:lnTo>
                    <a:pt x="7093" y="2613"/>
                  </a:lnTo>
                  <a:lnTo>
                    <a:pt x="7037" y="2613"/>
                  </a:lnTo>
                  <a:lnTo>
                    <a:pt x="7037" y="2235"/>
                  </a:lnTo>
                  <a:cubicBezTo>
                    <a:pt x="7037" y="2214"/>
                    <a:pt x="7037" y="2196"/>
                    <a:pt x="7040" y="2175"/>
                  </a:cubicBezTo>
                  <a:cubicBezTo>
                    <a:pt x="7079" y="2154"/>
                    <a:pt x="7125" y="2147"/>
                    <a:pt x="7171" y="2147"/>
                  </a:cubicBezTo>
                  <a:cubicBezTo>
                    <a:pt x="7276" y="2147"/>
                    <a:pt x="7322" y="2186"/>
                    <a:pt x="7322" y="2320"/>
                  </a:cubicBezTo>
                  <a:close/>
                  <a:moveTo>
                    <a:pt x="7262" y="2320"/>
                  </a:moveTo>
                  <a:cubicBezTo>
                    <a:pt x="7262" y="2242"/>
                    <a:pt x="7248" y="2193"/>
                    <a:pt x="7167" y="2193"/>
                  </a:cubicBezTo>
                  <a:cubicBezTo>
                    <a:pt x="7143" y="2193"/>
                    <a:pt x="7114" y="2196"/>
                    <a:pt x="7097" y="2207"/>
                  </a:cubicBezTo>
                  <a:cubicBezTo>
                    <a:pt x="7097" y="2221"/>
                    <a:pt x="7097" y="2242"/>
                    <a:pt x="7097" y="2256"/>
                  </a:cubicBezTo>
                  <a:lnTo>
                    <a:pt x="7097" y="2436"/>
                  </a:lnTo>
                  <a:cubicBezTo>
                    <a:pt x="7114" y="2443"/>
                    <a:pt x="7143" y="2447"/>
                    <a:pt x="7164" y="2447"/>
                  </a:cubicBezTo>
                  <a:cubicBezTo>
                    <a:pt x="7252" y="2447"/>
                    <a:pt x="7262" y="2401"/>
                    <a:pt x="7262" y="2320"/>
                  </a:cubicBezTo>
                  <a:close/>
                  <a:moveTo>
                    <a:pt x="7664" y="2249"/>
                  </a:moveTo>
                  <a:lnTo>
                    <a:pt x="7664" y="2404"/>
                  </a:lnTo>
                  <a:cubicBezTo>
                    <a:pt x="7664" y="2426"/>
                    <a:pt x="7664" y="2443"/>
                    <a:pt x="7660" y="2464"/>
                  </a:cubicBezTo>
                  <a:cubicBezTo>
                    <a:pt x="7621" y="2486"/>
                    <a:pt x="7572" y="2493"/>
                    <a:pt x="7516" y="2493"/>
                  </a:cubicBezTo>
                  <a:cubicBezTo>
                    <a:pt x="7424" y="2493"/>
                    <a:pt x="7385" y="2461"/>
                    <a:pt x="7385" y="2390"/>
                  </a:cubicBezTo>
                  <a:cubicBezTo>
                    <a:pt x="7385" y="2330"/>
                    <a:pt x="7410" y="2295"/>
                    <a:pt x="7474" y="2284"/>
                  </a:cubicBezTo>
                  <a:cubicBezTo>
                    <a:pt x="7512" y="2277"/>
                    <a:pt x="7558" y="2277"/>
                    <a:pt x="7607" y="2274"/>
                  </a:cubicBezTo>
                  <a:lnTo>
                    <a:pt x="7607" y="2267"/>
                  </a:lnTo>
                  <a:cubicBezTo>
                    <a:pt x="7607" y="2214"/>
                    <a:pt x="7586" y="2193"/>
                    <a:pt x="7526" y="2193"/>
                  </a:cubicBezTo>
                  <a:cubicBezTo>
                    <a:pt x="7488" y="2193"/>
                    <a:pt x="7445" y="2196"/>
                    <a:pt x="7410" y="2203"/>
                  </a:cubicBezTo>
                  <a:lnTo>
                    <a:pt x="7407" y="2161"/>
                  </a:lnTo>
                  <a:cubicBezTo>
                    <a:pt x="7445" y="2154"/>
                    <a:pt x="7484" y="2150"/>
                    <a:pt x="7533" y="2150"/>
                  </a:cubicBezTo>
                  <a:cubicBezTo>
                    <a:pt x="7607" y="2147"/>
                    <a:pt x="7664" y="2165"/>
                    <a:pt x="7664" y="2249"/>
                  </a:cubicBezTo>
                  <a:close/>
                  <a:moveTo>
                    <a:pt x="7607" y="2316"/>
                  </a:moveTo>
                  <a:cubicBezTo>
                    <a:pt x="7572" y="2316"/>
                    <a:pt x="7526" y="2320"/>
                    <a:pt x="7495" y="2323"/>
                  </a:cubicBezTo>
                  <a:cubicBezTo>
                    <a:pt x="7459" y="2330"/>
                    <a:pt x="7442" y="2344"/>
                    <a:pt x="7442" y="2387"/>
                  </a:cubicBezTo>
                  <a:cubicBezTo>
                    <a:pt x="7442" y="2433"/>
                    <a:pt x="7466" y="2447"/>
                    <a:pt x="7523" y="2447"/>
                  </a:cubicBezTo>
                  <a:cubicBezTo>
                    <a:pt x="7547" y="2447"/>
                    <a:pt x="7579" y="2443"/>
                    <a:pt x="7604" y="2433"/>
                  </a:cubicBezTo>
                  <a:cubicBezTo>
                    <a:pt x="7604" y="2419"/>
                    <a:pt x="7604" y="2397"/>
                    <a:pt x="7604" y="2383"/>
                  </a:cubicBezTo>
                  <a:lnTo>
                    <a:pt x="7604" y="2316"/>
                  </a:lnTo>
                  <a:lnTo>
                    <a:pt x="7607" y="2316"/>
                  </a:lnTo>
                  <a:close/>
                  <a:moveTo>
                    <a:pt x="7914" y="2147"/>
                  </a:moveTo>
                  <a:cubicBezTo>
                    <a:pt x="7850" y="2147"/>
                    <a:pt x="7801" y="2157"/>
                    <a:pt x="7762" y="2175"/>
                  </a:cubicBezTo>
                  <a:cubicBezTo>
                    <a:pt x="7762" y="2196"/>
                    <a:pt x="7759" y="2214"/>
                    <a:pt x="7759" y="2235"/>
                  </a:cubicBezTo>
                  <a:lnTo>
                    <a:pt x="7759" y="2489"/>
                  </a:lnTo>
                  <a:lnTo>
                    <a:pt x="7815" y="2489"/>
                  </a:lnTo>
                  <a:lnTo>
                    <a:pt x="7815" y="2256"/>
                  </a:lnTo>
                  <a:cubicBezTo>
                    <a:pt x="7815" y="2242"/>
                    <a:pt x="7815" y="2221"/>
                    <a:pt x="7815" y="2207"/>
                  </a:cubicBezTo>
                  <a:cubicBezTo>
                    <a:pt x="7833" y="2200"/>
                    <a:pt x="7868" y="2193"/>
                    <a:pt x="7892" y="2193"/>
                  </a:cubicBezTo>
                  <a:cubicBezTo>
                    <a:pt x="7970" y="2193"/>
                    <a:pt x="7981" y="2217"/>
                    <a:pt x="7981" y="2277"/>
                  </a:cubicBezTo>
                  <a:lnTo>
                    <a:pt x="7981" y="2486"/>
                  </a:lnTo>
                  <a:lnTo>
                    <a:pt x="8037" y="2486"/>
                  </a:lnTo>
                  <a:lnTo>
                    <a:pt x="8037" y="2267"/>
                  </a:lnTo>
                  <a:cubicBezTo>
                    <a:pt x="8040" y="2200"/>
                    <a:pt x="8030" y="2147"/>
                    <a:pt x="7914" y="2147"/>
                  </a:cubicBezTo>
                  <a:close/>
                  <a:moveTo>
                    <a:pt x="8259" y="2390"/>
                  </a:moveTo>
                  <a:lnTo>
                    <a:pt x="8157" y="2150"/>
                  </a:lnTo>
                  <a:lnTo>
                    <a:pt x="8093" y="2150"/>
                  </a:lnTo>
                  <a:lnTo>
                    <a:pt x="8230" y="2464"/>
                  </a:lnTo>
                  <a:lnTo>
                    <a:pt x="8178" y="2613"/>
                  </a:lnTo>
                  <a:lnTo>
                    <a:pt x="8238" y="2613"/>
                  </a:lnTo>
                  <a:lnTo>
                    <a:pt x="8396" y="2150"/>
                  </a:lnTo>
                  <a:lnTo>
                    <a:pt x="8336" y="2150"/>
                  </a:lnTo>
                  <a:lnTo>
                    <a:pt x="8259" y="2390"/>
                  </a:lnTo>
                  <a:close/>
                  <a:moveTo>
                    <a:pt x="10223" y="1586"/>
                  </a:moveTo>
                  <a:cubicBezTo>
                    <a:pt x="10223" y="1604"/>
                    <a:pt x="10220" y="1618"/>
                    <a:pt x="10213" y="1632"/>
                  </a:cubicBezTo>
                  <a:cubicBezTo>
                    <a:pt x="10206" y="1646"/>
                    <a:pt x="10199" y="1657"/>
                    <a:pt x="10188" y="1667"/>
                  </a:cubicBezTo>
                  <a:cubicBezTo>
                    <a:pt x="10177" y="1678"/>
                    <a:pt x="10167" y="1685"/>
                    <a:pt x="10153" y="1692"/>
                  </a:cubicBezTo>
                  <a:cubicBezTo>
                    <a:pt x="10139" y="1699"/>
                    <a:pt x="10125" y="1699"/>
                    <a:pt x="10111" y="1699"/>
                  </a:cubicBezTo>
                  <a:cubicBezTo>
                    <a:pt x="10093" y="1699"/>
                    <a:pt x="10079" y="1695"/>
                    <a:pt x="10065" y="1692"/>
                  </a:cubicBezTo>
                  <a:cubicBezTo>
                    <a:pt x="10051" y="1685"/>
                    <a:pt x="10040" y="1678"/>
                    <a:pt x="10030" y="1667"/>
                  </a:cubicBezTo>
                  <a:cubicBezTo>
                    <a:pt x="10019" y="1657"/>
                    <a:pt x="10012" y="1646"/>
                    <a:pt x="10005" y="1632"/>
                  </a:cubicBezTo>
                  <a:cubicBezTo>
                    <a:pt x="9998" y="1618"/>
                    <a:pt x="9998" y="1604"/>
                    <a:pt x="9998" y="1586"/>
                  </a:cubicBezTo>
                  <a:cubicBezTo>
                    <a:pt x="9998" y="1568"/>
                    <a:pt x="10001" y="1554"/>
                    <a:pt x="10008" y="1540"/>
                  </a:cubicBezTo>
                  <a:cubicBezTo>
                    <a:pt x="10016" y="1526"/>
                    <a:pt x="10023" y="1516"/>
                    <a:pt x="10033" y="1505"/>
                  </a:cubicBezTo>
                  <a:cubicBezTo>
                    <a:pt x="10044" y="1495"/>
                    <a:pt x="10054" y="1487"/>
                    <a:pt x="10068" y="1480"/>
                  </a:cubicBezTo>
                  <a:cubicBezTo>
                    <a:pt x="10082" y="1473"/>
                    <a:pt x="10097" y="1473"/>
                    <a:pt x="10111" y="1473"/>
                  </a:cubicBezTo>
                  <a:cubicBezTo>
                    <a:pt x="10125" y="1473"/>
                    <a:pt x="10139" y="1477"/>
                    <a:pt x="10153" y="1480"/>
                  </a:cubicBezTo>
                  <a:cubicBezTo>
                    <a:pt x="10167" y="1487"/>
                    <a:pt x="10177" y="1494"/>
                    <a:pt x="10188" y="1505"/>
                  </a:cubicBezTo>
                  <a:cubicBezTo>
                    <a:pt x="10199" y="1515"/>
                    <a:pt x="10206" y="1526"/>
                    <a:pt x="10213" y="1540"/>
                  </a:cubicBezTo>
                  <a:cubicBezTo>
                    <a:pt x="10223" y="1554"/>
                    <a:pt x="10223" y="1572"/>
                    <a:pt x="10223" y="1586"/>
                  </a:cubicBezTo>
                  <a:close/>
                  <a:moveTo>
                    <a:pt x="10202" y="1586"/>
                  </a:moveTo>
                  <a:cubicBezTo>
                    <a:pt x="10202" y="1572"/>
                    <a:pt x="10199" y="1558"/>
                    <a:pt x="10195" y="1547"/>
                  </a:cubicBezTo>
                  <a:cubicBezTo>
                    <a:pt x="10192" y="1537"/>
                    <a:pt x="10185" y="1526"/>
                    <a:pt x="10177" y="1519"/>
                  </a:cubicBezTo>
                  <a:cubicBezTo>
                    <a:pt x="10170" y="1512"/>
                    <a:pt x="10160" y="1505"/>
                    <a:pt x="10149" y="1501"/>
                  </a:cubicBezTo>
                  <a:cubicBezTo>
                    <a:pt x="10139" y="1498"/>
                    <a:pt x="10128" y="1494"/>
                    <a:pt x="10114" y="1494"/>
                  </a:cubicBezTo>
                  <a:cubicBezTo>
                    <a:pt x="10100" y="1494"/>
                    <a:pt x="10090" y="1498"/>
                    <a:pt x="10079" y="1501"/>
                  </a:cubicBezTo>
                  <a:cubicBezTo>
                    <a:pt x="10069" y="1505"/>
                    <a:pt x="10058" y="1512"/>
                    <a:pt x="10051" y="1519"/>
                  </a:cubicBezTo>
                  <a:cubicBezTo>
                    <a:pt x="10044" y="1526"/>
                    <a:pt x="10037" y="1537"/>
                    <a:pt x="10033" y="1547"/>
                  </a:cubicBezTo>
                  <a:cubicBezTo>
                    <a:pt x="10030" y="1558"/>
                    <a:pt x="10026" y="1572"/>
                    <a:pt x="10026" y="1586"/>
                  </a:cubicBezTo>
                  <a:cubicBezTo>
                    <a:pt x="10026" y="1600"/>
                    <a:pt x="10030" y="1611"/>
                    <a:pt x="10033" y="1621"/>
                  </a:cubicBezTo>
                  <a:cubicBezTo>
                    <a:pt x="10037" y="1632"/>
                    <a:pt x="10044" y="1642"/>
                    <a:pt x="10051" y="1649"/>
                  </a:cubicBezTo>
                  <a:cubicBezTo>
                    <a:pt x="10058" y="1657"/>
                    <a:pt x="10068" y="1664"/>
                    <a:pt x="10079" y="1671"/>
                  </a:cubicBezTo>
                  <a:cubicBezTo>
                    <a:pt x="10089" y="1674"/>
                    <a:pt x="10104" y="1678"/>
                    <a:pt x="10114" y="1678"/>
                  </a:cubicBezTo>
                  <a:cubicBezTo>
                    <a:pt x="10125" y="1678"/>
                    <a:pt x="10139" y="1675"/>
                    <a:pt x="10149" y="1671"/>
                  </a:cubicBezTo>
                  <a:cubicBezTo>
                    <a:pt x="10160" y="1668"/>
                    <a:pt x="10170" y="1660"/>
                    <a:pt x="10177" y="1653"/>
                  </a:cubicBezTo>
                  <a:cubicBezTo>
                    <a:pt x="10185" y="1646"/>
                    <a:pt x="10192" y="1635"/>
                    <a:pt x="10195" y="1625"/>
                  </a:cubicBezTo>
                  <a:cubicBezTo>
                    <a:pt x="10199" y="1614"/>
                    <a:pt x="10202" y="1600"/>
                    <a:pt x="10202" y="1586"/>
                  </a:cubicBezTo>
                  <a:close/>
                  <a:moveTo>
                    <a:pt x="10132" y="1597"/>
                  </a:moveTo>
                  <a:lnTo>
                    <a:pt x="10167" y="1653"/>
                  </a:lnTo>
                  <a:lnTo>
                    <a:pt x="10142" y="1653"/>
                  </a:lnTo>
                  <a:lnTo>
                    <a:pt x="10111" y="1600"/>
                  </a:lnTo>
                  <a:lnTo>
                    <a:pt x="10089" y="1600"/>
                  </a:lnTo>
                  <a:lnTo>
                    <a:pt x="10089" y="1653"/>
                  </a:lnTo>
                  <a:lnTo>
                    <a:pt x="10068" y="1653"/>
                  </a:lnTo>
                  <a:lnTo>
                    <a:pt x="10068" y="1526"/>
                  </a:lnTo>
                  <a:lnTo>
                    <a:pt x="10118" y="1526"/>
                  </a:lnTo>
                  <a:cubicBezTo>
                    <a:pt x="10132" y="1526"/>
                    <a:pt x="10146" y="1530"/>
                    <a:pt x="10153" y="1533"/>
                  </a:cubicBezTo>
                  <a:cubicBezTo>
                    <a:pt x="10160" y="1540"/>
                    <a:pt x="10163" y="1547"/>
                    <a:pt x="10163" y="1561"/>
                  </a:cubicBezTo>
                  <a:cubicBezTo>
                    <a:pt x="10163" y="1572"/>
                    <a:pt x="10160" y="1582"/>
                    <a:pt x="10153" y="1586"/>
                  </a:cubicBezTo>
                  <a:cubicBezTo>
                    <a:pt x="10149" y="1593"/>
                    <a:pt x="10142" y="1597"/>
                    <a:pt x="10132" y="1597"/>
                  </a:cubicBezTo>
                  <a:close/>
                  <a:moveTo>
                    <a:pt x="10125" y="1579"/>
                  </a:moveTo>
                  <a:cubicBezTo>
                    <a:pt x="10128" y="1579"/>
                    <a:pt x="10132" y="1579"/>
                    <a:pt x="10135" y="1575"/>
                  </a:cubicBezTo>
                  <a:cubicBezTo>
                    <a:pt x="10139" y="1575"/>
                    <a:pt x="10139" y="1572"/>
                    <a:pt x="10142" y="1568"/>
                  </a:cubicBezTo>
                  <a:cubicBezTo>
                    <a:pt x="10142" y="1565"/>
                    <a:pt x="10146" y="1561"/>
                    <a:pt x="10146" y="1558"/>
                  </a:cubicBezTo>
                  <a:cubicBezTo>
                    <a:pt x="10146" y="1554"/>
                    <a:pt x="10146" y="1551"/>
                    <a:pt x="10142" y="1547"/>
                  </a:cubicBezTo>
                  <a:cubicBezTo>
                    <a:pt x="10142" y="1544"/>
                    <a:pt x="10139" y="1544"/>
                    <a:pt x="10135" y="1544"/>
                  </a:cubicBezTo>
                  <a:cubicBezTo>
                    <a:pt x="10132" y="1544"/>
                    <a:pt x="10129" y="1540"/>
                    <a:pt x="10125" y="1540"/>
                  </a:cubicBezTo>
                  <a:cubicBezTo>
                    <a:pt x="10122" y="1540"/>
                    <a:pt x="10118" y="1540"/>
                    <a:pt x="10114" y="1540"/>
                  </a:cubicBezTo>
                  <a:lnTo>
                    <a:pt x="10089" y="1540"/>
                  </a:lnTo>
                  <a:lnTo>
                    <a:pt x="10089" y="1575"/>
                  </a:lnTo>
                  <a:lnTo>
                    <a:pt x="10114" y="1575"/>
                  </a:lnTo>
                  <a:cubicBezTo>
                    <a:pt x="10118" y="1582"/>
                    <a:pt x="10121" y="1579"/>
                    <a:pt x="10125" y="1579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Freeform 56"/>
            <p:cNvSpPr>
              <a:spLocks noChangeArrowheads="1"/>
            </p:cNvSpPr>
            <p:nvPr/>
          </p:nvSpPr>
          <p:spPr bwMode="auto">
            <a:xfrm>
              <a:off x="1930" y="2022"/>
              <a:ext cx="343" cy="223"/>
            </a:xfrm>
            <a:custGeom>
              <a:avLst/>
              <a:gdLst>
                <a:gd name="T0" fmla="*/ 1510 w 1515"/>
                <a:gd name="T1" fmla="*/ 0 h 988"/>
                <a:gd name="T2" fmla="*/ 3 w 1515"/>
                <a:gd name="T3" fmla="*/ 508 h 988"/>
                <a:gd name="T4" fmla="*/ 0 w 1515"/>
                <a:gd name="T5" fmla="*/ 539 h 988"/>
                <a:gd name="T6" fmla="*/ 1514 w 1515"/>
                <a:gd name="T7" fmla="*/ 987 h 988"/>
                <a:gd name="T8" fmla="*/ 1514 w 1515"/>
                <a:gd name="T9" fmla="*/ 0 h 988"/>
                <a:gd name="T10" fmla="*/ 1510 w 1515"/>
                <a:gd name="T11" fmla="*/ 0 h 9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15" h="988">
                  <a:moveTo>
                    <a:pt x="1510" y="0"/>
                  </a:moveTo>
                  <a:cubicBezTo>
                    <a:pt x="834" y="384"/>
                    <a:pt x="200" y="483"/>
                    <a:pt x="3" y="508"/>
                  </a:cubicBezTo>
                  <a:cubicBezTo>
                    <a:pt x="3" y="518"/>
                    <a:pt x="0" y="529"/>
                    <a:pt x="0" y="539"/>
                  </a:cubicBezTo>
                  <a:cubicBezTo>
                    <a:pt x="225" y="638"/>
                    <a:pt x="792" y="864"/>
                    <a:pt x="1514" y="987"/>
                  </a:cubicBezTo>
                  <a:lnTo>
                    <a:pt x="1514" y="0"/>
                  </a:lnTo>
                  <a:lnTo>
                    <a:pt x="151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Freeform 57"/>
            <p:cNvSpPr>
              <a:spLocks noChangeArrowheads="1"/>
            </p:cNvSpPr>
            <p:nvPr/>
          </p:nvSpPr>
          <p:spPr bwMode="auto">
            <a:xfrm>
              <a:off x="1922" y="1739"/>
              <a:ext cx="349" cy="369"/>
            </a:xfrm>
            <a:custGeom>
              <a:avLst/>
              <a:gdLst>
                <a:gd name="T0" fmla="*/ 1542 w 1543"/>
                <a:gd name="T1" fmla="*/ 1108 h 1633"/>
                <a:gd name="T2" fmla="*/ 1542 w 1543"/>
                <a:gd name="T3" fmla="*/ 0 h 1633"/>
                <a:gd name="T4" fmla="*/ 0 w 1543"/>
                <a:gd name="T5" fmla="*/ 1600 h 1633"/>
                <a:gd name="T6" fmla="*/ 14 w 1543"/>
                <a:gd name="T7" fmla="*/ 1632 h 1633"/>
                <a:gd name="T8" fmla="*/ 1542 w 1543"/>
                <a:gd name="T9" fmla="*/ 1108 h 16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3" h="1633">
                  <a:moveTo>
                    <a:pt x="1542" y="1108"/>
                  </a:moveTo>
                  <a:lnTo>
                    <a:pt x="1542" y="0"/>
                  </a:lnTo>
                  <a:lnTo>
                    <a:pt x="0" y="1600"/>
                  </a:lnTo>
                  <a:cubicBezTo>
                    <a:pt x="7" y="1611"/>
                    <a:pt x="11" y="1622"/>
                    <a:pt x="14" y="1632"/>
                  </a:cubicBezTo>
                  <a:cubicBezTo>
                    <a:pt x="201" y="1611"/>
                    <a:pt x="863" y="1505"/>
                    <a:pt x="1542" y="110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Freeform 58"/>
            <p:cNvSpPr>
              <a:spLocks noChangeArrowheads="1"/>
            </p:cNvSpPr>
            <p:nvPr/>
          </p:nvSpPr>
          <p:spPr bwMode="auto">
            <a:xfrm>
              <a:off x="1894" y="2170"/>
              <a:ext cx="378" cy="125"/>
            </a:xfrm>
            <a:custGeom>
              <a:avLst/>
              <a:gdLst>
                <a:gd name="T0" fmla="*/ 109 w 1670"/>
                <a:gd name="T1" fmla="*/ 0 h 555"/>
                <a:gd name="T2" fmla="*/ 0 w 1670"/>
                <a:gd name="T3" fmla="*/ 88 h 555"/>
                <a:gd name="T4" fmla="*/ 127 w 1670"/>
                <a:gd name="T5" fmla="*/ 554 h 555"/>
                <a:gd name="T6" fmla="*/ 1669 w 1670"/>
                <a:gd name="T7" fmla="*/ 554 h 555"/>
                <a:gd name="T8" fmla="*/ 1669 w 1670"/>
                <a:gd name="T9" fmla="*/ 459 h 555"/>
                <a:gd name="T10" fmla="*/ 109 w 1670"/>
                <a:gd name="T1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70" h="555">
                  <a:moveTo>
                    <a:pt x="109" y="0"/>
                  </a:moveTo>
                  <a:cubicBezTo>
                    <a:pt x="81" y="39"/>
                    <a:pt x="46" y="71"/>
                    <a:pt x="0" y="88"/>
                  </a:cubicBezTo>
                  <a:cubicBezTo>
                    <a:pt x="18" y="194"/>
                    <a:pt x="53" y="367"/>
                    <a:pt x="127" y="554"/>
                  </a:cubicBezTo>
                  <a:lnTo>
                    <a:pt x="1669" y="554"/>
                  </a:lnTo>
                  <a:lnTo>
                    <a:pt x="1669" y="459"/>
                  </a:lnTo>
                  <a:cubicBezTo>
                    <a:pt x="930" y="335"/>
                    <a:pt x="342" y="103"/>
                    <a:pt x="10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Freeform 59"/>
            <p:cNvSpPr>
              <a:spLocks noChangeArrowheads="1"/>
            </p:cNvSpPr>
            <p:nvPr/>
          </p:nvSpPr>
          <p:spPr bwMode="auto">
            <a:xfrm>
              <a:off x="1736" y="2190"/>
              <a:ext cx="145" cy="105"/>
            </a:xfrm>
            <a:custGeom>
              <a:avLst/>
              <a:gdLst>
                <a:gd name="T0" fmla="*/ 531 w 642"/>
                <a:gd name="T1" fmla="*/ 25 h 467"/>
                <a:gd name="T2" fmla="*/ 450 w 642"/>
                <a:gd name="T3" fmla="*/ 0 h 467"/>
                <a:gd name="T4" fmla="*/ 0 w 642"/>
                <a:gd name="T5" fmla="*/ 466 h 467"/>
                <a:gd name="T6" fmla="*/ 641 w 642"/>
                <a:gd name="T7" fmla="*/ 466 h 467"/>
                <a:gd name="T8" fmla="*/ 531 w 642"/>
                <a:gd name="T9" fmla="*/ 25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2" h="467">
                  <a:moveTo>
                    <a:pt x="531" y="25"/>
                  </a:moveTo>
                  <a:cubicBezTo>
                    <a:pt x="503" y="22"/>
                    <a:pt x="475" y="11"/>
                    <a:pt x="450" y="0"/>
                  </a:cubicBezTo>
                  <a:lnTo>
                    <a:pt x="0" y="466"/>
                  </a:lnTo>
                  <a:lnTo>
                    <a:pt x="641" y="466"/>
                  </a:lnTo>
                  <a:cubicBezTo>
                    <a:pt x="577" y="290"/>
                    <a:pt x="545" y="127"/>
                    <a:pt x="531" y="25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304801" y="163122"/>
            <a:ext cx="11568750" cy="690936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42704" y="6567170"/>
            <a:ext cx="280436" cy="177421"/>
          </a:xfrm>
          <a:prstGeom prst="rect">
            <a:avLst/>
          </a:prstGeom>
          <a:ln w="25400" cap="rnd">
            <a:noFill/>
          </a:ln>
        </p:spPr>
        <p:txBody>
          <a:bodyPr vert="horz" lIns="0" tIns="0" rIns="36576" bIns="0" rtlCol="0" anchor="ctr"/>
          <a:lstStyle>
            <a:lvl1pPr algn="r">
              <a:defRPr sz="1000" b="1">
                <a:solidFill>
                  <a:schemeClr val="bg1"/>
                </a:solidFill>
              </a:defRPr>
            </a:lvl1pPr>
          </a:lstStyle>
          <a:p>
            <a:fld id="{369CBD11-8145-8849-BA5F-F03872159E2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207878" y="6540464"/>
            <a:ext cx="209704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 smtClean="0">
                <a:solidFill>
                  <a:schemeClr val="bg1">
                    <a:alpha val="40000"/>
                  </a:schemeClr>
                </a:solidFill>
              </a:rPr>
              <a:t>©2017 </a:t>
            </a:r>
            <a:r>
              <a:rPr lang="en-US" sz="900" dirty="0" err="1" smtClean="0">
                <a:solidFill>
                  <a:schemeClr val="bg1">
                    <a:alpha val="40000"/>
                  </a:schemeClr>
                </a:solidFill>
              </a:rPr>
              <a:t>LiveRamp</a:t>
            </a:r>
            <a:r>
              <a:rPr lang="en-US" sz="900" dirty="0" smtClean="0">
                <a:solidFill>
                  <a:schemeClr val="bg1">
                    <a:alpha val="40000"/>
                  </a:schemeClr>
                </a:solidFill>
              </a:rPr>
              <a:t>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172469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8" r:id="rId1"/>
    <p:sldLayoutId id="2147483829" r:id="rId2"/>
    <p:sldLayoutId id="2147483830" r:id="rId3"/>
    <p:sldLayoutId id="2147483831" r:id="rId4"/>
    <p:sldLayoutId id="2147483832" r:id="rId5"/>
    <p:sldLayoutId id="2147483833" r:id="rId6"/>
    <p:sldLayoutId id="2147483834" r:id="rId7"/>
    <p:sldLayoutId id="2147483835" r:id="rId8"/>
    <p:sldLayoutId id="2147483836" r:id="rId9"/>
    <p:sldLayoutId id="2147483874" r:id="rId10"/>
    <p:sldLayoutId id="2147483875" r:id="rId11"/>
    <p:sldLayoutId id="2147483839" r:id="rId12"/>
    <p:sldLayoutId id="2147483866" r:id="rId13"/>
    <p:sldLayoutId id="2147483867" r:id="rId14"/>
    <p:sldLayoutId id="2147483868" r:id="rId15"/>
    <p:sldLayoutId id="2147483869" r:id="rId16"/>
    <p:sldLayoutId id="2147483879" r:id="rId17"/>
    <p:sldLayoutId id="2147483842" r:id="rId18"/>
    <p:sldLayoutId id="2147483843" r:id="rId19"/>
    <p:sldLayoutId id="2147483844" r:id="rId20"/>
  </p:sldLayoutIdLst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1219170" rtl="0" eaLnBrk="1" latinLnBrk="0" hangingPunct="1">
        <a:lnSpc>
          <a:spcPct val="85000"/>
        </a:lnSpc>
        <a:spcBef>
          <a:spcPct val="0"/>
        </a:spcBef>
        <a:buNone/>
        <a:defRPr sz="3400" b="0" i="0" kern="1200">
          <a:solidFill>
            <a:schemeClr val="bg1"/>
          </a:solidFill>
          <a:latin typeface="+mj-lt"/>
          <a:ea typeface="Arial" charset="0"/>
          <a:cs typeface="Arial" charset="0"/>
        </a:defRPr>
      </a:lvl1pPr>
    </p:titleStyle>
    <p:bodyStyle>
      <a:lvl1pPr marL="300559" indent="-300559" algn="l" defTabSz="121917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bg1"/>
        </a:buClr>
        <a:buSzPct val="100000"/>
        <a:buFont typeface="LucidaGrande" charset="0"/>
        <a:buChar char="◦"/>
        <a:defRPr sz="2800" b="0" i="0" kern="1200">
          <a:solidFill>
            <a:schemeClr val="bg1"/>
          </a:solidFill>
          <a:latin typeface="+mn-lt"/>
          <a:ea typeface="Arial" charset="0"/>
          <a:cs typeface="Arial" charset="0"/>
        </a:defRPr>
      </a:lvl1pPr>
      <a:lvl2pPr marL="609585" indent="-298443" algn="l" defTabSz="121917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bg1"/>
        </a:buClr>
        <a:buSzPct val="100000"/>
        <a:buFont typeface="Courier New" pitchFamily="49" charset="0"/>
        <a:buChar char="­"/>
        <a:tabLst/>
        <a:defRPr sz="2400" b="0" i="0" kern="1200">
          <a:solidFill>
            <a:schemeClr val="bg1"/>
          </a:solidFill>
          <a:latin typeface="+mn-lt"/>
          <a:ea typeface="Arial" charset="0"/>
          <a:cs typeface="Arial" charset="0"/>
        </a:defRPr>
      </a:lvl2pPr>
      <a:lvl3pPr marL="920728" indent="-311143" algn="l" defTabSz="121917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bg1"/>
        </a:buClr>
        <a:buFont typeface="Arial" pitchFamily="34" charset="0"/>
        <a:buChar char="»"/>
        <a:defRPr sz="2000" b="0" i="0" kern="1200">
          <a:solidFill>
            <a:schemeClr val="bg1"/>
          </a:solidFill>
          <a:latin typeface="+mn-lt"/>
          <a:ea typeface="Arial" charset="0"/>
          <a:cs typeface="Arial" charset="0"/>
        </a:defRPr>
      </a:lvl3pPr>
      <a:lvl4pPr marL="1219170" indent="-300559" algn="l" defTabSz="121917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bg1"/>
        </a:buClr>
        <a:buFont typeface="Arial" pitchFamily="34" charset="0"/>
        <a:buChar char="•"/>
        <a:defRPr sz="1800" b="0" i="0" kern="1200">
          <a:solidFill>
            <a:schemeClr val="bg1"/>
          </a:solidFill>
          <a:latin typeface="+mn-lt"/>
          <a:ea typeface="Arial" charset="0"/>
          <a:cs typeface="Arial" charset="0"/>
        </a:defRPr>
      </a:lvl4pPr>
      <a:lvl5pPr marL="1519729" indent="-300559" algn="l" defTabSz="121917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bg1"/>
        </a:buClr>
        <a:buFont typeface="Courier New" pitchFamily="49" charset="0"/>
        <a:buChar char="­"/>
        <a:defRPr sz="1600" b="0" i="0" kern="1200">
          <a:solidFill>
            <a:schemeClr val="bg1"/>
          </a:solidFill>
          <a:latin typeface="+mn-lt"/>
          <a:ea typeface="Arial" charset="0"/>
          <a:cs typeface="Arial" charset="0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4080">
          <p15:clr>
            <a:srgbClr val="F26B43"/>
          </p15:clr>
        </p15:guide>
        <p15:guide id="2" pos="192">
          <p15:clr>
            <a:srgbClr val="F26B43"/>
          </p15:clr>
        </p15:guide>
        <p15:guide id="3" pos="7488">
          <p15:clr>
            <a:srgbClr val="F26B43"/>
          </p15:clr>
        </p15:guide>
        <p15:guide id="4" orient="horz" pos="19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cialert.net/" TargetMode="External"/><Relationship Id="rId4" Type="http://schemas.openxmlformats.org/officeDocument/2006/relationships/hyperlink" Target="https://sproutsocial.com/" TargetMode="External"/><Relationship Id="rId5" Type="http://schemas.openxmlformats.org/officeDocument/2006/relationships/hyperlink" Target="https://www.talkwalker.com/" TargetMode="External"/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TwHappy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Happiness Check of your </a:t>
            </a:r>
          </a:p>
          <a:p>
            <a:r>
              <a:rPr lang="en-US" dirty="0" smtClean="0"/>
              <a:t>Twitter users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Aug 2018 </a:t>
            </a:r>
            <a:r>
              <a:rPr lang="mr-IN" dirty="0" smtClean="0"/>
              <a:t>–</a:t>
            </a:r>
            <a:r>
              <a:rPr lang="en-US" dirty="0" smtClean="0"/>
              <a:t> Alison Kline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738882"/>
      </p:ext>
    </p:extLst>
  </p:cSld>
  <p:clrMapOvr>
    <a:masterClrMapping/>
  </p:clrMapOvr>
  <p:transition xmlns:p14="http://schemas.microsoft.com/office/powerpoint/2010/main" spd="med">
    <p:pull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err="1">
                <a:solidFill>
                  <a:schemeClr val="accent6"/>
                </a:solidFill>
              </a:rPr>
              <a:t>def</a:t>
            </a:r>
            <a:r>
              <a:rPr lang="en-US" sz="2000" dirty="0">
                <a:solidFill>
                  <a:schemeClr val="accent6"/>
                </a:solidFill>
              </a:rPr>
              <a:t> </a:t>
            </a:r>
            <a:r>
              <a:rPr lang="en-US" sz="2000" dirty="0" err="1">
                <a:solidFill>
                  <a:schemeClr val="accent2"/>
                </a:solidFill>
              </a:rPr>
              <a:t>get_twitter_api_obj</a:t>
            </a:r>
            <a:r>
              <a:rPr lang="en-US" sz="2000" dirty="0"/>
              <a:t>(keys=None):</a:t>
            </a:r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"""Creating </a:t>
            </a:r>
            <a:r>
              <a:rPr lang="en-US" sz="2000" dirty="0" err="1">
                <a:solidFill>
                  <a:schemeClr val="bg2">
                    <a:lumMod val="75000"/>
                  </a:schemeClr>
                </a:solidFill>
              </a:rPr>
              <a:t>Tweepy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 API object using provided keys."""</a:t>
            </a:r>
          </a:p>
          <a:p>
            <a:pPr marL="0" indent="0">
              <a:buNone/>
            </a:pPr>
            <a:r>
              <a:rPr lang="en-US" sz="2000" dirty="0"/>
              <a:t>    if not keys:</a:t>
            </a:r>
          </a:p>
          <a:p>
            <a:pPr marL="0" indent="0">
              <a:buNone/>
            </a:pPr>
            <a:r>
              <a:rPr lang="en-US" sz="2000" dirty="0"/>
              <a:t>        keys = </a:t>
            </a:r>
            <a:r>
              <a:rPr lang="en-US" sz="2000" dirty="0" err="1"/>
              <a:t>pd.read_csv</a:t>
            </a:r>
            <a:r>
              <a:rPr lang="en-US" sz="2000" dirty="0"/>
              <a:t>('res/</a:t>
            </a:r>
            <a:r>
              <a:rPr lang="en-US" sz="2000" dirty="0" err="1"/>
              <a:t>Access_Data_NO_GIT.csv</a:t>
            </a:r>
            <a:r>
              <a:rPr lang="en-US" sz="2000" dirty="0"/>
              <a:t>')</a:t>
            </a:r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dirty="0">
                <a:solidFill>
                  <a:schemeClr val="accent6"/>
                </a:solidFill>
              </a:rPr>
              <a:t># Creating the authentication object</a:t>
            </a:r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dirty="0" err="1"/>
              <a:t>auth</a:t>
            </a:r>
            <a:r>
              <a:rPr lang="en-US" sz="2000" dirty="0"/>
              <a:t> = </a:t>
            </a:r>
            <a:r>
              <a:rPr lang="en-US" sz="2000" dirty="0" err="1"/>
              <a:t>tweepy.OAuthHandler</a:t>
            </a:r>
            <a:r>
              <a:rPr lang="en-US" sz="2000" dirty="0"/>
              <a:t>(</a:t>
            </a:r>
            <a:r>
              <a:rPr lang="en-US" sz="2000" dirty="0" err="1"/>
              <a:t>keys.consumer_key</a:t>
            </a:r>
            <a:r>
              <a:rPr lang="en-US" sz="2000" dirty="0"/>
              <a:t>[0], </a:t>
            </a:r>
            <a:r>
              <a:rPr lang="en-US" sz="2000" dirty="0" err="1"/>
              <a:t>keys.consumer_secret</a:t>
            </a:r>
            <a:r>
              <a:rPr lang="en-US" sz="2000" dirty="0"/>
              <a:t>[0])</a:t>
            </a:r>
          </a:p>
          <a:p>
            <a:pPr marL="0" indent="0">
              <a:buNone/>
            </a:pPr>
            <a:r>
              <a:rPr lang="en-US" sz="2000" dirty="0"/>
              <a:t>  </a:t>
            </a:r>
            <a:r>
              <a:rPr lang="en-US" sz="2000" dirty="0">
                <a:solidFill>
                  <a:srgbClr val="387C2B"/>
                </a:solidFill>
              </a:rPr>
              <a:t>  # Setting your access token and secret</a:t>
            </a:r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dirty="0" err="1"/>
              <a:t>auth.set_access_token</a:t>
            </a:r>
            <a:r>
              <a:rPr lang="en-US" sz="2000" dirty="0"/>
              <a:t>(</a:t>
            </a:r>
            <a:r>
              <a:rPr lang="en-US" sz="2000" dirty="0" err="1"/>
              <a:t>keys.access_token</a:t>
            </a:r>
            <a:r>
              <a:rPr lang="en-US" sz="2000" dirty="0"/>
              <a:t>[0], </a:t>
            </a:r>
            <a:r>
              <a:rPr lang="en-US" sz="2000" dirty="0" err="1"/>
              <a:t>keys.access_token_secret</a:t>
            </a:r>
            <a:r>
              <a:rPr lang="en-US" sz="2000" dirty="0"/>
              <a:t>[0])</a:t>
            </a:r>
          </a:p>
          <a:p>
            <a:pPr marL="0" indent="0">
              <a:buNone/>
            </a:pPr>
            <a:r>
              <a:rPr lang="en-US" sz="2000" dirty="0"/>
              <a:t>    </a:t>
            </a:r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dirty="0">
                <a:solidFill>
                  <a:srgbClr val="387C2B"/>
                </a:solidFill>
              </a:rPr>
              <a:t># Creating the API object while passing in </a:t>
            </a:r>
            <a:r>
              <a:rPr lang="en-US" sz="2000" dirty="0" err="1">
                <a:solidFill>
                  <a:srgbClr val="387C2B"/>
                </a:solidFill>
              </a:rPr>
              <a:t>auth</a:t>
            </a:r>
            <a:r>
              <a:rPr lang="en-US" sz="2000" dirty="0">
                <a:solidFill>
                  <a:srgbClr val="387C2B"/>
                </a:solidFill>
              </a:rPr>
              <a:t> information (notifications gives wait in </a:t>
            </a:r>
            <a:r>
              <a:rPr lang="en-US" sz="2000" dirty="0" err="1">
                <a:solidFill>
                  <a:srgbClr val="387C2B"/>
                </a:solidFill>
              </a:rPr>
              <a:t>secs</a:t>
            </a:r>
            <a:r>
              <a:rPr lang="en-US" sz="2000" dirty="0">
                <a:solidFill>
                  <a:srgbClr val="387C2B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dirty="0" err="1"/>
              <a:t>api</a:t>
            </a:r>
            <a:r>
              <a:rPr lang="en-US" sz="2000" dirty="0"/>
              <a:t> = </a:t>
            </a:r>
            <a:r>
              <a:rPr lang="en-US" sz="2000" dirty="0" err="1"/>
              <a:t>tweepy.API</a:t>
            </a:r>
            <a:r>
              <a:rPr lang="en-US" sz="2000" dirty="0"/>
              <a:t>(</a:t>
            </a:r>
            <a:r>
              <a:rPr lang="en-US" sz="2000" dirty="0" err="1"/>
              <a:t>auth</a:t>
            </a:r>
            <a:r>
              <a:rPr lang="en-US" sz="2000" dirty="0"/>
              <a:t>, </a:t>
            </a:r>
            <a:r>
              <a:rPr lang="en-US" sz="2000" dirty="0" err="1"/>
              <a:t>wait_on_rate_limit</a:t>
            </a:r>
            <a:r>
              <a:rPr lang="en-US" sz="2000" dirty="0"/>
              <a:t>=True, </a:t>
            </a:r>
            <a:r>
              <a:rPr lang="en-US" sz="2000" dirty="0" err="1"/>
              <a:t>wait_on_rate_limit_notify</a:t>
            </a:r>
            <a:r>
              <a:rPr lang="en-US" sz="2000" dirty="0"/>
              <a:t>=True)    </a:t>
            </a:r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b="1" dirty="0">
                <a:solidFill>
                  <a:srgbClr val="387C2B"/>
                </a:solidFill>
              </a:rPr>
              <a:t>return</a:t>
            </a:r>
            <a:r>
              <a:rPr lang="en-US" sz="2000" dirty="0"/>
              <a:t> </a:t>
            </a:r>
            <a:r>
              <a:rPr lang="en-US" sz="2000" dirty="0" err="1"/>
              <a:t>api</a:t>
            </a:r>
            <a:endParaRPr lang="en-US" sz="2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Twitter - </a:t>
            </a:r>
            <a:r>
              <a:rPr lang="en-US" dirty="0" err="1" smtClean="0"/>
              <a:t>Auth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69CBD11-8145-8849-BA5F-F03872159E20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046745"/>
      </p:ext>
    </p:extLst>
  </p:cSld>
  <p:clrMapOvr>
    <a:masterClrMapping/>
  </p:clrMapOvr>
  <p:transition xmlns:p14="http://schemas.microsoft.com/office/powerpoint/2010/main" spd="med">
    <p:pull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b="1" dirty="0" err="1">
                <a:solidFill>
                  <a:srgbClr val="387C2B"/>
                </a:solidFill>
              </a:rPr>
              <a:t>def</a:t>
            </a:r>
            <a:r>
              <a:rPr lang="en-US" sz="2000" dirty="0">
                <a:solidFill>
                  <a:srgbClr val="387C2B"/>
                </a:solidFill>
              </a:rPr>
              <a:t> </a:t>
            </a:r>
            <a:r>
              <a:rPr lang="en-US" sz="2000" dirty="0" err="1">
                <a:solidFill>
                  <a:schemeClr val="accent2"/>
                </a:solidFill>
              </a:rPr>
              <a:t>get_tweets_from_search</a:t>
            </a:r>
            <a:r>
              <a:rPr lang="en-US" sz="2000" dirty="0"/>
              <a:t>(</a:t>
            </a:r>
            <a:r>
              <a:rPr lang="en-US" sz="2000" dirty="0" err="1"/>
              <a:t>api</a:t>
            </a:r>
            <a:r>
              <a:rPr lang="en-US" sz="2000" dirty="0"/>
              <a:t>, query, language="en"):</a:t>
            </a:r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"""Searching for tweets with provided query and with optional language selection."""</a:t>
            </a:r>
          </a:p>
          <a:p>
            <a:pPr marL="0" indent="0">
              <a:buNone/>
            </a:pPr>
            <a:r>
              <a:rPr lang="en-US" sz="2000" dirty="0"/>
              <a:t>   </a:t>
            </a:r>
            <a:r>
              <a:rPr lang="en-US" sz="2000" dirty="0">
                <a:solidFill>
                  <a:schemeClr val="accent6"/>
                </a:solidFill>
              </a:rPr>
              <a:t> # get </a:t>
            </a:r>
            <a:r>
              <a:rPr lang="en-US" sz="2000" dirty="0" smtClean="0">
                <a:solidFill>
                  <a:schemeClr val="accent6"/>
                </a:solidFill>
              </a:rPr>
              <a:t>~200 tweets </a:t>
            </a:r>
            <a:r>
              <a:rPr lang="en-US" sz="2000" dirty="0">
                <a:solidFill>
                  <a:schemeClr val="accent6"/>
                </a:solidFill>
              </a:rPr>
              <a:t>from </a:t>
            </a:r>
            <a:r>
              <a:rPr lang="en-US" sz="2000" dirty="0" smtClean="0">
                <a:solidFill>
                  <a:schemeClr val="accent6"/>
                </a:solidFill>
              </a:rPr>
              <a:t>2 </a:t>
            </a:r>
            <a:r>
              <a:rPr lang="en-US" sz="2000" dirty="0">
                <a:solidFill>
                  <a:schemeClr val="accent6"/>
                </a:solidFill>
              </a:rPr>
              <a:t>pages as we get max 100 tweets per page</a:t>
            </a:r>
          </a:p>
          <a:p>
            <a:pPr marL="0" indent="0">
              <a:buNone/>
            </a:pPr>
            <a:r>
              <a:rPr lang="en-US" sz="2000" dirty="0"/>
              <a:t>    </a:t>
            </a:r>
          </a:p>
          <a:p>
            <a:pPr marL="0" indent="0">
              <a:buNone/>
            </a:pPr>
            <a:r>
              <a:rPr lang="en-US" sz="2000" dirty="0"/>
              <a:t>   </a:t>
            </a:r>
            <a:r>
              <a:rPr lang="en-US" sz="2000" dirty="0">
                <a:solidFill>
                  <a:srgbClr val="387C2B"/>
                </a:solidFill>
              </a:rPr>
              <a:t> # Configure number of Tweets to fetch and fetching them.</a:t>
            </a:r>
          </a:p>
          <a:p>
            <a:pPr marL="0" indent="0">
              <a:buNone/>
            </a:pPr>
            <a:r>
              <a:rPr lang="en-US" sz="2000" dirty="0"/>
              <a:t>    (pages, count) = (1, 20) if DEBUG else (2, 100)</a:t>
            </a:r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dirty="0" err="1"/>
              <a:t>max_pages</a:t>
            </a:r>
            <a:r>
              <a:rPr lang="en-US" sz="2000" dirty="0"/>
              <a:t> = pages</a:t>
            </a:r>
          </a:p>
          <a:p>
            <a:pPr marL="0" indent="0">
              <a:buNone/>
            </a:pPr>
            <a:r>
              <a:rPr lang="en-US" sz="2000" dirty="0"/>
              <a:t>    cursor = </a:t>
            </a:r>
            <a:r>
              <a:rPr lang="en-US" sz="2000" dirty="0" err="1"/>
              <a:t>tweepy.Cursor</a:t>
            </a:r>
            <a:r>
              <a:rPr lang="en-US" sz="2000" dirty="0"/>
              <a:t>(</a:t>
            </a:r>
            <a:r>
              <a:rPr lang="en-US" sz="2000" dirty="0" err="1"/>
              <a:t>api.search</a:t>
            </a:r>
            <a:r>
              <a:rPr lang="en-US" sz="2000" dirty="0"/>
              <a:t>, q=query, </a:t>
            </a:r>
            <a:r>
              <a:rPr lang="en-US" sz="2000" dirty="0" err="1"/>
              <a:t>lang</a:t>
            </a:r>
            <a:r>
              <a:rPr lang="en-US" sz="2000" dirty="0"/>
              <a:t>=language, count=count).pages(</a:t>
            </a:r>
            <a:r>
              <a:rPr lang="en-US" sz="2000" dirty="0" err="1"/>
              <a:t>max_pages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</a:t>
            </a:r>
            <a:r>
              <a:rPr lang="en-US" sz="2000" dirty="0">
                <a:solidFill>
                  <a:srgbClr val="387C2B"/>
                </a:solidFill>
              </a:rPr>
              <a:t> # Processing response</a:t>
            </a:r>
          </a:p>
          <a:p>
            <a:pPr marL="0" indent="0">
              <a:buNone/>
            </a:pPr>
            <a:r>
              <a:rPr lang="en-US" sz="2000" dirty="0"/>
              <a:t>    tweets = [</a:t>
            </a:r>
            <a:r>
              <a:rPr lang="en-US" sz="2000" dirty="0" smtClean="0"/>
              <a:t>]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b="1" dirty="0">
                <a:solidFill>
                  <a:srgbClr val="387C2B"/>
                </a:solidFill>
              </a:rPr>
              <a:t>for</a:t>
            </a:r>
            <a:r>
              <a:rPr lang="en-US" sz="2000" dirty="0"/>
              <a:t> </a:t>
            </a:r>
            <a:r>
              <a:rPr lang="en-US" sz="2000" dirty="0" err="1"/>
              <a:t>i</a:t>
            </a:r>
            <a:r>
              <a:rPr lang="en-US" sz="2000" dirty="0"/>
              <a:t>, page in </a:t>
            </a:r>
            <a:r>
              <a:rPr lang="en-US" sz="2000" dirty="0">
                <a:solidFill>
                  <a:srgbClr val="387C2B"/>
                </a:solidFill>
              </a:rPr>
              <a:t>enumerate</a:t>
            </a:r>
            <a:r>
              <a:rPr lang="en-US" sz="2000" dirty="0"/>
              <a:t>(cursor):</a:t>
            </a:r>
          </a:p>
          <a:p>
            <a:pPr marL="0" indent="0">
              <a:buNone/>
            </a:pPr>
            <a:r>
              <a:rPr lang="en-US" sz="2000" dirty="0"/>
              <a:t>        now = </a:t>
            </a:r>
            <a:r>
              <a:rPr lang="en-US" sz="2000" dirty="0" err="1"/>
              <a:t>datetime.now</a:t>
            </a:r>
            <a:r>
              <a:rPr lang="en-US" sz="2000" dirty="0"/>
              <a:t>().</a:t>
            </a:r>
            <a:r>
              <a:rPr lang="en-US" sz="2000" dirty="0" err="1"/>
              <a:t>strftime</a:t>
            </a:r>
            <a:r>
              <a:rPr lang="en-US" sz="2000" dirty="0"/>
              <a:t>('%H:%M:%S')</a:t>
            </a:r>
          </a:p>
          <a:p>
            <a:pPr marL="0" indent="0">
              <a:buNone/>
            </a:pPr>
            <a:r>
              <a:rPr lang="en-US" sz="2000" dirty="0"/>
              <a:t>        </a:t>
            </a:r>
            <a:r>
              <a:rPr lang="en-US" sz="2000" dirty="0">
                <a:solidFill>
                  <a:srgbClr val="387C2B"/>
                </a:solidFill>
              </a:rPr>
              <a:t>print</a:t>
            </a:r>
            <a:r>
              <a:rPr lang="en-US" sz="2000" dirty="0"/>
              <a:t>('At {}: Obtained {} tweet pages for {!r}.'.format(now, </a:t>
            </a:r>
            <a:r>
              <a:rPr lang="en-US" sz="2000" dirty="0" err="1"/>
              <a:t>str</a:t>
            </a:r>
            <a:r>
              <a:rPr lang="en-US" sz="2000" dirty="0"/>
              <a:t>(</a:t>
            </a:r>
            <a:r>
              <a:rPr lang="en-US" sz="2000" dirty="0" err="1"/>
              <a:t>i</a:t>
            </a:r>
            <a:r>
              <a:rPr lang="en-US" sz="2000" dirty="0"/>
              <a:t> + 1), query))</a:t>
            </a:r>
          </a:p>
          <a:p>
            <a:pPr marL="0" indent="0">
              <a:buNone/>
            </a:pPr>
            <a:r>
              <a:rPr lang="en-US" sz="2000" dirty="0"/>
              <a:t>        for tweet in page:</a:t>
            </a:r>
          </a:p>
          <a:p>
            <a:pPr marL="0" indent="0">
              <a:buNone/>
            </a:pPr>
            <a:r>
              <a:rPr lang="en-US" sz="2000" dirty="0"/>
              <a:t>            </a:t>
            </a:r>
            <a:r>
              <a:rPr lang="en-US" sz="2000" dirty="0" err="1"/>
              <a:t>tweets.append</a:t>
            </a:r>
            <a:r>
              <a:rPr lang="en-US" sz="2000" dirty="0"/>
              <a:t>(tweet</a:t>
            </a:r>
            <a:r>
              <a:rPr lang="en-US" sz="2000" dirty="0" smtClean="0"/>
              <a:t>)</a:t>
            </a:r>
            <a:endParaRPr lang="en-US" sz="2000" dirty="0"/>
          </a:p>
          <a:p>
            <a:pPr marL="0" indent="0">
              <a:buNone/>
            </a:pPr>
            <a:r>
              <a:rPr lang="en-US" sz="2000" b="1" dirty="0">
                <a:solidFill>
                  <a:srgbClr val="387C2B"/>
                </a:solidFill>
              </a:rPr>
              <a:t> </a:t>
            </a:r>
            <a:r>
              <a:rPr lang="en-US" sz="2000" b="1" dirty="0" smtClean="0">
                <a:solidFill>
                  <a:srgbClr val="387C2B"/>
                </a:solidFill>
              </a:rPr>
              <a:t>   return</a:t>
            </a:r>
            <a:r>
              <a:rPr lang="en-US" sz="2000" dirty="0" smtClean="0"/>
              <a:t> </a:t>
            </a:r>
            <a:r>
              <a:rPr lang="en-US" sz="2000" dirty="0"/>
              <a:t>tweets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Twitter </a:t>
            </a:r>
            <a:r>
              <a:rPr lang="mr-IN" dirty="0" smtClean="0"/>
              <a:t>–</a:t>
            </a:r>
            <a:r>
              <a:rPr lang="en-US" dirty="0" smtClean="0"/>
              <a:t> Search API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69CBD11-8145-8849-BA5F-F03872159E20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320578"/>
      </p:ext>
    </p:extLst>
  </p:cSld>
  <p:clrMapOvr>
    <a:masterClrMapping/>
  </p:clrMapOvr>
  <p:transition xmlns:p14="http://schemas.microsoft.com/office/powerpoint/2010/main" spd="med">
    <p:pull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387C2B"/>
                </a:solidFill>
              </a:rPr>
              <a:t>from</a:t>
            </a:r>
            <a:r>
              <a:rPr lang="en-US" sz="2000" dirty="0"/>
              <a:t> </a:t>
            </a:r>
            <a:r>
              <a:rPr lang="en-US" sz="2000" dirty="0" err="1"/>
              <a:t>google.cloud</a:t>
            </a:r>
            <a:r>
              <a:rPr lang="en-US" sz="2000" dirty="0"/>
              <a:t> </a:t>
            </a:r>
            <a:r>
              <a:rPr lang="en-US" sz="2000" b="1" dirty="0">
                <a:solidFill>
                  <a:srgbClr val="387C2B"/>
                </a:solidFill>
              </a:rPr>
              <a:t>import</a:t>
            </a:r>
            <a:r>
              <a:rPr lang="en-US" sz="2000" dirty="0"/>
              <a:t> language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387C2B"/>
                </a:solidFill>
              </a:rPr>
              <a:t>from</a:t>
            </a:r>
            <a:r>
              <a:rPr lang="en-US" sz="2000" dirty="0"/>
              <a:t> </a:t>
            </a:r>
            <a:r>
              <a:rPr lang="en-US" sz="2000" dirty="0" err="1"/>
              <a:t>google.cloud.language</a:t>
            </a:r>
            <a:r>
              <a:rPr lang="en-US" sz="2000" dirty="0"/>
              <a:t> </a:t>
            </a:r>
            <a:r>
              <a:rPr lang="en-US" sz="2000" b="1" dirty="0">
                <a:solidFill>
                  <a:srgbClr val="387C2B"/>
                </a:solidFill>
              </a:rPr>
              <a:t>import</a:t>
            </a:r>
            <a:r>
              <a:rPr lang="en-US" sz="2000" dirty="0"/>
              <a:t> </a:t>
            </a:r>
            <a:r>
              <a:rPr lang="en-US" sz="2000" dirty="0" err="1"/>
              <a:t>enums</a:t>
            </a:r>
            <a:endParaRPr lang="en-US" sz="2000" dirty="0"/>
          </a:p>
          <a:p>
            <a:pPr marL="0" indent="0">
              <a:buNone/>
            </a:pPr>
            <a:r>
              <a:rPr lang="en-US" sz="2000" b="1" dirty="0">
                <a:solidFill>
                  <a:srgbClr val="387C2B"/>
                </a:solidFill>
              </a:rPr>
              <a:t>from</a:t>
            </a:r>
            <a:r>
              <a:rPr lang="en-US" sz="2000" dirty="0"/>
              <a:t> </a:t>
            </a:r>
            <a:r>
              <a:rPr lang="en-US" sz="2000" dirty="0" err="1"/>
              <a:t>google.cloud.language</a:t>
            </a:r>
            <a:r>
              <a:rPr lang="en-US" sz="2000" dirty="0"/>
              <a:t> </a:t>
            </a:r>
            <a:r>
              <a:rPr lang="en-US" sz="2000" b="1" dirty="0">
                <a:solidFill>
                  <a:srgbClr val="387C2B"/>
                </a:solidFill>
              </a:rPr>
              <a:t>import</a:t>
            </a:r>
            <a:r>
              <a:rPr lang="en-US" sz="2000" dirty="0"/>
              <a:t> types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PATH = '/Users/</a:t>
            </a:r>
            <a:r>
              <a:rPr lang="en-US" sz="2000" dirty="0" err="1"/>
              <a:t>alisonkline</a:t>
            </a:r>
            <a:r>
              <a:rPr lang="en-US" sz="2000" dirty="0"/>
              <a:t>/Code/'</a:t>
            </a:r>
          </a:p>
          <a:p>
            <a:pPr marL="0" indent="0">
              <a:buNone/>
            </a:pPr>
            <a:r>
              <a:rPr lang="en-US" sz="2000" dirty="0"/>
              <a:t>GOOGLE_KEY_FILE_NAME = '</a:t>
            </a:r>
            <a:r>
              <a:rPr lang="en-US" sz="2000" dirty="0" err="1"/>
              <a:t>TwHappy</a:t>
            </a:r>
            <a:r>
              <a:rPr lang="en-US" sz="2000" dirty="0"/>
              <a:t>/res/tw-happy-d9fca2d70f33_NO_GIT.json'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>
                <a:solidFill>
                  <a:srgbClr val="387C2B"/>
                </a:solidFill>
              </a:rPr>
              <a:t># setting up authentication of the Google Cloud API</a:t>
            </a:r>
          </a:p>
          <a:p>
            <a:pPr marL="0" indent="0">
              <a:buNone/>
            </a:pPr>
            <a:r>
              <a:rPr lang="en-US" sz="2000" dirty="0" err="1"/>
              <a:t>os.environ</a:t>
            </a:r>
            <a:r>
              <a:rPr lang="en-US" sz="2000" dirty="0"/>
              <a:t>['GOOGLE_APPLICATION_CREDENTIALS'] = PATH + GOOGLE_KEY_FILE_NAME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Natural Language API Sentiment </a:t>
            </a:r>
            <a:r>
              <a:rPr lang="en-US" dirty="0" smtClean="0"/>
              <a:t>Analysis - </a:t>
            </a:r>
            <a:r>
              <a:rPr lang="en-US" dirty="0" err="1" smtClean="0"/>
              <a:t>Auth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69CBD11-8145-8849-BA5F-F03872159E20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483501"/>
      </p:ext>
    </p:extLst>
  </p:cSld>
  <p:clrMapOvr>
    <a:masterClrMapping/>
  </p:clrMapOvr>
  <p:transition xmlns:p14="http://schemas.microsoft.com/office/powerpoint/2010/main" spd="med">
    <p:pull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err="1">
                <a:solidFill>
                  <a:srgbClr val="387C2B"/>
                </a:solidFill>
              </a:rPr>
              <a:t>def</a:t>
            </a:r>
            <a:r>
              <a:rPr lang="en-US" sz="2000" dirty="0">
                <a:solidFill>
                  <a:srgbClr val="387C2B"/>
                </a:solidFill>
              </a:rPr>
              <a:t> </a:t>
            </a:r>
            <a:r>
              <a:rPr lang="en-US" sz="2000" dirty="0"/>
              <a:t>analyze(</a:t>
            </a:r>
            <a:r>
              <a:rPr lang="en-US" sz="2000" dirty="0" err="1"/>
              <a:t>tw_texts</a:t>
            </a:r>
            <a:r>
              <a:rPr lang="en-US" sz="2000" dirty="0"/>
              <a:t>):</a:t>
            </a:r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"""Run a sentiment analysis request on a set of tweets."""</a:t>
            </a:r>
          </a:p>
          <a:p>
            <a:pPr marL="0" indent="0">
              <a:buNone/>
            </a:pPr>
            <a:r>
              <a:rPr lang="en-US" sz="2000" dirty="0"/>
              <a:t>    client = </a:t>
            </a:r>
            <a:r>
              <a:rPr lang="en-US" sz="2000" dirty="0" err="1"/>
              <a:t>language.LanguageServiceClient</a:t>
            </a:r>
            <a:r>
              <a:rPr lang="en-US" sz="2000" dirty="0"/>
              <a:t>()</a:t>
            </a:r>
          </a:p>
          <a:p>
            <a:pPr marL="0" indent="0">
              <a:buNone/>
            </a:pPr>
            <a:r>
              <a:rPr lang="en-US" sz="2000" dirty="0"/>
              <a:t>    sentiment = </a:t>
            </a:r>
            <a:r>
              <a:rPr lang="en-US" sz="2000" dirty="0" err="1"/>
              <a:t>namedtuple</a:t>
            </a:r>
            <a:r>
              <a:rPr lang="en-US" sz="2000" dirty="0"/>
              <a:t>("sentiment", ['score', 'magnitude'])</a:t>
            </a:r>
          </a:p>
          <a:p>
            <a:pPr marL="0" indent="0">
              <a:buNone/>
            </a:pPr>
            <a:r>
              <a:rPr lang="en-US" sz="2000" dirty="0"/>
              <a:t>    sentiments = []</a:t>
            </a:r>
          </a:p>
          <a:p>
            <a:pPr marL="0" indent="0">
              <a:buNone/>
            </a:pPr>
            <a:r>
              <a:rPr lang="en-US" sz="2000" dirty="0"/>
              <a:t>   </a:t>
            </a:r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dirty="0">
                <a:solidFill>
                  <a:schemeClr val="accent6"/>
                </a:solidFill>
              </a:rPr>
              <a:t>print</a:t>
            </a:r>
            <a:r>
              <a:rPr lang="en-US" sz="2000" dirty="0"/>
              <a:t>('</a:t>
            </a:r>
            <a:r>
              <a:rPr lang="en-US" sz="2000" dirty="0" err="1"/>
              <a:t>Analysing</a:t>
            </a:r>
            <a:r>
              <a:rPr lang="en-US" sz="2000" dirty="0"/>
              <a:t> sentiment for {} tweets...'.format(</a:t>
            </a:r>
            <a:r>
              <a:rPr lang="en-US" sz="2000" dirty="0" err="1"/>
              <a:t>len</a:t>
            </a:r>
            <a:r>
              <a:rPr lang="en-US" sz="2000" dirty="0"/>
              <a:t>(</a:t>
            </a:r>
            <a:r>
              <a:rPr lang="en-US" sz="2000" dirty="0" err="1"/>
              <a:t>tw_texts</a:t>
            </a:r>
            <a:r>
              <a:rPr lang="en-US" sz="2000" dirty="0"/>
              <a:t>)))</a:t>
            </a:r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b="1" dirty="0">
                <a:solidFill>
                  <a:srgbClr val="387C2B"/>
                </a:solidFill>
              </a:rPr>
              <a:t>for</a:t>
            </a:r>
            <a:r>
              <a:rPr lang="en-US" sz="2000" dirty="0"/>
              <a:t> text </a:t>
            </a:r>
            <a:r>
              <a:rPr lang="en-US" sz="2000" b="1" dirty="0">
                <a:solidFill>
                  <a:srgbClr val="387C2B"/>
                </a:solidFill>
              </a:rPr>
              <a:t>in</a:t>
            </a:r>
            <a:r>
              <a:rPr lang="en-US" sz="2000" dirty="0"/>
              <a:t> </a:t>
            </a:r>
            <a:r>
              <a:rPr lang="en-US" sz="2000" dirty="0" err="1"/>
              <a:t>tw_texts</a:t>
            </a:r>
            <a:r>
              <a:rPr lang="en-US" sz="2000" dirty="0"/>
              <a:t>:</a:t>
            </a:r>
          </a:p>
          <a:p>
            <a:pPr marL="0" indent="0">
              <a:buNone/>
            </a:pPr>
            <a:r>
              <a:rPr lang="en-US" sz="2000" dirty="0"/>
              <a:t>        document = </a:t>
            </a:r>
            <a:r>
              <a:rPr lang="en-US" sz="2000" dirty="0" err="1"/>
              <a:t>types.Document</a:t>
            </a:r>
            <a:r>
              <a:rPr lang="en-US" sz="2000" dirty="0"/>
              <a:t>(content=</a:t>
            </a:r>
            <a:r>
              <a:rPr lang="en-US" sz="2000" dirty="0" err="1"/>
              <a:t>text,type</a:t>
            </a:r>
            <a:r>
              <a:rPr lang="en-US" sz="2000" dirty="0"/>
              <a:t>=</a:t>
            </a:r>
            <a:r>
              <a:rPr lang="en-US" sz="2000" dirty="0" err="1"/>
              <a:t>enums.Document.Type.PLAIN_TEXT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r>
              <a:rPr lang="en-US" sz="2000" dirty="0"/>
              <a:t>        annotations = </a:t>
            </a:r>
            <a:r>
              <a:rPr lang="en-US" sz="2000" dirty="0" err="1"/>
              <a:t>client.analyze_sentiment</a:t>
            </a:r>
            <a:r>
              <a:rPr lang="en-US" sz="2000" dirty="0"/>
              <a:t>(document=document</a:t>
            </a:r>
            <a:r>
              <a:rPr lang="en-US" sz="2000" dirty="0" smtClean="0"/>
              <a:t>)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    </a:t>
            </a:r>
            <a:r>
              <a:rPr lang="en-US" sz="2000" dirty="0" err="1"/>
              <a:t>sentiments.append</a:t>
            </a:r>
            <a:r>
              <a:rPr lang="en-US" sz="2000" dirty="0"/>
              <a:t>(sentiment(</a:t>
            </a:r>
            <a:r>
              <a:rPr lang="en-US" sz="2000" dirty="0" err="1"/>
              <a:t>annotations.document_sentiment.score</a:t>
            </a:r>
            <a:r>
              <a:rPr lang="en-US" sz="2000" dirty="0"/>
              <a:t>, </a:t>
            </a:r>
          </a:p>
          <a:p>
            <a:pPr marL="0" indent="0">
              <a:buNone/>
            </a:pPr>
            <a:r>
              <a:rPr lang="en-US" sz="2000" dirty="0"/>
              <a:t>                             </a:t>
            </a:r>
            <a:r>
              <a:rPr lang="en-US" sz="2000" dirty="0" smtClean="0"/>
              <a:t>		     </a:t>
            </a:r>
            <a:r>
              <a:rPr lang="en-US" sz="2000" dirty="0" err="1" smtClean="0"/>
              <a:t>annotations.document_sentiment.magnitude</a:t>
            </a:r>
            <a:r>
              <a:rPr lang="en-US" sz="2000" dirty="0"/>
              <a:t>))</a:t>
            </a:r>
          </a:p>
          <a:p>
            <a:pPr marL="0" indent="0">
              <a:buNone/>
            </a:pPr>
            <a:r>
              <a:rPr lang="en-US" sz="2000" dirty="0" smtClean="0"/>
              <a:t>        </a:t>
            </a:r>
            <a:r>
              <a:rPr lang="en-US" sz="2000" b="1" dirty="0" smtClean="0">
                <a:solidFill>
                  <a:srgbClr val="387C2B"/>
                </a:solidFill>
              </a:rPr>
              <a:t>return</a:t>
            </a:r>
            <a:r>
              <a:rPr lang="en-US" sz="2000" dirty="0" smtClean="0">
                <a:solidFill>
                  <a:srgbClr val="387C2B"/>
                </a:solidFill>
              </a:rPr>
              <a:t> </a:t>
            </a:r>
            <a:r>
              <a:rPr lang="en-US" sz="2000" dirty="0"/>
              <a:t>sentiments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Natural Language API Sentiment Analysis- </a:t>
            </a:r>
            <a:r>
              <a:rPr lang="en-US" dirty="0" err="1"/>
              <a:t>Auth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69CBD11-8145-8849-BA5F-F03872159E20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312899"/>
      </p:ext>
    </p:extLst>
  </p:cSld>
  <p:clrMapOvr>
    <a:masterClrMapping/>
  </p:clrMapOvr>
  <p:transition xmlns:p14="http://schemas.microsoft.com/office/powerpoint/2010/main" spd="med">
    <p:pull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5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err="1">
                <a:solidFill>
                  <a:srgbClr val="387C2B"/>
                </a:solidFill>
              </a:rPr>
              <a:t>def</a:t>
            </a:r>
            <a:r>
              <a:rPr lang="en-US" dirty="0">
                <a:solidFill>
                  <a:srgbClr val="387C2B"/>
                </a:solidFill>
              </a:rPr>
              <a:t> </a:t>
            </a:r>
            <a:r>
              <a:rPr lang="en-US" dirty="0" err="1"/>
              <a:t>get_data</a:t>
            </a:r>
            <a:r>
              <a:rPr lang="en-US" dirty="0"/>
              <a:t>(</a:t>
            </a:r>
            <a:r>
              <a:rPr lang="en-US" dirty="0" err="1"/>
              <a:t>search_term</a:t>
            </a:r>
            <a:r>
              <a:rPr lang="en-US" dirty="0"/>
              <a:t>):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"""Uses Twitter APIs to get tweets for provided search term. </a:t>
            </a:r>
          </a:p>
          <a:p>
            <a:pPr marL="0" indent="0">
              <a:buNone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   Uses Google Sentiment API to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analyse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Tweet sentiment."""</a:t>
            </a:r>
          </a:p>
          <a:p>
            <a:pPr marL="0" indent="0">
              <a:buNone/>
            </a:pPr>
            <a:r>
              <a:rPr lang="en-US" dirty="0"/>
              <a:t>    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>
                <a:solidFill>
                  <a:schemeClr val="accent6"/>
                </a:solidFill>
              </a:rPr>
              <a:t># authenticating a </a:t>
            </a:r>
            <a:r>
              <a:rPr lang="en-US" dirty="0" err="1">
                <a:solidFill>
                  <a:schemeClr val="accent6"/>
                </a:solidFill>
              </a:rPr>
              <a:t>tweepy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api</a:t>
            </a:r>
            <a:r>
              <a:rPr lang="en-US" dirty="0">
                <a:solidFill>
                  <a:schemeClr val="accent6"/>
                </a:solidFill>
              </a:rPr>
              <a:t> object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current_api</a:t>
            </a:r>
            <a:r>
              <a:rPr lang="en-US" dirty="0"/>
              <a:t> = </a:t>
            </a:r>
            <a:r>
              <a:rPr lang="en-US" dirty="0" err="1"/>
              <a:t>get_twitter_api_obj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>
                <a:solidFill>
                  <a:srgbClr val="387C2B"/>
                </a:solidFill>
              </a:rPr>
              <a:t># searching for tweets of interest</a:t>
            </a:r>
          </a:p>
          <a:p>
            <a:pPr marL="0" indent="0">
              <a:buNone/>
            </a:pPr>
            <a:r>
              <a:rPr lang="en-US" dirty="0"/>
              <a:t>    tweets = </a:t>
            </a:r>
            <a:r>
              <a:rPr lang="en-US" dirty="0" err="1"/>
              <a:t>get_tweets_from_search</a:t>
            </a:r>
            <a:r>
              <a:rPr lang="en-US" dirty="0"/>
              <a:t>(</a:t>
            </a:r>
            <a:r>
              <a:rPr lang="en-US" dirty="0" err="1"/>
              <a:t>current_api</a:t>
            </a:r>
            <a:r>
              <a:rPr lang="en-US" dirty="0"/>
              <a:t>, </a:t>
            </a:r>
            <a:r>
              <a:rPr lang="en-US" dirty="0" err="1"/>
              <a:t>search_term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>
                <a:solidFill>
                  <a:srgbClr val="387C2B"/>
                </a:solidFill>
              </a:rPr>
              <a:t>#running Google sentiment analysis on found tweets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tw_texts</a:t>
            </a:r>
            <a:r>
              <a:rPr lang="en-US" dirty="0"/>
              <a:t> = [</a:t>
            </a:r>
            <a:r>
              <a:rPr lang="en-US" dirty="0" err="1"/>
              <a:t>t.text</a:t>
            </a:r>
            <a:r>
              <a:rPr lang="en-US" dirty="0"/>
              <a:t> if </a:t>
            </a:r>
            <a:r>
              <a:rPr lang="en-US" dirty="0" err="1"/>
              <a:t>hasattr</a:t>
            </a:r>
            <a:r>
              <a:rPr lang="en-US" dirty="0"/>
              <a:t>(t, 'text') else </a:t>
            </a:r>
            <a:r>
              <a:rPr lang="en-US" dirty="0" err="1"/>
              <a:t>t.full_text</a:t>
            </a:r>
            <a:r>
              <a:rPr lang="en-US" dirty="0"/>
              <a:t> for t in tweets]</a:t>
            </a:r>
          </a:p>
          <a:p>
            <a:pPr marL="0" indent="0">
              <a:buNone/>
            </a:pPr>
            <a:r>
              <a:rPr lang="en-US" dirty="0"/>
              <a:t>    sentiments = analyze(</a:t>
            </a:r>
            <a:r>
              <a:rPr lang="en-US" dirty="0" err="1"/>
              <a:t>tw_texts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b="1" dirty="0">
                <a:solidFill>
                  <a:srgbClr val="387C2B"/>
                </a:solidFill>
              </a:rPr>
              <a:t>return</a:t>
            </a:r>
            <a:r>
              <a:rPr lang="en-US" dirty="0">
                <a:solidFill>
                  <a:srgbClr val="387C2B"/>
                </a:solidFill>
              </a:rPr>
              <a:t> </a:t>
            </a:r>
            <a:r>
              <a:rPr lang="en-US" dirty="0"/>
              <a:t>tweets, </a:t>
            </a:r>
            <a:r>
              <a:rPr lang="en-US" dirty="0" smtClean="0"/>
              <a:t>sentiments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Putting it together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69CBD11-8145-8849-BA5F-F03872159E20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05477"/>
      </p:ext>
    </p:extLst>
  </p:cSld>
  <p:clrMapOvr>
    <a:masterClrMapping/>
  </p:clrMapOvr>
  <p:transition xmlns:p14="http://schemas.microsoft.com/office/powerpoint/2010/main" spd="med">
    <p:pull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5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 err="1">
                <a:solidFill>
                  <a:srgbClr val="387C2B"/>
                </a:solidFill>
              </a:rPr>
              <a:t>def</a:t>
            </a:r>
            <a:r>
              <a:rPr lang="en-US" dirty="0">
                <a:solidFill>
                  <a:srgbClr val="387C2B"/>
                </a:solidFill>
              </a:rPr>
              <a:t> </a:t>
            </a:r>
            <a:r>
              <a:rPr lang="en-US" dirty="0"/>
              <a:t>present(tweets, sentiments):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"""Summarizes key aspects of the data and presents it."""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dfp</a:t>
            </a:r>
            <a:r>
              <a:rPr lang="en-US" dirty="0"/>
              <a:t> = </a:t>
            </a:r>
            <a:r>
              <a:rPr lang="en-US" dirty="0" err="1"/>
              <a:t>pd.DataFrame</a:t>
            </a:r>
            <a:r>
              <a:rPr lang="en-US" dirty="0"/>
              <a:t>(sentiments)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>
                <a:solidFill>
                  <a:srgbClr val="387C2B"/>
                </a:solidFill>
              </a:rPr>
              <a:t>print</a:t>
            </a:r>
            <a:r>
              <a:rPr lang="en-US" dirty="0"/>
              <a:t>('The {} most positive tweets have a sentiment score of {:.2f}'.format(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len</a:t>
            </a:r>
            <a:r>
              <a:rPr lang="en-US" dirty="0"/>
              <a:t>(</a:t>
            </a:r>
            <a:r>
              <a:rPr lang="en-US" dirty="0" err="1"/>
              <a:t>dfp.loc</a:t>
            </a:r>
            <a:r>
              <a:rPr lang="en-US" dirty="0"/>
              <a:t>[</a:t>
            </a:r>
            <a:r>
              <a:rPr lang="en-US" dirty="0" err="1"/>
              <a:t>dfp.score</a:t>
            </a:r>
            <a:r>
              <a:rPr lang="en-US" dirty="0"/>
              <a:t> == </a:t>
            </a:r>
            <a:r>
              <a:rPr lang="en-US" dirty="0" err="1"/>
              <a:t>dfp.max</a:t>
            </a:r>
            <a:r>
              <a:rPr lang="en-US" dirty="0"/>
              <a:t>()['score']])</a:t>
            </a:r>
            <a:r>
              <a:rPr lang="en-US" dirty="0" smtClean="0"/>
              <a:t>, </a:t>
            </a:r>
            <a:r>
              <a:rPr lang="en-US" dirty="0" err="1" smtClean="0"/>
              <a:t>dfp.max</a:t>
            </a:r>
            <a:r>
              <a:rPr lang="en-US" dirty="0"/>
              <a:t>()['score']))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>
                <a:solidFill>
                  <a:srgbClr val="387C2B"/>
                </a:solidFill>
              </a:rPr>
              <a:t>print</a:t>
            </a:r>
            <a:r>
              <a:rPr lang="en-US" dirty="0"/>
              <a:t>('The {} most negative tweets have sentiment score of {:.2f}'.format(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len</a:t>
            </a:r>
            <a:r>
              <a:rPr lang="en-US" dirty="0"/>
              <a:t>(</a:t>
            </a:r>
            <a:r>
              <a:rPr lang="en-US" dirty="0" err="1"/>
              <a:t>dfp.loc</a:t>
            </a:r>
            <a:r>
              <a:rPr lang="en-US" dirty="0"/>
              <a:t>[</a:t>
            </a:r>
            <a:r>
              <a:rPr lang="en-US" dirty="0" err="1"/>
              <a:t>dfp.score</a:t>
            </a:r>
            <a:r>
              <a:rPr lang="en-US" dirty="0"/>
              <a:t> == </a:t>
            </a:r>
            <a:r>
              <a:rPr lang="en-US" dirty="0" err="1"/>
              <a:t>dfp.min</a:t>
            </a:r>
            <a:r>
              <a:rPr lang="en-US" dirty="0"/>
              <a:t>()['score']])</a:t>
            </a:r>
            <a:r>
              <a:rPr lang="en-US" dirty="0" smtClean="0"/>
              <a:t>, </a:t>
            </a:r>
            <a:r>
              <a:rPr lang="en-US" dirty="0" err="1" smtClean="0"/>
              <a:t>dfp.min</a:t>
            </a:r>
            <a:r>
              <a:rPr lang="en-US" dirty="0"/>
              <a:t>()['score']))</a:t>
            </a:r>
          </a:p>
          <a:p>
            <a:pPr marL="0" indent="0">
              <a:buNone/>
            </a:pPr>
            <a:r>
              <a:rPr lang="en-US" dirty="0"/>
              <a:t>    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dfg</a:t>
            </a:r>
            <a:r>
              <a:rPr lang="en-US" dirty="0"/>
              <a:t> = </a:t>
            </a:r>
            <a:r>
              <a:rPr lang="en-US" dirty="0" err="1"/>
              <a:t>pd.DataFrame</a:t>
            </a:r>
            <a:r>
              <a:rPr lang="en-US" dirty="0"/>
              <a:t>(sentiments)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dfg</a:t>
            </a:r>
            <a:r>
              <a:rPr lang="en-US" dirty="0"/>
              <a:t>['</a:t>
            </a:r>
            <a:r>
              <a:rPr lang="en-US" dirty="0" err="1"/>
              <a:t>created_at</a:t>
            </a:r>
            <a:r>
              <a:rPr lang="en-US" dirty="0"/>
              <a:t>'] = </a:t>
            </a:r>
            <a:r>
              <a:rPr lang="en-US" dirty="0" err="1"/>
              <a:t>pd.DataFrame</a:t>
            </a:r>
            <a:r>
              <a:rPr lang="en-US" dirty="0"/>
              <a:t>([</a:t>
            </a:r>
            <a:r>
              <a:rPr lang="en-US" dirty="0" err="1"/>
              <a:t>t.created_at</a:t>
            </a:r>
            <a:r>
              <a:rPr lang="en-US" dirty="0"/>
              <a:t> for t in tweets])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dfg.set_index</a:t>
            </a:r>
            <a:r>
              <a:rPr lang="en-US" dirty="0"/>
              <a:t>('</a:t>
            </a:r>
            <a:r>
              <a:rPr lang="en-US" dirty="0" err="1"/>
              <a:t>created_at</a:t>
            </a:r>
            <a:r>
              <a:rPr lang="en-US" dirty="0"/>
              <a:t>', </a:t>
            </a:r>
            <a:r>
              <a:rPr lang="en-US" dirty="0" err="1"/>
              <a:t>inplace</a:t>
            </a:r>
            <a:r>
              <a:rPr lang="en-US" dirty="0"/>
              <a:t>=True)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plot_sent_vs_time</a:t>
            </a:r>
            <a:r>
              <a:rPr lang="en-US" dirty="0"/>
              <a:t>(</a:t>
            </a:r>
            <a:r>
              <a:rPr lang="en-US" dirty="0" err="1"/>
              <a:t>dfg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swarm_and_hist</a:t>
            </a:r>
            <a:r>
              <a:rPr lang="en-US" dirty="0"/>
              <a:t>(</a:t>
            </a:r>
            <a:r>
              <a:rPr lang="en-US" dirty="0" err="1"/>
              <a:t>dfg</a:t>
            </a:r>
            <a:r>
              <a:rPr lang="en-US" dirty="0" smtClean="0"/>
              <a:t>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summarise_extreme_tweets</a:t>
            </a:r>
            <a:r>
              <a:rPr lang="en-US" dirty="0"/>
              <a:t>(tweets, sentiments)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it together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69CBD11-8145-8849-BA5F-F03872159E20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758710"/>
      </p:ext>
    </p:extLst>
  </p:cSld>
  <p:clrMapOvr>
    <a:masterClrMapping/>
  </p:clrMapOvr>
  <p:transition xmlns:p14="http://schemas.microsoft.com/office/powerpoint/2010/main" spd="med">
    <p:pull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Screen Shot 2018-08-01 at 12.25.37 PM.png"/>
          <p:cNvPicPr>
            <a:picLocks noGrp="1"/>
          </p:cNvPicPr>
          <p:nvPr>
            <p:ph sz="quarter" idx="15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3147" b="-13147"/>
          <a:stretch/>
        </p:blipFill>
        <p:spPr>
          <a:xfrm>
            <a:off x="11760" y="1340442"/>
            <a:ext cx="12192000" cy="4700722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Dashboard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69CBD11-8145-8849-BA5F-F03872159E20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208985"/>
      </p:ext>
    </p:extLst>
  </p:cSld>
  <p:clrMapOvr>
    <a:masterClrMapping/>
  </p:clrMapOvr>
  <p:transition xmlns:p14="http://schemas.microsoft.com/office/powerpoint/2010/main" spd="med">
    <p:pull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Dashboard 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69CBD11-8145-8849-BA5F-F03872159E20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5" name="Content Placeholder 4" descr="Screen Shot 2018-08-01 at 12.25.52 PM.png"/>
          <p:cNvPicPr>
            <a:picLocks noGrp="1" noChangeAspect="1"/>
          </p:cNvPicPr>
          <p:nvPr>
            <p:ph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2006" b="-22006"/>
          <a:stretch>
            <a:fillRect/>
          </a:stretch>
        </p:blipFill>
        <p:spPr>
          <a:xfrm>
            <a:off x="0" y="1169987"/>
            <a:ext cx="12192000" cy="5280025"/>
          </a:xfrm>
        </p:spPr>
      </p:pic>
    </p:spTree>
    <p:extLst>
      <p:ext uri="{BB962C8B-B14F-4D97-AF65-F5344CB8AC3E}">
        <p14:creationId xmlns:p14="http://schemas.microsoft.com/office/powerpoint/2010/main" val="2488243369"/>
      </p:ext>
    </p:extLst>
  </p:cSld>
  <p:clrMapOvr>
    <a:masterClrMapping/>
  </p:clrMapOvr>
  <p:transition xmlns:p14="http://schemas.microsoft.com/office/powerpoint/2010/main" spd="med">
    <p:pull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Dashboard 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69CBD11-8145-8849-BA5F-F03872159E20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5" name="Content Placeholder 4" descr="Screen Shot 2018-08-01 at 12.26.01 PM.png"/>
          <p:cNvPicPr>
            <a:picLocks noGrp="1" noChangeAspect="1"/>
          </p:cNvPicPr>
          <p:nvPr>
            <p:ph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591" b="-4591"/>
          <a:stretch>
            <a:fillRect/>
          </a:stretch>
        </p:blipFill>
        <p:spPr>
          <a:xfrm>
            <a:off x="46080" y="998953"/>
            <a:ext cx="12112340" cy="5521607"/>
          </a:xfrm>
        </p:spPr>
      </p:pic>
    </p:spTree>
    <p:extLst>
      <p:ext uri="{BB962C8B-B14F-4D97-AF65-F5344CB8AC3E}">
        <p14:creationId xmlns:p14="http://schemas.microsoft.com/office/powerpoint/2010/main" val="4038742518"/>
      </p:ext>
    </p:extLst>
  </p:cSld>
  <p:clrMapOvr>
    <a:masterClrMapping/>
  </p:clrMapOvr>
  <p:transition xmlns:p14="http://schemas.microsoft.com/office/powerpoint/2010/main" spd="med">
    <p:pull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5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3600" dirty="0" smtClean="0"/>
              <a:t>Positive:</a:t>
            </a:r>
          </a:p>
          <a:p>
            <a:pPr marL="0" indent="0">
              <a:buNone/>
            </a:pPr>
            <a:endParaRPr lang="en-US" sz="3600" dirty="0" smtClean="0"/>
          </a:p>
          <a:p>
            <a:pPr marL="0" indent="0">
              <a:buNone/>
            </a:pPr>
            <a:r>
              <a:rPr lang="en-US" dirty="0" smtClean="0"/>
              <a:t>At </a:t>
            </a:r>
            <a:r>
              <a:rPr lang="en-US" dirty="0"/>
              <a:t>2018-07-19 19:15:13, </a:t>
            </a:r>
            <a:r>
              <a:rPr lang="en-US" dirty="0" err="1"/>
              <a:t>Sonobi</a:t>
            </a:r>
            <a:r>
              <a:rPr lang="en-US" dirty="0"/>
              <a:t>, (@</a:t>
            </a:r>
            <a:r>
              <a:rPr lang="en-US" dirty="0" err="1"/>
              <a:t>sonobi</a:t>
            </a:r>
            <a:r>
              <a:rPr lang="en-US" dirty="0"/>
              <a:t>) tweeted: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RT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@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MarTechSeries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: @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LiveRamp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and @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sonobi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Collaboration Gives Marketers Unique Direct Access to Add..</a:t>
            </a:r>
          </a:p>
          <a:p>
            <a:pPr marL="0" indent="0">
              <a:buNone/>
            </a:pPr>
            <a:r>
              <a:rPr lang="en-US" dirty="0"/>
              <a:t>Sentiment score: 0.9, Magnitude: 0.9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At 2018-07-18 17:58:35, Gillian </a:t>
            </a:r>
            <a:r>
              <a:rPr lang="en-US" dirty="0" err="1"/>
              <a:t>Ca</a:t>
            </a:r>
            <a:r>
              <a:rPr lang="en-US" dirty="0"/>
              <a:t> </a:t>
            </a:r>
            <a:r>
              <a:rPr lang="en-US" dirty="0" err="1"/>
              <a:t>milleri</a:t>
            </a:r>
            <a:r>
              <a:rPr lang="en-US" dirty="0"/>
              <a:t>, (@</a:t>
            </a:r>
            <a:r>
              <a:rPr lang="en-US" dirty="0" err="1"/>
              <a:t>GMilleri</a:t>
            </a:r>
            <a:r>
              <a:rPr lang="en-US" dirty="0"/>
              <a:t>) tweeted in reply to </a:t>
            </a:r>
            <a:r>
              <a:rPr lang="en-US" dirty="0" err="1"/>
              <a:t>LiveRamp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76CA66"/>
                </a:solidFill>
              </a:rPr>
              <a:t>@</a:t>
            </a:r>
            <a:r>
              <a:rPr lang="en-US" dirty="0" err="1">
                <a:solidFill>
                  <a:srgbClr val="76CA66"/>
                </a:solidFill>
              </a:rPr>
              <a:t>LiveRamp</a:t>
            </a:r>
            <a:r>
              <a:rPr lang="en-US" dirty="0">
                <a:solidFill>
                  <a:srgbClr val="76CA66"/>
                </a:solidFill>
              </a:rPr>
              <a:t> Excellent stuff</a:t>
            </a:r>
          </a:p>
          <a:p>
            <a:pPr marL="0" indent="0">
              <a:buNone/>
            </a:pPr>
            <a:r>
              <a:rPr lang="en-US" dirty="0"/>
              <a:t>Sentiment score: 0.9, Magnitude: 0.9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At 2018-07-17 14:10:05, </a:t>
            </a:r>
            <a:r>
              <a:rPr lang="en-US" dirty="0" err="1"/>
              <a:t>Sonobi</a:t>
            </a:r>
            <a:r>
              <a:rPr lang="en-US" dirty="0"/>
              <a:t>, (@</a:t>
            </a:r>
            <a:r>
              <a:rPr lang="en-US" dirty="0" err="1"/>
              <a:t>sonobi</a:t>
            </a:r>
            <a:r>
              <a:rPr lang="en-US" dirty="0"/>
              <a:t>) tweeted: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76CA66"/>
                </a:solidFill>
              </a:rPr>
              <a:t>LiveRamp</a:t>
            </a:r>
            <a:r>
              <a:rPr lang="en-US" dirty="0" smtClean="0">
                <a:solidFill>
                  <a:srgbClr val="76CA66"/>
                </a:solidFill>
              </a:rPr>
              <a:t> </a:t>
            </a:r>
            <a:r>
              <a:rPr lang="en-US" dirty="0">
                <a:solidFill>
                  <a:srgbClr val="76CA66"/>
                </a:solidFill>
              </a:rPr>
              <a:t>and </a:t>
            </a:r>
            <a:r>
              <a:rPr lang="en-US" dirty="0" err="1">
                <a:solidFill>
                  <a:srgbClr val="76CA66"/>
                </a:solidFill>
              </a:rPr>
              <a:t>Sonobi</a:t>
            </a:r>
            <a:r>
              <a:rPr lang="en-US" dirty="0">
                <a:solidFill>
                  <a:srgbClr val="76CA66"/>
                </a:solidFill>
              </a:rPr>
              <a:t> Collaboration Gives Marketers Unique Direct Access to Addressable Consumers @s..</a:t>
            </a:r>
          </a:p>
          <a:p>
            <a:pPr marL="0" indent="0">
              <a:buNone/>
            </a:pPr>
            <a:r>
              <a:rPr lang="en-US" dirty="0"/>
              <a:t>Sentiment score: 0.9, Magnitude: 0.9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At 2018-07-17 14:01:27, </a:t>
            </a:r>
            <a:r>
              <a:rPr lang="en-US" dirty="0" err="1"/>
              <a:t>Crwe</a:t>
            </a:r>
            <a:r>
              <a:rPr lang="en-US" dirty="0"/>
              <a:t> World, (@</a:t>
            </a:r>
            <a:r>
              <a:rPr lang="en-US" dirty="0" err="1"/>
              <a:t>CrweWorld</a:t>
            </a:r>
            <a:r>
              <a:rPr lang="en-US" dirty="0"/>
              <a:t>) tweeted: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76CA66"/>
                </a:solidFill>
              </a:rPr>
              <a:t>LiveRamp</a:t>
            </a:r>
            <a:r>
              <a:rPr lang="en-US" dirty="0" smtClean="0">
                <a:solidFill>
                  <a:srgbClr val="76CA66"/>
                </a:solidFill>
              </a:rPr>
              <a:t> </a:t>
            </a:r>
            <a:r>
              <a:rPr lang="en-US" dirty="0">
                <a:solidFill>
                  <a:srgbClr val="76CA66"/>
                </a:solidFill>
              </a:rPr>
              <a:t>and </a:t>
            </a:r>
            <a:r>
              <a:rPr lang="en-US" dirty="0" err="1">
                <a:solidFill>
                  <a:srgbClr val="76CA66"/>
                </a:solidFill>
              </a:rPr>
              <a:t>Sonobi</a:t>
            </a:r>
            <a:r>
              <a:rPr lang="en-US" dirty="0">
                <a:solidFill>
                  <a:srgbClr val="76CA66"/>
                </a:solidFill>
              </a:rPr>
              <a:t> Collaboration Gives Marketers Unique Direct Access to Addressable Consumers ht..</a:t>
            </a:r>
          </a:p>
          <a:p>
            <a:pPr marL="0" indent="0">
              <a:buNone/>
            </a:pPr>
            <a:r>
              <a:rPr lang="en-US" dirty="0"/>
              <a:t>Sentiment score: 0.9, Magnitude: </a:t>
            </a:r>
            <a:r>
              <a:rPr lang="en-US" dirty="0" smtClean="0"/>
              <a:t>0.9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pPr marL="0" indent="0">
              <a:lnSpc>
                <a:spcPct val="80000"/>
              </a:lnSpc>
              <a:buNone/>
            </a:pPr>
            <a:r>
              <a:rPr lang="en-US" sz="2000" dirty="0"/>
              <a:t>Negative: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500" dirty="0" smtClean="0"/>
              <a:t>At </a:t>
            </a:r>
            <a:r>
              <a:rPr lang="en-US" sz="1500" dirty="0"/>
              <a:t>2018-07-21 04:00:14, </a:t>
            </a:r>
            <a:r>
              <a:rPr lang="en-US" sz="1500" dirty="0" err="1"/>
              <a:t>Serkan</a:t>
            </a:r>
            <a:r>
              <a:rPr lang="en-US" sz="1500" dirty="0"/>
              <a:t> YUMUSAK, (@</a:t>
            </a:r>
            <a:r>
              <a:rPr lang="en-US" sz="1500" dirty="0" err="1"/>
              <a:t>serkanyumusak</a:t>
            </a:r>
            <a:r>
              <a:rPr lang="en-US" sz="1500" dirty="0"/>
              <a:t>) tweeted:</a:t>
            </a:r>
          </a:p>
          <a:p>
            <a:pPr marL="0" indent="0">
              <a:buNone/>
            </a:pPr>
            <a:r>
              <a:rPr lang="en-US" sz="1500" dirty="0" err="1" smtClean="0">
                <a:solidFill>
                  <a:srgbClr val="76CA66"/>
                </a:solidFill>
              </a:rPr>
              <a:t>LiveRamp</a:t>
            </a:r>
            <a:r>
              <a:rPr lang="en-US" sz="1500" dirty="0" smtClean="0">
                <a:solidFill>
                  <a:srgbClr val="76CA66"/>
                </a:solidFill>
              </a:rPr>
              <a:t> </a:t>
            </a:r>
            <a:r>
              <a:rPr lang="en-US" sz="1500" dirty="0">
                <a:solidFill>
                  <a:srgbClr val="76CA66"/>
                </a:solidFill>
              </a:rPr>
              <a:t>brings its search targeting to Bing Ads https://</a:t>
            </a:r>
            <a:r>
              <a:rPr lang="en-US" sz="1500" dirty="0" err="1">
                <a:solidFill>
                  <a:srgbClr val="76CA66"/>
                </a:solidFill>
              </a:rPr>
              <a:t>t.co</a:t>
            </a:r>
            <a:r>
              <a:rPr lang="en-US" sz="1500" dirty="0">
                <a:solidFill>
                  <a:srgbClr val="76CA66"/>
                </a:solidFill>
              </a:rPr>
              <a:t>/qZAZy9ZZcR #</a:t>
            </a:r>
            <a:r>
              <a:rPr lang="en-US" sz="1500" dirty="0" err="1">
                <a:solidFill>
                  <a:srgbClr val="76CA66"/>
                </a:solidFill>
              </a:rPr>
              <a:t>EmailMarketing</a:t>
            </a:r>
            <a:r>
              <a:rPr lang="en-US" sz="1500" dirty="0">
                <a:solidFill>
                  <a:srgbClr val="76CA66"/>
                </a:solidFill>
              </a:rPr>
              <a:t> #ALTERIDE..</a:t>
            </a:r>
          </a:p>
          <a:p>
            <a:pPr marL="0" indent="0">
              <a:buNone/>
            </a:pPr>
            <a:r>
              <a:rPr lang="en-US" sz="1500" dirty="0"/>
              <a:t>Sentiment score: -0.8, Magnitude: </a:t>
            </a:r>
            <a:r>
              <a:rPr lang="en-US" sz="1500" dirty="0" smtClean="0"/>
              <a:t>0.8</a:t>
            </a:r>
            <a:endParaRPr lang="en-US" sz="15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Extreme Tweets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69CBD11-8145-8849-BA5F-F03872159E20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196547"/>
      </p:ext>
    </p:extLst>
  </p:cSld>
  <p:clrMapOvr>
    <a:masterClrMapping/>
  </p:clrMapOvr>
  <p:transition xmlns:p14="http://schemas.microsoft.com/office/powerpoint/2010/main" spd="med">
    <p:pull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4294967295"/>
          </p:nvPr>
        </p:nvSpPr>
        <p:spPr>
          <a:xfrm>
            <a:off x="0" y="1169988"/>
            <a:ext cx="11582400" cy="5280025"/>
          </a:xfrm>
        </p:spPr>
        <p:txBody>
          <a:bodyPr/>
          <a:lstStyle/>
          <a:p>
            <a:r>
              <a:rPr lang="en-US" dirty="0" err="1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TwHappy</a:t>
            </a:r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 the business</a:t>
            </a:r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The APIs behind </a:t>
            </a:r>
            <a:r>
              <a:rPr lang="en-US" dirty="0" err="1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TwHappy</a:t>
            </a:r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The Minimum Viable Product (MVP)</a:t>
            </a:r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Technical Challenges</a:t>
            </a:r>
          </a:p>
          <a:p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911013" y="6567488"/>
            <a:ext cx="280987" cy="177800"/>
          </a:xfrm>
        </p:spPr>
        <p:txBody>
          <a:bodyPr/>
          <a:lstStyle/>
          <a:p>
            <a:fld id="{369CBD11-8145-8849-BA5F-F03872159E20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369324"/>
      </p:ext>
    </p:extLst>
  </p:cSld>
  <p:clrMapOvr>
    <a:masterClrMapping/>
  </p:clrMapOvr>
  <p:transition xmlns:p14="http://schemas.microsoft.com/office/powerpoint/2010/main" spd="med">
    <p:pull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Technical Challenges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Next steps and road map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911013" y="6567488"/>
            <a:ext cx="280987" cy="177800"/>
          </a:xfrm>
        </p:spPr>
        <p:txBody>
          <a:bodyPr/>
          <a:lstStyle/>
          <a:p>
            <a:fld id="{369CBD11-8145-8849-BA5F-F03872159E20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111867"/>
      </p:ext>
    </p:extLst>
  </p:cSld>
  <p:clrMapOvr>
    <a:masterClrMapping/>
  </p:clrMapOvr>
  <p:transition xmlns:p14="http://schemas.microsoft.com/office/powerpoint/2010/main" spd="med">
    <p:pull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Volume of API calls</a:t>
            </a:r>
          </a:p>
          <a:p>
            <a:r>
              <a:rPr lang="en-US" dirty="0" smtClean="0"/>
              <a:t>Size and structure of servers</a:t>
            </a:r>
          </a:p>
          <a:p>
            <a:r>
              <a:rPr lang="en-US" dirty="0" smtClean="0"/>
              <a:t>User authentication &amp; acct </a:t>
            </a:r>
            <a:r>
              <a:rPr lang="en-US" dirty="0" err="1" smtClean="0"/>
              <a:t>mgmt</a:t>
            </a:r>
            <a:endParaRPr lang="en-US" dirty="0" smtClean="0"/>
          </a:p>
          <a:p>
            <a:r>
              <a:rPr lang="en-US" dirty="0" smtClean="0"/>
              <a:t>Security &amp; charging</a:t>
            </a:r>
          </a:p>
          <a:p>
            <a:r>
              <a:rPr lang="en-US" dirty="0" smtClean="0"/>
              <a:t>Latency and response times </a:t>
            </a:r>
          </a:p>
          <a:p>
            <a:r>
              <a:rPr lang="en-US" dirty="0" smtClean="0"/>
              <a:t>API limits</a:t>
            </a:r>
          </a:p>
          <a:p>
            <a:pPr lvl="1"/>
            <a:r>
              <a:rPr lang="en-US" dirty="0" smtClean="0"/>
              <a:t>Twitter $$ of relationship</a:t>
            </a:r>
          </a:p>
          <a:p>
            <a:pPr lvl="1"/>
            <a:r>
              <a:rPr lang="en-US" dirty="0" smtClean="0"/>
              <a:t>Google API $$ of relationship</a:t>
            </a:r>
          </a:p>
          <a:p>
            <a:r>
              <a:rPr lang="en-US" dirty="0" smtClean="0"/>
              <a:t>Storage and retrieval of longer durations of data</a:t>
            </a:r>
          </a:p>
          <a:p>
            <a:r>
              <a:rPr lang="en-US" dirty="0" smtClean="0"/>
              <a:t>SMTP server for sending trend change notifications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6"/>
          </p:nvPr>
        </p:nvSpPr>
        <p:spPr/>
        <p:txBody>
          <a:bodyPr>
            <a:normAutofit/>
          </a:bodyPr>
          <a:lstStyle/>
          <a:p>
            <a:r>
              <a:rPr lang="en-US" sz="9600" dirty="0"/>
              <a:t>😊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Challenges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69CBD11-8145-8849-BA5F-F03872159E20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165911"/>
      </p:ext>
    </p:extLst>
  </p:cSld>
  <p:clrMapOvr>
    <a:masterClrMapping/>
  </p:clrMapOvr>
  <p:transition xmlns:p14="http://schemas.microsoft.com/office/powerpoint/2010/main" spd="med">
    <p:pull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sz="quarter" idx="3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Improve quality of sentiment interpretation</a:t>
            </a:r>
          </a:p>
          <a:p>
            <a:pPr lvl="1"/>
            <a:r>
              <a:rPr lang="en-US" dirty="0"/>
              <a:t>Augment Google API</a:t>
            </a:r>
          </a:p>
          <a:p>
            <a:pPr lvl="1"/>
            <a:r>
              <a:rPr lang="en-US" dirty="0"/>
              <a:t>Better insight by combining data</a:t>
            </a:r>
          </a:p>
          <a:p>
            <a:pPr lvl="1"/>
            <a:r>
              <a:rPr lang="en-US" dirty="0"/>
              <a:t>Better presentation to deliver value customer </a:t>
            </a:r>
            <a:r>
              <a:rPr lang="en-US" dirty="0" smtClean="0"/>
              <a:t>needs</a:t>
            </a:r>
          </a:p>
          <a:p>
            <a:r>
              <a:rPr lang="en-US" dirty="0"/>
              <a:t>Better search/smart filter results</a:t>
            </a:r>
          </a:p>
          <a:p>
            <a:r>
              <a:rPr lang="en-US" dirty="0" smtClean="0"/>
              <a:t>Incorporate re</a:t>
            </a:r>
            <a:r>
              <a:rPr lang="en-US" dirty="0"/>
              <a:t>-</a:t>
            </a:r>
            <a:r>
              <a:rPr lang="en-US" dirty="0" smtClean="0"/>
              <a:t>tweets/quote</a:t>
            </a:r>
            <a:r>
              <a:rPr lang="en-US" dirty="0"/>
              <a:t>-</a:t>
            </a:r>
            <a:r>
              <a:rPr lang="en-US" dirty="0" smtClean="0"/>
              <a:t>tweets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33"/>
          </p:nvPr>
        </p:nvSpPr>
        <p:spPr/>
        <p:txBody>
          <a:bodyPr/>
          <a:lstStyle/>
          <a:p>
            <a:r>
              <a:rPr lang="en-US" dirty="0" smtClean="0"/>
              <a:t>Advanced custom triggers and </a:t>
            </a:r>
            <a:r>
              <a:rPr lang="en-US" dirty="0" err="1" smtClean="0"/>
              <a:t>notifs</a:t>
            </a:r>
            <a:endParaRPr lang="en-US" dirty="0" smtClean="0"/>
          </a:p>
          <a:p>
            <a:r>
              <a:rPr lang="en-US" dirty="0" smtClean="0"/>
              <a:t>Additional support</a:t>
            </a:r>
          </a:p>
          <a:p>
            <a:pPr lvl="1">
              <a:lnSpc>
                <a:spcPct val="80000"/>
              </a:lnSpc>
            </a:pPr>
            <a:r>
              <a:rPr lang="en-US" sz="2200" dirty="0" smtClean="0"/>
              <a:t>Facebook, </a:t>
            </a:r>
            <a:r>
              <a:rPr lang="en-US" sz="2200" dirty="0" err="1" smtClean="0"/>
              <a:t>Instagram</a:t>
            </a:r>
            <a:r>
              <a:rPr lang="en-US" sz="2200" dirty="0" smtClean="0"/>
              <a:t>, Friendster</a:t>
            </a:r>
          </a:p>
          <a:p>
            <a:pPr lvl="1">
              <a:lnSpc>
                <a:spcPct val="80000"/>
              </a:lnSpc>
            </a:pPr>
            <a:r>
              <a:rPr lang="en-US" sz="2200" dirty="0" err="1" smtClean="0"/>
              <a:t>Wechat</a:t>
            </a:r>
            <a:r>
              <a:rPr lang="en-US" sz="2200" dirty="0" smtClean="0"/>
              <a:t>, </a:t>
            </a:r>
            <a:r>
              <a:rPr lang="en-US" sz="2200" dirty="0" err="1" smtClean="0"/>
              <a:t>RenRen</a:t>
            </a:r>
            <a:endParaRPr lang="en-US" sz="2200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29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Notifications 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email triggers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txt </a:t>
            </a:r>
            <a:r>
              <a:rPr lang="en-US" dirty="0"/>
              <a:t>triggers</a:t>
            </a:r>
          </a:p>
          <a:p>
            <a:r>
              <a:rPr lang="en-US" dirty="0" smtClean="0"/>
              <a:t>Longer Time Frame</a:t>
            </a:r>
          </a:p>
          <a:p>
            <a:pPr lvl="1">
              <a:lnSpc>
                <a:spcPct val="110000"/>
              </a:lnSpc>
            </a:pPr>
            <a:r>
              <a:rPr lang="en-US" sz="2400" dirty="0" smtClean="0">
                <a:solidFill>
                  <a:schemeClr val="tx2"/>
                </a:solidFill>
              </a:rPr>
              <a:t>enhanced </a:t>
            </a:r>
            <a:r>
              <a:rPr lang="en-US" dirty="0" smtClean="0"/>
              <a:t>dashboard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Phase 1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en-US" dirty="0" smtClean="0"/>
              <a:t>Phase 2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en-US" dirty="0" smtClean="0"/>
              <a:t>Phase 3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Roadmap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69CBD11-8145-8849-BA5F-F03872159E20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504290"/>
      </p:ext>
    </p:extLst>
  </p:cSld>
  <p:clrMapOvr>
    <a:masterClrMapping/>
  </p:clrMapOvr>
  <p:transition xmlns:p14="http://schemas.microsoft.com/office/powerpoint/2010/main" spd="med">
    <p:pull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Aug 2018 </a:t>
            </a:r>
            <a:r>
              <a:rPr lang="mr-IN" dirty="0" smtClean="0"/>
              <a:t>–</a:t>
            </a:r>
            <a:r>
              <a:rPr lang="en-US" dirty="0" smtClean="0"/>
              <a:t> Alison Kline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687177"/>
      </p:ext>
    </p:extLst>
  </p:cSld>
  <p:clrMapOvr>
    <a:masterClrMapping/>
  </p:clrMapOvr>
  <p:transition xmlns:p14="http://schemas.microsoft.com/office/powerpoint/2010/main" spd="med">
    <p:pull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9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 smtClean="0"/>
              <a:t>Tracking social media is critical to the modern business and yet is hard to do efficiently</a:t>
            </a:r>
          </a:p>
          <a:p>
            <a:r>
              <a:rPr lang="en-US" dirty="0" smtClean="0"/>
              <a:t> In US </a:t>
            </a:r>
            <a:r>
              <a:rPr lang="en-US" sz="1600" dirty="0" smtClean="0"/>
              <a:t>(2012) </a:t>
            </a:r>
          </a:p>
          <a:p>
            <a:pPr lvl="1"/>
            <a:r>
              <a:rPr lang="en-US" dirty="0" smtClean="0"/>
              <a:t>16,055 large businesses </a:t>
            </a:r>
          </a:p>
          <a:p>
            <a:pPr lvl="2"/>
            <a:r>
              <a:rPr lang="en-US" dirty="0" smtClean="0"/>
              <a:t>(&gt;500 workers)</a:t>
            </a:r>
          </a:p>
          <a:p>
            <a:pPr lvl="1"/>
            <a:r>
              <a:rPr lang="en-US" dirty="0" smtClean="0"/>
              <a:t>141,358 med businesses </a:t>
            </a:r>
          </a:p>
          <a:p>
            <a:pPr lvl="2"/>
            <a:r>
              <a:rPr lang="en-US" dirty="0" smtClean="0"/>
              <a:t>(100-499 workers)</a:t>
            </a:r>
          </a:p>
          <a:p>
            <a:pPr lvl="1"/>
            <a:r>
              <a:rPr lang="en-US" dirty="0" smtClean="0"/>
              <a:t>6.79 million small businesses </a:t>
            </a:r>
          </a:p>
          <a:p>
            <a:pPr lvl="2"/>
            <a:r>
              <a:rPr lang="en-US" dirty="0" smtClean="0"/>
              <a:t>(&lt;100 workers)</a:t>
            </a:r>
          </a:p>
          <a:p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en-US" dirty="0" smtClean="0"/>
              <a:t>Each Company has multiple products and brands they need to track!</a:t>
            </a:r>
            <a:endParaRPr lang="en-US" dirty="0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</a:t>
            </a:r>
            <a:r>
              <a:rPr lang="en-US" dirty="0"/>
              <a:t>O</a:t>
            </a:r>
            <a:r>
              <a:rPr lang="en-US" dirty="0" smtClean="0"/>
              <a:t>pportunity &amp; Market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69CBD11-8145-8849-BA5F-F03872159E20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334469"/>
      </p:ext>
    </p:extLst>
  </p:cSld>
  <p:clrMapOvr>
    <a:masterClrMapping/>
  </p:clrMapOvr>
  <p:transition xmlns:p14="http://schemas.microsoft.com/office/powerpoint/2010/main" spd="med">
    <p:pull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5"/>
          </p:nvPr>
        </p:nvSpPr>
        <p:spPr>
          <a:xfrm>
            <a:off x="304800" y="1169987"/>
            <a:ext cx="6451600" cy="5280025"/>
          </a:xfrm>
        </p:spPr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err="1"/>
              <a:t>TwHappy</a:t>
            </a:r>
            <a:r>
              <a:rPr lang="en-US" dirty="0"/>
              <a:t> analyzes tweets </a:t>
            </a:r>
            <a:endParaRPr lang="en-US" dirty="0" smtClean="0"/>
          </a:p>
          <a:p>
            <a:pPr marL="651926" lvl="1" indent="-342900">
              <a:buFont typeface="Arial"/>
              <a:buChar char="•"/>
            </a:pPr>
            <a:r>
              <a:rPr lang="en-US" dirty="0" smtClean="0"/>
              <a:t>Free text search terms provided by you</a:t>
            </a:r>
            <a:endParaRPr lang="en-US" dirty="0"/>
          </a:p>
          <a:p>
            <a:pPr marL="342900" indent="-342900">
              <a:buFont typeface="Arial"/>
              <a:buChar char="•"/>
            </a:pPr>
            <a:r>
              <a:rPr lang="en-US" dirty="0"/>
              <a:t>Reports sentiment </a:t>
            </a:r>
          </a:p>
          <a:p>
            <a:pPr marL="651926" lvl="1" indent="-342900">
              <a:buFont typeface="Arial"/>
              <a:buChar char="•"/>
            </a:pPr>
            <a:r>
              <a:rPr lang="en-US" dirty="0"/>
              <a:t>R</a:t>
            </a:r>
            <a:r>
              <a:rPr lang="en-US" dirty="0" smtClean="0"/>
              <a:t>eal </a:t>
            </a:r>
            <a:r>
              <a:rPr lang="en-US" dirty="0"/>
              <a:t>time and historic </a:t>
            </a:r>
            <a:r>
              <a:rPr lang="en-US" dirty="0" smtClean="0"/>
              <a:t>dashboard </a:t>
            </a:r>
            <a:endParaRPr lang="en-US" dirty="0"/>
          </a:p>
          <a:p>
            <a:pPr marL="342900" indent="-342900">
              <a:buFont typeface="Arial"/>
              <a:buChar char="•"/>
            </a:pPr>
            <a:r>
              <a:rPr lang="en-US" dirty="0"/>
              <a:t>Notifies you </a:t>
            </a:r>
            <a:r>
              <a:rPr lang="en-US" dirty="0" smtClean="0"/>
              <a:t>immediately</a:t>
            </a:r>
          </a:p>
          <a:p>
            <a:pPr marL="651926" lvl="1" indent="-342900">
              <a:buFont typeface="Arial"/>
              <a:buChar char="•"/>
            </a:pPr>
            <a:r>
              <a:rPr lang="en-US" dirty="0" smtClean="0"/>
              <a:t>On sentiment increase </a:t>
            </a:r>
          </a:p>
          <a:p>
            <a:pPr marL="651926" lvl="1" indent="-342900">
              <a:buFont typeface="Arial"/>
              <a:buChar char="•"/>
            </a:pPr>
            <a:r>
              <a:rPr lang="en-US" dirty="0" smtClean="0"/>
              <a:t>On sentiment decrease</a:t>
            </a:r>
            <a:endParaRPr lang="en-US" dirty="0"/>
          </a:p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Introducing a </a:t>
            </a:r>
            <a:r>
              <a:rPr lang="en-US" dirty="0"/>
              <a:t>‘free text’ targeted solution:</a:t>
            </a:r>
          </a:p>
          <a:p>
            <a:pPr marL="457200" indent="-457200">
              <a:buFont typeface="Arial"/>
              <a:buChar char="•"/>
            </a:pPr>
            <a:r>
              <a:rPr lang="en-US" dirty="0"/>
              <a:t>Don</a:t>
            </a:r>
            <a:r>
              <a:rPr lang="mr-IN" dirty="0"/>
              <a:t>’</a:t>
            </a:r>
            <a:r>
              <a:rPr lang="en-US" dirty="0"/>
              <a:t>t miss out due to a forgotten </a:t>
            </a:r>
            <a:r>
              <a:rPr lang="en-US" dirty="0" err="1"/>
              <a:t>hashtag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features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69CBD11-8145-8849-BA5F-F03872159E20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732062"/>
      </p:ext>
    </p:extLst>
  </p:cSld>
  <p:clrMapOvr>
    <a:masterClrMapping/>
  </p:clrMapOvr>
  <p:transition xmlns:p14="http://schemas.microsoft.com/office/powerpoint/2010/main" spd="med">
    <p:pull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5"/>
          </p:nvPr>
        </p:nvSpPr>
        <p:spPr>
          <a:xfrm>
            <a:off x="304798" y="1169987"/>
            <a:ext cx="6144683" cy="5280025"/>
          </a:xfrm>
        </p:spPr>
        <p:txBody>
          <a:bodyPr>
            <a:normAutofit/>
          </a:bodyPr>
          <a:lstStyle/>
          <a:p>
            <a:r>
              <a:rPr lang="en-US" sz="2400" dirty="0">
                <a:hlinkClick r:id="rId3"/>
              </a:rPr>
              <a:t>Social Alert</a:t>
            </a:r>
            <a:r>
              <a:rPr lang="en-US" sz="2400" dirty="0"/>
              <a:t> </a:t>
            </a:r>
            <a:r>
              <a:rPr lang="mr-IN" sz="2400" dirty="0"/>
              <a:t>–</a:t>
            </a:r>
            <a:r>
              <a:rPr lang="en-US" sz="2400" dirty="0"/>
              <a:t> </a:t>
            </a:r>
          </a:p>
          <a:p>
            <a:pPr lvl="1"/>
            <a:r>
              <a:rPr lang="en-US" sz="2000" dirty="0" err="1"/>
              <a:t>Hashtag</a:t>
            </a:r>
            <a:r>
              <a:rPr lang="en-US" sz="2000" dirty="0"/>
              <a:t> based (Twitter/</a:t>
            </a:r>
            <a:r>
              <a:rPr lang="en-US" sz="2000" dirty="0" err="1"/>
              <a:t>Instagram</a:t>
            </a:r>
            <a:r>
              <a:rPr lang="en-US" sz="2000" dirty="0"/>
              <a:t>/Facebook)</a:t>
            </a:r>
          </a:p>
          <a:p>
            <a:pPr lvl="1"/>
            <a:r>
              <a:rPr lang="en-US" sz="2000" dirty="0"/>
              <a:t>Free trial $9.95/m </a:t>
            </a:r>
            <a:r>
              <a:rPr lang="mr-IN" sz="2000" dirty="0"/>
              <a:t>–</a:t>
            </a:r>
            <a:r>
              <a:rPr lang="en-US" sz="2000" dirty="0"/>
              <a:t> $29.95/m - $49.95/m</a:t>
            </a:r>
          </a:p>
          <a:p>
            <a:r>
              <a:rPr lang="en-US" sz="2400" dirty="0">
                <a:hlinkClick r:id="rId4"/>
              </a:rPr>
              <a:t>Sprout Social</a:t>
            </a:r>
            <a:r>
              <a:rPr lang="en-US" sz="2400" dirty="0"/>
              <a:t> </a:t>
            </a:r>
            <a:r>
              <a:rPr lang="mr-IN" sz="2400" dirty="0"/>
              <a:t>–</a:t>
            </a:r>
            <a:r>
              <a:rPr lang="en-US" sz="2400" dirty="0"/>
              <a:t> </a:t>
            </a:r>
          </a:p>
          <a:p>
            <a:pPr lvl="1"/>
            <a:r>
              <a:rPr lang="en-US" sz="2000" dirty="0"/>
              <a:t>Manage, engage and report social media campaigns and </a:t>
            </a:r>
            <a:r>
              <a:rPr lang="en-US" sz="2000" dirty="0" err="1"/>
              <a:t>chatbots</a:t>
            </a:r>
            <a:r>
              <a:rPr lang="en-US" sz="2000" dirty="0"/>
              <a:t>,</a:t>
            </a:r>
          </a:p>
          <a:p>
            <a:pPr lvl="1"/>
            <a:r>
              <a:rPr lang="en-US" sz="2000" dirty="0"/>
              <a:t>$99/user/m - $149/user/m - $249/user/m</a:t>
            </a:r>
          </a:p>
          <a:p>
            <a:r>
              <a:rPr lang="en-US" sz="2400" dirty="0">
                <a:hlinkClick r:id="rId5"/>
              </a:rPr>
              <a:t>Talkwalker </a:t>
            </a:r>
            <a:r>
              <a:rPr lang="mr-IN" sz="2400" dirty="0"/>
              <a:t>–</a:t>
            </a:r>
            <a:r>
              <a:rPr lang="en-US" sz="2400" dirty="0"/>
              <a:t> </a:t>
            </a:r>
          </a:p>
          <a:p>
            <a:pPr lvl="1"/>
            <a:r>
              <a:rPr lang="en-US" sz="2000" dirty="0"/>
              <a:t>187 languages, image and text, 2 years history base, AI driven sentiment and relevance.</a:t>
            </a:r>
          </a:p>
          <a:p>
            <a:pPr lvl="1"/>
            <a:r>
              <a:rPr lang="en-US" sz="2000" dirty="0"/>
              <a:t>$8,400/</a:t>
            </a:r>
            <a:r>
              <a:rPr lang="en-US" sz="2000" dirty="0" err="1"/>
              <a:t>yr</a:t>
            </a:r>
            <a:r>
              <a:rPr lang="en-US" sz="2000" dirty="0"/>
              <a:t> - $18,000/</a:t>
            </a:r>
            <a:r>
              <a:rPr lang="en-US" sz="2000" dirty="0" err="1"/>
              <a:t>yr</a:t>
            </a:r>
            <a:r>
              <a:rPr lang="en-US" sz="2000" dirty="0"/>
              <a:t>, custom</a:t>
            </a:r>
          </a:p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6"/>
          </p:nvPr>
        </p:nvSpPr>
        <p:spPr>
          <a:xfrm>
            <a:off x="6750140" y="304800"/>
            <a:ext cx="5137064" cy="6172199"/>
          </a:xfrm>
        </p:spPr>
        <p:txBody>
          <a:bodyPr/>
          <a:lstStyle/>
          <a:p>
            <a:r>
              <a:rPr lang="en-US" dirty="0"/>
              <a:t>Pricing</a:t>
            </a:r>
          </a:p>
          <a:p>
            <a:pPr marL="768342" lvl="1" indent="-457200">
              <a:buFont typeface="Arial"/>
              <a:buChar char="•"/>
            </a:pPr>
            <a:r>
              <a:rPr lang="en-US" dirty="0"/>
              <a:t>1 search term/1000 tweets a month free </a:t>
            </a:r>
          </a:p>
          <a:p>
            <a:pPr marL="768342" lvl="1" indent="-457200">
              <a:buFont typeface="Arial"/>
              <a:buChar char="•"/>
            </a:pPr>
            <a:r>
              <a:rPr lang="en-US" dirty="0"/>
              <a:t>5 search terms/5000 tweets a month </a:t>
            </a:r>
            <a:r>
              <a:rPr lang="en-US" dirty="0" smtClean="0"/>
              <a:t>$8.95</a:t>
            </a:r>
            <a:endParaRPr lang="en-US" dirty="0"/>
          </a:p>
          <a:p>
            <a:pPr marL="768342" lvl="1" indent="-457200">
              <a:buFont typeface="Arial"/>
              <a:buChar char="•"/>
            </a:pPr>
            <a:r>
              <a:rPr lang="en-US" dirty="0"/>
              <a:t>Unlimited/10000 tweets a month $19.95</a:t>
            </a:r>
          </a:p>
          <a:p>
            <a:endParaRPr lang="en-US" dirty="0" smtClean="0"/>
          </a:p>
          <a:p>
            <a:r>
              <a:rPr lang="en-US" dirty="0" smtClean="0"/>
              <a:t>Launch</a:t>
            </a:r>
          </a:p>
          <a:p>
            <a:pPr marL="768342" lvl="1" indent="-457200">
              <a:buFont typeface="Arial"/>
              <a:buChar char="•"/>
            </a:pPr>
            <a:r>
              <a:rPr lang="en-US" dirty="0" smtClean="0"/>
              <a:t>Beta customers, iterate quickly</a:t>
            </a:r>
          </a:p>
          <a:p>
            <a:pPr marL="768342" lvl="1" indent="-457200">
              <a:buFont typeface="Arial"/>
              <a:buChar char="•"/>
            </a:pPr>
            <a:r>
              <a:rPr lang="en-US" dirty="0" smtClean="0"/>
              <a:t>Website </a:t>
            </a:r>
            <a:r>
              <a:rPr lang="en-US" dirty="0"/>
              <a:t>and Targeted online marketing </a:t>
            </a:r>
            <a:r>
              <a:rPr lang="en-US" dirty="0" smtClean="0"/>
              <a:t>initially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Competition &amp; Go to Market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69CBD11-8145-8849-BA5F-F03872159E20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272827"/>
      </p:ext>
    </p:extLst>
  </p:cSld>
  <p:clrMapOvr>
    <a:masterClrMapping/>
  </p:clrMapOvr>
  <p:transition xmlns:p14="http://schemas.microsoft.com/office/powerpoint/2010/main" spd="med">
    <p:pull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TwHappy</a:t>
            </a:r>
            <a:r>
              <a:rPr lang="en-US" dirty="0" smtClean="0"/>
              <a:t> APIs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 secret sauce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11911013" y="6567488"/>
            <a:ext cx="280987" cy="177800"/>
          </a:xfrm>
        </p:spPr>
        <p:txBody>
          <a:bodyPr/>
          <a:lstStyle/>
          <a:p>
            <a:fld id="{369CBD11-8145-8849-BA5F-F03872159E20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691151"/>
      </p:ext>
    </p:extLst>
  </p:cSld>
  <p:clrMapOvr>
    <a:masterClrMapping/>
  </p:clrMapOvr>
  <p:transition xmlns:p14="http://schemas.microsoft.com/office/powerpoint/2010/main" spd="med">
    <p:pull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Search API</a:t>
            </a:r>
          </a:p>
          <a:p>
            <a:pPr lvl="1"/>
            <a:r>
              <a:rPr lang="en-US" dirty="0" smtClean="0"/>
              <a:t>Provide ‘free text’ search term </a:t>
            </a:r>
          </a:p>
          <a:p>
            <a:r>
              <a:rPr lang="en-US" dirty="0" smtClean="0"/>
              <a:t>Returns structured data:</a:t>
            </a:r>
          </a:p>
          <a:p>
            <a:pPr lvl="1"/>
            <a:r>
              <a:rPr lang="en-US" dirty="0" err="1" smtClean="0"/>
              <a:t>Tweepy</a:t>
            </a:r>
            <a:r>
              <a:rPr lang="en-US" dirty="0" smtClean="0"/>
              <a:t> open-source helper library</a:t>
            </a:r>
          </a:p>
          <a:p>
            <a:pPr lvl="1"/>
            <a:r>
              <a:rPr lang="en-US" dirty="0" smtClean="0"/>
              <a:t>‘Tweet Object’ including:</a:t>
            </a:r>
          </a:p>
          <a:p>
            <a:pPr lvl="1"/>
            <a:r>
              <a:rPr lang="en-US" dirty="0" smtClean="0"/>
              <a:t>Text, </a:t>
            </a:r>
          </a:p>
          <a:p>
            <a:pPr lvl="1"/>
            <a:r>
              <a:rPr lang="en-US" dirty="0" smtClean="0"/>
              <a:t>Create </a:t>
            </a:r>
            <a:r>
              <a:rPr lang="en-US" dirty="0" err="1" smtClean="0"/>
              <a:t>datetime</a:t>
            </a:r>
            <a:r>
              <a:rPr lang="en-US" dirty="0" smtClean="0"/>
              <a:t>, </a:t>
            </a:r>
          </a:p>
          <a:p>
            <a:pPr lvl="1"/>
            <a:r>
              <a:rPr lang="en-US" dirty="0"/>
              <a:t>User </a:t>
            </a:r>
            <a:r>
              <a:rPr lang="en-US" dirty="0" err="1"/>
              <a:t>screen_name</a:t>
            </a:r>
            <a:r>
              <a:rPr lang="en-US" dirty="0"/>
              <a:t>, </a:t>
            </a:r>
          </a:p>
          <a:p>
            <a:pPr lvl="1"/>
            <a:r>
              <a:rPr lang="en-US" dirty="0" err="1"/>
              <a:t>quote_count</a:t>
            </a:r>
            <a:endParaRPr lang="en-US" dirty="0"/>
          </a:p>
          <a:p>
            <a:pPr lvl="1"/>
            <a:r>
              <a:rPr lang="en-US" dirty="0" err="1"/>
              <a:t>reply_count</a:t>
            </a:r>
            <a:endParaRPr lang="en-US" dirty="0"/>
          </a:p>
          <a:p>
            <a:pPr lvl="1"/>
            <a:r>
              <a:rPr lang="en-US" dirty="0" err="1"/>
              <a:t>favorite_count</a:t>
            </a:r>
            <a:endParaRPr lang="en-US" dirty="0"/>
          </a:p>
          <a:p>
            <a:pPr lvl="1"/>
            <a:r>
              <a:rPr lang="en-US" dirty="0" err="1"/>
              <a:t>retweet_count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7" name="Content Placeholder 6" descr="Twitter_Logo_Blue.png"/>
          <p:cNvPicPr>
            <a:picLocks noGrp="1" noChangeAspect="1"/>
          </p:cNvPicPr>
          <p:nvPr>
            <p:ph sz="quarter" idx="16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22" r="10622"/>
          <a:stretch>
            <a:fillRect/>
          </a:stretch>
        </p:blipFill>
        <p:spPr>
          <a:xfrm>
            <a:off x="7826622" y="1412014"/>
            <a:ext cx="3188624" cy="4048917"/>
          </a:xfrm>
          <a:solidFill>
            <a:schemeClr val="bg1"/>
          </a:solidFill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Twitter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69CBD11-8145-8849-BA5F-F03872159E20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074386"/>
      </p:ext>
    </p:extLst>
  </p:cSld>
  <p:clrMapOvr>
    <a:masterClrMapping/>
  </p:clrMapOvr>
  <p:transition xmlns:p14="http://schemas.microsoft.com/office/powerpoint/2010/main" spd="med">
    <p:pull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5"/>
          </p:nvPr>
        </p:nvSpPr>
        <p:spPr>
          <a:xfrm>
            <a:off x="304799" y="1615271"/>
            <a:ext cx="6596983" cy="4834741"/>
          </a:xfrm>
        </p:spPr>
        <p:txBody>
          <a:bodyPr/>
          <a:lstStyle/>
          <a:p>
            <a:r>
              <a:rPr lang="en-US" dirty="0" smtClean="0"/>
              <a:t>Powerful Machine Learning model to extract information from natural language</a:t>
            </a:r>
          </a:p>
          <a:p>
            <a:r>
              <a:rPr lang="en-US" dirty="0" smtClean="0"/>
              <a:t>Input: ‘text string/paragraph/doc’</a:t>
            </a:r>
          </a:p>
          <a:p>
            <a:r>
              <a:rPr lang="en-US" dirty="0" smtClean="0"/>
              <a:t>Output: </a:t>
            </a:r>
          </a:p>
          <a:p>
            <a:pPr lvl="1"/>
            <a:r>
              <a:rPr lang="en-US" sz="2000" dirty="0" smtClean="0"/>
              <a:t>Sentiment score	-1:1  				          (</a:t>
            </a:r>
            <a:r>
              <a:rPr lang="en-US" sz="2000" dirty="0" err="1" smtClean="0"/>
              <a:t>neg</a:t>
            </a:r>
            <a:r>
              <a:rPr lang="en-US" sz="2000" dirty="0" smtClean="0"/>
              <a:t> : </a:t>
            </a:r>
            <a:r>
              <a:rPr lang="en-US" sz="2000" dirty="0" err="1" smtClean="0"/>
              <a:t>pos</a:t>
            </a:r>
            <a:r>
              <a:rPr lang="en-US" sz="2000" dirty="0" smtClean="0"/>
              <a:t>)</a:t>
            </a:r>
          </a:p>
          <a:p>
            <a:pPr lvl="1"/>
            <a:r>
              <a:rPr lang="en-US" sz="2000" dirty="0" smtClean="0"/>
              <a:t>Magnitude score 	  0:1				     (neutral : emotional)</a:t>
            </a:r>
          </a:p>
        </p:txBody>
      </p:sp>
      <p:pic>
        <p:nvPicPr>
          <p:cNvPr id="6" name="Content Placeholder 5" descr="lockup_cloud_main.png"/>
          <p:cNvPicPr>
            <a:picLocks noGrp="1" noChangeAspect="1"/>
          </p:cNvPicPr>
          <p:nvPr>
            <p:ph sz="quarter" idx="16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22" r="10622"/>
          <a:stretch>
            <a:fillRect/>
          </a:stretch>
        </p:blipFill>
        <p:spPr>
          <a:xfrm>
            <a:off x="8047906" y="1754404"/>
            <a:ext cx="3077769" cy="3908154"/>
          </a:xfrm>
          <a:solidFill>
            <a:schemeClr val="bg1"/>
          </a:solidFill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1" y="163121"/>
            <a:ext cx="6721641" cy="982755"/>
          </a:xfrm>
        </p:spPr>
        <p:txBody>
          <a:bodyPr>
            <a:normAutofit/>
          </a:bodyPr>
          <a:lstStyle/>
          <a:p>
            <a:r>
              <a:rPr lang="en-US" dirty="0" smtClean="0"/>
              <a:t>Google Cloud, Natural Language API Sentiment Analysis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69CBD11-8145-8849-BA5F-F03872159E20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63097"/>
      </p:ext>
    </p:extLst>
  </p:cSld>
  <p:clrMapOvr>
    <a:masterClrMapping/>
  </p:clrMapOvr>
  <p:transition xmlns:p14="http://schemas.microsoft.com/office/powerpoint/2010/main" spd="med">
    <p:pull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MVP Prototype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Functional Code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11911013" y="6567488"/>
            <a:ext cx="280987" cy="177800"/>
          </a:xfrm>
        </p:spPr>
        <p:txBody>
          <a:bodyPr/>
          <a:lstStyle/>
          <a:p>
            <a:fld id="{369CBD11-8145-8849-BA5F-F03872159E20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0154739"/>
      </p:ext>
    </p:extLst>
  </p:cSld>
  <p:clrMapOvr>
    <a:masterClrMapping/>
  </p:clrMapOvr>
  <p:transition xmlns:p14="http://schemas.microsoft.com/office/powerpoint/2010/main" spd="med">
    <p:pull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White Slides">
  <a:themeElements>
    <a:clrScheme name="LiveRamp">
      <a:dk1>
        <a:srgbClr val="000000"/>
      </a:dk1>
      <a:lt1>
        <a:srgbClr val="FFFFFF"/>
      </a:lt1>
      <a:dk2>
        <a:srgbClr val="80A1B6"/>
      </a:dk2>
      <a:lt2>
        <a:srgbClr val="D6441D"/>
      </a:lt2>
      <a:accent1>
        <a:srgbClr val="00A8E1"/>
      </a:accent1>
      <a:accent2>
        <a:srgbClr val="0175CA"/>
      </a:accent2>
      <a:accent3>
        <a:srgbClr val="C327B9"/>
      </a:accent3>
      <a:accent4>
        <a:srgbClr val="FA8D29"/>
      </a:accent4>
      <a:accent5>
        <a:srgbClr val="73C167"/>
      </a:accent5>
      <a:accent6>
        <a:srgbClr val="387C2B"/>
      </a:accent6>
      <a:hlink>
        <a:srgbClr val="1296D7"/>
      </a:hlink>
      <a:folHlink>
        <a:srgbClr val="FA8D29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LR-tempfinal-Advanced-updated" id="{23BB823D-C234-3449-B4A1-DC5EB710348A}" vid="{AB8500E8-0EE9-5040-9467-DE06DCB7B473}"/>
    </a:ext>
  </a:extLst>
</a:theme>
</file>

<file path=ppt/theme/theme2.xml><?xml version="1.0" encoding="utf-8"?>
<a:theme xmlns:a="http://schemas.openxmlformats.org/drawingml/2006/main" name="Green slides">
  <a:themeElements>
    <a:clrScheme name="LiveRamp">
      <a:dk1>
        <a:srgbClr val="000000"/>
      </a:dk1>
      <a:lt1>
        <a:srgbClr val="FFFFFF"/>
      </a:lt1>
      <a:dk2>
        <a:srgbClr val="80A1B6"/>
      </a:dk2>
      <a:lt2>
        <a:srgbClr val="D6441D"/>
      </a:lt2>
      <a:accent1>
        <a:srgbClr val="00A8E1"/>
      </a:accent1>
      <a:accent2>
        <a:srgbClr val="0175CA"/>
      </a:accent2>
      <a:accent3>
        <a:srgbClr val="C327B9"/>
      </a:accent3>
      <a:accent4>
        <a:srgbClr val="FA8D29"/>
      </a:accent4>
      <a:accent5>
        <a:srgbClr val="73C167"/>
      </a:accent5>
      <a:accent6>
        <a:srgbClr val="387C2B"/>
      </a:accent6>
      <a:hlink>
        <a:srgbClr val="1296D7"/>
      </a:hlink>
      <a:folHlink>
        <a:srgbClr val="FA8D29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LR-tempfinal-Advanced-updated" id="{23BB823D-C234-3449-B4A1-DC5EB710348A}" vid="{60C1C8AA-18D2-BF49-AD0D-D36A553B19FD}"/>
    </a:ext>
  </a:extLst>
</a:theme>
</file>

<file path=ppt/theme/theme3.xml><?xml version="1.0" encoding="utf-8"?>
<a:theme xmlns:a="http://schemas.openxmlformats.org/drawingml/2006/main" name="Orange slides">
  <a:themeElements>
    <a:clrScheme name="LiveRamp Orange">
      <a:dk1>
        <a:srgbClr val="000000"/>
      </a:dk1>
      <a:lt1>
        <a:srgbClr val="FFFFFF"/>
      </a:lt1>
      <a:dk2>
        <a:srgbClr val="A8A7A9"/>
      </a:dk2>
      <a:lt2>
        <a:srgbClr val="D6441D"/>
      </a:lt2>
      <a:accent1>
        <a:srgbClr val="73C166"/>
      </a:accent1>
      <a:accent2>
        <a:srgbClr val="0175CA"/>
      </a:accent2>
      <a:accent3>
        <a:srgbClr val="C327B9"/>
      </a:accent3>
      <a:accent4>
        <a:srgbClr val="22A8E1"/>
      </a:accent4>
      <a:accent5>
        <a:srgbClr val="F98D28"/>
      </a:accent5>
      <a:accent6>
        <a:srgbClr val="387C2B"/>
      </a:accent6>
      <a:hlink>
        <a:srgbClr val="F4C400"/>
      </a:hlink>
      <a:folHlink>
        <a:srgbClr val="FEFFFF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LR-tempfinal-Advanced-updated" id="{23BB823D-C234-3449-B4A1-DC5EB710348A}" vid="{54B476DB-4127-9848-9B03-A314EE892A7A}"/>
    </a:ext>
  </a:extLst>
</a:theme>
</file>

<file path=ppt/theme/theme4.xml><?xml version="1.0" encoding="utf-8"?>
<a:theme xmlns:a="http://schemas.openxmlformats.org/drawingml/2006/main" name="Blue slides">
  <a:themeElements>
    <a:clrScheme name="LiveRamp Blue">
      <a:dk1>
        <a:srgbClr val="000000"/>
      </a:dk1>
      <a:lt1>
        <a:srgbClr val="FFFFFF"/>
      </a:lt1>
      <a:dk2>
        <a:srgbClr val="80A1B5"/>
      </a:dk2>
      <a:lt2>
        <a:srgbClr val="D6441D"/>
      </a:lt2>
      <a:accent1>
        <a:srgbClr val="F98D28"/>
      </a:accent1>
      <a:accent2>
        <a:srgbClr val="0175CA"/>
      </a:accent2>
      <a:accent3>
        <a:srgbClr val="C327B9"/>
      </a:accent3>
      <a:accent4>
        <a:srgbClr val="73C166"/>
      </a:accent4>
      <a:accent5>
        <a:srgbClr val="22A8E1"/>
      </a:accent5>
      <a:accent6>
        <a:srgbClr val="387C2B"/>
      </a:accent6>
      <a:hlink>
        <a:srgbClr val="F4C400"/>
      </a:hlink>
      <a:folHlink>
        <a:srgbClr val="FEFFFF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LR-tempfinal-Advanced-updated" id="{23BB823D-C234-3449-B4A1-DC5EB710348A}" vid="{F04AA018-1BE4-4048-AE4D-EDBF7068B83D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LR-tempfinal-Advanced-updated</Template>
  <TotalTime>1473</TotalTime>
  <Words>1591</Words>
  <Application>Microsoft Macintosh PowerPoint</Application>
  <PresentationFormat>Custom</PresentationFormat>
  <Paragraphs>259</Paragraphs>
  <Slides>23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White Slides</vt:lpstr>
      <vt:lpstr>Green slides</vt:lpstr>
      <vt:lpstr>Orange slides</vt:lpstr>
      <vt:lpstr>Blue slides</vt:lpstr>
      <vt:lpstr>TwHappy</vt:lpstr>
      <vt:lpstr>Content</vt:lpstr>
      <vt:lpstr>Business Opportunity &amp; Market</vt:lpstr>
      <vt:lpstr>Key features</vt:lpstr>
      <vt:lpstr>Competition &amp; Go to Market</vt:lpstr>
      <vt:lpstr>TwHappy APIs</vt:lpstr>
      <vt:lpstr>Twitter</vt:lpstr>
      <vt:lpstr>Google Cloud, Natural Language API Sentiment Analysis</vt:lpstr>
      <vt:lpstr>The MVP Prototype</vt:lpstr>
      <vt:lpstr>Twitter - Auth</vt:lpstr>
      <vt:lpstr>Twitter – Search API</vt:lpstr>
      <vt:lpstr>Natural Language API Sentiment Analysis - Auth</vt:lpstr>
      <vt:lpstr>Natural Language API Sentiment Analysis- Auth</vt:lpstr>
      <vt:lpstr>Putting it together 1</vt:lpstr>
      <vt:lpstr>Putting it together 2</vt:lpstr>
      <vt:lpstr>Results Dashboard 1</vt:lpstr>
      <vt:lpstr>Results Dashboard 2</vt:lpstr>
      <vt:lpstr>Results Dashboard 3</vt:lpstr>
      <vt:lpstr>Summary of Extreme Tweets</vt:lpstr>
      <vt:lpstr>Technical Challenges</vt:lpstr>
      <vt:lpstr>Technical Challenges</vt:lpstr>
      <vt:lpstr>Product Roadmap</vt:lpstr>
      <vt:lpstr>Thank you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Alison Kline</cp:lastModifiedBy>
  <cp:revision>48</cp:revision>
  <dcterms:created xsi:type="dcterms:W3CDTF">2017-10-27T18:18:18Z</dcterms:created>
  <dcterms:modified xsi:type="dcterms:W3CDTF">2018-08-23T14:31:12Z</dcterms:modified>
</cp:coreProperties>
</file>