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BBBC-AFE4-466A-B121-C9D2DF2014AE}" type="datetimeFigureOut">
              <a:rPr lang="es-PE" smtClean="0"/>
              <a:t>30/05/2017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482B-68AD-446F-920D-050D3EEAE5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70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BBBC-AFE4-466A-B121-C9D2DF2014AE}" type="datetimeFigureOut">
              <a:rPr lang="es-PE" smtClean="0"/>
              <a:t>30/05/2017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482B-68AD-446F-920D-050D3EEAE5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08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BBBC-AFE4-466A-B121-C9D2DF2014AE}" type="datetimeFigureOut">
              <a:rPr lang="es-PE" smtClean="0"/>
              <a:t>30/05/2017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482B-68AD-446F-920D-050D3EEAE5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119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BBBC-AFE4-466A-B121-C9D2DF2014AE}" type="datetimeFigureOut">
              <a:rPr lang="es-PE" smtClean="0"/>
              <a:t>30/05/2017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482B-68AD-446F-920D-050D3EEAE5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944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BBBC-AFE4-466A-B121-C9D2DF2014AE}" type="datetimeFigureOut">
              <a:rPr lang="es-PE" smtClean="0"/>
              <a:t>30/05/2017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482B-68AD-446F-920D-050D3EEAE5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9130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BBBC-AFE4-466A-B121-C9D2DF2014AE}" type="datetimeFigureOut">
              <a:rPr lang="es-PE" smtClean="0"/>
              <a:t>30/05/2017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482B-68AD-446F-920D-050D3EEAE5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845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BBBC-AFE4-466A-B121-C9D2DF2014AE}" type="datetimeFigureOut">
              <a:rPr lang="es-PE" smtClean="0"/>
              <a:t>30/05/2017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482B-68AD-446F-920D-050D3EEAE5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174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BBBC-AFE4-466A-B121-C9D2DF2014AE}" type="datetimeFigureOut">
              <a:rPr lang="es-PE" smtClean="0"/>
              <a:t>30/05/2017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482B-68AD-446F-920D-050D3EEAE5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6246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BBBC-AFE4-466A-B121-C9D2DF2014AE}" type="datetimeFigureOut">
              <a:rPr lang="es-PE" smtClean="0"/>
              <a:t>30/05/2017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482B-68AD-446F-920D-050D3EEAE5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1176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BBBC-AFE4-466A-B121-C9D2DF2014AE}" type="datetimeFigureOut">
              <a:rPr lang="es-PE" smtClean="0"/>
              <a:t>30/05/2017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482B-68AD-446F-920D-050D3EEAE5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584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BBBC-AFE4-466A-B121-C9D2DF2014AE}" type="datetimeFigureOut">
              <a:rPr lang="es-PE" smtClean="0"/>
              <a:t>30/05/2017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482B-68AD-446F-920D-050D3EEAE5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267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4BBBC-AFE4-466A-B121-C9D2DF2014AE}" type="datetimeFigureOut">
              <a:rPr lang="es-PE" smtClean="0"/>
              <a:t>30/05/2017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A482B-68AD-446F-920D-050D3EEAE5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692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25405"/>
            <a:ext cx="181232" cy="181232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65" y="1117602"/>
            <a:ext cx="189036" cy="18903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233" y="1122364"/>
            <a:ext cx="184274" cy="18427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882" y="1137401"/>
            <a:ext cx="164275" cy="1642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501" y="1117601"/>
            <a:ext cx="184075" cy="18407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463" y="1117601"/>
            <a:ext cx="184403" cy="18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781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Anthony Villavicencio</dc:creator>
  <cp:lastModifiedBy>Anthony Villavicencio</cp:lastModifiedBy>
  <cp:revision>2</cp:revision>
  <dcterms:created xsi:type="dcterms:W3CDTF">2017-05-30T17:52:40Z</dcterms:created>
  <dcterms:modified xsi:type="dcterms:W3CDTF">2017-05-30T22:59:25Z</dcterms:modified>
</cp:coreProperties>
</file>