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70" y="-10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D4DB-2E9F-4615-BC7E-E72C4C93069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EC18-12FA-4B17-ACEA-4981655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viralc.co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60391"/>
            <a:ext cx="371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구글애널리틱스</a:t>
            </a:r>
            <a:r>
              <a:rPr lang="ko-KR" altLang="en-US" dirty="0" smtClean="0"/>
              <a:t> 계정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admin@viralc.co.kr</a:t>
            </a:r>
            <a:r>
              <a:rPr lang="ko-KR" altLang="en-US" dirty="0" smtClean="0"/>
              <a:t> </a:t>
            </a:r>
            <a:r>
              <a:rPr lang="en-US" altLang="ko-KR" dirty="0" smtClean="0"/>
              <a:t>/ Tren0329!@</a:t>
            </a:r>
          </a:p>
        </p:txBody>
      </p:sp>
    </p:spTree>
    <p:extLst>
      <p:ext uri="{BB962C8B-B14F-4D97-AF65-F5344CB8AC3E}">
        <p14:creationId xmlns:p14="http://schemas.microsoft.com/office/powerpoint/2010/main" val="161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2" y="260648"/>
            <a:ext cx="892833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243" y="8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59" y="4869160"/>
            <a:ext cx="584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성과보고일 경우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일별성과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공감수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{Pc,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})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상세 유입경로 </a:t>
            </a:r>
            <a:r>
              <a:rPr lang="ko-KR" altLang="en-US" dirty="0" smtClean="0"/>
              <a:t>키워드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상위 노출 </a:t>
            </a: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3959" y="6069489"/>
            <a:ext cx="741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연동 시 </a:t>
            </a:r>
            <a:r>
              <a:rPr lang="en-US" altLang="ko-KR" dirty="0" err="1" smtClean="0"/>
              <a:t>rss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수집 및 전일 방문자 수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052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80728"/>
            <a:ext cx="886323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3" y="58274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인스타그램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유투브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583" y="4555728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인스타그램</a:t>
            </a:r>
            <a:r>
              <a:rPr lang="ko-KR" altLang="en-US" dirty="0" smtClean="0"/>
              <a:t> 성과보고일 경우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일별성과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-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583" y="5713412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유투브</a:t>
            </a:r>
            <a:r>
              <a:rPr lang="ko-KR" altLang="en-US" dirty="0" smtClean="0"/>
              <a:t> 성과보고일 경우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일별성과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구독자수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1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77746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테이블 </a:t>
            </a:r>
            <a:r>
              <a:rPr lang="en-US" altLang="ko-KR" dirty="0" smtClean="0"/>
              <a:t>(TB_CONTENT_CRAWLING)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27127"/>
              </p:ext>
            </p:extLst>
          </p:nvPr>
        </p:nvGraphicFramePr>
        <p:xfrm>
          <a:off x="283147" y="980728"/>
          <a:ext cx="8537325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6064"/>
                <a:gridCol w="1984597"/>
                <a:gridCol w="59766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CONTENT_URL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콘텐츠</a:t>
                      </a:r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SNS_TYPE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타입</a:t>
                      </a:r>
                      <a:r>
                        <a:rPr lang="en-US" altLang="ko-KR" baseline="0" dirty="0" smtClean="0"/>
                        <a:t>(Y:</a:t>
                      </a:r>
                      <a:r>
                        <a:rPr lang="ko-KR" altLang="en-US" baseline="0" dirty="0" err="1" smtClean="0"/>
                        <a:t>유투브</a:t>
                      </a:r>
                      <a:r>
                        <a:rPr lang="en-US" altLang="ko-KR" baseline="0" dirty="0" smtClean="0"/>
                        <a:t>, I:</a:t>
                      </a:r>
                      <a:r>
                        <a:rPr lang="ko-KR" altLang="en-US" baseline="0" dirty="0" err="1" smtClean="0"/>
                        <a:t>인스타그램</a:t>
                      </a:r>
                      <a:r>
                        <a:rPr lang="en-US" altLang="ko-KR" baseline="0" dirty="0" smtClean="0"/>
                        <a:t>, N:</a:t>
                      </a:r>
                      <a:r>
                        <a:rPr lang="ko-KR" altLang="en-US" baseline="0" dirty="0" err="1" smtClean="0"/>
                        <a:t>네이버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EMPATHY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공감수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네이버</a:t>
                      </a:r>
                      <a:r>
                        <a:rPr lang="en-US" altLang="ko-KR" dirty="0" smtClean="0"/>
                        <a:t>)/</a:t>
                      </a:r>
                      <a:r>
                        <a:rPr lang="ko-KR" altLang="en-US" dirty="0" err="1" smtClean="0"/>
                        <a:t>좋아요수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인스타그램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유투브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DISLIKES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싫어요수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유투브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댓글수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FOLLOWERS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팔로워수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인스타그램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구독자수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유투브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PC_VIEW_CNT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 </a:t>
                      </a:r>
                      <a:r>
                        <a:rPr lang="ko-KR" altLang="en-US" dirty="0" smtClean="0"/>
                        <a:t>조회수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인스타그램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유튜브는</a:t>
                      </a:r>
                      <a:r>
                        <a:rPr lang="ko-KR" altLang="en-US" dirty="0" smtClean="0"/>
                        <a:t> 기본조회수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MO_VIEW_CNT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r>
                        <a:rPr lang="ko-KR" altLang="en-US" dirty="0" smtClean="0"/>
                        <a:t> 조회수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네이버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608" y="4581128"/>
            <a:ext cx="91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유입키워</a:t>
            </a:r>
            <a:r>
              <a:rPr lang="ko-KR" altLang="en-US" dirty="0"/>
              <a:t>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(TB_CONTENT_KEYWORD)  / TB_CONTENT_CRAWLING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23086"/>
              </p:ext>
            </p:extLst>
          </p:nvPr>
        </p:nvGraphicFramePr>
        <p:xfrm>
          <a:off x="323528" y="519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6064"/>
                <a:gridCol w="3487936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CONTENT_URL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콘텐츠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KEYWORD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72199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793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화면설계서 참고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8506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180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</dc:creator>
  <cp:lastModifiedBy>jplus</cp:lastModifiedBy>
  <cp:revision>10</cp:revision>
  <dcterms:created xsi:type="dcterms:W3CDTF">2022-05-27T01:07:17Z</dcterms:created>
  <dcterms:modified xsi:type="dcterms:W3CDTF">2022-10-06T08:58:53Z</dcterms:modified>
</cp:coreProperties>
</file>