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Complex Networks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Project: The Electric Car Charging Stations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53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49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64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Complex Networks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err="1" smtClean="0"/>
              <a:t>Practical</a:t>
            </a:r>
            <a:r>
              <a:rPr lang="ca-ES" dirty="0" smtClean="0"/>
              <a:t> 2: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36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12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30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2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Complex Networks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err="1" smtClean="0"/>
              <a:t>Practical</a:t>
            </a:r>
            <a:r>
              <a:rPr lang="ca-ES" dirty="0" smtClean="0"/>
              <a:t> 3: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47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35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518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40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96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22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graph</a:t>
            </a:r>
            <a:r>
              <a:rPr lang="ca-ES" dirty="0"/>
              <a:t> </a:t>
            </a:r>
            <a:r>
              <a:rPr lang="ca-ES" dirty="0" err="1" smtClean="0"/>
              <a:t>construction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5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Some</a:t>
            </a:r>
            <a:r>
              <a:rPr lang="ca-ES" dirty="0" smtClean="0"/>
              <a:t> </a:t>
            </a:r>
            <a:r>
              <a:rPr lang="ca-ES" dirty="0" err="1" smtClean="0"/>
              <a:t>information</a:t>
            </a:r>
            <a:r>
              <a:rPr lang="ca-ES" dirty="0" smtClean="0"/>
              <a:t> </a:t>
            </a:r>
            <a:r>
              <a:rPr lang="ca-ES" dirty="0" err="1" smtClean="0"/>
              <a:t>about</a:t>
            </a:r>
            <a:r>
              <a:rPr lang="ca-ES" dirty="0" smtClean="0"/>
              <a:t>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05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Clustering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5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An</a:t>
            </a:r>
            <a:r>
              <a:rPr lang="ca-ES" dirty="0" smtClean="0"/>
              <a:t> </a:t>
            </a:r>
            <a:r>
              <a:rPr lang="ca-ES" dirty="0" err="1" smtClean="0"/>
              <a:t>application</a:t>
            </a:r>
            <a:r>
              <a:rPr lang="ca-ES" dirty="0" smtClean="0"/>
              <a:t>: a </a:t>
            </a:r>
            <a:r>
              <a:rPr lang="ca-ES" dirty="0" err="1" smtClean="0"/>
              <a:t>route</a:t>
            </a:r>
            <a:r>
              <a:rPr lang="ca-ES" dirty="0" smtClean="0"/>
              <a:t> </a:t>
            </a:r>
            <a:r>
              <a:rPr lang="ca-ES" dirty="0" err="1" smtClean="0"/>
              <a:t>planner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62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Complex Networks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err="1" smtClean="0"/>
              <a:t>Practical</a:t>
            </a:r>
            <a:r>
              <a:rPr lang="ca-ES" dirty="0" smtClean="0"/>
              <a:t> 1: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18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034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44</Words>
  <Application>Microsoft Office PowerPoint</Application>
  <PresentationFormat>Widescreen</PresentationFormat>
  <Paragraphs>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Organic</vt:lpstr>
      <vt:lpstr>Complex Networks</vt:lpstr>
      <vt:lpstr>Introduction</vt:lpstr>
      <vt:lpstr>The database</vt:lpstr>
      <vt:lpstr>The graph construction</vt:lpstr>
      <vt:lpstr>Some information about the graph</vt:lpstr>
      <vt:lpstr>Clustering</vt:lpstr>
      <vt:lpstr>An application: a route planner</vt:lpstr>
      <vt:lpstr>Complex Networks</vt:lpstr>
      <vt:lpstr>PowerPoint Presentation</vt:lpstr>
      <vt:lpstr>PowerPoint Presentation</vt:lpstr>
      <vt:lpstr>PowerPoint Presentation</vt:lpstr>
      <vt:lpstr>Complex Networks</vt:lpstr>
      <vt:lpstr>PowerPoint Presentation</vt:lpstr>
      <vt:lpstr>PowerPoint Presentation</vt:lpstr>
      <vt:lpstr>PowerPoint Presentation</vt:lpstr>
      <vt:lpstr>Complex Networks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Networks</dc:title>
  <dc:creator>Aleix Solanes Font</dc:creator>
  <cp:lastModifiedBy>Aleix Solanes Font</cp:lastModifiedBy>
  <cp:revision>2</cp:revision>
  <dcterms:created xsi:type="dcterms:W3CDTF">2016-06-25T17:01:47Z</dcterms:created>
  <dcterms:modified xsi:type="dcterms:W3CDTF">2016-06-25T17:16:09Z</dcterms:modified>
</cp:coreProperties>
</file>