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3" d="100"/>
          <a:sy n="33" d="100"/>
        </p:scale>
        <p:origin x="9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37914" y="1160213"/>
            <a:ext cx="6433268" cy="6175937"/>
          </a:xfrm>
          <a:custGeom>
            <a:avLst/>
            <a:gdLst/>
            <a:ahLst/>
            <a:cxnLst/>
            <a:rect l="l" t="t" r="r" b="b"/>
            <a:pathLst>
              <a:path w="6433268" h="6175937">
                <a:moveTo>
                  <a:pt x="0" y="0"/>
                </a:moveTo>
                <a:lnTo>
                  <a:pt x="6433268" y="0"/>
                </a:lnTo>
                <a:lnTo>
                  <a:pt x="6433268" y="6175937"/>
                </a:lnTo>
                <a:lnTo>
                  <a:pt x="0" y="6175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8801" y="7852634"/>
            <a:ext cx="4196931" cy="1405666"/>
          </a:xfrm>
          <a:custGeom>
            <a:avLst/>
            <a:gdLst/>
            <a:ahLst/>
            <a:cxnLst/>
            <a:rect l="l" t="t" r="r" b="b"/>
            <a:pathLst>
              <a:path w="4196931" h="1405666">
                <a:moveTo>
                  <a:pt x="0" y="0"/>
                </a:moveTo>
                <a:lnTo>
                  <a:pt x="4196930" y="0"/>
                </a:lnTo>
                <a:lnTo>
                  <a:pt x="4196930" y="1405666"/>
                </a:lnTo>
                <a:lnTo>
                  <a:pt x="0" y="1405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099" r="-34069" b="-1294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166242" y="7852634"/>
            <a:ext cx="3913039" cy="1431664"/>
          </a:xfrm>
          <a:custGeom>
            <a:avLst/>
            <a:gdLst/>
            <a:ahLst/>
            <a:cxnLst/>
            <a:rect l="l" t="t" r="r" b="b"/>
            <a:pathLst>
              <a:path w="3913039" h="1431664">
                <a:moveTo>
                  <a:pt x="0" y="0"/>
                </a:moveTo>
                <a:lnTo>
                  <a:pt x="3913039" y="0"/>
                </a:lnTo>
                <a:lnTo>
                  <a:pt x="3913039" y="1431664"/>
                </a:lnTo>
                <a:lnTo>
                  <a:pt x="0" y="1431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1990" r="-43316" b="-2107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170848"/>
            <a:ext cx="8231141" cy="1715705"/>
          </a:xfrm>
          <a:custGeom>
            <a:avLst/>
            <a:gdLst/>
            <a:ahLst/>
            <a:cxnLst/>
            <a:rect l="l" t="t" r="r" b="b"/>
            <a:pathLst>
              <a:path w="8231141" h="1715705">
                <a:moveTo>
                  <a:pt x="0" y="0"/>
                </a:moveTo>
                <a:lnTo>
                  <a:pt x="8231141" y="0"/>
                </a:lnTo>
                <a:lnTo>
                  <a:pt x="8231141" y="1715704"/>
                </a:lnTo>
                <a:lnTo>
                  <a:pt x="0" y="17157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66213" b="-2568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78801" y="4627773"/>
            <a:ext cx="9704030" cy="515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8"/>
              </a:lnSpc>
            </a:pPr>
            <a:r>
              <a:rPr lang="en-US" sz="3398">
                <a:solidFill>
                  <a:srgbClr val="292929"/>
                </a:solidFill>
                <a:latin typeface="Open Sans Bold"/>
              </a:rPr>
              <a:t>D’Application des Rafistoleurs (toclo-toclo) CI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3943" y="3793081"/>
            <a:ext cx="927642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8"/>
              </a:lnSpc>
            </a:pPr>
            <a:r>
              <a:rPr lang="en-US" sz="5398">
                <a:solidFill>
                  <a:srgbClr val="292929"/>
                </a:solidFill>
                <a:latin typeface="Open Sans Bold"/>
              </a:rPr>
              <a:t>PRESENTATION DU PROJET: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5676" y="1028700"/>
            <a:ext cx="15616647" cy="8126586"/>
          </a:xfrm>
          <a:custGeom>
            <a:avLst/>
            <a:gdLst/>
            <a:ahLst/>
            <a:cxnLst/>
            <a:rect l="l" t="t" r="r" b="b"/>
            <a:pathLst>
              <a:path w="15616647" h="8126586">
                <a:moveTo>
                  <a:pt x="0" y="0"/>
                </a:moveTo>
                <a:lnTo>
                  <a:pt x="15616648" y="0"/>
                </a:lnTo>
                <a:lnTo>
                  <a:pt x="15616648" y="8126586"/>
                </a:lnTo>
                <a:lnTo>
                  <a:pt x="0" y="8126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0307" y="728967"/>
            <a:ext cx="16045341" cy="7997129"/>
          </a:xfrm>
          <a:custGeom>
            <a:avLst/>
            <a:gdLst/>
            <a:ahLst/>
            <a:cxnLst/>
            <a:rect l="l" t="t" r="r" b="b"/>
            <a:pathLst>
              <a:path w="16045341" h="7997129">
                <a:moveTo>
                  <a:pt x="0" y="0"/>
                </a:moveTo>
                <a:lnTo>
                  <a:pt x="16045341" y="0"/>
                </a:lnTo>
                <a:lnTo>
                  <a:pt x="16045341" y="7997129"/>
                </a:lnTo>
                <a:lnTo>
                  <a:pt x="0" y="7997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529" b="-15865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25591" y="0"/>
            <a:ext cx="12472845" cy="1694127"/>
          </a:xfrm>
          <a:custGeom>
            <a:avLst/>
            <a:gdLst/>
            <a:ahLst/>
            <a:cxnLst/>
            <a:rect l="l" t="t" r="r" b="b"/>
            <a:pathLst>
              <a:path w="12472845" h="1694127">
                <a:moveTo>
                  <a:pt x="0" y="0"/>
                </a:moveTo>
                <a:lnTo>
                  <a:pt x="12472845" y="0"/>
                </a:lnTo>
                <a:lnTo>
                  <a:pt x="12472845" y="1694127"/>
                </a:lnTo>
                <a:lnTo>
                  <a:pt x="0" y="1694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949" b="-3529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01416" y="4458034"/>
            <a:ext cx="13285168" cy="1370932"/>
          </a:xfrm>
          <a:custGeom>
            <a:avLst/>
            <a:gdLst/>
            <a:ahLst/>
            <a:cxnLst/>
            <a:rect l="l" t="t" r="r" b="b"/>
            <a:pathLst>
              <a:path w="13285168" h="1370932">
                <a:moveTo>
                  <a:pt x="0" y="0"/>
                </a:moveTo>
                <a:lnTo>
                  <a:pt x="13285168" y="0"/>
                </a:lnTo>
                <a:lnTo>
                  <a:pt x="13285168" y="1370932"/>
                </a:lnTo>
                <a:lnTo>
                  <a:pt x="0" y="1370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94030" y="3004900"/>
            <a:ext cx="13099940" cy="4277200"/>
          </a:xfrm>
          <a:custGeom>
            <a:avLst/>
            <a:gdLst/>
            <a:ahLst/>
            <a:cxnLst/>
            <a:rect l="l" t="t" r="r" b="b"/>
            <a:pathLst>
              <a:path w="13099940" h="4277200">
                <a:moveTo>
                  <a:pt x="0" y="0"/>
                </a:moveTo>
                <a:lnTo>
                  <a:pt x="13099940" y="0"/>
                </a:lnTo>
                <a:lnTo>
                  <a:pt x="13099940" y="4277200"/>
                </a:lnTo>
                <a:lnTo>
                  <a:pt x="0" y="4277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37010" y="0"/>
            <a:ext cx="12213981" cy="1517332"/>
          </a:xfrm>
          <a:custGeom>
            <a:avLst/>
            <a:gdLst/>
            <a:ahLst/>
            <a:cxnLst/>
            <a:rect l="l" t="t" r="r" b="b"/>
            <a:pathLst>
              <a:path w="12213981" h="1517332">
                <a:moveTo>
                  <a:pt x="0" y="0"/>
                </a:moveTo>
                <a:lnTo>
                  <a:pt x="12213980" y="0"/>
                </a:lnTo>
                <a:lnTo>
                  <a:pt x="12213980" y="1517332"/>
                </a:lnTo>
                <a:lnTo>
                  <a:pt x="0" y="15173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09283" y="2057400"/>
            <a:ext cx="10278717" cy="6846514"/>
          </a:xfrm>
          <a:custGeom>
            <a:avLst/>
            <a:gdLst/>
            <a:ahLst/>
            <a:cxnLst/>
            <a:rect l="l" t="t" r="r" b="b"/>
            <a:pathLst>
              <a:path w="10278717" h="6846514">
                <a:moveTo>
                  <a:pt x="0" y="0"/>
                </a:moveTo>
                <a:lnTo>
                  <a:pt x="10278717" y="0"/>
                </a:lnTo>
                <a:lnTo>
                  <a:pt x="10278717" y="6846514"/>
                </a:lnTo>
                <a:lnTo>
                  <a:pt x="0" y="6846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53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85382" y="2057400"/>
            <a:ext cx="7197900" cy="4110518"/>
            <a:chOff x="0" y="0"/>
            <a:chExt cx="9597200" cy="548069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9597200" cy="4125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182"/>
                </a:lnSpc>
              </a:pPr>
              <a:r>
                <a:rPr lang="en-US" sz="10152">
                  <a:solidFill>
                    <a:srgbClr val="FFFDF6"/>
                  </a:solidFill>
                  <a:latin typeface="Open Sans Bold"/>
                </a:rPr>
                <a:t>SOMMAIRE</a:t>
              </a:r>
            </a:p>
            <a:p>
              <a:pPr algn="l">
                <a:lnSpc>
                  <a:spcPts val="12182"/>
                </a:lnSpc>
              </a:pPr>
              <a:endParaRPr lang="en-US" sz="10152">
                <a:solidFill>
                  <a:srgbClr val="FFFDF6"/>
                </a:solidFill>
                <a:latin typeface="Open Sans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707089"/>
              <a:ext cx="9597200" cy="773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16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26542" y="1614452"/>
            <a:ext cx="5794905" cy="6021529"/>
          </a:xfrm>
          <a:custGeom>
            <a:avLst/>
            <a:gdLst/>
            <a:ahLst/>
            <a:cxnLst/>
            <a:rect l="l" t="t" r="r" b="b"/>
            <a:pathLst>
              <a:path w="5794905" h="6021529">
                <a:moveTo>
                  <a:pt x="0" y="0"/>
                </a:moveTo>
                <a:lnTo>
                  <a:pt x="5794905" y="0"/>
                </a:lnTo>
                <a:lnTo>
                  <a:pt x="5794905" y="6021529"/>
                </a:lnTo>
                <a:lnTo>
                  <a:pt x="0" y="6021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039"/>
            </a:stretch>
          </a:blipFill>
        </p:spPr>
      </p:sp>
      <p:sp>
        <p:nvSpPr>
          <p:cNvPr id="3" name="Freeform 3"/>
          <p:cNvSpPr/>
          <p:nvPr/>
        </p:nvSpPr>
        <p:spPr>
          <a:xfrm rot="2700000">
            <a:off x="-1551384" y="2065478"/>
            <a:ext cx="4907811" cy="5200330"/>
          </a:xfrm>
          <a:custGeom>
            <a:avLst/>
            <a:gdLst/>
            <a:ahLst/>
            <a:cxnLst/>
            <a:rect l="l" t="t" r="r" b="b"/>
            <a:pathLst>
              <a:path w="4907811" h="5200330">
                <a:moveTo>
                  <a:pt x="0" y="0"/>
                </a:moveTo>
                <a:lnTo>
                  <a:pt x="4907811" y="0"/>
                </a:lnTo>
                <a:lnTo>
                  <a:pt x="4907811" y="5200330"/>
                </a:lnTo>
                <a:lnTo>
                  <a:pt x="0" y="5200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98192" y="2489122"/>
            <a:ext cx="13371655" cy="3488892"/>
          </a:xfrm>
          <a:custGeom>
            <a:avLst/>
            <a:gdLst/>
            <a:ahLst/>
            <a:cxnLst/>
            <a:rect l="l" t="t" r="r" b="b"/>
            <a:pathLst>
              <a:path w="13371655" h="3488892">
                <a:moveTo>
                  <a:pt x="0" y="0"/>
                </a:moveTo>
                <a:lnTo>
                  <a:pt x="13371655" y="0"/>
                </a:lnTo>
                <a:lnTo>
                  <a:pt x="13371655" y="3488893"/>
                </a:lnTo>
                <a:lnTo>
                  <a:pt x="0" y="34888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757328" y="0"/>
            <a:ext cx="12253383" cy="2542152"/>
          </a:xfrm>
          <a:custGeom>
            <a:avLst/>
            <a:gdLst/>
            <a:ahLst/>
            <a:cxnLst/>
            <a:rect l="l" t="t" r="r" b="b"/>
            <a:pathLst>
              <a:path w="12253383" h="2542152">
                <a:moveTo>
                  <a:pt x="0" y="0"/>
                </a:moveTo>
                <a:lnTo>
                  <a:pt x="12253383" y="0"/>
                </a:lnTo>
                <a:lnTo>
                  <a:pt x="12253383" y="2542152"/>
                </a:lnTo>
                <a:lnTo>
                  <a:pt x="0" y="25421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36476" y="0"/>
            <a:ext cx="13087102" cy="2148507"/>
          </a:xfrm>
          <a:custGeom>
            <a:avLst/>
            <a:gdLst/>
            <a:ahLst/>
            <a:cxnLst/>
            <a:rect l="l" t="t" r="r" b="b"/>
            <a:pathLst>
              <a:path w="13087102" h="2148507">
                <a:moveTo>
                  <a:pt x="0" y="0"/>
                </a:moveTo>
                <a:lnTo>
                  <a:pt x="13087102" y="0"/>
                </a:lnTo>
                <a:lnTo>
                  <a:pt x="13087102" y="2148507"/>
                </a:lnTo>
                <a:lnTo>
                  <a:pt x="0" y="21485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334590" y="1706540"/>
            <a:ext cx="11618820" cy="8398474"/>
          </a:xfrm>
          <a:custGeom>
            <a:avLst/>
            <a:gdLst/>
            <a:ahLst/>
            <a:cxnLst/>
            <a:rect l="l" t="t" r="r" b="b"/>
            <a:pathLst>
              <a:path w="11618820" h="8398474">
                <a:moveTo>
                  <a:pt x="0" y="0"/>
                </a:moveTo>
                <a:lnTo>
                  <a:pt x="11618820" y="0"/>
                </a:lnTo>
                <a:lnTo>
                  <a:pt x="11618820" y="8398474"/>
                </a:lnTo>
                <a:lnTo>
                  <a:pt x="0" y="83984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58" r="-1158" b="-3794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10668" y="2953222"/>
            <a:ext cx="12047583" cy="2983642"/>
          </a:xfrm>
          <a:custGeom>
            <a:avLst/>
            <a:gdLst/>
            <a:ahLst/>
            <a:cxnLst/>
            <a:rect l="l" t="t" r="r" b="b"/>
            <a:pathLst>
              <a:path w="12047583" h="2983642">
                <a:moveTo>
                  <a:pt x="0" y="0"/>
                </a:moveTo>
                <a:lnTo>
                  <a:pt x="12047584" y="0"/>
                </a:lnTo>
                <a:lnTo>
                  <a:pt x="12047584" y="2983642"/>
                </a:lnTo>
                <a:lnTo>
                  <a:pt x="0" y="2983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27457" y="204074"/>
            <a:ext cx="10801149" cy="1325496"/>
          </a:xfrm>
          <a:custGeom>
            <a:avLst/>
            <a:gdLst/>
            <a:ahLst/>
            <a:cxnLst/>
            <a:rect l="l" t="t" r="r" b="b"/>
            <a:pathLst>
              <a:path w="10801149" h="1325496">
                <a:moveTo>
                  <a:pt x="0" y="0"/>
                </a:moveTo>
                <a:lnTo>
                  <a:pt x="10801149" y="0"/>
                </a:lnTo>
                <a:lnTo>
                  <a:pt x="10801149" y="1325495"/>
                </a:lnTo>
                <a:lnTo>
                  <a:pt x="0" y="1325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227" b="-37266"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B4037-9877-40E5-B193-34F9FFCB7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40" y="1514916"/>
            <a:ext cx="16135320" cy="845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94500" y="0"/>
            <a:ext cx="11699000" cy="1168168"/>
          </a:xfrm>
          <a:custGeom>
            <a:avLst/>
            <a:gdLst/>
            <a:ahLst/>
            <a:cxnLst/>
            <a:rect l="l" t="t" r="r" b="b"/>
            <a:pathLst>
              <a:path w="11699000" h="1168168">
                <a:moveTo>
                  <a:pt x="0" y="0"/>
                </a:moveTo>
                <a:lnTo>
                  <a:pt x="11699000" y="0"/>
                </a:lnTo>
                <a:lnTo>
                  <a:pt x="11699000" y="1168168"/>
                </a:lnTo>
                <a:lnTo>
                  <a:pt x="0" y="1168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804" b="-33383"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78693-9BE3-4BC1-9843-CB92720B1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8168"/>
            <a:ext cx="17602200" cy="88016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13021" y="0"/>
            <a:ext cx="11134013" cy="1188860"/>
          </a:xfrm>
          <a:custGeom>
            <a:avLst/>
            <a:gdLst/>
            <a:ahLst/>
            <a:cxnLst/>
            <a:rect l="l" t="t" r="r" b="b"/>
            <a:pathLst>
              <a:path w="11134013" h="1188860">
                <a:moveTo>
                  <a:pt x="0" y="0"/>
                </a:moveTo>
                <a:lnTo>
                  <a:pt x="11134013" y="0"/>
                </a:lnTo>
                <a:lnTo>
                  <a:pt x="11134013" y="1188860"/>
                </a:lnTo>
                <a:lnTo>
                  <a:pt x="0" y="1188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4988" b="-41549"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E5863-1E2F-4074-9E91-2A929BC43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88860"/>
            <a:ext cx="17754600" cy="8831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7874" y="0"/>
            <a:ext cx="13244288" cy="2452224"/>
          </a:xfrm>
          <a:custGeom>
            <a:avLst/>
            <a:gdLst/>
            <a:ahLst/>
            <a:cxnLst/>
            <a:rect l="l" t="t" r="r" b="b"/>
            <a:pathLst>
              <a:path w="13244288" h="2452224">
                <a:moveTo>
                  <a:pt x="0" y="0"/>
                </a:moveTo>
                <a:lnTo>
                  <a:pt x="13244287" y="0"/>
                </a:lnTo>
                <a:lnTo>
                  <a:pt x="13244287" y="2452224"/>
                </a:lnTo>
                <a:lnTo>
                  <a:pt x="0" y="245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662" b="-1802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Custom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Open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Technology (Fintech) Technology Presentation in Colourful 3D Elements Style</dc:title>
  <cp:lastModifiedBy>Ali Dabo</cp:lastModifiedBy>
  <cp:revision>2</cp:revision>
  <dcterms:created xsi:type="dcterms:W3CDTF">2006-08-16T00:00:00Z</dcterms:created>
  <dcterms:modified xsi:type="dcterms:W3CDTF">2024-06-28T01:18:44Z</dcterms:modified>
  <dc:identifier>DAGJXp7UGsg</dc:identifier>
</cp:coreProperties>
</file>