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9" r:id="rId4"/>
  </p:sldMasterIdLst>
  <p:notesMasterIdLst>
    <p:notesMasterId r:id="rId22"/>
  </p:notesMasterIdLst>
  <p:handoutMasterIdLst>
    <p:handoutMasterId r:id="rId23"/>
  </p:handoutMasterIdLst>
  <p:sldIdLst>
    <p:sldId id="258" r:id="rId5"/>
    <p:sldId id="283" r:id="rId6"/>
    <p:sldId id="286" r:id="rId7"/>
    <p:sldId id="278" r:id="rId8"/>
    <p:sldId id="264" r:id="rId9"/>
    <p:sldId id="270" r:id="rId10"/>
    <p:sldId id="282" r:id="rId11"/>
    <p:sldId id="266" r:id="rId12"/>
    <p:sldId id="291" r:id="rId13"/>
    <p:sldId id="292" r:id="rId14"/>
    <p:sldId id="290" r:id="rId15"/>
    <p:sldId id="272" r:id="rId16"/>
    <p:sldId id="289" r:id="rId17"/>
    <p:sldId id="288" r:id="rId18"/>
    <p:sldId id="284" r:id="rId19"/>
    <p:sldId id="279"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73"/>
    <p:restoredTop sz="94719"/>
  </p:normalViewPr>
  <p:slideViewPr>
    <p:cSldViewPr snapToGrid="0" showGuides="1">
      <p:cViewPr>
        <p:scale>
          <a:sx n="50" d="100"/>
          <a:sy n="50" d="100"/>
        </p:scale>
        <p:origin x="1334" y="706"/>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notesViewPr>
    <p:cSldViewPr snapToGrid="0">
      <p:cViewPr varScale="1">
        <p:scale>
          <a:sx n="82" d="100"/>
          <a:sy n="82" d="100"/>
        </p:scale>
        <p:origin x="395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59C9DEE-5A32-E0A6-9FDC-FC0A6AE33A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a:p>
        </p:txBody>
      </p:sp>
      <p:sp>
        <p:nvSpPr>
          <p:cNvPr id="3" name="Espace réservé de la date 2">
            <a:extLst>
              <a:ext uri="{FF2B5EF4-FFF2-40B4-BE49-F238E27FC236}">
                <a16:creationId xmlns:a16="http://schemas.microsoft.com/office/drawing/2014/main" id="{6CB40541-3969-91F7-1C1B-C22D64D94D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ECAA93D1-D646-4BBE-A7FF-9E8922E2ED04}" type="datetime1">
              <a:rPr lang="fr-FR" smtClean="0"/>
              <a:t>27/06/2024</a:t>
            </a:fld>
            <a:endParaRPr lang="fr-FR" dirty="0"/>
          </a:p>
        </p:txBody>
      </p:sp>
      <p:sp>
        <p:nvSpPr>
          <p:cNvPr id="4" name="Espace réservé du pied de page 3">
            <a:extLst>
              <a:ext uri="{FF2B5EF4-FFF2-40B4-BE49-F238E27FC236}">
                <a16:creationId xmlns:a16="http://schemas.microsoft.com/office/drawing/2014/main" id="{8AE9139F-698F-3A6E-E150-2991D68CE1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a:p>
        </p:txBody>
      </p:sp>
      <p:sp>
        <p:nvSpPr>
          <p:cNvPr id="5" name="Espace réservé du numéro de diapositive 4">
            <a:extLst>
              <a:ext uri="{FF2B5EF4-FFF2-40B4-BE49-F238E27FC236}">
                <a16:creationId xmlns:a16="http://schemas.microsoft.com/office/drawing/2014/main" id="{5B58A415-5F98-9BA9-BEF5-31197FB930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04C1A770-BC94-4251-9494-95BA8C99FD05}" type="slidenum">
              <a:rPr lang="fr-FR" smtClean="0"/>
              <a:t>‹#›</a:t>
            </a:fld>
            <a:endParaRPr lang="fr-FR"/>
          </a:p>
        </p:txBody>
      </p:sp>
    </p:spTree>
    <p:extLst>
      <p:ext uri="{BB962C8B-B14F-4D97-AF65-F5344CB8AC3E}">
        <p14:creationId xmlns:p14="http://schemas.microsoft.com/office/powerpoint/2010/main" val="880277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E76B4465-1674-43CA-B5EE-1E45780B96EF}" type="datetime1">
              <a:rPr lang="fr-FR" smtClean="0"/>
              <a:pPr/>
              <a:t>27/06/2024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339D21CC-DD94-204E-93C8-E1AAF3084C8D}" type="slidenum">
              <a:rPr lang="fr-FR" smtClean="0"/>
              <a:t>‹#›</a:t>
            </a:fld>
            <a:endParaRPr lang="fr-FR"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a:t>
            </a:fld>
            <a:endParaRPr lang="fr-FR" dirty="0"/>
          </a:p>
        </p:txBody>
      </p:sp>
    </p:spTree>
    <p:extLst>
      <p:ext uri="{BB962C8B-B14F-4D97-AF65-F5344CB8AC3E}">
        <p14:creationId xmlns:p14="http://schemas.microsoft.com/office/powerpoint/2010/main" val="1833048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10</a:t>
            </a:fld>
            <a:endParaRPr lang="fr-FR" dirty="0"/>
          </a:p>
        </p:txBody>
      </p:sp>
    </p:spTree>
    <p:extLst>
      <p:ext uri="{BB962C8B-B14F-4D97-AF65-F5344CB8AC3E}">
        <p14:creationId xmlns:p14="http://schemas.microsoft.com/office/powerpoint/2010/main" val="1736883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11</a:t>
            </a:fld>
            <a:endParaRPr lang="fr-FR" dirty="0"/>
          </a:p>
        </p:txBody>
      </p:sp>
    </p:spTree>
    <p:extLst>
      <p:ext uri="{BB962C8B-B14F-4D97-AF65-F5344CB8AC3E}">
        <p14:creationId xmlns:p14="http://schemas.microsoft.com/office/powerpoint/2010/main" val="1644662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12</a:t>
            </a:fld>
            <a:endParaRPr lang="fr-FR" dirty="0"/>
          </a:p>
        </p:txBody>
      </p:sp>
    </p:spTree>
    <p:extLst>
      <p:ext uri="{BB962C8B-B14F-4D97-AF65-F5344CB8AC3E}">
        <p14:creationId xmlns:p14="http://schemas.microsoft.com/office/powerpoint/2010/main" val="1039123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13</a:t>
            </a:fld>
            <a:endParaRPr lang="fr-FR" dirty="0"/>
          </a:p>
        </p:txBody>
      </p:sp>
    </p:spTree>
    <p:extLst>
      <p:ext uri="{BB962C8B-B14F-4D97-AF65-F5344CB8AC3E}">
        <p14:creationId xmlns:p14="http://schemas.microsoft.com/office/powerpoint/2010/main" val="3233929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14</a:t>
            </a:fld>
            <a:endParaRPr lang="fr-FR" dirty="0"/>
          </a:p>
        </p:txBody>
      </p:sp>
    </p:spTree>
    <p:extLst>
      <p:ext uri="{BB962C8B-B14F-4D97-AF65-F5344CB8AC3E}">
        <p14:creationId xmlns:p14="http://schemas.microsoft.com/office/powerpoint/2010/main" val="3686179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15</a:t>
            </a:fld>
            <a:endParaRPr lang="fr-FR" dirty="0"/>
          </a:p>
        </p:txBody>
      </p:sp>
    </p:spTree>
    <p:extLst>
      <p:ext uri="{BB962C8B-B14F-4D97-AF65-F5344CB8AC3E}">
        <p14:creationId xmlns:p14="http://schemas.microsoft.com/office/powerpoint/2010/main" val="468321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16</a:t>
            </a:fld>
            <a:endParaRPr lang="fr-FR" dirty="0"/>
          </a:p>
        </p:txBody>
      </p:sp>
    </p:spTree>
    <p:extLst>
      <p:ext uri="{BB962C8B-B14F-4D97-AF65-F5344CB8AC3E}">
        <p14:creationId xmlns:p14="http://schemas.microsoft.com/office/powerpoint/2010/main" val="1568690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17</a:t>
            </a:fld>
            <a:endParaRPr lang="fr-FR" dirty="0"/>
          </a:p>
        </p:txBody>
      </p:sp>
    </p:spTree>
    <p:extLst>
      <p:ext uri="{BB962C8B-B14F-4D97-AF65-F5344CB8AC3E}">
        <p14:creationId xmlns:p14="http://schemas.microsoft.com/office/powerpoint/2010/main" val="119868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2</a:t>
            </a:fld>
            <a:endParaRPr lang="fr-FR" dirty="0"/>
          </a:p>
        </p:txBody>
      </p:sp>
    </p:spTree>
    <p:extLst>
      <p:ext uri="{BB962C8B-B14F-4D97-AF65-F5344CB8AC3E}">
        <p14:creationId xmlns:p14="http://schemas.microsoft.com/office/powerpoint/2010/main" val="1642244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3</a:t>
            </a:fld>
            <a:endParaRPr lang="fr-FR" dirty="0"/>
          </a:p>
        </p:txBody>
      </p:sp>
    </p:spTree>
    <p:extLst>
      <p:ext uri="{BB962C8B-B14F-4D97-AF65-F5344CB8AC3E}">
        <p14:creationId xmlns:p14="http://schemas.microsoft.com/office/powerpoint/2010/main" val="1704536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4</a:t>
            </a:fld>
            <a:endParaRPr lang="fr-FR" dirty="0"/>
          </a:p>
        </p:txBody>
      </p:sp>
    </p:spTree>
    <p:extLst>
      <p:ext uri="{BB962C8B-B14F-4D97-AF65-F5344CB8AC3E}">
        <p14:creationId xmlns:p14="http://schemas.microsoft.com/office/powerpoint/2010/main" val="137684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5</a:t>
            </a:fld>
            <a:endParaRPr lang="fr-FR" dirty="0"/>
          </a:p>
        </p:txBody>
      </p:sp>
    </p:spTree>
    <p:extLst>
      <p:ext uri="{BB962C8B-B14F-4D97-AF65-F5344CB8AC3E}">
        <p14:creationId xmlns:p14="http://schemas.microsoft.com/office/powerpoint/2010/main" val="2106708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6</a:t>
            </a:fld>
            <a:endParaRPr lang="fr-FR" dirty="0"/>
          </a:p>
        </p:txBody>
      </p:sp>
    </p:spTree>
    <p:extLst>
      <p:ext uri="{BB962C8B-B14F-4D97-AF65-F5344CB8AC3E}">
        <p14:creationId xmlns:p14="http://schemas.microsoft.com/office/powerpoint/2010/main" val="2867413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7</a:t>
            </a:fld>
            <a:endParaRPr lang="fr-FR" dirty="0"/>
          </a:p>
        </p:txBody>
      </p:sp>
    </p:spTree>
    <p:extLst>
      <p:ext uri="{BB962C8B-B14F-4D97-AF65-F5344CB8AC3E}">
        <p14:creationId xmlns:p14="http://schemas.microsoft.com/office/powerpoint/2010/main" val="1623746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8</a:t>
            </a:fld>
            <a:endParaRPr lang="fr-FR" dirty="0"/>
          </a:p>
        </p:txBody>
      </p:sp>
    </p:spTree>
    <p:extLst>
      <p:ext uri="{BB962C8B-B14F-4D97-AF65-F5344CB8AC3E}">
        <p14:creationId xmlns:p14="http://schemas.microsoft.com/office/powerpoint/2010/main" val="368559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339D21CC-DD94-204E-93C8-E1AAF3084C8D}" type="slidenum">
              <a:rPr lang="fr-FR" smtClean="0"/>
              <a:t>9</a:t>
            </a:fld>
            <a:endParaRPr lang="fr-FR" dirty="0"/>
          </a:p>
        </p:txBody>
      </p:sp>
    </p:spTree>
    <p:extLst>
      <p:ext uri="{BB962C8B-B14F-4D97-AF65-F5344CB8AC3E}">
        <p14:creationId xmlns:p14="http://schemas.microsoft.com/office/powerpoint/2010/main" val="2816229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14.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Master" Target="../slideMasters/slideMaster1.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5" name="Footer Placeholder 4"/>
          <p:cNvSpPr>
            <a:spLocks noGrp="1"/>
          </p:cNvSpPr>
          <p:nvPr>
            <p:ph type="ftr" sz="quarter" idx="11"/>
          </p:nvPr>
        </p:nvSpPr>
        <p:spPr/>
        <p:txBody>
          <a:bodyPr/>
          <a:lstStyle/>
          <a:p>
            <a:pPr rtl="0"/>
            <a:endParaRPr lang="fr-FR" dirty="0"/>
          </a:p>
        </p:txBody>
      </p:sp>
      <p:sp>
        <p:nvSpPr>
          <p:cNvPr id="6" name="Slide Number Placeholder 5"/>
          <p:cNvSpPr>
            <a:spLocks noGrp="1"/>
          </p:cNvSpPr>
          <p:nvPr>
            <p:ph type="sldNum" sz="quarter" idx="12"/>
          </p:nvPr>
        </p:nvSpPr>
        <p:spPr/>
        <p:txBody>
          <a:body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202792424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5" name="Footer Placeholder 4"/>
          <p:cNvSpPr>
            <a:spLocks noGrp="1"/>
          </p:cNvSpPr>
          <p:nvPr>
            <p:ph type="ftr" sz="quarter" idx="11"/>
          </p:nvPr>
        </p:nvSpPr>
        <p:spPr/>
        <p:txBody>
          <a:bodyPr/>
          <a:lstStyle/>
          <a:p>
            <a:pPr rtl="0"/>
            <a:endParaRPr lang="fr-FR" dirty="0"/>
          </a:p>
        </p:txBody>
      </p:sp>
      <p:sp>
        <p:nvSpPr>
          <p:cNvPr id="6" name="Slide Number Placeholder 5"/>
          <p:cNvSpPr>
            <a:spLocks noGrp="1"/>
          </p:cNvSpPr>
          <p:nvPr>
            <p:ph type="sldNum" sz="quarter" idx="12"/>
          </p:nvPr>
        </p:nvSpPr>
        <p:spPr/>
        <p:txBody>
          <a:body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41597460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5" name="Footer Placeholder 4"/>
          <p:cNvSpPr>
            <a:spLocks noGrp="1"/>
          </p:cNvSpPr>
          <p:nvPr>
            <p:ph type="ftr" sz="quarter" idx="11"/>
          </p:nvPr>
        </p:nvSpPr>
        <p:spPr/>
        <p:txBody>
          <a:bodyPr/>
          <a:lstStyle/>
          <a:p>
            <a:pPr rtl="0"/>
            <a:endParaRPr lang="fr-FR" dirty="0"/>
          </a:p>
        </p:txBody>
      </p:sp>
      <p:sp>
        <p:nvSpPr>
          <p:cNvPr id="6" name="Slide Number Placeholder 5"/>
          <p:cNvSpPr>
            <a:spLocks noGrp="1"/>
          </p:cNvSpPr>
          <p:nvPr>
            <p:ph type="sldNum" sz="quarter" idx="12"/>
          </p:nvPr>
        </p:nvSpPr>
        <p:spPr/>
        <p:txBody>
          <a:bodyPr/>
          <a:lstStyle/>
          <a:p>
            <a:pPr rtl="0"/>
            <a:fld id="{CC43B8D3-9A08-F84C-9DD4-44948BA52D4B}" type="slidenum">
              <a:rPr lang="fr-FR" smtClean="0"/>
              <a:pPr rtl="0"/>
              <a:t>‹#›</a:t>
            </a:fld>
            <a:endParaRPr lang="fr-FR"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3856119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5" name="Footer Placeholder 4"/>
          <p:cNvSpPr>
            <a:spLocks noGrp="1"/>
          </p:cNvSpPr>
          <p:nvPr>
            <p:ph type="ftr" sz="quarter" idx="11"/>
          </p:nvPr>
        </p:nvSpPr>
        <p:spPr/>
        <p:txBody>
          <a:bodyPr/>
          <a:lstStyle/>
          <a:p>
            <a:pPr rtl="0"/>
            <a:endParaRPr lang="fr-FR" dirty="0"/>
          </a:p>
        </p:txBody>
      </p:sp>
      <p:sp>
        <p:nvSpPr>
          <p:cNvPr id="6" name="Slide Number Placeholder 5"/>
          <p:cNvSpPr>
            <a:spLocks noGrp="1"/>
          </p:cNvSpPr>
          <p:nvPr>
            <p:ph type="sldNum" sz="quarter" idx="12"/>
          </p:nvPr>
        </p:nvSpPr>
        <p:spPr/>
        <p:txBody>
          <a:body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218188321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5" name="Footer Placeholder 4"/>
          <p:cNvSpPr>
            <a:spLocks noGrp="1"/>
          </p:cNvSpPr>
          <p:nvPr>
            <p:ph type="ftr" sz="quarter" idx="11"/>
          </p:nvPr>
        </p:nvSpPr>
        <p:spPr/>
        <p:txBody>
          <a:bodyPr/>
          <a:lstStyle/>
          <a:p>
            <a:pPr rtl="0"/>
            <a:endParaRPr lang="fr-FR" dirty="0"/>
          </a:p>
        </p:txBody>
      </p:sp>
      <p:sp>
        <p:nvSpPr>
          <p:cNvPr id="6" name="Slide Number Placeholder 5"/>
          <p:cNvSpPr>
            <a:spLocks noGrp="1"/>
          </p:cNvSpPr>
          <p:nvPr>
            <p:ph type="sldNum" sz="quarter" idx="12"/>
          </p:nvPr>
        </p:nvSpPr>
        <p:spPr/>
        <p:txBody>
          <a:bodyPr/>
          <a:lstStyle/>
          <a:p>
            <a:pPr rtl="0"/>
            <a:fld id="{CC43B8D3-9A08-F84C-9DD4-44948BA52D4B}" type="slidenum">
              <a:rPr lang="fr-FR" smtClean="0"/>
              <a:pPr rtl="0"/>
              <a:t>‹#›</a:t>
            </a:fld>
            <a:endParaRPr lang="fr-FR"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915331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5" name="Footer Placeholder 4"/>
          <p:cNvSpPr>
            <a:spLocks noGrp="1"/>
          </p:cNvSpPr>
          <p:nvPr>
            <p:ph type="ftr" sz="quarter" idx="11"/>
          </p:nvPr>
        </p:nvSpPr>
        <p:spPr/>
        <p:txBody>
          <a:bodyPr/>
          <a:lstStyle/>
          <a:p>
            <a:pPr rtl="0"/>
            <a:endParaRPr lang="fr-FR" dirty="0"/>
          </a:p>
        </p:txBody>
      </p:sp>
      <p:sp>
        <p:nvSpPr>
          <p:cNvPr id="6" name="Slide Number Placeholder 5"/>
          <p:cNvSpPr>
            <a:spLocks noGrp="1"/>
          </p:cNvSpPr>
          <p:nvPr>
            <p:ph type="sldNum" sz="quarter" idx="12"/>
          </p:nvPr>
        </p:nvSpPr>
        <p:spPr/>
        <p:txBody>
          <a:body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12956679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6/27/2024</a:t>
            </a:fld>
            <a:endParaRPr lang="en-US" dirty="0"/>
          </a:p>
        </p:txBody>
      </p:sp>
      <p:sp>
        <p:nvSpPr>
          <p:cNvPr id="5" name="Footer Placeholder 4"/>
          <p:cNvSpPr>
            <a:spLocks noGrp="1"/>
          </p:cNvSpPr>
          <p:nvPr>
            <p:ph type="ftr" sz="quarter" idx="11"/>
          </p:nvPr>
        </p:nvSpPr>
        <p:spPr/>
        <p:txBody>
          <a:bodyPr/>
          <a:lstStyle/>
          <a:p>
            <a:pPr rtl="0"/>
            <a:endParaRPr lang="fr-FR" dirty="0"/>
          </a:p>
        </p:txBody>
      </p:sp>
      <p:sp>
        <p:nvSpPr>
          <p:cNvPr id="6" name="Slide Number Placeholder 5"/>
          <p:cNvSpPr>
            <a:spLocks noGrp="1"/>
          </p:cNvSpPr>
          <p:nvPr>
            <p:ph type="sldNum" sz="quarter" idx="12"/>
          </p:nvPr>
        </p:nvSpPr>
        <p:spPr/>
        <p:txBody>
          <a:body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370927147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5" name="Footer Placeholder 4"/>
          <p:cNvSpPr>
            <a:spLocks noGrp="1"/>
          </p:cNvSpPr>
          <p:nvPr>
            <p:ph type="ftr" sz="quarter" idx="11"/>
          </p:nvPr>
        </p:nvSpPr>
        <p:spPr/>
        <p:txBody>
          <a:bodyPr/>
          <a:lstStyle/>
          <a:p>
            <a:pPr rtl="0"/>
            <a:endParaRPr lang="fr-FR" dirty="0"/>
          </a:p>
        </p:txBody>
      </p:sp>
      <p:sp>
        <p:nvSpPr>
          <p:cNvPr id="6" name="Slide Number Placeholder 5"/>
          <p:cNvSpPr>
            <a:spLocks noGrp="1"/>
          </p:cNvSpPr>
          <p:nvPr>
            <p:ph type="sldNum" sz="quarter" idx="12"/>
          </p:nvPr>
        </p:nvSpPr>
        <p:spPr/>
        <p:txBody>
          <a:body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169455690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rtlCol="0"/>
          <a:lstStyle>
            <a:lvl1pPr>
              <a:defRPr lang="fr-FR" sz="6600"/>
            </a:lvl1pPr>
          </a:lstStyle>
          <a:p>
            <a:pPr rtl="0"/>
            <a:r>
              <a:rPr lang="fr-FR"/>
              <a:t>Modifiez le style du titre</a:t>
            </a:r>
          </a:p>
        </p:txBody>
      </p:sp>
      <p:sp>
        <p:nvSpPr>
          <p:cNvPr id="8" name="Espace réservé du texte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rtlCol="0" anchor="ctr">
            <a:noAutofit/>
          </a:bodyPr>
          <a:lstStyle>
            <a:lvl1pPr marL="0" indent="0">
              <a:buNone/>
              <a:defRPr lang="fr-FR" sz="4000">
                <a:solidFill>
                  <a:schemeClr val="bg2"/>
                </a:solidFill>
              </a:defRPr>
            </a:lvl1pPr>
          </a:lstStyle>
          <a:p>
            <a:pPr lvl="0" rtl="0"/>
            <a:r>
              <a:rPr lang="fr-FR"/>
              <a:t>Modifiez les styles du texte</a:t>
            </a:r>
          </a:p>
        </p:txBody>
      </p:sp>
      <p:sp>
        <p:nvSpPr>
          <p:cNvPr id="14" name="Espace réservé du texte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rtlCol="0" anchor="ctr">
            <a:noAutofit/>
          </a:bodyPr>
          <a:lstStyle>
            <a:lvl1pPr marL="0" indent="0" algn="ctr">
              <a:buNone/>
              <a:defRPr lang="fr-FR" sz="4000">
                <a:solidFill>
                  <a:schemeClr val="bg2"/>
                </a:solidFill>
              </a:defRPr>
            </a:lvl1pPr>
          </a:lstStyle>
          <a:p>
            <a:pPr lvl="0" rtl="0"/>
            <a:r>
              <a:rPr lang="fr-FR"/>
              <a:t>00</a:t>
            </a:r>
          </a:p>
        </p:txBody>
      </p:sp>
      <p:sp>
        <p:nvSpPr>
          <p:cNvPr id="9" name="Espace réservé du texte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rtlCol="0" anchor="ctr">
            <a:noAutofit/>
          </a:bodyPr>
          <a:lstStyle>
            <a:lvl1pPr marL="0" indent="0">
              <a:buNone/>
              <a:defRPr lang="fr-FR" sz="4000">
                <a:solidFill>
                  <a:schemeClr val="bg2"/>
                </a:solidFill>
              </a:defRPr>
            </a:lvl1pPr>
          </a:lstStyle>
          <a:p>
            <a:pPr lvl="0" rtl="0"/>
            <a:r>
              <a:rPr lang="fr-FR"/>
              <a:t>Modifiez les styles du texte</a:t>
            </a:r>
          </a:p>
        </p:txBody>
      </p:sp>
      <p:sp>
        <p:nvSpPr>
          <p:cNvPr id="15" name="Espace réservé du texte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rtlCol="0" anchor="ctr">
            <a:noAutofit/>
          </a:bodyPr>
          <a:lstStyle>
            <a:lvl1pPr marL="0" indent="0" algn="ctr">
              <a:buNone/>
              <a:defRPr lang="fr-FR" sz="4000">
                <a:solidFill>
                  <a:schemeClr val="bg2"/>
                </a:solidFill>
              </a:defRPr>
            </a:lvl1pPr>
          </a:lstStyle>
          <a:p>
            <a:pPr lvl="0" rtl="0"/>
            <a:r>
              <a:rPr lang="fr-FR"/>
              <a:t>00</a:t>
            </a:r>
          </a:p>
        </p:txBody>
      </p:sp>
      <p:sp>
        <p:nvSpPr>
          <p:cNvPr id="10" name="Espace réservé du texte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rtlCol="0" anchor="ctr">
            <a:noAutofit/>
          </a:bodyPr>
          <a:lstStyle>
            <a:lvl1pPr marL="0" indent="0">
              <a:buNone/>
              <a:defRPr lang="fr-FR" sz="4000">
                <a:solidFill>
                  <a:schemeClr val="bg2"/>
                </a:solidFill>
              </a:defRPr>
            </a:lvl1pPr>
          </a:lstStyle>
          <a:p>
            <a:pPr lvl="0" rtl="0"/>
            <a:r>
              <a:rPr lang="fr-FR"/>
              <a:t>Modifiez les styles du texte</a:t>
            </a:r>
          </a:p>
        </p:txBody>
      </p:sp>
      <p:sp>
        <p:nvSpPr>
          <p:cNvPr id="16" name="Espace réservé du texte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rtlCol="0" anchor="ctr">
            <a:noAutofit/>
          </a:bodyPr>
          <a:lstStyle>
            <a:lvl1pPr marL="0" indent="0" algn="ctr">
              <a:buNone/>
              <a:defRPr lang="fr-FR" sz="4000">
                <a:solidFill>
                  <a:schemeClr val="bg2"/>
                </a:solidFill>
              </a:defRPr>
            </a:lvl1pPr>
          </a:lstStyle>
          <a:p>
            <a:pPr lvl="0" rtl="0"/>
            <a:r>
              <a:rPr lang="fr-FR"/>
              <a:t>00</a:t>
            </a:r>
          </a:p>
        </p:txBody>
      </p:sp>
      <p:sp>
        <p:nvSpPr>
          <p:cNvPr id="11" name="Espace réservé du texte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rtlCol="0" anchor="ctr">
            <a:noAutofit/>
          </a:bodyPr>
          <a:lstStyle>
            <a:lvl1pPr marL="0" indent="0">
              <a:buNone/>
              <a:defRPr lang="fr-FR" sz="4000">
                <a:solidFill>
                  <a:schemeClr val="bg2"/>
                </a:solidFill>
              </a:defRPr>
            </a:lvl1pPr>
          </a:lstStyle>
          <a:p>
            <a:pPr lvl="0" rtl="0"/>
            <a:r>
              <a:rPr lang="fr-FR"/>
              <a:t>Modifiez les styles du texte</a:t>
            </a:r>
          </a:p>
        </p:txBody>
      </p:sp>
      <p:sp>
        <p:nvSpPr>
          <p:cNvPr id="17" name="Espace réservé du texte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rtlCol="0" anchor="ctr">
            <a:noAutofit/>
          </a:bodyPr>
          <a:lstStyle>
            <a:lvl1pPr marL="0" indent="0" algn="ctr">
              <a:buNone/>
              <a:defRPr lang="fr-FR" sz="4000">
                <a:solidFill>
                  <a:schemeClr val="bg2"/>
                </a:solidFill>
              </a:defRPr>
            </a:lvl1pPr>
          </a:lstStyle>
          <a:p>
            <a:pPr lvl="0" rtl="0"/>
            <a:r>
              <a:rPr lang="fr-FR"/>
              <a:t>00</a:t>
            </a:r>
          </a:p>
        </p:txBody>
      </p:sp>
      <p:sp>
        <p:nvSpPr>
          <p:cNvPr id="12" name="Espace réservé du texte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rtlCol="0" anchor="ctr">
            <a:noAutofit/>
          </a:bodyPr>
          <a:lstStyle>
            <a:lvl1pPr marL="0" indent="0">
              <a:buNone/>
              <a:defRPr lang="fr-FR" sz="4000">
                <a:solidFill>
                  <a:schemeClr val="bg2"/>
                </a:solidFill>
              </a:defRPr>
            </a:lvl1pPr>
          </a:lstStyle>
          <a:p>
            <a:pPr lvl="0" rtl="0"/>
            <a:r>
              <a:rPr lang="fr-FR"/>
              <a:t>Modifiez les styles du texte</a:t>
            </a:r>
          </a:p>
        </p:txBody>
      </p:sp>
      <p:sp>
        <p:nvSpPr>
          <p:cNvPr id="18" name="Espace réservé du texte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rtlCol="0" anchor="ctr">
            <a:noAutofit/>
          </a:bodyPr>
          <a:lstStyle>
            <a:lvl1pPr marL="0" indent="0" algn="ctr">
              <a:buNone/>
              <a:defRPr lang="fr-FR" sz="4000">
                <a:solidFill>
                  <a:schemeClr val="bg2"/>
                </a:solidFill>
              </a:defRPr>
            </a:lvl1pPr>
          </a:lstStyle>
          <a:p>
            <a:pPr lvl="0" rtl="0"/>
            <a:r>
              <a:rPr lang="fr-FR"/>
              <a:t>00</a:t>
            </a:r>
          </a:p>
        </p:txBody>
      </p:sp>
    </p:spTree>
    <p:extLst>
      <p:ext uri="{BB962C8B-B14F-4D97-AF65-F5344CB8AC3E}">
        <p14:creationId xmlns:p14="http://schemas.microsoft.com/office/powerpoint/2010/main" val="28518226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grpSp>
        <p:nvGrpSpPr>
          <p:cNvPr id="58" name="Groupe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orme libre : Form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defPPr>
                <a:defRPr lang="fr-FR"/>
              </a:defPPr>
            </a:lstStyle>
            <a:p>
              <a:pPr rtl="0"/>
              <a:endParaRPr lang="fr-FR" dirty="0"/>
            </a:p>
          </p:txBody>
        </p:sp>
        <p:pic>
          <p:nvPicPr>
            <p:cNvPr id="55" name="Graphisme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rtlCol="0"/>
          <a:lstStyle>
            <a:lvl1pPr marL="0" indent="0">
              <a:buNone/>
              <a:defRPr lang="fr-FR" sz="1800"/>
            </a:lvl1pPr>
            <a:lvl2pPr marL="283464">
              <a:defRPr lang="fr-FR" sz="1800"/>
            </a:lvl2pPr>
            <a:lvl3pPr marL="566928">
              <a:defRPr lang="fr-FR" sz="1600"/>
            </a:lvl3pPr>
            <a:lvl4pPr marL="758952">
              <a:defRPr lang="fr-FR" sz="1400"/>
            </a:lvl4pPr>
            <a:lvl5pPr marL="1042416">
              <a:defRPr lang="fr-FR" sz="140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u texte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11" name="Forme libre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solidFill>
                <a:schemeClr val="accent4"/>
              </a:solidFill>
            </a:endParaRPr>
          </a:p>
        </p:txBody>
      </p:sp>
      <p:sp>
        <p:nvSpPr>
          <p:cNvPr id="13" name="Ovale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60" name="Espace réservé du pied de page 59">
            <a:extLst>
              <a:ext uri="{FF2B5EF4-FFF2-40B4-BE49-F238E27FC236}">
                <a16:creationId xmlns:a16="http://schemas.microsoft.com/office/drawing/2014/main" id="{EACDB755-CEBA-6C68-443D-525463E80DAB}"/>
              </a:ext>
            </a:extLst>
          </p:cNvPr>
          <p:cNvSpPr>
            <a:spLocks noGrp="1"/>
          </p:cNvSpPr>
          <p:nvPr>
            <p:ph type="ftr" sz="quarter" idx="15"/>
          </p:nvPr>
        </p:nvSpPr>
        <p:spPr/>
        <p:txBody>
          <a:bodyPr rtlCol="0"/>
          <a:lstStyle>
            <a:defPPr>
              <a:defRPr lang="fr-FR"/>
            </a:defPPr>
          </a:lstStyle>
          <a:p>
            <a:pPr rtl="0"/>
            <a:endParaRPr lang="fr-FR" dirty="0"/>
          </a:p>
        </p:txBody>
      </p:sp>
      <p:sp>
        <p:nvSpPr>
          <p:cNvPr id="61" name="Espace réservé du numéro de diapositive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1179873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re et contenu – Tableau">
    <p:spTree>
      <p:nvGrpSpPr>
        <p:cNvPr id="1" name=""/>
        <p:cNvGrpSpPr/>
        <p:nvPr/>
      </p:nvGrpSpPr>
      <p:grpSpPr>
        <a:xfrm>
          <a:off x="0" y="0"/>
          <a:ext cx="0" cy="0"/>
          <a:chOff x="0" y="0"/>
          <a:chExt cx="0" cy="0"/>
        </a:xfrm>
      </p:grpSpPr>
      <p:pic>
        <p:nvPicPr>
          <p:cNvPr id="39" name="Graphisme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5" name="Ovale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texte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rtlCol="0" anchor="ctr" anchorCtr="0">
            <a:noAutofit/>
          </a:bodyPr>
          <a:lstStyle>
            <a:lvl1pPr marL="0" indent="0" algn="ctr">
              <a:lnSpc>
                <a:spcPct val="100000"/>
              </a:lnSpc>
              <a:spcBef>
                <a:spcPts val="0"/>
              </a:spcBef>
              <a:buNone/>
              <a:defRPr lang="fr-FR" sz="3200">
                <a:noFill/>
              </a:defRPr>
            </a:lvl1pPr>
          </a:lstStyle>
          <a:p>
            <a:pPr lvl="0" rtl="0"/>
            <a:r>
              <a:rPr lang="fr-FR"/>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40" name="Espace réservé du pied de page 39">
            <a:extLst>
              <a:ext uri="{FF2B5EF4-FFF2-40B4-BE49-F238E27FC236}">
                <a16:creationId xmlns:a16="http://schemas.microsoft.com/office/drawing/2014/main" id="{8727F01E-45EF-F70F-2A04-1EA69A246344}"/>
              </a:ext>
            </a:extLst>
          </p:cNvPr>
          <p:cNvSpPr>
            <a:spLocks noGrp="1"/>
          </p:cNvSpPr>
          <p:nvPr>
            <p:ph type="ftr" sz="quarter" idx="14"/>
          </p:nvPr>
        </p:nvSpPr>
        <p:spPr/>
        <p:txBody>
          <a:bodyPr rtlCol="0"/>
          <a:lstStyle>
            <a:defPPr>
              <a:defRPr lang="fr-FR"/>
            </a:defPPr>
          </a:lstStyle>
          <a:p>
            <a:pPr rtl="0"/>
            <a:endParaRPr lang="fr-FR" dirty="0"/>
          </a:p>
        </p:txBody>
      </p:sp>
      <p:sp>
        <p:nvSpPr>
          <p:cNvPr id="41" name="Espace réservé du numéro de diapositive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4632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5" name="Footer Placeholder 4"/>
          <p:cNvSpPr>
            <a:spLocks noGrp="1"/>
          </p:cNvSpPr>
          <p:nvPr>
            <p:ph type="ftr" sz="quarter" idx="11"/>
          </p:nvPr>
        </p:nvSpPr>
        <p:spPr/>
        <p:txBody>
          <a:bodyPr/>
          <a:lstStyle/>
          <a:p>
            <a:pPr rtl="0"/>
            <a:endParaRPr lang="fr-FR" dirty="0"/>
          </a:p>
        </p:txBody>
      </p:sp>
      <p:sp>
        <p:nvSpPr>
          <p:cNvPr id="6" name="Slide Number Placeholder 5"/>
          <p:cNvSpPr>
            <a:spLocks noGrp="1"/>
          </p:cNvSpPr>
          <p:nvPr>
            <p:ph type="sldNum" sz="quarter" idx="12"/>
          </p:nvPr>
        </p:nvSpPr>
        <p:spPr/>
        <p:txBody>
          <a:body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292082447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mparaison">
    <p:spTree>
      <p:nvGrpSpPr>
        <p:cNvPr id="1" name=""/>
        <p:cNvGrpSpPr/>
        <p:nvPr/>
      </p:nvGrpSpPr>
      <p:grpSpPr>
        <a:xfrm>
          <a:off x="0" y="0"/>
          <a:ext cx="0" cy="0"/>
          <a:chOff x="0" y="0"/>
          <a:chExt cx="0" cy="0"/>
        </a:xfrm>
      </p:grpSpPr>
      <p:pic>
        <p:nvPicPr>
          <p:cNvPr id="14" name="Graphique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que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8" name="Forme libre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0" name="Ovale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2" name="Ovale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4" name="Ovale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 name="Espace réservé du texte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rtlCol="0" anchor="b">
            <a:noAutofit/>
          </a:bodyPr>
          <a:lstStyle>
            <a:lvl1pPr marL="0" indent="0">
              <a:lnSpc>
                <a:spcPct val="100000"/>
              </a:lnSpc>
              <a:spcBef>
                <a:spcPts val="0"/>
              </a:spcBef>
              <a:buNone/>
              <a:defRPr lang="fr-FR" sz="18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4" name="Espace réservé du contenu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rtlCol="0">
            <a:normAutofit/>
          </a:bodyPr>
          <a:lstStyle>
            <a:lvl1pPr>
              <a:lnSpc>
                <a:spcPct val="150000"/>
              </a:lnSpc>
              <a:spcBef>
                <a:spcPts val="0"/>
              </a:spcBef>
              <a:defRPr lang="fr-FR" sz="1400"/>
            </a:lvl1pPr>
            <a:lvl2pPr>
              <a:lnSpc>
                <a:spcPct val="150000"/>
              </a:lnSpc>
              <a:spcBef>
                <a:spcPts val="0"/>
              </a:spcBef>
              <a:defRPr lang="fr-FR" sz="1200"/>
            </a:lvl2pPr>
            <a:lvl3pPr>
              <a:lnSpc>
                <a:spcPct val="150000"/>
              </a:lnSpc>
              <a:spcBef>
                <a:spcPts val="0"/>
              </a:spcBef>
              <a:defRPr lang="fr-FR" sz="1100"/>
            </a:lvl3pPr>
            <a:lvl4pPr>
              <a:lnSpc>
                <a:spcPct val="150000"/>
              </a:lnSpc>
              <a:spcBef>
                <a:spcPts val="0"/>
              </a:spcBef>
              <a:defRPr lang="fr-FR" sz="1050"/>
            </a:lvl4pPr>
            <a:lvl5pPr>
              <a:lnSpc>
                <a:spcPct val="150000"/>
              </a:lnSpc>
              <a:spcBef>
                <a:spcPts val="0"/>
              </a:spcBef>
              <a:defRPr lang="fr-FR" sz="105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30FF5B42-8E52-2B78-7C88-39A811D7A960}"/>
              </a:ext>
            </a:extLst>
          </p:cNvPr>
          <p:cNvSpPr>
            <a:spLocks noGrp="1"/>
          </p:cNvSpPr>
          <p:nvPr>
            <p:ph type="body" sz="quarter" idx="3" hasCustomPrompt="1"/>
          </p:nvPr>
        </p:nvSpPr>
        <p:spPr>
          <a:xfrm>
            <a:off x="6035040" y="2148840"/>
            <a:ext cx="3566160" cy="649224"/>
          </a:xfrm>
        </p:spPr>
        <p:txBody>
          <a:bodyPr rtlCol="0" anchor="b">
            <a:noAutofit/>
          </a:bodyPr>
          <a:lstStyle>
            <a:lvl1pPr marL="0" indent="0">
              <a:lnSpc>
                <a:spcPct val="100000"/>
              </a:lnSpc>
              <a:spcBef>
                <a:spcPts val="0"/>
              </a:spcBef>
              <a:buNone/>
              <a:defRPr lang="fr-FR" sz="18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6" name="Espace réservé du contenu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rtlCol="0">
            <a:normAutofit/>
          </a:bodyPr>
          <a:lstStyle>
            <a:lvl1pPr>
              <a:lnSpc>
                <a:spcPct val="150000"/>
              </a:lnSpc>
              <a:spcBef>
                <a:spcPts val="0"/>
              </a:spcBef>
              <a:defRPr lang="fr-FR" sz="1400"/>
            </a:lvl1pPr>
            <a:lvl2pPr>
              <a:lnSpc>
                <a:spcPct val="150000"/>
              </a:lnSpc>
              <a:spcBef>
                <a:spcPts val="0"/>
              </a:spcBef>
              <a:defRPr lang="fr-FR" sz="1200"/>
            </a:lvl2pPr>
            <a:lvl3pPr>
              <a:lnSpc>
                <a:spcPct val="150000"/>
              </a:lnSpc>
              <a:spcBef>
                <a:spcPts val="0"/>
              </a:spcBef>
              <a:defRPr lang="fr-FR" sz="1100"/>
            </a:lvl3pPr>
            <a:lvl4pPr>
              <a:lnSpc>
                <a:spcPct val="150000"/>
              </a:lnSpc>
              <a:spcBef>
                <a:spcPts val="0"/>
              </a:spcBef>
              <a:defRPr lang="fr-FR" sz="1050"/>
            </a:lvl4pPr>
            <a:lvl5pPr>
              <a:lnSpc>
                <a:spcPct val="150000"/>
              </a:lnSpc>
              <a:spcBef>
                <a:spcPts val="0"/>
              </a:spcBef>
              <a:defRPr lang="fr-FR" sz="105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Titre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fr-FR"/>
            </a:defPPr>
          </a:lstStyle>
          <a:p>
            <a:pPr rtl="0"/>
            <a:r>
              <a:rPr lang="fr-FR"/>
              <a:t>Modifiez le style du titre</a:t>
            </a:r>
          </a:p>
        </p:txBody>
      </p:sp>
      <p:sp>
        <p:nvSpPr>
          <p:cNvPr id="19" name="Espace réservé du texte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21" name="Espace réservé du pied de page 20">
            <a:extLst>
              <a:ext uri="{FF2B5EF4-FFF2-40B4-BE49-F238E27FC236}">
                <a16:creationId xmlns:a16="http://schemas.microsoft.com/office/drawing/2014/main" id="{D44511B0-E2E3-43E3-E867-BD59B58CA925}"/>
              </a:ext>
            </a:extLst>
          </p:cNvPr>
          <p:cNvSpPr>
            <a:spLocks noGrp="1"/>
          </p:cNvSpPr>
          <p:nvPr>
            <p:ph type="ftr" sz="quarter" idx="14"/>
          </p:nvPr>
        </p:nvSpPr>
        <p:spPr/>
        <p:txBody>
          <a:bodyPr rtlCol="0"/>
          <a:lstStyle>
            <a:defPPr>
              <a:defRPr lang="fr-FR"/>
            </a:defPPr>
          </a:lstStyle>
          <a:p>
            <a:pPr rtl="0"/>
            <a:endParaRPr lang="fr-FR" dirty="0"/>
          </a:p>
        </p:txBody>
      </p:sp>
      <p:sp>
        <p:nvSpPr>
          <p:cNvPr id="23" name="Espace réservé du numéro de diapositive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9120404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Diapositive de citation">
    <p:spTree>
      <p:nvGrpSpPr>
        <p:cNvPr id="1" name=""/>
        <p:cNvGrpSpPr/>
        <p:nvPr/>
      </p:nvGrpSpPr>
      <p:grpSpPr>
        <a:xfrm>
          <a:off x="0" y="0"/>
          <a:ext cx="0" cy="0"/>
          <a:chOff x="0" y="0"/>
          <a:chExt cx="0" cy="0"/>
        </a:xfrm>
      </p:grpSpPr>
      <p:pic>
        <p:nvPicPr>
          <p:cNvPr id="77" name="Graphisme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r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rtlCol="0" anchor="t">
            <a:noAutofit/>
          </a:bodyPr>
          <a:lstStyle>
            <a:lvl1pPr>
              <a:defRPr lang="fr-FR" sz="5500"/>
            </a:lvl1pPr>
          </a:lstStyle>
          <a:p>
            <a:pPr rtl="0"/>
            <a:r>
              <a:rPr lang="fr-FR"/>
              <a:t>Modifiez le style du titre</a:t>
            </a:r>
          </a:p>
        </p:txBody>
      </p:sp>
      <p:sp>
        <p:nvSpPr>
          <p:cNvPr id="67" name="Graphisme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defPPr>
              <a:defRPr lang="fr-FR"/>
            </a:defPPr>
          </a:lstStyle>
          <a:p>
            <a:pPr rtl="0"/>
            <a:endParaRPr lang="fr-FR" dirty="0"/>
          </a:p>
        </p:txBody>
      </p:sp>
      <p:sp>
        <p:nvSpPr>
          <p:cNvPr id="59" name="Graphisme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defPPr>
              <a:defRPr lang="fr-FR"/>
            </a:defPPr>
          </a:lstStyle>
          <a:p>
            <a:pPr rtl="0"/>
            <a:endParaRPr lang="fr-FR" dirty="0"/>
          </a:p>
        </p:txBody>
      </p:sp>
      <p:sp>
        <p:nvSpPr>
          <p:cNvPr id="9" name="Forme libre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solidFill>
                <a:schemeClr val="accent4"/>
              </a:solidFill>
            </a:endParaRPr>
          </a:p>
        </p:txBody>
      </p:sp>
      <p:sp>
        <p:nvSpPr>
          <p:cNvPr id="20" name="Ovale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26" name="Graphisme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Espace réservé du texte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rtlCol="0">
            <a:normAutofit/>
          </a:bodyPr>
          <a:lstStyle>
            <a:lvl1pPr marL="0" indent="0">
              <a:buNone/>
              <a:defRPr lang="fr-FR" sz="180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Modifiez les styles du texte</a:t>
            </a:r>
          </a:p>
        </p:txBody>
      </p:sp>
      <p:sp>
        <p:nvSpPr>
          <p:cNvPr id="79" name="Ovale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Tree>
    <p:extLst>
      <p:ext uri="{BB962C8B-B14F-4D97-AF65-F5344CB8AC3E}">
        <p14:creationId xmlns:p14="http://schemas.microsoft.com/office/powerpoint/2010/main" val="27836071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re et contenu – SmartAr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u texte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9" name="Espace réservé du pied de page 8">
            <a:extLst>
              <a:ext uri="{FF2B5EF4-FFF2-40B4-BE49-F238E27FC236}">
                <a16:creationId xmlns:a16="http://schemas.microsoft.com/office/drawing/2014/main" id="{0253299D-623D-C544-F0BB-1CFBDADB60B5}"/>
              </a:ext>
            </a:extLst>
          </p:cNvPr>
          <p:cNvSpPr>
            <a:spLocks noGrp="1"/>
          </p:cNvSpPr>
          <p:nvPr>
            <p:ph type="ftr" sz="quarter" idx="14"/>
          </p:nvPr>
        </p:nvSpPr>
        <p:spPr/>
        <p:txBody>
          <a:bodyPr rtlCol="0"/>
          <a:lstStyle>
            <a:defPPr>
              <a:defRPr lang="fr-FR"/>
            </a:defPPr>
          </a:lstStyle>
          <a:p>
            <a:pPr rtl="0"/>
            <a:endParaRPr lang="fr-FR" dirty="0"/>
          </a:p>
        </p:txBody>
      </p:sp>
      <p:sp>
        <p:nvSpPr>
          <p:cNvPr id="10" name="Espace réservé du numéro de diapositive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3469315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hronologie">
    <p:spTree>
      <p:nvGrpSpPr>
        <p:cNvPr id="1" name=""/>
        <p:cNvGrpSpPr/>
        <p:nvPr/>
      </p:nvGrpSpPr>
      <p:grpSpPr>
        <a:xfrm>
          <a:off x="0" y="0"/>
          <a:ext cx="0" cy="0"/>
          <a:chOff x="0" y="0"/>
          <a:chExt cx="0" cy="0"/>
        </a:xfrm>
      </p:grpSpPr>
      <p:sp>
        <p:nvSpPr>
          <p:cNvPr id="32" name="Espace réservé du texte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rtlCol="0">
            <a:noAutofit/>
          </a:bodyPr>
          <a:lstStyle>
            <a:lvl1pPr marL="0" indent="0">
              <a:buNone/>
              <a:defRPr lang="fr-FR" sz="1200">
                <a:noFill/>
              </a:defRPr>
            </a:lvl1pPr>
          </a:lstStyle>
          <a:p>
            <a:pPr lvl="0" rtl="0"/>
            <a:r>
              <a:rPr lang="fr-FR"/>
              <a:t>Modifiez les styles du texte</a:t>
            </a:r>
          </a:p>
        </p:txBody>
      </p:sp>
      <p:sp>
        <p:nvSpPr>
          <p:cNvPr id="33" name="Espace réservé du texte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rtlCol="0">
            <a:noAutofit/>
          </a:bodyPr>
          <a:lstStyle>
            <a:lvl1pPr marL="0" indent="0">
              <a:buNone/>
              <a:defRPr lang="fr-FR" sz="1200">
                <a:noFill/>
              </a:defRPr>
            </a:lvl1pPr>
          </a:lstStyle>
          <a:p>
            <a:pPr lvl="0" rtl="0"/>
            <a:r>
              <a:rPr lang="fr-FR"/>
              <a:t>Modifiez les styles du texte</a:t>
            </a:r>
          </a:p>
        </p:txBody>
      </p:sp>
      <p:sp>
        <p:nvSpPr>
          <p:cNvPr id="34" name="Espace réservé du texte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rtlCol="0">
            <a:noAutofit/>
          </a:bodyPr>
          <a:lstStyle>
            <a:lvl1pPr marL="0" indent="0">
              <a:buNone/>
              <a:defRPr lang="fr-FR" sz="1200">
                <a:noFill/>
              </a:defRPr>
            </a:lvl1pPr>
          </a:lstStyle>
          <a:p>
            <a:pPr lvl="0" rtl="0"/>
            <a:r>
              <a:rPr lang="fr-FR"/>
              <a:t>Modifiez les styles du texte</a:t>
            </a:r>
          </a:p>
        </p:txBody>
      </p:sp>
      <p:sp>
        <p:nvSpPr>
          <p:cNvPr id="35" name="Espace réservé du texte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rtlCol="0">
            <a:noAutofit/>
          </a:bodyPr>
          <a:lstStyle>
            <a:lvl1pPr marL="0" indent="0">
              <a:buNone/>
              <a:defRPr lang="fr-FR" sz="1200">
                <a:noFill/>
              </a:defRPr>
            </a:lvl1pPr>
          </a:lstStyle>
          <a:p>
            <a:pPr lvl="0" rtl="0"/>
            <a:r>
              <a:rPr lang="fr-FR"/>
              <a:t>Modifiez les styles du texte</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 name="Espace réservé du texte 2">
            <a:extLst>
              <a:ext uri="{FF2B5EF4-FFF2-40B4-BE49-F238E27FC236}">
                <a16:creationId xmlns:a16="http://schemas.microsoft.com/office/drawing/2014/main" id="{AF211A54-748F-71FD-8701-AE68B04A5A19}"/>
              </a:ext>
            </a:extLst>
          </p:cNvPr>
          <p:cNvSpPr>
            <a:spLocks noGrp="1"/>
          </p:cNvSpPr>
          <p:nvPr>
            <p:ph type="body" idx="1" hasCustomPrompt="1"/>
          </p:nvPr>
        </p:nvSpPr>
        <p:spPr>
          <a:xfrm>
            <a:off x="630936" y="4041648"/>
            <a:ext cx="1822704" cy="1414272"/>
          </a:xfrm>
        </p:spPr>
        <p:txBody>
          <a:bodyPr rtlCol="0" anchor="t">
            <a:noAutofit/>
          </a:bodyPr>
          <a:lstStyle>
            <a:lvl1pPr marL="0" indent="0">
              <a:lnSpc>
                <a:spcPct val="100000"/>
              </a:lnSpc>
              <a:spcBef>
                <a:spcPts val="0"/>
              </a:spcBef>
              <a:buNone/>
              <a:defRPr lang="fr-FR" sz="14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a:t>
            </a:r>
          </a:p>
        </p:txBody>
      </p:sp>
      <p:sp>
        <p:nvSpPr>
          <p:cNvPr id="5" name="Espace réservé du texte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rtlCol="0" anchor="t">
            <a:noAutofit/>
          </a:bodyPr>
          <a:lstStyle>
            <a:lvl1pPr marL="0" indent="0">
              <a:lnSpc>
                <a:spcPct val="100000"/>
              </a:lnSpc>
              <a:spcBef>
                <a:spcPts val="0"/>
              </a:spcBef>
              <a:buNone/>
              <a:defRPr lang="fr-FR" sz="14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a:t>
            </a:r>
          </a:p>
        </p:txBody>
      </p:sp>
      <p:sp>
        <p:nvSpPr>
          <p:cNvPr id="10" name="Titre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fr-FR"/>
            </a:defPPr>
          </a:lstStyle>
          <a:p>
            <a:pPr rtl="0"/>
            <a:r>
              <a:rPr lang="fr-FR"/>
              <a:t>Modifiez le style du titre</a:t>
            </a:r>
          </a:p>
        </p:txBody>
      </p:sp>
      <p:sp>
        <p:nvSpPr>
          <p:cNvPr id="15" name="Espace réservé du texte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rtlCol="0" anchor="ctr">
            <a:normAutofit/>
          </a:bodyPr>
          <a:lstStyle>
            <a:lvl1pPr marL="0" indent="0" algn="ctr">
              <a:buNone/>
              <a:defRPr lang="fr-FR" sz="1800">
                <a:solidFill>
                  <a:schemeClr val="bg2"/>
                </a:solidFill>
              </a:defRPr>
            </a:lvl1pPr>
          </a:lstStyle>
          <a:p>
            <a:pPr lvl="0" rtl="0"/>
            <a:r>
              <a:rPr lang="fr-FR"/>
              <a:t>MMM</a:t>
            </a:r>
          </a:p>
        </p:txBody>
      </p:sp>
      <p:sp>
        <p:nvSpPr>
          <p:cNvPr id="19" name="Espace réservé du texte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rtlCol="0" anchor="ctr">
            <a:normAutofit/>
          </a:bodyPr>
          <a:lstStyle>
            <a:lvl1pPr marL="0" indent="0" algn="ctr">
              <a:buNone/>
              <a:defRPr lang="fr-FR" sz="1800">
                <a:solidFill>
                  <a:schemeClr val="bg2"/>
                </a:solidFill>
              </a:defRPr>
            </a:lvl1pPr>
          </a:lstStyle>
          <a:p>
            <a:pPr lvl="0" rtl="0"/>
            <a:r>
              <a:rPr lang="fr-FR"/>
              <a:t>MMM</a:t>
            </a:r>
          </a:p>
        </p:txBody>
      </p:sp>
      <p:sp>
        <p:nvSpPr>
          <p:cNvPr id="21" name="Espace réservé du texte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rtlCol="0" anchor="ctr">
            <a:normAutofit/>
          </a:bodyPr>
          <a:lstStyle>
            <a:lvl1pPr marL="0" indent="0" algn="ctr">
              <a:buNone/>
              <a:defRPr lang="fr-FR" sz="1800">
                <a:solidFill>
                  <a:schemeClr val="bg2"/>
                </a:solidFill>
              </a:defRPr>
            </a:lvl1pPr>
          </a:lstStyle>
          <a:p>
            <a:pPr lvl="0" rtl="0"/>
            <a:r>
              <a:rPr lang="fr-FR"/>
              <a:t>MMM</a:t>
            </a:r>
          </a:p>
        </p:txBody>
      </p:sp>
      <p:sp>
        <p:nvSpPr>
          <p:cNvPr id="23" name="Espace réservé du texte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rtlCol="0" anchor="ctr">
            <a:normAutofit/>
          </a:bodyPr>
          <a:lstStyle>
            <a:lvl1pPr marL="0" indent="0" algn="ctr">
              <a:buNone/>
              <a:defRPr lang="fr-FR" sz="1800">
                <a:solidFill>
                  <a:schemeClr val="bg2"/>
                </a:solidFill>
              </a:defRPr>
            </a:lvl1pPr>
          </a:lstStyle>
          <a:p>
            <a:pPr lvl="0" rtl="0"/>
            <a:r>
              <a:rPr lang="fr-FR"/>
              <a:t>MMM</a:t>
            </a:r>
          </a:p>
        </p:txBody>
      </p:sp>
      <p:sp>
        <p:nvSpPr>
          <p:cNvPr id="25" name="Espace réservé du texte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rtlCol="0" anchor="ctr">
            <a:normAutofit/>
          </a:bodyPr>
          <a:lstStyle>
            <a:lvl1pPr marL="0" indent="0" algn="ctr">
              <a:buNone/>
              <a:defRPr lang="fr-FR" sz="1800">
                <a:solidFill>
                  <a:schemeClr val="bg2"/>
                </a:solidFill>
              </a:defRPr>
            </a:lvl1pPr>
          </a:lstStyle>
          <a:p>
            <a:pPr lvl="0" rtl="0"/>
            <a:r>
              <a:rPr lang="fr-FR"/>
              <a:t>MMM</a:t>
            </a:r>
          </a:p>
        </p:txBody>
      </p:sp>
      <p:sp>
        <p:nvSpPr>
          <p:cNvPr id="26" name="Espace réservé du texte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rtlCol="0" anchor="t">
            <a:noAutofit/>
          </a:bodyPr>
          <a:lstStyle>
            <a:lvl1pPr marL="0" indent="0">
              <a:lnSpc>
                <a:spcPct val="100000"/>
              </a:lnSpc>
              <a:spcBef>
                <a:spcPts val="0"/>
              </a:spcBef>
              <a:buNone/>
              <a:defRPr lang="fr-FR" sz="14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Modifiez les styles du texte</a:t>
            </a:r>
          </a:p>
        </p:txBody>
      </p:sp>
      <p:sp>
        <p:nvSpPr>
          <p:cNvPr id="27" name="Espace réservé du texte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rtlCol="0" anchor="t">
            <a:noAutofit/>
          </a:bodyPr>
          <a:lstStyle>
            <a:lvl1pPr marL="0" indent="0">
              <a:lnSpc>
                <a:spcPct val="100000"/>
              </a:lnSpc>
              <a:spcBef>
                <a:spcPts val="0"/>
              </a:spcBef>
              <a:buNone/>
              <a:defRPr lang="fr-FR" sz="14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Modifiez les styles du texte</a:t>
            </a:r>
          </a:p>
        </p:txBody>
      </p:sp>
      <p:sp>
        <p:nvSpPr>
          <p:cNvPr id="28" name="Espace réservé du texte 4">
            <a:extLst>
              <a:ext uri="{FF2B5EF4-FFF2-40B4-BE49-F238E27FC236}">
                <a16:creationId xmlns:a16="http://schemas.microsoft.com/office/drawing/2014/main" id="{B7FF2DDC-689F-CE60-97C8-8575DBB2C068}"/>
              </a:ext>
            </a:extLst>
          </p:cNvPr>
          <p:cNvSpPr>
            <a:spLocks noGrp="1"/>
          </p:cNvSpPr>
          <p:nvPr>
            <p:ph type="body" sz="quarter" idx="22" hasCustomPrompt="1"/>
          </p:nvPr>
        </p:nvSpPr>
        <p:spPr>
          <a:xfrm>
            <a:off x="10369296" y="4041648"/>
            <a:ext cx="1563624" cy="1414272"/>
          </a:xfrm>
        </p:spPr>
        <p:txBody>
          <a:bodyPr rtlCol="0" anchor="t">
            <a:noAutofit/>
          </a:bodyPr>
          <a:lstStyle>
            <a:lvl1pPr marL="0" indent="0">
              <a:lnSpc>
                <a:spcPct val="100000"/>
              </a:lnSpc>
              <a:spcBef>
                <a:spcPts val="0"/>
              </a:spcBef>
              <a:buNone/>
              <a:defRPr lang="fr-FR" sz="14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a:t>
            </a:r>
          </a:p>
        </p:txBody>
      </p:sp>
      <p:sp>
        <p:nvSpPr>
          <p:cNvPr id="36" name="Espace réservé du pied de page 35">
            <a:extLst>
              <a:ext uri="{FF2B5EF4-FFF2-40B4-BE49-F238E27FC236}">
                <a16:creationId xmlns:a16="http://schemas.microsoft.com/office/drawing/2014/main" id="{A2666B74-0A69-6162-5AD3-4561A8EE5514}"/>
              </a:ext>
            </a:extLst>
          </p:cNvPr>
          <p:cNvSpPr>
            <a:spLocks noGrp="1"/>
          </p:cNvSpPr>
          <p:nvPr>
            <p:ph type="ftr" sz="quarter" idx="27"/>
          </p:nvPr>
        </p:nvSpPr>
        <p:spPr/>
        <p:txBody>
          <a:bodyPr rtlCol="0"/>
          <a:lstStyle>
            <a:defPPr>
              <a:defRPr lang="fr-FR"/>
            </a:defPPr>
          </a:lstStyle>
          <a:p>
            <a:pPr rtl="0"/>
            <a:endParaRPr lang="fr-FR" dirty="0"/>
          </a:p>
        </p:txBody>
      </p:sp>
      <p:sp>
        <p:nvSpPr>
          <p:cNvPr id="2" name="Espace réservé du texte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4" name="Espace réservé du numéro de diapositive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4330095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sp>
        <p:nvSpPr>
          <p:cNvPr id="40" name="Graphisme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defPPr>
              <a:defRPr lang="fr-FR"/>
            </a:defPPr>
          </a:lstStyle>
          <a:p>
            <a:pPr rtl="0"/>
            <a:endParaRPr lang="fr-FR" dirty="0"/>
          </a:p>
        </p:txBody>
      </p:sp>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rtlCol="0"/>
          <a:lstStyle>
            <a:lvl1pPr marL="0" indent="0">
              <a:buNone/>
              <a:defRPr lang="fr-FR" sz="1800"/>
            </a:lvl1pPr>
            <a:lvl2pPr marL="283464">
              <a:defRPr lang="fr-FR" sz="1800"/>
            </a:lvl2pPr>
            <a:lvl3pPr marL="566928">
              <a:defRPr lang="fr-FR" sz="1600"/>
            </a:lvl3pPr>
            <a:lvl4pPr marL="758952">
              <a:defRPr lang="fr-FR" sz="1400"/>
            </a:lvl4pPr>
            <a:lvl5pPr marL="1042416">
              <a:defRPr lang="fr-FR" sz="140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u texte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45" name="Graphisme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defPPr>
              <a:defRPr lang="fr-FR"/>
            </a:defPPr>
          </a:lstStyle>
          <a:p>
            <a:pPr rtl="0"/>
            <a:endParaRPr lang="fr-FR" dirty="0"/>
          </a:p>
        </p:txBody>
      </p:sp>
      <p:sp>
        <p:nvSpPr>
          <p:cNvPr id="29" name="Ovale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pic>
        <p:nvPicPr>
          <p:cNvPr id="34" name="Graphisme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e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8" name="Ovale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46" name="Espace réservé du pied de page 45">
            <a:extLst>
              <a:ext uri="{FF2B5EF4-FFF2-40B4-BE49-F238E27FC236}">
                <a16:creationId xmlns:a16="http://schemas.microsoft.com/office/drawing/2014/main" id="{41E6D8BC-2E14-B95F-1E2F-30FF6EE3AEB3}"/>
              </a:ext>
            </a:extLst>
          </p:cNvPr>
          <p:cNvSpPr>
            <a:spLocks noGrp="1"/>
          </p:cNvSpPr>
          <p:nvPr>
            <p:ph type="ftr" sz="quarter" idx="14"/>
          </p:nvPr>
        </p:nvSpPr>
        <p:spPr/>
        <p:txBody>
          <a:bodyPr rtlCol="0"/>
          <a:lstStyle>
            <a:defPPr>
              <a:defRPr lang="fr-FR"/>
            </a:defPPr>
          </a:lstStyle>
          <a:p>
            <a:pPr rtl="0"/>
            <a:endParaRPr lang="fr-FR" dirty="0"/>
          </a:p>
        </p:txBody>
      </p:sp>
      <p:sp>
        <p:nvSpPr>
          <p:cNvPr id="47" name="Espace réservé du numéro de diapositive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20825017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Merci">
    <p:spTree>
      <p:nvGrpSpPr>
        <p:cNvPr id="1" name=""/>
        <p:cNvGrpSpPr/>
        <p:nvPr/>
      </p:nvGrpSpPr>
      <p:grpSpPr>
        <a:xfrm>
          <a:off x="0" y="0"/>
          <a:ext cx="0" cy="0"/>
          <a:chOff x="0" y="0"/>
          <a:chExt cx="0" cy="0"/>
        </a:xfrm>
      </p:grpSpPr>
      <p:pic>
        <p:nvPicPr>
          <p:cNvPr id="44" name="Graphisme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e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52" name="Ovale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pic>
        <p:nvPicPr>
          <p:cNvPr id="72" name="Graphisme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sme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sme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e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26" name="Graphisme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r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rtlCol="0" anchor="b">
            <a:noAutofit/>
          </a:bodyPr>
          <a:lstStyle>
            <a:lvl1pPr>
              <a:defRPr lang="fr-FR" sz="6600"/>
            </a:lvl1pPr>
          </a:lstStyle>
          <a:p>
            <a:pPr rtl="0"/>
            <a:r>
              <a:rPr lang="fr-FR"/>
              <a:t>Modifiez le style du titre</a:t>
            </a:r>
          </a:p>
        </p:txBody>
      </p:sp>
      <p:sp>
        <p:nvSpPr>
          <p:cNvPr id="3" name="Espace réservé du texte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rtlCol="0">
            <a:normAutofit/>
          </a:bodyPr>
          <a:lstStyle>
            <a:lvl1pPr marL="0" indent="0">
              <a:lnSpc>
                <a:spcPct val="90000"/>
              </a:lnSpc>
              <a:spcBef>
                <a:spcPts val="1000"/>
              </a:spcBef>
              <a:buNone/>
              <a:defRPr lang="fr-FR" sz="180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Modifiez les styles du texte</a:t>
            </a:r>
          </a:p>
        </p:txBody>
      </p:sp>
    </p:spTree>
    <p:extLst>
      <p:ext uri="{BB962C8B-B14F-4D97-AF65-F5344CB8AC3E}">
        <p14:creationId xmlns:p14="http://schemas.microsoft.com/office/powerpoint/2010/main" val="121951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contenu – Graphiqu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texte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rtlCol="0" anchor="ctr" anchorCtr="0">
            <a:noAutofit/>
          </a:bodyPr>
          <a:lstStyle>
            <a:lvl1pPr marL="0" indent="0" algn="ctr">
              <a:lnSpc>
                <a:spcPct val="100000"/>
              </a:lnSpc>
              <a:spcBef>
                <a:spcPts val="0"/>
              </a:spcBef>
              <a:buNone/>
              <a:defRPr lang="fr-FR" sz="3200">
                <a:noFill/>
              </a:defRPr>
            </a:lvl1pPr>
          </a:lstStyle>
          <a:p>
            <a:pPr lvl="0" rtl="0"/>
            <a:r>
              <a:rPr lang="fr-FR"/>
              <a:t>X</a:t>
            </a:r>
          </a:p>
        </p:txBody>
      </p:sp>
      <p:sp>
        <p:nvSpPr>
          <p:cNvPr id="11" name="Espace réservé du pied de page 10">
            <a:extLst>
              <a:ext uri="{FF2B5EF4-FFF2-40B4-BE49-F238E27FC236}">
                <a16:creationId xmlns:a16="http://schemas.microsoft.com/office/drawing/2014/main" id="{F33A32FC-3A65-2B5F-2625-0FE903CD37D4}"/>
              </a:ext>
            </a:extLst>
          </p:cNvPr>
          <p:cNvSpPr>
            <a:spLocks noGrp="1"/>
          </p:cNvSpPr>
          <p:nvPr>
            <p:ph type="ftr" sz="quarter" idx="14"/>
          </p:nvPr>
        </p:nvSpPr>
        <p:spPr/>
        <p:txBody>
          <a:bodyPr rtlCol="0"/>
          <a:lstStyle>
            <a:defPPr>
              <a:defRPr lang="fr-FR"/>
            </a:defPPr>
          </a:lstStyle>
          <a:p>
            <a:pPr rtl="0"/>
            <a:endParaRPr lang="fr-FR" dirty="0"/>
          </a:p>
        </p:txBody>
      </p:sp>
      <p:sp>
        <p:nvSpPr>
          <p:cNvPr id="12" name="Espace réservé du numéro de diapositive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30601683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Équipe – x4">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75" name="Titre 74">
            <a:extLst>
              <a:ext uri="{FF2B5EF4-FFF2-40B4-BE49-F238E27FC236}">
                <a16:creationId xmlns:a16="http://schemas.microsoft.com/office/drawing/2014/main" id="{45C7CFA5-6EFF-944C-B5AF-967956876692}"/>
              </a:ext>
            </a:extLst>
          </p:cNvPr>
          <p:cNvSpPr>
            <a:spLocks noGrp="1"/>
          </p:cNvSpPr>
          <p:nvPr>
            <p:ph type="title"/>
          </p:nvPr>
        </p:nvSpPr>
        <p:spPr/>
        <p:txBody>
          <a:bodyPr rtlCol="0"/>
          <a:lstStyle>
            <a:defPPr>
              <a:defRPr lang="fr-FR"/>
            </a:defPPr>
          </a:lstStyle>
          <a:p>
            <a:pPr rtl="0"/>
            <a:r>
              <a:rPr lang="fr-FR"/>
              <a:t>Modifiez le style du titre</a:t>
            </a:r>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81" name="Connecteur droit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sme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Connecteur droit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sme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sme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e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17" name="Ovale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19" name="Ovale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21" name="Ovale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23" name="Forme libre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5" name="Forme libre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7" name="Forme libre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pic>
        <p:nvPicPr>
          <p:cNvPr id="29" name="Graphisme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Espace réservé du texte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45" name="Espace réservé d’image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46" name="Espace réservé d’image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rtlCol="0" anchor="ctr">
            <a:normAutofit/>
          </a:bodyPr>
          <a:lstStyle>
            <a:lvl1pPr marL="0" indent="0" algn="ctr">
              <a:buNone/>
              <a:defRPr lang="fr-FR" sz="800"/>
            </a:lvl1pPr>
          </a:lstStyle>
          <a:p>
            <a:pPr rtl="0"/>
            <a:endParaRPr lang="fr-FR" dirty="0"/>
          </a:p>
        </p:txBody>
      </p:sp>
      <p:sp>
        <p:nvSpPr>
          <p:cNvPr id="50" name="Espace réservé du texte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rtlCol="0">
            <a:normAutofit/>
          </a:bodyPr>
          <a:lstStyle>
            <a:lvl1pPr marL="0" indent="0" algn="r">
              <a:lnSpc>
                <a:spcPct val="100000"/>
              </a:lnSpc>
              <a:spcBef>
                <a:spcPts val="0"/>
              </a:spcBef>
              <a:buNone/>
              <a:defRPr lang="fr-FR" sz="1800"/>
            </a:lvl1pPr>
          </a:lstStyle>
          <a:p>
            <a:pPr lvl="0" rtl="0"/>
            <a:r>
              <a:rPr lang="fr-FR"/>
              <a:t>Modifiez les styles du texte</a:t>
            </a:r>
          </a:p>
        </p:txBody>
      </p:sp>
      <p:sp>
        <p:nvSpPr>
          <p:cNvPr id="51" name="Espace réservé du texte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rtlCol="0">
            <a:normAutofit/>
          </a:bodyPr>
          <a:lstStyle>
            <a:lvl1pPr marL="0" indent="0" algn="l">
              <a:lnSpc>
                <a:spcPct val="100000"/>
              </a:lnSpc>
              <a:spcBef>
                <a:spcPts val="0"/>
              </a:spcBef>
              <a:buNone/>
              <a:defRPr lang="fr-FR" sz="1800"/>
            </a:lvl1pPr>
          </a:lstStyle>
          <a:p>
            <a:pPr lvl="0" rtl="0"/>
            <a:r>
              <a:rPr lang="fr-FR"/>
              <a:t>Modifiez les styles du texte</a:t>
            </a:r>
          </a:p>
        </p:txBody>
      </p:sp>
      <p:sp>
        <p:nvSpPr>
          <p:cNvPr id="57" name="Espace réservé du texte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rtlCol="0">
            <a:normAutofit/>
          </a:bodyPr>
          <a:lstStyle>
            <a:lvl1pPr marL="0" indent="0" algn="r">
              <a:lnSpc>
                <a:spcPct val="100000"/>
              </a:lnSpc>
              <a:spcBef>
                <a:spcPts val="0"/>
              </a:spcBef>
              <a:buNone/>
              <a:defRPr lang="fr-FR" sz="1800"/>
            </a:lvl1pPr>
          </a:lstStyle>
          <a:p>
            <a:pPr lvl="0" rtl="0"/>
            <a:r>
              <a:rPr lang="fr-FR"/>
              <a:t>Modifiez les styles du texte</a:t>
            </a:r>
          </a:p>
        </p:txBody>
      </p:sp>
      <p:sp>
        <p:nvSpPr>
          <p:cNvPr id="58" name="Espace réservé du texte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rtlCol="0">
            <a:normAutofit/>
          </a:bodyPr>
          <a:lstStyle>
            <a:lvl1pPr marL="0" indent="0" algn="l">
              <a:lnSpc>
                <a:spcPct val="100000"/>
              </a:lnSpc>
              <a:spcBef>
                <a:spcPts val="0"/>
              </a:spcBef>
              <a:buNone/>
              <a:defRPr lang="fr-FR" sz="1800"/>
            </a:lvl1pPr>
          </a:lstStyle>
          <a:p>
            <a:pPr lvl="0" rtl="0"/>
            <a:r>
              <a:rPr lang="fr-FR"/>
              <a:t>Modifiez les styles du texte</a:t>
            </a:r>
          </a:p>
        </p:txBody>
      </p:sp>
      <p:sp>
        <p:nvSpPr>
          <p:cNvPr id="59" name="Espace réservé du texte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rtlCol="0">
            <a:normAutofit/>
          </a:bodyPr>
          <a:lstStyle>
            <a:lvl1pPr marL="0" indent="0" algn="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54" name="Espace réservé du texte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rtlCol="0">
            <a:normAutofit/>
          </a:bodyPr>
          <a:lstStyle>
            <a:lvl1pPr marL="0" indent="0" algn="l">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72" name="Espace réservé d’image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73" name="Espace réservé d’image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56" name="Espace réservé du texte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rtlCol="0">
            <a:normAutofit/>
          </a:bodyPr>
          <a:lstStyle>
            <a:lvl1pPr marL="0" indent="0" algn="l">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74" name="Espace réservé du texte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rtlCol="0">
            <a:normAutofit/>
          </a:bodyPr>
          <a:lstStyle>
            <a:lvl1pPr marL="0" indent="0" algn="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3" name="Espace réservé du pied de page 2">
            <a:extLst>
              <a:ext uri="{FF2B5EF4-FFF2-40B4-BE49-F238E27FC236}">
                <a16:creationId xmlns:a16="http://schemas.microsoft.com/office/drawing/2014/main" id="{6CC414FD-C705-79D9-78A9-63DB36DC2A3B}"/>
              </a:ext>
            </a:extLst>
          </p:cNvPr>
          <p:cNvSpPr>
            <a:spLocks noGrp="1"/>
          </p:cNvSpPr>
          <p:nvPr>
            <p:ph type="ftr" sz="quarter" idx="26"/>
          </p:nvPr>
        </p:nvSpPr>
        <p:spPr/>
        <p:txBody>
          <a:bodyPr rtlCol="0"/>
          <a:lstStyle>
            <a:defPPr>
              <a:defRPr lang="fr-FR"/>
            </a:defPPr>
          </a:lstStyle>
          <a:p>
            <a:pPr rtl="0"/>
            <a:endParaRPr lang="fr-FR" dirty="0"/>
          </a:p>
        </p:txBody>
      </p:sp>
      <p:sp>
        <p:nvSpPr>
          <p:cNvPr id="7" name="Espace réservé du numéro de diapositive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22817808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Équipe – x8">
    <p:spTree>
      <p:nvGrpSpPr>
        <p:cNvPr id="1" name=""/>
        <p:cNvGrpSpPr/>
        <p:nvPr/>
      </p:nvGrpSpPr>
      <p:grpSpPr>
        <a:xfrm>
          <a:off x="0" y="0"/>
          <a:ext cx="0" cy="0"/>
          <a:chOff x="0" y="0"/>
          <a:chExt cx="0" cy="0"/>
        </a:xfrm>
      </p:grpSpPr>
      <p:sp>
        <p:nvSpPr>
          <p:cNvPr id="3" name="Ovale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9" name="Ovale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14" name="Ovale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18" name="Ovale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81" name="Connecteur droit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sme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Connecteur droit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Espace réservé du texte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45" name="Espace réservé d’image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46" name="Espace réservé d’image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rtlCol="0" anchor="ctr">
            <a:normAutofit/>
          </a:bodyPr>
          <a:lstStyle>
            <a:lvl1pPr marL="0" indent="0" algn="ctr">
              <a:buNone/>
              <a:defRPr lang="fr-FR" sz="800"/>
            </a:lvl1pPr>
          </a:lstStyle>
          <a:p>
            <a:pPr rtl="0"/>
            <a:endParaRPr lang="fr-FR" dirty="0"/>
          </a:p>
        </p:txBody>
      </p:sp>
      <p:sp>
        <p:nvSpPr>
          <p:cNvPr id="50" name="Espace réservé du texte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51" name="Espace réservé du texte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57" name="Espace réservé du texte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58" name="Espace réservé du texte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59" name="Espace réservé du texte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54" name="Espace réservé du texte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72" name="Espace réservé d’image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73" name="Espace réservé d’image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56" name="Espace réservé du texte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74" name="Espace réservé du texte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75" name="Titre 74">
            <a:extLst>
              <a:ext uri="{FF2B5EF4-FFF2-40B4-BE49-F238E27FC236}">
                <a16:creationId xmlns:a16="http://schemas.microsoft.com/office/drawing/2014/main" id="{45C7CFA5-6EFF-944C-B5AF-967956876692}"/>
              </a:ext>
            </a:extLst>
          </p:cNvPr>
          <p:cNvSpPr>
            <a:spLocks noGrp="1"/>
          </p:cNvSpPr>
          <p:nvPr>
            <p:ph type="title"/>
          </p:nvPr>
        </p:nvSpPr>
        <p:spPr/>
        <p:txBody>
          <a:bodyPr rtlCol="0"/>
          <a:lstStyle>
            <a:defPPr>
              <a:defRPr lang="fr-FR"/>
            </a:defPPr>
          </a:lstStyle>
          <a:p>
            <a:pPr rtl="0"/>
            <a:r>
              <a:rPr lang="fr-FR"/>
              <a:t>Modifiez le style du titre</a:t>
            </a:r>
          </a:p>
        </p:txBody>
      </p:sp>
      <p:sp>
        <p:nvSpPr>
          <p:cNvPr id="24" name="Ovale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26" name="Ovale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28" name="Ovale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30" name="Ovale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accent4"/>
              </a:solidFill>
            </a:endParaRPr>
          </a:p>
        </p:txBody>
      </p:sp>
      <p:sp>
        <p:nvSpPr>
          <p:cNvPr id="31" name="Espace réservé d’image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32" name="Espace réservé d’image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33" name="Espace réservé du texte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34" name="Espace réservé du texte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35" name="Espace réservé du texte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36" name="Espace réservé du texte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rtlCol="0">
            <a:noAutofit/>
          </a:bodyPr>
          <a:lstStyle>
            <a:lvl1pPr marL="0" indent="0" algn="ctr">
              <a:lnSpc>
                <a:spcPct val="100000"/>
              </a:lnSpc>
              <a:spcBef>
                <a:spcPts val="0"/>
              </a:spcBef>
              <a:buNone/>
              <a:defRPr lang="fr-FR" sz="1600"/>
            </a:lvl1pPr>
          </a:lstStyle>
          <a:p>
            <a:pPr lvl="0" rtl="0"/>
            <a:r>
              <a:rPr lang="fr-FR"/>
              <a:t>Modifiez les styles du texte</a:t>
            </a:r>
          </a:p>
        </p:txBody>
      </p:sp>
      <p:sp>
        <p:nvSpPr>
          <p:cNvPr id="37" name="Espace réservé du texte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38" name="Espace réservé du texte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39" name="Espace réservé d’image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rtlCol="0" anchor="ctr">
            <a:normAutofit/>
          </a:bodyPr>
          <a:lstStyle>
            <a:lvl1pPr marL="0" indent="0" algn="ctr">
              <a:buNone/>
              <a:defRPr lang="fr-FR" sz="800"/>
            </a:lvl1pPr>
          </a:lstStyle>
          <a:p>
            <a:pPr rtl="0"/>
            <a:endParaRPr lang="fr-FR" dirty="0"/>
          </a:p>
        </p:txBody>
      </p:sp>
      <p:sp>
        <p:nvSpPr>
          <p:cNvPr id="40" name="Espace réservé d’image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rtlCol="0" anchor="ctr">
            <a:normAutofit/>
          </a:bodyPr>
          <a:lstStyle>
            <a:lvl1pPr marL="0" indent="0" algn="ctr">
              <a:buNone/>
              <a:defRPr lang="fr-FR" sz="800"/>
            </a:lvl1pPr>
          </a:lstStyle>
          <a:p>
            <a:pPr rtl="0"/>
            <a:endParaRPr lang="fr-FR" dirty="0"/>
          </a:p>
        </p:txBody>
      </p:sp>
      <p:sp>
        <p:nvSpPr>
          <p:cNvPr id="41" name="Espace réservé du texte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42" name="Espace réservé du texte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rtlCol="0">
            <a:normAutofit/>
          </a:bodyPr>
          <a:lstStyle>
            <a:lvl1pPr marL="0" indent="0" algn="ctr">
              <a:lnSpc>
                <a:spcPct val="100000"/>
              </a:lnSpc>
              <a:spcBef>
                <a:spcPts val="0"/>
              </a:spcBef>
              <a:buNone/>
              <a:defRPr lang="fr-FR" sz="1400">
                <a:latin typeface="Arial" panose="020B0604020202020204" pitchFamily="34" charset="0"/>
                <a:cs typeface="Arial" panose="020B0604020202020204" pitchFamily="34" charset="0"/>
              </a:defRPr>
            </a:lvl1pPr>
          </a:lstStyle>
          <a:p>
            <a:pPr lvl="0" rtl="0"/>
            <a:r>
              <a:rPr lang="fr-FR"/>
              <a:t>Modifiez les styles du texte</a:t>
            </a:r>
          </a:p>
        </p:txBody>
      </p:sp>
      <p:sp>
        <p:nvSpPr>
          <p:cNvPr id="5" name="Espace réservé du numéro de diapositive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4588189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8" name="Espace réservé du texte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2" name="Titre 1">
            <a:extLst>
              <a:ext uri="{FF2B5EF4-FFF2-40B4-BE49-F238E27FC236}">
                <a16:creationId xmlns:a16="http://schemas.microsoft.com/office/drawing/2014/main" id="{984763BC-4E08-292A-DD60-96BE96D0CDD9}"/>
              </a:ext>
            </a:extLst>
          </p:cNvPr>
          <p:cNvSpPr>
            <a:spLocks noGrp="1"/>
          </p:cNvSpPr>
          <p:nvPr>
            <p:ph type="title"/>
          </p:nvPr>
        </p:nvSpPr>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contenu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a:extLst>
              <a:ext uri="{FF2B5EF4-FFF2-40B4-BE49-F238E27FC236}">
                <a16:creationId xmlns:a16="http://schemas.microsoft.com/office/drawing/2014/main" id="{6BEC9D58-970F-C9CA-292B-CD8C17FCE482}"/>
              </a:ext>
            </a:extLst>
          </p:cNvPr>
          <p:cNvSpPr>
            <a:spLocks noGrp="1"/>
          </p:cNvSpPr>
          <p:nvPr>
            <p:ph type="ftr" sz="quarter" idx="11"/>
          </p:nvPr>
        </p:nvSpPr>
        <p:spPr/>
        <p:txBody>
          <a:bodyPr rtlCol="0"/>
          <a:lstStyle>
            <a:defPPr>
              <a:defRPr lang="fr-FR"/>
            </a:defPPr>
          </a:lstStyle>
          <a:p>
            <a:pPr rtl="0"/>
            <a:endParaRPr lang="fr-FR" dirty="0"/>
          </a:p>
        </p:txBody>
      </p:sp>
      <p:sp>
        <p:nvSpPr>
          <p:cNvPr id="7" name="Espace réservé du numéro de diapositive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rtlCol="0"/>
          <a:lstStyle>
            <a:defPPr>
              <a:defRPr lang="fr-FR"/>
            </a:defPPr>
          </a:lstStyle>
          <a:p>
            <a:pPr rtl="0"/>
            <a:fld id="{CC43B8D3-9A08-F84C-9DD4-44948BA52D4B}" type="slidenum">
              <a:rPr lang="fr-FR" smtClean="0"/>
              <a:t>‹#›</a:t>
            </a:fld>
            <a:endParaRPr lang="fr-FR" dirty="0"/>
          </a:p>
        </p:txBody>
      </p:sp>
    </p:spTree>
    <p:extLst>
      <p:ext uri="{BB962C8B-B14F-4D97-AF65-F5344CB8AC3E}">
        <p14:creationId xmlns:p14="http://schemas.microsoft.com/office/powerpoint/2010/main" val="248119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5" name="Footer Placeholder 4"/>
          <p:cNvSpPr>
            <a:spLocks noGrp="1"/>
          </p:cNvSpPr>
          <p:nvPr>
            <p:ph type="ftr" sz="quarter" idx="11"/>
          </p:nvPr>
        </p:nvSpPr>
        <p:spPr/>
        <p:txBody>
          <a:bodyPr/>
          <a:lstStyle/>
          <a:p>
            <a:pPr rtl="0"/>
            <a:endParaRPr lang="fr-FR" dirty="0"/>
          </a:p>
        </p:txBody>
      </p:sp>
      <p:sp>
        <p:nvSpPr>
          <p:cNvPr id="6" name="Slide Number Placeholder 5"/>
          <p:cNvSpPr>
            <a:spLocks noGrp="1"/>
          </p:cNvSpPr>
          <p:nvPr>
            <p:ph type="sldNum" sz="quarter" idx="12"/>
          </p:nvPr>
        </p:nvSpPr>
        <p:spPr/>
        <p:txBody>
          <a:body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1209967297"/>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mpara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 name="Espace réservé du texte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rtlCol="0" anchor="b">
            <a:noAutofit/>
          </a:bodyPr>
          <a:lstStyle>
            <a:lvl1pPr marL="0" indent="0">
              <a:lnSpc>
                <a:spcPct val="100000"/>
              </a:lnSpc>
              <a:spcBef>
                <a:spcPts val="0"/>
              </a:spcBef>
              <a:buNone/>
              <a:defRPr lang="fr-FR" sz="18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4" name="Espace réservé du contenu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rtlCol="0">
            <a:normAutofit/>
          </a:bodyPr>
          <a:lstStyle>
            <a:lvl1pPr>
              <a:lnSpc>
                <a:spcPct val="150000"/>
              </a:lnSpc>
              <a:spcBef>
                <a:spcPts val="0"/>
              </a:spcBef>
              <a:defRPr lang="fr-FR" sz="1400"/>
            </a:lvl1pPr>
            <a:lvl2pPr>
              <a:lnSpc>
                <a:spcPct val="150000"/>
              </a:lnSpc>
              <a:spcBef>
                <a:spcPts val="0"/>
              </a:spcBef>
              <a:defRPr lang="fr-FR" sz="1200"/>
            </a:lvl2pPr>
            <a:lvl3pPr>
              <a:lnSpc>
                <a:spcPct val="150000"/>
              </a:lnSpc>
              <a:spcBef>
                <a:spcPts val="0"/>
              </a:spcBef>
              <a:defRPr lang="fr-FR" sz="1100"/>
            </a:lvl3pPr>
            <a:lvl4pPr>
              <a:lnSpc>
                <a:spcPct val="150000"/>
              </a:lnSpc>
              <a:spcBef>
                <a:spcPts val="0"/>
              </a:spcBef>
              <a:defRPr lang="fr-FR" sz="1050"/>
            </a:lvl4pPr>
            <a:lvl5pPr>
              <a:lnSpc>
                <a:spcPct val="150000"/>
              </a:lnSpc>
              <a:spcBef>
                <a:spcPts val="0"/>
              </a:spcBef>
              <a:defRPr lang="fr-FR" sz="105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30FF5B42-8E52-2B78-7C88-39A811D7A960}"/>
              </a:ext>
            </a:extLst>
          </p:cNvPr>
          <p:cNvSpPr>
            <a:spLocks noGrp="1"/>
          </p:cNvSpPr>
          <p:nvPr>
            <p:ph type="body" sz="quarter" idx="3" hasCustomPrompt="1"/>
          </p:nvPr>
        </p:nvSpPr>
        <p:spPr>
          <a:xfrm>
            <a:off x="5349240" y="2148840"/>
            <a:ext cx="3218688" cy="365760"/>
          </a:xfrm>
        </p:spPr>
        <p:txBody>
          <a:bodyPr rtlCol="0" anchor="b">
            <a:noAutofit/>
          </a:bodyPr>
          <a:lstStyle>
            <a:lvl1pPr marL="0" indent="0">
              <a:lnSpc>
                <a:spcPct val="100000"/>
              </a:lnSpc>
              <a:spcBef>
                <a:spcPts val="0"/>
              </a:spcBef>
              <a:buNone/>
              <a:defRPr lang="fr-FR" sz="18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6" name="Espace réservé du contenu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rtlCol="0">
            <a:normAutofit/>
          </a:bodyPr>
          <a:lstStyle>
            <a:lvl1pPr>
              <a:lnSpc>
                <a:spcPct val="150000"/>
              </a:lnSpc>
              <a:spcBef>
                <a:spcPts val="0"/>
              </a:spcBef>
              <a:defRPr lang="fr-FR" sz="1400"/>
            </a:lvl1pPr>
            <a:lvl2pPr>
              <a:lnSpc>
                <a:spcPct val="150000"/>
              </a:lnSpc>
              <a:spcBef>
                <a:spcPts val="0"/>
              </a:spcBef>
              <a:defRPr lang="fr-FR" sz="1200"/>
            </a:lvl2pPr>
            <a:lvl3pPr>
              <a:lnSpc>
                <a:spcPct val="150000"/>
              </a:lnSpc>
              <a:spcBef>
                <a:spcPts val="0"/>
              </a:spcBef>
              <a:defRPr lang="fr-FR" sz="1100"/>
            </a:lvl3pPr>
            <a:lvl4pPr>
              <a:lnSpc>
                <a:spcPct val="150000"/>
              </a:lnSpc>
              <a:spcBef>
                <a:spcPts val="0"/>
              </a:spcBef>
              <a:defRPr lang="fr-FR" sz="1050"/>
            </a:lvl4pPr>
            <a:lvl5pPr>
              <a:lnSpc>
                <a:spcPct val="150000"/>
              </a:lnSpc>
              <a:spcBef>
                <a:spcPts val="0"/>
              </a:spcBef>
              <a:defRPr lang="fr-FR" sz="105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Titre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fr-FR"/>
            </a:defPPr>
          </a:lstStyle>
          <a:p>
            <a:pPr rtl="0"/>
            <a:r>
              <a:rPr lang="fr-FR"/>
              <a:t>Modifiez le style du titre</a:t>
            </a:r>
          </a:p>
        </p:txBody>
      </p:sp>
      <p:sp>
        <p:nvSpPr>
          <p:cNvPr id="19" name="Espace réservé du texte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21" name="Espace réservé du pied de page 20">
            <a:extLst>
              <a:ext uri="{FF2B5EF4-FFF2-40B4-BE49-F238E27FC236}">
                <a16:creationId xmlns:a16="http://schemas.microsoft.com/office/drawing/2014/main" id="{D44511B0-E2E3-43E3-E867-BD59B58CA925}"/>
              </a:ext>
            </a:extLst>
          </p:cNvPr>
          <p:cNvSpPr>
            <a:spLocks noGrp="1"/>
          </p:cNvSpPr>
          <p:nvPr>
            <p:ph type="ftr" sz="quarter" idx="14"/>
          </p:nvPr>
        </p:nvSpPr>
        <p:spPr/>
        <p:txBody>
          <a:bodyPr rtlCol="0"/>
          <a:lstStyle>
            <a:defPPr>
              <a:defRPr lang="fr-FR"/>
            </a:defPPr>
          </a:lstStyle>
          <a:p>
            <a:pPr rtl="0"/>
            <a:endParaRPr lang="fr-FR" dirty="0"/>
          </a:p>
        </p:txBody>
      </p:sp>
      <p:sp>
        <p:nvSpPr>
          <p:cNvPr id="23" name="Espace réservé du numéro de diapositive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pic>
        <p:nvPicPr>
          <p:cNvPr id="2" name="Graphisme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e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8" name="Espace réservé du texte 4">
            <a:extLst>
              <a:ext uri="{FF2B5EF4-FFF2-40B4-BE49-F238E27FC236}">
                <a16:creationId xmlns:a16="http://schemas.microsoft.com/office/drawing/2014/main" id="{BA05B6D8-31AC-001B-57B4-132C0A9BED34}"/>
              </a:ext>
            </a:extLst>
          </p:cNvPr>
          <p:cNvSpPr>
            <a:spLocks noGrp="1"/>
          </p:cNvSpPr>
          <p:nvPr>
            <p:ph type="body" sz="quarter" idx="16" hasCustomPrompt="1"/>
          </p:nvPr>
        </p:nvSpPr>
        <p:spPr>
          <a:xfrm>
            <a:off x="8851392" y="2148840"/>
            <a:ext cx="3218688" cy="365760"/>
          </a:xfrm>
        </p:spPr>
        <p:txBody>
          <a:bodyPr rtlCol="0" anchor="b">
            <a:noAutofit/>
          </a:bodyPr>
          <a:lstStyle>
            <a:lvl1pPr marL="0" indent="0">
              <a:lnSpc>
                <a:spcPct val="100000"/>
              </a:lnSpc>
              <a:spcBef>
                <a:spcPts val="0"/>
              </a:spcBef>
              <a:buNone/>
              <a:defRPr lang="fr-FR" sz="1800" b="0"/>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9" name="Espace réservé du contenu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rtlCol="0">
            <a:normAutofit/>
          </a:bodyPr>
          <a:lstStyle>
            <a:lvl1pPr>
              <a:lnSpc>
                <a:spcPct val="150000"/>
              </a:lnSpc>
              <a:spcBef>
                <a:spcPts val="0"/>
              </a:spcBef>
              <a:defRPr lang="fr-FR" sz="1400"/>
            </a:lvl1pPr>
            <a:lvl2pPr>
              <a:lnSpc>
                <a:spcPct val="150000"/>
              </a:lnSpc>
              <a:spcBef>
                <a:spcPts val="0"/>
              </a:spcBef>
              <a:defRPr lang="fr-FR" sz="1200"/>
            </a:lvl2pPr>
            <a:lvl3pPr>
              <a:lnSpc>
                <a:spcPct val="150000"/>
              </a:lnSpc>
              <a:spcBef>
                <a:spcPts val="0"/>
              </a:spcBef>
              <a:defRPr lang="fr-FR" sz="1100"/>
            </a:lvl3pPr>
            <a:lvl4pPr>
              <a:lnSpc>
                <a:spcPct val="150000"/>
              </a:lnSpc>
              <a:spcBef>
                <a:spcPts val="0"/>
              </a:spcBef>
              <a:defRPr lang="fr-FR" sz="1050"/>
            </a:lvl4pPr>
            <a:lvl5pPr>
              <a:lnSpc>
                <a:spcPct val="150000"/>
              </a:lnSpc>
              <a:spcBef>
                <a:spcPts val="0"/>
              </a:spcBef>
              <a:defRPr lang="fr-FR" sz="1050"/>
            </a:lvl5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1255356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1" name="Espace réservé du texte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6" name="Titre 5">
            <a:extLst>
              <a:ext uri="{FF2B5EF4-FFF2-40B4-BE49-F238E27FC236}">
                <a16:creationId xmlns:a16="http://schemas.microsoft.com/office/drawing/2014/main" id="{1E2DEC6B-E418-F7FA-5D06-66914BE64098}"/>
              </a:ext>
            </a:extLst>
          </p:cNvPr>
          <p:cNvSpPr>
            <a:spLocks noGrp="1"/>
          </p:cNvSpPr>
          <p:nvPr>
            <p:ph type="title"/>
          </p:nvPr>
        </p:nvSpPr>
        <p:spPr/>
        <p:txBody>
          <a:bodyPr rtlCol="0"/>
          <a:lstStyle>
            <a:defPPr>
              <a:defRPr lang="fr-FR"/>
            </a:defPPr>
          </a:lstStyle>
          <a:p>
            <a:pPr rtl="0"/>
            <a:r>
              <a:rPr lang="fr-FR"/>
              <a:t>Modifiez le style du titre</a:t>
            </a:r>
          </a:p>
        </p:txBody>
      </p:sp>
      <p:sp>
        <p:nvSpPr>
          <p:cNvPr id="22" name="Espace réservé du pied de page 21">
            <a:extLst>
              <a:ext uri="{FF2B5EF4-FFF2-40B4-BE49-F238E27FC236}">
                <a16:creationId xmlns:a16="http://schemas.microsoft.com/office/drawing/2014/main" id="{CDBC6FA3-472C-62C4-429A-28029D228DD1}"/>
              </a:ext>
            </a:extLst>
          </p:cNvPr>
          <p:cNvSpPr>
            <a:spLocks noGrp="1"/>
          </p:cNvSpPr>
          <p:nvPr>
            <p:ph type="ftr" sz="quarter" idx="14"/>
          </p:nvPr>
        </p:nvSpPr>
        <p:spPr/>
        <p:txBody>
          <a:bodyPr rtlCol="0"/>
          <a:lstStyle>
            <a:defPPr>
              <a:defRPr lang="fr-FR"/>
            </a:defPPr>
          </a:lstStyle>
          <a:p>
            <a:pPr rtl="0"/>
            <a:endParaRPr lang="fr-FR" dirty="0"/>
          </a:p>
        </p:txBody>
      </p:sp>
      <p:sp>
        <p:nvSpPr>
          <p:cNvPr id="23" name="Espace réservé du numéro de diapositive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2992396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7" name="Espace réservé du texte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5" name="Espace réservé du pied de page 4">
            <a:extLst>
              <a:ext uri="{FF2B5EF4-FFF2-40B4-BE49-F238E27FC236}">
                <a16:creationId xmlns:a16="http://schemas.microsoft.com/office/drawing/2014/main" id="{D90272D4-D364-93D2-A948-9DD478627EAA}"/>
              </a:ext>
            </a:extLst>
          </p:cNvPr>
          <p:cNvSpPr>
            <a:spLocks noGrp="1"/>
          </p:cNvSpPr>
          <p:nvPr>
            <p:ph type="ftr" sz="quarter" idx="10"/>
          </p:nvPr>
        </p:nvSpPr>
        <p:spPr/>
        <p:txBody>
          <a:bodyPr rtlCol="0"/>
          <a:lstStyle>
            <a:defPPr>
              <a:defRPr lang="fr-FR"/>
            </a:defPPr>
          </a:lstStyle>
          <a:p>
            <a:pPr rtl="0"/>
            <a:endParaRPr lang="fr-FR" dirty="0"/>
          </a:p>
        </p:txBody>
      </p:sp>
      <p:sp>
        <p:nvSpPr>
          <p:cNvPr id="6" name="Espace réservé du numéro de diapositive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17171291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9" name="Espace réservé du texte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3" name="Espace réservé du contenu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texte 3">
            <a:extLst>
              <a:ext uri="{FF2B5EF4-FFF2-40B4-BE49-F238E27FC236}">
                <a16:creationId xmlns:a16="http://schemas.microsoft.com/office/drawing/2014/main" id="{FA7802A7-DF1B-DE1B-4EA4-055C59350761}"/>
              </a:ext>
            </a:extLst>
          </p:cNvPr>
          <p:cNvSpPr>
            <a:spLocks noGrp="1"/>
          </p:cNvSpPr>
          <p:nvPr>
            <p:ph type="body" sz="half" idx="2" hasCustomPrompt="1"/>
          </p:nvPr>
        </p:nvSpPr>
        <p:spPr>
          <a:xfrm>
            <a:off x="839788" y="2057400"/>
            <a:ext cx="3932237" cy="4069080"/>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dirty="0"/>
              <a:t>Modifiez les styles du texte du masque</a:t>
            </a:r>
          </a:p>
        </p:txBody>
      </p:sp>
      <p:sp>
        <p:nvSpPr>
          <p:cNvPr id="8" name="Titre 7">
            <a:extLst>
              <a:ext uri="{FF2B5EF4-FFF2-40B4-BE49-F238E27FC236}">
                <a16:creationId xmlns:a16="http://schemas.microsoft.com/office/drawing/2014/main" id="{FB2F4222-9F0A-A7FE-DFA4-39F2D1A27DA7}"/>
              </a:ext>
            </a:extLst>
          </p:cNvPr>
          <p:cNvSpPr>
            <a:spLocks noGrp="1"/>
          </p:cNvSpPr>
          <p:nvPr>
            <p:ph type="title"/>
          </p:nvPr>
        </p:nvSpPr>
        <p:spPr/>
        <p:txBody>
          <a:bodyPr rtlCol="0"/>
          <a:lstStyle>
            <a:defPPr>
              <a:defRPr lang="fr-FR"/>
            </a:defPPr>
          </a:lstStyle>
          <a:p>
            <a:pPr rtl="0"/>
            <a:r>
              <a:rPr lang="fr-FR"/>
              <a:t>Modifiez le style du titre</a:t>
            </a:r>
          </a:p>
        </p:txBody>
      </p:sp>
      <p:sp>
        <p:nvSpPr>
          <p:cNvPr id="10" name="Espace réservé du pied de page 9">
            <a:extLst>
              <a:ext uri="{FF2B5EF4-FFF2-40B4-BE49-F238E27FC236}">
                <a16:creationId xmlns:a16="http://schemas.microsoft.com/office/drawing/2014/main" id="{A9174264-0D17-CF28-8778-3DD02FD42C48}"/>
              </a:ext>
            </a:extLst>
          </p:cNvPr>
          <p:cNvSpPr>
            <a:spLocks noGrp="1"/>
          </p:cNvSpPr>
          <p:nvPr>
            <p:ph type="ftr" sz="quarter" idx="14"/>
          </p:nvPr>
        </p:nvSpPr>
        <p:spPr/>
        <p:txBody>
          <a:bodyPr rtlCol="0"/>
          <a:lstStyle>
            <a:defPPr>
              <a:defRPr lang="fr-FR"/>
            </a:defPPr>
          </a:lstStyle>
          <a:p>
            <a:pPr rtl="0"/>
            <a:endParaRPr lang="fr-FR" dirty="0"/>
          </a:p>
        </p:txBody>
      </p:sp>
      <p:sp>
        <p:nvSpPr>
          <p:cNvPr id="11" name="Espace réservé du numéro de diapositive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rtlCol="0"/>
          <a:lstStyle>
            <a:defPPr>
              <a:defRPr lang="fr-FR"/>
            </a:defP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32499120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11" name="Espace réservé du texte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fr-FR" sz="3200" b="0">
                <a:noFill/>
              </a:defRPr>
            </a:lvl1pPr>
          </a:lstStyle>
          <a:p>
            <a:pPr lvl="0" rtl="0"/>
            <a:r>
              <a:rPr lang="fr-FR"/>
              <a:t>X</a:t>
            </a:r>
          </a:p>
        </p:txBody>
      </p:sp>
      <p:sp>
        <p:nvSpPr>
          <p:cNvPr id="3" name="Espace réservé d’image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rtlCol="0"/>
          <a:lstStyle>
            <a:lvl1pPr marL="0" indent="0">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endParaRPr lang="fr-FR" dirty="0"/>
          </a:p>
        </p:txBody>
      </p:sp>
      <p:sp>
        <p:nvSpPr>
          <p:cNvPr id="4" name="Espace réservé du texte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Modifiez les styles du texte du masque</a:t>
            </a:r>
          </a:p>
        </p:txBody>
      </p:sp>
      <p:sp>
        <p:nvSpPr>
          <p:cNvPr id="8" name="Espace réservé du pied de page 7">
            <a:extLst>
              <a:ext uri="{FF2B5EF4-FFF2-40B4-BE49-F238E27FC236}">
                <a16:creationId xmlns:a16="http://schemas.microsoft.com/office/drawing/2014/main" id="{04304BF9-EDC8-7868-84C1-6CCB690381DB}"/>
              </a:ext>
            </a:extLst>
          </p:cNvPr>
          <p:cNvSpPr>
            <a:spLocks noGrp="1"/>
          </p:cNvSpPr>
          <p:nvPr>
            <p:ph type="ftr" sz="quarter" idx="10"/>
          </p:nvPr>
        </p:nvSpPr>
        <p:spPr/>
        <p:txBody>
          <a:bodyPr rtlCol="0"/>
          <a:lstStyle>
            <a:defPPr>
              <a:defRPr lang="fr-FR"/>
            </a:defPPr>
          </a:lstStyle>
          <a:p>
            <a:pPr rtl="0"/>
            <a:endParaRPr lang="fr-FR" dirty="0"/>
          </a:p>
        </p:txBody>
      </p:sp>
      <p:sp>
        <p:nvSpPr>
          <p:cNvPr id="9" name="Espace réservé du numéro de diapositive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rtlCol="0"/>
          <a:lstStyle>
            <a:defPPr>
              <a:defRPr lang="fr-FR"/>
            </a:defPPr>
          </a:lstStyle>
          <a:p>
            <a:pPr rtl="0"/>
            <a:fld id="{CC43B8D3-9A08-F84C-9DD4-44948BA52D4B}" type="slidenum">
              <a:rPr lang="fr-FR" smtClean="0"/>
              <a:pPr rtl="0"/>
              <a:t>‹#›</a:t>
            </a:fld>
            <a:endParaRPr lang="fr-FR" dirty="0"/>
          </a:p>
        </p:txBody>
      </p:sp>
      <p:sp>
        <p:nvSpPr>
          <p:cNvPr id="10" name="Titre 9">
            <a:extLst>
              <a:ext uri="{FF2B5EF4-FFF2-40B4-BE49-F238E27FC236}">
                <a16:creationId xmlns:a16="http://schemas.microsoft.com/office/drawing/2014/main" id="{FC668391-E0E0-74A5-F96F-B67ECAE86D37}"/>
              </a:ext>
            </a:extLst>
          </p:cNvPr>
          <p:cNvSpPr>
            <a:spLocks noGrp="1"/>
          </p:cNvSpPr>
          <p:nvPr>
            <p:ph type="title"/>
          </p:nvPr>
        </p:nvSpPr>
        <p:spPr/>
        <p:txBody>
          <a:bodyPr rtlCol="0"/>
          <a:lstStyle>
            <a:defPPr>
              <a:defRPr lang="fr-FR"/>
            </a:defPPr>
          </a:lstStyle>
          <a:p>
            <a:pPr rtl="0"/>
            <a:r>
              <a:rPr lang="fr-FR"/>
              <a:t>Modifiez le style du titre</a:t>
            </a:r>
          </a:p>
        </p:txBody>
      </p:sp>
    </p:spTree>
    <p:extLst>
      <p:ext uri="{BB962C8B-B14F-4D97-AF65-F5344CB8AC3E}">
        <p14:creationId xmlns:p14="http://schemas.microsoft.com/office/powerpoint/2010/main" val="4011728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6/27/2024</a:t>
            </a:fld>
            <a:endParaRPr lang="en-US" dirty="0"/>
          </a:p>
        </p:txBody>
      </p:sp>
      <p:sp>
        <p:nvSpPr>
          <p:cNvPr id="6" name="Footer Placeholder 5"/>
          <p:cNvSpPr>
            <a:spLocks noGrp="1"/>
          </p:cNvSpPr>
          <p:nvPr>
            <p:ph type="ftr" sz="quarter" idx="11"/>
          </p:nvPr>
        </p:nvSpPr>
        <p:spPr/>
        <p:txBody>
          <a:bodyPr/>
          <a:lstStyle/>
          <a:p>
            <a:pPr rtl="0"/>
            <a:endParaRPr lang="fr-FR" dirty="0"/>
          </a:p>
        </p:txBody>
      </p:sp>
      <p:sp>
        <p:nvSpPr>
          <p:cNvPr id="7" name="Slide Number Placeholder 6"/>
          <p:cNvSpPr>
            <a:spLocks noGrp="1"/>
          </p:cNvSpPr>
          <p:nvPr>
            <p:ph type="sldNum" sz="quarter" idx="12"/>
          </p:nvPr>
        </p:nvSpPr>
        <p:spPr/>
        <p:txBody>
          <a:body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1432377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8" name="Footer Placeholder 7"/>
          <p:cNvSpPr>
            <a:spLocks noGrp="1"/>
          </p:cNvSpPr>
          <p:nvPr>
            <p:ph type="ftr" sz="quarter" idx="11"/>
          </p:nvPr>
        </p:nvSpPr>
        <p:spPr/>
        <p:txBody>
          <a:bodyPr/>
          <a:lstStyle/>
          <a:p>
            <a:pPr rtl="0"/>
            <a:endParaRPr lang="fr-FR" dirty="0"/>
          </a:p>
        </p:txBody>
      </p:sp>
      <p:sp>
        <p:nvSpPr>
          <p:cNvPr id="9" name="Slide Number Placeholder 8"/>
          <p:cNvSpPr>
            <a:spLocks noGrp="1"/>
          </p:cNvSpPr>
          <p:nvPr>
            <p:ph type="sldNum" sz="quarter" idx="12"/>
          </p:nvPr>
        </p:nvSpPr>
        <p:spPr/>
        <p:txBody>
          <a:body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10143461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4" name="Footer Placeholder 3"/>
          <p:cNvSpPr>
            <a:spLocks noGrp="1"/>
          </p:cNvSpPr>
          <p:nvPr>
            <p:ph type="ftr" sz="quarter" idx="11"/>
          </p:nvPr>
        </p:nvSpPr>
        <p:spPr/>
        <p:txBody>
          <a:bodyPr/>
          <a:lstStyle/>
          <a:p>
            <a:pPr rtl="0"/>
            <a:endParaRPr lang="fr-FR" dirty="0"/>
          </a:p>
        </p:txBody>
      </p:sp>
      <p:sp>
        <p:nvSpPr>
          <p:cNvPr id="5" name="Slide Number Placeholder 4"/>
          <p:cNvSpPr>
            <a:spLocks noGrp="1"/>
          </p:cNvSpPr>
          <p:nvPr>
            <p:ph type="sldNum" sz="quarter" idx="12"/>
          </p:nvPr>
        </p:nvSpPr>
        <p:spPr/>
        <p:txBody>
          <a:body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306568585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3" name="Footer Placeholder 2"/>
          <p:cNvSpPr>
            <a:spLocks noGrp="1"/>
          </p:cNvSpPr>
          <p:nvPr>
            <p:ph type="ftr" sz="quarter" idx="11"/>
          </p:nvPr>
        </p:nvSpPr>
        <p:spPr/>
        <p:txBody>
          <a:bodyPr/>
          <a:lstStyle/>
          <a:p>
            <a:pPr rtl="0"/>
            <a:endParaRPr lang="fr-FR" dirty="0"/>
          </a:p>
        </p:txBody>
      </p:sp>
      <p:sp>
        <p:nvSpPr>
          <p:cNvPr id="4" name="Slide Number Placeholder 3"/>
          <p:cNvSpPr>
            <a:spLocks noGrp="1"/>
          </p:cNvSpPr>
          <p:nvPr>
            <p:ph type="sldNum" sz="quarter" idx="12"/>
          </p:nvPr>
        </p:nvSpPr>
        <p:spPr/>
        <p:txBody>
          <a:body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147115233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6/27/2024</a:t>
            </a:fld>
            <a:endParaRPr lang="en-US" dirty="0"/>
          </a:p>
        </p:txBody>
      </p:sp>
      <p:sp>
        <p:nvSpPr>
          <p:cNvPr id="6" name="Footer Placeholder 5"/>
          <p:cNvSpPr>
            <a:spLocks noGrp="1"/>
          </p:cNvSpPr>
          <p:nvPr>
            <p:ph type="ftr" sz="quarter" idx="11"/>
          </p:nvPr>
        </p:nvSpPr>
        <p:spPr/>
        <p:txBody>
          <a:bodyPr/>
          <a:lstStyle/>
          <a:p>
            <a:pPr rtl="0"/>
            <a:endParaRPr lang="fr-FR" dirty="0"/>
          </a:p>
        </p:txBody>
      </p:sp>
      <p:sp>
        <p:nvSpPr>
          <p:cNvPr id="7" name="Slide Number Placeholder 6"/>
          <p:cNvSpPr>
            <a:spLocks noGrp="1"/>
          </p:cNvSpPr>
          <p:nvPr>
            <p:ph type="sldNum" sz="quarter" idx="12"/>
          </p:nvPr>
        </p:nvSpPr>
        <p:spPr/>
        <p:txBody>
          <a:body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332911999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6" name="Footer Placeholder 5"/>
          <p:cNvSpPr>
            <a:spLocks noGrp="1"/>
          </p:cNvSpPr>
          <p:nvPr>
            <p:ph type="ftr" sz="quarter" idx="11"/>
          </p:nvPr>
        </p:nvSpPr>
        <p:spPr/>
        <p:txBody>
          <a:bodyPr/>
          <a:lstStyle/>
          <a:p>
            <a:pPr rtl="0"/>
            <a:endParaRPr lang="fr-FR" dirty="0"/>
          </a:p>
        </p:txBody>
      </p:sp>
      <p:sp>
        <p:nvSpPr>
          <p:cNvPr id="7" name="Slide Number Placeholder 6"/>
          <p:cNvSpPr>
            <a:spLocks noGrp="1"/>
          </p:cNvSpPr>
          <p:nvPr>
            <p:ph type="sldNum" sz="quarter" idx="12"/>
          </p:nvPr>
        </p:nvSpPr>
        <p:spPr/>
        <p:txBody>
          <a:bodyPr/>
          <a:lstStyle/>
          <a:p>
            <a:pPr rtl="0"/>
            <a:fld id="{CC43B8D3-9A08-F84C-9DD4-44948BA52D4B}" type="slidenum">
              <a:rPr lang="fr-FR" smtClean="0"/>
              <a:pPr rtl="0"/>
              <a:t>‹#›</a:t>
            </a:fld>
            <a:endParaRPr lang="fr-FR" dirty="0"/>
          </a:p>
        </p:txBody>
      </p:sp>
    </p:spTree>
    <p:extLst>
      <p:ext uri="{BB962C8B-B14F-4D97-AF65-F5344CB8AC3E}">
        <p14:creationId xmlns:p14="http://schemas.microsoft.com/office/powerpoint/2010/main" val="3789174362"/>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fr-FR"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rtl="0"/>
            <a:fld id="{CC43B8D3-9A08-F84C-9DD4-44948BA52D4B}" type="slidenum">
              <a:rPr lang="fr-FR" smtClean="0"/>
              <a:pPr rtl="0"/>
              <a:t>‹#›</a:t>
            </a:fld>
            <a:endParaRPr lang="fr-FR" dirty="0"/>
          </a:p>
        </p:txBody>
      </p:sp>
      <p:sp>
        <p:nvSpPr>
          <p:cNvPr id="18" name="Rectangle 17">
            <a:extLst>
              <a:ext uri="{FF2B5EF4-FFF2-40B4-BE49-F238E27FC236}">
                <a16:creationId xmlns:a16="http://schemas.microsoft.com/office/drawing/2014/main" id="{6A153E9D-6D4C-483C-A71A-30AE1B9EF2BD}"/>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9" name="Rectangle 18">
            <a:extLst>
              <a:ext uri="{FF2B5EF4-FFF2-40B4-BE49-F238E27FC236}">
                <a16:creationId xmlns:a16="http://schemas.microsoft.com/office/drawing/2014/main" id="{DD52A4C1-40AB-4CD2-A6F9-B9AC26551D8C}"/>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30" name="Connecteur droit 27">
            <a:extLst>
              <a:ext uri="{FF2B5EF4-FFF2-40B4-BE49-F238E27FC236}">
                <a16:creationId xmlns:a16="http://schemas.microsoft.com/office/drawing/2014/main" id="{1B4B2AE3-301B-4A2E-9689-3609C224402D}"/>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31" name="Graphisme 28">
            <a:extLst>
              <a:ext uri="{FF2B5EF4-FFF2-40B4-BE49-F238E27FC236}">
                <a16:creationId xmlns:a16="http://schemas.microsoft.com/office/drawing/2014/main" id="{9678E42E-3FD7-4E61-A182-A43CEBEE6097}"/>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rot="13498771">
            <a:off x="868523" y="778989"/>
            <a:ext cx="660389" cy="660389"/>
          </a:xfrm>
          <a:prstGeom prst="rect">
            <a:avLst/>
          </a:prstGeom>
        </p:spPr>
      </p:pic>
      <p:cxnSp>
        <p:nvCxnSpPr>
          <p:cNvPr id="32" name="Connecteur droit 31">
            <a:extLst>
              <a:ext uri="{FF2B5EF4-FFF2-40B4-BE49-F238E27FC236}">
                <a16:creationId xmlns:a16="http://schemas.microsoft.com/office/drawing/2014/main" id="{E2870B0B-9427-46E8-8F19-0288F290D82F}"/>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57248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 id="2147483692" r:id="rId23"/>
    <p:sldLayoutId id="2147483693" r:id="rId24"/>
    <p:sldLayoutId id="2147483694" r:id="rId25"/>
    <p:sldLayoutId id="2147483658" r:id="rId26"/>
    <p:sldLayoutId id="2147483659" r:id="rId27"/>
    <p:sldLayoutId id="2147483660" r:id="rId28"/>
    <p:sldLayoutId id="2147483652" r:id="rId29"/>
    <p:sldLayoutId id="2147483668" r:id="rId30"/>
    <p:sldLayoutId id="2147483654" r:id="rId31"/>
    <p:sldLayoutId id="2147483655" r:id="rId32"/>
    <p:sldLayoutId id="2147483656" r:id="rId33"/>
    <p:sldLayoutId id="2147483657" r:id="rId34"/>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id="{C113A6B8-7C9C-A829-313C-B29C64B12A15}"/>
              </a:ext>
            </a:extLst>
          </p:cNvPr>
          <p:cNvSpPr txBox="1"/>
          <p:nvPr/>
        </p:nvSpPr>
        <p:spPr>
          <a:xfrm>
            <a:off x="543765" y="1718635"/>
            <a:ext cx="9020300" cy="1323439"/>
          </a:xfrm>
          <a:prstGeom prst="rect">
            <a:avLst/>
          </a:prstGeom>
          <a:noFill/>
        </p:spPr>
        <p:txBody>
          <a:bodyPr wrap="square" rtlCol="0">
            <a:spAutoFit/>
          </a:bodyPr>
          <a:lstStyle/>
          <a:p>
            <a:pPr algn="ctr"/>
            <a:r>
              <a:rPr lang="fr-US" sz="4400" b="1" dirty="0">
                <a:solidFill>
                  <a:srgbClr val="15720F"/>
                </a:solidFill>
                <a:latin typeface="Times New Roman" panose="02020603050405020304" pitchFamily="18" charset="0"/>
                <a:cs typeface="Times New Roman" panose="02020603050405020304" pitchFamily="18" charset="0"/>
              </a:rPr>
              <a:t>PROJET : </a:t>
            </a:r>
            <a:r>
              <a:rPr lang="en-US" sz="3600" dirty="0">
                <a:solidFill>
                  <a:srgbClr val="000000"/>
                </a:solidFill>
                <a:latin typeface="Times New Roman" panose="02020603050405020304" pitchFamily="18" charset="0"/>
                <a:cs typeface="Times New Roman" panose="02020603050405020304" pitchFamily="18" charset="0"/>
              </a:rPr>
              <a:t>Application des </a:t>
            </a:r>
            <a:r>
              <a:rPr lang="en-US" sz="3600" dirty="0" err="1">
                <a:solidFill>
                  <a:srgbClr val="000000"/>
                </a:solidFill>
                <a:latin typeface="Times New Roman" panose="02020603050405020304" pitchFamily="18" charset="0"/>
                <a:cs typeface="Times New Roman" panose="02020603050405020304" pitchFamily="18" charset="0"/>
              </a:rPr>
              <a:t>Rafistoleurs</a:t>
            </a:r>
            <a:r>
              <a:rPr lang="en-US" sz="3600" dirty="0">
                <a:solidFill>
                  <a:srgbClr val="000000"/>
                </a:solidFill>
                <a:latin typeface="Times New Roman" panose="02020603050405020304" pitchFamily="18" charset="0"/>
                <a:cs typeface="Times New Roman" panose="02020603050405020304" pitchFamily="18" charset="0"/>
              </a:rPr>
              <a:t> (</a:t>
            </a:r>
            <a:r>
              <a:rPr lang="en-US" sz="3600" dirty="0" err="1">
                <a:solidFill>
                  <a:srgbClr val="000000"/>
                </a:solidFill>
                <a:latin typeface="Times New Roman" panose="02020603050405020304" pitchFamily="18" charset="0"/>
                <a:cs typeface="Times New Roman" panose="02020603050405020304" pitchFamily="18" charset="0"/>
              </a:rPr>
              <a:t>toclo-toclo</a:t>
            </a:r>
            <a:r>
              <a:rPr lang="en-US" sz="3600" dirty="0">
                <a:solidFill>
                  <a:srgbClr val="000000"/>
                </a:solidFill>
                <a:latin typeface="Times New Roman" panose="02020603050405020304" pitchFamily="18" charset="0"/>
                <a:cs typeface="Times New Roman" panose="02020603050405020304" pitchFamily="18" charset="0"/>
              </a:rPr>
              <a:t>) CI</a:t>
            </a:r>
            <a:endParaRPr lang="fr-US" sz="3200" b="1" dirty="0">
              <a:solidFill>
                <a:srgbClr val="000000"/>
              </a:solidFill>
              <a:latin typeface="Times New Roman" panose="02020603050405020304" pitchFamily="18" charset="0"/>
              <a:cs typeface="Times New Roman" panose="02020603050405020304" pitchFamily="18" charset="0"/>
            </a:endParaRPr>
          </a:p>
        </p:txBody>
      </p:sp>
      <p:sp>
        <p:nvSpPr>
          <p:cNvPr id="13" name="Espace réservé du numéro de diapositive 10">
            <a:extLst>
              <a:ext uri="{FF2B5EF4-FFF2-40B4-BE49-F238E27FC236}">
                <a16:creationId xmlns:a16="http://schemas.microsoft.com/office/drawing/2014/main" id="{C47DA815-3588-E526-EDAD-B0C1293AC28A}"/>
              </a:ext>
            </a:extLst>
          </p:cNvPr>
          <p:cNvSpPr txBox="1">
            <a:spLocks/>
          </p:cNvSpPr>
          <p:nvPr/>
        </p:nvSpPr>
        <p:spPr>
          <a:xfrm>
            <a:off x="8610600" y="6356350"/>
            <a:ext cx="2743200" cy="365125"/>
          </a:xfrm>
          <a:prstGeom prst="rect">
            <a:avLst/>
          </a:prstGeom>
        </p:spPr>
        <p:txBody>
          <a:bodyPr/>
          <a:ls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a:lstStyle>
          <a:p>
            <a:endParaRPr lang="fr-US" sz="16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0F7CDFF-53FB-5175-90F4-2E4B8CE20380}"/>
              </a:ext>
            </a:extLst>
          </p:cNvPr>
          <p:cNvSpPr/>
          <p:nvPr/>
        </p:nvSpPr>
        <p:spPr>
          <a:xfrm>
            <a:off x="0" y="4904325"/>
            <a:ext cx="12192000" cy="6008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latin typeface="Times New Roman" panose="02020603050405020304" pitchFamily="18" charset="0"/>
              <a:cs typeface="Times New Roman" panose="02020603050405020304" pitchFamily="18" charset="0"/>
            </a:endParaRPr>
          </a:p>
        </p:txBody>
      </p:sp>
      <p:sp>
        <p:nvSpPr>
          <p:cNvPr id="14" name="ZoneTexte 13">
            <a:extLst>
              <a:ext uri="{FF2B5EF4-FFF2-40B4-BE49-F238E27FC236}">
                <a16:creationId xmlns:a16="http://schemas.microsoft.com/office/drawing/2014/main" id="{5BCC019A-4B2E-5B4E-D60B-41C0D9E10987}"/>
              </a:ext>
            </a:extLst>
          </p:cNvPr>
          <p:cNvSpPr txBox="1"/>
          <p:nvPr/>
        </p:nvSpPr>
        <p:spPr>
          <a:xfrm>
            <a:off x="568137" y="4001115"/>
            <a:ext cx="4742458" cy="1323439"/>
          </a:xfrm>
          <a:prstGeom prst="rect">
            <a:avLst/>
          </a:prstGeom>
          <a:noFill/>
        </p:spPr>
        <p:txBody>
          <a:bodyPr wrap="square" rtlCol="0">
            <a:spAutoFit/>
          </a:bodyPr>
          <a:lstStyle/>
          <a:p>
            <a:r>
              <a:rPr lang="fr-US" sz="4000" b="1" dirty="0">
                <a:solidFill>
                  <a:srgbClr val="000000"/>
                </a:solidFill>
                <a:latin typeface="Times New Roman" panose="02020603050405020304" pitchFamily="18" charset="0"/>
                <a:cs typeface="Times New Roman" panose="02020603050405020304" pitchFamily="18" charset="0"/>
              </a:rPr>
              <a:t>Présenté Par:</a:t>
            </a:r>
          </a:p>
          <a:p>
            <a:endParaRPr lang="fr-US" sz="1600" dirty="0">
              <a:solidFill>
                <a:srgbClr val="000000"/>
              </a:solidFill>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fr-US" sz="2400" b="1" dirty="0">
                <a:solidFill>
                  <a:srgbClr val="000000"/>
                </a:solidFill>
                <a:latin typeface="Times New Roman" panose="02020603050405020304" pitchFamily="18" charset="0"/>
                <a:cs typeface="Times New Roman" panose="02020603050405020304" pitchFamily="18" charset="0"/>
              </a:rPr>
              <a:t>DABO ALI</a:t>
            </a:r>
          </a:p>
        </p:txBody>
      </p:sp>
      <p:sp>
        <p:nvSpPr>
          <p:cNvPr id="15" name="ZoneTexte 14">
            <a:extLst>
              <a:ext uri="{FF2B5EF4-FFF2-40B4-BE49-F238E27FC236}">
                <a16:creationId xmlns:a16="http://schemas.microsoft.com/office/drawing/2014/main" id="{EE0ED45C-E3AB-5215-12E3-2BA26FE5C0BE}"/>
              </a:ext>
            </a:extLst>
          </p:cNvPr>
          <p:cNvSpPr txBox="1"/>
          <p:nvPr/>
        </p:nvSpPr>
        <p:spPr>
          <a:xfrm>
            <a:off x="6096000" y="3924915"/>
            <a:ext cx="4309749" cy="1384995"/>
          </a:xfrm>
          <a:prstGeom prst="rect">
            <a:avLst/>
          </a:prstGeom>
          <a:noFill/>
        </p:spPr>
        <p:txBody>
          <a:bodyPr wrap="square" rtlCol="0">
            <a:spAutoFit/>
          </a:bodyPr>
          <a:lstStyle/>
          <a:p>
            <a:r>
              <a:rPr lang="fr-US" sz="4000" b="1" dirty="0">
                <a:solidFill>
                  <a:srgbClr val="000000"/>
                </a:solidFill>
                <a:latin typeface="Times New Roman" panose="02020603050405020304" pitchFamily="18" charset="0"/>
                <a:cs typeface="Times New Roman" panose="02020603050405020304" pitchFamily="18" charset="0"/>
              </a:rPr>
              <a:t>Superviseur:</a:t>
            </a:r>
            <a:endParaRPr lang="fr-US" sz="1050" b="1" dirty="0">
              <a:solidFill>
                <a:srgbClr val="000000"/>
              </a:solidFill>
              <a:latin typeface="Times New Roman" panose="02020603050405020304" pitchFamily="18" charset="0"/>
              <a:cs typeface="Times New Roman" panose="02020603050405020304" pitchFamily="18" charset="0"/>
            </a:endParaRPr>
          </a:p>
          <a:p>
            <a:endParaRPr lang="fr-US" sz="1600" dirty="0">
              <a:solidFill>
                <a:srgbClr val="000000"/>
              </a:solidFill>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fr-US" sz="2800" b="1" dirty="0">
                <a:solidFill>
                  <a:srgbClr val="000000"/>
                </a:solidFill>
                <a:latin typeface="Times New Roman" panose="02020603050405020304" pitchFamily="18" charset="0"/>
                <a:cs typeface="Times New Roman" panose="02020603050405020304" pitchFamily="18" charset="0"/>
              </a:rPr>
              <a:t>Dr </a:t>
            </a:r>
            <a:r>
              <a:rPr lang="en-US" sz="2800" b="1" dirty="0">
                <a:solidFill>
                  <a:srgbClr val="000000"/>
                </a:solidFill>
                <a:latin typeface="Times New Roman" panose="02020603050405020304" pitchFamily="18" charset="0"/>
                <a:cs typeface="Times New Roman" panose="02020603050405020304" pitchFamily="18" charset="0"/>
              </a:rPr>
              <a:t>SORO</a:t>
            </a:r>
            <a:endParaRPr lang="fr-US" sz="28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5939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12"/>
                                        </p:tgtEl>
                                        <p:attrNameLst>
                                          <p:attrName>ppt_y</p:attrName>
                                        </p:attrNameLst>
                                      </p:cBhvr>
                                      <p:tavLst>
                                        <p:tav tm="0">
                                          <p:val>
                                            <p:strVal val="#ppt_y"/>
                                          </p:val>
                                        </p:tav>
                                        <p:tav tm="100000">
                                          <p:val>
                                            <p:strVal val="#ppt_y"/>
                                          </p:val>
                                        </p:tav>
                                      </p:tavLst>
                                    </p:anim>
                                    <p:anim calcmode="lin" valueType="num">
                                      <p:cBhvr>
                                        <p:cTn id="9" dur="25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12"/>
                                        </p:tgtEl>
                                      </p:cBhvr>
                                    </p:animEffect>
                                  </p:childTnLst>
                                </p:cTn>
                              </p:par>
                            </p:childTnLst>
                          </p:cTn>
                        </p:par>
                        <p:par>
                          <p:cTn id="12" fill="hold">
                            <p:stCondLst>
                              <p:cond delay="1425"/>
                            </p:stCondLst>
                            <p:childTnLst>
                              <p:par>
                                <p:cTn id="13" presetID="12" presetClass="entr" presetSubtype="4"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ppt_y</p:attrName>
                                        </p:attrNameLst>
                                      </p:cBhvr>
                                      <p:tavLst>
                                        <p:tav tm="0">
                                          <p:val>
                                            <p:strVal val="#ppt_y+#ppt_h*1.125000"/>
                                          </p:val>
                                        </p:tav>
                                        <p:tav tm="100000">
                                          <p:val>
                                            <p:strVal val="#ppt_y"/>
                                          </p:val>
                                        </p:tav>
                                      </p:tavLst>
                                    </p:anim>
                                    <p:animEffect transition="in" filter="wipe(up)">
                                      <p:cBhvr>
                                        <p:cTn id="16" dur="500"/>
                                        <p:tgtEl>
                                          <p:spTgt spid="14"/>
                                        </p:tgtEl>
                                      </p:cBhvr>
                                    </p:animEffect>
                                  </p:childTnLst>
                                </p:cTn>
                              </p:par>
                            </p:childTnLst>
                          </p:cTn>
                        </p:par>
                        <p:par>
                          <p:cTn id="17" fill="hold">
                            <p:stCondLst>
                              <p:cond delay="1925"/>
                            </p:stCondLst>
                            <p:childTnLst>
                              <p:par>
                                <p:cTn id="18" presetID="12" presetClass="entr" presetSubtype="4"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p:tgtEl>
                                          <p:spTgt spid="15"/>
                                        </p:tgtEl>
                                        <p:attrNameLst>
                                          <p:attrName>ppt_y</p:attrName>
                                        </p:attrNameLst>
                                      </p:cBhvr>
                                      <p:tavLst>
                                        <p:tav tm="0">
                                          <p:val>
                                            <p:strVal val="#ppt_y+#ppt_h*1.125000"/>
                                          </p:val>
                                        </p:tav>
                                        <p:tav tm="100000">
                                          <p:val>
                                            <p:strVal val="#ppt_y"/>
                                          </p:val>
                                        </p:tav>
                                      </p:tavLst>
                                    </p:anim>
                                    <p:animEffect transition="in" filter="wipe(up)">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00248C93-EB70-81D7-320B-5C202C617F07}"/>
              </a:ext>
            </a:extLst>
          </p:cNvPr>
          <p:cNvSpPr txBox="1">
            <a:spLocks/>
          </p:cNvSpPr>
          <p:nvPr/>
        </p:nvSpPr>
        <p:spPr>
          <a:xfrm>
            <a:off x="9050352" y="6356350"/>
            <a:ext cx="3319272" cy="365125"/>
          </a:xfrm>
          <a:prstGeom prst="rect">
            <a:avLst/>
          </a:prstGeom>
        </p:spPr>
        <p:txBody>
          <a:bodyPr/>
          <a:ls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a:lstStyle>
          <a:p>
            <a:r>
              <a:rPr lang="en-US" dirty="0">
                <a:solidFill>
                  <a:srgbClr val="000000"/>
                </a:solidFill>
              </a:rPr>
              <a:t>7</a:t>
            </a:r>
            <a:endParaRPr lang="fr-US" dirty="0">
              <a:solidFill>
                <a:srgbClr val="000000"/>
              </a:solidFill>
            </a:endParaRPr>
          </a:p>
        </p:txBody>
      </p:sp>
      <p:sp>
        <p:nvSpPr>
          <p:cNvPr id="9" name="ZoneTexte 8">
            <a:extLst>
              <a:ext uri="{FF2B5EF4-FFF2-40B4-BE49-F238E27FC236}">
                <a16:creationId xmlns:a16="http://schemas.microsoft.com/office/drawing/2014/main" id="{4E5B8932-5DB1-9AB8-4EEE-0BCA21A327CC}"/>
              </a:ext>
            </a:extLst>
          </p:cNvPr>
          <p:cNvSpPr txBox="1"/>
          <p:nvPr/>
        </p:nvSpPr>
        <p:spPr>
          <a:xfrm>
            <a:off x="3053025" y="207712"/>
            <a:ext cx="4289957" cy="584775"/>
          </a:xfrm>
          <a:prstGeom prst="rect">
            <a:avLst/>
          </a:prstGeom>
          <a:noFill/>
        </p:spPr>
        <p:txBody>
          <a:bodyPr wrap="none" rtlCol="0">
            <a:spAutoFit/>
          </a:bodyPr>
          <a:lstStyle/>
          <a:p>
            <a:r>
              <a:rPr lang="fr-FR" sz="3200" dirty="0">
                <a:solidFill>
                  <a:srgbClr val="000000"/>
                </a:solidFill>
                <a:latin typeface="Times New Roman" panose="02020603050405020304" pitchFamily="18" charset="0"/>
                <a:cs typeface="Times New Roman" panose="02020603050405020304" pitchFamily="18" charset="0"/>
              </a:rPr>
              <a:t>Diagramme de </a:t>
            </a:r>
            <a:r>
              <a:rPr lang="fr-FR" sz="3200" dirty="0" err="1">
                <a:solidFill>
                  <a:srgbClr val="000000"/>
                </a:solidFill>
                <a:latin typeface="Times New Roman" panose="02020603050405020304" pitchFamily="18" charset="0"/>
                <a:cs typeface="Times New Roman" panose="02020603050405020304" pitchFamily="18" charset="0"/>
              </a:rPr>
              <a:t>Sequence</a:t>
            </a:r>
            <a:endParaRPr lang="fr-US" sz="3200" dirty="0">
              <a:solidFill>
                <a:srgbClr val="000000"/>
              </a:solidFill>
              <a:latin typeface="Times New Roman" panose="02020603050405020304" pitchFamily="18" charset="0"/>
              <a:cs typeface="Times New Roman" panose="02020603050405020304" pitchFamily="18" charset="0"/>
            </a:endParaRPr>
          </a:p>
        </p:txBody>
      </p:sp>
      <p:cxnSp>
        <p:nvCxnSpPr>
          <p:cNvPr id="69" name="Connecteur droit 68">
            <a:extLst>
              <a:ext uri="{FF2B5EF4-FFF2-40B4-BE49-F238E27FC236}">
                <a16:creationId xmlns:a16="http://schemas.microsoft.com/office/drawing/2014/main" id="{2A171039-2369-C034-2AFA-8A5F757AE83C}"/>
              </a:ext>
            </a:extLst>
          </p:cNvPr>
          <p:cNvCxnSpPr>
            <a:cxnSpLocks/>
          </p:cNvCxnSpPr>
          <p:nvPr/>
        </p:nvCxnSpPr>
        <p:spPr>
          <a:xfrm flipH="1">
            <a:off x="6840670" y="6823793"/>
            <a:ext cx="46110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3189974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687C517-04B7-8217-5EA7-55CABA2A9765}"/>
              </a:ext>
            </a:extLst>
          </p:cNvPr>
          <p:cNvSpPr/>
          <p:nvPr/>
        </p:nvSpPr>
        <p:spPr>
          <a:xfrm>
            <a:off x="0" y="200026"/>
            <a:ext cx="12191999" cy="1443038"/>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21" name="ZoneTexte 20">
            <a:extLst>
              <a:ext uri="{FF2B5EF4-FFF2-40B4-BE49-F238E27FC236}">
                <a16:creationId xmlns:a16="http://schemas.microsoft.com/office/drawing/2014/main" id="{38922AAC-8093-691E-EC87-C15420D3C007}"/>
              </a:ext>
            </a:extLst>
          </p:cNvPr>
          <p:cNvSpPr txBox="1"/>
          <p:nvPr/>
        </p:nvSpPr>
        <p:spPr>
          <a:xfrm>
            <a:off x="306665" y="2459504"/>
            <a:ext cx="10481388" cy="1938992"/>
          </a:xfrm>
          <a:prstGeom prst="rect">
            <a:avLst/>
          </a:prstGeom>
          <a:noFill/>
        </p:spPr>
        <p:txBody>
          <a:bodyPr wrap="square" rtlCol="0">
            <a:spAutoFit/>
          </a:bodyPr>
          <a:lstStyle/>
          <a:p>
            <a:pPr algn="ctr"/>
            <a:r>
              <a:rPr lang="fr-US" sz="6000" dirty="0">
                <a:latin typeface="Times New Roman" panose="02020603050405020304" pitchFamily="18" charset="0"/>
                <a:cs typeface="Times New Roman" panose="02020603050405020304" pitchFamily="18" charset="0"/>
              </a:rPr>
              <a:t>4. IMPLEMENTATION ET BUDJET</a:t>
            </a:r>
          </a:p>
        </p:txBody>
      </p:sp>
      <p:sp>
        <p:nvSpPr>
          <p:cNvPr id="2" name="Espace réservé du numéro de diapositive 1">
            <a:extLst>
              <a:ext uri="{FF2B5EF4-FFF2-40B4-BE49-F238E27FC236}">
                <a16:creationId xmlns:a16="http://schemas.microsoft.com/office/drawing/2014/main" id="{69044707-D36F-BB3B-EBCA-0AC367A5486E}"/>
              </a:ext>
            </a:extLst>
          </p:cNvPr>
          <p:cNvSpPr>
            <a:spLocks noGrp="1"/>
          </p:cNvSpPr>
          <p:nvPr>
            <p:ph type="sldNum" sz="quarter" idx="15"/>
          </p:nvPr>
        </p:nvSpPr>
        <p:spPr/>
        <p:txBody>
          <a:bodyPr/>
          <a:lstStyle/>
          <a:p>
            <a:pPr rtl="0"/>
            <a:r>
              <a:rPr lang="fr-FR" dirty="0"/>
              <a:t>8</a:t>
            </a:r>
          </a:p>
        </p:txBody>
      </p:sp>
    </p:spTree>
    <p:extLst>
      <p:ext uri="{BB962C8B-B14F-4D97-AF65-F5344CB8AC3E}">
        <p14:creationId xmlns:p14="http://schemas.microsoft.com/office/powerpoint/2010/main" val="1540970758"/>
      </p:ext>
    </p:extLst>
  </p:cSld>
  <p:clrMapOvr>
    <a:overrideClrMapping bg1="lt1" tx1="dk1" bg2="lt2" tx2="dk2" accent1="accent1" accent2="accent2" accent3="accent3" accent4="accent4" accent5="accent5" accent6="accent6" hlink="hlink" folHlink="folHlink"/>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CFC65B13-DBA7-CB3E-F251-880122C1E57B}"/>
              </a:ext>
            </a:extLst>
          </p:cNvPr>
          <p:cNvSpPr>
            <a:spLocks noGrp="1"/>
          </p:cNvSpPr>
          <p:nvPr>
            <p:ph type="title"/>
          </p:nvPr>
        </p:nvSpPr>
        <p:spPr>
          <a:xfrm>
            <a:off x="3082490" y="836988"/>
            <a:ext cx="4842309" cy="646331"/>
          </a:xfrm>
        </p:spPr>
        <p:txBody>
          <a:bodyPr rtlCol="0">
            <a:normAutofit fontScale="90000"/>
          </a:bodyPr>
          <a:lstStyle>
            <a:defPPr>
              <a:defRPr lang="fr-FR"/>
            </a:defPPr>
          </a:lstStyle>
          <a:p>
            <a:pPr marL="0" marR="0" lvl="0" indent="0" algn="justLow" defTabSz="914400" rtl="0" eaLnBrk="0" fontAlgn="base" latinLnBrk="0" hangingPunct="0">
              <a:lnSpc>
                <a:spcPct val="100000"/>
              </a:lnSpc>
              <a:spcBef>
                <a:spcPct val="0"/>
              </a:spcBef>
              <a:spcAft>
                <a:spcPct val="0"/>
              </a:spcAft>
              <a:buClrTx/>
              <a:buSzTx/>
              <a:tabLst/>
            </a:pPr>
            <a:r>
              <a:rPr kumimoji="0" lang="fr-FR" altLang="fr-US" sz="4400" b="1" i="0" u="none" strike="noStrike" cap="none" normalizeH="0" baseline="0" dirty="0">
                <a:ln>
                  <a:noFill/>
                </a:ln>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Implémentation </a:t>
            </a:r>
            <a:endParaRPr kumimoji="0" lang="fr-FR" altLang="fr-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Espace réservé du numéro de diapositive 12">
            <a:extLst>
              <a:ext uri="{FF2B5EF4-FFF2-40B4-BE49-F238E27FC236}">
                <a16:creationId xmlns:a16="http://schemas.microsoft.com/office/drawing/2014/main" id="{B25A051D-EB50-529C-4385-4DEA014311B8}"/>
              </a:ext>
            </a:extLst>
          </p:cNvPr>
          <p:cNvSpPr>
            <a:spLocks noGrp="1"/>
          </p:cNvSpPr>
          <p:nvPr>
            <p:ph type="sldNum" sz="quarter" idx="15"/>
          </p:nvPr>
        </p:nvSpPr>
        <p:spPr>
          <a:xfrm>
            <a:off x="8590663" y="6041362"/>
            <a:ext cx="683339" cy="365125"/>
          </a:xfrm>
        </p:spPr>
        <p:txBody>
          <a:bodyPr/>
          <a:lstStyle/>
          <a:p>
            <a:pPr rtl="0"/>
            <a:r>
              <a:rPr lang="fr-FR" dirty="0"/>
              <a:t>9</a:t>
            </a:r>
          </a:p>
        </p:txBody>
      </p:sp>
      <p:graphicFrame>
        <p:nvGraphicFramePr>
          <p:cNvPr id="5" name="Tableau 4">
            <a:extLst>
              <a:ext uri="{FF2B5EF4-FFF2-40B4-BE49-F238E27FC236}">
                <a16:creationId xmlns:a16="http://schemas.microsoft.com/office/drawing/2014/main" id="{1014FC9D-2846-8C98-D73F-AA79AD4C3277}"/>
              </a:ext>
            </a:extLst>
          </p:cNvPr>
          <p:cNvGraphicFramePr>
            <a:graphicFrameLocks noGrp="1"/>
          </p:cNvGraphicFramePr>
          <p:nvPr>
            <p:extLst>
              <p:ext uri="{D42A27DB-BD31-4B8C-83A1-F6EECF244321}">
                <p14:modId xmlns:p14="http://schemas.microsoft.com/office/powerpoint/2010/main" val="1831623968"/>
              </p:ext>
            </p:extLst>
          </p:nvPr>
        </p:nvGraphicFramePr>
        <p:xfrm>
          <a:off x="818147" y="2891044"/>
          <a:ext cx="10651958" cy="3100390"/>
        </p:xfrm>
        <a:graphic>
          <a:graphicData uri="http://schemas.openxmlformats.org/drawingml/2006/table">
            <a:tbl>
              <a:tblPr firstRow="1" firstCol="1" bandRow="1">
                <a:tableStyleId>{5C22544A-7EE6-4342-B048-85BDC9FD1C3A}</a:tableStyleId>
              </a:tblPr>
              <a:tblGrid>
                <a:gridCol w="827520">
                  <a:extLst>
                    <a:ext uri="{9D8B030D-6E8A-4147-A177-3AD203B41FA5}">
                      <a16:colId xmlns:a16="http://schemas.microsoft.com/office/drawing/2014/main" val="612139520"/>
                    </a:ext>
                  </a:extLst>
                </a:gridCol>
                <a:gridCol w="9824438">
                  <a:extLst>
                    <a:ext uri="{9D8B030D-6E8A-4147-A177-3AD203B41FA5}">
                      <a16:colId xmlns:a16="http://schemas.microsoft.com/office/drawing/2014/main" val="641771810"/>
                    </a:ext>
                  </a:extLst>
                </a:gridCol>
              </a:tblGrid>
              <a:tr h="588249">
                <a:tc>
                  <a:txBody>
                    <a:bodyPr/>
                    <a:lstStyle/>
                    <a:p>
                      <a:pPr marL="0" marR="0" algn="just">
                        <a:lnSpc>
                          <a:spcPct val="200000"/>
                        </a:lnSpc>
                        <a:spcBef>
                          <a:spcPts val="0"/>
                        </a:spcBef>
                        <a:spcAft>
                          <a:spcPts val="0"/>
                        </a:spcAft>
                      </a:pPr>
                      <a:r>
                        <a:rPr lang="fr-FR" sz="2400" kern="100">
                          <a:effectLst/>
                          <a:latin typeface="Times New Roman" panose="02020603050405020304" pitchFamily="18" charset="0"/>
                          <a:cs typeface="Times New Roman" panose="02020603050405020304" pitchFamily="18" charset="0"/>
                        </a:rPr>
                        <a:t>N°</a:t>
                      </a:r>
                      <a:endParaRPr lang="fr-US" sz="18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fr-FR" sz="2400" kern="100" dirty="0">
                          <a:effectLst/>
                          <a:latin typeface="Times New Roman" panose="02020603050405020304" pitchFamily="18" charset="0"/>
                          <a:cs typeface="Times New Roman" panose="02020603050405020304" pitchFamily="18" charset="0"/>
                        </a:rPr>
                        <a:t>ETAPES</a:t>
                      </a:r>
                      <a:endParaRPr lang="fr-US" sz="18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21995388"/>
                  </a:ext>
                </a:extLst>
              </a:tr>
              <a:tr h="588339">
                <a:tc>
                  <a:txBody>
                    <a:bodyPr/>
                    <a:lstStyle/>
                    <a:p>
                      <a:pPr marL="0" marR="0" algn="just">
                        <a:lnSpc>
                          <a:spcPct val="200000"/>
                        </a:lnSpc>
                        <a:spcBef>
                          <a:spcPts val="0"/>
                        </a:spcBef>
                        <a:spcAft>
                          <a:spcPts val="0"/>
                        </a:spcAft>
                      </a:pPr>
                      <a:r>
                        <a:rPr lang="fr-FR" sz="2400" kern="100">
                          <a:effectLst/>
                          <a:latin typeface="Times New Roman" panose="02020603050405020304" pitchFamily="18" charset="0"/>
                          <a:cs typeface="Times New Roman" panose="02020603050405020304" pitchFamily="18" charset="0"/>
                        </a:rPr>
                        <a:t>1</a:t>
                      </a:r>
                      <a:endParaRPr lang="fr-US" sz="18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457200" marR="0" algn="just">
                        <a:lnSpc>
                          <a:spcPct val="200000"/>
                        </a:lnSpc>
                        <a:spcBef>
                          <a:spcPts val="0"/>
                        </a:spcBef>
                        <a:spcAft>
                          <a:spcPts val="0"/>
                        </a:spcAft>
                      </a:pPr>
                      <a:r>
                        <a:rPr lang="fr-FR" sz="2400" kern="100" dirty="0">
                          <a:effectLst/>
                          <a:latin typeface="Times New Roman" panose="02020603050405020304" pitchFamily="18" charset="0"/>
                          <a:cs typeface="Times New Roman" panose="02020603050405020304" pitchFamily="18" charset="0"/>
                        </a:rPr>
                        <a:t>Développement de la base de données</a:t>
                      </a:r>
                      <a:endParaRPr lang="fr-US" sz="18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29391974"/>
                  </a:ext>
                </a:extLst>
              </a:tr>
              <a:tr h="588339">
                <a:tc>
                  <a:txBody>
                    <a:bodyPr/>
                    <a:lstStyle/>
                    <a:p>
                      <a:pPr marL="0" marR="0" algn="just">
                        <a:lnSpc>
                          <a:spcPct val="200000"/>
                        </a:lnSpc>
                        <a:spcBef>
                          <a:spcPts val="0"/>
                        </a:spcBef>
                        <a:spcAft>
                          <a:spcPts val="0"/>
                        </a:spcAft>
                      </a:pPr>
                      <a:r>
                        <a:rPr lang="fr-FR" sz="2400" kern="100">
                          <a:effectLst/>
                          <a:latin typeface="Times New Roman" panose="02020603050405020304" pitchFamily="18" charset="0"/>
                          <a:cs typeface="Times New Roman" panose="02020603050405020304" pitchFamily="18" charset="0"/>
                        </a:rPr>
                        <a:t>2</a:t>
                      </a:r>
                      <a:endParaRPr lang="fr-US" sz="18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457200" marR="0" algn="just">
                        <a:lnSpc>
                          <a:spcPct val="200000"/>
                        </a:lnSpc>
                        <a:spcBef>
                          <a:spcPts val="0"/>
                        </a:spcBef>
                        <a:spcAft>
                          <a:spcPts val="0"/>
                        </a:spcAft>
                      </a:pPr>
                      <a:r>
                        <a:rPr lang="fr-FR" sz="2400" kern="100" dirty="0">
                          <a:effectLst/>
                          <a:latin typeface="Times New Roman" panose="02020603050405020304" pitchFamily="18" charset="0"/>
                          <a:cs typeface="Times New Roman" panose="02020603050405020304" pitchFamily="18" charset="0"/>
                        </a:rPr>
                        <a:t>Développement des interface utilisateur (</a:t>
                      </a:r>
                      <a:r>
                        <a:rPr lang="fr-FR" sz="2400" kern="100" dirty="0" err="1">
                          <a:effectLst/>
                          <a:latin typeface="Times New Roman" panose="02020603050405020304" pitchFamily="18" charset="0"/>
                          <a:cs typeface="Times New Roman" panose="02020603050405020304" pitchFamily="18" charset="0"/>
                        </a:rPr>
                        <a:t>front-end</a:t>
                      </a:r>
                      <a:r>
                        <a:rPr lang="fr-FR" sz="2400" kern="100" dirty="0">
                          <a:effectLst/>
                          <a:latin typeface="Times New Roman" panose="02020603050405020304" pitchFamily="18" charset="0"/>
                          <a:cs typeface="Times New Roman" panose="02020603050405020304" pitchFamily="18" charset="0"/>
                        </a:rPr>
                        <a:t>). </a:t>
                      </a:r>
                      <a:endParaRPr lang="fr-US" sz="18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8750382"/>
                  </a:ext>
                </a:extLst>
              </a:tr>
              <a:tr h="588339">
                <a:tc>
                  <a:txBody>
                    <a:bodyPr/>
                    <a:lstStyle/>
                    <a:p>
                      <a:pPr marL="0" marR="0" algn="just">
                        <a:lnSpc>
                          <a:spcPct val="200000"/>
                        </a:lnSpc>
                        <a:spcBef>
                          <a:spcPts val="0"/>
                        </a:spcBef>
                        <a:spcAft>
                          <a:spcPts val="0"/>
                        </a:spcAft>
                      </a:pPr>
                      <a:r>
                        <a:rPr lang="fr-FR" sz="2400" kern="100">
                          <a:effectLst/>
                          <a:latin typeface="Times New Roman" panose="02020603050405020304" pitchFamily="18" charset="0"/>
                          <a:cs typeface="Times New Roman" panose="02020603050405020304" pitchFamily="18" charset="0"/>
                        </a:rPr>
                        <a:t>3</a:t>
                      </a:r>
                      <a:endParaRPr lang="fr-US" sz="18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457200" marR="0" algn="just">
                        <a:lnSpc>
                          <a:spcPct val="200000"/>
                        </a:lnSpc>
                        <a:spcBef>
                          <a:spcPts val="0"/>
                        </a:spcBef>
                        <a:spcAft>
                          <a:spcPts val="0"/>
                        </a:spcAft>
                      </a:pPr>
                      <a:r>
                        <a:rPr lang="fr-FR" sz="2400" kern="100" dirty="0">
                          <a:effectLst/>
                          <a:latin typeface="Times New Roman" panose="02020603050405020304" pitchFamily="18" charset="0"/>
                          <a:cs typeface="Times New Roman" panose="02020603050405020304" pitchFamily="18" charset="0"/>
                        </a:rPr>
                        <a:t>Développement des fonctionnalités </a:t>
                      </a:r>
                      <a:r>
                        <a:rPr lang="fr-FR" sz="2400" kern="100" dirty="0" err="1">
                          <a:effectLst/>
                          <a:latin typeface="Times New Roman" panose="02020603050405020304" pitchFamily="18" charset="0"/>
                          <a:cs typeface="Times New Roman" panose="02020603050405020304" pitchFamily="18" charset="0"/>
                        </a:rPr>
                        <a:t>back-end</a:t>
                      </a:r>
                      <a:endParaRPr lang="fr-US" sz="18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25621388"/>
                  </a:ext>
                </a:extLst>
              </a:tr>
              <a:tr h="588339">
                <a:tc>
                  <a:txBody>
                    <a:bodyPr/>
                    <a:lstStyle/>
                    <a:p>
                      <a:pPr marL="0" marR="0" algn="just">
                        <a:lnSpc>
                          <a:spcPct val="200000"/>
                        </a:lnSpc>
                        <a:spcBef>
                          <a:spcPts val="0"/>
                        </a:spcBef>
                        <a:spcAft>
                          <a:spcPts val="0"/>
                        </a:spcAft>
                      </a:pPr>
                      <a:r>
                        <a:rPr lang="fr-FR" sz="2400" kern="100" dirty="0">
                          <a:effectLst/>
                          <a:latin typeface="Times New Roman" panose="02020603050405020304" pitchFamily="18" charset="0"/>
                          <a:cs typeface="Times New Roman" panose="02020603050405020304" pitchFamily="18" charset="0"/>
                        </a:rPr>
                        <a:t>4</a:t>
                      </a:r>
                      <a:endParaRPr lang="fr-US" sz="18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tc>
                  <a:txBody>
                    <a:bodyPr/>
                    <a:lstStyle/>
                    <a:p>
                      <a:pPr marL="457200" marR="0" algn="just">
                        <a:lnSpc>
                          <a:spcPct val="200000"/>
                        </a:lnSpc>
                        <a:spcBef>
                          <a:spcPts val="0"/>
                        </a:spcBef>
                        <a:spcAft>
                          <a:spcPts val="0"/>
                        </a:spcAft>
                      </a:pPr>
                      <a:r>
                        <a:rPr lang="fr-FR" sz="2400" kern="100" dirty="0">
                          <a:effectLst/>
                          <a:latin typeface="Times New Roman" panose="02020603050405020304" pitchFamily="18" charset="0"/>
                          <a:cs typeface="Times New Roman" panose="02020603050405020304" pitchFamily="18" charset="0"/>
                        </a:rPr>
                        <a:t>Intégration continue</a:t>
                      </a:r>
                      <a:endParaRPr lang="fr-US" sz="18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75157363"/>
                  </a:ext>
                </a:extLst>
              </a:tr>
            </a:tbl>
          </a:graphicData>
        </a:graphic>
      </p:graphicFrame>
      <p:sp>
        <p:nvSpPr>
          <p:cNvPr id="12" name="ZoneTexte 11">
            <a:extLst>
              <a:ext uri="{FF2B5EF4-FFF2-40B4-BE49-F238E27FC236}">
                <a16:creationId xmlns:a16="http://schemas.microsoft.com/office/drawing/2014/main" id="{7EADF381-9E3D-DE11-1DF9-B4850FD248C9}"/>
              </a:ext>
            </a:extLst>
          </p:cNvPr>
          <p:cNvSpPr txBox="1"/>
          <p:nvPr/>
        </p:nvSpPr>
        <p:spPr>
          <a:xfrm>
            <a:off x="818147" y="1690715"/>
            <a:ext cx="10651957" cy="830997"/>
          </a:xfrm>
          <a:prstGeom prst="rect">
            <a:avLst/>
          </a:prstGeom>
          <a:noFill/>
        </p:spPr>
        <p:txBody>
          <a:bodyPr wrap="square">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fr-FR" altLang="fr-US" sz="2400" b="0" i="0" u="none" strike="noStrike" cap="none" normalizeH="0" baseline="0" dirty="0">
                <a:ln>
                  <a:noFill/>
                </a:ln>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De prime abord, le développement du logiciel se fera avec Framework </a:t>
            </a:r>
            <a:r>
              <a:rPr kumimoji="0" lang="fr-FR" altLang="fr-US" sz="2400" b="0" i="0" u="none" strike="noStrike" cap="none" normalizeH="0" baseline="0" dirty="0" err="1">
                <a:ln>
                  <a:noFill/>
                </a:ln>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Angular</a:t>
            </a:r>
            <a:r>
              <a:rPr kumimoji="0" lang="fr-FR" altLang="fr-US" sz="2400" b="0" i="0" u="none" strike="noStrike" cap="none" normalizeH="0" baseline="0" dirty="0">
                <a:ln>
                  <a:noFill/>
                </a:ln>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pour le </a:t>
            </a:r>
            <a:r>
              <a:rPr kumimoji="0" lang="fr-FR" altLang="fr-US" sz="2400" b="0" i="0" u="none" strike="noStrike" cap="none" normalizeH="0" baseline="0" dirty="0" err="1">
                <a:ln>
                  <a:noFill/>
                </a:ln>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Front-End</a:t>
            </a:r>
            <a:r>
              <a:rPr lang="fr-FR" altLang="fr-US" sz="24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fr-FR" altLang="fr-US" sz="2400"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Laravel</a:t>
            </a:r>
            <a:r>
              <a:rPr lang="fr-FR" altLang="fr-US" sz="24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pour le </a:t>
            </a:r>
            <a:r>
              <a:rPr lang="fr-FR" altLang="fr-US" sz="2400"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Back-End</a:t>
            </a:r>
            <a:r>
              <a:rPr lang="fr-FR" altLang="fr-US" sz="24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et Api et enfin </a:t>
            </a:r>
            <a:r>
              <a:rPr lang="fr-FR" altLang="fr-US" sz="2400"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Floater</a:t>
            </a:r>
            <a:endParaRPr kumimoji="0" lang="fr-FR" altLang="fr-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052440"/>
      </p:ext>
    </p:extLst>
  </p:cSld>
  <p:clrMapOvr>
    <a:masterClrMapping/>
  </p:clrMapOvr>
  <mc:AlternateContent xmlns:mc="http://schemas.openxmlformats.org/markup-compatibility/2006" xmlns:p15="http://schemas.microsoft.com/office/powerpoint/2012/main">
    <mc:Choice Requires="p15">
      <p:transition spd="slow">
        <p15:prstTrans prst="airplan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B3B506A-041C-133C-0868-EE594EA98D0D}"/>
              </a:ext>
            </a:extLst>
          </p:cNvPr>
          <p:cNvSpPr>
            <a:spLocks noGrp="1" noChangeArrowheads="1"/>
          </p:cNvSpPr>
          <p:nvPr>
            <p:ph type="title"/>
          </p:nvPr>
        </p:nvSpPr>
        <p:spPr bwMode="auto">
          <a:xfrm>
            <a:off x="267077" y="2734862"/>
            <a:ext cx="937984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fr-FR" altLang="fr-US" sz="2400" b="0" i="0" u="none" strike="noStrike" cap="none" normalizeH="0" baseline="0" dirty="0">
                <a:ln>
                  <a:noFill/>
                </a:ln>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À ce stade, aucun budget n'a été attribué pour le développement du logiciel, car le projet est destiné à des fins d'apprentissage. Toutefois, après la finalisation du développement et la présentation du logiciel à Dr. Soro, de nouveaux besoins seront identifiés et des ressources supplémentaires seront allouées en conséquence.</a:t>
            </a:r>
            <a:endParaRPr kumimoji="0" lang="fr-FR" altLang="fr-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Espace réservé du numéro de diapositive 6">
            <a:extLst>
              <a:ext uri="{FF2B5EF4-FFF2-40B4-BE49-F238E27FC236}">
                <a16:creationId xmlns:a16="http://schemas.microsoft.com/office/drawing/2014/main" id="{691162C6-3D6D-A5B0-6303-E415C67BBDB9}"/>
              </a:ext>
            </a:extLst>
          </p:cNvPr>
          <p:cNvSpPr>
            <a:spLocks noGrp="1"/>
          </p:cNvSpPr>
          <p:nvPr>
            <p:ph type="sldNum" sz="quarter" idx="15"/>
          </p:nvPr>
        </p:nvSpPr>
        <p:spPr/>
        <p:txBody>
          <a:bodyPr/>
          <a:lstStyle/>
          <a:p>
            <a:pPr rtl="0"/>
            <a:r>
              <a:rPr lang="fr-FR" dirty="0"/>
              <a:t>10</a:t>
            </a:r>
          </a:p>
        </p:txBody>
      </p:sp>
      <p:sp>
        <p:nvSpPr>
          <p:cNvPr id="6" name="ZoneTexte 5">
            <a:extLst>
              <a:ext uri="{FF2B5EF4-FFF2-40B4-BE49-F238E27FC236}">
                <a16:creationId xmlns:a16="http://schemas.microsoft.com/office/drawing/2014/main" id="{466AF8AB-5836-C8FD-A030-AE6387F46BC9}"/>
              </a:ext>
            </a:extLst>
          </p:cNvPr>
          <p:cNvSpPr txBox="1"/>
          <p:nvPr/>
        </p:nvSpPr>
        <p:spPr>
          <a:xfrm>
            <a:off x="2791326" y="786062"/>
            <a:ext cx="4411579" cy="769441"/>
          </a:xfrm>
          <a:prstGeom prst="rect">
            <a:avLst/>
          </a:prstGeom>
          <a:noFill/>
        </p:spPr>
        <p:txBody>
          <a:bodyPr wrap="square" rtlCol="0">
            <a:spAutoFit/>
          </a:bodyPr>
          <a:lstStyle/>
          <a:p>
            <a:r>
              <a:rPr lang="fr-US" sz="4400" b="1" dirty="0">
                <a:latin typeface="Times New Roman" panose="02020603050405020304" pitchFamily="18" charset="0"/>
                <a:cs typeface="Times New Roman" panose="02020603050405020304" pitchFamily="18" charset="0"/>
              </a:rPr>
              <a:t>BUDJET</a:t>
            </a:r>
          </a:p>
        </p:txBody>
      </p:sp>
    </p:spTree>
    <p:extLst>
      <p:ext uri="{BB962C8B-B14F-4D97-AF65-F5344CB8AC3E}">
        <p14:creationId xmlns:p14="http://schemas.microsoft.com/office/powerpoint/2010/main" val="1911920049"/>
      </p:ext>
    </p:extLst>
  </p:cSld>
  <p:clrMapOvr>
    <a:masterClrMapping/>
  </p:clrMapOvr>
  <mc:AlternateContent xmlns:mc="http://schemas.openxmlformats.org/markup-compatibility/2006" xmlns:p15="http://schemas.microsoft.com/office/powerpoint/2012/main">
    <mc:Choice Requires="p15">
      <p:transition spd="slow">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687C517-04B7-8217-5EA7-55CABA2A9765}"/>
              </a:ext>
            </a:extLst>
          </p:cNvPr>
          <p:cNvSpPr/>
          <p:nvPr/>
        </p:nvSpPr>
        <p:spPr>
          <a:xfrm>
            <a:off x="0" y="200026"/>
            <a:ext cx="12191999" cy="1443038"/>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21" name="ZoneTexte 20">
            <a:extLst>
              <a:ext uri="{FF2B5EF4-FFF2-40B4-BE49-F238E27FC236}">
                <a16:creationId xmlns:a16="http://schemas.microsoft.com/office/drawing/2014/main" id="{38922AAC-8093-691E-EC87-C15420D3C007}"/>
              </a:ext>
            </a:extLst>
          </p:cNvPr>
          <p:cNvSpPr txBox="1"/>
          <p:nvPr/>
        </p:nvSpPr>
        <p:spPr>
          <a:xfrm>
            <a:off x="2280514" y="2541173"/>
            <a:ext cx="7630969" cy="1015663"/>
          </a:xfrm>
          <a:prstGeom prst="rect">
            <a:avLst/>
          </a:prstGeom>
          <a:noFill/>
        </p:spPr>
        <p:txBody>
          <a:bodyPr wrap="square" rtlCol="0">
            <a:spAutoFit/>
          </a:bodyPr>
          <a:lstStyle/>
          <a:p>
            <a:pPr algn="ctr"/>
            <a:r>
              <a:rPr lang="fr-US" sz="6000" dirty="0">
                <a:latin typeface="Times New Roman" panose="02020603050405020304" pitchFamily="18" charset="0"/>
                <a:cs typeface="Times New Roman" panose="02020603050405020304" pitchFamily="18" charset="0"/>
              </a:rPr>
              <a:t>5. SIMULATION</a:t>
            </a:r>
          </a:p>
        </p:txBody>
      </p:sp>
      <p:sp>
        <p:nvSpPr>
          <p:cNvPr id="2" name="Espace réservé du numéro de diapositive 1">
            <a:extLst>
              <a:ext uri="{FF2B5EF4-FFF2-40B4-BE49-F238E27FC236}">
                <a16:creationId xmlns:a16="http://schemas.microsoft.com/office/drawing/2014/main" id="{87B9848A-0F88-5B25-FC8B-A2A42D7B47CA}"/>
              </a:ext>
            </a:extLst>
          </p:cNvPr>
          <p:cNvSpPr>
            <a:spLocks noGrp="1"/>
          </p:cNvSpPr>
          <p:nvPr>
            <p:ph type="sldNum" sz="quarter" idx="15"/>
          </p:nvPr>
        </p:nvSpPr>
        <p:spPr/>
        <p:txBody>
          <a:bodyPr/>
          <a:lstStyle/>
          <a:p>
            <a:pPr rtl="0"/>
            <a:r>
              <a:rPr lang="fr-FR" dirty="0"/>
              <a:t>11</a:t>
            </a:r>
          </a:p>
        </p:txBody>
      </p:sp>
    </p:spTree>
    <p:extLst>
      <p:ext uri="{BB962C8B-B14F-4D97-AF65-F5344CB8AC3E}">
        <p14:creationId xmlns:p14="http://schemas.microsoft.com/office/powerpoint/2010/main" val="7486701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4AEDC641-DB48-7215-91E0-5C72AED4E060}"/>
              </a:ext>
            </a:extLst>
          </p:cNvPr>
          <p:cNvSpPr>
            <a:spLocks noGrp="1"/>
          </p:cNvSpPr>
          <p:nvPr>
            <p:ph type="body" idx="1"/>
          </p:nvPr>
        </p:nvSpPr>
        <p:spPr>
          <a:xfrm>
            <a:off x="2299315" y="3455466"/>
            <a:ext cx="2208517" cy="502920"/>
          </a:xfrm>
        </p:spPr>
        <p:txBody>
          <a:bodyPr rtlCol="0"/>
          <a:lstStyle>
            <a:defPPr>
              <a:defRPr lang="fr-FR"/>
            </a:defPPr>
          </a:lstStyle>
          <a:p>
            <a:pPr rtl="0"/>
            <a:r>
              <a:rPr lang="fr-FR" sz="2800" dirty="0">
                <a:solidFill>
                  <a:schemeClr val="bg1"/>
                </a:solidFill>
              </a:rPr>
              <a:t>Maquette</a:t>
            </a:r>
          </a:p>
          <a:p>
            <a:pPr rtl="0"/>
            <a:endParaRPr lang="fr-FR" sz="2800" dirty="0">
              <a:solidFill>
                <a:schemeClr val="bg1"/>
              </a:solidFill>
            </a:endParaRPr>
          </a:p>
        </p:txBody>
      </p:sp>
      <p:sp>
        <p:nvSpPr>
          <p:cNvPr id="3" name="Titre 2">
            <a:extLst>
              <a:ext uri="{FF2B5EF4-FFF2-40B4-BE49-F238E27FC236}">
                <a16:creationId xmlns:a16="http://schemas.microsoft.com/office/drawing/2014/main" id="{87264F79-95B4-7ADF-2A8F-BEF6FEFDACEE}"/>
              </a:ext>
            </a:extLst>
          </p:cNvPr>
          <p:cNvSpPr>
            <a:spLocks noGrp="1"/>
          </p:cNvSpPr>
          <p:nvPr>
            <p:ph type="title"/>
          </p:nvPr>
        </p:nvSpPr>
        <p:spPr>
          <a:xfrm>
            <a:off x="2697480" y="731520"/>
            <a:ext cx="4248752" cy="777240"/>
          </a:xfrm>
        </p:spPr>
        <p:txBody>
          <a:bodyPr rtlCol="0"/>
          <a:lstStyle>
            <a:defPPr>
              <a:defRPr lang="fr-FR"/>
            </a:defPPr>
          </a:lstStyle>
          <a:p>
            <a:pPr rtl="0"/>
            <a:r>
              <a:rPr lang="fr-FR" dirty="0"/>
              <a:t>SIMULATION</a:t>
            </a:r>
          </a:p>
        </p:txBody>
      </p:sp>
      <p:sp>
        <p:nvSpPr>
          <p:cNvPr id="12" name="Espace réservé du texte 11">
            <a:extLst>
              <a:ext uri="{FF2B5EF4-FFF2-40B4-BE49-F238E27FC236}">
                <a16:creationId xmlns:a16="http://schemas.microsoft.com/office/drawing/2014/main" id="{3F9092E2-3437-76F7-8811-79E2775979C6}"/>
              </a:ext>
            </a:extLst>
          </p:cNvPr>
          <p:cNvSpPr>
            <a:spLocks noGrp="1"/>
          </p:cNvSpPr>
          <p:nvPr>
            <p:ph type="body" sz="quarter" idx="15"/>
          </p:nvPr>
        </p:nvSpPr>
        <p:spPr>
          <a:xfrm>
            <a:off x="10460736" y="3236010"/>
            <a:ext cx="1014984" cy="1014984"/>
          </a:xfrm>
        </p:spPr>
        <p:txBody>
          <a:bodyPr rtlCol="0">
            <a:normAutofit/>
          </a:bodyPr>
          <a:lstStyle>
            <a:defPPr>
              <a:defRPr lang="fr-FR"/>
            </a:defPPr>
          </a:lstStyle>
          <a:p>
            <a:pPr rtl="0"/>
            <a:r>
              <a:rPr lang="fr-FR" sz="3600" dirty="0"/>
              <a:t>2</a:t>
            </a:r>
          </a:p>
        </p:txBody>
      </p:sp>
      <p:sp>
        <p:nvSpPr>
          <p:cNvPr id="15" name="Espace réservé du texte 14">
            <a:extLst>
              <a:ext uri="{FF2B5EF4-FFF2-40B4-BE49-F238E27FC236}">
                <a16:creationId xmlns:a16="http://schemas.microsoft.com/office/drawing/2014/main" id="{C74894D9-3816-D634-32FA-4C32368D5317}"/>
              </a:ext>
            </a:extLst>
          </p:cNvPr>
          <p:cNvSpPr>
            <a:spLocks noGrp="1"/>
          </p:cNvSpPr>
          <p:nvPr>
            <p:ph type="body" sz="quarter" idx="16"/>
          </p:nvPr>
        </p:nvSpPr>
        <p:spPr>
          <a:xfrm>
            <a:off x="6946232" y="3429000"/>
            <a:ext cx="2604997" cy="502920"/>
          </a:xfrm>
        </p:spPr>
        <p:txBody>
          <a:bodyPr rtlCol="0">
            <a:normAutofit fontScale="92500" lnSpcReduction="20000"/>
          </a:bodyPr>
          <a:lstStyle>
            <a:defPPr>
              <a:defRPr lang="fr-FR"/>
            </a:defPPr>
          </a:lstStyle>
          <a:p>
            <a:pPr rtl="0"/>
            <a:r>
              <a:rPr lang="fr-FR" sz="2800" b="1" dirty="0">
                <a:solidFill>
                  <a:schemeClr val="bg1"/>
                </a:solidFill>
              </a:rPr>
              <a:t>Application</a:t>
            </a:r>
          </a:p>
        </p:txBody>
      </p:sp>
      <p:sp>
        <p:nvSpPr>
          <p:cNvPr id="46" name="Espace réservé du texte 45">
            <a:extLst>
              <a:ext uri="{FF2B5EF4-FFF2-40B4-BE49-F238E27FC236}">
                <a16:creationId xmlns:a16="http://schemas.microsoft.com/office/drawing/2014/main" id="{75FAFF48-ECD7-B806-073D-92FF0C921A04}"/>
              </a:ext>
              <a:ext uri="{C183D7F6-B498-43B3-948B-1728B52AA6E4}">
                <adec:decorative xmlns:adec="http://schemas.microsoft.com/office/drawing/2017/decorative" val="1"/>
              </a:ext>
            </a:extLst>
          </p:cNvPr>
          <p:cNvSpPr>
            <a:spLocks noGrp="1"/>
          </p:cNvSpPr>
          <p:nvPr>
            <p:ph type="body" sz="quarter" idx="17"/>
          </p:nvPr>
        </p:nvSpPr>
        <p:spPr>
          <a:xfrm>
            <a:off x="1655064" y="3455466"/>
            <a:ext cx="4440936" cy="502920"/>
          </a:xfrm>
        </p:spPr>
        <p:txBody>
          <a:bodyPr rtlCol="0"/>
          <a:lstStyle>
            <a:defPPr>
              <a:defRPr lang="fr-FR"/>
            </a:defPPr>
          </a:lstStyle>
          <a:p>
            <a:pPr rtl="0"/>
            <a:r>
              <a:rPr lang="fr-FR" dirty="0"/>
              <a:t>Desktop</a:t>
            </a:r>
          </a:p>
        </p:txBody>
      </p:sp>
      <p:sp>
        <p:nvSpPr>
          <p:cNvPr id="49" name="Espace réservé du texte 48">
            <a:extLst>
              <a:ext uri="{FF2B5EF4-FFF2-40B4-BE49-F238E27FC236}">
                <a16:creationId xmlns:a16="http://schemas.microsoft.com/office/drawing/2014/main" id="{8CA99796-00AA-C484-557A-B978DA4DDDCC}"/>
              </a:ext>
              <a:ext uri="{C183D7F6-B498-43B3-948B-1728B52AA6E4}">
                <adec:decorative xmlns:adec="http://schemas.microsoft.com/office/drawing/2017/decorative" val="1"/>
              </a:ext>
            </a:extLst>
          </p:cNvPr>
          <p:cNvSpPr>
            <a:spLocks noGrp="1"/>
          </p:cNvSpPr>
          <p:nvPr>
            <p:ph type="body" sz="quarter" idx="18"/>
          </p:nvPr>
        </p:nvSpPr>
        <p:spPr>
          <a:xfrm>
            <a:off x="6096000" y="3455466"/>
            <a:ext cx="4587240" cy="502920"/>
          </a:xfrm>
        </p:spPr>
        <p:txBody>
          <a:bodyPr rtlCol="0"/>
          <a:lstStyle>
            <a:defPPr>
              <a:defRPr lang="fr-FR"/>
            </a:defPPr>
          </a:lstStyle>
          <a:p>
            <a:pPr rtl="0"/>
            <a:r>
              <a:rPr lang="fr-FR" dirty="0"/>
              <a:t>Mobile</a:t>
            </a:r>
          </a:p>
        </p:txBody>
      </p:sp>
      <p:sp>
        <p:nvSpPr>
          <p:cNvPr id="42" name="Espace réservé du numéro de diapositive 41">
            <a:extLst>
              <a:ext uri="{FF2B5EF4-FFF2-40B4-BE49-F238E27FC236}">
                <a16:creationId xmlns:a16="http://schemas.microsoft.com/office/drawing/2014/main" id="{019C8FDA-6404-F188-D702-F6E466BD3C80}"/>
              </a:ext>
            </a:extLst>
          </p:cNvPr>
          <p:cNvSpPr>
            <a:spLocks noGrp="1"/>
          </p:cNvSpPr>
          <p:nvPr>
            <p:ph type="sldNum" sz="quarter" idx="28"/>
          </p:nvPr>
        </p:nvSpPr>
        <p:spPr/>
        <p:txBody>
          <a:bodyPr rtlCol="0"/>
          <a:lstStyle>
            <a:defPPr>
              <a:defRPr lang="fr-FR"/>
            </a:defPPr>
          </a:lstStyle>
          <a:p>
            <a:pPr rtl="0"/>
            <a:r>
              <a:rPr lang="fr-FR" dirty="0"/>
              <a:t>5</a:t>
            </a:r>
          </a:p>
        </p:txBody>
      </p:sp>
      <p:sp>
        <p:nvSpPr>
          <p:cNvPr id="7" name="Text Placeholder 6">
            <a:extLst>
              <a:ext uri="{FF2B5EF4-FFF2-40B4-BE49-F238E27FC236}">
                <a16:creationId xmlns:a16="http://schemas.microsoft.com/office/drawing/2014/main" id="{24ED2D59-CA95-4C8E-9D42-68562B7049FF}"/>
              </a:ext>
            </a:extLst>
          </p:cNvPr>
          <p:cNvSpPr>
            <a:spLocks noGrp="1"/>
          </p:cNvSpPr>
          <p:nvPr>
            <p:ph type="body" sz="quarter" idx="3"/>
          </p:nvPr>
        </p:nvSpPr>
        <p:spPr>
          <a:xfrm flipH="1" flipV="1">
            <a:off x="152400" y="6570318"/>
            <a:ext cx="57150" cy="252630"/>
          </a:xfrm>
        </p:spPr>
        <p:txBody>
          <a:bodyPr/>
          <a:lstStyle/>
          <a:p>
            <a:r>
              <a:rPr lang="en-US" dirty="0"/>
              <a:t>.</a:t>
            </a:r>
          </a:p>
        </p:txBody>
      </p:sp>
      <p:sp>
        <p:nvSpPr>
          <p:cNvPr id="17" name="Espace réservé du texte 11">
            <a:extLst>
              <a:ext uri="{FF2B5EF4-FFF2-40B4-BE49-F238E27FC236}">
                <a16:creationId xmlns:a16="http://schemas.microsoft.com/office/drawing/2014/main" id="{2CA449CD-DEE9-4751-9A7D-A38B94E01C09}"/>
              </a:ext>
            </a:extLst>
          </p:cNvPr>
          <p:cNvSpPr txBox="1">
            <a:spLocks/>
          </p:cNvSpPr>
          <p:nvPr/>
        </p:nvSpPr>
        <p:spPr>
          <a:xfrm>
            <a:off x="783336" y="3274110"/>
            <a:ext cx="1014984" cy="1014984"/>
          </a:xfrm>
          <a:prstGeom prst="ellipse">
            <a:avLst/>
          </a:prstGeom>
          <a:solidFill>
            <a:schemeClr val="tx1"/>
          </a:solidFill>
        </p:spPr>
        <p:txBody>
          <a:bodyPr vert="horz" lIns="0" tIns="0" rIns="0" bIns="0" rtlCol="0" anchor="ctr">
            <a:normAutofit/>
          </a:bodyPr>
          <a:lstStyle>
            <a:defPPr>
              <a:defRPr lang="fr-FR"/>
            </a:defPPr>
            <a:lvl1pPr marL="0" indent="0" algn="ctr" defTabSz="457200" rtl="0" eaLnBrk="1" latinLnBrk="0" hangingPunct="1">
              <a:spcBef>
                <a:spcPts val="1000"/>
              </a:spcBef>
              <a:spcAft>
                <a:spcPts val="0"/>
              </a:spcAft>
              <a:buClr>
                <a:schemeClr val="accent1"/>
              </a:buClr>
              <a:buSzPct val="80000"/>
              <a:buFont typeface="Wingdings 3" charset="2"/>
              <a:buNone/>
              <a:defRPr lang="fr-FR" sz="1800" kern="1200">
                <a:solidFill>
                  <a:schemeClr val="bg2"/>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3600" dirty="0"/>
              <a:t>1</a:t>
            </a:r>
          </a:p>
        </p:txBody>
      </p:sp>
      <p:sp>
        <p:nvSpPr>
          <p:cNvPr id="20" name="Espace réservé du numéro de diapositive 12">
            <a:extLst>
              <a:ext uri="{FF2B5EF4-FFF2-40B4-BE49-F238E27FC236}">
                <a16:creationId xmlns:a16="http://schemas.microsoft.com/office/drawing/2014/main" id="{34393840-54EB-48FE-9E7A-FD704F0EC6AF}"/>
              </a:ext>
            </a:extLst>
          </p:cNvPr>
          <p:cNvSpPr txBox="1">
            <a:spLocks/>
          </p:cNvSpPr>
          <p:nvPr/>
        </p:nvSpPr>
        <p:spPr>
          <a:xfrm>
            <a:off x="9489823" y="6553200"/>
            <a:ext cx="538097" cy="203807"/>
          </a:xfrm>
          <a:prstGeom prst="ellipse">
            <a:avLst/>
          </a:prstGeom>
          <a:solidFill>
            <a:schemeClr val="tx1"/>
          </a:solidFill>
        </p:spPr>
        <p:txBody>
          <a:bodyPr vert="horz" lIns="0" tIns="0" rIns="0" bIns="0" rtlCol="0" anchor="ctr">
            <a:normAutofit fontScale="62500" lnSpcReduction="2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fr-FR" sz="1800" kern="1200">
                <a:solidFill>
                  <a:schemeClr val="bg2"/>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12</a:t>
            </a:r>
          </a:p>
        </p:txBody>
      </p:sp>
    </p:spTree>
    <p:extLst>
      <p:ext uri="{BB962C8B-B14F-4D97-AF65-F5344CB8AC3E}">
        <p14:creationId xmlns:p14="http://schemas.microsoft.com/office/powerpoint/2010/main" val="10301466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bg/>
                                          </p:spTgt>
                                        </p:tgtEl>
                                        <p:attrNameLst>
                                          <p:attrName>style.visibility</p:attrName>
                                        </p:attrNameLst>
                                      </p:cBhvr>
                                      <p:to>
                                        <p:strVal val="visible"/>
                                      </p:to>
                                    </p:set>
                                    <p:animEffect transition="in" filter="wipe(left)">
                                      <p:cBhvr>
                                        <p:cTn id="7" dur="500"/>
                                        <p:tgtEl>
                                          <p:spTgt spid="46">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txEl>
                                              <p:pRg st="0" end="0"/>
                                            </p:txEl>
                                          </p:spTgt>
                                        </p:tgtEl>
                                        <p:attrNameLst>
                                          <p:attrName>style.visibility</p:attrName>
                                        </p:attrNameLst>
                                      </p:cBhvr>
                                      <p:to>
                                        <p:strVal val="visible"/>
                                      </p:to>
                                    </p:set>
                                    <p:animEffect transition="in" filter="wipe(left)">
                                      <p:cBhvr>
                                        <p:cTn id="11" dur="500"/>
                                        <p:tgtEl>
                                          <p:spTgt spid="4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left)">
                                      <p:cBhvr>
                                        <p:cTn id="15" dur="500"/>
                                        <p:tgtEl>
                                          <p:spTgt spid="4">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9">
                                            <p:bg/>
                                          </p:spTgt>
                                        </p:tgtEl>
                                        <p:attrNameLst>
                                          <p:attrName>style.visibility</p:attrName>
                                        </p:attrNameLst>
                                      </p:cBhvr>
                                      <p:to>
                                        <p:strVal val="visible"/>
                                      </p:to>
                                    </p:set>
                                    <p:animEffect transition="in" filter="wipe(left)">
                                      <p:cBhvr>
                                        <p:cTn id="19" dur="500"/>
                                        <p:tgtEl>
                                          <p:spTgt spid="49">
                                            <p:bg/>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9">
                                            <p:txEl>
                                              <p:pRg st="0" end="0"/>
                                            </p:txEl>
                                          </p:spTgt>
                                        </p:tgtEl>
                                        <p:attrNameLst>
                                          <p:attrName>style.visibility</p:attrName>
                                        </p:attrNameLst>
                                      </p:cBhvr>
                                      <p:to>
                                        <p:strVal val="visible"/>
                                      </p:to>
                                    </p:set>
                                    <p:animEffect transition="in" filter="wipe(left)">
                                      <p:cBhvr>
                                        <p:cTn id="23" dur="500"/>
                                        <p:tgtEl>
                                          <p:spTgt spid="49">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left)">
                                      <p:cBhvr>
                                        <p:cTn id="27" dur="500"/>
                                        <p:tgtEl>
                                          <p:spTgt spid="15">
                                            <p:txEl>
                                              <p:pRg st="0" end="0"/>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2">
                                            <p:bg/>
                                          </p:spTgt>
                                        </p:tgtEl>
                                        <p:attrNameLst>
                                          <p:attrName>style.visibility</p:attrName>
                                        </p:attrNameLst>
                                      </p:cBhvr>
                                      <p:to>
                                        <p:strVal val="visible"/>
                                      </p:to>
                                    </p:set>
                                    <p:animEffect transition="in" filter="wipe(left)">
                                      <p:cBhvr>
                                        <p:cTn id="31" dur="500"/>
                                        <p:tgtEl>
                                          <p:spTgt spid="12">
                                            <p:bg/>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wipe(left)">
                                      <p:cBhvr>
                                        <p:cTn id="35" dur="500"/>
                                        <p:tgtEl>
                                          <p:spTgt spid="12">
                                            <p:txEl>
                                              <p:pRg st="0" end="0"/>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7">
                                            <p:bg/>
                                          </p:spTgt>
                                        </p:tgtEl>
                                        <p:attrNameLst>
                                          <p:attrName>style.visibility</p:attrName>
                                        </p:attrNameLst>
                                      </p:cBhvr>
                                      <p:to>
                                        <p:strVal val="visible"/>
                                      </p:to>
                                    </p:set>
                                    <p:animEffect transition="in" filter="wipe(left)">
                                      <p:cBhvr>
                                        <p:cTn id="39" dur="500"/>
                                        <p:tgtEl>
                                          <p:spTgt spid="17">
                                            <p:bg/>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7">
                                            <p:txEl>
                                              <p:pRg st="0" end="0"/>
                                            </p:txEl>
                                          </p:spTgt>
                                        </p:tgtEl>
                                        <p:attrNameLst>
                                          <p:attrName>style.visibility</p:attrName>
                                        </p:attrNameLst>
                                      </p:cBhvr>
                                      <p:to>
                                        <p:strVal val="visible"/>
                                      </p:to>
                                    </p:set>
                                    <p:animEffect transition="in" filter="wipe(left)">
                                      <p:cBhvr>
                                        <p:cTn id="4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uiExpand="1" build="p" animBg="1"/>
      <p:bldP spid="15" grpId="0" build="p"/>
      <p:bldP spid="46" grpId="0" uiExpand="1" build="p" animBg="1"/>
      <p:bldP spid="49" grpId="0" uiExpand="1" build="p" animBg="1"/>
      <p:bldP spid="17"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CB5F72-53D4-863B-BABA-F19990D80EFE}"/>
              </a:ext>
            </a:extLst>
          </p:cNvPr>
          <p:cNvSpPr/>
          <p:nvPr/>
        </p:nvSpPr>
        <p:spPr>
          <a:xfrm>
            <a:off x="7601125" y="1776441"/>
            <a:ext cx="3422631" cy="404368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sp>
        <p:nvSpPr>
          <p:cNvPr id="6" name="Rectangle 5">
            <a:extLst>
              <a:ext uri="{FF2B5EF4-FFF2-40B4-BE49-F238E27FC236}">
                <a16:creationId xmlns:a16="http://schemas.microsoft.com/office/drawing/2014/main" id="{30158651-24A9-9EF2-82CB-3B73887782EA}"/>
              </a:ext>
            </a:extLst>
          </p:cNvPr>
          <p:cNvSpPr/>
          <p:nvPr/>
        </p:nvSpPr>
        <p:spPr>
          <a:xfrm>
            <a:off x="7601126" y="1764632"/>
            <a:ext cx="4590874" cy="424050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sp>
        <p:nvSpPr>
          <p:cNvPr id="13" name="Titre 12">
            <a:extLst>
              <a:ext uri="{FF2B5EF4-FFF2-40B4-BE49-F238E27FC236}">
                <a16:creationId xmlns:a16="http://schemas.microsoft.com/office/drawing/2014/main" id="{E729A509-992F-8C10-902D-182448B5A1AE}"/>
              </a:ext>
            </a:extLst>
          </p:cNvPr>
          <p:cNvSpPr>
            <a:spLocks noGrp="1"/>
          </p:cNvSpPr>
          <p:nvPr>
            <p:ph type="title"/>
          </p:nvPr>
        </p:nvSpPr>
        <p:spPr>
          <a:xfrm>
            <a:off x="3096684" y="609600"/>
            <a:ext cx="8123766" cy="806163"/>
          </a:xfrm>
        </p:spPr>
        <p:txBody>
          <a:bodyPr rtlCol="0"/>
          <a:lstStyle>
            <a:defPPr>
              <a:defRPr lang="fr-FR"/>
            </a:defPPr>
          </a:lstStyle>
          <a:p>
            <a:pPr rtl="0"/>
            <a:r>
              <a:rPr lang="fr-FR" dirty="0"/>
              <a:t>Conclusion</a:t>
            </a:r>
          </a:p>
        </p:txBody>
      </p:sp>
      <p:sp>
        <p:nvSpPr>
          <p:cNvPr id="19" name="Espace réservé du texte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rtlCol="0"/>
          <a:lstStyle>
            <a:defPPr>
              <a:defRPr lang="fr-FR"/>
            </a:defPPr>
          </a:lstStyle>
          <a:p>
            <a:pPr rtl="0"/>
            <a:endParaRPr lang="fr-FR" dirty="0"/>
          </a:p>
        </p:txBody>
      </p:sp>
      <p:sp>
        <p:nvSpPr>
          <p:cNvPr id="17" name="Espace réservé du numéro de diapositive 16">
            <a:extLst>
              <a:ext uri="{FF2B5EF4-FFF2-40B4-BE49-F238E27FC236}">
                <a16:creationId xmlns:a16="http://schemas.microsoft.com/office/drawing/2014/main" id="{E46CC291-411B-349C-8657-ED39C084F877}"/>
              </a:ext>
            </a:extLst>
          </p:cNvPr>
          <p:cNvSpPr>
            <a:spLocks noGrp="1"/>
          </p:cNvSpPr>
          <p:nvPr>
            <p:ph type="sldNum" sz="quarter" idx="15"/>
          </p:nvPr>
        </p:nvSpPr>
        <p:spPr>
          <a:xfrm>
            <a:off x="9566023" y="6157541"/>
            <a:ext cx="683339" cy="365125"/>
          </a:xfrm>
        </p:spPr>
        <p:txBody>
          <a:bodyPr rtlCol="0"/>
          <a:lstStyle>
            <a:defPPr>
              <a:defRPr lang="fr-FR"/>
            </a:defPPr>
          </a:lstStyle>
          <a:p>
            <a:pPr rtl="0"/>
            <a:r>
              <a:rPr lang="fr-FR" dirty="0">
                <a:solidFill>
                  <a:schemeClr val="tx1"/>
                </a:solidFill>
              </a:rPr>
              <a:t>13</a:t>
            </a:r>
          </a:p>
        </p:txBody>
      </p:sp>
      <p:sp>
        <p:nvSpPr>
          <p:cNvPr id="4" name="ZoneTexte 3">
            <a:extLst>
              <a:ext uri="{FF2B5EF4-FFF2-40B4-BE49-F238E27FC236}">
                <a16:creationId xmlns:a16="http://schemas.microsoft.com/office/drawing/2014/main" id="{C77709D8-FA33-C9F5-3FAC-5DD3DE218C80}"/>
              </a:ext>
            </a:extLst>
          </p:cNvPr>
          <p:cNvSpPr txBox="1"/>
          <p:nvPr/>
        </p:nvSpPr>
        <p:spPr>
          <a:xfrm>
            <a:off x="124125" y="2624934"/>
            <a:ext cx="11538486" cy="2308324"/>
          </a:xfrm>
          <a:prstGeom prst="rect">
            <a:avLst/>
          </a:prstGeom>
          <a:noFill/>
        </p:spPr>
        <p:txBody>
          <a:bodyPr wrap="square" rtlCol="0">
            <a:spAutoFit/>
          </a:bodyPr>
          <a:lstStyle/>
          <a:p>
            <a:r>
              <a:rPr lang="fr-FR" sz="2400" b="0" i="0" u="none" strike="noStrike" dirty="0">
                <a:solidFill>
                  <a:srgbClr val="000000"/>
                </a:solidFill>
                <a:effectLst/>
                <a:latin typeface="Times New Roman" panose="02020603050405020304" pitchFamily="18" charset="0"/>
                <a:cs typeface="Times New Roman" panose="02020603050405020304" pitchFamily="18" charset="0"/>
              </a:rPr>
              <a:t>Le système de gestion des enseignants vacataires de l'UTA offre une solution efficace aux défis de gestion actuels. En centralisant les informations sur les enseignants, les cours </a:t>
            </a:r>
            <a:r>
              <a:rPr lang="fr-FR" sz="2400" dirty="0">
                <a:solidFill>
                  <a:srgbClr val="000000"/>
                </a:solidFill>
                <a:latin typeface="Times New Roman" panose="02020603050405020304" pitchFamily="18" charset="0"/>
                <a:cs typeface="Times New Roman" panose="02020603050405020304" pitchFamily="18" charset="0"/>
              </a:rPr>
              <a:t>et salle, </a:t>
            </a:r>
            <a:r>
              <a:rPr lang="fr-FR" sz="2400" b="0" i="0" u="none" strike="noStrike" dirty="0">
                <a:solidFill>
                  <a:srgbClr val="000000"/>
                </a:solidFill>
                <a:effectLst/>
                <a:latin typeface="Times New Roman" panose="02020603050405020304" pitchFamily="18" charset="0"/>
                <a:cs typeface="Times New Roman" panose="02020603050405020304" pitchFamily="18" charset="0"/>
              </a:rPr>
              <a:t>il améliore la planification et optimise la communication. Ce projet représente une avancée significative pour notre Université, facilitant la coordination des activités et assurant une gestion administrative plus fluide. Nous croyons fermement que ce système contribuera à l'efficacité et à la qualité de l'enseignement à </a:t>
            </a:r>
            <a:r>
              <a:rPr lang="fr-FR" sz="2400" dirty="0">
                <a:solidFill>
                  <a:srgbClr val="000000"/>
                </a:solidFill>
                <a:latin typeface="Times New Roman" panose="02020603050405020304" pitchFamily="18" charset="0"/>
                <a:cs typeface="Times New Roman" panose="02020603050405020304" pitchFamily="18" charset="0"/>
              </a:rPr>
              <a:t>notre université </a:t>
            </a:r>
            <a:r>
              <a:rPr lang="fr-FR" sz="2400" b="0" i="0" u="none" strike="noStrike" dirty="0">
                <a:solidFill>
                  <a:srgbClr val="000000"/>
                </a:solidFill>
                <a:effectLst/>
                <a:latin typeface="Times New Roman" panose="02020603050405020304" pitchFamily="18" charset="0"/>
                <a:cs typeface="Times New Roman" panose="02020603050405020304" pitchFamily="18" charset="0"/>
              </a:rPr>
              <a:t>UTA.</a:t>
            </a:r>
            <a:endParaRPr lang="fr-US" sz="24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108741"/>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9" dur="5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 tmFilter="0,0; .5, 1; 1, 1"/>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945C2F8-2E24-F46B-AC7B-3070B381497A}"/>
              </a:ext>
            </a:extLst>
          </p:cNvPr>
          <p:cNvSpPr>
            <a:spLocks noGrp="1"/>
          </p:cNvSpPr>
          <p:nvPr>
            <p:ph type="title"/>
          </p:nvPr>
        </p:nvSpPr>
        <p:spPr>
          <a:xfrm>
            <a:off x="3855636" y="2505340"/>
            <a:ext cx="7072311" cy="2032515"/>
          </a:xfrm>
        </p:spPr>
        <p:txBody>
          <a:bodyPr rtlCol="0"/>
          <a:lstStyle>
            <a:defPPr>
              <a:defRPr lang="fr-FR"/>
            </a:defPPr>
          </a:lstStyle>
          <a:p>
            <a:pPr rtl="0"/>
            <a:r>
              <a:rPr lang="fr-FR" dirty="0">
                <a:latin typeface="Times New Roman" panose="02020603050405020304" pitchFamily="18" charset="0"/>
                <a:cs typeface="Times New Roman" panose="02020603050405020304" pitchFamily="18" charset="0"/>
              </a:rPr>
              <a:t>Merci De votre Attention</a:t>
            </a:r>
          </a:p>
        </p:txBody>
      </p:sp>
    </p:spTree>
    <p:extLst>
      <p:ext uri="{BB962C8B-B14F-4D97-AF65-F5344CB8AC3E}">
        <p14:creationId xmlns:p14="http://schemas.microsoft.com/office/powerpoint/2010/main" val="3161219934"/>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ZoneTexte 53">
            <a:extLst>
              <a:ext uri="{FF2B5EF4-FFF2-40B4-BE49-F238E27FC236}">
                <a16:creationId xmlns:a16="http://schemas.microsoft.com/office/drawing/2014/main" id="{21A3D892-9A8F-9FEA-43F1-237849254F79}"/>
              </a:ext>
            </a:extLst>
          </p:cNvPr>
          <p:cNvSpPr txBox="1"/>
          <p:nvPr/>
        </p:nvSpPr>
        <p:spPr>
          <a:xfrm>
            <a:off x="795133" y="2012794"/>
            <a:ext cx="10704442" cy="2215991"/>
          </a:xfrm>
          <a:prstGeom prst="rect">
            <a:avLst/>
          </a:prstGeom>
          <a:noFill/>
        </p:spPr>
        <p:txBody>
          <a:bodyPr wrap="square" rtlCol="0">
            <a:spAutoFit/>
          </a:bodyPr>
          <a:lstStyle/>
          <a:p>
            <a:pPr algn="ctr"/>
            <a:r>
              <a:rPr lang="fr-US" sz="13800" b="1" dirty="0">
                <a:latin typeface="Times New Roman" panose="02020603050405020304" pitchFamily="18" charset="0"/>
                <a:cs typeface="Times New Roman" panose="02020603050405020304" pitchFamily="18" charset="0"/>
              </a:rPr>
              <a:t>SOMMAIRE</a:t>
            </a:r>
            <a:endParaRPr lang="fr-US"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85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4"/>
                                        </p:tgtEl>
                                        <p:attrNameLst>
                                          <p:attrName>ppt_y</p:attrName>
                                        </p:attrNameLst>
                                      </p:cBhvr>
                                      <p:tavLst>
                                        <p:tav tm="0">
                                          <p:val>
                                            <p:strVal val="#ppt_y"/>
                                          </p:val>
                                        </p:tav>
                                        <p:tav tm="100000">
                                          <p:val>
                                            <p:strVal val="#ppt_y"/>
                                          </p:val>
                                        </p:tav>
                                      </p:tavLst>
                                    </p:anim>
                                    <p:anim calcmode="lin" valueType="num">
                                      <p:cBhvr>
                                        <p:cTn id="9"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e 29">
            <a:extLst>
              <a:ext uri="{FF2B5EF4-FFF2-40B4-BE49-F238E27FC236}">
                <a16:creationId xmlns:a16="http://schemas.microsoft.com/office/drawing/2014/main" id="{A3C4F541-072D-2763-1700-B1C59F9B669B}"/>
              </a:ext>
            </a:extLst>
          </p:cNvPr>
          <p:cNvGrpSpPr/>
          <p:nvPr/>
        </p:nvGrpSpPr>
        <p:grpSpPr>
          <a:xfrm rot="1110314">
            <a:off x="27856" y="857107"/>
            <a:ext cx="397027" cy="5715927"/>
            <a:chOff x="3940430" y="369783"/>
            <a:chExt cx="139683" cy="5452183"/>
          </a:xfrm>
        </p:grpSpPr>
        <p:sp>
          <p:nvSpPr>
            <p:cNvPr id="31" name="Triangle 30">
              <a:extLst>
                <a:ext uri="{FF2B5EF4-FFF2-40B4-BE49-F238E27FC236}">
                  <a16:creationId xmlns:a16="http://schemas.microsoft.com/office/drawing/2014/main" id="{ED138C7E-2CAF-AB4E-37B9-C10142F586E9}"/>
                </a:ext>
              </a:extLst>
            </p:cNvPr>
            <p:cNvSpPr/>
            <p:nvPr/>
          </p:nvSpPr>
          <p:spPr>
            <a:xfrm>
              <a:off x="3941568" y="369783"/>
              <a:ext cx="138545" cy="2729345"/>
            </a:xfrm>
            <a:prstGeom prst="triangle">
              <a:avLst/>
            </a:prstGeom>
            <a:solidFill>
              <a:srgbClr val="0070C0"/>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US" dirty="0"/>
            </a:p>
          </p:txBody>
        </p:sp>
        <p:sp>
          <p:nvSpPr>
            <p:cNvPr id="32" name="Triangle 31">
              <a:extLst>
                <a:ext uri="{FF2B5EF4-FFF2-40B4-BE49-F238E27FC236}">
                  <a16:creationId xmlns:a16="http://schemas.microsoft.com/office/drawing/2014/main" id="{D29AC903-136F-9343-34AD-142FE7BE4936}"/>
                </a:ext>
              </a:extLst>
            </p:cNvPr>
            <p:cNvSpPr>
              <a:spLocks/>
            </p:cNvSpPr>
            <p:nvPr/>
          </p:nvSpPr>
          <p:spPr>
            <a:xfrm flipV="1">
              <a:off x="3940430" y="3092621"/>
              <a:ext cx="138545" cy="2729345"/>
            </a:xfrm>
            <a:prstGeom prst="triangle">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US" dirty="0"/>
            </a:p>
          </p:txBody>
        </p:sp>
      </p:grpSp>
      <p:sp>
        <p:nvSpPr>
          <p:cNvPr id="33" name="Ellipse 32">
            <a:extLst>
              <a:ext uri="{FF2B5EF4-FFF2-40B4-BE49-F238E27FC236}">
                <a16:creationId xmlns:a16="http://schemas.microsoft.com/office/drawing/2014/main" id="{6F8299A0-E615-A5E6-F8DF-DE762EC9ADCE}"/>
              </a:ext>
            </a:extLst>
          </p:cNvPr>
          <p:cNvSpPr/>
          <p:nvPr/>
        </p:nvSpPr>
        <p:spPr>
          <a:xfrm>
            <a:off x="-170790" y="3423263"/>
            <a:ext cx="770264" cy="737267"/>
          </a:xfrm>
          <a:prstGeom prst="ellipse">
            <a:avLst/>
          </a:prstGeom>
          <a:solidFill>
            <a:srgbClr val="15720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34" name="Arc 33">
            <a:extLst>
              <a:ext uri="{FF2B5EF4-FFF2-40B4-BE49-F238E27FC236}">
                <a16:creationId xmlns:a16="http://schemas.microsoft.com/office/drawing/2014/main" id="{4D3E0BAA-F348-0961-AE31-5F10C302CD1D}"/>
              </a:ext>
            </a:extLst>
          </p:cNvPr>
          <p:cNvSpPr/>
          <p:nvPr/>
        </p:nvSpPr>
        <p:spPr>
          <a:xfrm>
            <a:off x="-3086905" y="596932"/>
            <a:ext cx="6331908" cy="6033969"/>
          </a:xfrm>
          <a:prstGeom prst="arc">
            <a:avLst>
              <a:gd name="adj1" fmla="val 16067206"/>
              <a:gd name="adj2" fmla="val 5510080"/>
            </a:avLst>
          </a:prstGeom>
          <a:ln w="76200">
            <a:solidFill>
              <a:srgbClr val="15720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US" dirty="0"/>
          </a:p>
        </p:txBody>
      </p:sp>
      <p:sp>
        <p:nvSpPr>
          <p:cNvPr id="35" name="Ellipse 34">
            <a:extLst>
              <a:ext uri="{FF2B5EF4-FFF2-40B4-BE49-F238E27FC236}">
                <a16:creationId xmlns:a16="http://schemas.microsoft.com/office/drawing/2014/main" id="{2E0C68B1-020B-ED58-FA61-76F32B2494C9}"/>
              </a:ext>
            </a:extLst>
          </p:cNvPr>
          <p:cNvSpPr/>
          <p:nvPr/>
        </p:nvSpPr>
        <p:spPr>
          <a:xfrm>
            <a:off x="962469" y="475877"/>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1</a:t>
            </a:r>
          </a:p>
        </p:txBody>
      </p:sp>
      <p:sp>
        <p:nvSpPr>
          <p:cNvPr id="36" name="ZoneTexte 35">
            <a:extLst>
              <a:ext uri="{FF2B5EF4-FFF2-40B4-BE49-F238E27FC236}">
                <a16:creationId xmlns:a16="http://schemas.microsoft.com/office/drawing/2014/main" id="{BBB35EE2-2224-621E-5B52-76EF901E4F90}"/>
              </a:ext>
            </a:extLst>
          </p:cNvPr>
          <p:cNvSpPr txBox="1"/>
          <p:nvPr/>
        </p:nvSpPr>
        <p:spPr>
          <a:xfrm>
            <a:off x="1518363" y="381139"/>
            <a:ext cx="3318679"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INTRODUCTION</a:t>
            </a:r>
          </a:p>
        </p:txBody>
      </p:sp>
      <p:sp>
        <p:nvSpPr>
          <p:cNvPr id="37" name="Ellipse 36">
            <a:extLst>
              <a:ext uri="{FF2B5EF4-FFF2-40B4-BE49-F238E27FC236}">
                <a16:creationId xmlns:a16="http://schemas.microsoft.com/office/drawing/2014/main" id="{5D9DE548-D996-61B0-15A4-CDBE3C53B3AB}"/>
              </a:ext>
            </a:extLst>
          </p:cNvPr>
          <p:cNvSpPr/>
          <p:nvPr/>
        </p:nvSpPr>
        <p:spPr>
          <a:xfrm>
            <a:off x="2345783" y="1245407"/>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2</a:t>
            </a:r>
          </a:p>
        </p:txBody>
      </p:sp>
      <p:sp>
        <p:nvSpPr>
          <p:cNvPr id="38" name="ZoneTexte 37">
            <a:extLst>
              <a:ext uri="{FF2B5EF4-FFF2-40B4-BE49-F238E27FC236}">
                <a16:creationId xmlns:a16="http://schemas.microsoft.com/office/drawing/2014/main" id="{3EEDEBC5-07DE-E3B3-2540-819BAB728303}"/>
              </a:ext>
            </a:extLst>
          </p:cNvPr>
          <p:cNvSpPr txBox="1"/>
          <p:nvPr/>
        </p:nvSpPr>
        <p:spPr>
          <a:xfrm>
            <a:off x="2901678" y="1150669"/>
            <a:ext cx="5208304"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ACTEURS DU PROJET</a:t>
            </a:r>
          </a:p>
        </p:txBody>
      </p:sp>
      <p:sp>
        <p:nvSpPr>
          <p:cNvPr id="39" name="Ellipse 38">
            <a:extLst>
              <a:ext uri="{FF2B5EF4-FFF2-40B4-BE49-F238E27FC236}">
                <a16:creationId xmlns:a16="http://schemas.microsoft.com/office/drawing/2014/main" id="{B04F70D9-BA66-1201-1120-8BA4FA74AF53}"/>
              </a:ext>
            </a:extLst>
          </p:cNvPr>
          <p:cNvSpPr/>
          <p:nvPr/>
        </p:nvSpPr>
        <p:spPr>
          <a:xfrm>
            <a:off x="2900003" y="2603593"/>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3</a:t>
            </a:r>
          </a:p>
        </p:txBody>
      </p:sp>
      <p:sp>
        <p:nvSpPr>
          <p:cNvPr id="40" name="ZoneTexte 39">
            <a:extLst>
              <a:ext uri="{FF2B5EF4-FFF2-40B4-BE49-F238E27FC236}">
                <a16:creationId xmlns:a16="http://schemas.microsoft.com/office/drawing/2014/main" id="{A47EB55E-372C-4478-E643-CF4B56EF51BE}"/>
              </a:ext>
            </a:extLst>
          </p:cNvPr>
          <p:cNvSpPr txBox="1"/>
          <p:nvPr/>
        </p:nvSpPr>
        <p:spPr>
          <a:xfrm>
            <a:off x="3455898" y="2508855"/>
            <a:ext cx="2916115"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CONCEPTION</a:t>
            </a:r>
          </a:p>
        </p:txBody>
      </p:sp>
      <p:sp>
        <p:nvSpPr>
          <p:cNvPr id="41" name="Ellipse 40">
            <a:extLst>
              <a:ext uri="{FF2B5EF4-FFF2-40B4-BE49-F238E27FC236}">
                <a16:creationId xmlns:a16="http://schemas.microsoft.com/office/drawing/2014/main" id="{7D0EE991-6B55-1A29-1458-76BF46CC8BA0}"/>
              </a:ext>
            </a:extLst>
          </p:cNvPr>
          <p:cNvSpPr/>
          <p:nvPr/>
        </p:nvSpPr>
        <p:spPr>
          <a:xfrm>
            <a:off x="2900003" y="4062752"/>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4</a:t>
            </a:r>
          </a:p>
        </p:txBody>
      </p:sp>
      <p:sp>
        <p:nvSpPr>
          <p:cNvPr id="42" name="ZoneTexte 41">
            <a:extLst>
              <a:ext uri="{FF2B5EF4-FFF2-40B4-BE49-F238E27FC236}">
                <a16:creationId xmlns:a16="http://schemas.microsoft.com/office/drawing/2014/main" id="{4CE7DD4F-4552-2DA1-DEA7-CECB91ADCC57}"/>
              </a:ext>
            </a:extLst>
          </p:cNvPr>
          <p:cNvSpPr txBox="1"/>
          <p:nvPr/>
        </p:nvSpPr>
        <p:spPr>
          <a:xfrm>
            <a:off x="3455897" y="3968014"/>
            <a:ext cx="6548701"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IMPLEMENTATION ET BUDGET</a:t>
            </a:r>
          </a:p>
        </p:txBody>
      </p:sp>
      <p:sp>
        <p:nvSpPr>
          <p:cNvPr id="43" name="Ellipse 42">
            <a:extLst>
              <a:ext uri="{FF2B5EF4-FFF2-40B4-BE49-F238E27FC236}">
                <a16:creationId xmlns:a16="http://schemas.microsoft.com/office/drawing/2014/main" id="{EBBA4F13-16B3-EEBD-C5A0-B1B57604C45D}"/>
              </a:ext>
            </a:extLst>
          </p:cNvPr>
          <p:cNvSpPr/>
          <p:nvPr/>
        </p:nvSpPr>
        <p:spPr>
          <a:xfrm>
            <a:off x="2345783" y="5184971"/>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5</a:t>
            </a:r>
          </a:p>
        </p:txBody>
      </p:sp>
      <p:sp>
        <p:nvSpPr>
          <p:cNvPr id="44" name="ZoneTexte 43">
            <a:extLst>
              <a:ext uri="{FF2B5EF4-FFF2-40B4-BE49-F238E27FC236}">
                <a16:creationId xmlns:a16="http://schemas.microsoft.com/office/drawing/2014/main" id="{E61A988C-38EC-3379-0773-FFC12D71E7BC}"/>
              </a:ext>
            </a:extLst>
          </p:cNvPr>
          <p:cNvSpPr txBox="1"/>
          <p:nvPr/>
        </p:nvSpPr>
        <p:spPr>
          <a:xfrm>
            <a:off x="2901679" y="5090233"/>
            <a:ext cx="2720300"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SIMULATION </a:t>
            </a:r>
          </a:p>
        </p:txBody>
      </p:sp>
      <p:sp>
        <p:nvSpPr>
          <p:cNvPr id="45" name="Ellipse 44">
            <a:extLst>
              <a:ext uri="{FF2B5EF4-FFF2-40B4-BE49-F238E27FC236}">
                <a16:creationId xmlns:a16="http://schemas.microsoft.com/office/drawing/2014/main" id="{1846CA8E-D68F-F18E-1748-CBB8B1408058}"/>
              </a:ext>
            </a:extLst>
          </p:cNvPr>
          <p:cNvSpPr/>
          <p:nvPr/>
        </p:nvSpPr>
        <p:spPr>
          <a:xfrm>
            <a:off x="956505" y="6104855"/>
            <a:ext cx="555895" cy="5814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US" sz="4400" dirty="0">
                <a:latin typeface="Times New Roman" panose="02020603050405020304" pitchFamily="18" charset="0"/>
                <a:cs typeface="Times New Roman" panose="02020603050405020304" pitchFamily="18" charset="0"/>
              </a:rPr>
              <a:t>6</a:t>
            </a:r>
          </a:p>
        </p:txBody>
      </p:sp>
      <p:sp>
        <p:nvSpPr>
          <p:cNvPr id="46" name="ZoneTexte 45">
            <a:extLst>
              <a:ext uri="{FF2B5EF4-FFF2-40B4-BE49-F238E27FC236}">
                <a16:creationId xmlns:a16="http://schemas.microsoft.com/office/drawing/2014/main" id="{EED97F8B-B7B6-2C94-D176-936F10223D1B}"/>
              </a:ext>
            </a:extLst>
          </p:cNvPr>
          <p:cNvSpPr txBox="1"/>
          <p:nvPr/>
        </p:nvSpPr>
        <p:spPr>
          <a:xfrm>
            <a:off x="1512400" y="6010117"/>
            <a:ext cx="2958316" cy="584775"/>
          </a:xfrm>
          <a:prstGeom prst="rect">
            <a:avLst/>
          </a:prstGeom>
          <a:noFill/>
        </p:spPr>
        <p:txBody>
          <a:bodyPr wrap="square" rtlCol="0">
            <a:spAutoFit/>
          </a:bodyPr>
          <a:lstStyle/>
          <a:p>
            <a:r>
              <a:rPr lang="fr-US" sz="3200" dirty="0">
                <a:solidFill>
                  <a:srgbClr val="000000"/>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2239122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ppt_w</p:attrName>
                                        </p:attrNameLst>
                                      </p:cBhvr>
                                      <p:tavLst>
                                        <p:tav tm="0">
                                          <p:val>
                                            <p:fltVal val="0"/>
                                          </p:val>
                                        </p:tav>
                                        <p:tav tm="100000">
                                          <p:val>
                                            <p:strVal val="#ppt_w"/>
                                          </p:val>
                                        </p:tav>
                                      </p:tavLst>
                                    </p:anim>
                                    <p:anim calcmode="lin" valueType="num">
                                      <p:cBhvr>
                                        <p:cTn id="12" dur="500" fill="hold"/>
                                        <p:tgtEl>
                                          <p:spTgt spid="35"/>
                                        </p:tgtEl>
                                        <p:attrNameLst>
                                          <p:attrName>ppt_h</p:attrName>
                                        </p:attrNameLst>
                                      </p:cBhvr>
                                      <p:tavLst>
                                        <p:tav tm="0">
                                          <p:val>
                                            <p:fltVal val="0"/>
                                          </p:val>
                                        </p:tav>
                                        <p:tav tm="100000">
                                          <p:val>
                                            <p:strVal val="#ppt_h"/>
                                          </p:val>
                                        </p:tav>
                                      </p:tavLst>
                                    </p:anim>
                                    <p:animEffect transition="in" filter="fade">
                                      <p:cBhvr>
                                        <p:cTn id="13" dur="500"/>
                                        <p:tgtEl>
                                          <p:spTgt spid="35"/>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mph" presetSubtype="0" fill="hold" nodeType="clickEffect">
                                  <p:stCondLst>
                                    <p:cond delay="0"/>
                                  </p:stCondLst>
                                  <p:childTnLst>
                                    <p:animRot by="1560000">
                                      <p:cBhvr>
                                        <p:cTn id="21" dur="500" fill="hold"/>
                                        <p:tgtEl>
                                          <p:spTgt spid="30"/>
                                        </p:tgtEl>
                                        <p:attrNameLst>
                                          <p:attrName>r</p:attrName>
                                        </p:attrNameLst>
                                      </p:cBhvr>
                                    </p:animRot>
                                  </p:childTnLst>
                                </p:cTn>
                              </p:par>
                            </p:childTnLst>
                          </p:cTn>
                        </p:par>
                        <p:par>
                          <p:cTn id="22" fill="hold">
                            <p:stCondLst>
                              <p:cond delay="500"/>
                            </p:stCondLst>
                            <p:childTnLst>
                              <p:par>
                                <p:cTn id="23" presetID="53" presetClass="entr" presetSubtype="16"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mph" presetSubtype="0" fill="hold" nodeType="clickEffect">
                                  <p:stCondLst>
                                    <p:cond delay="0"/>
                                  </p:stCondLst>
                                  <p:childTnLst>
                                    <p:animRot by="1800000">
                                      <p:cBhvr>
                                        <p:cTn id="35" dur="500" fill="hold"/>
                                        <p:tgtEl>
                                          <p:spTgt spid="30"/>
                                        </p:tgtEl>
                                        <p:attrNameLst>
                                          <p:attrName>r</p:attrName>
                                        </p:attrNameLst>
                                      </p:cBhvr>
                                    </p:animRot>
                                  </p:childTnLst>
                                </p:cTn>
                              </p:par>
                            </p:childTnLst>
                          </p:cTn>
                        </p:par>
                        <p:par>
                          <p:cTn id="36" fill="hold">
                            <p:stCondLst>
                              <p:cond delay="500"/>
                            </p:stCondLst>
                            <p:childTnLst>
                              <p:par>
                                <p:cTn id="37" presetID="53" presetClass="entr" presetSubtype="16"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p:cTn id="39" dur="500" fill="hold"/>
                                        <p:tgtEl>
                                          <p:spTgt spid="39"/>
                                        </p:tgtEl>
                                        <p:attrNameLst>
                                          <p:attrName>ppt_w</p:attrName>
                                        </p:attrNameLst>
                                      </p:cBhvr>
                                      <p:tavLst>
                                        <p:tav tm="0">
                                          <p:val>
                                            <p:fltVal val="0"/>
                                          </p:val>
                                        </p:tav>
                                        <p:tav tm="100000">
                                          <p:val>
                                            <p:strVal val="#ppt_w"/>
                                          </p:val>
                                        </p:tav>
                                      </p:tavLst>
                                    </p:anim>
                                    <p:anim calcmode="lin" valueType="num">
                                      <p:cBhvr>
                                        <p:cTn id="40" dur="500" fill="hold"/>
                                        <p:tgtEl>
                                          <p:spTgt spid="39"/>
                                        </p:tgtEl>
                                        <p:attrNameLst>
                                          <p:attrName>ppt_h</p:attrName>
                                        </p:attrNameLst>
                                      </p:cBhvr>
                                      <p:tavLst>
                                        <p:tav tm="0">
                                          <p:val>
                                            <p:fltVal val="0"/>
                                          </p:val>
                                        </p:tav>
                                        <p:tav tm="100000">
                                          <p:val>
                                            <p:strVal val="#ppt_h"/>
                                          </p:val>
                                        </p:tav>
                                      </p:tavLst>
                                    </p:anim>
                                    <p:animEffect transition="in" filter="fade">
                                      <p:cBhvr>
                                        <p:cTn id="41" dur="500"/>
                                        <p:tgtEl>
                                          <p:spTgt spid="39"/>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left)">
                                      <p:cBhvr>
                                        <p:cTn id="45" dur="500"/>
                                        <p:tgtEl>
                                          <p:spTgt spid="40"/>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mph" presetSubtype="0" fill="hold" nodeType="clickEffect">
                                  <p:stCondLst>
                                    <p:cond delay="0"/>
                                  </p:stCondLst>
                                  <p:childTnLst>
                                    <p:animRot by="1800000">
                                      <p:cBhvr>
                                        <p:cTn id="49" dur="500" fill="hold"/>
                                        <p:tgtEl>
                                          <p:spTgt spid="30"/>
                                        </p:tgtEl>
                                        <p:attrNameLst>
                                          <p:attrName>r</p:attrName>
                                        </p:attrNameLst>
                                      </p:cBhvr>
                                    </p:animRot>
                                  </p:childTnLst>
                                </p:cTn>
                              </p:par>
                            </p:childTnLst>
                          </p:cTn>
                        </p:par>
                        <p:par>
                          <p:cTn id="50" fill="hold">
                            <p:stCondLst>
                              <p:cond delay="500"/>
                            </p:stCondLst>
                            <p:childTnLst>
                              <p:par>
                                <p:cTn id="51" presetID="53" presetClass="entr" presetSubtype="16"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p:cTn id="53" dur="500" fill="hold"/>
                                        <p:tgtEl>
                                          <p:spTgt spid="41"/>
                                        </p:tgtEl>
                                        <p:attrNameLst>
                                          <p:attrName>ppt_w</p:attrName>
                                        </p:attrNameLst>
                                      </p:cBhvr>
                                      <p:tavLst>
                                        <p:tav tm="0">
                                          <p:val>
                                            <p:fltVal val="0"/>
                                          </p:val>
                                        </p:tav>
                                        <p:tav tm="100000">
                                          <p:val>
                                            <p:strVal val="#ppt_w"/>
                                          </p:val>
                                        </p:tav>
                                      </p:tavLst>
                                    </p:anim>
                                    <p:anim calcmode="lin" valueType="num">
                                      <p:cBhvr>
                                        <p:cTn id="54" dur="500" fill="hold"/>
                                        <p:tgtEl>
                                          <p:spTgt spid="41"/>
                                        </p:tgtEl>
                                        <p:attrNameLst>
                                          <p:attrName>ppt_h</p:attrName>
                                        </p:attrNameLst>
                                      </p:cBhvr>
                                      <p:tavLst>
                                        <p:tav tm="0">
                                          <p:val>
                                            <p:fltVal val="0"/>
                                          </p:val>
                                        </p:tav>
                                        <p:tav tm="100000">
                                          <p:val>
                                            <p:strVal val="#ppt_h"/>
                                          </p:val>
                                        </p:tav>
                                      </p:tavLst>
                                    </p:anim>
                                    <p:animEffect transition="in" filter="fade">
                                      <p:cBhvr>
                                        <p:cTn id="55" dur="500"/>
                                        <p:tgtEl>
                                          <p:spTgt spid="41"/>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wipe(left)">
                                      <p:cBhvr>
                                        <p:cTn id="59" dur="500"/>
                                        <p:tgtEl>
                                          <p:spTgt spid="42"/>
                                        </p:tgtEl>
                                      </p:cBhvr>
                                    </p:animEffect>
                                  </p:childTnLst>
                                </p:cTn>
                              </p:par>
                            </p:childTnLst>
                          </p:cTn>
                        </p:par>
                      </p:childTnLst>
                    </p:cTn>
                  </p:par>
                  <p:par>
                    <p:cTn id="60" fill="hold">
                      <p:stCondLst>
                        <p:cond delay="indefinite"/>
                      </p:stCondLst>
                      <p:childTnLst>
                        <p:par>
                          <p:cTn id="61" fill="hold">
                            <p:stCondLst>
                              <p:cond delay="0"/>
                            </p:stCondLst>
                            <p:childTnLst>
                              <p:par>
                                <p:cTn id="62" presetID="8" presetClass="emph" presetSubtype="0" fill="hold" nodeType="clickEffect">
                                  <p:stCondLst>
                                    <p:cond delay="0"/>
                                  </p:stCondLst>
                                  <p:childTnLst>
                                    <p:animRot by="1200000">
                                      <p:cBhvr>
                                        <p:cTn id="63" dur="500" fill="hold"/>
                                        <p:tgtEl>
                                          <p:spTgt spid="30"/>
                                        </p:tgtEl>
                                        <p:attrNameLst>
                                          <p:attrName>r</p:attrName>
                                        </p:attrNameLst>
                                      </p:cBhvr>
                                    </p:animRot>
                                  </p:childTnLst>
                                </p:cTn>
                              </p:par>
                            </p:childTnLst>
                          </p:cTn>
                        </p:par>
                        <p:par>
                          <p:cTn id="64" fill="hold">
                            <p:stCondLst>
                              <p:cond delay="500"/>
                            </p:stCondLst>
                            <p:childTnLst>
                              <p:par>
                                <p:cTn id="65" presetID="53" presetClass="entr" presetSubtype="16"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p:cTn id="67" dur="500" fill="hold"/>
                                        <p:tgtEl>
                                          <p:spTgt spid="43"/>
                                        </p:tgtEl>
                                        <p:attrNameLst>
                                          <p:attrName>ppt_w</p:attrName>
                                        </p:attrNameLst>
                                      </p:cBhvr>
                                      <p:tavLst>
                                        <p:tav tm="0">
                                          <p:val>
                                            <p:fltVal val="0"/>
                                          </p:val>
                                        </p:tav>
                                        <p:tav tm="100000">
                                          <p:val>
                                            <p:strVal val="#ppt_w"/>
                                          </p:val>
                                        </p:tav>
                                      </p:tavLst>
                                    </p:anim>
                                    <p:anim calcmode="lin" valueType="num">
                                      <p:cBhvr>
                                        <p:cTn id="68" dur="500" fill="hold"/>
                                        <p:tgtEl>
                                          <p:spTgt spid="43"/>
                                        </p:tgtEl>
                                        <p:attrNameLst>
                                          <p:attrName>ppt_h</p:attrName>
                                        </p:attrNameLst>
                                      </p:cBhvr>
                                      <p:tavLst>
                                        <p:tav tm="0">
                                          <p:val>
                                            <p:fltVal val="0"/>
                                          </p:val>
                                        </p:tav>
                                        <p:tav tm="100000">
                                          <p:val>
                                            <p:strVal val="#ppt_h"/>
                                          </p:val>
                                        </p:tav>
                                      </p:tavLst>
                                    </p:anim>
                                    <p:animEffect transition="in" filter="fade">
                                      <p:cBhvr>
                                        <p:cTn id="69" dur="500"/>
                                        <p:tgtEl>
                                          <p:spTgt spid="43"/>
                                        </p:tgtEl>
                                      </p:cBhvr>
                                    </p:animEffect>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left)">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8" presetClass="emph" presetSubtype="0" fill="hold" nodeType="clickEffect">
                                  <p:stCondLst>
                                    <p:cond delay="0"/>
                                  </p:stCondLst>
                                  <p:childTnLst>
                                    <p:animRot by="2100000">
                                      <p:cBhvr>
                                        <p:cTn id="77" dur="500" fill="hold"/>
                                        <p:tgtEl>
                                          <p:spTgt spid="30"/>
                                        </p:tgtEl>
                                        <p:attrNameLst>
                                          <p:attrName>r</p:attrName>
                                        </p:attrNameLst>
                                      </p:cBhvr>
                                    </p:animRot>
                                  </p:childTnLst>
                                </p:cTn>
                              </p:par>
                            </p:childTnLst>
                          </p:cTn>
                        </p:par>
                        <p:par>
                          <p:cTn id="78" fill="hold">
                            <p:stCondLst>
                              <p:cond delay="500"/>
                            </p:stCondLst>
                            <p:childTnLst>
                              <p:par>
                                <p:cTn id="79" presetID="53" presetClass="entr" presetSubtype="16" fill="hold" grpId="0" nodeType="afterEffect">
                                  <p:stCondLst>
                                    <p:cond delay="0"/>
                                  </p:stCondLst>
                                  <p:childTnLst>
                                    <p:set>
                                      <p:cBhvr>
                                        <p:cTn id="80" dur="1" fill="hold">
                                          <p:stCondLst>
                                            <p:cond delay="0"/>
                                          </p:stCondLst>
                                        </p:cTn>
                                        <p:tgtEl>
                                          <p:spTgt spid="45"/>
                                        </p:tgtEl>
                                        <p:attrNameLst>
                                          <p:attrName>style.visibility</p:attrName>
                                        </p:attrNameLst>
                                      </p:cBhvr>
                                      <p:to>
                                        <p:strVal val="visible"/>
                                      </p:to>
                                    </p:set>
                                    <p:anim calcmode="lin" valueType="num">
                                      <p:cBhvr>
                                        <p:cTn id="81" dur="500" fill="hold"/>
                                        <p:tgtEl>
                                          <p:spTgt spid="45"/>
                                        </p:tgtEl>
                                        <p:attrNameLst>
                                          <p:attrName>ppt_w</p:attrName>
                                        </p:attrNameLst>
                                      </p:cBhvr>
                                      <p:tavLst>
                                        <p:tav tm="0">
                                          <p:val>
                                            <p:fltVal val="0"/>
                                          </p:val>
                                        </p:tav>
                                        <p:tav tm="100000">
                                          <p:val>
                                            <p:strVal val="#ppt_w"/>
                                          </p:val>
                                        </p:tav>
                                      </p:tavLst>
                                    </p:anim>
                                    <p:anim calcmode="lin" valueType="num">
                                      <p:cBhvr>
                                        <p:cTn id="82" dur="500" fill="hold"/>
                                        <p:tgtEl>
                                          <p:spTgt spid="45"/>
                                        </p:tgtEl>
                                        <p:attrNameLst>
                                          <p:attrName>ppt_h</p:attrName>
                                        </p:attrNameLst>
                                      </p:cBhvr>
                                      <p:tavLst>
                                        <p:tav tm="0">
                                          <p:val>
                                            <p:fltVal val="0"/>
                                          </p:val>
                                        </p:tav>
                                        <p:tav tm="100000">
                                          <p:val>
                                            <p:strVal val="#ppt_h"/>
                                          </p:val>
                                        </p:tav>
                                      </p:tavLst>
                                    </p:anim>
                                    <p:animEffect transition="in" filter="fade">
                                      <p:cBhvr>
                                        <p:cTn id="83" dur="500"/>
                                        <p:tgtEl>
                                          <p:spTgt spid="45"/>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wipe(left)">
                                      <p:cBhvr>
                                        <p:cTn id="8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animBg="1"/>
      <p:bldP spid="38" grpId="0"/>
      <p:bldP spid="39" grpId="0" animBg="1"/>
      <p:bldP spid="40" grpId="0"/>
      <p:bldP spid="41" grpId="0" animBg="1"/>
      <p:bldP spid="42" grpId="0"/>
      <p:bldP spid="43" grpId="0" animBg="1"/>
      <p:bldP spid="44" grpId="0"/>
      <p:bldP spid="45" grpId="0" animBg="1"/>
      <p:bldP spid="4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Ellipse 13">
            <a:extLst>
              <a:ext uri="{FF2B5EF4-FFF2-40B4-BE49-F238E27FC236}">
                <a16:creationId xmlns:a16="http://schemas.microsoft.com/office/drawing/2014/main" id="{08AA166E-A37A-38D3-B697-11E637C1D485}"/>
              </a:ext>
            </a:extLst>
          </p:cNvPr>
          <p:cNvSpPr/>
          <p:nvPr/>
        </p:nvSpPr>
        <p:spPr>
          <a:xfrm>
            <a:off x="838200" y="5059478"/>
            <a:ext cx="2189812" cy="2270712"/>
          </a:xfrm>
          <a:prstGeom prst="ellipse">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13" name="Rectangle 12">
            <a:extLst>
              <a:ext uri="{FF2B5EF4-FFF2-40B4-BE49-F238E27FC236}">
                <a16:creationId xmlns:a16="http://schemas.microsoft.com/office/drawing/2014/main" id="{8ED842E8-4CFD-9BA5-A83C-BD5C6495CE7C}"/>
              </a:ext>
            </a:extLst>
          </p:cNvPr>
          <p:cNvSpPr/>
          <p:nvPr/>
        </p:nvSpPr>
        <p:spPr>
          <a:xfrm>
            <a:off x="9533743" y="1556375"/>
            <a:ext cx="2189812" cy="5301625"/>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11" name="Titre 10">
            <a:extLst>
              <a:ext uri="{FF2B5EF4-FFF2-40B4-BE49-F238E27FC236}">
                <a16:creationId xmlns:a16="http://schemas.microsoft.com/office/drawing/2014/main" id="{4EBBCC5F-E303-0862-ECD6-021B7E91606E}"/>
              </a:ext>
            </a:extLst>
          </p:cNvPr>
          <p:cNvSpPr txBox="1">
            <a:spLocks noGrp="1"/>
          </p:cNvSpPr>
          <p:nvPr>
            <p:ph type="title"/>
          </p:nvPr>
        </p:nvSpPr>
        <p:spPr>
          <a:xfrm>
            <a:off x="2711918" y="716145"/>
            <a:ext cx="5724644" cy="840230"/>
          </a:xfrm>
          <a:prstGeom prst="rect">
            <a:avLst/>
          </a:prstGeom>
          <a:noFill/>
        </p:spPr>
        <p:txBody>
          <a:bodyPr wrap="none" rtlCol="0">
            <a:spAutoFit/>
          </a:bodyPr>
          <a:lstStyle/>
          <a:p>
            <a:r>
              <a:rPr lang="fr-US" sz="5400" b="1" dirty="0">
                <a:latin typeface="Times New Roman" panose="02020603050405020304" pitchFamily="18" charset="0"/>
                <a:cs typeface="Times New Roman" panose="02020603050405020304" pitchFamily="18" charset="0"/>
              </a:rPr>
              <a:t>INTRODUCTION</a:t>
            </a:r>
          </a:p>
        </p:txBody>
      </p:sp>
      <p:sp>
        <p:nvSpPr>
          <p:cNvPr id="8" name="Espace réservé du texte 7">
            <a:extLst>
              <a:ext uri="{FF2B5EF4-FFF2-40B4-BE49-F238E27FC236}">
                <a16:creationId xmlns:a16="http://schemas.microsoft.com/office/drawing/2014/main" id="{77F18DCE-F244-E801-C90F-C0611C90B49D}"/>
              </a:ext>
            </a:extLst>
          </p:cNvPr>
          <p:cNvSpPr>
            <a:spLocks noGrp="1"/>
          </p:cNvSpPr>
          <p:nvPr>
            <p:ph type="body" sz="quarter" idx="13"/>
          </p:nvPr>
        </p:nvSpPr>
        <p:spPr>
          <a:xfrm>
            <a:off x="1815806" y="815043"/>
            <a:ext cx="621792" cy="642434"/>
          </a:xfrm>
        </p:spPr>
        <p:txBody>
          <a:bodyPr/>
          <a:lstStyle/>
          <a:p>
            <a:r>
              <a:rPr lang="fr-US" dirty="0">
                <a:solidFill>
                  <a:schemeClr val="tx1"/>
                </a:solidFill>
              </a:rPr>
              <a:t>1</a:t>
            </a:r>
          </a:p>
        </p:txBody>
      </p:sp>
      <p:sp>
        <p:nvSpPr>
          <p:cNvPr id="10" name="ZoneTexte 9">
            <a:extLst>
              <a:ext uri="{FF2B5EF4-FFF2-40B4-BE49-F238E27FC236}">
                <a16:creationId xmlns:a16="http://schemas.microsoft.com/office/drawing/2014/main" id="{C7827C0A-1349-9A51-5A14-56932B008D30}"/>
              </a:ext>
            </a:extLst>
          </p:cNvPr>
          <p:cNvSpPr txBox="1"/>
          <p:nvPr/>
        </p:nvSpPr>
        <p:spPr>
          <a:xfrm>
            <a:off x="468445" y="2332131"/>
            <a:ext cx="11027228" cy="2795958"/>
          </a:xfrm>
          <a:prstGeom prst="rect">
            <a:avLst/>
          </a:prstGeom>
          <a:noFill/>
        </p:spPr>
        <p:txBody>
          <a:bodyPr wrap="square" rtlCol="0">
            <a:spAutoFit/>
          </a:bodyPr>
          <a:lstStyle/>
          <a:p>
            <a:pPr marL="0" marR="0" indent="449580" algn="just">
              <a:lnSpc>
                <a:spcPct val="150000"/>
              </a:lnSpc>
              <a:spcBef>
                <a:spcPts val="0"/>
              </a:spcBef>
              <a:spcAft>
                <a:spcPts val="0"/>
              </a:spcAft>
            </a:pPr>
            <a:r>
              <a:rPr lang="fr-FR" sz="2400" dirty="0">
                <a:latin typeface="Times New Roman" panose="02020603050405020304" pitchFamily="18" charset="0"/>
                <a:cs typeface="Times New Roman" panose="02020603050405020304" pitchFamily="18" charset="0"/>
              </a:rPr>
              <a:t>Les rafistoleurs, localement appelés "</a:t>
            </a:r>
            <a:r>
              <a:rPr lang="fr-FR" sz="2400" dirty="0" err="1">
                <a:latin typeface="Times New Roman" panose="02020603050405020304" pitchFamily="18" charset="0"/>
                <a:cs typeface="Times New Roman" panose="02020603050405020304" pitchFamily="18" charset="0"/>
              </a:rPr>
              <a:t>toclo</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toclo</a:t>
            </a:r>
            <a:r>
              <a:rPr lang="fr-FR" sz="2400" dirty="0">
                <a:latin typeface="Times New Roman" panose="02020603050405020304" pitchFamily="18" charset="0"/>
                <a:cs typeface="Times New Roman" panose="02020603050405020304" pitchFamily="18" charset="0"/>
              </a:rPr>
              <a:t>" en Côte d'Ivoire, passent leurs journées à marcher sous le soleil pour trouver des clients. L'objectif de ce projet est de digitaliser ce processus en créant une application qui permet aux rafistoleurs de trouver plus facilement des clients et aux clients de trouver des rafistoleurs disponibles dans leur entourage.</a:t>
            </a:r>
            <a:endParaRPr lang="fr-US"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9" name="Espace réservé du numéro de diapositive 1">
            <a:extLst>
              <a:ext uri="{FF2B5EF4-FFF2-40B4-BE49-F238E27FC236}">
                <a16:creationId xmlns:a16="http://schemas.microsoft.com/office/drawing/2014/main" id="{36B806C5-4EA7-4163-BD5E-33B5BF040765}"/>
              </a:ext>
            </a:extLst>
          </p:cNvPr>
          <p:cNvSpPr>
            <a:spLocks noGrp="1"/>
          </p:cNvSpPr>
          <p:nvPr>
            <p:ph type="sldNum" sz="quarter" idx="16"/>
          </p:nvPr>
        </p:nvSpPr>
        <p:spPr>
          <a:xfrm>
            <a:off x="9996488" y="6019800"/>
            <a:ext cx="941387" cy="622300"/>
          </a:xfrm>
        </p:spPr>
        <p:txBody>
          <a:bodyPr/>
          <a:lstStyle/>
          <a:p>
            <a:pPr rtl="0"/>
            <a:r>
              <a:rPr lang="fr-FR" dirty="0">
                <a:solidFill>
                  <a:schemeClr val="tx1"/>
                </a:solidFill>
              </a:rPr>
              <a:t>1</a:t>
            </a:r>
          </a:p>
        </p:txBody>
      </p:sp>
      <p:sp>
        <p:nvSpPr>
          <p:cNvPr id="12" name="Espace réservé du numéro de diapositive 1">
            <a:extLst>
              <a:ext uri="{FF2B5EF4-FFF2-40B4-BE49-F238E27FC236}">
                <a16:creationId xmlns:a16="http://schemas.microsoft.com/office/drawing/2014/main" id="{580C3E23-9C70-4D2C-98A9-CD14C4558020}"/>
              </a:ext>
            </a:extLst>
          </p:cNvPr>
          <p:cNvSpPr txBox="1">
            <a:spLocks/>
          </p:cNvSpPr>
          <p:nvPr/>
        </p:nvSpPr>
        <p:spPr>
          <a:xfrm>
            <a:off x="9995803" y="6019954"/>
            <a:ext cx="941832" cy="621792"/>
          </a:xfrm>
          <a:prstGeom prst="rect">
            <a:avLst/>
          </a:prstGeom>
        </p:spPr>
        <p:txBody>
          <a:bodyPr vert="horz" lIns="91440" tIns="45720" rIns="91440" bIns="45720" rtlCol="0" anchor="ctr"/>
          <a:lstStyle>
            <a:defPPr>
              <a:defRPr lang="fr-FR"/>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a:solidFill>
                  <a:schemeClr val="tx1"/>
                </a:solidFill>
              </a:rPr>
              <a:t>1</a:t>
            </a:r>
            <a:endParaRPr lang="fr-FR" dirty="0">
              <a:solidFill>
                <a:schemeClr val="tx1"/>
              </a:solidFill>
            </a:endParaRPr>
          </a:p>
        </p:txBody>
      </p:sp>
    </p:spTree>
    <p:extLst>
      <p:ext uri="{BB962C8B-B14F-4D97-AF65-F5344CB8AC3E}">
        <p14:creationId xmlns:p14="http://schemas.microsoft.com/office/powerpoint/2010/main" val="134322335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50213FE-3835-7072-F6DD-082BD9106027}"/>
              </a:ext>
            </a:extLst>
          </p:cNvPr>
          <p:cNvSpPr txBox="1"/>
          <p:nvPr/>
        </p:nvSpPr>
        <p:spPr>
          <a:xfrm>
            <a:off x="519741" y="2976830"/>
            <a:ext cx="9157659" cy="1015663"/>
          </a:xfrm>
          <a:prstGeom prst="rect">
            <a:avLst/>
          </a:prstGeom>
          <a:noFill/>
        </p:spPr>
        <p:txBody>
          <a:bodyPr wrap="square" rtlCol="0">
            <a:spAutoFit/>
          </a:bodyPr>
          <a:lstStyle/>
          <a:p>
            <a:r>
              <a:rPr lang="fr-US" sz="6000" b="1" dirty="0">
                <a:latin typeface="Times New Roman" panose="02020603050405020304" pitchFamily="18" charset="0"/>
                <a:cs typeface="Times New Roman" panose="02020603050405020304" pitchFamily="18" charset="0"/>
              </a:rPr>
              <a:t>2. ACTEURS DU PROJET</a:t>
            </a:r>
          </a:p>
        </p:txBody>
      </p:sp>
      <p:sp>
        <p:nvSpPr>
          <p:cNvPr id="4" name="Espace réservé du numéro de diapositive 1">
            <a:extLst>
              <a:ext uri="{FF2B5EF4-FFF2-40B4-BE49-F238E27FC236}">
                <a16:creationId xmlns:a16="http://schemas.microsoft.com/office/drawing/2014/main" id="{3411962E-65DF-4B83-8DEB-238E0D21A610}"/>
              </a:ext>
            </a:extLst>
          </p:cNvPr>
          <p:cNvSpPr txBox="1">
            <a:spLocks/>
          </p:cNvSpPr>
          <p:nvPr/>
        </p:nvSpPr>
        <p:spPr>
          <a:xfrm>
            <a:off x="9995803" y="6019954"/>
            <a:ext cx="941832" cy="621792"/>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dirty="0"/>
              <a:t>2</a:t>
            </a:r>
          </a:p>
        </p:txBody>
      </p:sp>
    </p:spTree>
    <p:extLst>
      <p:ext uri="{BB962C8B-B14F-4D97-AF65-F5344CB8AC3E}">
        <p14:creationId xmlns:p14="http://schemas.microsoft.com/office/powerpoint/2010/main" val="4163351800"/>
      </p:ext>
    </p:extLst>
  </p:cSld>
  <p:clrMapOvr>
    <a:masterClrMapping/>
  </p:clrMapOvr>
  <mc:AlternateContent xmlns:mc="http://schemas.openxmlformats.org/markup-compatibility/2006" xmlns:p15="http://schemas.microsoft.com/office/powerpoint/2012/main">
    <mc:Choice Requires="p15">
      <p:transition spd="med">
        <p15:prstTrans prst="drap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125" autoRev="1" fill="hold">
                                          <p:stCondLst>
                                            <p:cond delay="0"/>
                                          </p:stCondLst>
                                        </p:cTn>
                                        <p:tgtEl>
                                          <p:spTgt spid="3"/>
                                        </p:tgtEl>
                                        <p:attrNameLst>
                                          <p:attrName>ppt_w</p:attrName>
                                        </p:attrNameLst>
                                      </p:cBhvr>
                                    </p:anim>
                                    <p:anim by="(#ppt_w*0.50)" calcmode="lin" valueType="num">
                                      <p:cBhvr>
                                        <p:cTn id="8" dur="125" decel="50000" autoRev="1" fill="hold">
                                          <p:stCondLst>
                                            <p:cond delay="0"/>
                                          </p:stCondLst>
                                        </p:cTn>
                                        <p:tgtEl>
                                          <p:spTgt spid="3"/>
                                        </p:tgtEl>
                                        <p:attrNameLst>
                                          <p:attrName>ppt_x</p:attrName>
                                        </p:attrNameLst>
                                      </p:cBhvr>
                                    </p:anim>
                                    <p:anim from="(-#ppt_h/2)" to="(#ppt_y)" calcmode="lin" valueType="num">
                                      <p:cBhvr>
                                        <p:cTn id="9" dur="250" fill="hold">
                                          <p:stCondLst>
                                            <p:cond delay="0"/>
                                          </p:stCondLst>
                                        </p:cTn>
                                        <p:tgtEl>
                                          <p:spTgt spid="3"/>
                                        </p:tgtEl>
                                        <p:attrNameLst>
                                          <p:attrName>ppt_y</p:attrName>
                                        </p:attrNameLst>
                                      </p:cBhvr>
                                    </p:anim>
                                    <p:animRot by="21600000">
                                      <p:cBhvr>
                                        <p:cTn id="10" dur="25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9">
            <a:extLst>
              <a:ext uri="{FF2B5EF4-FFF2-40B4-BE49-F238E27FC236}">
                <a16:creationId xmlns:a16="http://schemas.microsoft.com/office/drawing/2014/main" id="{6BD82985-7C2B-59D2-BBE2-17222A4CFEEA}"/>
              </a:ext>
            </a:extLst>
          </p:cNvPr>
          <p:cNvGrpSpPr/>
          <p:nvPr/>
        </p:nvGrpSpPr>
        <p:grpSpPr>
          <a:xfrm rot="15742485" flipH="1">
            <a:off x="-71169" y="-1193890"/>
            <a:ext cx="834234" cy="2470201"/>
            <a:chOff x="-95720" y="0"/>
            <a:chExt cx="834234" cy="2470201"/>
          </a:xfrm>
        </p:grpSpPr>
        <p:pic>
          <p:nvPicPr>
            <p:cNvPr id="20" name="Graphic 10">
              <a:extLst>
                <a:ext uri="{FF2B5EF4-FFF2-40B4-BE49-F238E27FC236}">
                  <a16:creationId xmlns:a16="http://schemas.microsoft.com/office/drawing/2014/main" id="{397F132D-A2C7-7330-C442-585666FCFA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21" name="Graphic 15">
              <a:extLst>
                <a:ext uri="{FF2B5EF4-FFF2-40B4-BE49-F238E27FC236}">
                  <a16:creationId xmlns:a16="http://schemas.microsoft.com/office/drawing/2014/main" id="{9DC1D1EE-7641-A4BB-5907-F2543F6467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23" name="Graphic 16">
              <a:extLst>
                <a:ext uri="{FF2B5EF4-FFF2-40B4-BE49-F238E27FC236}">
                  <a16:creationId xmlns:a16="http://schemas.microsoft.com/office/drawing/2014/main" id="{004F9771-F66C-AE7B-D814-4C4F1E166AB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sp>
        <p:nvSpPr>
          <p:cNvPr id="25" name="Rectangle : coins arrondis 24">
            <a:extLst>
              <a:ext uri="{FF2B5EF4-FFF2-40B4-BE49-F238E27FC236}">
                <a16:creationId xmlns:a16="http://schemas.microsoft.com/office/drawing/2014/main" id="{E68266A3-88A2-7317-EFC2-237435346E29}"/>
              </a:ext>
            </a:extLst>
          </p:cNvPr>
          <p:cNvSpPr/>
          <p:nvPr/>
        </p:nvSpPr>
        <p:spPr>
          <a:xfrm>
            <a:off x="3374822" y="1604545"/>
            <a:ext cx="3772056" cy="87436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sz="2000">
              <a:solidFill>
                <a:srgbClr val="000000"/>
              </a:solidFill>
              <a:latin typeface="Times New Roman" panose="02020603050405020304" pitchFamily="18" charset="0"/>
              <a:cs typeface="Times New Roman" panose="02020603050405020304" pitchFamily="18" charset="0"/>
            </a:endParaRPr>
          </a:p>
        </p:txBody>
      </p:sp>
      <p:sp>
        <p:nvSpPr>
          <p:cNvPr id="26" name="ZoneTexte 25">
            <a:extLst>
              <a:ext uri="{FF2B5EF4-FFF2-40B4-BE49-F238E27FC236}">
                <a16:creationId xmlns:a16="http://schemas.microsoft.com/office/drawing/2014/main" id="{68CEC168-8482-A487-EE61-AD20227A5E2A}"/>
              </a:ext>
            </a:extLst>
          </p:cNvPr>
          <p:cNvSpPr txBox="1"/>
          <p:nvPr/>
        </p:nvSpPr>
        <p:spPr>
          <a:xfrm>
            <a:off x="3539936" y="1664542"/>
            <a:ext cx="3772056" cy="523220"/>
          </a:xfrm>
          <a:prstGeom prst="rect">
            <a:avLst/>
          </a:prstGeom>
          <a:noFill/>
        </p:spPr>
        <p:txBody>
          <a:bodyPr wrap="square" rtlCol="0">
            <a:spAutoFit/>
          </a:bodyPr>
          <a:lstStyle/>
          <a:p>
            <a:r>
              <a:rPr lang="fr-US" sz="2800" dirty="0">
                <a:solidFill>
                  <a:srgbClr val="00B0F0"/>
                </a:solidFill>
                <a:latin typeface="Times New Roman" panose="02020603050405020304" pitchFamily="18" charset="0"/>
                <a:cs typeface="Times New Roman" panose="02020603050405020304" pitchFamily="18" charset="0"/>
              </a:rPr>
              <a:t>Le Maitre d’ouvrage</a:t>
            </a:r>
          </a:p>
        </p:txBody>
      </p:sp>
      <p:sp>
        <p:nvSpPr>
          <p:cNvPr id="27" name="ZoneTexte 26">
            <a:extLst>
              <a:ext uri="{FF2B5EF4-FFF2-40B4-BE49-F238E27FC236}">
                <a16:creationId xmlns:a16="http://schemas.microsoft.com/office/drawing/2014/main" id="{E286A793-AF0C-8729-BE84-9BC526A42BE5}"/>
              </a:ext>
            </a:extLst>
          </p:cNvPr>
          <p:cNvSpPr txBox="1"/>
          <p:nvPr/>
        </p:nvSpPr>
        <p:spPr>
          <a:xfrm>
            <a:off x="4607893" y="2073463"/>
            <a:ext cx="1052276"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Dr </a:t>
            </a:r>
            <a:r>
              <a:rPr lang="en-US" sz="2000" b="1" dirty="0" err="1">
                <a:latin typeface="Times New Roman" panose="02020603050405020304" pitchFamily="18" charset="0"/>
                <a:cs typeface="Times New Roman" panose="02020603050405020304" pitchFamily="18" charset="0"/>
              </a:rPr>
              <a:t>Soro</a:t>
            </a:r>
            <a:endParaRPr lang="fr-US" sz="2000" b="1" dirty="0">
              <a:latin typeface="Times New Roman" panose="02020603050405020304" pitchFamily="18" charset="0"/>
              <a:cs typeface="Times New Roman" panose="02020603050405020304" pitchFamily="18" charset="0"/>
            </a:endParaRPr>
          </a:p>
        </p:txBody>
      </p:sp>
      <p:sp>
        <p:nvSpPr>
          <p:cNvPr id="28" name="Rectangle : coins arrondis 27">
            <a:extLst>
              <a:ext uri="{FF2B5EF4-FFF2-40B4-BE49-F238E27FC236}">
                <a16:creationId xmlns:a16="http://schemas.microsoft.com/office/drawing/2014/main" id="{F289E5A8-46D4-1345-6DE3-449FF0597CCF}"/>
              </a:ext>
            </a:extLst>
          </p:cNvPr>
          <p:cNvSpPr/>
          <p:nvPr/>
        </p:nvSpPr>
        <p:spPr>
          <a:xfrm>
            <a:off x="3354723" y="2838464"/>
            <a:ext cx="3728339" cy="116378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sz="2000">
              <a:latin typeface="Times New Roman" panose="02020603050405020304" pitchFamily="18" charset="0"/>
              <a:cs typeface="Times New Roman" panose="02020603050405020304" pitchFamily="18" charset="0"/>
            </a:endParaRPr>
          </a:p>
        </p:txBody>
      </p:sp>
      <p:sp>
        <p:nvSpPr>
          <p:cNvPr id="29" name="Ellipse 28">
            <a:extLst>
              <a:ext uri="{FF2B5EF4-FFF2-40B4-BE49-F238E27FC236}">
                <a16:creationId xmlns:a16="http://schemas.microsoft.com/office/drawing/2014/main" id="{2839F426-644B-53E8-3E08-43366FF02043}"/>
              </a:ext>
            </a:extLst>
          </p:cNvPr>
          <p:cNvSpPr/>
          <p:nvPr/>
        </p:nvSpPr>
        <p:spPr>
          <a:xfrm>
            <a:off x="7989106" y="2803533"/>
            <a:ext cx="1678150" cy="151982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a:p>
        </p:txBody>
      </p:sp>
      <p:cxnSp>
        <p:nvCxnSpPr>
          <p:cNvPr id="30" name="Connecteur droit 29">
            <a:extLst>
              <a:ext uri="{FF2B5EF4-FFF2-40B4-BE49-F238E27FC236}">
                <a16:creationId xmlns:a16="http://schemas.microsoft.com/office/drawing/2014/main" id="{F9EF8FA9-69E1-2447-B6C2-0EE14678C3CC}"/>
              </a:ext>
            </a:extLst>
          </p:cNvPr>
          <p:cNvCxnSpPr>
            <a:cxnSpLocks/>
          </p:cNvCxnSpPr>
          <p:nvPr/>
        </p:nvCxnSpPr>
        <p:spPr>
          <a:xfrm>
            <a:off x="5456016" y="2467122"/>
            <a:ext cx="34194" cy="370263"/>
          </a:xfrm>
          <a:prstGeom prst="line">
            <a:avLst/>
          </a:prstGeom>
        </p:spPr>
        <p:style>
          <a:lnRef idx="1">
            <a:schemeClr val="dk1"/>
          </a:lnRef>
          <a:fillRef idx="0">
            <a:schemeClr val="dk1"/>
          </a:fillRef>
          <a:effectRef idx="0">
            <a:schemeClr val="dk1"/>
          </a:effectRef>
          <a:fontRef idx="minor">
            <a:schemeClr val="tx1"/>
          </a:fontRef>
        </p:style>
      </p:cxnSp>
      <p:sp>
        <p:nvSpPr>
          <p:cNvPr id="31" name="Rectangle : coins arrondis 30">
            <a:extLst>
              <a:ext uri="{FF2B5EF4-FFF2-40B4-BE49-F238E27FC236}">
                <a16:creationId xmlns:a16="http://schemas.microsoft.com/office/drawing/2014/main" id="{AC20B395-BAD6-9BF2-6296-8F442C3AA844}"/>
              </a:ext>
            </a:extLst>
          </p:cNvPr>
          <p:cNvSpPr/>
          <p:nvPr/>
        </p:nvSpPr>
        <p:spPr>
          <a:xfrm>
            <a:off x="3125046" y="4890227"/>
            <a:ext cx="4444369" cy="114608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sz="2000">
              <a:latin typeface="Times New Roman" panose="02020603050405020304" pitchFamily="18" charset="0"/>
              <a:cs typeface="Times New Roman" panose="02020603050405020304" pitchFamily="18" charset="0"/>
            </a:endParaRPr>
          </a:p>
        </p:txBody>
      </p:sp>
      <p:cxnSp>
        <p:nvCxnSpPr>
          <p:cNvPr id="33" name="Connecteur droit 32">
            <a:extLst>
              <a:ext uri="{FF2B5EF4-FFF2-40B4-BE49-F238E27FC236}">
                <a16:creationId xmlns:a16="http://schemas.microsoft.com/office/drawing/2014/main" id="{182CAC0E-1AC4-93A5-5662-495A5244343F}"/>
              </a:ext>
            </a:extLst>
          </p:cNvPr>
          <p:cNvCxnSpPr>
            <a:cxnSpLocks/>
            <a:stCxn id="37" idx="2"/>
          </p:cNvCxnSpPr>
          <p:nvPr/>
        </p:nvCxnSpPr>
        <p:spPr>
          <a:xfrm flipH="1">
            <a:off x="4334040" y="4001596"/>
            <a:ext cx="1046032" cy="880261"/>
          </a:xfrm>
          <a:prstGeom prst="line">
            <a:avLst/>
          </a:prstGeom>
        </p:spPr>
        <p:style>
          <a:lnRef idx="1">
            <a:schemeClr val="dk1"/>
          </a:lnRef>
          <a:fillRef idx="0">
            <a:schemeClr val="dk1"/>
          </a:fillRef>
          <a:effectRef idx="0">
            <a:schemeClr val="dk1"/>
          </a:effectRef>
          <a:fontRef idx="minor">
            <a:schemeClr val="tx1"/>
          </a:fontRef>
        </p:style>
      </p:cxnSp>
      <p:sp>
        <p:nvSpPr>
          <p:cNvPr id="35" name="ZoneTexte 34">
            <a:extLst>
              <a:ext uri="{FF2B5EF4-FFF2-40B4-BE49-F238E27FC236}">
                <a16:creationId xmlns:a16="http://schemas.microsoft.com/office/drawing/2014/main" id="{C006C391-A1D8-5946-59AC-C78B546E0C8C}"/>
              </a:ext>
            </a:extLst>
          </p:cNvPr>
          <p:cNvSpPr txBox="1"/>
          <p:nvPr/>
        </p:nvSpPr>
        <p:spPr>
          <a:xfrm>
            <a:off x="3768133" y="2767198"/>
            <a:ext cx="3202054" cy="584775"/>
          </a:xfrm>
          <a:prstGeom prst="rect">
            <a:avLst/>
          </a:prstGeom>
          <a:noFill/>
        </p:spPr>
        <p:txBody>
          <a:bodyPr wrap="square" rtlCol="0">
            <a:spAutoFit/>
          </a:bodyPr>
          <a:lstStyle/>
          <a:p>
            <a:r>
              <a:rPr lang="fr-US" sz="3200" dirty="0">
                <a:solidFill>
                  <a:srgbClr val="00B0F0"/>
                </a:solidFill>
                <a:latin typeface="Times New Roman" panose="02020603050405020304" pitchFamily="18" charset="0"/>
                <a:cs typeface="Times New Roman" panose="02020603050405020304" pitchFamily="18" charset="0"/>
              </a:rPr>
              <a:t>Maitre d’œuvre</a:t>
            </a:r>
          </a:p>
        </p:txBody>
      </p:sp>
      <p:cxnSp>
        <p:nvCxnSpPr>
          <p:cNvPr id="36" name="Connecteur droit 35">
            <a:extLst>
              <a:ext uri="{FF2B5EF4-FFF2-40B4-BE49-F238E27FC236}">
                <a16:creationId xmlns:a16="http://schemas.microsoft.com/office/drawing/2014/main" id="{1B5015E5-B443-8F22-C900-EF7CC0F6D625}"/>
              </a:ext>
            </a:extLst>
          </p:cNvPr>
          <p:cNvCxnSpPr>
            <a:cxnSpLocks/>
            <a:endCxn id="29" idx="2"/>
          </p:cNvCxnSpPr>
          <p:nvPr/>
        </p:nvCxnSpPr>
        <p:spPr>
          <a:xfrm>
            <a:off x="7083063" y="3327240"/>
            <a:ext cx="906043" cy="236207"/>
          </a:xfrm>
          <a:prstGeom prst="line">
            <a:avLst/>
          </a:prstGeom>
        </p:spPr>
        <p:style>
          <a:lnRef idx="1">
            <a:schemeClr val="dk1"/>
          </a:lnRef>
          <a:fillRef idx="0">
            <a:schemeClr val="dk1"/>
          </a:fillRef>
          <a:effectRef idx="0">
            <a:schemeClr val="dk1"/>
          </a:effectRef>
          <a:fontRef idx="minor">
            <a:schemeClr val="tx1"/>
          </a:fontRef>
        </p:style>
      </p:cxnSp>
      <p:sp>
        <p:nvSpPr>
          <p:cNvPr id="37" name="ZoneTexte 36">
            <a:extLst>
              <a:ext uri="{FF2B5EF4-FFF2-40B4-BE49-F238E27FC236}">
                <a16:creationId xmlns:a16="http://schemas.microsoft.com/office/drawing/2014/main" id="{CDFCD3FA-87E1-6726-EEFD-DB8A3410E480}"/>
              </a:ext>
            </a:extLst>
          </p:cNvPr>
          <p:cNvSpPr txBox="1"/>
          <p:nvPr/>
        </p:nvSpPr>
        <p:spPr>
          <a:xfrm>
            <a:off x="4200221" y="3170599"/>
            <a:ext cx="2359702" cy="830997"/>
          </a:xfrm>
          <a:prstGeom prst="rect">
            <a:avLst/>
          </a:prstGeom>
          <a:noFill/>
        </p:spPr>
        <p:txBody>
          <a:bodyPr wrap="square" rtlCol="0">
            <a:spAutoFit/>
          </a:bodyPr>
          <a:lstStyle/>
          <a:p>
            <a:r>
              <a:rPr lang="fr-US" sz="2400" dirty="0">
                <a:latin typeface="Times New Roman" panose="02020603050405020304" pitchFamily="18" charset="0"/>
                <a:cs typeface="Times New Roman" panose="02020603050405020304" pitchFamily="18" charset="0"/>
              </a:rPr>
              <a:t>Chef de Projet:</a:t>
            </a:r>
            <a:endParaRPr lang="en-US" sz="2400" dirty="0">
              <a:latin typeface="Times New Roman" panose="02020603050405020304" pitchFamily="18" charset="0"/>
              <a:cs typeface="Times New Roman" panose="02020603050405020304" pitchFamily="18" charset="0"/>
            </a:endParaRPr>
          </a:p>
          <a:p>
            <a:r>
              <a:rPr lang="fr-US" sz="24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ALI DABO</a:t>
            </a:r>
            <a:endParaRPr lang="fr-US" sz="2000" b="1" dirty="0">
              <a:latin typeface="Times New Roman" panose="02020603050405020304" pitchFamily="18" charset="0"/>
              <a:cs typeface="Times New Roman" panose="02020603050405020304" pitchFamily="18" charset="0"/>
            </a:endParaRPr>
          </a:p>
        </p:txBody>
      </p:sp>
      <p:sp>
        <p:nvSpPr>
          <p:cNvPr id="38" name="ZoneTexte 37">
            <a:extLst>
              <a:ext uri="{FF2B5EF4-FFF2-40B4-BE49-F238E27FC236}">
                <a16:creationId xmlns:a16="http://schemas.microsoft.com/office/drawing/2014/main" id="{5409E18B-190F-4A34-08FD-7B09E2EF455B}"/>
              </a:ext>
            </a:extLst>
          </p:cNvPr>
          <p:cNvSpPr txBox="1"/>
          <p:nvPr/>
        </p:nvSpPr>
        <p:spPr>
          <a:xfrm>
            <a:off x="3505447" y="5016699"/>
            <a:ext cx="4295076" cy="461665"/>
          </a:xfrm>
          <a:prstGeom prst="rect">
            <a:avLst/>
          </a:prstGeom>
          <a:noFill/>
        </p:spPr>
        <p:txBody>
          <a:bodyPr wrap="square" rtlCol="0">
            <a:spAutoFit/>
          </a:bodyPr>
          <a:lstStyle/>
          <a:p>
            <a:r>
              <a:rPr lang="fr-US" sz="2400" dirty="0">
                <a:solidFill>
                  <a:srgbClr val="00B0F0"/>
                </a:solidFill>
                <a:latin typeface="Times New Roman" panose="02020603050405020304" pitchFamily="18" charset="0"/>
                <a:cs typeface="Times New Roman" panose="02020603050405020304" pitchFamily="18" charset="0"/>
              </a:rPr>
              <a:t>Membre de l’équipe de projet</a:t>
            </a:r>
          </a:p>
        </p:txBody>
      </p:sp>
      <p:sp>
        <p:nvSpPr>
          <p:cNvPr id="39" name="ZoneTexte 38">
            <a:extLst>
              <a:ext uri="{FF2B5EF4-FFF2-40B4-BE49-F238E27FC236}">
                <a16:creationId xmlns:a16="http://schemas.microsoft.com/office/drawing/2014/main" id="{E8866C4B-C659-AD6E-4DA0-541B8270335E}"/>
              </a:ext>
            </a:extLst>
          </p:cNvPr>
          <p:cNvSpPr txBox="1"/>
          <p:nvPr/>
        </p:nvSpPr>
        <p:spPr>
          <a:xfrm>
            <a:off x="4334039" y="5462580"/>
            <a:ext cx="2637891" cy="369332"/>
          </a:xfrm>
          <a:prstGeom prst="rect">
            <a:avLst/>
          </a:prstGeom>
          <a:noFill/>
        </p:spPr>
        <p:txBody>
          <a:bodyPr wrap="square" rtlCol="0">
            <a:spAutoFit/>
          </a:bodyPr>
          <a:lstStyle/>
          <a:p>
            <a:r>
              <a:rPr lang="fr-US" b="1" dirty="0">
                <a:latin typeface="Times New Roman" panose="02020603050405020304" pitchFamily="18" charset="0"/>
                <a:cs typeface="Times New Roman" panose="02020603050405020304" pitchFamily="18" charset="0"/>
              </a:rPr>
              <a:t>DABO ALI</a:t>
            </a:r>
          </a:p>
        </p:txBody>
      </p:sp>
      <p:sp>
        <p:nvSpPr>
          <p:cNvPr id="40" name="ZoneTexte 39">
            <a:extLst>
              <a:ext uri="{FF2B5EF4-FFF2-40B4-BE49-F238E27FC236}">
                <a16:creationId xmlns:a16="http://schemas.microsoft.com/office/drawing/2014/main" id="{A091082E-F169-83E6-BCCF-B05B5649EE2E}"/>
              </a:ext>
            </a:extLst>
          </p:cNvPr>
          <p:cNvSpPr txBox="1"/>
          <p:nvPr/>
        </p:nvSpPr>
        <p:spPr>
          <a:xfrm>
            <a:off x="8256211" y="2963281"/>
            <a:ext cx="1354708" cy="1200329"/>
          </a:xfrm>
          <a:prstGeom prst="rect">
            <a:avLst/>
          </a:prstGeom>
          <a:noFill/>
        </p:spPr>
        <p:txBody>
          <a:bodyPr wrap="square" rtlCol="0">
            <a:spAutoFit/>
          </a:bodyPr>
          <a:lstStyle/>
          <a:p>
            <a:r>
              <a:rPr lang="fr-US" sz="1800" b="1" dirty="0">
                <a:solidFill>
                  <a:srgbClr val="00B0F0"/>
                </a:solidFill>
              </a:rPr>
              <a:t>Expert Interne</a:t>
            </a:r>
            <a:endParaRPr lang="fr-FR" sz="1800" b="1" dirty="0">
              <a:solidFill>
                <a:srgbClr val="00B0F0"/>
              </a:solidFill>
            </a:endParaRPr>
          </a:p>
          <a:p>
            <a:endParaRPr lang="fr-FR" b="1" dirty="0"/>
          </a:p>
          <a:p>
            <a:r>
              <a:rPr lang="fr-FR" sz="1800" b="1" dirty="0"/>
              <a:t>Dr </a:t>
            </a:r>
            <a:r>
              <a:rPr lang="fr-FR" sz="1800" b="1" dirty="0" err="1"/>
              <a:t>Soro</a:t>
            </a:r>
            <a:endParaRPr lang="fr-US" sz="1800" b="1" dirty="0"/>
          </a:p>
        </p:txBody>
      </p:sp>
      <p:sp>
        <p:nvSpPr>
          <p:cNvPr id="47" name="ZoneTexte 46">
            <a:extLst>
              <a:ext uri="{FF2B5EF4-FFF2-40B4-BE49-F238E27FC236}">
                <a16:creationId xmlns:a16="http://schemas.microsoft.com/office/drawing/2014/main" id="{4FE94309-837A-0179-4B91-121E956C59FC}"/>
              </a:ext>
            </a:extLst>
          </p:cNvPr>
          <p:cNvSpPr txBox="1"/>
          <p:nvPr/>
        </p:nvSpPr>
        <p:spPr>
          <a:xfrm>
            <a:off x="3283035" y="821687"/>
            <a:ext cx="4336444" cy="584775"/>
          </a:xfrm>
          <a:prstGeom prst="rect">
            <a:avLst/>
          </a:prstGeom>
          <a:noFill/>
        </p:spPr>
        <p:txBody>
          <a:bodyPr wrap="none" rtlCol="0">
            <a:spAutoFit/>
          </a:bodyPr>
          <a:lstStyle/>
          <a:p>
            <a:r>
              <a:rPr lang="fr-US" sz="3200" b="1" dirty="0">
                <a:latin typeface="Times New Roman" panose="02020603050405020304" pitchFamily="18" charset="0"/>
                <a:cs typeface="Times New Roman" panose="02020603050405020304" pitchFamily="18" charset="0"/>
              </a:rPr>
              <a:t>ACTEUR DU PROJET</a:t>
            </a:r>
          </a:p>
        </p:txBody>
      </p:sp>
      <p:sp>
        <p:nvSpPr>
          <p:cNvPr id="48" name="Espace réservé du numéro de diapositive 47">
            <a:extLst>
              <a:ext uri="{FF2B5EF4-FFF2-40B4-BE49-F238E27FC236}">
                <a16:creationId xmlns:a16="http://schemas.microsoft.com/office/drawing/2014/main" id="{D8733A66-1137-543A-5FDE-33E45F537AC6}"/>
              </a:ext>
            </a:extLst>
          </p:cNvPr>
          <p:cNvSpPr>
            <a:spLocks noGrp="1"/>
          </p:cNvSpPr>
          <p:nvPr>
            <p:ph type="sldNum" sz="quarter" idx="15"/>
          </p:nvPr>
        </p:nvSpPr>
        <p:spPr/>
        <p:txBody>
          <a:bodyPr/>
          <a:lstStyle/>
          <a:p>
            <a:pPr rtl="0"/>
            <a:fld id="{CC43B8D3-9A08-F84C-9DD4-44948BA52D4B}" type="slidenum">
              <a:rPr lang="fr-FR" sz="1000" smtClean="0">
                <a:latin typeface="Times New Roman" panose="02020603050405020304" pitchFamily="18" charset="0"/>
                <a:cs typeface="Times New Roman" panose="02020603050405020304" pitchFamily="18" charset="0"/>
              </a:rPr>
              <a:pPr rtl="0"/>
              <a:t>6</a:t>
            </a:fld>
            <a:endParaRPr lang="fr-FR" sz="1000" dirty="0">
              <a:latin typeface="Times New Roman" panose="02020603050405020304" pitchFamily="18" charset="0"/>
              <a:cs typeface="Times New Roman" panose="02020603050405020304" pitchFamily="18" charset="0"/>
            </a:endParaRPr>
          </a:p>
        </p:txBody>
      </p:sp>
      <p:sp>
        <p:nvSpPr>
          <p:cNvPr id="24" name="Espace réservé du numéro de diapositive 1">
            <a:extLst>
              <a:ext uri="{FF2B5EF4-FFF2-40B4-BE49-F238E27FC236}">
                <a16:creationId xmlns:a16="http://schemas.microsoft.com/office/drawing/2014/main" id="{1B75569E-9E53-4B76-836A-1DD4FC58D1DE}"/>
              </a:ext>
            </a:extLst>
          </p:cNvPr>
          <p:cNvSpPr txBox="1">
            <a:spLocks/>
          </p:cNvSpPr>
          <p:nvPr/>
        </p:nvSpPr>
        <p:spPr>
          <a:xfrm>
            <a:off x="9995803" y="6019954"/>
            <a:ext cx="941832" cy="621792"/>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dirty="0"/>
              <a:t>3</a:t>
            </a:r>
          </a:p>
        </p:txBody>
      </p:sp>
    </p:spTree>
    <p:extLst>
      <p:ext uri="{BB962C8B-B14F-4D97-AF65-F5344CB8AC3E}">
        <p14:creationId xmlns:p14="http://schemas.microsoft.com/office/powerpoint/2010/main" val="2461847894"/>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687C517-04B7-8217-5EA7-55CABA2A9765}"/>
              </a:ext>
            </a:extLst>
          </p:cNvPr>
          <p:cNvSpPr/>
          <p:nvPr/>
        </p:nvSpPr>
        <p:spPr>
          <a:xfrm>
            <a:off x="0" y="200026"/>
            <a:ext cx="12191999" cy="1443038"/>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US" dirty="0"/>
          </a:p>
        </p:txBody>
      </p:sp>
      <p:sp>
        <p:nvSpPr>
          <p:cNvPr id="21" name="ZoneTexte 20">
            <a:extLst>
              <a:ext uri="{FF2B5EF4-FFF2-40B4-BE49-F238E27FC236}">
                <a16:creationId xmlns:a16="http://schemas.microsoft.com/office/drawing/2014/main" id="{38922AAC-8093-691E-EC87-C15420D3C007}"/>
              </a:ext>
            </a:extLst>
          </p:cNvPr>
          <p:cNvSpPr txBox="1"/>
          <p:nvPr/>
        </p:nvSpPr>
        <p:spPr>
          <a:xfrm>
            <a:off x="2626139" y="2413337"/>
            <a:ext cx="5828840" cy="1015663"/>
          </a:xfrm>
          <a:prstGeom prst="rect">
            <a:avLst/>
          </a:prstGeom>
          <a:noFill/>
        </p:spPr>
        <p:txBody>
          <a:bodyPr wrap="none" rtlCol="0">
            <a:spAutoFit/>
          </a:bodyPr>
          <a:lstStyle/>
          <a:p>
            <a:r>
              <a:rPr lang="fr-US" sz="6000" dirty="0">
                <a:latin typeface="Times New Roman" panose="02020603050405020304" pitchFamily="18" charset="0"/>
                <a:cs typeface="Times New Roman" panose="02020603050405020304" pitchFamily="18" charset="0"/>
              </a:rPr>
              <a:t>3. CONCEPTION</a:t>
            </a:r>
          </a:p>
        </p:txBody>
      </p:sp>
      <p:sp>
        <p:nvSpPr>
          <p:cNvPr id="22" name="Espace réservé du numéro de diapositive 21">
            <a:extLst>
              <a:ext uri="{FF2B5EF4-FFF2-40B4-BE49-F238E27FC236}">
                <a16:creationId xmlns:a16="http://schemas.microsoft.com/office/drawing/2014/main" id="{C05382C6-7F12-01D2-1CEC-5A024B3CDB4D}"/>
              </a:ext>
            </a:extLst>
          </p:cNvPr>
          <p:cNvSpPr>
            <a:spLocks noGrp="1"/>
          </p:cNvSpPr>
          <p:nvPr>
            <p:ph type="sldNum" sz="quarter" idx="15"/>
          </p:nvPr>
        </p:nvSpPr>
        <p:spPr/>
        <p:txBody>
          <a:bodyPr/>
          <a:lstStyle/>
          <a:p>
            <a:pPr rtl="0"/>
            <a:fld id="{CC43B8D3-9A08-F84C-9DD4-44948BA52D4B}" type="slidenum">
              <a:rPr lang="fr-FR" smtClean="0"/>
              <a:pPr rtl="0"/>
              <a:t>7</a:t>
            </a:fld>
            <a:endParaRPr lang="fr-FR" dirty="0"/>
          </a:p>
        </p:txBody>
      </p:sp>
      <p:sp>
        <p:nvSpPr>
          <p:cNvPr id="5" name="Espace réservé du numéro de diapositive 1">
            <a:extLst>
              <a:ext uri="{FF2B5EF4-FFF2-40B4-BE49-F238E27FC236}">
                <a16:creationId xmlns:a16="http://schemas.microsoft.com/office/drawing/2014/main" id="{A59D2432-D22B-4697-B741-7E74775F0396}"/>
              </a:ext>
            </a:extLst>
          </p:cNvPr>
          <p:cNvSpPr txBox="1">
            <a:spLocks/>
          </p:cNvSpPr>
          <p:nvPr/>
        </p:nvSpPr>
        <p:spPr>
          <a:xfrm>
            <a:off x="9995803" y="6019954"/>
            <a:ext cx="941832" cy="621792"/>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dirty="0"/>
              <a:t>4</a:t>
            </a:r>
          </a:p>
        </p:txBody>
      </p:sp>
    </p:spTree>
    <p:extLst>
      <p:ext uri="{BB962C8B-B14F-4D97-AF65-F5344CB8AC3E}">
        <p14:creationId xmlns:p14="http://schemas.microsoft.com/office/powerpoint/2010/main" val="6227094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00248C93-EB70-81D7-320B-5C202C617F07}"/>
              </a:ext>
            </a:extLst>
          </p:cNvPr>
          <p:cNvSpPr txBox="1">
            <a:spLocks/>
          </p:cNvSpPr>
          <p:nvPr/>
        </p:nvSpPr>
        <p:spPr>
          <a:xfrm>
            <a:off x="9050352" y="6356350"/>
            <a:ext cx="3319272" cy="365125"/>
          </a:xfrm>
          <a:prstGeom prst="rect">
            <a:avLst/>
          </a:prstGeom>
        </p:spPr>
        <p:txBody>
          <a:bodyPr/>
          <a:ls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a:lstStyle>
          <a:p>
            <a:r>
              <a:rPr lang="en-US" dirty="0">
                <a:solidFill>
                  <a:srgbClr val="000000"/>
                </a:solidFill>
              </a:rPr>
              <a:t>5</a:t>
            </a:r>
            <a:endParaRPr lang="fr-US" dirty="0">
              <a:solidFill>
                <a:srgbClr val="000000"/>
              </a:solidFill>
            </a:endParaRPr>
          </a:p>
        </p:txBody>
      </p:sp>
      <p:sp>
        <p:nvSpPr>
          <p:cNvPr id="9" name="ZoneTexte 8">
            <a:extLst>
              <a:ext uri="{FF2B5EF4-FFF2-40B4-BE49-F238E27FC236}">
                <a16:creationId xmlns:a16="http://schemas.microsoft.com/office/drawing/2014/main" id="{4E5B8932-5DB1-9AB8-4EEE-0BCA21A327CC}"/>
              </a:ext>
            </a:extLst>
          </p:cNvPr>
          <p:cNvSpPr txBox="1"/>
          <p:nvPr/>
        </p:nvSpPr>
        <p:spPr>
          <a:xfrm>
            <a:off x="3053025" y="207712"/>
            <a:ext cx="3698448" cy="584775"/>
          </a:xfrm>
          <a:prstGeom prst="rect">
            <a:avLst/>
          </a:prstGeom>
          <a:noFill/>
        </p:spPr>
        <p:txBody>
          <a:bodyPr wrap="none" rtlCol="0">
            <a:spAutoFit/>
          </a:bodyPr>
          <a:lstStyle/>
          <a:p>
            <a:r>
              <a:rPr lang="fr-FR" sz="3200" dirty="0">
                <a:solidFill>
                  <a:srgbClr val="000000"/>
                </a:solidFill>
                <a:latin typeface="Times New Roman" panose="02020603050405020304" pitchFamily="18" charset="0"/>
                <a:cs typeface="Times New Roman" panose="02020603050405020304" pitchFamily="18" charset="0"/>
              </a:rPr>
              <a:t>Diagramme de classe</a:t>
            </a:r>
            <a:endParaRPr lang="fr-US" sz="3200" dirty="0">
              <a:solidFill>
                <a:srgbClr val="000000"/>
              </a:solidFill>
              <a:latin typeface="Times New Roman" panose="02020603050405020304" pitchFamily="18" charset="0"/>
              <a:cs typeface="Times New Roman" panose="02020603050405020304" pitchFamily="18" charset="0"/>
            </a:endParaRPr>
          </a:p>
        </p:txBody>
      </p:sp>
      <p:cxnSp>
        <p:nvCxnSpPr>
          <p:cNvPr id="69" name="Connecteur droit 68">
            <a:extLst>
              <a:ext uri="{FF2B5EF4-FFF2-40B4-BE49-F238E27FC236}">
                <a16:creationId xmlns:a16="http://schemas.microsoft.com/office/drawing/2014/main" id="{2A171039-2369-C034-2AFA-8A5F757AE83C}"/>
              </a:ext>
            </a:extLst>
          </p:cNvPr>
          <p:cNvCxnSpPr>
            <a:cxnSpLocks/>
          </p:cNvCxnSpPr>
          <p:nvPr/>
        </p:nvCxnSpPr>
        <p:spPr>
          <a:xfrm flipH="1">
            <a:off x="6840670" y="6823793"/>
            <a:ext cx="46110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568203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00248C93-EB70-81D7-320B-5C202C617F07}"/>
              </a:ext>
            </a:extLst>
          </p:cNvPr>
          <p:cNvSpPr txBox="1">
            <a:spLocks/>
          </p:cNvSpPr>
          <p:nvPr/>
        </p:nvSpPr>
        <p:spPr>
          <a:xfrm>
            <a:off x="9050352" y="6356350"/>
            <a:ext cx="3319272" cy="365125"/>
          </a:xfrm>
          <a:prstGeom prst="rect">
            <a:avLst/>
          </a:prstGeom>
        </p:spPr>
        <p:txBody>
          <a:bodyPr/>
          <a:ls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a:lstStyle>
          <a:p>
            <a:r>
              <a:rPr lang="en-US" dirty="0">
                <a:solidFill>
                  <a:srgbClr val="000000"/>
                </a:solidFill>
              </a:rPr>
              <a:t>6</a:t>
            </a:r>
            <a:endParaRPr lang="fr-US" dirty="0">
              <a:solidFill>
                <a:srgbClr val="000000"/>
              </a:solidFill>
            </a:endParaRPr>
          </a:p>
        </p:txBody>
      </p:sp>
      <p:sp>
        <p:nvSpPr>
          <p:cNvPr id="9" name="ZoneTexte 8">
            <a:extLst>
              <a:ext uri="{FF2B5EF4-FFF2-40B4-BE49-F238E27FC236}">
                <a16:creationId xmlns:a16="http://schemas.microsoft.com/office/drawing/2014/main" id="{4E5B8932-5DB1-9AB8-4EEE-0BCA21A327CC}"/>
              </a:ext>
            </a:extLst>
          </p:cNvPr>
          <p:cNvSpPr txBox="1"/>
          <p:nvPr/>
        </p:nvSpPr>
        <p:spPr>
          <a:xfrm>
            <a:off x="3053025" y="207712"/>
            <a:ext cx="5418471" cy="584775"/>
          </a:xfrm>
          <a:prstGeom prst="rect">
            <a:avLst/>
          </a:prstGeom>
          <a:noFill/>
        </p:spPr>
        <p:txBody>
          <a:bodyPr wrap="none" rtlCol="0">
            <a:spAutoFit/>
          </a:bodyPr>
          <a:lstStyle/>
          <a:p>
            <a:r>
              <a:rPr lang="fr-FR" sz="3200" dirty="0">
                <a:solidFill>
                  <a:srgbClr val="000000"/>
                </a:solidFill>
                <a:latin typeface="Times New Roman" panose="02020603050405020304" pitchFamily="18" charset="0"/>
                <a:cs typeface="Times New Roman" panose="02020603050405020304" pitchFamily="18" charset="0"/>
              </a:rPr>
              <a:t>Diagramme de Cas d’</a:t>
            </a:r>
            <a:r>
              <a:rPr lang="fr-FR" sz="3200" dirty="0" err="1">
                <a:solidFill>
                  <a:srgbClr val="000000"/>
                </a:solidFill>
                <a:latin typeface="Times New Roman" panose="02020603050405020304" pitchFamily="18" charset="0"/>
                <a:cs typeface="Times New Roman" panose="02020603050405020304" pitchFamily="18" charset="0"/>
              </a:rPr>
              <a:t>itulisation</a:t>
            </a:r>
            <a:endParaRPr lang="fr-US" sz="3200" dirty="0">
              <a:solidFill>
                <a:srgbClr val="000000"/>
              </a:solidFill>
              <a:latin typeface="Times New Roman" panose="02020603050405020304" pitchFamily="18" charset="0"/>
              <a:cs typeface="Times New Roman" panose="02020603050405020304" pitchFamily="18" charset="0"/>
            </a:endParaRPr>
          </a:p>
        </p:txBody>
      </p:sp>
      <p:cxnSp>
        <p:nvCxnSpPr>
          <p:cNvPr id="69" name="Connecteur droit 68">
            <a:extLst>
              <a:ext uri="{FF2B5EF4-FFF2-40B4-BE49-F238E27FC236}">
                <a16:creationId xmlns:a16="http://schemas.microsoft.com/office/drawing/2014/main" id="{2A171039-2369-C034-2AFA-8A5F757AE83C}"/>
              </a:ext>
            </a:extLst>
          </p:cNvPr>
          <p:cNvCxnSpPr>
            <a:cxnSpLocks/>
          </p:cNvCxnSpPr>
          <p:nvPr/>
        </p:nvCxnSpPr>
        <p:spPr>
          <a:xfrm flipH="1">
            <a:off x="6840670" y="6823793"/>
            <a:ext cx="46110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588840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75813-FBB5-478B-828B-AC67018E2728}">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31C809-C6F0-48D7-BF3E-4570CDAF51AF}">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7E30B917-A3AD-46B5-A6A4-F876E3BAC36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0</TotalTime>
  <Words>393</Words>
  <Application>Microsoft Office PowerPoint</Application>
  <PresentationFormat>Widescreen</PresentationFormat>
  <Paragraphs>100</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Implémentation </vt:lpstr>
      <vt:lpstr>À ce stade, aucun budget n'a été attribué pour le développement du logiciel, car le projet est destiné à des fins d'apprentissage. Toutefois, après la finalisation du développement et la présentation du logiciel à Dr. Soro, de nouveaux besoins seront identifiés et des ressources supplémentaires seront allouées en conséquence.</vt:lpstr>
      <vt:lpstr>PowerPoint Presentation</vt:lpstr>
      <vt:lpstr>SIMULATION</vt:lpstr>
      <vt:lpstr>Conclusion</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2</cp:revision>
  <dcterms:created xsi:type="dcterms:W3CDTF">2022-08-18T06:47:08Z</dcterms:created>
  <dcterms:modified xsi:type="dcterms:W3CDTF">2024-06-27T22:36:38Z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