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Open Sans Bold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237914" y="1160213"/>
            <a:ext cx="6433268" cy="6175937"/>
          </a:xfrm>
          <a:custGeom>
            <a:avLst/>
            <a:gdLst/>
            <a:ahLst/>
            <a:cxnLst/>
            <a:rect r="r" b="b" t="t" l="l"/>
            <a:pathLst>
              <a:path h="6175937" w="6433268">
                <a:moveTo>
                  <a:pt x="0" y="0"/>
                </a:moveTo>
                <a:lnTo>
                  <a:pt x="6433268" y="0"/>
                </a:lnTo>
                <a:lnTo>
                  <a:pt x="6433268" y="6175937"/>
                </a:lnTo>
                <a:lnTo>
                  <a:pt x="0" y="61759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78801" y="7852634"/>
            <a:ext cx="4196931" cy="1405666"/>
          </a:xfrm>
          <a:custGeom>
            <a:avLst/>
            <a:gdLst/>
            <a:ahLst/>
            <a:cxnLst/>
            <a:rect r="r" b="b" t="t" l="l"/>
            <a:pathLst>
              <a:path h="1405666" w="4196931">
                <a:moveTo>
                  <a:pt x="0" y="0"/>
                </a:moveTo>
                <a:lnTo>
                  <a:pt x="4196930" y="0"/>
                </a:lnTo>
                <a:lnTo>
                  <a:pt x="4196930" y="1405666"/>
                </a:lnTo>
                <a:lnTo>
                  <a:pt x="0" y="14056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3099" r="-34069" b="-12946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166242" y="7852634"/>
            <a:ext cx="3913039" cy="1431664"/>
          </a:xfrm>
          <a:custGeom>
            <a:avLst/>
            <a:gdLst/>
            <a:ahLst/>
            <a:cxnLst/>
            <a:rect r="r" b="b" t="t" l="l"/>
            <a:pathLst>
              <a:path h="1431664" w="3913039">
                <a:moveTo>
                  <a:pt x="0" y="0"/>
                </a:moveTo>
                <a:lnTo>
                  <a:pt x="3913039" y="0"/>
                </a:lnTo>
                <a:lnTo>
                  <a:pt x="3913039" y="1431664"/>
                </a:lnTo>
                <a:lnTo>
                  <a:pt x="0" y="14316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1990" r="-43316" b="-21074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170848"/>
            <a:ext cx="8231141" cy="1715705"/>
          </a:xfrm>
          <a:custGeom>
            <a:avLst/>
            <a:gdLst/>
            <a:ahLst/>
            <a:cxnLst/>
            <a:rect r="r" b="b" t="t" l="l"/>
            <a:pathLst>
              <a:path h="1715705" w="8231141">
                <a:moveTo>
                  <a:pt x="0" y="0"/>
                </a:moveTo>
                <a:lnTo>
                  <a:pt x="8231141" y="0"/>
                </a:lnTo>
                <a:lnTo>
                  <a:pt x="8231141" y="1715704"/>
                </a:lnTo>
                <a:lnTo>
                  <a:pt x="0" y="17157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66213" r="0" b="-25687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78801" y="4627773"/>
            <a:ext cx="9704030" cy="515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8"/>
              </a:lnSpc>
            </a:pPr>
            <a:r>
              <a:rPr lang="en-US" sz="3398">
                <a:solidFill>
                  <a:srgbClr val="292929"/>
                </a:solidFill>
                <a:latin typeface="Open Sans Bold"/>
              </a:rPr>
              <a:t>D’Application des Rafistoleurs (toclo-toclo) CI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53943" y="3793081"/>
            <a:ext cx="9276428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78"/>
              </a:lnSpc>
            </a:pPr>
            <a:r>
              <a:rPr lang="en-US" sz="5398">
                <a:solidFill>
                  <a:srgbClr val="292929"/>
                </a:solidFill>
                <a:latin typeface="Open Sans Bold"/>
              </a:rPr>
              <a:t>PRESENTATION DU PROJET: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3C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5676" y="1028700"/>
            <a:ext cx="15616647" cy="8126586"/>
          </a:xfrm>
          <a:custGeom>
            <a:avLst/>
            <a:gdLst/>
            <a:ahLst/>
            <a:cxnLst/>
            <a:rect r="r" b="b" t="t" l="l"/>
            <a:pathLst>
              <a:path h="8126586" w="15616647">
                <a:moveTo>
                  <a:pt x="0" y="0"/>
                </a:moveTo>
                <a:lnTo>
                  <a:pt x="15616648" y="0"/>
                </a:lnTo>
                <a:lnTo>
                  <a:pt x="15616648" y="8126586"/>
                </a:lnTo>
                <a:lnTo>
                  <a:pt x="0" y="81265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0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20307" y="728967"/>
            <a:ext cx="16045341" cy="7997129"/>
          </a:xfrm>
          <a:custGeom>
            <a:avLst/>
            <a:gdLst/>
            <a:ahLst/>
            <a:cxnLst/>
            <a:rect r="r" b="b" t="t" l="l"/>
            <a:pathLst>
              <a:path h="7997129" w="16045341">
                <a:moveTo>
                  <a:pt x="0" y="0"/>
                </a:moveTo>
                <a:lnTo>
                  <a:pt x="16045341" y="0"/>
                </a:lnTo>
                <a:lnTo>
                  <a:pt x="16045341" y="7997129"/>
                </a:lnTo>
                <a:lnTo>
                  <a:pt x="0" y="79971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529" r="0" b="-15865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3C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25591" y="0"/>
            <a:ext cx="12472845" cy="1694127"/>
          </a:xfrm>
          <a:custGeom>
            <a:avLst/>
            <a:gdLst/>
            <a:ahLst/>
            <a:cxnLst/>
            <a:rect r="r" b="b" t="t" l="l"/>
            <a:pathLst>
              <a:path h="1694127" w="12472845">
                <a:moveTo>
                  <a:pt x="0" y="0"/>
                </a:moveTo>
                <a:lnTo>
                  <a:pt x="12472845" y="0"/>
                </a:lnTo>
                <a:lnTo>
                  <a:pt x="12472845" y="1694127"/>
                </a:lnTo>
                <a:lnTo>
                  <a:pt x="0" y="16941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9949" r="0" b="-3529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501416" y="4458034"/>
            <a:ext cx="13285168" cy="1370932"/>
          </a:xfrm>
          <a:custGeom>
            <a:avLst/>
            <a:gdLst/>
            <a:ahLst/>
            <a:cxnLst/>
            <a:rect r="r" b="b" t="t" l="l"/>
            <a:pathLst>
              <a:path h="1370932" w="13285168">
                <a:moveTo>
                  <a:pt x="0" y="0"/>
                </a:moveTo>
                <a:lnTo>
                  <a:pt x="13285168" y="0"/>
                </a:lnTo>
                <a:lnTo>
                  <a:pt x="13285168" y="1370932"/>
                </a:lnTo>
                <a:lnTo>
                  <a:pt x="0" y="13709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94030" y="3004900"/>
            <a:ext cx="13099940" cy="4277200"/>
          </a:xfrm>
          <a:custGeom>
            <a:avLst/>
            <a:gdLst/>
            <a:ahLst/>
            <a:cxnLst/>
            <a:rect r="r" b="b" t="t" l="l"/>
            <a:pathLst>
              <a:path h="4277200" w="13099940">
                <a:moveTo>
                  <a:pt x="0" y="0"/>
                </a:moveTo>
                <a:lnTo>
                  <a:pt x="13099940" y="0"/>
                </a:lnTo>
                <a:lnTo>
                  <a:pt x="13099940" y="4277200"/>
                </a:lnTo>
                <a:lnTo>
                  <a:pt x="0" y="4277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037010" y="0"/>
            <a:ext cx="12213981" cy="1517332"/>
          </a:xfrm>
          <a:custGeom>
            <a:avLst/>
            <a:gdLst/>
            <a:ahLst/>
            <a:cxnLst/>
            <a:rect r="r" b="b" t="t" l="l"/>
            <a:pathLst>
              <a:path h="1517332" w="12213981">
                <a:moveTo>
                  <a:pt x="0" y="0"/>
                </a:moveTo>
                <a:lnTo>
                  <a:pt x="12213980" y="0"/>
                </a:lnTo>
                <a:lnTo>
                  <a:pt x="12213980" y="1517332"/>
                </a:lnTo>
                <a:lnTo>
                  <a:pt x="0" y="15173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3C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09283" y="2057400"/>
            <a:ext cx="10278717" cy="6846514"/>
          </a:xfrm>
          <a:custGeom>
            <a:avLst/>
            <a:gdLst/>
            <a:ahLst/>
            <a:cxnLst/>
            <a:rect r="r" b="b" t="t" l="l"/>
            <a:pathLst>
              <a:path h="6846514" w="10278717">
                <a:moveTo>
                  <a:pt x="0" y="0"/>
                </a:moveTo>
                <a:lnTo>
                  <a:pt x="10278717" y="0"/>
                </a:lnTo>
                <a:lnTo>
                  <a:pt x="10278717" y="6846514"/>
                </a:lnTo>
                <a:lnTo>
                  <a:pt x="0" y="68465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4534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85382" y="2057400"/>
            <a:ext cx="7197900" cy="4110518"/>
            <a:chOff x="0" y="0"/>
            <a:chExt cx="9597200" cy="5480691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0"/>
              <a:ext cx="9597200" cy="4125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2182"/>
                </a:lnSpc>
              </a:pPr>
              <a:r>
                <a:rPr lang="en-US" sz="10152">
                  <a:solidFill>
                    <a:srgbClr val="FFFDF6"/>
                  </a:solidFill>
                  <a:latin typeface="Open Sans Bold"/>
                </a:rPr>
                <a:t>SOMMAIRE</a:t>
              </a:r>
            </a:p>
            <a:p>
              <a:pPr algn="l">
                <a:lnSpc>
                  <a:spcPts val="12182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4707089"/>
              <a:ext cx="9597200" cy="773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616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0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626542" y="1614452"/>
            <a:ext cx="5794905" cy="6021529"/>
          </a:xfrm>
          <a:custGeom>
            <a:avLst/>
            <a:gdLst/>
            <a:ahLst/>
            <a:cxnLst/>
            <a:rect r="r" b="b" t="t" l="l"/>
            <a:pathLst>
              <a:path h="6021529" w="5794905">
                <a:moveTo>
                  <a:pt x="0" y="0"/>
                </a:moveTo>
                <a:lnTo>
                  <a:pt x="5794905" y="0"/>
                </a:lnTo>
                <a:lnTo>
                  <a:pt x="5794905" y="6021529"/>
                </a:lnTo>
                <a:lnTo>
                  <a:pt x="0" y="60215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039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700000">
            <a:off x="-1551384" y="2065478"/>
            <a:ext cx="4907811" cy="5200330"/>
          </a:xfrm>
          <a:custGeom>
            <a:avLst/>
            <a:gdLst/>
            <a:ahLst/>
            <a:cxnLst/>
            <a:rect r="r" b="b" t="t" l="l"/>
            <a:pathLst>
              <a:path h="5200330" w="4907811">
                <a:moveTo>
                  <a:pt x="0" y="0"/>
                </a:moveTo>
                <a:lnTo>
                  <a:pt x="4907811" y="0"/>
                </a:lnTo>
                <a:lnTo>
                  <a:pt x="4907811" y="5200330"/>
                </a:lnTo>
                <a:lnTo>
                  <a:pt x="0" y="52003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198192" y="2489122"/>
            <a:ext cx="13371655" cy="3488892"/>
          </a:xfrm>
          <a:custGeom>
            <a:avLst/>
            <a:gdLst/>
            <a:ahLst/>
            <a:cxnLst/>
            <a:rect r="r" b="b" t="t" l="l"/>
            <a:pathLst>
              <a:path h="3488892" w="13371655">
                <a:moveTo>
                  <a:pt x="0" y="0"/>
                </a:moveTo>
                <a:lnTo>
                  <a:pt x="13371655" y="0"/>
                </a:lnTo>
                <a:lnTo>
                  <a:pt x="13371655" y="3488893"/>
                </a:lnTo>
                <a:lnTo>
                  <a:pt x="0" y="34888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757328" y="0"/>
            <a:ext cx="12253383" cy="2542152"/>
          </a:xfrm>
          <a:custGeom>
            <a:avLst/>
            <a:gdLst/>
            <a:ahLst/>
            <a:cxnLst/>
            <a:rect r="r" b="b" t="t" l="l"/>
            <a:pathLst>
              <a:path h="2542152" w="12253383">
                <a:moveTo>
                  <a:pt x="0" y="0"/>
                </a:moveTo>
                <a:lnTo>
                  <a:pt x="12253383" y="0"/>
                </a:lnTo>
                <a:lnTo>
                  <a:pt x="12253383" y="2542152"/>
                </a:lnTo>
                <a:lnTo>
                  <a:pt x="0" y="25421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3C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36476" y="0"/>
            <a:ext cx="13087102" cy="2148507"/>
          </a:xfrm>
          <a:custGeom>
            <a:avLst/>
            <a:gdLst/>
            <a:ahLst/>
            <a:cxnLst/>
            <a:rect r="r" b="b" t="t" l="l"/>
            <a:pathLst>
              <a:path h="2148507" w="13087102">
                <a:moveTo>
                  <a:pt x="0" y="0"/>
                </a:moveTo>
                <a:lnTo>
                  <a:pt x="13087102" y="0"/>
                </a:lnTo>
                <a:lnTo>
                  <a:pt x="13087102" y="2148507"/>
                </a:lnTo>
                <a:lnTo>
                  <a:pt x="0" y="21485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334590" y="1706540"/>
            <a:ext cx="11618820" cy="8398474"/>
          </a:xfrm>
          <a:custGeom>
            <a:avLst/>
            <a:gdLst/>
            <a:ahLst/>
            <a:cxnLst/>
            <a:rect r="r" b="b" t="t" l="l"/>
            <a:pathLst>
              <a:path h="8398474" w="11618820">
                <a:moveTo>
                  <a:pt x="0" y="0"/>
                </a:moveTo>
                <a:lnTo>
                  <a:pt x="11618820" y="0"/>
                </a:lnTo>
                <a:lnTo>
                  <a:pt x="11618820" y="8398474"/>
                </a:lnTo>
                <a:lnTo>
                  <a:pt x="0" y="83984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158" t="0" r="-1158" b="-3794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10668" y="2953222"/>
            <a:ext cx="12047583" cy="2983642"/>
          </a:xfrm>
          <a:custGeom>
            <a:avLst/>
            <a:gdLst/>
            <a:ahLst/>
            <a:cxnLst/>
            <a:rect r="r" b="b" t="t" l="l"/>
            <a:pathLst>
              <a:path h="2983642" w="12047583">
                <a:moveTo>
                  <a:pt x="0" y="0"/>
                </a:moveTo>
                <a:lnTo>
                  <a:pt x="12047584" y="0"/>
                </a:lnTo>
                <a:lnTo>
                  <a:pt x="12047584" y="2983642"/>
                </a:lnTo>
                <a:lnTo>
                  <a:pt x="0" y="29836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3C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27457" y="204074"/>
            <a:ext cx="10801149" cy="1325496"/>
          </a:xfrm>
          <a:custGeom>
            <a:avLst/>
            <a:gdLst/>
            <a:ahLst/>
            <a:cxnLst/>
            <a:rect r="r" b="b" t="t" l="l"/>
            <a:pathLst>
              <a:path h="1325496" w="10801149">
                <a:moveTo>
                  <a:pt x="0" y="0"/>
                </a:moveTo>
                <a:lnTo>
                  <a:pt x="10801149" y="0"/>
                </a:lnTo>
                <a:lnTo>
                  <a:pt x="10801149" y="1325495"/>
                </a:lnTo>
                <a:lnTo>
                  <a:pt x="0" y="13254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9227" r="0" b="-37266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0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94500" y="0"/>
            <a:ext cx="11699000" cy="1168168"/>
          </a:xfrm>
          <a:custGeom>
            <a:avLst/>
            <a:gdLst/>
            <a:ahLst/>
            <a:cxnLst/>
            <a:rect r="r" b="b" t="t" l="l"/>
            <a:pathLst>
              <a:path h="1168168" w="11699000">
                <a:moveTo>
                  <a:pt x="0" y="0"/>
                </a:moveTo>
                <a:lnTo>
                  <a:pt x="11699000" y="0"/>
                </a:lnTo>
                <a:lnTo>
                  <a:pt x="11699000" y="1168168"/>
                </a:lnTo>
                <a:lnTo>
                  <a:pt x="0" y="11681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804" r="0" b="-33383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3C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13021" y="0"/>
            <a:ext cx="11134013" cy="1188860"/>
          </a:xfrm>
          <a:custGeom>
            <a:avLst/>
            <a:gdLst/>
            <a:ahLst/>
            <a:cxnLst/>
            <a:rect r="r" b="b" t="t" l="l"/>
            <a:pathLst>
              <a:path h="1188860" w="11134013">
                <a:moveTo>
                  <a:pt x="0" y="0"/>
                </a:moveTo>
                <a:lnTo>
                  <a:pt x="11134013" y="0"/>
                </a:lnTo>
                <a:lnTo>
                  <a:pt x="11134013" y="1188860"/>
                </a:lnTo>
                <a:lnTo>
                  <a:pt x="0" y="11888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4988" r="0" b="-41549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87874" y="0"/>
            <a:ext cx="13244288" cy="2452224"/>
          </a:xfrm>
          <a:custGeom>
            <a:avLst/>
            <a:gdLst/>
            <a:ahLst/>
            <a:cxnLst/>
            <a:rect r="r" b="b" t="t" l="l"/>
            <a:pathLst>
              <a:path h="2452224" w="13244288">
                <a:moveTo>
                  <a:pt x="0" y="0"/>
                </a:moveTo>
                <a:lnTo>
                  <a:pt x="13244287" y="0"/>
                </a:lnTo>
                <a:lnTo>
                  <a:pt x="13244287" y="2452224"/>
                </a:lnTo>
                <a:lnTo>
                  <a:pt x="0" y="24522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662" r="0" b="-18023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DAGJXp7UGsg</dc:identifier>
  <dcterms:modified xsi:type="dcterms:W3CDTF">2011-08-01T06:04:30Z</dcterms:modified>
  <cp:revision>1</cp:revision>
  <dc:title>Financial Technology (Fintech) Technology Presentation in Colourful 3D Elements Style</dc:title>
</cp:coreProperties>
</file>