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92" r:id="rId2"/>
  </p:sldIdLst>
  <p:sldSz cx="12506325" cy="884555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6" userDrawn="1">
          <p15:clr>
            <a:srgbClr val="A4A3A4"/>
          </p15:clr>
        </p15:guide>
        <p15:guide id="2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80" y="52"/>
      </p:cViewPr>
      <p:guideLst>
        <p:guide orient="horz" pos="2786"/>
        <p:guide pos="39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1006F-9A21-476C-8FE8-DE6C0D93478F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4413" y="1233488"/>
            <a:ext cx="47069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3EB3A-C23C-4E0B-947B-84BC633EC2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257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1pPr>
    <a:lvl2pPr marL="424529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2pPr>
    <a:lvl3pPr marL="849058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3pPr>
    <a:lvl4pPr marL="1273586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4pPr>
    <a:lvl5pPr marL="1698114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5pPr>
    <a:lvl6pPr marL="2122644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6pPr>
    <a:lvl7pPr marL="2547173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7pPr>
    <a:lvl8pPr marL="2971703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8pPr>
    <a:lvl9pPr marL="3396231" algn="l" defTabSz="849058" rtl="0" eaLnBrk="1" latinLnBrk="0" hangingPunct="1">
      <a:defRPr sz="11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6000" y="1233488"/>
            <a:ext cx="4703763" cy="3328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3EB3A-C23C-4E0B-947B-84BC633EC2B1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227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7976" y="1447640"/>
            <a:ext cx="10630376" cy="3079562"/>
          </a:xfrm>
        </p:spPr>
        <p:txBody>
          <a:bodyPr anchor="b"/>
          <a:lstStyle>
            <a:lvl1pPr algn="ctr">
              <a:defRPr sz="7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3292" y="4645963"/>
            <a:ext cx="9379744" cy="2135626"/>
          </a:xfrm>
        </p:spPr>
        <p:txBody>
          <a:bodyPr/>
          <a:lstStyle>
            <a:lvl1pPr marL="0" indent="0" algn="ctr">
              <a:buNone/>
              <a:defRPr sz="3096"/>
            </a:lvl1pPr>
            <a:lvl2pPr marL="589728" indent="0" algn="ctr">
              <a:buNone/>
              <a:defRPr sz="2580"/>
            </a:lvl2pPr>
            <a:lvl3pPr marL="1179454" indent="0" algn="ctr">
              <a:buNone/>
              <a:defRPr sz="2322"/>
            </a:lvl3pPr>
            <a:lvl4pPr marL="1769181" indent="0" algn="ctr">
              <a:buNone/>
              <a:defRPr sz="2064"/>
            </a:lvl4pPr>
            <a:lvl5pPr marL="2358907" indent="0" algn="ctr">
              <a:buNone/>
              <a:defRPr sz="2064"/>
            </a:lvl5pPr>
            <a:lvl6pPr marL="2948635" indent="0" algn="ctr">
              <a:buNone/>
              <a:defRPr sz="2064"/>
            </a:lvl6pPr>
            <a:lvl7pPr marL="3538361" indent="0" algn="ctr">
              <a:buNone/>
              <a:defRPr sz="2064"/>
            </a:lvl7pPr>
            <a:lvl8pPr marL="4128089" indent="0" algn="ctr">
              <a:buNone/>
              <a:defRPr sz="2064"/>
            </a:lvl8pPr>
            <a:lvl9pPr marL="4717815" indent="0" algn="ctr">
              <a:buNone/>
              <a:defRPr sz="20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783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966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49842" y="470945"/>
            <a:ext cx="2696675" cy="74961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9811" y="470945"/>
            <a:ext cx="7933700" cy="74961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181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313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98" y="2205248"/>
            <a:ext cx="10786705" cy="3679502"/>
          </a:xfrm>
        </p:spPr>
        <p:txBody>
          <a:bodyPr anchor="b"/>
          <a:lstStyle>
            <a:lvl1pPr>
              <a:defRPr sz="77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298" y="5919561"/>
            <a:ext cx="10786705" cy="1934963"/>
          </a:xfrm>
        </p:spPr>
        <p:txBody>
          <a:bodyPr/>
          <a:lstStyle>
            <a:lvl1pPr marL="0" indent="0">
              <a:buNone/>
              <a:defRPr sz="3096">
                <a:solidFill>
                  <a:schemeClr val="tx1"/>
                </a:solidFill>
              </a:defRPr>
            </a:lvl1pPr>
            <a:lvl2pPr marL="589728" indent="0">
              <a:buNone/>
              <a:defRPr sz="2580">
                <a:solidFill>
                  <a:schemeClr val="tx1">
                    <a:tint val="75000"/>
                  </a:schemeClr>
                </a:solidFill>
              </a:defRPr>
            </a:lvl2pPr>
            <a:lvl3pPr marL="1179454" indent="0">
              <a:buNone/>
              <a:defRPr sz="2322">
                <a:solidFill>
                  <a:schemeClr val="tx1">
                    <a:tint val="75000"/>
                  </a:schemeClr>
                </a:solidFill>
              </a:defRPr>
            </a:lvl3pPr>
            <a:lvl4pPr marL="1769181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4pPr>
            <a:lvl5pPr marL="2358907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5pPr>
            <a:lvl6pPr marL="2948635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6pPr>
            <a:lvl7pPr marL="3538361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7pPr>
            <a:lvl8pPr marL="4128089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8pPr>
            <a:lvl9pPr marL="4717815" indent="0">
              <a:buNone/>
              <a:defRPr sz="20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353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9811" y="2354718"/>
            <a:ext cx="5315188" cy="5612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1327" y="2354718"/>
            <a:ext cx="5315188" cy="5612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009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40" y="470945"/>
            <a:ext cx="10786705" cy="17097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441" y="2168390"/>
            <a:ext cx="5290761" cy="1062694"/>
          </a:xfrm>
        </p:spPr>
        <p:txBody>
          <a:bodyPr anchor="b"/>
          <a:lstStyle>
            <a:lvl1pPr marL="0" indent="0">
              <a:buNone/>
              <a:defRPr sz="3096" b="1"/>
            </a:lvl1pPr>
            <a:lvl2pPr marL="589728" indent="0">
              <a:buNone/>
              <a:defRPr sz="2580" b="1"/>
            </a:lvl2pPr>
            <a:lvl3pPr marL="1179454" indent="0">
              <a:buNone/>
              <a:defRPr sz="2322" b="1"/>
            </a:lvl3pPr>
            <a:lvl4pPr marL="1769181" indent="0">
              <a:buNone/>
              <a:defRPr sz="2064" b="1"/>
            </a:lvl4pPr>
            <a:lvl5pPr marL="2358907" indent="0">
              <a:buNone/>
              <a:defRPr sz="2064" b="1"/>
            </a:lvl5pPr>
            <a:lvl6pPr marL="2948635" indent="0">
              <a:buNone/>
              <a:defRPr sz="2064" b="1"/>
            </a:lvl6pPr>
            <a:lvl7pPr marL="3538361" indent="0">
              <a:buNone/>
              <a:defRPr sz="2064" b="1"/>
            </a:lvl7pPr>
            <a:lvl8pPr marL="4128089" indent="0">
              <a:buNone/>
              <a:defRPr sz="2064" b="1"/>
            </a:lvl8pPr>
            <a:lvl9pPr marL="4717815" indent="0">
              <a:buNone/>
              <a:defRPr sz="20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1441" y="3231083"/>
            <a:ext cx="5290761" cy="4752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1330" y="2168390"/>
            <a:ext cx="5316817" cy="1062694"/>
          </a:xfrm>
        </p:spPr>
        <p:txBody>
          <a:bodyPr anchor="b"/>
          <a:lstStyle>
            <a:lvl1pPr marL="0" indent="0">
              <a:buNone/>
              <a:defRPr sz="3096" b="1"/>
            </a:lvl1pPr>
            <a:lvl2pPr marL="589728" indent="0">
              <a:buNone/>
              <a:defRPr sz="2580" b="1"/>
            </a:lvl2pPr>
            <a:lvl3pPr marL="1179454" indent="0">
              <a:buNone/>
              <a:defRPr sz="2322" b="1"/>
            </a:lvl3pPr>
            <a:lvl4pPr marL="1769181" indent="0">
              <a:buNone/>
              <a:defRPr sz="2064" b="1"/>
            </a:lvl4pPr>
            <a:lvl5pPr marL="2358907" indent="0">
              <a:buNone/>
              <a:defRPr sz="2064" b="1"/>
            </a:lvl5pPr>
            <a:lvl6pPr marL="2948635" indent="0">
              <a:buNone/>
              <a:defRPr sz="2064" b="1"/>
            </a:lvl6pPr>
            <a:lvl7pPr marL="3538361" indent="0">
              <a:buNone/>
              <a:defRPr sz="2064" b="1"/>
            </a:lvl7pPr>
            <a:lvl8pPr marL="4128089" indent="0">
              <a:buNone/>
              <a:defRPr sz="2064" b="1"/>
            </a:lvl8pPr>
            <a:lvl9pPr marL="4717815" indent="0">
              <a:buNone/>
              <a:defRPr sz="20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1330" y="3231083"/>
            <a:ext cx="5316817" cy="4752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49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215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056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39" y="589704"/>
            <a:ext cx="4033615" cy="2063962"/>
          </a:xfrm>
        </p:spPr>
        <p:txBody>
          <a:bodyPr anchor="b"/>
          <a:lstStyle>
            <a:lvl1pPr>
              <a:defRPr sz="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817" y="1273598"/>
            <a:ext cx="6331327" cy="6286074"/>
          </a:xfrm>
        </p:spPr>
        <p:txBody>
          <a:bodyPr/>
          <a:lstStyle>
            <a:lvl1pPr>
              <a:defRPr sz="4127"/>
            </a:lvl1pPr>
            <a:lvl2pPr>
              <a:defRPr sz="3611"/>
            </a:lvl2pPr>
            <a:lvl3pPr>
              <a:defRPr sz="3096"/>
            </a:lvl3pPr>
            <a:lvl4pPr>
              <a:defRPr sz="2580"/>
            </a:lvl4pPr>
            <a:lvl5pPr>
              <a:defRPr sz="2580"/>
            </a:lvl5pPr>
            <a:lvl6pPr>
              <a:defRPr sz="2580"/>
            </a:lvl6pPr>
            <a:lvl7pPr>
              <a:defRPr sz="2580"/>
            </a:lvl7pPr>
            <a:lvl8pPr>
              <a:defRPr sz="2580"/>
            </a:lvl8pPr>
            <a:lvl9pPr>
              <a:defRPr sz="25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439" y="2653666"/>
            <a:ext cx="4033615" cy="4916243"/>
          </a:xfrm>
        </p:spPr>
        <p:txBody>
          <a:bodyPr/>
          <a:lstStyle>
            <a:lvl1pPr marL="0" indent="0">
              <a:buNone/>
              <a:defRPr sz="2064"/>
            </a:lvl1pPr>
            <a:lvl2pPr marL="589728" indent="0">
              <a:buNone/>
              <a:defRPr sz="1806"/>
            </a:lvl2pPr>
            <a:lvl3pPr marL="1179454" indent="0">
              <a:buNone/>
              <a:defRPr sz="1548"/>
            </a:lvl3pPr>
            <a:lvl4pPr marL="1769181" indent="0">
              <a:buNone/>
              <a:defRPr sz="1289"/>
            </a:lvl4pPr>
            <a:lvl5pPr marL="2358907" indent="0">
              <a:buNone/>
              <a:defRPr sz="1289"/>
            </a:lvl5pPr>
            <a:lvl6pPr marL="2948635" indent="0">
              <a:buNone/>
              <a:defRPr sz="1289"/>
            </a:lvl6pPr>
            <a:lvl7pPr marL="3538361" indent="0">
              <a:buNone/>
              <a:defRPr sz="1289"/>
            </a:lvl7pPr>
            <a:lvl8pPr marL="4128089" indent="0">
              <a:buNone/>
              <a:defRPr sz="1289"/>
            </a:lvl8pPr>
            <a:lvl9pPr marL="4717815" indent="0">
              <a:buNone/>
              <a:defRPr sz="12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798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439" y="589704"/>
            <a:ext cx="4033615" cy="2063962"/>
          </a:xfrm>
        </p:spPr>
        <p:txBody>
          <a:bodyPr anchor="b"/>
          <a:lstStyle>
            <a:lvl1pPr>
              <a:defRPr sz="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817" y="1273598"/>
            <a:ext cx="6331327" cy="6286074"/>
          </a:xfrm>
        </p:spPr>
        <p:txBody>
          <a:bodyPr anchor="t"/>
          <a:lstStyle>
            <a:lvl1pPr marL="0" indent="0">
              <a:buNone/>
              <a:defRPr sz="4127"/>
            </a:lvl1pPr>
            <a:lvl2pPr marL="589728" indent="0">
              <a:buNone/>
              <a:defRPr sz="3611"/>
            </a:lvl2pPr>
            <a:lvl3pPr marL="1179454" indent="0">
              <a:buNone/>
              <a:defRPr sz="3096"/>
            </a:lvl3pPr>
            <a:lvl4pPr marL="1769181" indent="0">
              <a:buNone/>
              <a:defRPr sz="2580"/>
            </a:lvl4pPr>
            <a:lvl5pPr marL="2358907" indent="0">
              <a:buNone/>
              <a:defRPr sz="2580"/>
            </a:lvl5pPr>
            <a:lvl6pPr marL="2948635" indent="0">
              <a:buNone/>
              <a:defRPr sz="2580"/>
            </a:lvl6pPr>
            <a:lvl7pPr marL="3538361" indent="0">
              <a:buNone/>
              <a:defRPr sz="2580"/>
            </a:lvl7pPr>
            <a:lvl8pPr marL="4128089" indent="0">
              <a:buNone/>
              <a:defRPr sz="2580"/>
            </a:lvl8pPr>
            <a:lvl9pPr marL="4717815" indent="0">
              <a:buNone/>
              <a:defRPr sz="25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439" y="2653666"/>
            <a:ext cx="4033615" cy="4916243"/>
          </a:xfrm>
        </p:spPr>
        <p:txBody>
          <a:bodyPr/>
          <a:lstStyle>
            <a:lvl1pPr marL="0" indent="0">
              <a:buNone/>
              <a:defRPr sz="2064"/>
            </a:lvl1pPr>
            <a:lvl2pPr marL="589728" indent="0">
              <a:buNone/>
              <a:defRPr sz="1806"/>
            </a:lvl2pPr>
            <a:lvl3pPr marL="1179454" indent="0">
              <a:buNone/>
              <a:defRPr sz="1548"/>
            </a:lvl3pPr>
            <a:lvl4pPr marL="1769181" indent="0">
              <a:buNone/>
              <a:defRPr sz="1289"/>
            </a:lvl4pPr>
            <a:lvl5pPr marL="2358907" indent="0">
              <a:buNone/>
              <a:defRPr sz="1289"/>
            </a:lvl5pPr>
            <a:lvl6pPr marL="2948635" indent="0">
              <a:buNone/>
              <a:defRPr sz="1289"/>
            </a:lvl6pPr>
            <a:lvl7pPr marL="3538361" indent="0">
              <a:buNone/>
              <a:defRPr sz="1289"/>
            </a:lvl7pPr>
            <a:lvl8pPr marL="4128089" indent="0">
              <a:buNone/>
              <a:defRPr sz="1289"/>
            </a:lvl8pPr>
            <a:lvl9pPr marL="4717815" indent="0">
              <a:buNone/>
              <a:defRPr sz="128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1562-C35F-4337-B029-66A677CDCFDA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351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9811" y="470945"/>
            <a:ext cx="10786705" cy="1709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811" y="2354718"/>
            <a:ext cx="10786705" cy="5612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811" y="8198517"/>
            <a:ext cx="2813923" cy="470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C1562-C35F-4337-B029-66A677CDCFDA}" type="datetimeFigureOut">
              <a:rPr lang="en-SG" smtClean="0"/>
              <a:t>8/4/2024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2721" y="8198517"/>
            <a:ext cx="4220885" cy="470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2593" y="8198517"/>
            <a:ext cx="2813923" cy="470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C76B-6E00-4A3D-825F-95F2D0CBEFB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425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79454" rtl="0" eaLnBrk="1" latinLnBrk="0" hangingPunct="1">
        <a:lnSpc>
          <a:spcPct val="90000"/>
        </a:lnSpc>
        <a:spcBef>
          <a:spcPct val="0"/>
        </a:spcBef>
        <a:buNone/>
        <a:defRPr sz="56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4863" indent="-294863" algn="l" defTabSz="1179454" rtl="0" eaLnBrk="1" latinLnBrk="0" hangingPunct="1">
        <a:lnSpc>
          <a:spcPct val="90000"/>
        </a:lnSpc>
        <a:spcBef>
          <a:spcPts val="1289"/>
        </a:spcBef>
        <a:buFont typeface="Arial" panose="020B0604020202020204" pitchFamily="34" charset="0"/>
        <a:buChar char="•"/>
        <a:defRPr sz="3611" kern="1200">
          <a:solidFill>
            <a:schemeClr val="tx1"/>
          </a:solidFill>
          <a:latin typeface="+mn-lt"/>
          <a:ea typeface="+mn-ea"/>
          <a:cs typeface="+mn-cs"/>
        </a:defRPr>
      </a:lvl1pPr>
      <a:lvl2pPr marL="884591" indent="-294863" algn="l" defTabSz="1179454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3096" kern="1200">
          <a:solidFill>
            <a:schemeClr val="tx1"/>
          </a:solidFill>
          <a:latin typeface="+mn-lt"/>
          <a:ea typeface="+mn-ea"/>
          <a:cs typeface="+mn-cs"/>
        </a:defRPr>
      </a:lvl2pPr>
      <a:lvl3pPr marL="1474317" indent="-294863" algn="l" defTabSz="1179454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3pPr>
      <a:lvl4pPr marL="2064044" indent="-294863" algn="l" defTabSz="1179454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4pPr>
      <a:lvl5pPr marL="2653772" indent="-294863" algn="l" defTabSz="1179454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5pPr>
      <a:lvl6pPr marL="3243498" indent="-294863" algn="l" defTabSz="1179454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6pPr>
      <a:lvl7pPr marL="3833226" indent="-294863" algn="l" defTabSz="1179454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7pPr>
      <a:lvl8pPr marL="4422952" indent="-294863" algn="l" defTabSz="1179454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8pPr>
      <a:lvl9pPr marL="5012678" indent="-294863" algn="l" defTabSz="1179454" rtl="0" eaLnBrk="1" latinLnBrk="0" hangingPunct="1">
        <a:lnSpc>
          <a:spcPct val="90000"/>
        </a:lnSpc>
        <a:spcBef>
          <a:spcPts val="645"/>
        </a:spcBef>
        <a:buFont typeface="Arial" panose="020B0604020202020204" pitchFamily="34" charset="0"/>
        <a:buChar char="•"/>
        <a:defRPr sz="23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9454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1pPr>
      <a:lvl2pPr marL="589728" algn="l" defTabSz="1179454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2pPr>
      <a:lvl3pPr marL="1179454" algn="l" defTabSz="1179454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3pPr>
      <a:lvl4pPr marL="1769181" algn="l" defTabSz="1179454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4pPr>
      <a:lvl5pPr marL="2358907" algn="l" defTabSz="1179454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5pPr>
      <a:lvl6pPr marL="2948635" algn="l" defTabSz="1179454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6pPr>
      <a:lvl7pPr marL="3538361" algn="l" defTabSz="1179454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7pPr>
      <a:lvl8pPr marL="4128089" algn="l" defTabSz="1179454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8pPr>
      <a:lvl9pPr marL="4717815" algn="l" defTabSz="1179454" rtl="0" eaLnBrk="1" latinLnBrk="0" hangingPunct="1">
        <a:defRPr sz="23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40396F-68C2-7576-F064-0B0EC6EB3C52}"/>
              </a:ext>
            </a:extLst>
          </p:cNvPr>
          <p:cNvSpPr txBox="1"/>
          <p:nvPr/>
        </p:nvSpPr>
        <p:spPr>
          <a:xfrm>
            <a:off x="248820" y="876400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A45F8-0174-CCB6-E5DD-3D38D688A3BB}"/>
              </a:ext>
            </a:extLst>
          </p:cNvPr>
          <p:cNvSpPr txBox="1"/>
          <p:nvPr/>
        </p:nvSpPr>
        <p:spPr>
          <a:xfrm>
            <a:off x="252936" y="225606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51A1F-7CC0-E77A-F3DD-F16966927197}"/>
              </a:ext>
            </a:extLst>
          </p:cNvPr>
          <p:cNvSpPr txBox="1"/>
          <p:nvPr/>
        </p:nvSpPr>
        <p:spPr>
          <a:xfrm>
            <a:off x="240580" y="2177977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C6E01-07F4-5332-506C-5A07C660BEBD}"/>
              </a:ext>
            </a:extLst>
          </p:cNvPr>
          <p:cNvSpPr txBox="1"/>
          <p:nvPr/>
        </p:nvSpPr>
        <p:spPr>
          <a:xfrm>
            <a:off x="244696" y="1527183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FCACD-23B9-294B-5162-1ABBEE13D0EF}"/>
              </a:ext>
            </a:extLst>
          </p:cNvPr>
          <p:cNvSpPr txBox="1"/>
          <p:nvPr/>
        </p:nvSpPr>
        <p:spPr>
          <a:xfrm>
            <a:off x="252936" y="3487802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33973-10C1-A66F-EF1A-62CE461547F4}"/>
              </a:ext>
            </a:extLst>
          </p:cNvPr>
          <p:cNvSpPr txBox="1"/>
          <p:nvPr/>
        </p:nvSpPr>
        <p:spPr>
          <a:xfrm>
            <a:off x="257052" y="2837008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916FA1-ED42-6FBF-976C-5A016D14D553}"/>
              </a:ext>
            </a:extLst>
          </p:cNvPr>
          <p:cNvSpPr txBox="1"/>
          <p:nvPr/>
        </p:nvSpPr>
        <p:spPr>
          <a:xfrm>
            <a:off x="244696" y="4789379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32E0FE-055E-EC39-ADC7-E269B3EB6ECA}"/>
              </a:ext>
            </a:extLst>
          </p:cNvPr>
          <p:cNvSpPr txBox="1"/>
          <p:nvPr/>
        </p:nvSpPr>
        <p:spPr>
          <a:xfrm>
            <a:off x="248812" y="4138585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607795-4A9A-C9C5-AB8D-2C7BFA6EBC40}"/>
              </a:ext>
            </a:extLst>
          </p:cNvPr>
          <p:cNvSpPr txBox="1"/>
          <p:nvPr/>
        </p:nvSpPr>
        <p:spPr>
          <a:xfrm>
            <a:off x="252936" y="6095086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4514D1-A05B-4112-D9C2-7AB76044FFAF}"/>
              </a:ext>
            </a:extLst>
          </p:cNvPr>
          <p:cNvSpPr txBox="1"/>
          <p:nvPr/>
        </p:nvSpPr>
        <p:spPr>
          <a:xfrm>
            <a:off x="257052" y="5444292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56B7AB-94A5-92F6-4DAE-1D8EA16C1DD9}"/>
              </a:ext>
            </a:extLst>
          </p:cNvPr>
          <p:cNvSpPr txBox="1"/>
          <p:nvPr/>
        </p:nvSpPr>
        <p:spPr>
          <a:xfrm>
            <a:off x="244696" y="7396663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E64978-6E0D-8BCE-0C9B-16A95E022B1B}"/>
              </a:ext>
            </a:extLst>
          </p:cNvPr>
          <p:cNvSpPr txBox="1"/>
          <p:nvPr/>
        </p:nvSpPr>
        <p:spPr>
          <a:xfrm>
            <a:off x="248812" y="6745869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87A026-F4AB-5E84-6F3E-433406EBC8BD}"/>
              </a:ext>
            </a:extLst>
          </p:cNvPr>
          <p:cNvSpPr txBox="1"/>
          <p:nvPr/>
        </p:nvSpPr>
        <p:spPr>
          <a:xfrm>
            <a:off x="4800237" y="880517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F50D8B-543B-E22D-7028-58234B68DD98}"/>
              </a:ext>
            </a:extLst>
          </p:cNvPr>
          <p:cNvSpPr txBox="1"/>
          <p:nvPr/>
        </p:nvSpPr>
        <p:spPr>
          <a:xfrm>
            <a:off x="4804353" y="229723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0D54BA-6B23-E5FA-737E-5BA4DDC3FD85}"/>
              </a:ext>
            </a:extLst>
          </p:cNvPr>
          <p:cNvSpPr txBox="1"/>
          <p:nvPr/>
        </p:nvSpPr>
        <p:spPr>
          <a:xfrm>
            <a:off x="4791997" y="2182094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062085-840B-8402-0F17-116D7E989951}"/>
              </a:ext>
            </a:extLst>
          </p:cNvPr>
          <p:cNvSpPr txBox="1"/>
          <p:nvPr/>
        </p:nvSpPr>
        <p:spPr>
          <a:xfrm>
            <a:off x="4796113" y="1531300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35F041-F0F1-4A80-A213-500C5966D32B}"/>
              </a:ext>
            </a:extLst>
          </p:cNvPr>
          <p:cNvSpPr txBox="1"/>
          <p:nvPr/>
        </p:nvSpPr>
        <p:spPr>
          <a:xfrm>
            <a:off x="4804353" y="3491919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FFAAE1-D360-3AA3-18EA-FE533BC9AE28}"/>
              </a:ext>
            </a:extLst>
          </p:cNvPr>
          <p:cNvSpPr txBox="1"/>
          <p:nvPr/>
        </p:nvSpPr>
        <p:spPr>
          <a:xfrm>
            <a:off x="4808469" y="2841125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D07BBF-9E6F-03D3-F86B-E97919F6F378}"/>
              </a:ext>
            </a:extLst>
          </p:cNvPr>
          <p:cNvSpPr txBox="1"/>
          <p:nvPr/>
        </p:nvSpPr>
        <p:spPr>
          <a:xfrm>
            <a:off x="4796113" y="4793496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ADDCD2-A939-8CF4-9C3B-8E31DE0320E6}"/>
              </a:ext>
            </a:extLst>
          </p:cNvPr>
          <p:cNvSpPr txBox="1"/>
          <p:nvPr/>
        </p:nvSpPr>
        <p:spPr>
          <a:xfrm>
            <a:off x="4800229" y="4142702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CA0378-8EEF-6F10-C227-BFC4C7C3AA1E}"/>
              </a:ext>
            </a:extLst>
          </p:cNvPr>
          <p:cNvSpPr txBox="1"/>
          <p:nvPr/>
        </p:nvSpPr>
        <p:spPr>
          <a:xfrm>
            <a:off x="4804353" y="6099203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56D2BD-2F2B-85AF-C3B3-A87AFF1EEA5B}"/>
              </a:ext>
            </a:extLst>
          </p:cNvPr>
          <p:cNvSpPr txBox="1"/>
          <p:nvPr/>
        </p:nvSpPr>
        <p:spPr>
          <a:xfrm>
            <a:off x="4808469" y="5448409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819779-ABCF-82E8-E206-8A84B7AD5E76}"/>
              </a:ext>
            </a:extLst>
          </p:cNvPr>
          <p:cNvSpPr txBox="1"/>
          <p:nvPr/>
        </p:nvSpPr>
        <p:spPr>
          <a:xfrm>
            <a:off x="4796113" y="7400780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7CC9D5-D11B-B8F7-2421-0139FB2C3B92}"/>
              </a:ext>
            </a:extLst>
          </p:cNvPr>
          <p:cNvSpPr txBox="1"/>
          <p:nvPr/>
        </p:nvSpPr>
        <p:spPr>
          <a:xfrm>
            <a:off x="4800229" y="6749986"/>
            <a:ext cx="45436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b="1" dirty="0"/>
              <a:t>FIELD1</a:t>
            </a:r>
            <a:endParaRPr lang="pt-BR" sz="1000" b="1" cap="all" dirty="0"/>
          </a:p>
          <a:p>
            <a:pPr algn="ctr"/>
            <a:r>
              <a:rPr lang="pt-BR" b="1" cap="all" dirty="0"/>
              <a:t>FIELD2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63151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12220</TotalTime>
  <Words>49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alsonleej</dc:creator>
  <cp:lastModifiedBy>Alson Lee Jian Yang</cp:lastModifiedBy>
  <cp:revision>271</cp:revision>
  <cp:lastPrinted>2024-02-29T03:56:34Z</cp:lastPrinted>
  <dcterms:created xsi:type="dcterms:W3CDTF">2022-05-23T08:02:46Z</dcterms:created>
  <dcterms:modified xsi:type="dcterms:W3CDTF">2024-04-08T04:33:08Z</dcterms:modified>
</cp:coreProperties>
</file>