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1" r:id="rId2"/>
  </p:sldIdLst>
  <p:sldSz cx="12506325" cy="884555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6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0" y="52"/>
      </p:cViewPr>
      <p:guideLst>
        <p:guide orient="horz" pos="2786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006F-9A21-476C-8FE8-DE6C0D93478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3EB3A-C23C-4E0B-947B-84BC633E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5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1pPr>
    <a:lvl2pPr marL="424529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2pPr>
    <a:lvl3pPr marL="849058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3pPr>
    <a:lvl4pPr marL="1273586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4pPr>
    <a:lvl5pPr marL="169811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5pPr>
    <a:lvl6pPr marL="212264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6pPr>
    <a:lvl7pPr marL="254717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7pPr>
    <a:lvl8pPr marL="297170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8pPr>
    <a:lvl9pPr marL="3396231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4413" y="1233488"/>
            <a:ext cx="4706937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3EB3A-C23C-4E0B-947B-84BC633EC2B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36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975" y="1447640"/>
            <a:ext cx="10630376" cy="3079562"/>
          </a:xfrm>
        </p:spPr>
        <p:txBody>
          <a:bodyPr anchor="b"/>
          <a:lstStyle>
            <a:lvl1pPr algn="ctr">
              <a:defRPr sz="77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291" y="4645962"/>
            <a:ext cx="9379744" cy="2135626"/>
          </a:xfrm>
        </p:spPr>
        <p:txBody>
          <a:bodyPr/>
          <a:lstStyle>
            <a:lvl1pPr marL="0" indent="0" algn="ctr">
              <a:buNone/>
              <a:defRPr sz="3096"/>
            </a:lvl1pPr>
            <a:lvl2pPr marL="589697" indent="0" algn="ctr">
              <a:buNone/>
              <a:defRPr sz="2580"/>
            </a:lvl2pPr>
            <a:lvl3pPr marL="1179393" indent="0" algn="ctr">
              <a:buNone/>
              <a:defRPr sz="2322"/>
            </a:lvl3pPr>
            <a:lvl4pPr marL="1769090" indent="0" algn="ctr">
              <a:buNone/>
              <a:defRPr sz="2064"/>
            </a:lvl4pPr>
            <a:lvl5pPr marL="2358786" indent="0" algn="ctr">
              <a:buNone/>
              <a:defRPr sz="2064"/>
            </a:lvl5pPr>
            <a:lvl6pPr marL="2948483" indent="0" algn="ctr">
              <a:buNone/>
              <a:defRPr sz="2064"/>
            </a:lvl6pPr>
            <a:lvl7pPr marL="3538179" indent="0" algn="ctr">
              <a:buNone/>
              <a:defRPr sz="2064"/>
            </a:lvl7pPr>
            <a:lvl8pPr marL="4127876" indent="0" algn="ctr">
              <a:buNone/>
              <a:defRPr sz="2064"/>
            </a:lvl8pPr>
            <a:lvl9pPr marL="4717572" indent="0" algn="ctr">
              <a:buNone/>
              <a:defRPr sz="20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83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6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840" y="470944"/>
            <a:ext cx="2696676" cy="74961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9810" y="470944"/>
            <a:ext cx="7933700" cy="74961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8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1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97" y="2205248"/>
            <a:ext cx="10786705" cy="3679502"/>
          </a:xfrm>
        </p:spPr>
        <p:txBody>
          <a:bodyPr anchor="b"/>
          <a:lstStyle>
            <a:lvl1pPr>
              <a:defRPr sz="77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97" y="5919560"/>
            <a:ext cx="10786705" cy="1934963"/>
          </a:xfrm>
        </p:spPr>
        <p:txBody>
          <a:bodyPr/>
          <a:lstStyle>
            <a:lvl1pPr marL="0" indent="0">
              <a:buNone/>
              <a:defRPr sz="3096">
                <a:solidFill>
                  <a:schemeClr val="tx1"/>
                </a:solidFill>
              </a:defRPr>
            </a:lvl1pPr>
            <a:lvl2pPr marL="589697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2pPr>
            <a:lvl3pPr marL="1179393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3pPr>
            <a:lvl4pPr marL="1769090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4pPr>
            <a:lvl5pPr marL="2358786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5pPr>
            <a:lvl6pPr marL="2948483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6pPr>
            <a:lvl7pPr marL="3538179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7pPr>
            <a:lvl8pPr marL="4127876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8pPr>
            <a:lvl9pPr marL="4717572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5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810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1327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09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470945"/>
            <a:ext cx="10786705" cy="1709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440" y="2168389"/>
            <a:ext cx="5290761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697" indent="0">
              <a:buNone/>
              <a:defRPr sz="2580" b="1"/>
            </a:lvl2pPr>
            <a:lvl3pPr marL="1179393" indent="0">
              <a:buNone/>
              <a:defRPr sz="2322" b="1"/>
            </a:lvl3pPr>
            <a:lvl4pPr marL="1769090" indent="0">
              <a:buNone/>
              <a:defRPr sz="2064" b="1"/>
            </a:lvl4pPr>
            <a:lvl5pPr marL="2358786" indent="0">
              <a:buNone/>
              <a:defRPr sz="2064" b="1"/>
            </a:lvl5pPr>
            <a:lvl6pPr marL="2948483" indent="0">
              <a:buNone/>
              <a:defRPr sz="2064" b="1"/>
            </a:lvl6pPr>
            <a:lvl7pPr marL="3538179" indent="0">
              <a:buNone/>
              <a:defRPr sz="2064" b="1"/>
            </a:lvl7pPr>
            <a:lvl8pPr marL="4127876" indent="0">
              <a:buNone/>
              <a:defRPr sz="2064" b="1"/>
            </a:lvl8pPr>
            <a:lvl9pPr marL="4717572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440" y="3231083"/>
            <a:ext cx="5290761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1328" y="2168389"/>
            <a:ext cx="5316817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697" indent="0">
              <a:buNone/>
              <a:defRPr sz="2580" b="1"/>
            </a:lvl2pPr>
            <a:lvl3pPr marL="1179393" indent="0">
              <a:buNone/>
              <a:defRPr sz="2322" b="1"/>
            </a:lvl3pPr>
            <a:lvl4pPr marL="1769090" indent="0">
              <a:buNone/>
              <a:defRPr sz="2064" b="1"/>
            </a:lvl4pPr>
            <a:lvl5pPr marL="2358786" indent="0">
              <a:buNone/>
              <a:defRPr sz="2064" b="1"/>
            </a:lvl5pPr>
            <a:lvl6pPr marL="2948483" indent="0">
              <a:buNone/>
              <a:defRPr sz="2064" b="1"/>
            </a:lvl6pPr>
            <a:lvl7pPr marL="3538179" indent="0">
              <a:buNone/>
              <a:defRPr sz="2064" b="1"/>
            </a:lvl7pPr>
            <a:lvl8pPr marL="4127876" indent="0">
              <a:buNone/>
              <a:defRPr sz="2064" b="1"/>
            </a:lvl8pPr>
            <a:lvl9pPr marL="4717572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1328" y="3231083"/>
            <a:ext cx="5316817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4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21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56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3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817" y="1273597"/>
            <a:ext cx="6331327" cy="6286074"/>
          </a:xfrm>
        </p:spPr>
        <p:txBody>
          <a:bodyPr/>
          <a:lstStyle>
            <a:lvl1pPr>
              <a:defRPr sz="4127"/>
            </a:lvl1pPr>
            <a:lvl2pPr>
              <a:defRPr sz="3611"/>
            </a:lvl2pPr>
            <a:lvl3pPr>
              <a:defRPr sz="3096"/>
            </a:lvl3pPr>
            <a:lvl4pPr>
              <a:defRPr sz="2580"/>
            </a:lvl4pPr>
            <a:lvl5pPr>
              <a:defRPr sz="2580"/>
            </a:lvl5pPr>
            <a:lvl6pPr>
              <a:defRPr sz="2580"/>
            </a:lvl6pPr>
            <a:lvl7pPr>
              <a:defRPr sz="2580"/>
            </a:lvl7pPr>
            <a:lvl8pPr>
              <a:defRPr sz="2580"/>
            </a:lvl8pPr>
            <a:lvl9pPr>
              <a:defRPr sz="25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5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697" indent="0">
              <a:buNone/>
              <a:defRPr sz="1806"/>
            </a:lvl2pPr>
            <a:lvl3pPr marL="1179393" indent="0">
              <a:buNone/>
              <a:defRPr sz="1548"/>
            </a:lvl3pPr>
            <a:lvl4pPr marL="1769090" indent="0">
              <a:buNone/>
              <a:defRPr sz="1290"/>
            </a:lvl4pPr>
            <a:lvl5pPr marL="2358786" indent="0">
              <a:buNone/>
              <a:defRPr sz="1290"/>
            </a:lvl5pPr>
            <a:lvl6pPr marL="2948483" indent="0">
              <a:buNone/>
              <a:defRPr sz="1290"/>
            </a:lvl6pPr>
            <a:lvl7pPr marL="3538179" indent="0">
              <a:buNone/>
              <a:defRPr sz="1290"/>
            </a:lvl7pPr>
            <a:lvl8pPr marL="4127876" indent="0">
              <a:buNone/>
              <a:defRPr sz="1290"/>
            </a:lvl8pPr>
            <a:lvl9pPr marL="4717572" indent="0">
              <a:buNone/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98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3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817" y="1273597"/>
            <a:ext cx="6331327" cy="6286074"/>
          </a:xfrm>
        </p:spPr>
        <p:txBody>
          <a:bodyPr anchor="t"/>
          <a:lstStyle>
            <a:lvl1pPr marL="0" indent="0">
              <a:buNone/>
              <a:defRPr sz="4127"/>
            </a:lvl1pPr>
            <a:lvl2pPr marL="589697" indent="0">
              <a:buNone/>
              <a:defRPr sz="3611"/>
            </a:lvl2pPr>
            <a:lvl3pPr marL="1179393" indent="0">
              <a:buNone/>
              <a:defRPr sz="3096"/>
            </a:lvl3pPr>
            <a:lvl4pPr marL="1769090" indent="0">
              <a:buNone/>
              <a:defRPr sz="2580"/>
            </a:lvl4pPr>
            <a:lvl5pPr marL="2358786" indent="0">
              <a:buNone/>
              <a:defRPr sz="2580"/>
            </a:lvl5pPr>
            <a:lvl6pPr marL="2948483" indent="0">
              <a:buNone/>
              <a:defRPr sz="2580"/>
            </a:lvl6pPr>
            <a:lvl7pPr marL="3538179" indent="0">
              <a:buNone/>
              <a:defRPr sz="2580"/>
            </a:lvl7pPr>
            <a:lvl8pPr marL="4127876" indent="0">
              <a:buNone/>
              <a:defRPr sz="2580"/>
            </a:lvl8pPr>
            <a:lvl9pPr marL="4717572" indent="0">
              <a:buNone/>
              <a:defRPr sz="25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5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697" indent="0">
              <a:buNone/>
              <a:defRPr sz="1806"/>
            </a:lvl2pPr>
            <a:lvl3pPr marL="1179393" indent="0">
              <a:buNone/>
              <a:defRPr sz="1548"/>
            </a:lvl3pPr>
            <a:lvl4pPr marL="1769090" indent="0">
              <a:buNone/>
              <a:defRPr sz="1290"/>
            </a:lvl4pPr>
            <a:lvl5pPr marL="2358786" indent="0">
              <a:buNone/>
              <a:defRPr sz="1290"/>
            </a:lvl5pPr>
            <a:lvl6pPr marL="2948483" indent="0">
              <a:buNone/>
              <a:defRPr sz="1290"/>
            </a:lvl6pPr>
            <a:lvl7pPr marL="3538179" indent="0">
              <a:buNone/>
              <a:defRPr sz="1290"/>
            </a:lvl7pPr>
            <a:lvl8pPr marL="4127876" indent="0">
              <a:buNone/>
              <a:defRPr sz="1290"/>
            </a:lvl8pPr>
            <a:lvl9pPr marL="4717572" indent="0">
              <a:buNone/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5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9810" y="470945"/>
            <a:ext cx="10786705" cy="170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810" y="2354718"/>
            <a:ext cx="10786705" cy="56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810" y="8198516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1562-C35F-4337-B029-66A677CDCFDA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2720" y="8198516"/>
            <a:ext cx="4220885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592" y="8198516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2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79393" rtl="0" eaLnBrk="1" latinLnBrk="0" hangingPunct="1">
        <a:lnSpc>
          <a:spcPct val="90000"/>
        </a:lnSpc>
        <a:spcBef>
          <a:spcPct val="0"/>
        </a:spcBef>
        <a:buNone/>
        <a:defRPr sz="56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4848" indent="-294848" algn="l" defTabSz="1179393" rtl="0" eaLnBrk="1" latinLnBrk="0" hangingPunct="1">
        <a:lnSpc>
          <a:spcPct val="90000"/>
        </a:lnSpc>
        <a:spcBef>
          <a:spcPts val="1290"/>
        </a:spcBef>
        <a:buFont typeface="Arial" panose="020B0604020202020204" pitchFamily="34" charset="0"/>
        <a:buChar char="•"/>
        <a:defRPr sz="3611" kern="1200">
          <a:solidFill>
            <a:schemeClr val="tx1"/>
          </a:solidFill>
          <a:latin typeface="+mn-lt"/>
          <a:ea typeface="+mn-ea"/>
          <a:cs typeface="+mn-cs"/>
        </a:defRPr>
      </a:lvl1pPr>
      <a:lvl2pPr marL="884545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3096" kern="1200">
          <a:solidFill>
            <a:schemeClr val="tx1"/>
          </a:solidFill>
          <a:latin typeface="+mn-lt"/>
          <a:ea typeface="+mn-ea"/>
          <a:cs typeface="+mn-cs"/>
        </a:defRPr>
      </a:lvl2pPr>
      <a:lvl3pPr marL="147424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2063938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653635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324333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833028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422724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501242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89697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2pPr>
      <a:lvl3pPr marL="1179393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3pPr>
      <a:lvl4pPr marL="1769090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358786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2948483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538179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127876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4717572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7F7E47-3DC8-E037-2EE0-B506840DB219}"/>
              </a:ext>
            </a:extLst>
          </p:cNvPr>
          <p:cNvSpPr txBox="1"/>
          <p:nvPr/>
        </p:nvSpPr>
        <p:spPr>
          <a:xfrm>
            <a:off x="109348" y="6785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A32191-DCF2-F77C-0013-015389F8A77A}"/>
              </a:ext>
            </a:extLst>
          </p:cNvPr>
          <p:cNvSpPr/>
          <p:nvPr/>
        </p:nvSpPr>
        <p:spPr>
          <a:xfrm>
            <a:off x="109348" y="67857"/>
            <a:ext cx="6011534" cy="40531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A05E6D-8DE0-B4F2-64C6-39CC0167634D}"/>
              </a:ext>
            </a:extLst>
          </p:cNvPr>
          <p:cNvSpPr txBox="1"/>
          <p:nvPr/>
        </p:nvSpPr>
        <p:spPr>
          <a:xfrm>
            <a:off x="109348" y="97466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24FA08-E14D-3E5B-0E84-0DF0B9D7E779}"/>
              </a:ext>
            </a:extLst>
          </p:cNvPr>
          <p:cNvSpPr txBox="1"/>
          <p:nvPr/>
        </p:nvSpPr>
        <p:spPr>
          <a:xfrm>
            <a:off x="2029968" y="2343139"/>
            <a:ext cx="407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BEST COMPLIMENTS FROM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545116-7B5C-BB95-C4BF-C1C516ABD963}"/>
              </a:ext>
            </a:extLst>
          </p:cNvPr>
          <p:cNvSpPr txBox="1"/>
          <p:nvPr/>
        </p:nvSpPr>
        <p:spPr>
          <a:xfrm>
            <a:off x="616157" y="32944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ACB21-C1FC-9444-B2A2-B1718986B044}"/>
              </a:ext>
            </a:extLst>
          </p:cNvPr>
          <p:cNvSpPr txBox="1"/>
          <p:nvPr/>
        </p:nvSpPr>
        <p:spPr>
          <a:xfrm>
            <a:off x="113464" y="412500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AA9DA4-BA44-0986-74BB-957D5482907C}"/>
              </a:ext>
            </a:extLst>
          </p:cNvPr>
          <p:cNvSpPr/>
          <p:nvPr/>
        </p:nvSpPr>
        <p:spPr>
          <a:xfrm>
            <a:off x="113464" y="4125001"/>
            <a:ext cx="6007418" cy="40531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825DA9-D6DF-7BB5-7CF3-533C2F1A11A9}"/>
              </a:ext>
            </a:extLst>
          </p:cNvPr>
          <p:cNvSpPr txBox="1"/>
          <p:nvPr/>
        </p:nvSpPr>
        <p:spPr>
          <a:xfrm>
            <a:off x="113464" y="5031809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1CEBA7-2B8B-BB07-505E-0D970BEF8D78}"/>
              </a:ext>
            </a:extLst>
          </p:cNvPr>
          <p:cNvSpPr txBox="1"/>
          <p:nvPr/>
        </p:nvSpPr>
        <p:spPr>
          <a:xfrm>
            <a:off x="2034084" y="6400283"/>
            <a:ext cx="407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BEST COMPLIMENTS FROM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83F49-56A2-43AE-A2DB-1D016ABC1CE0}"/>
              </a:ext>
            </a:extLst>
          </p:cNvPr>
          <p:cNvSpPr txBox="1"/>
          <p:nvPr/>
        </p:nvSpPr>
        <p:spPr>
          <a:xfrm>
            <a:off x="620273" y="735161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AC8290-7BE2-573E-5EE4-358975FFE630}"/>
              </a:ext>
            </a:extLst>
          </p:cNvPr>
          <p:cNvSpPr txBox="1"/>
          <p:nvPr/>
        </p:nvSpPr>
        <p:spPr>
          <a:xfrm>
            <a:off x="6118867" y="71975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3D6CBC-8AF7-3C13-DC53-D231D4726B09}"/>
              </a:ext>
            </a:extLst>
          </p:cNvPr>
          <p:cNvSpPr/>
          <p:nvPr/>
        </p:nvSpPr>
        <p:spPr>
          <a:xfrm>
            <a:off x="6118867" y="67857"/>
            <a:ext cx="6011534" cy="40573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4A6D9-30E9-145B-849D-5CE7CE1CC2E1}"/>
              </a:ext>
            </a:extLst>
          </p:cNvPr>
          <p:cNvSpPr txBox="1"/>
          <p:nvPr/>
        </p:nvSpPr>
        <p:spPr>
          <a:xfrm>
            <a:off x="6118867" y="97878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DB3B5E-8FA1-A13B-64AE-FD278973040F}"/>
              </a:ext>
            </a:extLst>
          </p:cNvPr>
          <p:cNvSpPr txBox="1"/>
          <p:nvPr/>
        </p:nvSpPr>
        <p:spPr>
          <a:xfrm>
            <a:off x="8039487" y="2347257"/>
            <a:ext cx="407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BEST COMPLIMENTS FROM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2952A7-712E-3CDC-E77A-438E8F7FF21A}"/>
              </a:ext>
            </a:extLst>
          </p:cNvPr>
          <p:cNvSpPr txBox="1"/>
          <p:nvPr/>
        </p:nvSpPr>
        <p:spPr>
          <a:xfrm>
            <a:off x="6625676" y="329858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8A0D41-FE3F-5F25-78E1-189B1CFF2EF5}"/>
              </a:ext>
            </a:extLst>
          </p:cNvPr>
          <p:cNvSpPr txBox="1"/>
          <p:nvPr/>
        </p:nvSpPr>
        <p:spPr>
          <a:xfrm>
            <a:off x="6122983" y="412911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AD47AD-FCBD-2EED-1598-D6638A39A65F}"/>
              </a:ext>
            </a:extLst>
          </p:cNvPr>
          <p:cNvSpPr/>
          <p:nvPr/>
        </p:nvSpPr>
        <p:spPr>
          <a:xfrm>
            <a:off x="6122983" y="4129119"/>
            <a:ext cx="6007418" cy="40531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9497C1-2FA2-A55B-9F72-0543EBC0AA4A}"/>
              </a:ext>
            </a:extLst>
          </p:cNvPr>
          <p:cNvSpPr txBox="1"/>
          <p:nvPr/>
        </p:nvSpPr>
        <p:spPr>
          <a:xfrm>
            <a:off x="6122983" y="503592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A1831C-E038-AB5A-7E6B-7F714585722B}"/>
              </a:ext>
            </a:extLst>
          </p:cNvPr>
          <p:cNvSpPr txBox="1"/>
          <p:nvPr/>
        </p:nvSpPr>
        <p:spPr>
          <a:xfrm>
            <a:off x="8043603" y="6404401"/>
            <a:ext cx="407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BEST COMPLIMENTS FROM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EE488F-C15D-80B0-4B2E-345033EC224A}"/>
              </a:ext>
            </a:extLst>
          </p:cNvPr>
          <p:cNvSpPr txBox="1"/>
          <p:nvPr/>
        </p:nvSpPr>
        <p:spPr>
          <a:xfrm>
            <a:off x="6629792" y="735573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FIELD4</a:t>
            </a:r>
          </a:p>
        </p:txBody>
      </p:sp>
    </p:spTree>
    <p:extLst>
      <p:ext uri="{BB962C8B-B14F-4D97-AF65-F5344CB8AC3E}">
        <p14:creationId xmlns:p14="http://schemas.microsoft.com/office/powerpoint/2010/main" val="206099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11502</TotalTime>
  <Words>41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alsonleej</dc:creator>
  <cp:lastModifiedBy>Asus</cp:lastModifiedBy>
  <cp:revision>265</cp:revision>
  <cp:lastPrinted>2023-12-12T02:26:38Z</cp:lastPrinted>
  <dcterms:created xsi:type="dcterms:W3CDTF">2022-05-23T08:02:46Z</dcterms:created>
  <dcterms:modified xsi:type="dcterms:W3CDTF">2024-03-05T15:28:43Z</dcterms:modified>
</cp:coreProperties>
</file>