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3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500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1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7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2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0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9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23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4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00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AC34-FA4F-4183-96F9-6F52EAA644BF}" type="datetimeFigureOut">
              <a:rPr lang="en-SG" smtClean="0"/>
              <a:t>10/4/2024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A682-7F96-4DEA-986E-C93C10EF9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61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08192" y="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00" y="345628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184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9568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2" name="AutoShape 2" descr="data:image/png;base64,iVBORw0KGgoAAAANSUhEUgAAAQQAAACtCAMAAABhsvGqAAAAclBMVEX////tKTntHjHyd3zsFyztJjftJDXtIjPsEinsACD1mZ7sAB396uvsCyXtLDz+8PH3srb0jZP3qa772932oqfuOEbxZ3D++vr5yczxbnfvTFf71dfxY2z5wMTuQU3zgIfrAAD84uTwU17wW2XrAA34ubygHRkiAAAF5klEQVR4nO2c63aiPBiFQ0wIBwOiINbjSMf7v8UPpNa8SJB+a3SMs58/pTZdK2zyHhNkHvDY357AKwARPIhwBiJ4EOEMRPAgwhmI4EGEMz8XQSouAh0Egiv5gAn9DX4mghSaF1WWz2ezeX6oiuRBs3oyPxBBijjJdlN2ZXN43MSeyWgRpC6yBTMVyDzNHzm15zFSBKmTWWlKsKpC8S4uYaQIIjkxIsE+VA+e2DMZI4LUB7IK0kno34x5wNyexggRuFjRZaDE7SCVB39+cs/ivgiiSokGWdjz1NW2dDhruCtCsCQSsKXuHTVnH+6Ginsi6AmRoKz6V72espO79nBHhIBqwKobd+AHNXpd6/OruepxF6/PsAjik2rwcfO05Xo2r2lcZ3Mxy13MpAdFUHsSGlnW4w/40hyzKG6CpwMMiqA3NDb2+kSeXCNoFLiowaAIOicapLw/CMo4awdMP3tVen0GRPAL6hAmVqf363gekIePmOETGBAhpMawsT7mi1rT+BEzfAJ2EXgnOhKXJ03LEBFjx6z2j5VZVTmUQNpFCEn3gK3MtS6LwrjHYMFOXBcLNjciqNz/+ck+CqsIvJMuf5pPWUSHa5Ls79mkrid8PZ8aXiPYrZ2JFFYRNC0dF8Tew4URLtVy3d68nuyv6yNmkTPZo00EmdCFkJl3JCVjhnWoyyM3Yqj6ZAtngoVNBJERDcpEdv54p2jUM8b2rtiDTYRufLw81UTUxLWp7OL6gvdWCs2QuqxkWWgd8lpYRJAJ7aRc7JtP0nQ6bdruZf0jnX7cthp51Iz4HnJ0wD9aRFC22ED6TNN9n00EE6OkWnkOdGQtInRdwjU54uq78TwT/Tco9t8pRqZdyJksIgS0xZ4aAVLGh/bDSWy7QT+et/+2dqOisohg84sN/KP9cGuPD0Fbf5aOdBcsIsRTIsLOfKJ692UN9scctGUlO7jRfLWI8Ju2lGZmWy2o13n1WbLUKoJa1xUVr93Kxo260rYSqAi5kS/W1rBSXBQbWk6Y1NYw136wnjLfBb9oE0FTESJSGWWNR/TDfGZrsovFsnEiKjhlTtjDuJUwNyuH/dcvwpoGJUV771KsXV4JHZ9ANlbkzcUNI4a8Ev8jOrwfNp8w1E14O2wZ45yIUP6TIvADEYEV/cbd7xndSBMNLCL4ayrCpDfUiahHG7/qH/zCWDtL1DP2p8gh64mSIto401f7wtpZ2hERjn0iqC3rOaQTL5hrJxVsIlxKxQt9iZE+sePNQ5eezXheF2u3mdP+2pw+3aaNGAS1yex1c9m6BnXuP9Z10+53c+WOEvZ9hxkRISVBMsnzKIqaMLqLmovzfoNazptf6io6bX7mbtQNDVYR/D21B9IaUBXxm1/71YIkF6vEjZzZG9yL7LhGshSUuPbfNsWlvNLbqw31nvR7UewidFMFutsiw0tPOTeOt3L+lW4fHekutgycT+h4hWnnoErc9hE3v80PlWyl2TqzD9kwdFwn7LSX6MMNWrdQks22y6GGgf7jCzIkQjdXqKhvrD+Jah9AgkBYm8OmXkH2/uMrMnh6LaS1ZGp2DIO8NvzQW5FmquTNgokPpb3/+IoMH+bU9LTKzsgPdXoKlCfjyKww+aHc1mNEcXTqkO+wCL7fqaO+VZDrQ7vDFnwam7I8S87G4QfR+6wETxWd3envtS8vrkCZt/sdQZzJFhvunXLnCV0L+Tv2mO6+76C8Y8cinGsc3eX+my++pjvUG7eW+hhGvAMlY/oeWB0A3CkLRjHqlUBR0GJqlwRvJcO49yL9cEsPLERvJcPY14S5XhIZyrzQlqP/7jH+hXEer3MSKFYH6VStaOcnXx3gizCZnDbTLzdZppuDA4cUR/DDL5GQXOugWFfLbbVP9D/21jxB+kop341DKKPAd6p4EOEMRPAgwhmI4EGEMxDBgwhnGAecTUDnVWAAAAAAAAAAAAAAAAAAAAAAAAAAAAAAAAAAAAAAAAAAAAAAAAAAAAAAAAAAAAAAAAAAAAAAAOBf5D/pmIXsCVI7XAAAAABJRU5ErkJggg=="/>
          <p:cNvSpPr>
            <a:spLocks noChangeAspect="1" noChangeArrowheads="1"/>
          </p:cNvSpPr>
          <p:nvPr/>
        </p:nvSpPr>
        <p:spPr bwMode="auto">
          <a:xfrm>
            <a:off x="155575" y="-64008"/>
            <a:ext cx="304800" cy="2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0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13932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827" y="88696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211" y="14790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738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From: FIELD2</a:t>
            </a:r>
          </a:p>
        </p:txBody>
      </p:sp>
      <p:pic>
        <p:nvPicPr>
          <p:cNvPr id="1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302222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5575" y="26435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827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211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4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97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5575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5184" y="4182918"/>
            <a:ext cx="48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latin typeface="Consolas" panose="020B0609020204030204" pitchFamily="49" charset="0"/>
                <a:cs typeface="Arial" panose="020B0604020202020204" pitchFamily="34" charset="0"/>
              </a:rPr>
              <a:t>Eid Al-</a:t>
            </a:r>
            <a:r>
              <a:rPr lang="en-SG" sz="3200" b="1" dirty="0" err="1">
                <a:latin typeface="Consolas" panose="020B0609020204030204" pitchFamily="49" charset="0"/>
                <a:cs typeface="Arial" panose="020B0604020202020204" pitchFamily="34" charset="0"/>
              </a:rPr>
              <a:t>Fitr</a:t>
            </a:r>
            <a:endParaRPr lang="en-SG" sz="32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9568" y="47750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  <a:cs typeface="Arial" panose="020B0604020202020204" pitchFamily="34" charset="0"/>
              </a:rPr>
              <a:t>May the joyous sounds of laughter and celebration fill your home on this blessed day. Happy Eid!</a:t>
            </a:r>
          </a:p>
        </p:txBody>
      </p:sp>
      <p:pic>
        <p:nvPicPr>
          <p:cNvPr id="29" name="Picture 6" descr="Flag of Singapore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54" y="6318171"/>
            <a:ext cx="377710" cy="252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13932" y="3560307"/>
            <a:ext cx="55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To: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-12000" y="9144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92" y="6830568"/>
            <a:ext cx="12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73616" y="-18000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336" y="-58484"/>
            <a:ext cx="0" cy="68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6DB281-B9D7-46B6-BBAB-6C1F15D7BD8F}"/>
              </a:ext>
            </a:extLst>
          </p:cNvPr>
          <p:cNvSpPr txBox="1"/>
          <p:nvPr/>
        </p:nvSpPr>
        <p:spPr>
          <a:xfrm>
            <a:off x="526828" y="289981"/>
            <a:ext cx="5581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>
                <a:latin typeface="Consolas" panose="020B0609020204030204" pitchFamily="49" charset="0"/>
              </a:rPr>
              <a:t>FIELD1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6AB8F-5F92-4CAB-BA68-D05B4A3EC0F9}"/>
              </a:ext>
            </a:extLst>
          </p:cNvPr>
          <p:cNvSpPr txBox="1"/>
          <p:nvPr/>
        </p:nvSpPr>
        <p:spPr>
          <a:xfrm>
            <a:off x="6689761" y="288711"/>
            <a:ext cx="54838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>
                <a:latin typeface="Consolas" panose="020B0609020204030204" pitchFamily="49" charset="0"/>
              </a:rPr>
              <a:t>FIELD1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FD8A86-85E9-461F-A8E2-10536D2579C5}"/>
              </a:ext>
            </a:extLst>
          </p:cNvPr>
          <p:cNvSpPr txBox="1"/>
          <p:nvPr/>
        </p:nvSpPr>
        <p:spPr>
          <a:xfrm>
            <a:off x="526828" y="3572301"/>
            <a:ext cx="5419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>
                <a:latin typeface="Consolas" panose="020B0609020204030204" pitchFamily="49" charset="0"/>
              </a:rPr>
              <a:t>FIELD1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4DF02-48BA-40EF-AB2D-1BBF5EFAAC92}"/>
              </a:ext>
            </a:extLst>
          </p:cNvPr>
          <p:cNvSpPr txBox="1"/>
          <p:nvPr/>
        </p:nvSpPr>
        <p:spPr>
          <a:xfrm>
            <a:off x="6689760" y="3574993"/>
            <a:ext cx="54838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b="1" dirty="0">
                <a:latin typeface="Consolas" panose="020B0609020204030204" pitchFamily="49" charset="0"/>
              </a:rPr>
              <a:t>FIELD1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C0B0A-A2B1-28C0-4837-BC03FF88994D}"/>
              </a:ext>
            </a:extLst>
          </p:cNvPr>
          <p:cNvSpPr txBox="1"/>
          <p:nvPr/>
        </p:nvSpPr>
        <p:spPr>
          <a:xfrm>
            <a:off x="7114127" y="2994333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From: FIELD2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CA8C8-4854-101F-2D64-9B3F286FF5EB}"/>
              </a:ext>
            </a:extLst>
          </p:cNvPr>
          <p:cNvSpPr txBox="1"/>
          <p:nvPr/>
        </p:nvSpPr>
        <p:spPr>
          <a:xfrm>
            <a:off x="937387" y="6285729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From: FIELD2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AA292-BE2A-8F64-2402-4F9EA0942767}"/>
              </a:ext>
            </a:extLst>
          </p:cNvPr>
          <p:cNvSpPr txBox="1"/>
          <p:nvPr/>
        </p:nvSpPr>
        <p:spPr>
          <a:xfrm>
            <a:off x="7103238" y="6283601"/>
            <a:ext cx="44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b="1" dirty="0">
                <a:latin typeface="Consolas" panose="020B0609020204030204" pitchFamily="49" charset="0"/>
                <a:cs typeface="Arial" panose="020B0604020202020204" pitchFamily="34" charset="0"/>
              </a:rPr>
              <a:t>From: FIELD2</a:t>
            </a:r>
          </a:p>
        </p:txBody>
      </p:sp>
    </p:spTree>
    <p:extLst>
      <p:ext uri="{BB962C8B-B14F-4D97-AF65-F5344CB8AC3E}">
        <p14:creationId xmlns:p14="http://schemas.microsoft.com/office/powerpoint/2010/main" val="20090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Alson Lee Jian Yang</cp:lastModifiedBy>
  <cp:revision>9</cp:revision>
  <cp:lastPrinted>2024-04-01T09:33:25Z</cp:lastPrinted>
  <dcterms:created xsi:type="dcterms:W3CDTF">2024-04-01T09:26:07Z</dcterms:created>
  <dcterms:modified xsi:type="dcterms:W3CDTF">2024-04-10T02:50:36Z</dcterms:modified>
</cp:coreProperties>
</file>