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91" r:id="rId2"/>
  </p:sldIdLst>
  <p:sldSz cx="12506325" cy="884555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6" userDrawn="1">
          <p15:clr>
            <a:srgbClr val="A4A3A4"/>
          </p15:clr>
        </p15:guide>
        <p15:guide id="2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0" y="52"/>
      </p:cViewPr>
      <p:guideLst>
        <p:guide orient="horz" pos="2786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1006F-9A21-476C-8FE8-DE6C0D93478F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3EB3A-C23C-4E0B-947B-84BC633EC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257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1pPr>
    <a:lvl2pPr marL="424529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2pPr>
    <a:lvl3pPr marL="849058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3pPr>
    <a:lvl4pPr marL="1273586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4pPr>
    <a:lvl5pPr marL="1698114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5pPr>
    <a:lvl6pPr marL="2122644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6pPr>
    <a:lvl7pPr marL="2547173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7pPr>
    <a:lvl8pPr marL="2971703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8pPr>
    <a:lvl9pPr marL="3396231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4413" y="1233488"/>
            <a:ext cx="4706937" cy="3328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3EB3A-C23C-4E0B-947B-84BC633EC2B1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36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975" y="1447640"/>
            <a:ext cx="10630376" cy="3079562"/>
          </a:xfrm>
        </p:spPr>
        <p:txBody>
          <a:bodyPr anchor="b"/>
          <a:lstStyle>
            <a:lvl1pPr algn="ctr">
              <a:defRPr sz="77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291" y="4645962"/>
            <a:ext cx="9379744" cy="2135626"/>
          </a:xfrm>
        </p:spPr>
        <p:txBody>
          <a:bodyPr/>
          <a:lstStyle>
            <a:lvl1pPr marL="0" indent="0" algn="ctr">
              <a:buNone/>
              <a:defRPr sz="3096"/>
            </a:lvl1pPr>
            <a:lvl2pPr marL="589697" indent="0" algn="ctr">
              <a:buNone/>
              <a:defRPr sz="2580"/>
            </a:lvl2pPr>
            <a:lvl3pPr marL="1179393" indent="0" algn="ctr">
              <a:buNone/>
              <a:defRPr sz="2322"/>
            </a:lvl3pPr>
            <a:lvl4pPr marL="1769090" indent="0" algn="ctr">
              <a:buNone/>
              <a:defRPr sz="2064"/>
            </a:lvl4pPr>
            <a:lvl5pPr marL="2358786" indent="0" algn="ctr">
              <a:buNone/>
              <a:defRPr sz="2064"/>
            </a:lvl5pPr>
            <a:lvl6pPr marL="2948483" indent="0" algn="ctr">
              <a:buNone/>
              <a:defRPr sz="2064"/>
            </a:lvl6pPr>
            <a:lvl7pPr marL="3538179" indent="0" algn="ctr">
              <a:buNone/>
              <a:defRPr sz="2064"/>
            </a:lvl7pPr>
            <a:lvl8pPr marL="4127876" indent="0" algn="ctr">
              <a:buNone/>
              <a:defRPr sz="2064"/>
            </a:lvl8pPr>
            <a:lvl9pPr marL="4717572" indent="0" algn="ctr">
              <a:buNone/>
              <a:defRPr sz="20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783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966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840" y="470944"/>
            <a:ext cx="2696676" cy="74961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9810" y="470944"/>
            <a:ext cx="7933700" cy="74961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181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313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97" y="2205248"/>
            <a:ext cx="10786705" cy="3679502"/>
          </a:xfrm>
        </p:spPr>
        <p:txBody>
          <a:bodyPr anchor="b"/>
          <a:lstStyle>
            <a:lvl1pPr>
              <a:defRPr sz="77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97" y="5919560"/>
            <a:ext cx="10786705" cy="1934963"/>
          </a:xfrm>
        </p:spPr>
        <p:txBody>
          <a:bodyPr/>
          <a:lstStyle>
            <a:lvl1pPr marL="0" indent="0">
              <a:buNone/>
              <a:defRPr sz="3096">
                <a:solidFill>
                  <a:schemeClr val="tx1"/>
                </a:solidFill>
              </a:defRPr>
            </a:lvl1pPr>
            <a:lvl2pPr marL="589697" indent="0">
              <a:buNone/>
              <a:defRPr sz="2580">
                <a:solidFill>
                  <a:schemeClr val="tx1">
                    <a:tint val="75000"/>
                  </a:schemeClr>
                </a:solidFill>
              </a:defRPr>
            </a:lvl2pPr>
            <a:lvl3pPr marL="1179393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3pPr>
            <a:lvl4pPr marL="1769090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4pPr>
            <a:lvl5pPr marL="2358786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5pPr>
            <a:lvl6pPr marL="2948483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6pPr>
            <a:lvl7pPr marL="3538179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7pPr>
            <a:lvl8pPr marL="4127876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8pPr>
            <a:lvl9pPr marL="4717572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353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9810" y="2354718"/>
            <a:ext cx="5315188" cy="5612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1327" y="2354718"/>
            <a:ext cx="5315188" cy="5612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009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39" y="470945"/>
            <a:ext cx="10786705" cy="1709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440" y="2168389"/>
            <a:ext cx="5290761" cy="1062694"/>
          </a:xfrm>
        </p:spPr>
        <p:txBody>
          <a:bodyPr anchor="b"/>
          <a:lstStyle>
            <a:lvl1pPr marL="0" indent="0">
              <a:buNone/>
              <a:defRPr sz="3096" b="1"/>
            </a:lvl1pPr>
            <a:lvl2pPr marL="589697" indent="0">
              <a:buNone/>
              <a:defRPr sz="2580" b="1"/>
            </a:lvl2pPr>
            <a:lvl3pPr marL="1179393" indent="0">
              <a:buNone/>
              <a:defRPr sz="2322" b="1"/>
            </a:lvl3pPr>
            <a:lvl4pPr marL="1769090" indent="0">
              <a:buNone/>
              <a:defRPr sz="2064" b="1"/>
            </a:lvl4pPr>
            <a:lvl5pPr marL="2358786" indent="0">
              <a:buNone/>
              <a:defRPr sz="2064" b="1"/>
            </a:lvl5pPr>
            <a:lvl6pPr marL="2948483" indent="0">
              <a:buNone/>
              <a:defRPr sz="2064" b="1"/>
            </a:lvl6pPr>
            <a:lvl7pPr marL="3538179" indent="0">
              <a:buNone/>
              <a:defRPr sz="2064" b="1"/>
            </a:lvl7pPr>
            <a:lvl8pPr marL="4127876" indent="0">
              <a:buNone/>
              <a:defRPr sz="2064" b="1"/>
            </a:lvl8pPr>
            <a:lvl9pPr marL="4717572" indent="0">
              <a:buNone/>
              <a:defRPr sz="20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1440" y="3231083"/>
            <a:ext cx="5290761" cy="4752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1328" y="2168389"/>
            <a:ext cx="5316817" cy="1062694"/>
          </a:xfrm>
        </p:spPr>
        <p:txBody>
          <a:bodyPr anchor="b"/>
          <a:lstStyle>
            <a:lvl1pPr marL="0" indent="0">
              <a:buNone/>
              <a:defRPr sz="3096" b="1"/>
            </a:lvl1pPr>
            <a:lvl2pPr marL="589697" indent="0">
              <a:buNone/>
              <a:defRPr sz="2580" b="1"/>
            </a:lvl2pPr>
            <a:lvl3pPr marL="1179393" indent="0">
              <a:buNone/>
              <a:defRPr sz="2322" b="1"/>
            </a:lvl3pPr>
            <a:lvl4pPr marL="1769090" indent="0">
              <a:buNone/>
              <a:defRPr sz="2064" b="1"/>
            </a:lvl4pPr>
            <a:lvl5pPr marL="2358786" indent="0">
              <a:buNone/>
              <a:defRPr sz="2064" b="1"/>
            </a:lvl5pPr>
            <a:lvl6pPr marL="2948483" indent="0">
              <a:buNone/>
              <a:defRPr sz="2064" b="1"/>
            </a:lvl6pPr>
            <a:lvl7pPr marL="3538179" indent="0">
              <a:buNone/>
              <a:defRPr sz="2064" b="1"/>
            </a:lvl7pPr>
            <a:lvl8pPr marL="4127876" indent="0">
              <a:buNone/>
              <a:defRPr sz="2064" b="1"/>
            </a:lvl8pPr>
            <a:lvl9pPr marL="4717572" indent="0">
              <a:buNone/>
              <a:defRPr sz="20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1328" y="3231083"/>
            <a:ext cx="5316817" cy="4752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49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215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056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39" y="589703"/>
            <a:ext cx="4033615" cy="2063962"/>
          </a:xfrm>
        </p:spPr>
        <p:txBody>
          <a:bodyPr anchor="b"/>
          <a:lstStyle>
            <a:lvl1pPr>
              <a:defRPr sz="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817" y="1273597"/>
            <a:ext cx="6331327" cy="6286074"/>
          </a:xfrm>
        </p:spPr>
        <p:txBody>
          <a:bodyPr/>
          <a:lstStyle>
            <a:lvl1pPr>
              <a:defRPr sz="4127"/>
            </a:lvl1pPr>
            <a:lvl2pPr>
              <a:defRPr sz="3611"/>
            </a:lvl2pPr>
            <a:lvl3pPr>
              <a:defRPr sz="3096"/>
            </a:lvl3pPr>
            <a:lvl4pPr>
              <a:defRPr sz="2580"/>
            </a:lvl4pPr>
            <a:lvl5pPr>
              <a:defRPr sz="2580"/>
            </a:lvl5pPr>
            <a:lvl6pPr>
              <a:defRPr sz="2580"/>
            </a:lvl6pPr>
            <a:lvl7pPr>
              <a:defRPr sz="2580"/>
            </a:lvl7pPr>
            <a:lvl8pPr>
              <a:defRPr sz="2580"/>
            </a:lvl8pPr>
            <a:lvl9pPr>
              <a:defRPr sz="25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439" y="2653665"/>
            <a:ext cx="4033615" cy="4916243"/>
          </a:xfrm>
        </p:spPr>
        <p:txBody>
          <a:bodyPr/>
          <a:lstStyle>
            <a:lvl1pPr marL="0" indent="0">
              <a:buNone/>
              <a:defRPr sz="2064"/>
            </a:lvl1pPr>
            <a:lvl2pPr marL="589697" indent="0">
              <a:buNone/>
              <a:defRPr sz="1806"/>
            </a:lvl2pPr>
            <a:lvl3pPr marL="1179393" indent="0">
              <a:buNone/>
              <a:defRPr sz="1548"/>
            </a:lvl3pPr>
            <a:lvl4pPr marL="1769090" indent="0">
              <a:buNone/>
              <a:defRPr sz="1290"/>
            </a:lvl4pPr>
            <a:lvl5pPr marL="2358786" indent="0">
              <a:buNone/>
              <a:defRPr sz="1290"/>
            </a:lvl5pPr>
            <a:lvl6pPr marL="2948483" indent="0">
              <a:buNone/>
              <a:defRPr sz="1290"/>
            </a:lvl6pPr>
            <a:lvl7pPr marL="3538179" indent="0">
              <a:buNone/>
              <a:defRPr sz="1290"/>
            </a:lvl7pPr>
            <a:lvl8pPr marL="4127876" indent="0">
              <a:buNone/>
              <a:defRPr sz="1290"/>
            </a:lvl8pPr>
            <a:lvl9pPr marL="4717572" indent="0">
              <a:buNone/>
              <a:defRPr sz="12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98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39" y="589703"/>
            <a:ext cx="4033615" cy="2063962"/>
          </a:xfrm>
        </p:spPr>
        <p:txBody>
          <a:bodyPr anchor="b"/>
          <a:lstStyle>
            <a:lvl1pPr>
              <a:defRPr sz="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817" y="1273597"/>
            <a:ext cx="6331327" cy="6286074"/>
          </a:xfrm>
        </p:spPr>
        <p:txBody>
          <a:bodyPr anchor="t"/>
          <a:lstStyle>
            <a:lvl1pPr marL="0" indent="0">
              <a:buNone/>
              <a:defRPr sz="4127"/>
            </a:lvl1pPr>
            <a:lvl2pPr marL="589697" indent="0">
              <a:buNone/>
              <a:defRPr sz="3611"/>
            </a:lvl2pPr>
            <a:lvl3pPr marL="1179393" indent="0">
              <a:buNone/>
              <a:defRPr sz="3096"/>
            </a:lvl3pPr>
            <a:lvl4pPr marL="1769090" indent="0">
              <a:buNone/>
              <a:defRPr sz="2580"/>
            </a:lvl4pPr>
            <a:lvl5pPr marL="2358786" indent="0">
              <a:buNone/>
              <a:defRPr sz="2580"/>
            </a:lvl5pPr>
            <a:lvl6pPr marL="2948483" indent="0">
              <a:buNone/>
              <a:defRPr sz="2580"/>
            </a:lvl6pPr>
            <a:lvl7pPr marL="3538179" indent="0">
              <a:buNone/>
              <a:defRPr sz="2580"/>
            </a:lvl7pPr>
            <a:lvl8pPr marL="4127876" indent="0">
              <a:buNone/>
              <a:defRPr sz="2580"/>
            </a:lvl8pPr>
            <a:lvl9pPr marL="4717572" indent="0">
              <a:buNone/>
              <a:defRPr sz="25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439" y="2653665"/>
            <a:ext cx="4033615" cy="4916243"/>
          </a:xfrm>
        </p:spPr>
        <p:txBody>
          <a:bodyPr/>
          <a:lstStyle>
            <a:lvl1pPr marL="0" indent="0">
              <a:buNone/>
              <a:defRPr sz="2064"/>
            </a:lvl1pPr>
            <a:lvl2pPr marL="589697" indent="0">
              <a:buNone/>
              <a:defRPr sz="1806"/>
            </a:lvl2pPr>
            <a:lvl3pPr marL="1179393" indent="0">
              <a:buNone/>
              <a:defRPr sz="1548"/>
            </a:lvl3pPr>
            <a:lvl4pPr marL="1769090" indent="0">
              <a:buNone/>
              <a:defRPr sz="1290"/>
            </a:lvl4pPr>
            <a:lvl5pPr marL="2358786" indent="0">
              <a:buNone/>
              <a:defRPr sz="1290"/>
            </a:lvl5pPr>
            <a:lvl6pPr marL="2948483" indent="0">
              <a:buNone/>
              <a:defRPr sz="1290"/>
            </a:lvl6pPr>
            <a:lvl7pPr marL="3538179" indent="0">
              <a:buNone/>
              <a:defRPr sz="1290"/>
            </a:lvl7pPr>
            <a:lvl8pPr marL="4127876" indent="0">
              <a:buNone/>
              <a:defRPr sz="1290"/>
            </a:lvl8pPr>
            <a:lvl9pPr marL="4717572" indent="0">
              <a:buNone/>
              <a:defRPr sz="12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51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9810" y="470945"/>
            <a:ext cx="10786705" cy="1709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810" y="2354718"/>
            <a:ext cx="10786705" cy="5612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810" y="8198516"/>
            <a:ext cx="2813923" cy="470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C1562-C35F-4337-B029-66A677CDCFDA}" type="datetimeFigureOut">
              <a:rPr lang="en-SG" smtClean="0"/>
              <a:t>24/2/2024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2720" y="8198516"/>
            <a:ext cx="4220885" cy="470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2592" y="8198516"/>
            <a:ext cx="2813923" cy="470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425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79393" rtl="0" eaLnBrk="1" latinLnBrk="0" hangingPunct="1">
        <a:lnSpc>
          <a:spcPct val="90000"/>
        </a:lnSpc>
        <a:spcBef>
          <a:spcPct val="0"/>
        </a:spcBef>
        <a:buNone/>
        <a:defRPr sz="56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4848" indent="-294848" algn="l" defTabSz="1179393" rtl="0" eaLnBrk="1" latinLnBrk="0" hangingPunct="1">
        <a:lnSpc>
          <a:spcPct val="90000"/>
        </a:lnSpc>
        <a:spcBef>
          <a:spcPts val="1290"/>
        </a:spcBef>
        <a:buFont typeface="Arial" panose="020B0604020202020204" pitchFamily="34" charset="0"/>
        <a:buChar char="•"/>
        <a:defRPr sz="3611" kern="1200">
          <a:solidFill>
            <a:schemeClr val="tx1"/>
          </a:solidFill>
          <a:latin typeface="+mn-lt"/>
          <a:ea typeface="+mn-ea"/>
          <a:cs typeface="+mn-cs"/>
        </a:defRPr>
      </a:lvl1pPr>
      <a:lvl2pPr marL="884545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3096" kern="1200">
          <a:solidFill>
            <a:schemeClr val="tx1"/>
          </a:solidFill>
          <a:latin typeface="+mn-lt"/>
          <a:ea typeface="+mn-ea"/>
          <a:cs typeface="+mn-cs"/>
        </a:defRPr>
      </a:lvl2pPr>
      <a:lvl3pPr marL="1474241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3pPr>
      <a:lvl4pPr marL="2063938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4pPr>
      <a:lvl5pPr marL="2653635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5pPr>
      <a:lvl6pPr marL="3243331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6pPr>
      <a:lvl7pPr marL="3833028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7pPr>
      <a:lvl8pPr marL="4422724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8pPr>
      <a:lvl9pPr marL="5012421" indent="-294848" algn="l" defTabSz="1179393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1pPr>
      <a:lvl2pPr marL="589697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2pPr>
      <a:lvl3pPr marL="1179393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3pPr>
      <a:lvl4pPr marL="1769090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4pPr>
      <a:lvl5pPr marL="2358786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5pPr>
      <a:lvl6pPr marL="2948483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6pPr>
      <a:lvl7pPr marL="3538179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7pPr>
      <a:lvl8pPr marL="4127876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8pPr>
      <a:lvl9pPr marL="4717572" algn="l" defTabSz="1179393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6E37409-36E2-9166-966E-E2EDD77AB09B}"/>
              </a:ext>
            </a:extLst>
          </p:cNvPr>
          <p:cNvSpPr txBox="1"/>
          <p:nvPr/>
        </p:nvSpPr>
        <p:spPr>
          <a:xfrm>
            <a:off x="0" y="2501313"/>
            <a:ext cx="3887325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FIELD3</a:t>
            </a:r>
            <a:endParaRPr lang="en-SG" sz="2000" b="1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C3C9AB6-2626-83AB-D9A6-7A30F90E5F32}"/>
              </a:ext>
            </a:extLst>
          </p:cNvPr>
          <p:cNvGrpSpPr/>
          <p:nvPr/>
        </p:nvGrpSpPr>
        <p:grpSpPr>
          <a:xfrm>
            <a:off x="6205" y="9261"/>
            <a:ext cx="3893150" cy="4419589"/>
            <a:chOff x="-4397969" y="914400"/>
            <a:chExt cx="3893150" cy="441958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498B29C-5FB1-BF0E-5C18-38BC99EE493E}"/>
                </a:ext>
              </a:extLst>
            </p:cNvPr>
            <p:cNvSpPr/>
            <p:nvPr/>
          </p:nvSpPr>
          <p:spPr>
            <a:xfrm>
              <a:off x="-4397969" y="914400"/>
              <a:ext cx="3893150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9329CF0-BA0D-3300-0236-B462377EC3EF}"/>
                </a:ext>
              </a:extLst>
            </p:cNvPr>
            <p:cNvSpPr/>
            <p:nvPr/>
          </p:nvSpPr>
          <p:spPr>
            <a:xfrm>
              <a:off x="-4397968" y="3135312"/>
              <a:ext cx="3893149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7CFE90D-9AB2-DB19-F886-C13865178AEB}"/>
              </a:ext>
            </a:extLst>
          </p:cNvPr>
          <p:cNvGrpSpPr/>
          <p:nvPr/>
        </p:nvGrpSpPr>
        <p:grpSpPr>
          <a:xfrm>
            <a:off x="3912459" y="9400"/>
            <a:ext cx="3893150" cy="4419589"/>
            <a:chOff x="-4397969" y="914400"/>
            <a:chExt cx="3893150" cy="441958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41824AB-BD7B-A8C5-A08A-5DFE10BE5EAE}"/>
                </a:ext>
              </a:extLst>
            </p:cNvPr>
            <p:cNvSpPr/>
            <p:nvPr/>
          </p:nvSpPr>
          <p:spPr>
            <a:xfrm>
              <a:off x="-4397969" y="914400"/>
              <a:ext cx="3893150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D8080ED-064D-C0A8-0F1F-68E940455C28}"/>
                </a:ext>
              </a:extLst>
            </p:cNvPr>
            <p:cNvSpPr/>
            <p:nvPr/>
          </p:nvSpPr>
          <p:spPr>
            <a:xfrm>
              <a:off x="-4397968" y="3135312"/>
              <a:ext cx="3893149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F38EB76-D586-3420-DCDF-90F573136E29}"/>
              </a:ext>
            </a:extLst>
          </p:cNvPr>
          <p:cNvGrpSpPr/>
          <p:nvPr/>
        </p:nvGrpSpPr>
        <p:grpSpPr>
          <a:xfrm>
            <a:off x="7818849" y="9400"/>
            <a:ext cx="3893150" cy="4419589"/>
            <a:chOff x="-4397969" y="914400"/>
            <a:chExt cx="3893150" cy="441958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F10335D-54CC-64CD-7905-24676461E99A}"/>
                </a:ext>
              </a:extLst>
            </p:cNvPr>
            <p:cNvSpPr/>
            <p:nvPr/>
          </p:nvSpPr>
          <p:spPr>
            <a:xfrm>
              <a:off x="-4397969" y="914400"/>
              <a:ext cx="3893150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8AAA6D5-FF8F-60FC-6279-99F06EDFB87E}"/>
                </a:ext>
              </a:extLst>
            </p:cNvPr>
            <p:cNvSpPr/>
            <p:nvPr/>
          </p:nvSpPr>
          <p:spPr>
            <a:xfrm>
              <a:off x="-4397968" y="3135312"/>
              <a:ext cx="3893149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AEC3C05-16E4-2078-26FB-65084DAC6FEC}"/>
              </a:ext>
            </a:extLst>
          </p:cNvPr>
          <p:cNvGrpSpPr/>
          <p:nvPr/>
        </p:nvGrpSpPr>
        <p:grpSpPr>
          <a:xfrm>
            <a:off x="11960" y="4422497"/>
            <a:ext cx="3893150" cy="4419589"/>
            <a:chOff x="-4397969" y="914400"/>
            <a:chExt cx="3893150" cy="441958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7C6BD5D-37AB-821E-BAAE-8A1DEB9D6384}"/>
                </a:ext>
              </a:extLst>
            </p:cNvPr>
            <p:cNvSpPr/>
            <p:nvPr/>
          </p:nvSpPr>
          <p:spPr>
            <a:xfrm>
              <a:off x="-4397969" y="914400"/>
              <a:ext cx="3893150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50B69E5-B996-9ED6-FCBD-570C7676674E}"/>
                </a:ext>
              </a:extLst>
            </p:cNvPr>
            <p:cNvSpPr/>
            <p:nvPr/>
          </p:nvSpPr>
          <p:spPr>
            <a:xfrm>
              <a:off x="-4397968" y="3135312"/>
              <a:ext cx="3893149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657F29D-7D17-1A25-EB96-2DAD057E8B2B}"/>
              </a:ext>
            </a:extLst>
          </p:cNvPr>
          <p:cNvGrpSpPr/>
          <p:nvPr/>
        </p:nvGrpSpPr>
        <p:grpSpPr>
          <a:xfrm>
            <a:off x="3918214" y="4422636"/>
            <a:ext cx="3893150" cy="4419589"/>
            <a:chOff x="-4397969" y="914400"/>
            <a:chExt cx="3893150" cy="441958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0339407-BE26-0A54-2A74-66594431C899}"/>
                </a:ext>
              </a:extLst>
            </p:cNvPr>
            <p:cNvSpPr/>
            <p:nvPr/>
          </p:nvSpPr>
          <p:spPr>
            <a:xfrm>
              <a:off x="-4397969" y="914400"/>
              <a:ext cx="3893150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4E2DD0E-3F93-906C-8B3E-58BF68A36683}"/>
                </a:ext>
              </a:extLst>
            </p:cNvPr>
            <p:cNvSpPr/>
            <p:nvPr/>
          </p:nvSpPr>
          <p:spPr>
            <a:xfrm>
              <a:off x="-4397968" y="3135312"/>
              <a:ext cx="3893149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A267419-DA19-D283-2358-330B4CCBBABC}"/>
              </a:ext>
            </a:extLst>
          </p:cNvPr>
          <p:cNvGrpSpPr/>
          <p:nvPr/>
        </p:nvGrpSpPr>
        <p:grpSpPr>
          <a:xfrm>
            <a:off x="7824604" y="4422636"/>
            <a:ext cx="3893150" cy="4419589"/>
            <a:chOff x="-4397969" y="914400"/>
            <a:chExt cx="3893150" cy="441958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885B119-FB26-FAC3-2A4C-8C18714F85A4}"/>
                </a:ext>
              </a:extLst>
            </p:cNvPr>
            <p:cNvSpPr/>
            <p:nvPr/>
          </p:nvSpPr>
          <p:spPr>
            <a:xfrm>
              <a:off x="-4397969" y="914400"/>
              <a:ext cx="3893150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DD1BC09-A129-1C9D-2809-028E90198516}"/>
                </a:ext>
              </a:extLst>
            </p:cNvPr>
            <p:cNvSpPr/>
            <p:nvPr/>
          </p:nvSpPr>
          <p:spPr>
            <a:xfrm>
              <a:off x="-4397968" y="3135312"/>
              <a:ext cx="3893149" cy="21986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70EF280-3B38-EABC-8B68-43B8768216A5}"/>
              </a:ext>
            </a:extLst>
          </p:cNvPr>
          <p:cNvSpPr txBox="1"/>
          <p:nvPr/>
        </p:nvSpPr>
        <p:spPr>
          <a:xfrm>
            <a:off x="9117" y="292991"/>
            <a:ext cx="3887325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FIELD3</a:t>
            </a:r>
            <a:endParaRPr lang="en-SG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AB518-2B7E-5334-CB99-9088DFAFE84E}"/>
              </a:ext>
            </a:extLst>
          </p:cNvPr>
          <p:cNvSpPr txBox="1"/>
          <p:nvPr/>
        </p:nvSpPr>
        <p:spPr>
          <a:xfrm>
            <a:off x="3921221" y="2505429"/>
            <a:ext cx="3887325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FIELD3</a:t>
            </a:r>
            <a:endParaRPr lang="en-SG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0F0E8-9231-3F81-3431-036EA239A1BC}"/>
              </a:ext>
            </a:extLst>
          </p:cNvPr>
          <p:cNvSpPr txBox="1"/>
          <p:nvPr/>
        </p:nvSpPr>
        <p:spPr>
          <a:xfrm>
            <a:off x="3930338" y="297107"/>
            <a:ext cx="3887325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FIELD3</a:t>
            </a:r>
            <a:endParaRPr lang="en-SG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F64ED-AF1E-7735-A416-2951BD2FA5C7}"/>
              </a:ext>
            </a:extLst>
          </p:cNvPr>
          <p:cNvSpPr txBox="1"/>
          <p:nvPr/>
        </p:nvSpPr>
        <p:spPr>
          <a:xfrm>
            <a:off x="7805373" y="2509545"/>
            <a:ext cx="3887325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FIELD3</a:t>
            </a:r>
            <a:endParaRPr lang="en-SG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6F9D7-BF2E-AD5C-CBB8-4D60B4EB91FD}"/>
              </a:ext>
            </a:extLst>
          </p:cNvPr>
          <p:cNvSpPr txBox="1"/>
          <p:nvPr/>
        </p:nvSpPr>
        <p:spPr>
          <a:xfrm>
            <a:off x="7814490" y="301223"/>
            <a:ext cx="3887325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FIELD3</a:t>
            </a:r>
            <a:endParaRPr lang="en-SG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BF82A-EC2F-26C8-FA1B-0DD2A544E1B5}"/>
              </a:ext>
            </a:extLst>
          </p:cNvPr>
          <p:cNvSpPr txBox="1"/>
          <p:nvPr/>
        </p:nvSpPr>
        <p:spPr>
          <a:xfrm>
            <a:off x="4116" y="6916806"/>
            <a:ext cx="3887325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FIELD3</a:t>
            </a:r>
            <a:endParaRPr lang="en-SG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83AFC-37DC-0C77-ACAF-3EFAC6043853}"/>
              </a:ext>
            </a:extLst>
          </p:cNvPr>
          <p:cNvSpPr txBox="1"/>
          <p:nvPr/>
        </p:nvSpPr>
        <p:spPr>
          <a:xfrm>
            <a:off x="0" y="4712600"/>
            <a:ext cx="3887325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FIELD3</a:t>
            </a:r>
            <a:endParaRPr lang="en-SG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4C105-2223-CB58-A60D-BC8FB3277609}"/>
              </a:ext>
            </a:extLst>
          </p:cNvPr>
          <p:cNvSpPr txBox="1"/>
          <p:nvPr/>
        </p:nvSpPr>
        <p:spPr>
          <a:xfrm>
            <a:off x="3925337" y="6920922"/>
            <a:ext cx="3887325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FIELD3</a:t>
            </a:r>
            <a:endParaRPr lang="en-SG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FA5C9-EEE8-4CED-A3BF-AE1E135E2802}"/>
              </a:ext>
            </a:extLst>
          </p:cNvPr>
          <p:cNvSpPr txBox="1"/>
          <p:nvPr/>
        </p:nvSpPr>
        <p:spPr>
          <a:xfrm>
            <a:off x="3934454" y="4712600"/>
            <a:ext cx="3887325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FIELD3</a:t>
            </a:r>
            <a:endParaRPr lang="en-SG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1E4B6-4A0C-86A4-68D8-58A820C4C537}"/>
              </a:ext>
            </a:extLst>
          </p:cNvPr>
          <p:cNvSpPr txBox="1"/>
          <p:nvPr/>
        </p:nvSpPr>
        <p:spPr>
          <a:xfrm>
            <a:off x="7809489" y="6925038"/>
            <a:ext cx="3887325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FIELD3</a:t>
            </a:r>
            <a:endParaRPr lang="en-SG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0D0B8-097A-AF3F-487E-CA600968EEDF}"/>
              </a:ext>
            </a:extLst>
          </p:cNvPr>
          <p:cNvSpPr txBox="1"/>
          <p:nvPr/>
        </p:nvSpPr>
        <p:spPr>
          <a:xfrm>
            <a:off x="7818606" y="4716716"/>
            <a:ext cx="3887325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FIELD1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FIELD2</a:t>
            </a:r>
          </a:p>
          <a:p>
            <a:pPr algn="ctr"/>
            <a:endParaRPr lang="pt-BR" sz="2000" b="1" dirty="0"/>
          </a:p>
          <a:p>
            <a:pPr algn="ctr"/>
            <a:r>
              <a:rPr lang="pt-BR" sz="2000" b="1" dirty="0"/>
              <a:t>FIELD3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206099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11289</TotalTime>
  <Words>37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alsonleej</dc:creator>
  <cp:lastModifiedBy>Asus</cp:lastModifiedBy>
  <cp:revision>220</cp:revision>
  <cp:lastPrinted>2023-12-12T02:26:38Z</cp:lastPrinted>
  <dcterms:created xsi:type="dcterms:W3CDTF">2022-05-23T08:02:46Z</dcterms:created>
  <dcterms:modified xsi:type="dcterms:W3CDTF">2024-02-24T13:53:01Z</dcterms:modified>
</cp:coreProperties>
</file>