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3" r:id="rId8"/>
    <p:sldId id="262" r:id="rId9"/>
    <p:sldId id="266"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D7D96-5F96-401F-9B69-167BDBBD246B}" v="2" dt="2023-10-30T02:42:41.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28475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E570E-C46E-4749-B6EB-B1619A0CFDF8}"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87977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178310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73994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335277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2465159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253304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1557306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19767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95257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240123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CE570E-C46E-4749-B6EB-B1619A0CFDF8}"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409411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CE570E-C46E-4749-B6EB-B1619A0CFDF8}"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18510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407079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335535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CE570E-C46E-4749-B6EB-B1619A0CFDF8}" type="datetimeFigureOut">
              <a:rPr lang="en-IN" smtClean="0"/>
              <a:t>30-10-2023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70735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E570E-C46E-4749-B6EB-B1619A0CFDF8}"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79621-C120-4B66-A1CB-354E4C55B200}" type="slidenum">
              <a:rPr lang="en-IN" smtClean="0"/>
              <a:t>‹#›</a:t>
            </a:fld>
            <a:endParaRPr lang="en-IN"/>
          </a:p>
        </p:txBody>
      </p:sp>
    </p:spTree>
    <p:extLst>
      <p:ext uri="{BB962C8B-B14F-4D97-AF65-F5344CB8AC3E}">
        <p14:creationId xmlns:p14="http://schemas.microsoft.com/office/powerpoint/2010/main" val="199301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CE570E-C46E-4749-B6EB-B1619A0CFDF8}" type="datetimeFigureOut">
              <a:rPr lang="en-IN" smtClean="0"/>
              <a:t>30-10-2023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379621-C120-4B66-A1CB-354E4C55B200}" type="slidenum">
              <a:rPr lang="en-IN" smtClean="0"/>
              <a:t>‹#›</a:t>
            </a:fld>
            <a:endParaRPr lang="en-IN"/>
          </a:p>
        </p:txBody>
      </p:sp>
    </p:spTree>
    <p:extLst>
      <p:ext uri="{BB962C8B-B14F-4D97-AF65-F5344CB8AC3E}">
        <p14:creationId xmlns:p14="http://schemas.microsoft.com/office/powerpoint/2010/main" val="232207771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DAB7-4677-849E-50E6-C560B9B8FDED}"/>
              </a:ext>
            </a:extLst>
          </p:cNvPr>
          <p:cNvSpPr>
            <a:spLocks noGrp="1"/>
          </p:cNvSpPr>
          <p:nvPr>
            <p:ph type="ctrTitle"/>
          </p:nvPr>
        </p:nvSpPr>
        <p:spPr/>
        <p:txBody>
          <a:bodyPr/>
          <a:lstStyle/>
          <a:p>
            <a:r>
              <a:rPr lang="en-IN" b="1" i="1" dirty="0"/>
              <a:t>WHEATHER APP</a:t>
            </a:r>
          </a:p>
        </p:txBody>
      </p:sp>
    </p:spTree>
    <p:extLst>
      <p:ext uri="{BB962C8B-B14F-4D97-AF65-F5344CB8AC3E}">
        <p14:creationId xmlns:p14="http://schemas.microsoft.com/office/powerpoint/2010/main" val="400567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05A8A-FD13-D9CC-CFC8-B49D1AD10363}"/>
              </a:ext>
            </a:extLst>
          </p:cNvPr>
          <p:cNvSpPr>
            <a:spLocks noGrp="1"/>
          </p:cNvSpPr>
          <p:nvPr>
            <p:ph idx="1"/>
          </p:nvPr>
        </p:nvSpPr>
        <p:spPr>
          <a:xfrm>
            <a:off x="1103312" y="821094"/>
            <a:ext cx="8946541" cy="5427305"/>
          </a:xfrm>
        </p:spPr>
        <p:txBody>
          <a:bodyPr>
            <a:normAutofit/>
          </a:bodyPr>
          <a:lstStyle/>
          <a:p>
            <a:r>
              <a:rPr lang="en-GB" sz="2400" b="1" i="0" dirty="0">
                <a:solidFill>
                  <a:srgbClr val="D1D5DB"/>
                </a:solidFill>
                <a:effectLst/>
                <a:latin typeface="Times New Roman" panose="02020603050405020304" pitchFamily="18" charset="0"/>
                <a:cs typeface="Times New Roman" panose="02020603050405020304" pitchFamily="18" charset="0"/>
              </a:rPr>
              <a:t>Location-Based Forecasts</a:t>
            </a:r>
            <a:r>
              <a:rPr lang="en-GB" sz="2400" b="0" i="0" dirty="0">
                <a:solidFill>
                  <a:srgbClr val="D1D5DB"/>
                </a:solidFill>
                <a:effectLst/>
                <a:latin typeface="Times New Roman" panose="02020603050405020304" pitchFamily="18" charset="0"/>
                <a:cs typeface="Times New Roman" panose="02020603050405020304" pitchFamily="18" charset="0"/>
              </a:rPr>
              <a:t>: </a:t>
            </a:r>
          </a:p>
          <a:p>
            <a:r>
              <a:rPr lang="en-GB" sz="2400" b="0" i="0" dirty="0">
                <a:solidFill>
                  <a:srgbClr val="D1D5DB"/>
                </a:solidFill>
                <a:effectLst/>
                <a:latin typeface="Times New Roman" panose="02020603050405020304" pitchFamily="18" charset="0"/>
                <a:cs typeface="Times New Roman" panose="02020603050405020304" pitchFamily="18" charset="0"/>
              </a:rPr>
              <a:t>Weather apps can provide forecasts for specific locations, making it easy for </a:t>
            </a:r>
            <a:r>
              <a:rPr lang="en-GB" sz="2400" b="0" i="0" dirty="0" err="1">
                <a:solidFill>
                  <a:srgbClr val="D1D5DB"/>
                </a:solidFill>
                <a:effectLst/>
                <a:latin typeface="Times New Roman" panose="02020603050405020304" pitchFamily="18" charset="0"/>
                <a:cs typeface="Times New Roman" panose="02020603050405020304" pitchFamily="18" charset="0"/>
              </a:rPr>
              <a:t>travelers</a:t>
            </a:r>
            <a:r>
              <a:rPr lang="en-GB" sz="2400" b="0" i="0" dirty="0">
                <a:solidFill>
                  <a:srgbClr val="D1D5DB"/>
                </a:solidFill>
                <a:effectLst/>
                <a:latin typeface="Times New Roman" panose="02020603050405020304" pitchFamily="18" charset="0"/>
                <a:cs typeface="Times New Roman" panose="02020603050405020304" pitchFamily="18" charset="0"/>
              </a:rPr>
              <a:t> and outdoor enthusiasts to plan their activities with location-specific weather information.</a:t>
            </a:r>
          </a:p>
          <a:p>
            <a:r>
              <a:rPr lang="en-GB" sz="2400" b="1" i="0" dirty="0">
                <a:effectLst/>
                <a:latin typeface="Times New Roman" panose="02020603050405020304" pitchFamily="18" charset="0"/>
                <a:cs typeface="Times New Roman" panose="02020603050405020304" pitchFamily="18" charset="0"/>
              </a:rPr>
              <a:t>Alerts and Notifications</a:t>
            </a:r>
            <a:r>
              <a:rPr lang="en-GB" sz="2400" b="0" i="0" dirty="0">
                <a:solidFill>
                  <a:srgbClr val="D1D5DB"/>
                </a:solidFill>
                <a:effectLst/>
                <a:latin typeface="Times New Roman" panose="02020603050405020304" pitchFamily="18" charset="0"/>
                <a:cs typeface="Times New Roman" panose="02020603050405020304" pitchFamily="18" charset="0"/>
              </a:rPr>
              <a:t>: </a:t>
            </a:r>
          </a:p>
          <a:p>
            <a:r>
              <a:rPr lang="en-GB" sz="2400" b="0" i="0" dirty="0">
                <a:solidFill>
                  <a:srgbClr val="D1D5DB"/>
                </a:solidFill>
                <a:effectLst/>
                <a:latin typeface="Times New Roman" panose="02020603050405020304" pitchFamily="18" charset="0"/>
                <a:cs typeface="Times New Roman" panose="02020603050405020304" pitchFamily="18" charset="0"/>
              </a:rPr>
              <a:t>Weather apps can send alerts and notifications about severe weather conditions or changes in the forecast, helping users stay safe during storms, hurricanes, or other emergencies.</a:t>
            </a:r>
          </a:p>
          <a:p>
            <a:r>
              <a:rPr lang="en-GB" sz="2400" b="1" i="0" dirty="0">
                <a:effectLst/>
                <a:latin typeface="Times New Roman" panose="02020603050405020304" pitchFamily="18" charset="0"/>
                <a:cs typeface="Times New Roman" panose="02020603050405020304" pitchFamily="18" charset="0"/>
              </a:rPr>
              <a:t>Historical Data</a:t>
            </a:r>
            <a:r>
              <a:rPr lang="en-GB" sz="2400" b="0" i="0" dirty="0">
                <a:solidFill>
                  <a:srgbClr val="D1D5DB"/>
                </a:solidFill>
                <a:effectLst/>
                <a:latin typeface="Times New Roman" panose="02020603050405020304" pitchFamily="18" charset="0"/>
                <a:cs typeface="Times New Roman" panose="02020603050405020304" pitchFamily="18" charset="0"/>
              </a:rPr>
              <a:t>:</a:t>
            </a:r>
          </a:p>
          <a:p>
            <a:r>
              <a:rPr lang="en-GB" sz="2400" b="0" i="0" dirty="0">
                <a:solidFill>
                  <a:srgbClr val="D1D5DB"/>
                </a:solidFill>
                <a:effectLst/>
                <a:latin typeface="Times New Roman" panose="02020603050405020304" pitchFamily="18" charset="0"/>
                <a:cs typeface="Times New Roman" panose="02020603050405020304" pitchFamily="18" charset="0"/>
              </a:rPr>
              <a:t> Some weather apps provide historical weather data, which can be useful for tracking trends, understanding climate patterns, and planning for future events.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53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2630-5AC2-0AE8-86E7-D00B9A736CC1}"/>
              </a:ext>
            </a:extLst>
          </p:cNvPr>
          <p:cNvSpPr>
            <a:spLocks noGrp="1"/>
          </p:cNvSpPr>
          <p:nvPr>
            <p:ph type="title"/>
          </p:nvPr>
        </p:nvSpPr>
        <p:spPr>
          <a:xfrm>
            <a:off x="645130" y="303428"/>
            <a:ext cx="9404723" cy="1400530"/>
          </a:xfrm>
        </p:spPr>
        <p:txBody>
          <a:bodyPr/>
          <a:lstStyle/>
          <a:p>
            <a:pPr algn="ctr"/>
            <a:r>
              <a:rPr lang="en-IN" b="1" dirty="0">
                <a:latin typeface="Times New Roman" panose="02020603050405020304" pitchFamily="18" charset="0"/>
                <a:cs typeface="Times New Roman" panose="02020603050405020304" pitchFamily="18" charset="0"/>
              </a:rPr>
              <a:t>DISDVANTAGES</a:t>
            </a:r>
          </a:p>
        </p:txBody>
      </p:sp>
      <p:sp>
        <p:nvSpPr>
          <p:cNvPr id="3" name="Content Placeholder 2">
            <a:extLst>
              <a:ext uri="{FF2B5EF4-FFF2-40B4-BE49-F238E27FC236}">
                <a16:creationId xmlns:a16="http://schemas.microsoft.com/office/drawing/2014/main" id="{4841AA54-F6EC-92D1-1819-9B59989E68F8}"/>
              </a:ext>
            </a:extLst>
          </p:cNvPr>
          <p:cNvSpPr>
            <a:spLocks noGrp="1"/>
          </p:cNvSpPr>
          <p:nvPr>
            <p:ph idx="1"/>
          </p:nvPr>
        </p:nvSpPr>
        <p:spPr>
          <a:xfrm>
            <a:off x="1103312" y="1287624"/>
            <a:ext cx="8946541" cy="5266948"/>
          </a:xfrm>
        </p:spPr>
        <p:txBody>
          <a:bodyPr>
            <a:normAutofit/>
          </a:bodyPr>
          <a:lstStyle/>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Dependency on Technology</a:t>
            </a:r>
            <a:r>
              <a:rPr lang="en-GB" sz="24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Weather apps rely on smartphones, internet access, and electricity. During power outages or in areas with poor network connectivity, accessing weather information can be challenging.</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Data Accuracy</a:t>
            </a:r>
            <a:r>
              <a:rPr lang="en-GB" sz="24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Although weather apps provide accurate forecasts, they are not infallible. Occasionally, weather predictions may be incorrect, leading to inconveniences or unexpected conditions.</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Privacy Concerns</a:t>
            </a:r>
            <a:r>
              <a:rPr lang="en-GB" sz="24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Some weather apps may collect location data and other personal information, raising privacy concerns. Users should be cautious and review app permissions.</a:t>
            </a:r>
          </a:p>
          <a:p>
            <a:endParaRPr lang="en-IN" dirty="0"/>
          </a:p>
        </p:txBody>
      </p:sp>
    </p:spTree>
    <p:extLst>
      <p:ext uri="{BB962C8B-B14F-4D97-AF65-F5344CB8AC3E}">
        <p14:creationId xmlns:p14="http://schemas.microsoft.com/office/powerpoint/2010/main" val="270914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349BA-9D7B-07DB-8698-5B8D7FA84A24}"/>
              </a:ext>
            </a:extLst>
          </p:cNvPr>
          <p:cNvSpPr>
            <a:spLocks noGrp="1"/>
          </p:cNvSpPr>
          <p:nvPr>
            <p:ph idx="1"/>
          </p:nvPr>
        </p:nvSpPr>
        <p:spPr>
          <a:xfrm>
            <a:off x="1103312" y="513184"/>
            <a:ext cx="8946541" cy="5735215"/>
          </a:xfrm>
        </p:spPr>
        <p:txBody>
          <a:bodyPr/>
          <a:lstStyle/>
          <a:p>
            <a:pPr marL="0" indent="0" algn="l">
              <a:buNone/>
            </a:pPr>
            <a:r>
              <a:rPr lang="en-GB" sz="2200" b="1" i="0" dirty="0">
                <a:solidFill>
                  <a:srgbClr val="D1D5DB"/>
                </a:solidFill>
                <a:effectLst/>
                <a:latin typeface="Times New Roman" panose="02020603050405020304" pitchFamily="18" charset="0"/>
                <a:cs typeface="Times New Roman" panose="02020603050405020304" pitchFamily="18" charset="0"/>
              </a:rPr>
              <a:t>Data Costs</a:t>
            </a:r>
            <a:r>
              <a:rPr lang="en-GB" sz="22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200" b="0" i="0" dirty="0">
                <a:solidFill>
                  <a:srgbClr val="D1D5DB"/>
                </a:solidFill>
                <a:effectLst/>
                <a:latin typeface="Times New Roman" panose="02020603050405020304" pitchFamily="18" charset="0"/>
                <a:cs typeface="Times New Roman" panose="02020603050405020304" pitchFamily="18" charset="0"/>
              </a:rPr>
              <a:t>Fetching real-time weather data through apps can consume mobile data, potentially leading to extra charges for users without unlimited data plans.</a:t>
            </a:r>
          </a:p>
          <a:p>
            <a:pPr marL="0" indent="0" algn="l">
              <a:buNone/>
            </a:pPr>
            <a:r>
              <a:rPr lang="en-GB" sz="2200" b="1" i="0" dirty="0">
                <a:solidFill>
                  <a:srgbClr val="D1D5DB"/>
                </a:solidFill>
                <a:effectLst/>
                <a:latin typeface="Times New Roman" panose="02020603050405020304" pitchFamily="18" charset="0"/>
                <a:cs typeface="Times New Roman" panose="02020603050405020304" pitchFamily="18" charset="0"/>
              </a:rPr>
              <a:t>Limited Rural Coverage</a:t>
            </a:r>
            <a:r>
              <a:rPr lang="en-GB" sz="22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200" b="0" i="0" dirty="0">
                <a:solidFill>
                  <a:srgbClr val="D1D5DB"/>
                </a:solidFill>
                <a:effectLst/>
                <a:latin typeface="Times New Roman" panose="02020603050405020304" pitchFamily="18" charset="0"/>
                <a:cs typeface="Times New Roman" panose="02020603050405020304" pitchFamily="18" charset="0"/>
              </a:rPr>
              <a:t>In some rural or remote areas, weather stations and data sources may be limited. As a result, weather apps may not provide as accurate or detailed information for these regions.</a:t>
            </a:r>
          </a:p>
          <a:p>
            <a:pPr marL="0" indent="0" algn="l">
              <a:buNone/>
            </a:pPr>
            <a:r>
              <a:rPr lang="en-GB" sz="2200" b="1" i="0" dirty="0">
                <a:solidFill>
                  <a:srgbClr val="D1D5DB"/>
                </a:solidFill>
                <a:effectLst/>
                <a:latin typeface="Times New Roman" panose="02020603050405020304" pitchFamily="18" charset="0"/>
                <a:cs typeface="Times New Roman" panose="02020603050405020304" pitchFamily="18" charset="0"/>
              </a:rPr>
              <a:t>User Errors</a:t>
            </a:r>
            <a:r>
              <a:rPr lang="en-GB" sz="22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200" b="0" i="0" dirty="0">
                <a:solidFill>
                  <a:srgbClr val="D1D5DB"/>
                </a:solidFill>
                <a:effectLst/>
                <a:latin typeface="Times New Roman" panose="02020603050405020304" pitchFamily="18" charset="0"/>
                <a:cs typeface="Times New Roman" panose="02020603050405020304" pitchFamily="18" charset="0"/>
              </a:rPr>
              <a:t>Users may make mistakes when interpreting or inputting information into the app, leading to incorrect planning decisions.</a:t>
            </a:r>
          </a:p>
          <a:p>
            <a:pPr marL="0" indent="0" algn="l">
              <a:buNone/>
            </a:pPr>
            <a:r>
              <a:rPr lang="en-GB" sz="2200" b="1" i="0" dirty="0">
                <a:solidFill>
                  <a:srgbClr val="D1D5DB"/>
                </a:solidFill>
                <a:effectLst/>
                <a:latin typeface="Times New Roman" panose="02020603050405020304" pitchFamily="18" charset="0"/>
                <a:cs typeface="Times New Roman" panose="02020603050405020304" pitchFamily="18" charset="0"/>
              </a:rPr>
              <a:t>Overreliance</a:t>
            </a:r>
            <a:r>
              <a:rPr lang="en-GB" sz="22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200" b="0" i="0" dirty="0">
                <a:solidFill>
                  <a:srgbClr val="D1D5DB"/>
                </a:solidFill>
                <a:effectLst/>
                <a:latin typeface="Times New Roman" panose="02020603050405020304" pitchFamily="18" charset="0"/>
                <a:cs typeface="Times New Roman" panose="02020603050405020304" pitchFamily="18" charset="0"/>
              </a:rPr>
              <a:t>Some users may become overly dependent on weather apps, making decisions solely based on forecasts without considering other factors</a:t>
            </a:r>
          </a:p>
          <a:p>
            <a:endParaRPr lang="en-IN" dirty="0"/>
          </a:p>
        </p:txBody>
      </p:sp>
    </p:spTree>
    <p:extLst>
      <p:ext uri="{BB962C8B-B14F-4D97-AF65-F5344CB8AC3E}">
        <p14:creationId xmlns:p14="http://schemas.microsoft.com/office/powerpoint/2010/main" val="117685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FDBB-2DD6-AEE8-E24F-226AB4508042}"/>
              </a:ext>
            </a:extLst>
          </p:cNvPr>
          <p:cNvSpPr>
            <a:spLocks noGrp="1"/>
          </p:cNvSpPr>
          <p:nvPr>
            <p:ph type="title"/>
          </p:nvPr>
        </p:nvSpPr>
        <p:spPr>
          <a:xfrm>
            <a:off x="646111" y="452718"/>
            <a:ext cx="9404723" cy="937543"/>
          </a:xfrm>
        </p:spPr>
        <p:txBody>
          <a:bodyPr/>
          <a:lstStyle/>
          <a:p>
            <a:pPr algn="ctr"/>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BB957567-FA7D-1ECB-A7BF-6235B8334AC3}"/>
              </a:ext>
            </a:extLst>
          </p:cNvPr>
          <p:cNvSpPr>
            <a:spLocks noGrp="1"/>
          </p:cNvSpPr>
          <p:nvPr>
            <p:ph idx="1"/>
          </p:nvPr>
        </p:nvSpPr>
        <p:spPr>
          <a:xfrm>
            <a:off x="1103312" y="1390262"/>
            <a:ext cx="8946541" cy="4858138"/>
          </a:xfrm>
        </p:spPr>
        <p:txBody>
          <a:bodyPr>
            <a:normAutofit lnSpcReduction="10000"/>
          </a:bodyPr>
          <a:lstStyle/>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Improved Accuracy</a:t>
            </a:r>
            <a:r>
              <a:rPr lang="en-GB" sz="24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Weather forecasting models will continue to evolve, leading to more accurate predictions. Machine learning and artificial intelligence (AI) will play a significant role in enhancing forecast precision.</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Hyper-Local Forecasts</a:t>
            </a:r>
            <a:r>
              <a:rPr lang="en-GB" sz="24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Weather apps will offer hyper-local forecasts, providing minute-by-minute updates for specific geographic locations, which is particularly valuable during severe weather events.</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Extreme Weather Alerts</a:t>
            </a:r>
            <a:r>
              <a:rPr lang="en-GB" sz="24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Advanced algorithms will enable more precise extreme weather alerts, giving users timely warnings about events like tornadoes, flash floods, and hurricanes.</a:t>
            </a:r>
          </a:p>
          <a:p>
            <a:endParaRPr lang="en-IN" dirty="0"/>
          </a:p>
        </p:txBody>
      </p:sp>
    </p:spTree>
    <p:extLst>
      <p:ext uri="{BB962C8B-B14F-4D97-AF65-F5344CB8AC3E}">
        <p14:creationId xmlns:p14="http://schemas.microsoft.com/office/powerpoint/2010/main" val="389283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A358F-4032-98B1-5C43-A24231DAED7E}"/>
              </a:ext>
            </a:extLst>
          </p:cNvPr>
          <p:cNvSpPr>
            <a:spLocks noGrp="1"/>
          </p:cNvSpPr>
          <p:nvPr>
            <p:ph idx="1"/>
          </p:nvPr>
        </p:nvSpPr>
        <p:spPr>
          <a:xfrm>
            <a:off x="1103312" y="569167"/>
            <a:ext cx="8946541" cy="6092889"/>
          </a:xfrm>
        </p:spPr>
        <p:txBody>
          <a:bodyPr>
            <a:normAutofit lnSpcReduction="10000"/>
          </a:bodyPr>
          <a:lstStyle/>
          <a:p>
            <a:pPr marL="0" indent="0" algn="l">
              <a:buNone/>
            </a:pPr>
            <a:r>
              <a:rPr lang="en-GB" sz="2200" b="1" i="0" dirty="0">
                <a:solidFill>
                  <a:srgbClr val="D1D5DB"/>
                </a:solidFill>
                <a:effectLst/>
                <a:latin typeface="Times New Roman" panose="02020603050405020304" pitchFamily="18" charset="0"/>
                <a:cs typeface="Times New Roman" panose="02020603050405020304" pitchFamily="18" charset="0"/>
              </a:rPr>
              <a:t>Climate Change Information</a:t>
            </a:r>
            <a:r>
              <a:rPr lang="en-GB" sz="22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200" b="0" i="0" dirty="0">
                <a:solidFill>
                  <a:srgbClr val="D1D5DB"/>
                </a:solidFill>
                <a:effectLst/>
                <a:latin typeface="Times New Roman" panose="02020603050405020304" pitchFamily="18" charset="0"/>
                <a:cs typeface="Times New Roman" panose="02020603050405020304" pitchFamily="18" charset="0"/>
              </a:rPr>
              <a:t>Weather apps will incorporate climate change data, helping users understand long-term climate trends and the impact of climate change on weather patterns.</a:t>
            </a:r>
          </a:p>
          <a:p>
            <a:pPr marL="0" indent="0" algn="l">
              <a:buNone/>
            </a:pPr>
            <a:r>
              <a:rPr lang="en-GB" sz="2200" b="1" i="0" dirty="0">
                <a:solidFill>
                  <a:srgbClr val="D1D5DB"/>
                </a:solidFill>
                <a:effectLst/>
                <a:latin typeface="Times New Roman" panose="02020603050405020304" pitchFamily="18" charset="0"/>
                <a:cs typeface="Times New Roman" panose="02020603050405020304" pitchFamily="18" charset="0"/>
              </a:rPr>
              <a:t>Personalization</a:t>
            </a:r>
            <a:r>
              <a:rPr lang="en-GB" sz="22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200" b="0" i="0" dirty="0">
                <a:solidFill>
                  <a:srgbClr val="D1D5DB"/>
                </a:solidFill>
                <a:effectLst/>
                <a:latin typeface="Times New Roman" panose="02020603050405020304" pitchFamily="18" charset="0"/>
                <a:cs typeface="Times New Roman" panose="02020603050405020304" pitchFamily="18" charset="0"/>
              </a:rPr>
              <a:t>Weather apps will become more personalized, offering tailored weather recommendations based on users' preferences, activities, and health conditions.</a:t>
            </a:r>
          </a:p>
          <a:p>
            <a:pPr marL="0" indent="0" algn="l">
              <a:buNone/>
            </a:pPr>
            <a:r>
              <a:rPr lang="en-GB" sz="2200" b="1" i="0" dirty="0">
                <a:solidFill>
                  <a:srgbClr val="D1D5DB"/>
                </a:solidFill>
                <a:effectLst/>
                <a:latin typeface="Times New Roman" panose="02020603050405020304" pitchFamily="18" charset="0"/>
                <a:cs typeface="Times New Roman" panose="02020603050405020304" pitchFamily="18" charset="0"/>
              </a:rPr>
              <a:t>Enhanced User Interfaces</a:t>
            </a:r>
            <a:r>
              <a:rPr lang="en-GB" sz="22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200" b="0" i="0" dirty="0">
                <a:solidFill>
                  <a:srgbClr val="D1D5DB"/>
                </a:solidFill>
                <a:effectLst/>
                <a:latin typeface="Times New Roman" panose="02020603050405020304" pitchFamily="18" charset="0"/>
                <a:cs typeface="Times New Roman" panose="02020603050405020304" pitchFamily="18" charset="0"/>
              </a:rPr>
              <a:t>User interfaces will become more intuitive, with interactive maps, augmented reality features, and visually appealing graphics to make weather information more accessible and engaging.</a:t>
            </a:r>
          </a:p>
          <a:p>
            <a:pPr marL="0" indent="0" algn="l">
              <a:buNone/>
            </a:pPr>
            <a:r>
              <a:rPr lang="en-GB" sz="2200" b="1" i="0" dirty="0">
                <a:solidFill>
                  <a:srgbClr val="D1D5DB"/>
                </a:solidFill>
                <a:effectLst/>
                <a:latin typeface="Times New Roman" panose="02020603050405020304" pitchFamily="18" charset="0"/>
                <a:cs typeface="Times New Roman" panose="02020603050405020304" pitchFamily="18" charset="0"/>
              </a:rPr>
              <a:t>Seamless Integration</a:t>
            </a:r>
            <a:r>
              <a:rPr lang="en-GB" sz="22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200" b="0" i="0" dirty="0">
                <a:solidFill>
                  <a:srgbClr val="D1D5DB"/>
                </a:solidFill>
                <a:effectLst/>
                <a:latin typeface="Times New Roman" panose="02020603050405020304" pitchFamily="18" charset="0"/>
                <a:cs typeface="Times New Roman" panose="02020603050405020304" pitchFamily="18" charset="0"/>
              </a:rPr>
              <a:t>Weather apps will integrate with other applications and devices, providing weather information for specific use cases, such as smart home automation, agriculture, and transportation.</a:t>
            </a:r>
          </a:p>
          <a:p>
            <a:endParaRPr lang="en-IN" dirty="0"/>
          </a:p>
        </p:txBody>
      </p:sp>
    </p:spTree>
    <p:extLst>
      <p:ext uri="{BB962C8B-B14F-4D97-AF65-F5344CB8AC3E}">
        <p14:creationId xmlns:p14="http://schemas.microsoft.com/office/powerpoint/2010/main" val="74953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C4E7-E3AC-82D0-83C3-A701CA075272}"/>
              </a:ext>
            </a:extLst>
          </p:cNvPr>
          <p:cNvSpPr>
            <a:spLocks noGrp="1"/>
          </p:cNvSpPr>
          <p:nvPr>
            <p:ph type="title"/>
          </p:nvPr>
        </p:nvSpPr>
        <p:spPr>
          <a:xfrm>
            <a:off x="645130" y="807281"/>
            <a:ext cx="9404723" cy="853568"/>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C55096F-265C-A221-8682-55DE57898F1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With weather applications, we can access meteorological data and forecasts in real time, making them an essential part of our everyday life. These apps give users the ability to plan their activities wisely and be ready for any changes in the weather. This introduction will cover the realm of Python-developed weather apps and how they improve our day-to-day experiences.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3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BA4C-6852-D384-D3A9-01B3BD071A2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8463A39C-77EE-EF8F-FE73-8C51041D361F}"/>
              </a:ext>
            </a:extLst>
          </p:cNvPr>
          <p:cNvSpPr>
            <a:spLocks noGrp="1"/>
          </p:cNvSpPr>
          <p:nvPr>
            <p:ph idx="1"/>
          </p:nvPr>
        </p:nvSpPr>
        <p:spPr>
          <a:xfrm>
            <a:off x="1104293" y="1604866"/>
            <a:ext cx="8946541" cy="4699518"/>
          </a:xfrm>
        </p:spPr>
        <p:txBody>
          <a:bodyPr>
            <a:normAutofit/>
          </a:bodyPr>
          <a:lstStyle/>
          <a:p>
            <a:pPr marL="0" indent="0">
              <a:buNone/>
            </a:pPr>
            <a:r>
              <a:rPr lang="en-GB" b="1" dirty="0"/>
              <a:t>	</a:t>
            </a:r>
            <a:r>
              <a:rPr lang="en-GB" sz="2400" b="1" dirty="0">
                <a:latin typeface="Times New Roman" panose="02020603050405020304" pitchFamily="18" charset="0"/>
                <a:cs typeface="Times New Roman" panose="02020603050405020304" pitchFamily="18" charset="0"/>
              </a:rPr>
              <a:t>Obtaining Data:</a:t>
            </a:r>
          </a:p>
          <a:p>
            <a:r>
              <a:rPr lang="en-GB" sz="2400" dirty="0">
                <a:latin typeface="Times New Roman" panose="02020603050405020304" pitchFamily="18" charset="0"/>
                <a:cs typeface="Times New Roman" panose="02020603050405020304" pitchFamily="18" charset="0"/>
              </a:rPr>
              <a:t>Meteorological satellites, local weather stations, weather APIs, and other sources are some of the places where weather apps gather their data.</a:t>
            </a:r>
          </a:p>
          <a:p>
            <a:r>
              <a:rPr lang="en-GB" sz="2400" dirty="0">
                <a:latin typeface="Times New Roman" panose="02020603050405020304" pitchFamily="18" charset="0"/>
                <a:cs typeface="Times New Roman" panose="02020603050405020304" pitchFamily="18" charset="0"/>
              </a:rPr>
              <a:t>Python interacts with various data sources using libraries to retrieve current weather data.</a:t>
            </a:r>
          </a:p>
          <a:p>
            <a:r>
              <a:rPr lang="en-GB" sz="2400" b="1" dirty="0">
                <a:latin typeface="Times New Roman" panose="02020603050405020304" pitchFamily="18" charset="0"/>
                <a:cs typeface="Times New Roman" panose="02020603050405020304" pitchFamily="18" charset="0"/>
              </a:rPr>
              <a:t>User input:</a:t>
            </a:r>
          </a:p>
          <a:p>
            <a:r>
              <a:rPr lang="en-GB" sz="2400" dirty="0">
                <a:latin typeface="Times New Roman" panose="02020603050405020304" pitchFamily="18" charset="0"/>
                <a:cs typeface="Times New Roman" panose="02020603050405020304" pitchFamily="18" charset="0"/>
              </a:rPr>
              <a:t>Through an intuitive interface, users interact with the weather app, entering information such as location or search parameters.</a:t>
            </a:r>
          </a:p>
        </p:txBody>
      </p:sp>
    </p:spTree>
    <p:extLst>
      <p:ext uri="{BB962C8B-B14F-4D97-AF65-F5344CB8AC3E}">
        <p14:creationId xmlns:p14="http://schemas.microsoft.com/office/powerpoint/2010/main" val="146058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25FFE-38F0-96D4-02A1-BE22F32135B5}"/>
              </a:ext>
            </a:extLst>
          </p:cNvPr>
          <p:cNvSpPr>
            <a:spLocks noGrp="1"/>
          </p:cNvSpPr>
          <p:nvPr>
            <p:ph idx="1"/>
          </p:nvPr>
        </p:nvSpPr>
        <p:spPr>
          <a:xfrm>
            <a:off x="1103312" y="1017038"/>
            <a:ext cx="8946541" cy="5231362"/>
          </a:xfrm>
        </p:spPr>
        <p:txBody>
          <a:bodyPr>
            <a:normAutofit/>
          </a:bodyPr>
          <a:lstStyle/>
          <a:p>
            <a:r>
              <a:rPr lang="en-GB" sz="2400" b="1" dirty="0">
                <a:latin typeface="Times New Roman" panose="02020603050405020304" pitchFamily="18" charset="0"/>
                <a:cs typeface="Times New Roman" panose="02020603050405020304" pitchFamily="18" charset="0"/>
              </a:rPr>
              <a:t>Geolocation</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Certain weather apps have the ability to automatically determine the user's location by utilizing geolocation services. Python can use particular libraries or APIs to access these services.</a:t>
            </a:r>
          </a:p>
          <a:p>
            <a:r>
              <a:rPr lang="en-GB" sz="2400" b="1" dirty="0">
                <a:latin typeface="Times New Roman" panose="02020603050405020304" pitchFamily="18" charset="0"/>
                <a:cs typeface="Times New Roman" panose="02020603050405020304" pitchFamily="18" charset="0"/>
              </a:rPr>
              <a:t>Processing of Data:</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After the meteorological data is processed by Python, pertinent details like temperature, humidity, wind speed, precipitation, and forecasts are extracted.</a:t>
            </a:r>
          </a:p>
          <a:p>
            <a:r>
              <a:rPr lang="en-GB" sz="2400" dirty="0">
                <a:latin typeface="Times New Roman" panose="02020603050405020304" pitchFamily="18" charset="0"/>
                <a:cs typeface="Times New Roman" panose="02020603050405020304" pitchFamily="18" charset="0"/>
              </a:rPr>
              <a:t>In order to display the data in an understandable manner, it could additionally need data conversion, processing, or calculations.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984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71952-3648-B877-2E42-B633DAB3F635}"/>
              </a:ext>
            </a:extLst>
          </p:cNvPr>
          <p:cNvSpPr>
            <a:spLocks noGrp="1"/>
          </p:cNvSpPr>
          <p:nvPr>
            <p:ph idx="1"/>
          </p:nvPr>
        </p:nvSpPr>
        <p:spPr>
          <a:xfrm>
            <a:off x="1103312" y="1138336"/>
            <a:ext cx="8946541" cy="5110064"/>
          </a:xfrm>
        </p:spPr>
        <p:txBody>
          <a:bodyPr>
            <a:normAutofit/>
          </a:bodyPr>
          <a:lstStyle/>
          <a:p>
            <a:r>
              <a:rPr lang="en-GB" sz="2400" b="1" dirty="0">
                <a:latin typeface="Times New Roman" panose="02020603050405020304" pitchFamily="18" charset="0"/>
                <a:cs typeface="Times New Roman" panose="02020603050405020304" pitchFamily="18" charset="0"/>
              </a:rPr>
              <a:t>Interface User:</a:t>
            </a:r>
          </a:p>
          <a:p>
            <a:r>
              <a:rPr lang="en-GB" sz="2400" dirty="0">
                <a:latin typeface="Times New Roman" panose="02020603050405020304" pitchFamily="18" charset="0"/>
                <a:cs typeface="Times New Roman" panose="02020603050405020304" pitchFamily="18" charset="0"/>
              </a:rPr>
              <a:t>The user can see the weather information on the app's user interface. Python can be used to generate text-based output or to create graphical interfaces (e.g., utilizing web frameworks like Flask, </a:t>
            </a:r>
            <a:r>
              <a:rPr lang="en-GB" sz="2400" dirty="0" err="1">
                <a:latin typeface="Times New Roman" panose="02020603050405020304" pitchFamily="18" charset="0"/>
                <a:cs typeface="Times New Roman" panose="02020603050405020304" pitchFamily="18" charset="0"/>
              </a:rPr>
              <a:t>Tkinter</a:t>
            </a:r>
            <a:r>
              <a:rPr lang="en-GB" sz="2400" dirty="0">
                <a:latin typeface="Times New Roman" panose="02020603050405020304" pitchFamily="18" charset="0"/>
                <a:cs typeface="Times New Roman" panose="02020603050405020304" pitchFamily="18" charset="0"/>
              </a:rPr>
              <a:t>, or </a:t>
            </a:r>
            <a:r>
              <a:rPr lang="en-GB" sz="2400" dirty="0" err="1">
                <a:latin typeface="Times New Roman" panose="02020603050405020304" pitchFamily="18" charset="0"/>
                <a:cs typeface="Times New Roman" panose="02020603050405020304" pitchFamily="18" charset="0"/>
              </a:rPr>
              <a:t>PyQt</a:t>
            </a:r>
            <a:r>
              <a:rPr lang="en-GB" sz="2400" dirty="0">
                <a:latin typeface="Times New Roman" panose="02020603050405020304" pitchFamily="18" charset="0"/>
                <a:cs typeface="Times New Roman" panose="02020603050405020304" pitchFamily="18" charset="0"/>
              </a:rPr>
              <a:t>).</a:t>
            </a:r>
          </a:p>
          <a:p>
            <a:r>
              <a:rPr lang="en-GB" sz="2400" b="1" dirty="0">
                <a:latin typeface="Times New Roman" panose="02020603050405020304" pitchFamily="18" charset="0"/>
                <a:cs typeface="Times New Roman" panose="02020603050405020304" pitchFamily="18" charset="0"/>
              </a:rPr>
              <a:t>Personalization and Customization:</a:t>
            </a:r>
          </a:p>
          <a:p>
            <a:r>
              <a:rPr lang="en-GB" sz="2400" dirty="0">
                <a:latin typeface="Times New Roman" panose="02020603050405020304" pitchFamily="18" charset="0"/>
                <a:cs typeface="Times New Roman" panose="02020603050405020304" pitchFamily="18" charset="0"/>
              </a:rPr>
              <a:t>Users of many weather apps can personalize their experience by configuring preferences, including preferred locations, notification settings, and units of measurement.</a:t>
            </a:r>
          </a:p>
        </p:txBody>
      </p:sp>
    </p:spTree>
    <p:extLst>
      <p:ext uri="{BB962C8B-B14F-4D97-AF65-F5344CB8AC3E}">
        <p14:creationId xmlns:p14="http://schemas.microsoft.com/office/powerpoint/2010/main" val="173820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C4E0F-7E7F-5BE5-CCD5-A294D9894CEC}"/>
              </a:ext>
            </a:extLst>
          </p:cNvPr>
          <p:cNvSpPr>
            <a:spLocks noGrp="1"/>
          </p:cNvSpPr>
          <p:nvPr>
            <p:ph idx="1"/>
          </p:nvPr>
        </p:nvSpPr>
        <p:spPr>
          <a:xfrm>
            <a:off x="1103312" y="998376"/>
            <a:ext cx="8946541" cy="5250023"/>
          </a:xfrm>
        </p:spPr>
        <p:txBody>
          <a:bodyPr>
            <a:normAutofit/>
          </a:bodyPr>
          <a:lstStyle/>
          <a:p>
            <a:r>
              <a:rPr lang="en-GB" sz="2400" b="1" dirty="0">
                <a:latin typeface="Times New Roman" panose="02020603050405020304" pitchFamily="18" charset="0"/>
                <a:cs typeface="Times New Roman" panose="02020603050405020304" pitchFamily="18" charset="0"/>
              </a:rPr>
              <a:t>Current Updates:</a:t>
            </a:r>
          </a:p>
          <a:p>
            <a:r>
              <a:rPr lang="en-GB" sz="2400" dirty="0">
                <a:latin typeface="Times New Roman" panose="02020603050405020304" pitchFamily="18" charset="0"/>
                <a:cs typeface="Times New Roman" panose="02020603050405020304" pitchFamily="18" charset="0"/>
              </a:rPr>
              <a:t>To give consumers the most up-to-date information, weather applications periodically retrieve new meteorological data.</a:t>
            </a:r>
          </a:p>
          <a:p>
            <a:r>
              <a:rPr lang="en-GB" sz="2400" b="1" dirty="0">
                <a:latin typeface="Times New Roman" panose="02020603050405020304" pitchFamily="18" charset="0"/>
                <a:cs typeface="Times New Roman" panose="02020603050405020304" pitchFamily="18" charset="0"/>
              </a:rPr>
              <a:t>Visualization of Data:</a:t>
            </a:r>
          </a:p>
          <a:p>
            <a:r>
              <a:rPr lang="en-GB" sz="2400" dirty="0">
                <a:latin typeface="Times New Roman" panose="02020603050405020304" pitchFamily="18" charset="0"/>
                <a:cs typeface="Times New Roman" panose="02020603050405020304" pitchFamily="18" charset="0"/>
              </a:rPr>
              <a:t>Certain weather applications employ data visualization methods, such as maps and charts, to improve user comprehension of weather information.</a:t>
            </a:r>
          </a:p>
          <a:p>
            <a:r>
              <a:rPr lang="en-GB" sz="2400" b="1" dirty="0">
                <a:latin typeface="Times New Roman" panose="02020603050405020304" pitchFamily="18" charset="0"/>
                <a:cs typeface="Times New Roman" panose="02020603050405020304" pitchFamily="18" charset="0"/>
              </a:rPr>
              <a:t>Notifications and Alerts:</a:t>
            </a:r>
          </a:p>
          <a:p>
            <a:r>
              <a:rPr lang="en-GB" sz="2400" dirty="0">
                <a:latin typeface="Times New Roman" panose="02020603050405020304" pitchFamily="18" charset="0"/>
                <a:cs typeface="Times New Roman" panose="02020603050405020304" pitchFamily="18" charset="0"/>
              </a:rPr>
              <a:t>When there are major weather changes, severe weather warnings, or particular weather occurrences, weather applications can notify users with alerts and messages.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706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07C0-50DD-A0D0-9670-84A63BFDE530}"/>
              </a:ext>
            </a:extLst>
          </p:cNvPr>
          <p:cNvSpPr>
            <a:spLocks noGrp="1"/>
          </p:cNvSpPr>
          <p:nvPr>
            <p:ph type="title"/>
          </p:nvPr>
        </p:nvSpPr>
        <p:spPr/>
        <p:txBody>
          <a:bodyPr/>
          <a:lstStyle/>
          <a:p>
            <a:pPr algn="ctr"/>
            <a:r>
              <a:rPr lang="en-IN" b="1" dirty="0"/>
              <a:t>USES</a:t>
            </a:r>
          </a:p>
        </p:txBody>
      </p:sp>
      <p:sp>
        <p:nvSpPr>
          <p:cNvPr id="3" name="Content Placeholder 2">
            <a:extLst>
              <a:ext uri="{FF2B5EF4-FFF2-40B4-BE49-F238E27FC236}">
                <a16:creationId xmlns:a16="http://schemas.microsoft.com/office/drawing/2014/main" id="{4FD949E2-BA1C-8F87-9ABC-C49995358409}"/>
              </a:ext>
            </a:extLst>
          </p:cNvPr>
          <p:cNvSpPr>
            <a:spLocks noGrp="1"/>
          </p:cNvSpPr>
          <p:nvPr>
            <p:ph idx="1"/>
          </p:nvPr>
        </p:nvSpPr>
        <p:spPr>
          <a:xfrm>
            <a:off x="1104293" y="1959612"/>
            <a:ext cx="8946541" cy="4814412"/>
          </a:xfrm>
        </p:spPr>
        <p:txBody>
          <a:bodyPr>
            <a:normAutofit fontScale="92500"/>
          </a:bodyPr>
          <a:lstStyle/>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Daily Weather Updates:</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 </a:t>
            </a:r>
            <a:r>
              <a:rPr lang="en-GB" sz="2400" b="0" i="0" dirty="0">
                <a:solidFill>
                  <a:srgbClr val="D1D5DB"/>
                </a:solidFill>
                <a:effectLst/>
                <a:latin typeface="Times New Roman" panose="02020603050405020304" pitchFamily="18" charset="0"/>
                <a:cs typeface="Times New Roman" panose="02020603050405020304" pitchFamily="18" charset="0"/>
              </a:rPr>
              <a:t>Weather apps provide users with up-to-the-minute weather information, including temperature, humidity, wind speed, and conditions like rain, snow, or sunshine. This helps individuals plan their day accordingly.</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Travel Planning</a:t>
            </a:r>
            <a:r>
              <a:rPr lang="en-GB" sz="2400" b="0" i="0" dirty="0">
                <a:solidFill>
                  <a:srgbClr val="D1D5DB"/>
                </a:solidFill>
                <a:effectLst/>
                <a:latin typeface="Times New Roman" panose="02020603050405020304" pitchFamily="18" charset="0"/>
                <a:cs typeface="Times New Roman" panose="02020603050405020304" pitchFamily="18" charset="0"/>
              </a:rPr>
              <a:t>:</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 Travelers use weather apps to check the weather conditions at their destination and along their travel route. This information is essential for safe and comfortable journeys.</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Outdoor Activities</a:t>
            </a:r>
            <a:r>
              <a:rPr lang="en-GB" sz="2400" b="0" i="0" dirty="0">
                <a:solidFill>
                  <a:srgbClr val="D1D5DB"/>
                </a:solidFill>
                <a:effectLst/>
                <a:latin typeface="Times New Roman" panose="02020603050405020304" pitchFamily="18" charset="0"/>
                <a:cs typeface="Times New Roman" panose="02020603050405020304" pitchFamily="18" charset="0"/>
              </a:rPr>
              <a:t>:</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 People engaged in outdoor activities, such as hiking, biking, or sports, rely on weather apps to determine the best times for their activities and to stay safe in changing weather conditions.</a:t>
            </a:r>
          </a:p>
          <a:p>
            <a:endParaRPr lang="en-IN" dirty="0"/>
          </a:p>
        </p:txBody>
      </p:sp>
    </p:spTree>
    <p:extLst>
      <p:ext uri="{BB962C8B-B14F-4D97-AF65-F5344CB8AC3E}">
        <p14:creationId xmlns:p14="http://schemas.microsoft.com/office/powerpoint/2010/main" val="143400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DF889-13AD-049C-2E99-46101A10398F}"/>
              </a:ext>
            </a:extLst>
          </p:cNvPr>
          <p:cNvSpPr>
            <a:spLocks noGrp="1"/>
          </p:cNvSpPr>
          <p:nvPr>
            <p:ph idx="1"/>
          </p:nvPr>
        </p:nvSpPr>
        <p:spPr>
          <a:xfrm>
            <a:off x="1103312" y="681136"/>
            <a:ext cx="8946541" cy="5567264"/>
          </a:xfrm>
        </p:spPr>
        <p:txBody>
          <a:bodyPr>
            <a:normAutofit fontScale="92500"/>
          </a:bodyPr>
          <a:lstStyle/>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Agriculture</a:t>
            </a:r>
            <a:r>
              <a:rPr lang="en-GB" sz="24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Farmers and agricultural businesses use weather apps to make decisions related to planting, harvesting, irrigation, and pest control based on weather forecasts.</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Construction and Industry</a:t>
            </a:r>
            <a:r>
              <a:rPr lang="en-GB" sz="2400" b="0" i="0" dirty="0">
                <a:solidFill>
                  <a:srgbClr val="D1D5DB"/>
                </a:solidFill>
                <a:effectLst/>
                <a:latin typeface="Times New Roman" panose="02020603050405020304" pitchFamily="18" charset="0"/>
                <a:cs typeface="Times New Roman" panose="02020603050405020304" pitchFamily="18" charset="0"/>
              </a:rPr>
              <a:t>:</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 Construction projects and industries affected by weather, like aviation and shipping, use weather apps to ensure safety and optimal working conditions.</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Event Planning</a:t>
            </a:r>
            <a:r>
              <a:rPr lang="en-GB" sz="2400" b="0" i="0" dirty="0">
                <a:solidFill>
                  <a:srgbClr val="D1D5DB"/>
                </a:solidFill>
                <a:effectLst/>
                <a:latin typeface="Times New Roman" panose="02020603050405020304" pitchFamily="18" charset="0"/>
                <a:cs typeface="Times New Roman" panose="02020603050405020304" pitchFamily="18" charset="0"/>
              </a:rPr>
              <a:t>:</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 Event organizers consider weather forecasts when planning outdoor events, such as weddings, festivals, and concerts, to minimize disruptions.</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Health and Safety</a:t>
            </a:r>
            <a:r>
              <a:rPr lang="en-GB" sz="2400" b="0" i="0" dirty="0">
                <a:solidFill>
                  <a:srgbClr val="D1D5DB"/>
                </a:solidFill>
                <a:effectLst/>
                <a:latin typeface="Times New Roman" panose="02020603050405020304" pitchFamily="18" charset="0"/>
                <a:cs typeface="Times New Roman" panose="02020603050405020304" pitchFamily="18" charset="0"/>
              </a:rPr>
              <a:t>:</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 Weather apps can provide information on air quality, UV index, and pollen levels, which is valuable for individuals with health conditions and allergies.</a:t>
            </a:r>
          </a:p>
          <a:p>
            <a:endParaRPr lang="en-IN" dirty="0"/>
          </a:p>
        </p:txBody>
      </p:sp>
    </p:spTree>
    <p:extLst>
      <p:ext uri="{BB962C8B-B14F-4D97-AF65-F5344CB8AC3E}">
        <p14:creationId xmlns:p14="http://schemas.microsoft.com/office/powerpoint/2010/main" val="9647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90DF-78B7-1A1E-92DC-C082E65E6D56}"/>
              </a:ext>
            </a:extLst>
          </p:cNvPr>
          <p:cNvSpPr>
            <a:spLocks noGrp="1"/>
          </p:cNvSpPr>
          <p:nvPr>
            <p:ph type="title"/>
          </p:nvPr>
        </p:nvSpPr>
        <p:spPr>
          <a:xfrm>
            <a:off x="646111" y="452718"/>
            <a:ext cx="9404723" cy="1058841"/>
          </a:xfrm>
        </p:spPr>
        <p:txBody>
          <a:bodyPr/>
          <a:lstStyle/>
          <a:p>
            <a:pPr algn="ctr"/>
            <a:r>
              <a:rPr lang="en-IN" b="1" dirty="0"/>
              <a:t>ADVANTAGES</a:t>
            </a:r>
          </a:p>
        </p:txBody>
      </p:sp>
      <p:sp>
        <p:nvSpPr>
          <p:cNvPr id="3" name="Content Placeholder 2">
            <a:extLst>
              <a:ext uri="{FF2B5EF4-FFF2-40B4-BE49-F238E27FC236}">
                <a16:creationId xmlns:a16="http://schemas.microsoft.com/office/drawing/2014/main" id="{F605E324-984F-D077-63E2-5E5675B5DEC1}"/>
              </a:ext>
            </a:extLst>
          </p:cNvPr>
          <p:cNvSpPr>
            <a:spLocks noGrp="1"/>
          </p:cNvSpPr>
          <p:nvPr>
            <p:ph idx="1"/>
          </p:nvPr>
        </p:nvSpPr>
        <p:spPr>
          <a:xfrm>
            <a:off x="1103312" y="1698172"/>
            <a:ext cx="8946541" cy="4550228"/>
          </a:xfrm>
        </p:spPr>
        <p:txBody>
          <a:bodyPr>
            <a:normAutofit fontScale="92500" lnSpcReduction="10000"/>
          </a:bodyPr>
          <a:lstStyle/>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Convenience</a:t>
            </a:r>
            <a:r>
              <a:rPr lang="en-GB" sz="2400" b="0" i="0" dirty="0">
                <a:solidFill>
                  <a:srgbClr val="D1D5DB"/>
                </a:solidFill>
                <a:effectLst/>
                <a:latin typeface="Times New Roman" panose="02020603050405020304" pitchFamily="18" charset="0"/>
                <a:cs typeface="Times New Roman" panose="02020603050405020304" pitchFamily="18" charset="0"/>
              </a:rPr>
              <a:t>:</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Weather apps provide real-time and location-specific weather information at your fingertips. Users can quickly check the weather without waiting for news broadcasts or searching online.</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Accuracy</a:t>
            </a:r>
            <a:r>
              <a:rPr lang="en-GB" sz="24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Weather apps offer accurate and reliable weather forecasts. They utilize data from various sources and advanced algorithms to provide precise weather predictions.</a:t>
            </a:r>
          </a:p>
          <a:p>
            <a:pPr marL="0" indent="0" algn="l">
              <a:buNone/>
            </a:pPr>
            <a:r>
              <a:rPr lang="en-GB" sz="2400" b="1" i="0" dirty="0">
                <a:solidFill>
                  <a:srgbClr val="D1D5DB"/>
                </a:solidFill>
                <a:effectLst/>
                <a:latin typeface="Times New Roman" panose="02020603050405020304" pitchFamily="18" charset="0"/>
                <a:cs typeface="Times New Roman" panose="02020603050405020304" pitchFamily="18" charset="0"/>
              </a:rPr>
              <a:t>Customization</a:t>
            </a:r>
            <a:r>
              <a:rPr lang="en-GB" sz="2400" b="0" i="0" dirty="0">
                <a:solidFill>
                  <a:srgbClr val="D1D5DB"/>
                </a:solidFill>
                <a:effectLst/>
                <a:latin typeface="Times New Roman" panose="02020603050405020304" pitchFamily="18" charset="0"/>
                <a:cs typeface="Times New Roman" panose="02020603050405020304" pitchFamily="18" charset="0"/>
              </a:rPr>
              <a:t>: </a:t>
            </a:r>
          </a:p>
          <a:p>
            <a:pPr marL="0" indent="0" algn="l">
              <a:buNone/>
            </a:pPr>
            <a:r>
              <a:rPr lang="en-GB" sz="2400" b="0" i="0" dirty="0">
                <a:solidFill>
                  <a:srgbClr val="D1D5DB"/>
                </a:solidFill>
                <a:effectLst/>
                <a:latin typeface="Times New Roman" panose="02020603050405020304" pitchFamily="18" charset="0"/>
                <a:cs typeface="Times New Roman" panose="02020603050405020304" pitchFamily="18" charset="0"/>
              </a:rPr>
              <a:t>Many weather apps allow users to customize their experience, such as setting preferred units (e.g., Celsius or Fahrenheit) and enabling or disabling specific weather data (e.g., wind speed or UV index).</a:t>
            </a:r>
          </a:p>
          <a:p>
            <a:endParaRPr lang="en-IN" dirty="0"/>
          </a:p>
        </p:txBody>
      </p:sp>
    </p:spTree>
    <p:extLst>
      <p:ext uri="{BB962C8B-B14F-4D97-AF65-F5344CB8AC3E}">
        <p14:creationId xmlns:p14="http://schemas.microsoft.com/office/powerpoint/2010/main" val="2363352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TotalTime>
  <Words>1200</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vt:lpstr>
      <vt:lpstr>WHEATHER APP</vt:lpstr>
      <vt:lpstr>INTRODUCTION</vt:lpstr>
      <vt:lpstr>WORKING</vt:lpstr>
      <vt:lpstr>PowerPoint Presentation</vt:lpstr>
      <vt:lpstr>PowerPoint Presentation</vt:lpstr>
      <vt:lpstr>PowerPoint Presentation</vt:lpstr>
      <vt:lpstr>USES</vt:lpstr>
      <vt:lpstr>PowerPoint Presentation</vt:lpstr>
      <vt:lpstr>ADVANTAGES</vt:lpstr>
      <vt:lpstr>PowerPoint Presentation</vt:lpstr>
      <vt:lpstr>DISDVANTAGES</vt:lpstr>
      <vt:lpstr>PowerPoint Presentation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WHEATHER APP</dc:title>
  <dc:creator>alson mathias</dc:creator>
  <cp:lastModifiedBy>alson mathias</cp:lastModifiedBy>
  <cp:revision>2</cp:revision>
  <dcterms:created xsi:type="dcterms:W3CDTF">2023-10-30T02:17:30Z</dcterms:created>
  <dcterms:modified xsi:type="dcterms:W3CDTF">2023-10-30T02:50:07Z</dcterms:modified>
</cp:coreProperties>
</file>