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7" r:id="rId4"/>
    <p:sldId id="358" r:id="rId5"/>
    <p:sldId id="258" r:id="rId6"/>
    <p:sldId id="302" r:id="rId7"/>
    <p:sldId id="352" r:id="rId8"/>
    <p:sldId id="356" r:id="rId9"/>
    <p:sldId id="353" r:id="rId10"/>
    <p:sldId id="357" r:id="rId11"/>
    <p:sldId id="354" r:id="rId12"/>
    <p:sldId id="359" r:id="rId13"/>
    <p:sldId id="355" r:id="rId14"/>
    <p:sldId id="360" r:id="rId15"/>
    <p:sldId id="334" r:id="rId16"/>
  </p:sldIdLst>
  <p:sldSz cx="9144000" cy="5141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6" userDrawn="1">
          <p15:clr>
            <a:srgbClr val="A4A3A4"/>
          </p15:clr>
        </p15:guide>
        <p15:guide id="2" pos="2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5514"/>
    <a:srgbClr val="FBE22D"/>
    <a:srgbClr val="98D2E3"/>
    <a:srgbClr val="A9D25A"/>
    <a:srgbClr val="EB4544"/>
    <a:srgbClr val="7BBFAA"/>
    <a:srgbClr val="F5D805"/>
    <a:srgbClr val="C24710"/>
    <a:srgbClr val="FCFBF7"/>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1224" y="-804"/>
      </p:cViewPr>
      <p:guideLst>
        <p:guide orient="horz" pos="1626"/>
        <p:guide pos="2861"/>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92"/>
        <p:guide pos="214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内容占位符 2"/>
          <p:cNvSpPr>
            <a:spLocks noGrp="1"/>
          </p:cNvSpPr>
          <p:nvPr>
            <p:ph idx="1" hasCustomPrompt="1"/>
          </p:nvPr>
        </p:nvSpPr>
        <p:spPr/>
        <p:txBody>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10"/>
          </p:nvPr>
        </p:nvSpPr>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B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36254065-6D17-4A3A-91E4-21B75217D363}" type="datetimeFigureOut">
              <a:rPr lang="zh-CN" altLang="en-US" smtClean="0"/>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33A8F8CD-9200-4504-81DD-97A3817DB8C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5472114"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7148514"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967288" y="680085"/>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6383339"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7386639"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904164"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7107239"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8567739"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8958264"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7770814"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6992939"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8278814"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9" name="Oval 19"/>
          <p:cNvSpPr>
            <a:spLocks noChangeArrowheads="1"/>
          </p:cNvSpPr>
          <p:nvPr/>
        </p:nvSpPr>
        <p:spPr bwMode="auto">
          <a:xfrm>
            <a:off x="7523164"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240589"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6437314"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5967414"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3" name="Oval 23"/>
          <p:cNvSpPr>
            <a:spLocks noChangeArrowheads="1"/>
          </p:cNvSpPr>
          <p:nvPr/>
        </p:nvSpPr>
        <p:spPr bwMode="auto">
          <a:xfrm>
            <a:off x="5634039" y="2043748"/>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5" name="Oval 25"/>
          <p:cNvSpPr>
            <a:spLocks noChangeArrowheads="1"/>
          </p:cNvSpPr>
          <p:nvPr/>
        </p:nvSpPr>
        <p:spPr bwMode="auto">
          <a:xfrm>
            <a:off x="6653214"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6" name="Oval 26"/>
          <p:cNvSpPr>
            <a:spLocks noChangeArrowheads="1"/>
          </p:cNvSpPr>
          <p:nvPr/>
        </p:nvSpPr>
        <p:spPr bwMode="auto">
          <a:xfrm>
            <a:off x="6646864"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6621464"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6392864"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9"/>
          <p:cNvSpPr>
            <a:spLocks noChangeArrowheads="1"/>
          </p:cNvSpPr>
          <p:nvPr/>
        </p:nvSpPr>
        <p:spPr bwMode="auto">
          <a:xfrm>
            <a:off x="6589714" y="5039360"/>
            <a:ext cx="146050" cy="146050"/>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30" name="Oval 30"/>
          <p:cNvSpPr>
            <a:spLocks noChangeArrowheads="1"/>
          </p:cNvSpPr>
          <p:nvPr/>
        </p:nvSpPr>
        <p:spPr bwMode="auto">
          <a:xfrm>
            <a:off x="6586539"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31" name="Oval 31"/>
          <p:cNvSpPr>
            <a:spLocks noChangeArrowheads="1"/>
          </p:cNvSpPr>
          <p:nvPr/>
        </p:nvSpPr>
        <p:spPr bwMode="auto">
          <a:xfrm>
            <a:off x="6513514"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1024" name="Oval 32"/>
          <p:cNvSpPr>
            <a:spLocks noChangeArrowheads="1"/>
          </p:cNvSpPr>
          <p:nvPr/>
        </p:nvSpPr>
        <p:spPr bwMode="auto">
          <a:xfrm>
            <a:off x="6408739"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5" name="Oval 33"/>
          <p:cNvSpPr>
            <a:spLocks noChangeArrowheads="1"/>
          </p:cNvSpPr>
          <p:nvPr/>
        </p:nvSpPr>
        <p:spPr bwMode="auto">
          <a:xfrm>
            <a:off x="6478589"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27" name="Oval 34"/>
          <p:cNvSpPr>
            <a:spLocks noChangeArrowheads="1"/>
          </p:cNvSpPr>
          <p:nvPr/>
        </p:nvSpPr>
        <p:spPr bwMode="auto">
          <a:xfrm>
            <a:off x="6754814"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8" name="Oval 35"/>
          <p:cNvSpPr>
            <a:spLocks noChangeArrowheads="1"/>
          </p:cNvSpPr>
          <p:nvPr/>
        </p:nvSpPr>
        <p:spPr bwMode="auto">
          <a:xfrm>
            <a:off x="6269039"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1029" name="Oval 36"/>
          <p:cNvSpPr>
            <a:spLocks noChangeArrowheads="1"/>
          </p:cNvSpPr>
          <p:nvPr/>
        </p:nvSpPr>
        <p:spPr bwMode="auto">
          <a:xfrm>
            <a:off x="6002339"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1030" name="Oval 37"/>
          <p:cNvSpPr>
            <a:spLocks noChangeArrowheads="1"/>
          </p:cNvSpPr>
          <p:nvPr/>
        </p:nvSpPr>
        <p:spPr bwMode="auto">
          <a:xfrm>
            <a:off x="5586414"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112" name="TextBox 111"/>
          <p:cNvSpPr txBox="1"/>
          <p:nvPr/>
        </p:nvSpPr>
        <p:spPr>
          <a:xfrm>
            <a:off x="209118" y="266750"/>
            <a:ext cx="4758680" cy="1753235"/>
          </a:xfrm>
          <a:prstGeom prst="rect">
            <a:avLst/>
          </a:prstGeom>
          <a:noFill/>
        </p:spPr>
        <p:txBody>
          <a:bodyPr wrap="square" rtlCol="0">
            <a:spAutoFit/>
          </a:bodyPr>
          <a:lstStyle/>
          <a:p>
            <a:pPr algn="ctr"/>
            <a:r>
              <a:rPr lang="en-IN" altLang="zh-CN" sz="3600" b="1" dirty="0" smtClean="0">
                <a:solidFill>
                  <a:schemeClr val="tx1">
                    <a:lumMod val="65000"/>
                    <a:lumOff val="35000"/>
                  </a:schemeClr>
                </a:solidFill>
                <a:latin typeface="Microsoft YaHei" panose="020B0503020204020204" pitchFamily="34" charset="-122"/>
                <a:ea typeface="Microsoft YaHei" panose="020B0503020204020204" pitchFamily="34" charset="-122"/>
              </a:rPr>
              <a:t>PHARMACY STORE MANAGEMENT SYSTEM</a:t>
            </a:r>
            <a:endParaRPr lang="en-IN" altLang="zh-CN" sz="3600" dirty="0">
              <a:solidFill>
                <a:srgbClr val="EA5514"/>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455930" y="2355215"/>
            <a:ext cx="3048000" cy="368300"/>
          </a:xfrm>
          <a:prstGeom prst="rect">
            <a:avLst/>
          </a:prstGeom>
          <a:noFill/>
        </p:spPr>
        <p:txBody>
          <a:bodyPr wrap="square" rtlCol="0">
            <a:spAutoFit/>
            <a:scene3d>
              <a:camera prst="orthographicFront"/>
              <a:lightRig rig="threePt" dir="t"/>
            </a:scene3d>
          </a:bodyPr>
          <a:p>
            <a:r>
              <a:rPr lang="en-IN" altLang="en-US">
                <a:ln/>
                <a:solidFill>
                  <a:schemeClr val="tx1"/>
                </a:solidFill>
                <a:effectLst>
                  <a:outerShdw blurRad="38100" dist="19050" dir="2700000" algn="tl" rotWithShape="0">
                    <a:schemeClr val="dk1">
                      <a:alpha val="40000"/>
                    </a:schemeClr>
                  </a:outerShdw>
                </a:effectLst>
              </a:rPr>
              <a:t>By: Team “</a:t>
            </a:r>
            <a:r>
              <a:rPr lang="en-IN" altLang="en-US" b="1">
                <a:ln/>
                <a:solidFill>
                  <a:schemeClr val="tx1"/>
                </a:solidFill>
                <a:effectLst>
                  <a:outerShdw blurRad="38100" dist="19050" dir="2700000" algn="tl" rotWithShape="0">
                    <a:schemeClr val="dk1">
                      <a:alpha val="40000"/>
                    </a:schemeClr>
                  </a:outerShdw>
                </a:effectLst>
              </a:rPr>
              <a:t>Ctrl C - Ctrl V</a:t>
            </a:r>
            <a:r>
              <a:rPr lang="en-IN" altLang="en-US">
                <a:ln/>
                <a:solidFill>
                  <a:schemeClr val="tx1"/>
                </a:solidFill>
                <a:effectLst>
                  <a:outerShdw blurRad="38100" dist="19050" dir="2700000" algn="tl" rotWithShape="0">
                    <a:schemeClr val="dk1">
                      <a:alpha val="40000"/>
                    </a:schemeClr>
                  </a:outerShdw>
                </a:effectLst>
              </a:rPr>
              <a:t>”</a:t>
            </a:r>
            <a:endParaRPr lang="en-IN" altLang="en-US">
              <a:ln/>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547370" y="2971800"/>
            <a:ext cx="3780790" cy="1795780"/>
          </a:xfrm>
          <a:prstGeom prst="rect">
            <a:avLst/>
          </a:prstGeom>
          <a:noFill/>
        </p:spPr>
        <p:txBody>
          <a:bodyPr wrap="square" rtlCol="0">
            <a:noAutofit/>
            <a:scene3d>
              <a:camera prst="orthographicFront"/>
              <a:lightRig rig="threePt" dir="t"/>
            </a:scene3d>
          </a:bodyPr>
          <a:p>
            <a:pPr algn="ctr"/>
            <a:r>
              <a:rPr lang="en-IN" altLang="en-US" u="sng">
                <a:ln/>
                <a:solidFill>
                  <a:schemeClr val="tx1"/>
                </a:solidFill>
                <a:effectLst>
                  <a:outerShdw blurRad="38100" dist="19050" dir="2700000" algn="tl" rotWithShape="0">
                    <a:schemeClr val="dk1">
                      <a:alpha val="40000"/>
                    </a:schemeClr>
                  </a:outerShdw>
                </a:effectLst>
              </a:rPr>
              <a:t>MEMBERS</a:t>
            </a:r>
            <a:endParaRPr lang="en-IN" altLang="en-US">
              <a:ln/>
              <a:solidFill>
                <a:schemeClr val="tx1"/>
              </a:solidFill>
              <a:effectLst>
                <a:outerShdw blurRad="38100" dist="19050" dir="2700000" algn="tl" rotWithShape="0">
                  <a:schemeClr val="dk1">
                    <a:alpha val="40000"/>
                  </a:schemeClr>
                </a:outerShdw>
              </a:effectLst>
            </a:endParaRPr>
          </a:p>
          <a:p>
            <a:pPr algn="l"/>
            <a:r>
              <a:rPr lang="en-IN" altLang="en-US">
                <a:ln/>
                <a:solidFill>
                  <a:schemeClr val="tx1"/>
                </a:solidFill>
                <a:effectLst>
                  <a:outerShdw blurRad="38100" dist="19050" dir="2700000" algn="tl" rotWithShape="0">
                    <a:schemeClr val="dk1">
                      <a:alpha val="40000"/>
                    </a:schemeClr>
                  </a:outerShdw>
                </a:effectLst>
              </a:rPr>
              <a:t>4MT22CS008	AFHAAM</a:t>
            </a:r>
            <a:endParaRPr lang="en-IN" altLang="en-US">
              <a:ln/>
              <a:solidFill>
                <a:schemeClr val="tx1"/>
              </a:solidFill>
              <a:effectLst>
                <a:outerShdw blurRad="38100" dist="19050" dir="2700000" algn="tl" rotWithShape="0">
                  <a:schemeClr val="dk1">
                    <a:alpha val="40000"/>
                  </a:schemeClr>
                </a:outerShdw>
              </a:effectLst>
            </a:endParaRPr>
          </a:p>
          <a:p>
            <a:pPr algn="l"/>
            <a:r>
              <a:rPr lang="en-IN" altLang="en-US">
                <a:ln/>
                <a:solidFill>
                  <a:schemeClr val="tx1"/>
                </a:solidFill>
                <a:effectLst>
                  <a:outerShdw blurRad="38100" dist="19050" dir="2700000" algn="tl" rotWithShape="0">
                    <a:schemeClr val="dk1">
                      <a:alpha val="40000"/>
                    </a:schemeClr>
                  </a:outerShdw>
                </a:effectLst>
              </a:rPr>
              <a:t>4MT22CS017	ALSON MATHIAS</a:t>
            </a:r>
            <a:endParaRPr lang="en-IN" altLang="en-US">
              <a:ln/>
              <a:solidFill>
                <a:schemeClr val="tx1"/>
              </a:solidFill>
              <a:effectLst>
                <a:outerShdw blurRad="38100" dist="19050" dir="2700000" algn="tl" rotWithShape="0">
                  <a:schemeClr val="dk1">
                    <a:alpha val="40000"/>
                  </a:schemeClr>
                </a:outerShdw>
              </a:effectLst>
            </a:endParaRPr>
          </a:p>
          <a:p>
            <a:pPr algn="l"/>
            <a:r>
              <a:rPr lang="en-IN" altLang="en-US">
                <a:ln/>
                <a:solidFill>
                  <a:schemeClr val="tx1"/>
                </a:solidFill>
                <a:effectLst>
                  <a:outerShdw blurRad="38100" dist="19050" dir="2700000" algn="tl" rotWithShape="0">
                    <a:schemeClr val="dk1">
                      <a:alpha val="40000"/>
                    </a:schemeClr>
                  </a:outerShdw>
                </a:effectLst>
              </a:rPr>
              <a:t>4MT22CS025	ANUSH SHETTY</a:t>
            </a:r>
            <a:endParaRPr lang="en-IN" altLang="en-US">
              <a:ln/>
              <a:solidFill>
                <a:schemeClr val="tx1"/>
              </a:solidFill>
              <a:effectLst>
                <a:outerShdw blurRad="38100" dist="19050" dir="2700000" algn="tl" rotWithShape="0">
                  <a:schemeClr val="dk1">
                    <a:alpha val="40000"/>
                  </a:schemeClr>
                </a:outerShdw>
              </a:effectLst>
            </a:endParaRPr>
          </a:p>
          <a:p>
            <a:pPr algn="l"/>
            <a:r>
              <a:rPr lang="en-IN" altLang="en-US">
                <a:ln/>
                <a:solidFill>
                  <a:schemeClr val="tx1"/>
                </a:solidFill>
                <a:effectLst>
                  <a:outerShdw blurRad="38100" dist="19050" dir="2700000" algn="tl" rotWithShape="0">
                    <a:schemeClr val="dk1">
                      <a:alpha val="40000"/>
                    </a:schemeClr>
                  </a:outerShdw>
                </a:effectLst>
              </a:rPr>
              <a:t>4MT22CS047	DHEERAJ D N</a:t>
            </a:r>
            <a:endParaRPr lang="en-IN" altLang="en-US">
              <a:ln/>
              <a:solidFill>
                <a:schemeClr val="tx1"/>
              </a:solidFill>
              <a:effectLst>
                <a:outerShdw blurRad="38100" dist="19050" dir="2700000" algn="tl" rotWithShape="0">
                  <a:schemeClr val="dk1">
                    <a:alpha val="40000"/>
                  </a:schemeClr>
                </a:outerShdw>
              </a:effectLst>
            </a:endParaRPr>
          </a:p>
          <a:p>
            <a:pPr algn="l"/>
            <a:r>
              <a:rPr lang="en-IN" altLang="en-US">
                <a:ln/>
                <a:solidFill>
                  <a:schemeClr val="tx1"/>
                </a:solidFill>
                <a:effectLst>
                  <a:outerShdw blurRad="38100" dist="19050" dir="2700000" algn="tl" rotWithShape="0">
                    <a:schemeClr val="dk1">
                      <a:alpha val="40000"/>
                    </a:schemeClr>
                  </a:outerShdw>
                </a:effectLst>
              </a:rPr>
              <a:t>4MT22CS054	GLEN FONCECA</a:t>
            </a:r>
            <a:endParaRPr lang="en-IN" altLang="en-US">
              <a:ln/>
              <a:solidFill>
                <a:schemeClr val="tx1"/>
              </a:solidFill>
              <a:effectLst>
                <a:outerShdw blurRad="38100" dist="19050" dir="2700000" algn="tl" rotWithShape="0">
                  <a:schemeClr val="dk1">
                    <a:alpha val="40000"/>
                  </a:schemeClr>
                </a:outerShdw>
              </a:effectLst>
            </a:endParaRPr>
          </a:p>
        </p:txBody>
      </p:sp>
      <p:sp>
        <p:nvSpPr>
          <p:cNvPr id="5" name="Rectangles 4"/>
          <p:cNvSpPr/>
          <p:nvPr/>
        </p:nvSpPr>
        <p:spPr>
          <a:xfrm>
            <a:off x="539750" y="2931160"/>
            <a:ext cx="3600450" cy="1800225"/>
          </a:xfrm>
          <a:prstGeom prst="rect">
            <a:avLst/>
          </a:prstGeom>
          <a:no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41" presetClass="entr" presetSubtype="0" fill="hold" grpId="0" nodeType="withEffect">
                                  <p:stCondLst>
                                    <p:cond delay="1000"/>
                                  </p:stCondLst>
                                  <p:iterate type="lt">
                                    <p:tmPct val="10000"/>
                                  </p:iterate>
                                  <p:childTnLst>
                                    <p:set>
                                      <p:cBhvr>
                                        <p:cTn id="216" dur="1" fill="hold">
                                          <p:stCondLst>
                                            <p:cond delay="0"/>
                                          </p:stCondLst>
                                        </p:cTn>
                                        <p:tgtEl>
                                          <p:spTgt spid="112"/>
                                        </p:tgtEl>
                                        <p:attrNameLst>
                                          <p:attrName>style.visibility</p:attrName>
                                        </p:attrNameLst>
                                      </p:cBhvr>
                                      <p:to>
                                        <p:strVal val="visible"/>
                                      </p:to>
                                    </p:set>
                                    <p:anim calcmode="lin" valueType="num">
                                      <p:cBhvr>
                                        <p:cTn id="217" dur="500" fill="hold"/>
                                        <p:tgtEl>
                                          <p:spTgt spid="112"/>
                                        </p:tgtEl>
                                        <p:attrNameLst>
                                          <p:attrName>ppt_x</p:attrName>
                                        </p:attrNameLst>
                                      </p:cBhvr>
                                      <p:tavLst>
                                        <p:tav tm="0">
                                          <p:val>
                                            <p:strVal val="#ppt_x"/>
                                          </p:val>
                                        </p:tav>
                                        <p:tav tm="50000">
                                          <p:val>
                                            <p:strVal val="#ppt_x+.1"/>
                                          </p:val>
                                        </p:tav>
                                        <p:tav tm="100000">
                                          <p:val>
                                            <p:strVal val="#ppt_x"/>
                                          </p:val>
                                        </p:tav>
                                      </p:tavLst>
                                    </p:anim>
                                    <p:anim calcmode="lin" valueType="num">
                                      <p:cBhvr>
                                        <p:cTn id="218" dur="500" fill="hold"/>
                                        <p:tgtEl>
                                          <p:spTgt spid="112"/>
                                        </p:tgtEl>
                                        <p:attrNameLst>
                                          <p:attrName>ppt_y</p:attrName>
                                        </p:attrNameLst>
                                      </p:cBhvr>
                                      <p:tavLst>
                                        <p:tav tm="0">
                                          <p:val>
                                            <p:strVal val="#ppt_y"/>
                                          </p:val>
                                        </p:tav>
                                        <p:tav tm="100000">
                                          <p:val>
                                            <p:strVal val="#ppt_y"/>
                                          </p:val>
                                        </p:tav>
                                      </p:tavLst>
                                    </p:anim>
                                    <p:anim calcmode="lin" valueType="num">
                                      <p:cBhvr>
                                        <p:cTn id="219" dur="500" fill="hold"/>
                                        <p:tgtEl>
                                          <p:spTgt spid="112"/>
                                        </p:tgtEl>
                                        <p:attrNameLst>
                                          <p:attrName>ppt_h</p:attrName>
                                        </p:attrNameLst>
                                      </p:cBhvr>
                                      <p:tavLst>
                                        <p:tav tm="0">
                                          <p:val>
                                            <p:strVal val="#ppt_h/10"/>
                                          </p:val>
                                        </p:tav>
                                        <p:tav tm="50000">
                                          <p:val>
                                            <p:strVal val="#ppt_h+.01"/>
                                          </p:val>
                                        </p:tav>
                                        <p:tav tm="100000">
                                          <p:val>
                                            <p:strVal val="#ppt_h"/>
                                          </p:val>
                                        </p:tav>
                                      </p:tavLst>
                                    </p:anim>
                                    <p:anim calcmode="lin" valueType="num">
                                      <p:cBhvr>
                                        <p:cTn id="220" dur="500" fill="hold"/>
                                        <p:tgtEl>
                                          <p:spTgt spid="112"/>
                                        </p:tgtEl>
                                        <p:attrNameLst>
                                          <p:attrName>ppt_w</p:attrName>
                                        </p:attrNameLst>
                                      </p:cBhvr>
                                      <p:tavLst>
                                        <p:tav tm="0">
                                          <p:val>
                                            <p:strVal val="#ppt_w/10"/>
                                          </p:val>
                                        </p:tav>
                                        <p:tav tm="50000">
                                          <p:val>
                                            <p:strVal val="#ppt_w+.01"/>
                                          </p:val>
                                        </p:tav>
                                        <p:tav tm="100000">
                                          <p:val>
                                            <p:strVal val="#ppt_w"/>
                                          </p:val>
                                        </p:tav>
                                      </p:tavLst>
                                    </p:anim>
                                    <p:animEffect transition="in" filter="fade">
                                      <p:cBhvr>
                                        <p:cTn id="221" dur="500" tmFilter="0,0; .5, 1; 1, 1"/>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1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a:t>
            </a:r>
            <a:r>
              <a:rPr kumimoji="0" lang="en-IN" altLang="en-US"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4</a:t>
            </a:r>
            <a:endParaRPr kumimoji="0" lang="en-IN" altLang="en-US"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endParaRPr>
          </a:p>
        </p:txBody>
      </p:sp>
      <p:sp>
        <p:nvSpPr>
          <p:cNvPr id="36" name="Rectangle 39"/>
          <p:cNvSpPr>
            <a:spLocks noChangeArrowheads="1"/>
          </p:cNvSpPr>
          <p:nvPr/>
        </p:nvSpPr>
        <p:spPr bwMode="auto">
          <a:xfrm>
            <a:off x="4433570" y="2289810"/>
            <a:ext cx="2877185" cy="78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lvl="0" algn="ctr"/>
            <a:r>
              <a:rPr lang="en-IN" altLang="zh-CN" sz="2400" b="1" dirty="0">
                <a:solidFill>
                  <a:prstClr val="black">
                    <a:lumMod val="65000"/>
                    <a:lumOff val="35000"/>
                  </a:prstClr>
                </a:solidFill>
                <a:latin typeface="Microsoft YaHei" panose="020B0503020204020204" pitchFamily="34" charset="-122"/>
                <a:ea typeface="Microsoft YaHei" panose="020B0503020204020204" pitchFamily="34" charset="-122"/>
              </a:rPr>
              <a:t>ADD NEW STOCK</a:t>
            </a:r>
            <a:endParaRPr lang="en-IN" altLang="zh-CN" sz="2400" b="1" dirty="0">
              <a:solidFill>
                <a:prstClr val="black">
                  <a:lumMod val="65000"/>
                  <a:lumOff val="35000"/>
                </a:prst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115616" y="2513551"/>
            <a:ext cx="2664296" cy="115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The Add Stock option is used to Add a New Item into the Pharmacy Stock. </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To add a New Item into the Stock, we need to Input ID, Item Name, Dosage (or Weight), Quantity, Unit Price &amp; Catagory.</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633934"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EA5514"/>
          </a:solidFill>
          <a:ln w="6350">
            <a:noFill/>
          </a:ln>
        </p:spPr>
        <p:txBody>
          <a:bodyPr vert="horz" wrap="square" lIns="91440" tIns="45720" rIns="91440" bIns="45720" numCol="1" anchor="t" anchorCtr="0" compatLnSpc="1"/>
          <a:lstStyle/>
          <a:p>
            <a:endParaRPr lang="zh-CN" altLang="en-US"/>
          </a:p>
        </p:txBody>
      </p:sp>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a:t>
            </a:r>
            <a:r>
              <a:rPr kumimoji="0" lang="en-IN" altLang="en-US"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4</a:t>
            </a:r>
            <a:endParaRPr kumimoji="0" lang="en-IN" altLang="en-US"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endParaRPr>
          </a:p>
        </p:txBody>
      </p:sp>
      <p:sp>
        <p:nvSpPr>
          <p:cNvPr id="19" name="Rectangle 39"/>
          <p:cNvSpPr>
            <a:spLocks noChangeArrowheads="1"/>
          </p:cNvSpPr>
          <p:nvPr/>
        </p:nvSpPr>
        <p:spPr bwMode="auto">
          <a:xfrm>
            <a:off x="915987" y="343258"/>
            <a:ext cx="2778059"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sz="1400" dirty="0">
                <a:solidFill>
                  <a:schemeClr val="tx1">
                    <a:lumMod val="50000"/>
                    <a:lumOff val="50000"/>
                  </a:schemeClr>
                </a:solidFill>
                <a:latin typeface="Microsoft YaHei" panose="020B0503020204020204" pitchFamily="34" charset="-122"/>
                <a:ea typeface="Microsoft YaHei" panose="020B0503020204020204" pitchFamily="34" charset="-122"/>
              </a:rPr>
              <a:t>ADD STOCK</a:t>
            </a:r>
            <a:endParaRPr lang="en-IN" altLang="zh-CN" sz="14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
        <p:nvSpPr>
          <p:cNvPr id="2" name="圆角矩形 1"/>
          <p:cNvSpPr/>
          <p:nvPr/>
        </p:nvSpPr>
        <p:spPr>
          <a:xfrm>
            <a:off x="617548" y="1562844"/>
            <a:ext cx="1508677" cy="288031"/>
          </a:xfrm>
          <a:prstGeom prst="roundRect">
            <a:avLst>
              <a:gd name="adj" fmla="val 50000"/>
            </a:avLst>
          </a:prstGeom>
          <a:solidFill>
            <a:srgbClr val="EA5514"/>
          </a:solidFill>
          <a:ln w="6350" cap="flat">
            <a:noFill/>
            <a:prstDash val="solid"/>
            <a:miter lim="800000"/>
          </a:ln>
        </p:spPr>
        <p:txBody>
          <a:bodyPr vert="horz" wrap="square" lIns="91440" tIns="45720" rIns="91440" bIns="45720" numCol="1" anchor="ctr" anchorCtr="0" compatLnSpc="1"/>
          <a:lstStyle/>
          <a:p>
            <a:pPr lvl="0" algn="ctr"/>
            <a:r>
              <a:rPr lang="en-IN" altLang="en-US" sz="1600" dirty="0">
                <a:ln w="6350">
                  <a:noFill/>
                </a:ln>
                <a:solidFill>
                  <a:schemeClr val="bg1"/>
                </a:solidFill>
                <a:latin typeface="Impact" panose="020B0806030902050204" pitchFamily="34" charset="0"/>
                <a:ea typeface="Microsoft YaHei" panose="020B0503020204020204" pitchFamily="34" charset="-122"/>
              </a:rPr>
              <a:t>Add Stock</a:t>
            </a:r>
            <a:endParaRPr lang="en-IN" altLang="en-US" sz="1600" dirty="0">
              <a:ln w="6350">
                <a:noFill/>
              </a:ln>
              <a:solidFill>
                <a:schemeClr val="bg1"/>
              </a:solidFill>
              <a:latin typeface="Impact" panose="020B0806030902050204" pitchFamily="34" charset="0"/>
              <a:ea typeface="Microsoft YaHei" panose="020B0503020204020204" pitchFamily="34" charset="-122"/>
            </a:endParaRPr>
          </a:p>
        </p:txBody>
      </p:sp>
      <p:sp>
        <p:nvSpPr>
          <p:cNvPr id="4" name="圆角矩形 1"/>
          <p:cNvSpPr/>
          <p:nvPr/>
        </p:nvSpPr>
        <p:spPr>
          <a:xfrm>
            <a:off x="4211955" y="1562735"/>
            <a:ext cx="1701800" cy="288290"/>
          </a:xfrm>
          <a:prstGeom prst="roundRect">
            <a:avLst>
              <a:gd name="adj" fmla="val 50000"/>
            </a:avLst>
          </a:prstGeom>
          <a:solidFill>
            <a:srgbClr val="EA5514"/>
          </a:solidFill>
          <a:ln w="6350" cap="flat">
            <a:noFill/>
            <a:prstDash val="solid"/>
            <a:miter lim="800000"/>
          </a:ln>
        </p:spPr>
        <p:txBody>
          <a:bodyPr vert="horz" wrap="square" lIns="91440" tIns="45720" rIns="91440" bIns="45720" numCol="1" anchor="ctr" anchorCtr="0" compatLnSpc="1"/>
          <a:p>
            <a:pPr lvl="0" algn="ctr"/>
            <a:r>
              <a:rPr lang="en-IN" altLang="en-US" sz="1600" dirty="0">
                <a:ln w="6350">
                  <a:noFill/>
                </a:ln>
                <a:solidFill>
                  <a:schemeClr val="bg1"/>
                </a:solidFill>
                <a:latin typeface="Impact" panose="020B0806030902050204" pitchFamily="34" charset="0"/>
                <a:ea typeface="Microsoft YaHei" panose="020B0503020204020204" pitchFamily="34" charset="-122"/>
              </a:rPr>
              <a:t>Test Case </a:t>
            </a:r>
            <a:endParaRPr lang="en-IN" altLang="en-US" sz="1600" dirty="0">
              <a:ln w="6350">
                <a:noFill/>
              </a:ln>
              <a:solidFill>
                <a:schemeClr val="bg1"/>
              </a:solidFill>
              <a:latin typeface="Impact" panose="020B0806030902050204" pitchFamily="34" charset="0"/>
              <a:ea typeface="Microsoft YaHei" panose="020B0503020204020204" pitchFamily="34" charset="-122"/>
            </a:endParaRPr>
          </a:p>
        </p:txBody>
      </p:sp>
      <p:sp>
        <p:nvSpPr>
          <p:cNvPr id="8" name="Freeform 7"/>
          <p:cNvSpPr>
            <a:spLocks noEditPoints="1"/>
          </p:cNvSpPr>
          <p:nvPr/>
        </p:nvSpPr>
        <p:spPr bwMode="auto">
          <a:xfrm>
            <a:off x="4212159"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EA5514"/>
          </a:solidFill>
          <a:ln w="6350">
            <a:noFill/>
          </a:ln>
        </p:spPr>
        <p:txBody>
          <a:bodyPr vert="horz" wrap="square" lIns="91440" tIns="45720" rIns="91440" bIns="45720" numCol="1" anchor="t" anchorCtr="0" compatLnSpc="1"/>
          <a:p>
            <a:endParaRPr lang="zh-CN" altLang="en-US"/>
          </a:p>
        </p:txBody>
      </p:sp>
      <p:sp>
        <p:nvSpPr>
          <p:cNvPr id="9" name="Rectangle 27"/>
          <p:cNvSpPr>
            <a:spLocks noChangeArrowheads="1"/>
          </p:cNvSpPr>
          <p:nvPr/>
        </p:nvSpPr>
        <p:spPr bwMode="auto">
          <a:xfrm rot="10800000" flipV="1">
            <a:off x="4716066" y="2240183"/>
            <a:ext cx="2664296"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scene3d>
              <a:camera prst="orthographicFront"/>
              <a:lightRig rig="threePt" dir="t"/>
            </a:scene3d>
          </a:bodyPr>
          <a:p>
            <a:pPr marL="171450" lvl="0" indent="-171450" algn="just" fontAlgn="base">
              <a:lnSpc>
                <a:spcPct val="150000"/>
              </a:lnSpc>
              <a:spcBef>
                <a:spcPct val="0"/>
              </a:spcBef>
              <a:spcAft>
                <a:spcPct val="0"/>
              </a:spcAft>
              <a:buFont typeface="Arial" panose="020B0604020202020204" pitchFamily="34" charset="0"/>
              <a:buChar char="•"/>
            </a:pPr>
            <a:r>
              <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rPr>
              <a:t>Add a new Item to the Stock, if Present print error, else read the other details and add it to the stock.</a:t>
            </a:r>
            <a:endPar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47"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anim calcmode="lin" valueType="num">
                                      <p:cBhvr>
                                        <p:cTn id="26" dur="500" fill="hold"/>
                                        <p:tgtEl>
                                          <p:spTgt spid="4"/>
                                        </p:tgtEl>
                                        <p:attrNameLst>
                                          <p:attrName>ppt_x</p:attrName>
                                        </p:attrNameLst>
                                      </p:cBhvr>
                                      <p:tavLst>
                                        <p:tav tm="0">
                                          <p:val>
                                            <p:strVal val="#ppt_x"/>
                                          </p:val>
                                        </p:tav>
                                        <p:tav tm="100000">
                                          <p:val>
                                            <p:strVal val="#ppt_x"/>
                                          </p:val>
                                        </p:tav>
                                      </p:tavLst>
                                    </p:anim>
                                    <p:anim calcmode="lin" valueType="num">
                                      <p:cBhvr>
                                        <p:cTn id="27" dur="500" fill="hold"/>
                                        <p:tgtEl>
                                          <p:spTgt spid="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anim calcmode="lin" valueType="num">
                                      <p:cBhvr>
                                        <p:cTn id="31" dur="500" fill="hold"/>
                                        <p:tgtEl>
                                          <p:spTgt spid="8"/>
                                        </p:tgtEl>
                                        <p:attrNameLst>
                                          <p:attrName>ppt_x</p:attrName>
                                        </p:attrNameLst>
                                      </p:cBhvr>
                                      <p:tavLst>
                                        <p:tav tm="0">
                                          <p:val>
                                            <p:strVal val="#ppt_x"/>
                                          </p:val>
                                        </p:tav>
                                        <p:tav tm="100000">
                                          <p:val>
                                            <p:strVal val="#ppt_x"/>
                                          </p:val>
                                        </p:tav>
                                      </p:tavLst>
                                    </p:anim>
                                    <p:anim calcmode="lin" valueType="num">
                                      <p:cBhvr>
                                        <p:cTn id="32" dur="5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anim calcmode="lin" valueType="num">
                                      <p:cBhvr>
                                        <p:cTn id="36" dur="500" fill="hold"/>
                                        <p:tgtEl>
                                          <p:spTgt spid="9"/>
                                        </p:tgtEl>
                                        <p:attrNameLst>
                                          <p:attrName>ppt_x</p:attrName>
                                        </p:attrNameLst>
                                      </p:cBhvr>
                                      <p:tavLst>
                                        <p:tav tm="0">
                                          <p:val>
                                            <p:strVal val="#ppt_x"/>
                                          </p:val>
                                        </p:tav>
                                        <p:tav tm="100000">
                                          <p:val>
                                            <p:strVal val="#ppt_x"/>
                                          </p:val>
                                        </p:tav>
                                      </p:tavLst>
                                    </p:anim>
                                    <p:anim calcmode="lin" valueType="num">
                                      <p:cBhvr>
                                        <p:cTn id="3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ldLvl="0" animBg="1"/>
      <p:bldP spid="10" grpId="0" bldLvl="0" animBg="1"/>
      <p:bldP spid="2" grpId="0" bldLvl="0" animBg="1"/>
      <p:bldP spid="4" grpId="0" bldLvl="0" animBg="1"/>
      <p:bldP spid="8" grpId="0" bldLvl="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a:t>
            </a:r>
            <a:r>
              <a:rPr kumimoji="0" lang="en-IN" altLang="en-US"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5</a:t>
            </a:r>
            <a:endParaRPr kumimoji="0" lang="en-IN" altLang="en-US"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endParaRPr>
          </a:p>
        </p:txBody>
      </p:sp>
      <p:sp>
        <p:nvSpPr>
          <p:cNvPr id="36" name="Rectangle 39"/>
          <p:cNvSpPr>
            <a:spLocks noChangeArrowheads="1"/>
          </p:cNvSpPr>
          <p:nvPr/>
        </p:nvSpPr>
        <p:spPr bwMode="auto">
          <a:xfrm>
            <a:off x="4433570" y="2211070"/>
            <a:ext cx="2437130" cy="78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lvl="0" algn="ctr"/>
            <a:r>
              <a:rPr lang="en-IN" altLang="zh-CN" sz="2400" b="1" dirty="0">
                <a:solidFill>
                  <a:prstClr val="black">
                    <a:lumMod val="65000"/>
                    <a:lumOff val="35000"/>
                  </a:prstClr>
                </a:solidFill>
                <a:latin typeface="Microsoft YaHei" panose="020B0503020204020204" pitchFamily="34" charset="-122"/>
                <a:ea typeface="Microsoft YaHei" panose="020B0503020204020204" pitchFamily="34" charset="-122"/>
              </a:rPr>
              <a:t>MODIFY &amp; CHECK STOCK</a:t>
            </a:r>
            <a:endParaRPr lang="en-IN" altLang="zh-CN" sz="2400" b="1" dirty="0">
              <a:solidFill>
                <a:prstClr val="black">
                  <a:lumMod val="65000"/>
                  <a:lumOff val="35000"/>
                </a:prst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115616" y="2167158"/>
            <a:ext cx="2664296" cy="184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Modify Stock is the option that helps us to Increase the Quantity of Existing Stock. We need to enter ItemID, and the modified quantity.</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algn="just" fontAlgn="base">
              <a:lnSpc>
                <a:spcPct val="150000"/>
              </a:lnSpc>
              <a:spcBef>
                <a:spcPct val="0"/>
              </a:spcBef>
              <a:spcAft>
                <a:spcPct val="0"/>
              </a:spcAft>
            </a:pP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Check Stock is the option that helps us to check the available Stock. We need to enter the Catagory and the Stock of that catagory is displayed on the Screen.</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633934"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EA5514"/>
          </a:solidFill>
          <a:ln w="6350">
            <a:noFill/>
          </a:ln>
        </p:spPr>
        <p:txBody>
          <a:bodyPr vert="horz" wrap="square" lIns="91440" tIns="45720" rIns="91440" bIns="45720" numCol="1" anchor="t" anchorCtr="0" compatLnSpc="1"/>
          <a:lstStyle/>
          <a:p>
            <a:endParaRPr lang="zh-CN" altLang="en-US"/>
          </a:p>
        </p:txBody>
      </p:sp>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a:t>
            </a:r>
            <a:r>
              <a:rPr kumimoji="0" lang="en-IN" altLang="en-US"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5</a:t>
            </a:r>
            <a:endParaRPr kumimoji="0" lang="en-IN" altLang="en-US"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endParaRPr>
          </a:p>
        </p:txBody>
      </p:sp>
      <p:sp>
        <p:nvSpPr>
          <p:cNvPr id="19" name="Rectangle 39"/>
          <p:cNvSpPr>
            <a:spLocks noChangeArrowheads="1"/>
          </p:cNvSpPr>
          <p:nvPr/>
        </p:nvSpPr>
        <p:spPr bwMode="auto">
          <a:xfrm>
            <a:off x="915987" y="343258"/>
            <a:ext cx="2778059"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sz="1400" dirty="0">
                <a:solidFill>
                  <a:schemeClr val="tx1">
                    <a:lumMod val="50000"/>
                    <a:lumOff val="50000"/>
                  </a:schemeClr>
                </a:solidFill>
                <a:latin typeface="Microsoft YaHei" panose="020B0503020204020204" pitchFamily="34" charset="-122"/>
                <a:ea typeface="Microsoft YaHei" panose="020B0503020204020204" pitchFamily="34" charset="-122"/>
              </a:rPr>
              <a:t>MODIFY &amp; CHECK STOCK</a:t>
            </a:r>
            <a:endParaRPr lang="en-IN" altLang="zh-CN" sz="14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
        <p:nvSpPr>
          <p:cNvPr id="2" name="圆角矩形 1"/>
          <p:cNvSpPr/>
          <p:nvPr/>
        </p:nvSpPr>
        <p:spPr>
          <a:xfrm>
            <a:off x="617855" y="1562735"/>
            <a:ext cx="2207895" cy="288290"/>
          </a:xfrm>
          <a:prstGeom prst="roundRect">
            <a:avLst>
              <a:gd name="adj" fmla="val 50000"/>
            </a:avLst>
          </a:prstGeom>
          <a:solidFill>
            <a:srgbClr val="EA5514"/>
          </a:solidFill>
          <a:ln w="6350" cap="flat">
            <a:noFill/>
            <a:prstDash val="solid"/>
            <a:miter lim="800000"/>
          </a:ln>
        </p:spPr>
        <p:txBody>
          <a:bodyPr vert="horz" wrap="square" lIns="91440" tIns="45720" rIns="91440" bIns="45720" numCol="1" anchor="ctr" anchorCtr="0" compatLnSpc="1"/>
          <a:lstStyle/>
          <a:p>
            <a:pPr lvl="0" algn="ctr"/>
            <a:r>
              <a:rPr lang="en-IN" altLang="en-US" sz="1600" dirty="0">
                <a:ln w="6350">
                  <a:noFill/>
                </a:ln>
                <a:solidFill>
                  <a:schemeClr val="bg1"/>
                </a:solidFill>
                <a:latin typeface="Impact" panose="020B0806030902050204" pitchFamily="34" charset="0"/>
                <a:ea typeface="Microsoft YaHei" panose="020B0503020204020204" pitchFamily="34" charset="-122"/>
              </a:rPr>
              <a:t>Modify &amp; Check Stock</a:t>
            </a:r>
            <a:endParaRPr lang="en-IN" altLang="en-US" sz="1600" dirty="0">
              <a:ln w="6350">
                <a:noFill/>
              </a:ln>
              <a:solidFill>
                <a:schemeClr val="bg1"/>
              </a:solidFill>
              <a:latin typeface="Impact" panose="020B0806030902050204" pitchFamily="34" charset="0"/>
              <a:ea typeface="Microsoft YaHei" panose="020B0503020204020204" pitchFamily="34" charset="-122"/>
            </a:endParaRPr>
          </a:p>
        </p:txBody>
      </p:sp>
      <p:sp>
        <p:nvSpPr>
          <p:cNvPr id="7" name="圆角矩形 1"/>
          <p:cNvSpPr/>
          <p:nvPr/>
        </p:nvSpPr>
        <p:spPr>
          <a:xfrm>
            <a:off x="4211955" y="1562735"/>
            <a:ext cx="1701800" cy="288290"/>
          </a:xfrm>
          <a:prstGeom prst="roundRect">
            <a:avLst>
              <a:gd name="adj" fmla="val 50000"/>
            </a:avLst>
          </a:prstGeom>
          <a:solidFill>
            <a:srgbClr val="EA5514"/>
          </a:solidFill>
          <a:ln w="6350" cap="flat">
            <a:noFill/>
            <a:prstDash val="solid"/>
            <a:miter lim="800000"/>
          </a:ln>
        </p:spPr>
        <p:txBody>
          <a:bodyPr vert="horz" wrap="square" lIns="91440" tIns="45720" rIns="91440" bIns="45720" numCol="1" anchor="ctr" anchorCtr="0" compatLnSpc="1"/>
          <a:p>
            <a:pPr lvl="0" algn="ctr"/>
            <a:r>
              <a:rPr lang="en-IN" altLang="en-US" sz="1600" dirty="0">
                <a:ln w="6350">
                  <a:noFill/>
                </a:ln>
                <a:solidFill>
                  <a:schemeClr val="bg1"/>
                </a:solidFill>
                <a:latin typeface="Impact" panose="020B0806030902050204" pitchFamily="34" charset="0"/>
                <a:ea typeface="Microsoft YaHei" panose="020B0503020204020204" pitchFamily="34" charset="-122"/>
              </a:rPr>
              <a:t>Test Case </a:t>
            </a:r>
            <a:endParaRPr lang="en-IN" altLang="en-US" sz="1600" dirty="0">
              <a:ln w="6350">
                <a:noFill/>
              </a:ln>
              <a:solidFill>
                <a:schemeClr val="bg1"/>
              </a:solidFill>
              <a:latin typeface="Impact" panose="020B0806030902050204" pitchFamily="34" charset="0"/>
              <a:ea typeface="Microsoft YaHei" panose="020B0503020204020204" pitchFamily="34" charset="-122"/>
            </a:endParaRPr>
          </a:p>
        </p:txBody>
      </p:sp>
      <p:sp>
        <p:nvSpPr>
          <p:cNvPr id="8" name="Freeform 7"/>
          <p:cNvSpPr>
            <a:spLocks noEditPoints="1"/>
          </p:cNvSpPr>
          <p:nvPr/>
        </p:nvSpPr>
        <p:spPr bwMode="auto">
          <a:xfrm>
            <a:off x="4212159"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EA5514"/>
          </a:solidFill>
          <a:ln w="6350">
            <a:noFill/>
          </a:ln>
        </p:spPr>
        <p:txBody>
          <a:bodyPr vert="horz" wrap="square" lIns="91440" tIns="45720" rIns="91440" bIns="45720" numCol="1" anchor="t" anchorCtr="0" compatLnSpc="1"/>
          <a:p>
            <a:endParaRPr lang="zh-CN" altLang="en-US"/>
          </a:p>
        </p:txBody>
      </p:sp>
      <p:sp>
        <p:nvSpPr>
          <p:cNvPr id="9" name="Rectangle 27"/>
          <p:cNvSpPr>
            <a:spLocks noChangeArrowheads="1"/>
          </p:cNvSpPr>
          <p:nvPr/>
        </p:nvSpPr>
        <p:spPr bwMode="auto">
          <a:xfrm rot="10800000" flipV="1">
            <a:off x="4716066" y="2355436"/>
            <a:ext cx="2664296" cy="115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scene3d>
              <a:camera prst="orthographicFront"/>
              <a:lightRig rig="threePt" dir="t"/>
            </a:scene3d>
          </a:bodyPr>
          <a:p>
            <a:pPr marL="171450" lvl="0" indent="-171450" algn="just" fontAlgn="base">
              <a:lnSpc>
                <a:spcPct val="150000"/>
              </a:lnSpc>
              <a:spcBef>
                <a:spcPct val="0"/>
              </a:spcBef>
              <a:spcAft>
                <a:spcPct val="0"/>
              </a:spcAft>
              <a:buFont typeface="Arial" panose="020B0604020202020204" pitchFamily="34" charset="0"/>
              <a:buChar char="•"/>
            </a:pPr>
            <a:r>
              <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rPr>
              <a:t>Modify Stock: Modify Stock for an Existing Item in Stock.</a:t>
            </a:r>
            <a:endPar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endParaRPr>
          </a:p>
          <a:p>
            <a:pPr marL="171450" lvl="0" indent="-171450" algn="just" fontAlgn="base">
              <a:lnSpc>
                <a:spcPct val="150000"/>
              </a:lnSpc>
              <a:spcBef>
                <a:spcPct val="0"/>
              </a:spcBef>
              <a:spcAft>
                <a:spcPct val="0"/>
              </a:spcAft>
              <a:buFont typeface="Arial" panose="020B0604020202020204" pitchFamily="34" charset="0"/>
              <a:buChar char="•"/>
            </a:pPr>
            <a:endPar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endParaRPr>
          </a:p>
          <a:p>
            <a:pPr marL="171450" lvl="0" indent="-171450" algn="just" fontAlgn="base">
              <a:lnSpc>
                <a:spcPct val="150000"/>
              </a:lnSpc>
              <a:spcBef>
                <a:spcPct val="0"/>
              </a:spcBef>
              <a:spcAft>
                <a:spcPct val="0"/>
              </a:spcAft>
              <a:buFont typeface="Arial" panose="020B0604020202020204" pitchFamily="34" charset="0"/>
              <a:buChar char="•"/>
            </a:pPr>
            <a:r>
              <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rPr>
              <a:t>Check Stock: Check Stock Available based on the Catagory.</a:t>
            </a:r>
            <a:endPar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47"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500" fill="hold"/>
                                        <p:tgtEl>
                                          <p:spTgt spid="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anim calcmode="lin" valueType="num">
                                      <p:cBhvr>
                                        <p:cTn id="31" dur="500" fill="hold"/>
                                        <p:tgtEl>
                                          <p:spTgt spid="8"/>
                                        </p:tgtEl>
                                        <p:attrNameLst>
                                          <p:attrName>ppt_x</p:attrName>
                                        </p:attrNameLst>
                                      </p:cBhvr>
                                      <p:tavLst>
                                        <p:tav tm="0">
                                          <p:val>
                                            <p:strVal val="#ppt_x"/>
                                          </p:val>
                                        </p:tav>
                                        <p:tav tm="100000">
                                          <p:val>
                                            <p:strVal val="#ppt_x"/>
                                          </p:val>
                                        </p:tav>
                                      </p:tavLst>
                                    </p:anim>
                                    <p:anim calcmode="lin" valueType="num">
                                      <p:cBhvr>
                                        <p:cTn id="32" dur="5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anim calcmode="lin" valueType="num">
                                      <p:cBhvr>
                                        <p:cTn id="36" dur="500" fill="hold"/>
                                        <p:tgtEl>
                                          <p:spTgt spid="9"/>
                                        </p:tgtEl>
                                        <p:attrNameLst>
                                          <p:attrName>ppt_x</p:attrName>
                                        </p:attrNameLst>
                                      </p:cBhvr>
                                      <p:tavLst>
                                        <p:tav tm="0">
                                          <p:val>
                                            <p:strVal val="#ppt_x"/>
                                          </p:val>
                                        </p:tav>
                                        <p:tav tm="100000">
                                          <p:val>
                                            <p:strVal val="#ppt_x"/>
                                          </p:val>
                                        </p:tav>
                                      </p:tavLst>
                                    </p:anim>
                                    <p:anim calcmode="lin" valueType="num">
                                      <p:cBhvr>
                                        <p:cTn id="3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ldLvl="0" animBg="1"/>
      <p:bldP spid="10" grpId="0" bldLvl="0" animBg="1"/>
      <p:bldP spid="2" grpId="0" bldLvl="0" animBg="1"/>
      <p:bldP spid="7" grpId="0" bldLvl="0" animBg="1"/>
      <p:bldP spid="8" grpId="0" bldLvl="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5472114"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7148514"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967288" y="680085"/>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6383339"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7386639"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904164"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7107239"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8567739"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8958264"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7770814"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6992939"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8278814"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9" name="Oval 19"/>
          <p:cNvSpPr>
            <a:spLocks noChangeArrowheads="1"/>
          </p:cNvSpPr>
          <p:nvPr/>
        </p:nvSpPr>
        <p:spPr bwMode="auto">
          <a:xfrm>
            <a:off x="7523164"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240589"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6437314"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5967414"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3" name="Oval 23"/>
          <p:cNvSpPr>
            <a:spLocks noChangeArrowheads="1"/>
          </p:cNvSpPr>
          <p:nvPr/>
        </p:nvSpPr>
        <p:spPr bwMode="auto">
          <a:xfrm>
            <a:off x="5634039" y="2043748"/>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5" name="Oval 25"/>
          <p:cNvSpPr>
            <a:spLocks noChangeArrowheads="1"/>
          </p:cNvSpPr>
          <p:nvPr/>
        </p:nvSpPr>
        <p:spPr bwMode="auto">
          <a:xfrm>
            <a:off x="6653214"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6" name="Oval 26"/>
          <p:cNvSpPr>
            <a:spLocks noChangeArrowheads="1"/>
          </p:cNvSpPr>
          <p:nvPr/>
        </p:nvSpPr>
        <p:spPr bwMode="auto">
          <a:xfrm>
            <a:off x="6646864"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6621464"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6392864"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29"/>
          <p:cNvSpPr>
            <a:spLocks noChangeArrowheads="1"/>
          </p:cNvSpPr>
          <p:nvPr/>
        </p:nvSpPr>
        <p:spPr bwMode="auto">
          <a:xfrm>
            <a:off x="6589714" y="5039360"/>
            <a:ext cx="146050" cy="146050"/>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30" name="Oval 30"/>
          <p:cNvSpPr>
            <a:spLocks noChangeArrowheads="1"/>
          </p:cNvSpPr>
          <p:nvPr/>
        </p:nvSpPr>
        <p:spPr bwMode="auto">
          <a:xfrm>
            <a:off x="6586539"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31" name="Oval 31"/>
          <p:cNvSpPr>
            <a:spLocks noChangeArrowheads="1"/>
          </p:cNvSpPr>
          <p:nvPr/>
        </p:nvSpPr>
        <p:spPr bwMode="auto">
          <a:xfrm>
            <a:off x="6513514"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1024" name="Oval 32"/>
          <p:cNvSpPr>
            <a:spLocks noChangeArrowheads="1"/>
          </p:cNvSpPr>
          <p:nvPr/>
        </p:nvSpPr>
        <p:spPr bwMode="auto">
          <a:xfrm>
            <a:off x="6408739"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5" name="Oval 33"/>
          <p:cNvSpPr>
            <a:spLocks noChangeArrowheads="1"/>
          </p:cNvSpPr>
          <p:nvPr/>
        </p:nvSpPr>
        <p:spPr bwMode="auto">
          <a:xfrm>
            <a:off x="6478589"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1027" name="Oval 34"/>
          <p:cNvSpPr>
            <a:spLocks noChangeArrowheads="1"/>
          </p:cNvSpPr>
          <p:nvPr/>
        </p:nvSpPr>
        <p:spPr bwMode="auto">
          <a:xfrm>
            <a:off x="6754814"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1028" name="Oval 35"/>
          <p:cNvSpPr>
            <a:spLocks noChangeArrowheads="1"/>
          </p:cNvSpPr>
          <p:nvPr/>
        </p:nvSpPr>
        <p:spPr bwMode="auto">
          <a:xfrm>
            <a:off x="6269039"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1029" name="Oval 36"/>
          <p:cNvSpPr>
            <a:spLocks noChangeArrowheads="1"/>
          </p:cNvSpPr>
          <p:nvPr/>
        </p:nvSpPr>
        <p:spPr bwMode="auto">
          <a:xfrm>
            <a:off x="6002339"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1030" name="Oval 37"/>
          <p:cNvSpPr>
            <a:spLocks noChangeArrowheads="1"/>
          </p:cNvSpPr>
          <p:nvPr/>
        </p:nvSpPr>
        <p:spPr bwMode="auto">
          <a:xfrm>
            <a:off x="5586414"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112" name="TextBox 111"/>
          <p:cNvSpPr txBox="1"/>
          <p:nvPr/>
        </p:nvSpPr>
        <p:spPr>
          <a:xfrm>
            <a:off x="454863" y="2095004"/>
            <a:ext cx="4758680" cy="645160"/>
          </a:xfrm>
          <a:prstGeom prst="rect">
            <a:avLst/>
          </a:prstGeom>
          <a:noFill/>
        </p:spPr>
        <p:txBody>
          <a:bodyPr wrap="square" rtlCol="0">
            <a:spAutoFit/>
          </a:bodyPr>
          <a:lstStyle/>
          <a:p>
            <a:pPr algn="ctr"/>
            <a:r>
              <a:rPr lang="en-US" altLang="zh-CN" sz="3600" b="1" dirty="0" smtClean="0">
                <a:solidFill>
                  <a:schemeClr val="tx1">
                    <a:lumMod val="50000"/>
                    <a:lumOff val="50000"/>
                  </a:schemeClr>
                </a:solidFill>
                <a:latin typeface="Microsoft YaHei" panose="020B0503020204020204" pitchFamily="34" charset="-122"/>
                <a:ea typeface="Microsoft YaHei" panose="020B0503020204020204" pitchFamily="34" charset="-122"/>
              </a:rPr>
              <a:t>THANK  </a:t>
            </a:r>
            <a:r>
              <a:rPr lang="en-US" altLang="zh-CN" sz="3600" dirty="0" smtClean="0">
                <a:solidFill>
                  <a:srgbClr val="EA5514"/>
                </a:solidFill>
                <a:latin typeface="Microsoft YaHei" panose="020B0503020204020204" pitchFamily="34" charset="-122"/>
                <a:ea typeface="Microsoft YaHei" panose="020B0503020204020204" pitchFamily="34" charset="-122"/>
              </a:rPr>
              <a:t>YOU!</a:t>
            </a:r>
            <a:endParaRPr lang="en-US" altLang="zh-CN" sz="3600" dirty="0" smtClean="0">
              <a:solidFill>
                <a:srgbClr val="EA5514"/>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41" presetClass="entr" presetSubtype="0" fill="hold" grpId="0" nodeType="withEffect">
                                  <p:stCondLst>
                                    <p:cond delay="1000"/>
                                  </p:stCondLst>
                                  <p:iterate type="lt">
                                    <p:tmPct val="10000"/>
                                  </p:iterate>
                                  <p:childTnLst>
                                    <p:set>
                                      <p:cBhvr>
                                        <p:cTn id="216" dur="1" fill="hold">
                                          <p:stCondLst>
                                            <p:cond delay="0"/>
                                          </p:stCondLst>
                                        </p:cTn>
                                        <p:tgtEl>
                                          <p:spTgt spid="112"/>
                                        </p:tgtEl>
                                        <p:attrNameLst>
                                          <p:attrName>style.visibility</p:attrName>
                                        </p:attrNameLst>
                                      </p:cBhvr>
                                      <p:to>
                                        <p:strVal val="visible"/>
                                      </p:to>
                                    </p:set>
                                    <p:anim calcmode="lin" valueType="num">
                                      <p:cBhvr>
                                        <p:cTn id="217" dur="500" fill="hold"/>
                                        <p:tgtEl>
                                          <p:spTgt spid="112"/>
                                        </p:tgtEl>
                                        <p:attrNameLst>
                                          <p:attrName>ppt_x</p:attrName>
                                        </p:attrNameLst>
                                      </p:cBhvr>
                                      <p:tavLst>
                                        <p:tav tm="0">
                                          <p:val>
                                            <p:strVal val="#ppt_x"/>
                                          </p:val>
                                        </p:tav>
                                        <p:tav tm="50000">
                                          <p:val>
                                            <p:strVal val="#ppt_x+.1"/>
                                          </p:val>
                                        </p:tav>
                                        <p:tav tm="100000">
                                          <p:val>
                                            <p:strVal val="#ppt_x"/>
                                          </p:val>
                                        </p:tav>
                                      </p:tavLst>
                                    </p:anim>
                                    <p:anim calcmode="lin" valueType="num">
                                      <p:cBhvr>
                                        <p:cTn id="218" dur="500" fill="hold"/>
                                        <p:tgtEl>
                                          <p:spTgt spid="112"/>
                                        </p:tgtEl>
                                        <p:attrNameLst>
                                          <p:attrName>ppt_y</p:attrName>
                                        </p:attrNameLst>
                                      </p:cBhvr>
                                      <p:tavLst>
                                        <p:tav tm="0">
                                          <p:val>
                                            <p:strVal val="#ppt_y"/>
                                          </p:val>
                                        </p:tav>
                                        <p:tav tm="100000">
                                          <p:val>
                                            <p:strVal val="#ppt_y"/>
                                          </p:val>
                                        </p:tav>
                                      </p:tavLst>
                                    </p:anim>
                                    <p:anim calcmode="lin" valueType="num">
                                      <p:cBhvr>
                                        <p:cTn id="219" dur="500" fill="hold"/>
                                        <p:tgtEl>
                                          <p:spTgt spid="112"/>
                                        </p:tgtEl>
                                        <p:attrNameLst>
                                          <p:attrName>ppt_h</p:attrName>
                                        </p:attrNameLst>
                                      </p:cBhvr>
                                      <p:tavLst>
                                        <p:tav tm="0">
                                          <p:val>
                                            <p:strVal val="#ppt_h/10"/>
                                          </p:val>
                                        </p:tav>
                                        <p:tav tm="50000">
                                          <p:val>
                                            <p:strVal val="#ppt_h+.01"/>
                                          </p:val>
                                        </p:tav>
                                        <p:tav tm="100000">
                                          <p:val>
                                            <p:strVal val="#ppt_h"/>
                                          </p:val>
                                        </p:tav>
                                      </p:tavLst>
                                    </p:anim>
                                    <p:anim calcmode="lin" valueType="num">
                                      <p:cBhvr>
                                        <p:cTn id="220" dur="500" fill="hold"/>
                                        <p:tgtEl>
                                          <p:spTgt spid="112"/>
                                        </p:tgtEl>
                                        <p:attrNameLst>
                                          <p:attrName>ppt_w</p:attrName>
                                        </p:attrNameLst>
                                      </p:cBhvr>
                                      <p:tavLst>
                                        <p:tav tm="0">
                                          <p:val>
                                            <p:strVal val="#ppt_w/10"/>
                                          </p:val>
                                        </p:tav>
                                        <p:tav tm="50000">
                                          <p:val>
                                            <p:strVal val="#ppt_w+.01"/>
                                          </p:val>
                                        </p:tav>
                                        <p:tav tm="100000">
                                          <p:val>
                                            <p:strVal val="#ppt_w"/>
                                          </p:val>
                                        </p:tav>
                                      </p:tavLst>
                                    </p:anim>
                                    <p:animEffect transition="in" filter="fade">
                                      <p:cBhvr>
                                        <p:cTn id="221" dur="500" tmFilter="0,0; .5, 1; 1, 1"/>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1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875977"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800423"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35248"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1038548"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12"/>
          <p:cNvSpPr>
            <a:spLocks noChangeArrowheads="1"/>
          </p:cNvSpPr>
          <p:nvPr/>
        </p:nvSpPr>
        <p:spPr bwMode="auto">
          <a:xfrm>
            <a:off x="1556073"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759148"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219648"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2" name="Oval 15"/>
          <p:cNvSpPr>
            <a:spLocks noChangeArrowheads="1"/>
          </p:cNvSpPr>
          <p:nvPr/>
        </p:nvSpPr>
        <p:spPr bwMode="auto">
          <a:xfrm>
            <a:off x="2610173"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3" name="Oval 16"/>
          <p:cNvSpPr>
            <a:spLocks noChangeArrowheads="1"/>
          </p:cNvSpPr>
          <p:nvPr/>
        </p:nvSpPr>
        <p:spPr bwMode="auto">
          <a:xfrm>
            <a:off x="1422723"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644848"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1930723"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1175073"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892498"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89223"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380677"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5123"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8773"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273373"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44773"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91419" y="5009198"/>
            <a:ext cx="231447" cy="231447"/>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38448"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165423"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60648"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130498"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406723"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79052"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345752"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761677"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965580" y="1078072"/>
            <a:ext cx="1377836"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rPr>
              <a:t>c</a:t>
            </a: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rPr>
              <a:t>ontents</a:t>
            </a:r>
            <a:endParaRPr kumimoji="0" lang="zh-CN" altLang="zh-CN" sz="300" b="0" i="0" u="none" strike="noStrike" cap="none" normalizeH="0" baseline="0" dirty="0" smtClean="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6" name="Oval 14"/>
          <p:cNvSpPr>
            <a:spLocks noChangeArrowheads="1"/>
          </p:cNvSpPr>
          <p:nvPr/>
        </p:nvSpPr>
        <p:spPr bwMode="auto">
          <a:xfrm>
            <a:off x="4455542" y="914772"/>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40" name="Rectangle 39"/>
          <p:cNvSpPr>
            <a:spLocks noChangeArrowheads="1"/>
          </p:cNvSpPr>
          <p:nvPr/>
        </p:nvSpPr>
        <p:spPr bwMode="auto">
          <a:xfrm>
            <a:off x="4455541" y="1000252"/>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FCFBF7"/>
                </a:solidFill>
                <a:latin typeface="Impact" panose="020B0806030902050204" pitchFamily="34" charset="0"/>
                <a:ea typeface="Microsoft YaHei" panose="020B0503020204020204" pitchFamily="34" charset="-122"/>
              </a:rPr>
              <a:t>01</a:t>
            </a:r>
            <a:endParaRPr lang="en-US" altLang="zh-CN" sz="2400" dirty="0" smtClean="0">
              <a:solidFill>
                <a:srgbClr val="FCFBF7"/>
              </a:solidFill>
              <a:latin typeface="Impact" panose="020B0806030902050204" pitchFamily="34" charset="0"/>
              <a:ea typeface="Microsoft YaHei" panose="020B0503020204020204" pitchFamily="34" charset="-122"/>
            </a:endParaRPr>
          </a:p>
        </p:txBody>
      </p:sp>
      <p:sp>
        <p:nvSpPr>
          <p:cNvPr id="41" name="Rectangle 39"/>
          <p:cNvSpPr>
            <a:spLocks noChangeArrowheads="1"/>
          </p:cNvSpPr>
          <p:nvPr/>
        </p:nvSpPr>
        <p:spPr bwMode="auto">
          <a:xfrm>
            <a:off x="5220072" y="1046418"/>
            <a:ext cx="252028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b="1" dirty="0">
                <a:solidFill>
                  <a:schemeClr val="tx1">
                    <a:lumMod val="65000"/>
                    <a:lumOff val="35000"/>
                  </a:schemeClr>
                </a:solidFill>
                <a:latin typeface="Microsoft YaHei" panose="020B0503020204020204" pitchFamily="34" charset="-122"/>
                <a:ea typeface="Microsoft YaHei" panose="020B0503020204020204" pitchFamily="34" charset="-122"/>
              </a:rPr>
              <a:t>LANDING PAGE</a:t>
            </a:r>
            <a:endParaRPr lang="en-IN"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42" name="Oval 14"/>
          <p:cNvSpPr>
            <a:spLocks noChangeArrowheads="1"/>
          </p:cNvSpPr>
          <p:nvPr/>
        </p:nvSpPr>
        <p:spPr bwMode="auto">
          <a:xfrm>
            <a:off x="4455542" y="1657665"/>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43" name="Rectangle 39"/>
          <p:cNvSpPr>
            <a:spLocks noChangeArrowheads="1"/>
          </p:cNvSpPr>
          <p:nvPr/>
        </p:nvSpPr>
        <p:spPr bwMode="auto">
          <a:xfrm>
            <a:off x="4455541" y="174314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EA5514"/>
                </a:solidFill>
                <a:latin typeface="Impact" panose="020B0806030902050204" pitchFamily="34" charset="0"/>
                <a:ea typeface="Microsoft YaHei" panose="020B0503020204020204" pitchFamily="34" charset="-122"/>
              </a:rPr>
              <a:t>02</a:t>
            </a:r>
            <a:endParaRPr lang="en-US" altLang="zh-CN" sz="2400" dirty="0" smtClean="0">
              <a:solidFill>
                <a:srgbClr val="EA5514"/>
              </a:solidFill>
              <a:latin typeface="Impact" panose="020B0806030902050204" pitchFamily="34" charset="0"/>
              <a:ea typeface="Microsoft YaHei" panose="020B0503020204020204" pitchFamily="34" charset="-122"/>
            </a:endParaRPr>
          </a:p>
        </p:txBody>
      </p:sp>
      <p:sp>
        <p:nvSpPr>
          <p:cNvPr id="44" name="Rectangle 39"/>
          <p:cNvSpPr>
            <a:spLocks noChangeArrowheads="1"/>
          </p:cNvSpPr>
          <p:nvPr/>
        </p:nvSpPr>
        <p:spPr bwMode="auto">
          <a:xfrm>
            <a:off x="5220072" y="1789133"/>
            <a:ext cx="252028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b="1" dirty="0">
                <a:solidFill>
                  <a:schemeClr val="tx1">
                    <a:lumMod val="65000"/>
                    <a:lumOff val="35000"/>
                  </a:schemeClr>
                </a:solidFill>
                <a:latin typeface="Microsoft YaHei" panose="020B0503020204020204" pitchFamily="34" charset="-122"/>
                <a:ea typeface="Microsoft YaHei" panose="020B0503020204020204" pitchFamily="34" charset="-122"/>
              </a:rPr>
              <a:t>LOGIN PAGE</a:t>
            </a:r>
            <a:endParaRPr lang="en-IN"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45" name="Oval 14"/>
          <p:cNvSpPr>
            <a:spLocks noChangeArrowheads="1"/>
          </p:cNvSpPr>
          <p:nvPr/>
        </p:nvSpPr>
        <p:spPr bwMode="auto">
          <a:xfrm>
            <a:off x="4455542" y="2385365"/>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46" name="Rectangle 39"/>
          <p:cNvSpPr>
            <a:spLocks noChangeArrowheads="1"/>
          </p:cNvSpPr>
          <p:nvPr/>
        </p:nvSpPr>
        <p:spPr bwMode="auto">
          <a:xfrm>
            <a:off x="4455541" y="247084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FCFBF7"/>
                </a:solidFill>
                <a:latin typeface="Impact" panose="020B0806030902050204" pitchFamily="34" charset="0"/>
                <a:ea typeface="Microsoft YaHei" panose="020B0503020204020204" pitchFamily="34" charset="-122"/>
              </a:rPr>
              <a:t>03</a:t>
            </a:r>
            <a:endParaRPr lang="en-US" altLang="zh-CN" sz="2400" dirty="0" smtClean="0">
              <a:solidFill>
                <a:srgbClr val="FCFBF7"/>
              </a:solidFill>
              <a:latin typeface="Impact" panose="020B0806030902050204" pitchFamily="34" charset="0"/>
              <a:ea typeface="Microsoft YaHei" panose="020B0503020204020204" pitchFamily="34" charset="-122"/>
            </a:endParaRPr>
          </a:p>
        </p:txBody>
      </p:sp>
      <p:sp>
        <p:nvSpPr>
          <p:cNvPr id="47" name="Rectangle 39"/>
          <p:cNvSpPr>
            <a:spLocks noChangeArrowheads="1"/>
          </p:cNvSpPr>
          <p:nvPr/>
        </p:nvSpPr>
        <p:spPr bwMode="auto">
          <a:xfrm>
            <a:off x="5220072" y="2494379"/>
            <a:ext cx="252028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b="1" dirty="0">
                <a:solidFill>
                  <a:schemeClr val="tx1">
                    <a:lumMod val="65000"/>
                    <a:lumOff val="35000"/>
                  </a:schemeClr>
                </a:solidFill>
                <a:latin typeface="Microsoft YaHei" panose="020B0503020204020204" pitchFamily="34" charset="-122"/>
                <a:ea typeface="Microsoft YaHei" panose="020B0503020204020204" pitchFamily="34" charset="-122"/>
              </a:rPr>
              <a:t>CREATE BILL</a:t>
            </a:r>
            <a:endParaRPr lang="en-IN"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48" name="Oval 14"/>
          <p:cNvSpPr>
            <a:spLocks noChangeArrowheads="1"/>
          </p:cNvSpPr>
          <p:nvPr/>
        </p:nvSpPr>
        <p:spPr bwMode="auto">
          <a:xfrm>
            <a:off x="4455542" y="3105445"/>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49" name="Rectangle 39"/>
          <p:cNvSpPr>
            <a:spLocks noChangeArrowheads="1"/>
          </p:cNvSpPr>
          <p:nvPr/>
        </p:nvSpPr>
        <p:spPr bwMode="auto">
          <a:xfrm>
            <a:off x="4455541" y="319092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EA5514"/>
                </a:solidFill>
                <a:latin typeface="Impact" panose="020B0806030902050204" pitchFamily="34" charset="0"/>
                <a:ea typeface="Microsoft YaHei" panose="020B0503020204020204" pitchFamily="34" charset="-122"/>
              </a:rPr>
              <a:t>04</a:t>
            </a:r>
            <a:endParaRPr lang="en-US" altLang="zh-CN" sz="2400" dirty="0" smtClean="0">
              <a:solidFill>
                <a:srgbClr val="EA5514"/>
              </a:solidFill>
              <a:latin typeface="Impact" panose="020B0806030902050204" pitchFamily="34" charset="0"/>
              <a:ea typeface="Microsoft YaHei" panose="020B0503020204020204" pitchFamily="34" charset="-122"/>
            </a:endParaRPr>
          </a:p>
        </p:txBody>
      </p:sp>
      <p:sp>
        <p:nvSpPr>
          <p:cNvPr id="50" name="Rectangle 39"/>
          <p:cNvSpPr>
            <a:spLocks noChangeArrowheads="1"/>
          </p:cNvSpPr>
          <p:nvPr/>
        </p:nvSpPr>
        <p:spPr bwMode="auto">
          <a:xfrm>
            <a:off x="5220072" y="3237091"/>
            <a:ext cx="252028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b="1" dirty="0">
                <a:solidFill>
                  <a:schemeClr val="tx1">
                    <a:lumMod val="65000"/>
                    <a:lumOff val="35000"/>
                  </a:schemeClr>
                </a:solidFill>
                <a:latin typeface="Microsoft YaHei" panose="020B0503020204020204" pitchFamily="34" charset="-122"/>
                <a:ea typeface="Microsoft YaHei" panose="020B0503020204020204" pitchFamily="34" charset="-122"/>
              </a:rPr>
              <a:t>ADD NEW STOCK</a:t>
            </a:r>
            <a:endParaRPr lang="en-IN"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54" name="Oval 14"/>
          <p:cNvSpPr>
            <a:spLocks noChangeArrowheads="1"/>
          </p:cNvSpPr>
          <p:nvPr/>
        </p:nvSpPr>
        <p:spPr bwMode="auto">
          <a:xfrm>
            <a:off x="4455542" y="3825525"/>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55" name="Rectangle 39"/>
          <p:cNvSpPr>
            <a:spLocks noChangeArrowheads="1"/>
          </p:cNvSpPr>
          <p:nvPr/>
        </p:nvSpPr>
        <p:spPr bwMode="auto">
          <a:xfrm>
            <a:off x="4455541" y="391100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smtClean="0">
                <a:solidFill>
                  <a:srgbClr val="FCFBF7"/>
                </a:solidFill>
                <a:latin typeface="Impact" panose="020B0806030902050204" pitchFamily="34" charset="0"/>
                <a:ea typeface="Microsoft YaHei" panose="020B0503020204020204" pitchFamily="34" charset="-122"/>
              </a:rPr>
              <a:t>05</a:t>
            </a:r>
            <a:endParaRPr lang="en-US" altLang="zh-CN" sz="2400" dirty="0" smtClean="0">
              <a:solidFill>
                <a:srgbClr val="FCFBF7"/>
              </a:solidFill>
              <a:latin typeface="Impact" panose="020B0806030902050204" pitchFamily="34" charset="0"/>
              <a:ea typeface="Microsoft YaHei" panose="020B0503020204020204" pitchFamily="34" charset="-122"/>
            </a:endParaRPr>
          </a:p>
        </p:txBody>
      </p:sp>
      <p:sp>
        <p:nvSpPr>
          <p:cNvPr id="56" name="Rectangle 39"/>
          <p:cNvSpPr>
            <a:spLocks noChangeArrowheads="1"/>
          </p:cNvSpPr>
          <p:nvPr/>
        </p:nvSpPr>
        <p:spPr bwMode="auto">
          <a:xfrm>
            <a:off x="5220335" y="3957320"/>
            <a:ext cx="315849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b="1" dirty="0">
                <a:solidFill>
                  <a:schemeClr val="tx1">
                    <a:lumMod val="65000"/>
                    <a:lumOff val="35000"/>
                  </a:schemeClr>
                </a:solidFill>
                <a:latin typeface="Microsoft YaHei" panose="020B0503020204020204" pitchFamily="34" charset="-122"/>
                <a:ea typeface="Microsoft YaHei" panose="020B0503020204020204" pitchFamily="34" charset="-122"/>
              </a:rPr>
              <a:t>MODIFY &amp; CHECK STOCK</a:t>
            </a:r>
            <a:endParaRPr lang="en-IN" altLang="zh-CN" b="1"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14:presetBounceEnd="50000">
                                      <p:stCondLst>
                                        <p:cond delay="2100"/>
                                      </p:stCondLst>
                                      <p:childTnLst>
                                        <p:set>
                                          <p:cBhvr>
                                            <p:cTn id="223" dur="1" fill="hold">
                                              <p:stCondLst>
                                                <p:cond delay="0"/>
                                              </p:stCondLst>
                                            </p:cTn>
                                            <p:tgtEl>
                                              <p:spTgt spid="41"/>
                                            </p:tgtEl>
                                            <p:attrNameLst>
                                              <p:attrName>style.visibility</p:attrName>
                                            </p:attrNameLst>
                                          </p:cBhvr>
                                          <p:to>
                                            <p:strVal val="visible"/>
                                          </p:to>
                                        </p:set>
                                        <p:anim calcmode="lin" valueType="num" p14:bounceEnd="50000">
                                          <p:cBhvr additive="base">
                                            <p:cTn id="224" dur="500" fill="hold"/>
                                            <p:tgtEl>
                                              <p:spTgt spid="41"/>
                                            </p:tgtEl>
                                            <p:attrNameLst>
                                              <p:attrName>ppt_x</p:attrName>
                                            </p:attrNameLst>
                                          </p:cBhvr>
                                          <p:tavLst>
                                            <p:tav tm="0">
                                              <p:val>
                                                <p:strVal val="1+#ppt_w/2"/>
                                              </p:val>
                                            </p:tav>
                                            <p:tav tm="100000">
                                              <p:val>
                                                <p:strVal val="#ppt_x"/>
                                              </p:val>
                                            </p:tav>
                                          </p:tavLst>
                                        </p:anim>
                                        <p:anim calcmode="lin" valueType="num" p14:bounceEnd="50000">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26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2900"/>
                                      </p:stCondLst>
                                      <p:childTnLst>
                                        <p:animScale>
                                          <p:cBhvr>
                                            <p:cTn id="232" dur="150" fill="hold"/>
                                            <p:tgtEl>
                                              <p:spTgt spid="42"/>
                                            </p:tgtEl>
                                          </p:cBhvr>
                                          <p:by x="110000" y="110000"/>
                                        </p:animScale>
                                      </p:childTnLst>
                                    </p:cTn>
                                  </p:par>
                                  <p:par>
                                    <p:cTn id="233" presetID="53" presetClass="entr" presetSubtype="16" fill="hold" grpId="0" nodeType="withEffect">
                                      <p:stCondLst>
                                        <p:cond delay="32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3500"/>
                                      </p:stCondLst>
                                      <p:childTnLst>
                                        <p:animScale>
                                          <p:cBhvr>
                                            <p:cTn id="239" dur="150" fill="hold"/>
                                            <p:tgtEl>
                                              <p:spTgt spid="43"/>
                                            </p:tgtEl>
                                          </p:cBhvr>
                                          <p:by x="110000" y="110000"/>
                                        </p:animScale>
                                      </p:childTnLst>
                                    </p:cTn>
                                  </p:par>
                                  <p:par>
                                    <p:cTn id="240" presetID="2" presetClass="entr" presetSubtype="2" fill="hold" grpId="0" nodeType="withEffect" p14:presetBounceEnd="50000">
                                      <p:stCondLst>
                                        <p:cond delay="3500"/>
                                      </p:stCondLst>
                                      <p:childTnLst>
                                        <p:set>
                                          <p:cBhvr>
                                            <p:cTn id="241" dur="1" fill="hold">
                                              <p:stCondLst>
                                                <p:cond delay="0"/>
                                              </p:stCondLst>
                                            </p:cTn>
                                            <p:tgtEl>
                                              <p:spTgt spid="44"/>
                                            </p:tgtEl>
                                            <p:attrNameLst>
                                              <p:attrName>style.visibility</p:attrName>
                                            </p:attrNameLst>
                                          </p:cBhvr>
                                          <p:to>
                                            <p:strVal val="visible"/>
                                          </p:to>
                                        </p:set>
                                        <p:anim calcmode="lin" valueType="num" p14:bounceEnd="50000">
                                          <p:cBhvr additive="base">
                                            <p:cTn id="242" dur="500" fill="hold"/>
                                            <p:tgtEl>
                                              <p:spTgt spid="44"/>
                                            </p:tgtEl>
                                            <p:attrNameLst>
                                              <p:attrName>ppt_x</p:attrName>
                                            </p:attrNameLst>
                                          </p:cBhvr>
                                          <p:tavLst>
                                            <p:tav tm="0">
                                              <p:val>
                                                <p:strVal val="1+#ppt_w/2"/>
                                              </p:val>
                                            </p:tav>
                                            <p:tav tm="100000">
                                              <p:val>
                                                <p:strVal val="#ppt_x"/>
                                              </p:val>
                                            </p:tav>
                                          </p:tavLst>
                                        </p:anim>
                                        <p:anim calcmode="lin" valueType="num" p14:bounceEnd="50000">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3900"/>
                                      </p:stCondLst>
                                      <p:childTnLst>
                                        <p:set>
                                          <p:cBhvr>
                                            <p:cTn id="245" dur="1" fill="hold">
                                              <p:stCondLst>
                                                <p:cond delay="0"/>
                                              </p:stCondLst>
                                            </p:cTn>
                                            <p:tgtEl>
                                              <p:spTgt spid="45"/>
                                            </p:tgtEl>
                                            <p:attrNameLst>
                                              <p:attrName>style.visibility</p:attrName>
                                            </p:attrNameLst>
                                          </p:cBhvr>
                                          <p:to>
                                            <p:strVal val="visible"/>
                                          </p:to>
                                        </p:set>
                                        <p:anim calcmode="lin" valueType="num">
                                          <p:cBhvr>
                                            <p:cTn id="246" dur="300" fill="hold"/>
                                            <p:tgtEl>
                                              <p:spTgt spid="45"/>
                                            </p:tgtEl>
                                            <p:attrNameLst>
                                              <p:attrName>ppt_w</p:attrName>
                                            </p:attrNameLst>
                                          </p:cBhvr>
                                          <p:tavLst>
                                            <p:tav tm="0">
                                              <p:val>
                                                <p:fltVal val="0"/>
                                              </p:val>
                                            </p:tav>
                                            <p:tav tm="100000">
                                              <p:val>
                                                <p:strVal val="#ppt_w"/>
                                              </p:val>
                                            </p:tav>
                                          </p:tavLst>
                                        </p:anim>
                                        <p:anim calcmode="lin" valueType="num">
                                          <p:cBhvr>
                                            <p:cTn id="247" dur="300" fill="hold"/>
                                            <p:tgtEl>
                                              <p:spTgt spid="45"/>
                                            </p:tgtEl>
                                            <p:attrNameLst>
                                              <p:attrName>ppt_h</p:attrName>
                                            </p:attrNameLst>
                                          </p:cBhvr>
                                          <p:tavLst>
                                            <p:tav tm="0">
                                              <p:val>
                                                <p:fltVal val="0"/>
                                              </p:val>
                                            </p:tav>
                                            <p:tav tm="100000">
                                              <p:val>
                                                <p:strVal val="#ppt_h"/>
                                              </p:val>
                                            </p:tav>
                                          </p:tavLst>
                                        </p:anim>
                                        <p:animEffect transition="in" filter="fade">
                                          <p:cBhvr>
                                            <p:cTn id="248" dur="300"/>
                                            <p:tgtEl>
                                              <p:spTgt spid="45"/>
                                            </p:tgtEl>
                                          </p:cBhvr>
                                        </p:animEffect>
                                      </p:childTnLst>
                                    </p:cTn>
                                  </p:par>
                                  <p:par>
                                    <p:cTn id="249" presetID="6" presetClass="emph" presetSubtype="0" autoRev="1" fill="hold" grpId="1" nodeType="withEffect">
                                      <p:stCondLst>
                                        <p:cond delay="4200"/>
                                      </p:stCondLst>
                                      <p:childTnLst>
                                        <p:animScale>
                                          <p:cBhvr>
                                            <p:cTn id="250" dur="150" fill="hold"/>
                                            <p:tgtEl>
                                              <p:spTgt spid="45"/>
                                            </p:tgtEl>
                                          </p:cBhvr>
                                          <p:by x="110000" y="110000"/>
                                        </p:animScale>
                                      </p:childTnLst>
                                    </p:cTn>
                                  </p:par>
                                  <p:par>
                                    <p:cTn id="251" presetID="53" presetClass="entr" presetSubtype="16" fill="hold" grpId="0" nodeType="withEffect">
                                      <p:stCondLst>
                                        <p:cond delay="4500"/>
                                      </p:stCondLst>
                                      <p:childTnLst>
                                        <p:set>
                                          <p:cBhvr>
                                            <p:cTn id="252" dur="1" fill="hold">
                                              <p:stCondLst>
                                                <p:cond delay="0"/>
                                              </p:stCondLst>
                                            </p:cTn>
                                            <p:tgtEl>
                                              <p:spTgt spid="46"/>
                                            </p:tgtEl>
                                            <p:attrNameLst>
                                              <p:attrName>style.visibility</p:attrName>
                                            </p:attrNameLst>
                                          </p:cBhvr>
                                          <p:to>
                                            <p:strVal val="visible"/>
                                          </p:to>
                                        </p:set>
                                        <p:anim calcmode="lin" valueType="num">
                                          <p:cBhvr>
                                            <p:cTn id="253" dur="300" fill="hold"/>
                                            <p:tgtEl>
                                              <p:spTgt spid="46"/>
                                            </p:tgtEl>
                                            <p:attrNameLst>
                                              <p:attrName>ppt_w</p:attrName>
                                            </p:attrNameLst>
                                          </p:cBhvr>
                                          <p:tavLst>
                                            <p:tav tm="0">
                                              <p:val>
                                                <p:fltVal val="0"/>
                                              </p:val>
                                            </p:tav>
                                            <p:tav tm="100000">
                                              <p:val>
                                                <p:strVal val="#ppt_w"/>
                                              </p:val>
                                            </p:tav>
                                          </p:tavLst>
                                        </p:anim>
                                        <p:anim calcmode="lin" valueType="num">
                                          <p:cBhvr>
                                            <p:cTn id="254" dur="300" fill="hold"/>
                                            <p:tgtEl>
                                              <p:spTgt spid="46"/>
                                            </p:tgtEl>
                                            <p:attrNameLst>
                                              <p:attrName>ppt_h</p:attrName>
                                            </p:attrNameLst>
                                          </p:cBhvr>
                                          <p:tavLst>
                                            <p:tav tm="0">
                                              <p:val>
                                                <p:fltVal val="0"/>
                                              </p:val>
                                            </p:tav>
                                            <p:tav tm="100000">
                                              <p:val>
                                                <p:strVal val="#ppt_h"/>
                                              </p:val>
                                            </p:tav>
                                          </p:tavLst>
                                        </p:anim>
                                        <p:animEffect transition="in" filter="fade">
                                          <p:cBhvr>
                                            <p:cTn id="255" dur="300"/>
                                            <p:tgtEl>
                                              <p:spTgt spid="46"/>
                                            </p:tgtEl>
                                          </p:cBhvr>
                                        </p:animEffect>
                                      </p:childTnLst>
                                    </p:cTn>
                                  </p:par>
                                  <p:par>
                                    <p:cTn id="256" presetID="6" presetClass="emph" presetSubtype="0" autoRev="1" fill="hold" grpId="1" nodeType="withEffect">
                                      <p:stCondLst>
                                        <p:cond delay="4800"/>
                                      </p:stCondLst>
                                      <p:childTnLst>
                                        <p:animScale>
                                          <p:cBhvr>
                                            <p:cTn id="257" dur="150" fill="hold"/>
                                            <p:tgtEl>
                                              <p:spTgt spid="46"/>
                                            </p:tgtEl>
                                          </p:cBhvr>
                                          <p:by x="110000" y="110000"/>
                                        </p:animScale>
                                      </p:childTnLst>
                                    </p:cTn>
                                  </p:par>
                                  <p:par>
                                    <p:cTn id="258" presetID="2" presetClass="entr" presetSubtype="2" fill="hold" grpId="0" nodeType="withEffect" p14:presetBounceEnd="50000">
                                      <p:stCondLst>
                                        <p:cond delay="4800"/>
                                      </p:stCondLst>
                                      <p:childTnLst>
                                        <p:set>
                                          <p:cBhvr>
                                            <p:cTn id="259" dur="1" fill="hold">
                                              <p:stCondLst>
                                                <p:cond delay="0"/>
                                              </p:stCondLst>
                                            </p:cTn>
                                            <p:tgtEl>
                                              <p:spTgt spid="47"/>
                                            </p:tgtEl>
                                            <p:attrNameLst>
                                              <p:attrName>style.visibility</p:attrName>
                                            </p:attrNameLst>
                                          </p:cBhvr>
                                          <p:to>
                                            <p:strVal val="visible"/>
                                          </p:to>
                                        </p:set>
                                        <p:anim calcmode="lin" valueType="num" p14:bounceEnd="50000">
                                          <p:cBhvr additive="base">
                                            <p:cTn id="260" dur="500" fill="hold"/>
                                            <p:tgtEl>
                                              <p:spTgt spid="47"/>
                                            </p:tgtEl>
                                            <p:attrNameLst>
                                              <p:attrName>ppt_x</p:attrName>
                                            </p:attrNameLst>
                                          </p:cBhvr>
                                          <p:tavLst>
                                            <p:tav tm="0">
                                              <p:val>
                                                <p:strVal val="1+#ppt_w/2"/>
                                              </p:val>
                                            </p:tav>
                                            <p:tav tm="100000">
                                              <p:val>
                                                <p:strVal val="#ppt_x"/>
                                              </p:val>
                                            </p:tav>
                                          </p:tavLst>
                                        </p:anim>
                                        <p:anim calcmode="lin" valueType="num" p14:bounceEnd="50000">
                                          <p:cBhvr additive="base">
                                            <p:cTn id="261" dur="500" fill="hold"/>
                                            <p:tgtEl>
                                              <p:spTgt spid="47"/>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5200"/>
                                      </p:stCondLst>
                                      <p:childTnLst>
                                        <p:set>
                                          <p:cBhvr>
                                            <p:cTn id="263" dur="1" fill="hold">
                                              <p:stCondLst>
                                                <p:cond delay="0"/>
                                              </p:stCondLst>
                                            </p:cTn>
                                            <p:tgtEl>
                                              <p:spTgt spid="48"/>
                                            </p:tgtEl>
                                            <p:attrNameLst>
                                              <p:attrName>style.visibility</p:attrName>
                                            </p:attrNameLst>
                                          </p:cBhvr>
                                          <p:to>
                                            <p:strVal val="visible"/>
                                          </p:to>
                                        </p:set>
                                        <p:anim calcmode="lin" valueType="num">
                                          <p:cBhvr>
                                            <p:cTn id="264" dur="300" fill="hold"/>
                                            <p:tgtEl>
                                              <p:spTgt spid="48"/>
                                            </p:tgtEl>
                                            <p:attrNameLst>
                                              <p:attrName>ppt_w</p:attrName>
                                            </p:attrNameLst>
                                          </p:cBhvr>
                                          <p:tavLst>
                                            <p:tav tm="0">
                                              <p:val>
                                                <p:fltVal val="0"/>
                                              </p:val>
                                            </p:tav>
                                            <p:tav tm="100000">
                                              <p:val>
                                                <p:strVal val="#ppt_w"/>
                                              </p:val>
                                            </p:tav>
                                          </p:tavLst>
                                        </p:anim>
                                        <p:anim calcmode="lin" valueType="num">
                                          <p:cBhvr>
                                            <p:cTn id="265" dur="300" fill="hold"/>
                                            <p:tgtEl>
                                              <p:spTgt spid="48"/>
                                            </p:tgtEl>
                                            <p:attrNameLst>
                                              <p:attrName>ppt_h</p:attrName>
                                            </p:attrNameLst>
                                          </p:cBhvr>
                                          <p:tavLst>
                                            <p:tav tm="0">
                                              <p:val>
                                                <p:fltVal val="0"/>
                                              </p:val>
                                            </p:tav>
                                            <p:tav tm="100000">
                                              <p:val>
                                                <p:strVal val="#ppt_h"/>
                                              </p:val>
                                            </p:tav>
                                          </p:tavLst>
                                        </p:anim>
                                        <p:animEffect transition="in" filter="fade">
                                          <p:cBhvr>
                                            <p:cTn id="266" dur="300"/>
                                            <p:tgtEl>
                                              <p:spTgt spid="48"/>
                                            </p:tgtEl>
                                          </p:cBhvr>
                                        </p:animEffect>
                                      </p:childTnLst>
                                    </p:cTn>
                                  </p:par>
                                  <p:par>
                                    <p:cTn id="267" presetID="6" presetClass="emph" presetSubtype="0" autoRev="1" fill="hold" grpId="1" nodeType="withEffect">
                                      <p:stCondLst>
                                        <p:cond delay="5500"/>
                                      </p:stCondLst>
                                      <p:childTnLst>
                                        <p:animScale>
                                          <p:cBhvr>
                                            <p:cTn id="268" dur="150" fill="hold"/>
                                            <p:tgtEl>
                                              <p:spTgt spid="48"/>
                                            </p:tgtEl>
                                          </p:cBhvr>
                                          <p:by x="110000" y="110000"/>
                                        </p:animScale>
                                      </p:childTnLst>
                                    </p:cTn>
                                  </p:par>
                                  <p:par>
                                    <p:cTn id="269" presetID="53" presetClass="entr" presetSubtype="16" fill="hold" grpId="0" nodeType="withEffect">
                                      <p:stCondLst>
                                        <p:cond delay="5800"/>
                                      </p:stCondLst>
                                      <p:childTnLst>
                                        <p:set>
                                          <p:cBhvr>
                                            <p:cTn id="270" dur="1" fill="hold">
                                              <p:stCondLst>
                                                <p:cond delay="0"/>
                                              </p:stCondLst>
                                            </p:cTn>
                                            <p:tgtEl>
                                              <p:spTgt spid="49"/>
                                            </p:tgtEl>
                                            <p:attrNameLst>
                                              <p:attrName>style.visibility</p:attrName>
                                            </p:attrNameLst>
                                          </p:cBhvr>
                                          <p:to>
                                            <p:strVal val="visible"/>
                                          </p:to>
                                        </p:set>
                                        <p:anim calcmode="lin" valueType="num">
                                          <p:cBhvr>
                                            <p:cTn id="271" dur="300" fill="hold"/>
                                            <p:tgtEl>
                                              <p:spTgt spid="49"/>
                                            </p:tgtEl>
                                            <p:attrNameLst>
                                              <p:attrName>ppt_w</p:attrName>
                                            </p:attrNameLst>
                                          </p:cBhvr>
                                          <p:tavLst>
                                            <p:tav tm="0">
                                              <p:val>
                                                <p:fltVal val="0"/>
                                              </p:val>
                                            </p:tav>
                                            <p:tav tm="100000">
                                              <p:val>
                                                <p:strVal val="#ppt_w"/>
                                              </p:val>
                                            </p:tav>
                                          </p:tavLst>
                                        </p:anim>
                                        <p:anim calcmode="lin" valueType="num">
                                          <p:cBhvr>
                                            <p:cTn id="272" dur="300" fill="hold"/>
                                            <p:tgtEl>
                                              <p:spTgt spid="49"/>
                                            </p:tgtEl>
                                            <p:attrNameLst>
                                              <p:attrName>ppt_h</p:attrName>
                                            </p:attrNameLst>
                                          </p:cBhvr>
                                          <p:tavLst>
                                            <p:tav tm="0">
                                              <p:val>
                                                <p:fltVal val="0"/>
                                              </p:val>
                                            </p:tav>
                                            <p:tav tm="100000">
                                              <p:val>
                                                <p:strVal val="#ppt_h"/>
                                              </p:val>
                                            </p:tav>
                                          </p:tavLst>
                                        </p:anim>
                                        <p:animEffect transition="in" filter="fade">
                                          <p:cBhvr>
                                            <p:cTn id="273" dur="300"/>
                                            <p:tgtEl>
                                              <p:spTgt spid="49"/>
                                            </p:tgtEl>
                                          </p:cBhvr>
                                        </p:animEffect>
                                      </p:childTnLst>
                                    </p:cTn>
                                  </p:par>
                                  <p:par>
                                    <p:cTn id="274" presetID="6" presetClass="emph" presetSubtype="0" autoRev="1" fill="hold" grpId="1" nodeType="withEffect">
                                      <p:stCondLst>
                                        <p:cond delay="6100"/>
                                      </p:stCondLst>
                                      <p:childTnLst>
                                        <p:animScale>
                                          <p:cBhvr>
                                            <p:cTn id="275" dur="150" fill="hold"/>
                                            <p:tgtEl>
                                              <p:spTgt spid="49"/>
                                            </p:tgtEl>
                                          </p:cBhvr>
                                          <p:by x="110000" y="110000"/>
                                        </p:animScale>
                                      </p:childTnLst>
                                    </p:cTn>
                                  </p:par>
                                  <p:par>
                                    <p:cTn id="276" presetID="2" presetClass="entr" presetSubtype="2" fill="hold" grpId="0" nodeType="withEffect" p14:presetBounceEnd="50000">
                                      <p:stCondLst>
                                        <p:cond delay="6100"/>
                                      </p:stCondLst>
                                      <p:childTnLst>
                                        <p:set>
                                          <p:cBhvr>
                                            <p:cTn id="277" dur="1" fill="hold">
                                              <p:stCondLst>
                                                <p:cond delay="0"/>
                                              </p:stCondLst>
                                            </p:cTn>
                                            <p:tgtEl>
                                              <p:spTgt spid="50"/>
                                            </p:tgtEl>
                                            <p:attrNameLst>
                                              <p:attrName>style.visibility</p:attrName>
                                            </p:attrNameLst>
                                          </p:cBhvr>
                                          <p:to>
                                            <p:strVal val="visible"/>
                                          </p:to>
                                        </p:set>
                                        <p:anim calcmode="lin" valueType="num" p14:bounceEnd="50000">
                                          <p:cBhvr additive="base">
                                            <p:cTn id="278" dur="500" fill="hold"/>
                                            <p:tgtEl>
                                              <p:spTgt spid="50"/>
                                            </p:tgtEl>
                                            <p:attrNameLst>
                                              <p:attrName>ppt_x</p:attrName>
                                            </p:attrNameLst>
                                          </p:cBhvr>
                                          <p:tavLst>
                                            <p:tav tm="0">
                                              <p:val>
                                                <p:strVal val="1+#ppt_w/2"/>
                                              </p:val>
                                            </p:tav>
                                            <p:tav tm="100000">
                                              <p:val>
                                                <p:strVal val="#ppt_x"/>
                                              </p:val>
                                            </p:tav>
                                          </p:tavLst>
                                        </p:anim>
                                        <p:anim calcmode="lin" valueType="num" p14:bounceEnd="50000">
                                          <p:cBhvr additive="base">
                                            <p:cTn id="279" dur="500" fill="hold"/>
                                            <p:tgtEl>
                                              <p:spTgt spid="50"/>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6500"/>
                                      </p:stCondLst>
                                      <p:childTnLst>
                                        <p:set>
                                          <p:cBhvr>
                                            <p:cTn id="281" dur="1" fill="hold">
                                              <p:stCondLst>
                                                <p:cond delay="0"/>
                                              </p:stCondLst>
                                            </p:cTn>
                                            <p:tgtEl>
                                              <p:spTgt spid="54"/>
                                            </p:tgtEl>
                                            <p:attrNameLst>
                                              <p:attrName>style.visibility</p:attrName>
                                            </p:attrNameLst>
                                          </p:cBhvr>
                                          <p:to>
                                            <p:strVal val="visible"/>
                                          </p:to>
                                        </p:set>
                                        <p:anim calcmode="lin" valueType="num">
                                          <p:cBhvr>
                                            <p:cTn id="282" dur="300" fill="hold"/>
                                            <p:tgtEl>
                                              <p:spTgt spid="54"/>
                                            </p:tgtEl>
                                            <p:attrNameLst>
                                              <p:attrName>ppt_w</p:attrName>
                                            </p:attrNameLst>
                                          </p:cBhvr>
                                          <p:tavLst>
                                            <p:tav tm="0">
                                              <p:val>
                                                <p:fltVal val="0"/>
                                              </p:val>
                                            </p:tav>
                                            <p:tav tm="100000">
                                              <p:val>
                                                <p:strVal val="#ppt_w"/>
                                              </p:val>
                                            </p:tav>
                                          </p:tavLst>
                                        </p:anim>
                                        <p:anim calcmode="lin" valueType="num">
                                          <p:cBhvr>
                                            <p:cTn id="283" dur="300" fill="hold"/>
                                            <p:tgtEl>
                                              <p:spTgt spid="54"/>
                                            </p:tgtEl>
                                            <p:attrNameLst>
                                              <p:attrName>ppt_h</p:attrName>
                                            </p:attrNameLst>
                                          </p:cBhvr>
                                          <p:tavLst>
                                            <p:tav tm="0">
                                              <p:val>
                                                <p:fltVal val="0"/>
                                              </p:val>
                                            </p:tav>
                                            <p:tav tm="100000">
                                              <p:val>
                                                <p:strVal val="#ppt_h"/>
                                              </p:val>
                                            </p:tav>
                                          </p:tavLst>
                                        </p:anim>
                                        <p:animEffect transition="in" filter="fade">
                                          <p:cBhvr>
                                            <p:cTn id="284" dur="300"/>
                                            <p:tgtEl>
                                              <p:spTgt spid="54"/>
                                            </p:tgtEl>
                                          </p:cBhvr>
                                        </p:animEffect>
                                      </p:childTnLst>
                                    </p:cTn>
                                  </p:par>
                                  <p:par>
                                    <p:cTn id="285" presetID="6" presetClass="emph" presetSubtype="0" autoRev="1" fill="hold" grpId="1" nodeType="withEffect">
                                      <p:stCondLst>
                                        <p:cond delay="6800"/>
                                      </p:stCondLst>
                                      <p:childTnLst>
                                        <p:animScale>
                                          <p:cBhvr>
                                            <p:cTn id="286" dur="150" fill="hold"/>
                                            <p:tgtEl>
                                              <p:spTgt spid="54"/>
                                            </p:tgtEl>
                                          </p:cBhvr>
                                          <p:by x="110000" y="110000"/>
                                        </p:animScale>
                                      </p:childTnLst>
                                    </p:cTn>
                                  </p:par>
                                  <p:par>
                                    <p:cTn id="287" presetID="53" presetClass="entr" presetSubtype="16" fill="hold" grpId="0" nodeType="withEffect">
                                      <p:stCondLst>
                                        <p:cond delay="7100"/>
                                      </p:stCondLst>
                                      <p:childTnLst>
                                        <p:set>
                                          <p:cBhvr>
                                            <p:cTn id="288" dur="1" fill="hold">
                                              <p:stCondLst>
                                                <p:cond delay="0"/>
                                              </p:stCondLst>
                                            </p:cTn>
                                            <p:tgtEl>
                                              <p:spTgt spid="55"/>
                                            </p:tgtEl>
                                            <p:attrNameLst>
                                              <p:attrName>style.visibility</p:attrName>
                                            </p:attrNameLst>
                                          </p:cBhvr>
                                          <p:to>
                                            <p:strVal val="visible"/>
                                          </p:to>
                                        </p:set>
                                        <p:anim calcmode="lin" valueType="num">
                                          <p:cBhvr>
                                            <p:cTn id="289" dur="300" fill="hold"/>
                                            <p:tgtEl>
                                              <p:spTgt spid="55"/>
                                            </p:tgtEl>
                                            <p:attrNameLst>
                                              <p:attrName>ppt_w</p:attrName>
                                            </p:attrNameLst>
                                          </p:cBhvr>
                                          <p:tavLst>
                                            <p:tav tm="0">
                                              <p:val>
                                                <p:fltVal val="0"/>
                                              </p:val>
                                            </p:tav>
                                            <p:tav tm="100000">
                                              <p:val>
                                                <p:strVal val="#ppt_w"/>
                                              </p:val>
                                            </p:tav>
                                          </p:tavLst>
                                        </p:anim>
                                        <p:anim calcmode="lin" valueType="num">
                                          <p:cBhvr>
                                            <p:cTn id="290" dur="300" fill="hold"/>
                                            <p:tgtEl>
                                              <p:spTgt spid="55"/>
                                            </p:tgtEl>
                                            <p:attrNameLst>
                                              <p:attrName>ppt_h</p:attrName>
                                            </p:attrNameLst>
                                          </p:cBhvr>
                                          <p:tavLst>
                                            <p:tav tm="0">
                                              <p:val>
                                                <p:fltVal val="0"/>
                                              </p:val>
                                            </p:tav>
                                            <p:tav tm="100000">
                                              <p:val>
                                                <p:strVal val="#ppt_h"/>
                                              </p:val>
                                            </p:tav>
                                          </p:tavLst>
                                        </p:anim>
                                        <p:animEffect transition="in" filter="fade">
                                          <p:cBhvr>
                                            <p:cTn id="291" dur="300"/>
                                            <p:tgtEl>
                                              <p:spTgt spid="55"/>
                                            </p:tgtEl>
                                          </p:cBhvr>
                                        </p:animEffect>
                                      </p:childTnLst>
                                    </p:cTn>
                                  </p:par>
                                  <p:par>
                                    <p:cTn id="292" presetID="6" presetClass="emph" presetSubtype="0" autoRev="1" fill="hold" grpId="1" nodeType="withEffect">
                                      <p:stCondLst>
                                        <p:cond delay="7400"/>
                                      </p:stCondLst>
                                      <p:childTnLst>
                                        <p:animScale>
                                          <p:cBhvr>
                                            <p:cTn id="293" dur="150" fill="hold"/>
                                            <p:tgtEl>
                                              <p:spTgt spid="55"/>
                                            </p:tgtEl>
                                          </p:cBhvr>
                                          <p:by x="110000" y="110000"/>
                                        </p:animScale>
                                      </p:childTnLst>
                                    </p:cTn>
                                  </p:par>
                                  <p:par>
                                    <p:cTn id="294" presetID="2" presetClass="entr" presetSubtype="2" fill="hold" grpId="0" nodeType="withEffect" p14:presetBounceEnd="50000">
                                      <p:stCondLst>
                                        <p:cond delay="7400"/>
                                      </p:stCondLst>
                                      <p:childTnLst>
                                        <p:set>
                                          <p:cBhvr>
                                            <p:cTn id="295" dur="1" fill="hold">
                                              <p:stCondLst>
                                                <p:cond delay="0"/>
                                              </p:stCondLst>
                                            </p:cTn>
                                            <p:tgtEl>
                                              <p:spTgt spid="56"/>
                                            </p:tgtEl>
                                            <p:attrNameLst>
                                              <p:attrName>style.visibility</p:attrName>
                                            </p:attrNameLst>
                                          </p:cBhvr>
                                          <p:to>
                                            <p:strVal val="visible"/>
                                          </p:to>
                                        </p:set>
                                        <p:anim calcmode="lin" valueType="num" p14:bounceEnd="50000">
                                          <p:cBhvr additive="base">
                                            <p:cTn id="296" dur="500" fill="hold"/>
                                            <p:tgtEl>
                                              <p:spTgt spid="56"/>
                                            </p:tgtEl>
                                            <p:attrNameLst>
                                              <p:attrName>ppt_x</p:attrName>
                                            </p:attrNameLst>
                                          </p:cBhvr>
                                          <p:tavLst>
                                            <p:tav tm="0">
                                              <p:val>
                                                <p:strVal val="1+#ppt_w/2"/>
                                              </p:val>
                                            </p:tav>
                                            <p:tav tm="100000">
                                              <p:val>
                                                <p:strVal val="#ppt_x"/>
                                              </p:val>
                                            </p:tav>
                                          </p:tavLst>
                                        </p:anim>
                                        <p:anim calcmode="lin" valueType="num" p14:bounceEnd="50000">
                                          <p:cBhvr additive="base">
                                            <p:cTn id="297"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bldLvl="0" animBg="1"/>
          <p:bldP spid="10" grpId="1" bldLvl="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36" grpId="1" animBg="1"/>
          <p:bldP spid="40" grpId="0"/>
          <p:bldP spid="40" grpId="1"/>
          <p:bldP spid="41" grpId="0"/>
          <p:bldP spid="42" grpId="0" animBg="1"/>
          <p:bldP spid="42" grpId="1" animBg="1"/>
          <p:bldP spid="43" grpId="0"/>
          <p:bldP spid="43" grpId="1"/>
          <p:bldP spid="44" grpId="0"/>
          <p:bldP spid="45" grpId="0" animBg="1"/>
          <p:bldP spid="45" grpId="1" animBg="1"/>
          <p:bldP spid="46" grpId="0"/>
          <p:bldP spid="46" grpId="1"/>
          <p:bldP spid="47" grpId="0"/>
          <p:bldP spid="48" grpId="0" animBg="1"/>
          <p:bldP spid="48" grpId="1" animBg="1"/>
          <p:bldP spid="49" grpId="0"/>
          <p:bldP spid="49" grpId="1"/>
          <p:bldP spid="50" grpId="0"/>
          <p:bldP spid="54" grpId="0" animBg="1"/>
          <p:bldP spid="54" grpId="1" animBg="1"/>
          <p:bldP spid="55" grpId="0"/>
          <p:bldP spid="55" grpId="1"/>
          <p:bldP spid="5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stCondLst>
                                        <p:cond delay="2100"/>
                                      </p:stCondLst>
                                      <p:childTnLst>
                                        <p:set>
                                          <p:cBhvr>
                                            <p:cTn id="223" dur="1" fill="hold">
                                              <p:stCondLst>
                                                <p:cond delay="0"/>
                                              </p:stCondLst>
                                            </p:cTn>
                                            <p:tgtEl>
                                              <p:spTgt spid="41"/>
                                            </p:tgtEl>
                                            <p:attrNameLst>
                                              <p:attrName>style.visibility</p:attrName>
                                            </p:attrNameLst>
                                          </p:cBhvr>
                                          <p:to>
                                            <p:strVal val="visible"/>
                                          </p:to>
                                        </p:set>
                                        <p:anim calcmode="lin" valueType="num">
                                          <p:cBhvr additive="base">
                                            <p:cTn id="224" dur="500" fill="hold"/>
                                            <p:tgtEl>
                                              <p:spTgt spid="41"/>
                                            </p:tgtEl>
                                            <p:attrNameLst>
                                              <p:attrName>ppt_x</p:attrName>
                                            </p:attrNameLst>
                                          </p:cBhvr>
                                          <p:tavLst>
                                            <p:tav tm="0">
                                              <p:val>
                                                <p:strVal val="1+#ppt_w/2"/>
                                              </p:val>
                                            </p:tav>
                                            <p:tav tm="100000">
                                              <p:val>
                                                <p:strVal val="#ppt_x"/>
                                              </p:val>
                                            </p:tav>
                                          </p:tavLst>
                                        </p:anim>
                                        <p:anim calcmode="lin" valueType="num">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26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2900"/>
                                      </p:stCondLst>
                                      <p:childTnLst>
                                        <p:animScale>
                                          <p:cBhvr>
                                            <p:cTn id="232" dur="150" fill="hold"/>
                                            <p:tgtEl>
                                              <p:spTgt spid="42"/>
                                            </p:tgtEl>
                                          </p:cBhvr>
                                          <p:by x="110000" y="110000"/>
                                        </p:animScale>
                                      </p:childTnLst>
                                    </p:cTn>
                                  </p:par>
                                  <p:par>
                                    <p:cTn id="233" presetID="53" presetClass="entr" presetSubtype="16" fill="hold" grpId="0" nodeType="withEffect">
                                      <p:stCondLst>
                                        <p:cond delay="32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3500"/>
                                      </p:stCondLst>
                                      <p:childTnLst>
                                        <p:animScale>
                                          <p:cBhvr>
                                            <p:cTn id="239" dur="150" fill="hold"/>
                                            <p:tgtEl>
                                              <p:spTgt spid="43"/>
                                            </p:tgtEl>
                                          </p:cBhvr>
                                          <p:by x="110000" y="110000"/>
                                        </p:animScale>
                                      </p:childTnLst>
                                    </p:cTn>
                                  </p:par>
                                  <p:par>
                                    <p:cTn id="240" presetID="2" presetClass="entr" presetSubtype="2" fill="hold" grpId="0" nodeType="withEffect">
                                      <p:stCondLst>
                                        <p:cond delay="3500"/>
                                      </p:stCondLst>
                                      <p:childTnLst>
                                        <p:set>
                                          <p:cBhvr>
                                            <p:cTn id="241" dur="1" fill="hold">
                                              <p:stCondLst>
                                                <p:cond delay="0"/>
                                              </p:stCondLst>
                                            </p:cTn>
                                            <p:tgtEl>
                                              <p:spTgt spid="44"/>
                                            </p:tgtEl>
                                            <p:attrNameLst>
                                              <p:attrName>style.visibility</p:attrName>
                                            </p:attrNameLst>
                                          </p:cBhvr>
                                          <p:to>
                                            <p:strVal val="visible"/>
                                          </p:to>
                                        </p:set>
                                        <p:anim calcmode="lin" valueType="num">
                                          <p:cBhvr additive="base">
                                            <p:cTn id="242" dur="500" fill="hold"/>
                                            <p:tgtEl>
                                              <p:spTgt spid="44"/>
                                            </p:tgtEl>
                                            <p:attrNameLst>
                                              <p:attrName>ppt_x</p:attrName>
                                            </p:attrNameLst>
                                          </p:cBhvr>
                                          <p:tavLst>
                                            <p:tav tm="0">
                                              <p:val>
                                                <p:strVal val="1+#ppt_w/2"/>
                                              </p:val>
                                            </p:tav>
                                            <p:tav tm="100000">
                                              <p:val>
                                                <p:strVal val="#ppt_x"/>
                                              </p:val>
                                            </p:tav>
                                          </p:tavLst>
                                        </p:anim>
                                        <p:anim calcmode="lin" valueType="num">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3900"/>
                                      </p:stCondLst>
                                      <p:childTnLst>
                                        <p:set>
                                          <p:cBhvr>
                                            <p:cTn id="245" dur="1" fill="hold">
                                              <p:stCondLst>
                                                <p:cond delay="0"/>
                                              </p:stCondLst>
                                            </p:cTn>
                                            <p:tgtEl>
                                              <p:spTgt spid="45"/>
                                            </p:tgtEl>
                                            <p:attrNameLst>
                                              <p:attrName>style.visibility</p:attrName>
                                            </p:attrNameLst>
                                          </p:cBhvr>
                                          <p:to>
                                            <p:strVal val="visible"/>
                                          </p:to>
                                        </p:set>
                                        <p:anim calcmode="lin" valueType="num">
                                          <p:cBhvr>
                                            <p:cTn id="246" dur="300" fill="hold"/>
                                            <p:tgtEl>
                                              <p:spTgt spid="45"/>
                                            </p:tgtEl>
                                            <p:attrNameLst>
                                              <p:attrName>ppt_w</p:attrName>
                                            </p:attrNameLst>
                                          </p:cBhvr>
                                          <p:tavLst>
                                            <p:tav tm="0">
                                              <p:val>
                                                <p:fltVal val="0"/>
                                              </p:val>
                                            </p:tav>
                                            <p:tav tm="100000">
                                              <p:val>
                                                <p:strVal val="#ppt_w"/>
                                              </p:val>
                                            </p:tav>
                                          </p:tavLst>
                                        </p:anim>
                                        <p:anim calcmode="lin" valueType="num">
                                          <p:cBhvr>
                                            <p:cTn id="247" dur="300" fill="hold"/>
                                            <p:tgtEl>
                                              <p:spTgt spid="45"/>
                                            </p:tgtEl>
                                            <p:attrNameLst>
                                              <p:attrName>ppt_h</p:attrName>
                                            </p:attrNameLst>
                                          </p:cBhvr>
                                          <p:tavLst>
                                            <p:tav tm="0">
                                              <p:val>
                                                <p:fltVal val="0"/>
                                              </p:val>
                                            </p:tav>
                                            <p:tav tm="100000">
                                              <p:val>
                                                <p:strVal val="#ppt_h"/>
                                              </p:val>
                                            </p:tav>
                                          </p:tavLst>
                                        </p:anim>
                                        <p:animEffect transition="in" filter="fade">
                                          <p:cBhvr>
                                            <p:cTn id="248" dur="300"/>
                                            <p:tgtEl>
                                              <p:spTgt spid="45"/>
                                            </p:tgtEl>
                                          </p:cBhvr>
                                        </p:animEffect>
                                      </p:childTnLst>
                                    </p:cTn>
                                  </p:par>
                                  <p:par>
                                    <p:cTn id="249" presetID="6" presetClass="emph" presetSubtype="0" autoRev="1" fill="hold" grpId="1" nodeType="withEffect">
                                      <p:stCondLst>
                                        <p:cond delay="4200"/>
                                      </p:stCondLst>
                                      <p:childTnLst>
                                        <p:animScale>
                                          <p:cBhvr>
                                            <p:cTn id="250" dur="150" fill="hold"/>
                                            <p:tgtEl>
                                              <p:spTgt spid="45"/>
                                            </p:tgtEl>
                                          </p:cBhvr>
                                          <p:by x="110000" y="110000"/>
                                        </p:animScale>
                                      </p:childTnLst>
                                    </p:cTn>
                                  </p:par>
                                  <p:par>
                                    <p:cTn id="251" presetID="53" presetClass="entr" presetSubtype="16" fill="hold" grpId="0" nodeType="withEffect">
                                      <p:stCondLst>
                                        <p:cond delay="4500"/>
                                      </p:stCondLst>
                                      <p:childTnLst>
                                        <p:set>
                                          <p:cBhvr>
                                            <p:cTn id="252" dur="1" fill="hold">
                                              <p:stCondLst>
                                                <p:cond delay="0"/>
                                              </p:stCondLst>
                                            </p:cTn>
                                            <p:tgtEl>
                                              <p:spTgt spid="46"/>
                                            </p:tgtEl>
                                            <p:attrNameLst>
                                              <p:attrName>style.visibility</p:attrName>
                                            </p:attrNameLst>
                                          </p:cBhvr>
                                          <p:to>
                                            <p:strVal val="visible"/>
                                          </p:to>
                                        </p:set>
                                        <p:anim calcmode="lin" valueType="num">
                                          <p:cBhvr>
                                            <p:cTn id="253" dur="300" fill="hold"/>
                                            <p:tgtEl>
                                              <p:spTgt spid="46"/>
                                            </p:tgtEl>
                                            <p:attrNameLst>
                                              <p:attrName>ppt_w</p:attrName>
                                            </p:attrNameLst>
                                          </p:cBhvr>
                                          <p:tavLst>
                                            <p:tav tm="0">
                                              <p:val>
                                                <p:fltVal val="0"/>
                                              </p:val>
                                            </p:tav>
                                            <p:tav tm="100000">
                                              <p:val>
                                                <p:strVal val="#ppt_w"/>
                                              </p:val>
                                            </p:tav>
                                          </p:tavLst>
                                        </p:anim>
                                        <p:anim calcmode="lin" valueType="num">
                                          <p:cBhvr>
                                            <p:cTn id="254" dur="300" fill="hold"/>
                                            <p:tgtEl>
                                              <p:spTgt spid="46"/>
                                            </p:tgtEl>
                                            <p:attrNameLst>
                                              <p:attrName>ppt_h</p:attrName>
                                            </p:attrNameLst>
                                          </p:cBhvr>
                                          <p:tavLst>
                                            <p:tav tm="0">
                                              <p:val>
                                                <p:fltVal val="0"/>
                                              </p:val>
                                            </p:tav>
                                            <p:tav tm="100000">
                                              <p:val>
                                                <p:strVal val="#ppt_h"/>
                                              </p:val>
                                            </p:tav>
                                          </p:tavLst>
                                        </p:anim>
                                        <p:animEffect transition="in" filter="fade">
                                          <p:cBhvr>
                                            <p:cTn id="255" dur="300"/>
                                            <p:tgtEl>
                                              <p:spTgt spid="46"/>
                                            </p:tgtEl>
                                          </p:cBhvr>
                                        </p:animEffect>
                                      </p:childTnLst>
                                    </p:cTn>
                                  </p:par>
                                  <p:par>
                                    <p:cTn id="256" presetID="6" presetClass="emph" presetSubtype="0" autoRev="1" fill="hold" grpId="1" nodeType="withEffect">
                                      <p:stCondLst>
                                        <p:cond delay="4800"/>
                                      </p:stCondLst>
                                      <p:childTnLst>
                                        <p:animScale>
                                          <p:cBhvr>
                                            <p:cTn id="257" dur="150" fill="hold"/>
                                            <p:tgtEl>
                                              <p:spTgt spid="46"/>
                                            </p:tgtEl>
                                          </p:cBhvr>
                                          <p:by x="110000" y="110000"/>
                                        </p:animScale>
                                      </p:childTnLst>
                                    </p:cTn>
                                  </p:par>
                                  <p:par>
                                    <p:cTn id="258" presetID="2" presetClass="entr" presetSubtype="2" fill="hold" grpId="0" nodeType="withEffect">
                                      <p:stCondLst>
                                        <p:cond delay="4800"/>
                                      </p:stCondLst>
                                      <p:childTnLst>
                                        <p:set>
                                          <p:cBhvr>
                                            <p:cTn id="259" dur="1" fill="hold">
                                              <p:stCondLst>
                                                <p:cond delay="0"/>
                                              </p:stCondLst>
                                            </p:cTn>
                                            <p:tgtEl>
                                              <p:spTgt spid="47"/>
                                            </p:tgtEl>
                                            <p:attrNameLst>
                                              <p:attrName>style.visibility</p:attrName>
                                            </p:attrNameLst>
                                          </p:cBhvr>
                                          <p:to>
                                            <p:strVal val="visible"/>
                                          </p:to>
                                        </p:set>
                                        <p:anim calcmode="lin" valueType="num">
                                          <p:cBhvr additive="base">
                                            <p:cTn id="260" dur="500" fill="hold"/>
                                            <p:tgtEl>
                                              <p:spTgt spid="47"/>
                                            </p:tgtEl>
                                            <p:attrNameLst>
                                              <p:attrName>ppt_x</p:attrName>
                                            </p:attrNameLst>
                                          </p:cBhvr>
                                          <p:tavLst>
                                            <p:tav tm="0">
                                              <p:val>
                                                <p:strVal val="1+#ppt_w/2"/>
                                              </p:val>
                                            </p:tav>
                                            <p:tav tm="100000">
                                              <p:val>
                                                <p:strVal val="#ppt_x"/>
                                              </p:val>
                                            </p:tav>
                                          </p:tavLst>
                                        </p:anim>
                                        <p:anim calcmode="lin" valueType="num">
                                          <p:cBhvr additive="base">
                                            <p:cTn id="261" dur="500" fill="hold"/>
                                            <p:tgtEl>
                                              <p:spTgt spid="47"/>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5200"/>
                                      </p:stCondLst>
                                      <p:childTnLst>
                                        <p:set>
                                          <p:cBhvr>
                                            <p:cTn id="263" dur="1" fill="hold">
                                              <p:stCondLst>
                                                <p:cond delay="0"/>
                                              </p:stCondLst>
                                            </p:cTn>
                                            <p:tgtEl>
                                              <p:spTgt spid="48"/>
                                            </p:tgtEl>
                                            <p:attrNameLst>
                                              <p:attrName>style.visibility</p:attrName>
                                            </p:attrNameLst>
                                          </p:cBhvr>
                                          <p:to>
                                            <p:strVal val="visible"/>
                                          </p:to>
                                        </p:set>
                                        <p:anim calcmode="lin" valueType="num">
                                          <p:cBhvr>
                                            <p:cTn id="264" dur="300" fill="hold"/>
                                            <p:tgtEl>
                                              <p:spTgt spid="48"/>
                                            </p:tgtEl>
                                            <p:attrNameLst>
                                              <p:attrName>ppt_w</p:attrName>
                                            </p:attrNameLst>
                                          </p:cBhvr>
                                          <p:tavLst>
                                            <p:tav tm="0">
                                              <p:val>
                                                <p:fltVal val="0"/>
                                              </p:val>
                                            </p:tav>
                                            <p:tav tm="100000">
                                              <p:val>
                                                <p:strVal val="#ppt_w"/>
                                              </p:val>
                                            </p:tav>
                                          </p:tavLst>
                                        </p:anim>
                                        <p:anim calcmode="lin" valueType="num">
                                          <p:cBhvr>
                                            <p:cTn id="265" dur="300" fill="hold"/>
                                            <p:tgtEl>
                                              <p:spTgt spid="48"/>
                                            </p:tgtEl>
                                            <p:attrNameLst>
                                              <p:attrName>ppt_h</p:attrName>
                                            </p:attrNameLst>
                                          </p:cBhvr>
                                          <p:tavLst>
                                            <p:tav tm="0">
                                              <p:val>
                                                <p:fltVal val="0"/>
                                              </p:val>
                                            </p:tav>
                                            <p:tav tm="100000">
                                              <p:val>
                                                <p:strVal val="#ppt_h"/>
                                              </p:val>
                                            </p:tav>
                                          </p:tavLst>
                                        </p:anim>
                                        <p:animEffect transition="in" filter="fade">
                                          <p:cBhvr>
                                            <p:cTn id="266" dur="300"/>
                                            <p:tgtEl>
                                              <p:spTgt spid="48"/>
                                            </p:tgtEl>
                                          </p:cBhvr>
                                        </p:animEffect>
                                      </p:childTnLst>
                                    </p:cTn>
                                  </p:par>
                                  <p:par>
                                    <p:cTn id="267" presetID="6" presetClass="emph" presetSubtype="0" autoRev="1" fill="hold" grpId="1" nodeType="withEffect">
                                      <p:stCondLst>
                                        <p:cond delay="5500"/>
                                      </p:stCondLst>
                                      <p:childTnLst>
                                        <p:animScale>
                                          <p:cBhvr>
                                            <p:cTn id="268" dur="150" fill="hold"/>
                                            <p:tgtEl>
                                              <p:spTgt spid="48"/>
                                            </p:tgtEl>
                                          </p:cBhvr>
                                          <p:by x="110000" y="110000"/>
                                        </p:animScale>
                                      </p:childTnLst>
                                    </p:cTn>
                                  </p:par>
                                  <p:par>
                                    <p:cTn id="269" presetID="53" presetClass="entr" presetSubtype="16" fill="hold" grpId="0" nodeType="withEffect">
                                      <p:stCondLst>
                                        <p:cond delay="5800"/>
                                      </p:stCondLst>
                                      <p:childTnLst>
                                        <p:set>
                                          <p:cBhvr>
                                            <p:cTn id="270" dur="1" fill="hold">
                                              <p:stCondLst>
                                                <p:cond delay="0"/>
                                              </p:stCondLst>
                                            </p:cTn>
                                            <p:tgtEl>
                                              <p:spTgt spid="49"/>
                                            </p:tgtEl>
                                            <p:attrNameLst>
                                              <p:attrName>style.visibility</p:attrName>
                                            </p:attrNameLst>
                                          </p:cBhvr>
                                          <p:to>
                                            <p:strVal val="visible"/>
                                          </p:to>
                                        </p:set>
                                        <p:anim calcmode="lin" valueType="num">
                                          <p:cBhvr>
                                            <p:cTn id="271" dur="300" fill="hold"/>
                                            <p:tgtEl>
                                              <p:spTgt spid="49"/>
                                            </p:tgtEl>
                                            <p:attrNameLst>
                                              <p:attrName>ppt_w</p:attrName>
                                            </p:attrNameLst>
                                          </p:cBhvr>
                                          <p:tavLst>
                                            <p:tav tm="0">
                                              <p:val>
                                                <p:fltVal val="0"/>
                                              </p:val>
                                            </p:tav>
                                            <p:tav tm="100000">
                                              <p:val>
                                                <p:strVal val="#ppt_w"/>
                                              </p:val>
                                            </p:tav>
                                          </p:tavLst>
                                        </p:anim>
                                        <p:anim calcmode="lin" valueType="num">
                                          <p:cBhvr>
                                            <p:cTn id="272" dur="300" fill="hold"/>
                                            <p:tgtEl>
                                              <p:spTgt spid="49"/>
                                            </p:tgtEl>
                                            <p:attrNameLst>
                                              <p:attrName>ppt_h</p:attrName>
                                            </p:attrNameLst>
                                          </p:cBhvr>
                                          <p:tavLst>
                                            <p:tav tm="0">
                                              <p:val>
                                                <p:fltVal val="0"/>
                                              </p:val>
                                            </p:tav>
                                            <p:tav tm="100000">
                                              <p:val>
                                                <p:strVal val="#ppt_h"/>
                                              </p:val>
                                            </p:tav>
                                          </p:tavLst>
                                        </p:anim>
                                        <p:animEffect transition="in" filter="fade">
                                          <p:cBhvr>
                                            <p:cTn id="273" dur="300"/>
                                            <p:tgtEl>
                                              <p:spTgt spid="49"/>
                                            </p:tgtEl>
                                          </p:cBhvr>
                                        </p:animEffect>
                                      </p:childTnLst>
                                    </p:cTn>
                                  </p:par>
                                  <p:par>
                                    <p:cTn id="274" presetID="6" presetClass="emph" presetSubtype="0" autoRev="1" fill="hold" grpId="1" nodeType="withEffect">
                                      <p:stCondLst>
                                        <p:cond delay="6100"/>
                                      </p:stCondLst>
                                      <p:childTnLst>
                                        <p:animScale>
                                          <p:cBhvr>
                                            <p:cTn id="275" dur="150" fill="hold"/>
                                            <p:tgtEl>
                                              <p:spTgt spid="49"/>
                                            </p:tgtEl>
                                          </p:cBhvr>
                                          <p:by x="110000" y="110000"/>
                                        </p:animScale>
                                      </p:childTnLst>
                                    </p:cTn>
                                  </p:par>
                                  <p:par>
                                    <p:cTn id="276" presetID="2" presetClass="entr" presetSubtype="2" fill="hold" grpId="0" nodeType="withEffect">
                                      <p:stCondLst>
                                        <p:cond delay="6100"/>
                                      </p:stCondLst>
                                      <p:childTnLst>
                                        <p:set>
                                          <p:cBhvr>
                                            <p:cTn id="277" dur="1" fill="hold">
                                              <p:stCondLst>
                                                <p:cond delay="0"/>
                                              </p:stCondLst>
                                            </p:cTn>
                                            <p:tgtEl>
                                              <p:spTgt spid="50"/>
                                            </p:tgtEl>
                                            <p:attrNameLst>
                                              <p:attrName>style.visibility</p:attrName>
                                            </p:attrNameLst>
                                          </p:cBhvr>
                                          <p:to>
                                            <p:strVal val="visible"/>
                                          </p:to>
                                        </p:set>
                                        <p:anim calcmode="lin" valueType="num">
                                          <p:cBhvr additive="base">
                                            <p:cTn id="278" dur="500" fill="hold"/>
                                            <p:tgtEl>
                                              <p:spTgt spid="50"/>
                                            </p:tgtEl>
                                            <p:attrNameLst>
                                              <p:attrName>ppt_x</p:attrName>
                                            </p:attrNameLst>
                                          </p:cBhvr>
                                          <p:tavLst>
                                            <p:tav tm="0">
                                              <p:val>
                                                <p:strVal val="1+#ppt_w/2"/>
                                              </p:val>
                                            </p:tav>
                                            <p:tav tm="100000">
                                              <p:val>
                                                <p:strVal val="#ppt_x"/>
                                              </p:val>
                                            </p:tav>
                                          </p:tavLst>
                                        </p:anim>
                                        <p:anim calcmode="lin" valueType="num">
                                          <p:cBhvr additive="base">
                                            <p:cTn id="279" dur="500" fill="hold"/>
                                            <p:tgtEl>
                                              <p:spTgt spid="50"/>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6500"/>
                                      </p:stCondLst>
                                      <p:childTnLst>
                                        <p:set>
                                          <p:cBhvr>
                                            <p:cTn id="281" dur="1" fill="hold">
                                              <p:stCondLst>
                                                <p:cond delay="0"/>
                                              </p:stCondLst>
                                            </p:cTn>
                                            <p:tgtEl>
                                              <p:spTgt spid="54"/>
                                            </p:tgtEl>
                                            <p:attrNameLst>
                                              <p:attrName>style.visibility</p:attrName>
                                            </p:attrNameLst>
                                          </p:cBhvr>
                                          <p:to>
                                            <p:strVal val="visible"/>
                                          </p:to>
                                        </p:set>
                                        <p:anim calcmode="lin" valueType="num">
                                          <p:cBhvr>
                                            <p:cTn id="282" dur="300" fill="hold"/>
                                            <p:tgtEl>
                                              <p:spTgt spid="54"/>
                                            </p:tgtEl>
                                            <p:attrNameLst>
                                              <p:attrName>ppt_w</p:attrName>
                                            </p:attrNameLst>
                                          </p:cBhvr>
                                          <p:tavLst>
                                            <p:tav tm="0">
                                              <p:val>
                                                <p:fltVal val="0"/>
                                              </p:val>
                                            </p:tav>
                                            <p:tav tm="100000">
                                              <p:val>
                                                <p:strVal val="#ppt_w"/>
                                              </p:val>
                                            </p:tav>
                                          </p:tavLst>
                                        </p:anim>
                                        <p:anim calcmode="lin" valueType="num">
                                          <p:cBhvr>
                                            <p:cTn id="283" dur="300" fill="hold"/>
                                            <p:tgtEl>
                                              <p:spTgt spid="54"/>
                                            </p:tgtEl>
                                            <p:attrNameLst>
                                              <p:attrName>ppt_h</p:attrName>
                                            </p:attrNameLst>
                                          </p:cBhvr>
                                          <p:tavLst>
                                            <p:tav tm="0">
                                              <p:val>
                                                <p:fltVal val="0"/>
                                              </p:val>
                                            </p:tav>
                                            <p:tav tm="100000">
                                              <p:val>
                                                <p:strVal val="#ppt_h"/>
                                              </p:val>
                                            </p:tav>
                                          </p:tavLst>
                                        </p:anim>
                                        <p:animEffect transition="in" filter="fade">
                                          <p:cBhvr>
                                            <p:cTn id="284" dur="300"/>
                                            <p:tgtEl>
                                              <p:spTgt spid="54"/>
                                            </p:tgtEl>
                                          </p:cBhvr>
                                        </p:animEffect>
                                      </p:childTnLst>
                                    </p:cTn>
                                  </p:par>
                                  <p:par>
                                    <p:cTn id="285" presetID="6" presetClass="emph" presetSubtype="0" autoRev="1" fill="hold" grpId="1" nodeType="withEffect">
                                      <p:stCondLst>
                                        <p:cond delay="6800"/>
                                      </p:stCondLst>
                                      <p:childTnLst>
                                        <p:animScale>
                                          <p:cBhvr>
                                            <p:cTn id="286" dur="150" fill="hold"/>
                                            <p:tgtEl>
                                              <p:spTgt spid="54"/>
                                            </p:tgtEl>
                                          </p:cBhvr>
                                          <p:by x="110000" y="110000"/>
                                        </p:animScale>
                                      </p:childTnLst>
                                    </p:cTn>
                                  </p:par>
                                  <p:par>
                                    <p:cTn id="287" presetID="53" presetClass="entr" presetSubtype="16" fill="hold" grpId="0" nodeType="withEffect">
                                      <p:stCondLst>
                                        <p:cond delay="7100"/>
                                      </p:stCondLst>
                                      <p:childTnLst>
                                        <p:set>
                                          <p:cBhvr>
                                            <p:cTn id="288" dur="1" fill="hold">
                                              <p:stCondLst>
                                                <p:cond delay="0"/>
                                              </p:stCondLst>
                                            </p:cTn>
                                            <p:tgtEl>
                                              <p:spTgt spid="55"/>
                                            </p:tgtEl>
                                            <p:attrNameLst>
                                              <p:attrName>style.visibility</p:attrName>
                                            </p:attrNameLst>
                                          </p:cBhvr>
                                          <p:to>
                                            <p:strVal val="visible"/>
                                          </p:to>
                                        </p:set>
                                        <p:anim calcmode="lin" valueType="num">
                                          <p:cBhvr>
                                            <p:cTn id="289" dur="300" fill="hold"/>
                                            <p:tgtEl>
                                              <p:spTgt spid="55"/>
                                            </p:tgtEl>
                                            <p:attrNameLst>
                                              <p:attrName>ppt_w</p:attrName>
                                            </p:attrNameLst>
                                          </p:cBhvr>
                                          <p:tavLst>
                                            <p:tav tm="0">
                                              <p:val>
                                                <p:fltVal val="0"/>
                                              </p:val>
                                            </p:tav>
                                            <p:tav tm="100000">
                                              <p:val>
                                                <p:strVal val="#ppt_w"/>
                                              </p:val>
                                            </p:tav>
                                          </p:tavLst>
                                        </p:anim>
                                        <p:anim calcmode="lin" valueType="num">
                                          <p:cBhvr>
                                            <p:cTn id="290" dur="300" fill="hold"/>
                                            <p:tgtEl>
                                              <p:spTgt spid="55"/>
                                            </p:tgtEl>
                                            <p:attrNameLst>
                                              <p:attrName>ppt_h</p:attrName>
                                            </p:attrNameLst>
                                          </p:cBhvr>
                                          <p:tavLst>
                                            <p:tav tm="0">
                                              <p:val>
                                                <p:fltVal val="0"/>
                                              </p:val>
                                            </p:tav>
                                            <p:tav tm="100000">
                                              <p:val>
                                                <p:strVal val="#ppt_h"/>
                                              </p:val>
                                            </p:tav>
                                          </p:tavLst>
                                        </p:anim>
                                        <p:animEffect transition="in" filter="fade">
                                          <p:cBhvr>
                                            <p:cTn id="291" dur="300"/>
                                            <p:tgtEl>
                                              <p:spTgt spid="55"/>
                                            </p:tgtEl>
                                          </p:cBhvr>
                                        </p:animEffect>
                                      </p:childTnLst>
                                    </p:cTn>
                                  </p:par>
                                  <p:par>
                                    <p:cTn id="292" presetID="6" presetClass="emph" presetSubtype="0" autoRev="1" fill="hold" grpId="1" nodeType="withEffect">
                                      <p:stCondLst>
                                        <p:cond delay="7400"/>
                                      </p:stCondLst>
                                      <p:childTnLst>
                                        <p:animScale>
                                          <p:cBhvr>
                                            <p:cTn id="293" dur="150" fill="hold"/>
                                            <p:tgtEl>
                                              <p:spTgt spid="55"/>
                                            </p:tgtEl>
                                          </p:cBhvr>
                                          <p:by x="110000" y="110000"/>
                                        </p:animScale>
                                      </p:childTnLst>
                                    </p:cTn>
                                  </p:par>
                                  <p:par>
                                    <p:cTn id="294" presetID="2" presetClass="entr" presetSubtype="2" fill="hold" grpId="0" nodeType="withEffect">
                                      <p:stCondLst>
                                        <p:cond delay="7400"/>
                                      </p:stCondLst>
                                      <p:childTnLst>
                                        <p:set>
                                          <p:cBhvr>
                                            <p:cTn id="295" dur="1" fill="hold">
                                              <p:stCondLst>
                                                <p:cond delay="0"/>
                                              </p:stCondLst>
                                            </p:cTn>
                                            <p:tgtEl>
                                              <p:spTgt spid="56"/>
                                            </p:tgtEl>
                                            <p:attrNameLst>
                                              <p:attrName>style.visibility</p:attrName>
                                            </p:attrNameLst>
                                          </p:cBhvr>
                                          <p:to>
                                            <p:strVal val="visible"/>
                                          </p:to>
                                        </p:set>
                                        <p:anim calcmode="lin" valueType="num">
                                          <p:cBhvr additive="base">
                                            <p:cTn id="296" dur="500" fill="hold"/>
                                            <p:tgtEl>
                                              <p:spTgt spid="56"/>
                                            </p:tgtEl>
                                            <p:attrNameLst>
                                              <p:attrName>ppt_x</p:attrName>
                                            </p:attrNameLst>
                                          </p:cBhvr>
                                          <p:tavLst>
                                            <p:tav tm="0">
                                              <p:val>
                                                <p:strVal val="1+#ppt_w/2"/>
                                              </p:val>
                                            </p:tav>
                                            <p:tav tm="100000">
                                              <p:val>
                                                <p:strVal val="#ppt_x"/>
                                              </p:val>
                                            </p:tav>
                                          </p:tavLst>
                                        </p:anim>
                                        <p:anim calcmode="lin" valueType="num">
                                          <p:cBhvr additive="base">
                                            <p:cTn id="297"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bldLvl="0" animBg="1"/>
          <p:bldP spid="10" grpId="1" bldLvl="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36" grpId="1" animBg="1"/>
          <p:bldP spid="40" grpId="0"/>
          <p:bldP spid="40" grpId="1"/>
          <p:bldP spid="41" grpId="0"/>
          <p:bldP spid="42" grpId="0" animBg="1"/>
          <p:bldP spid="42" grpId="1" animBg="1"/>
          <p:bldP spid="43" grpId="0"/>
          <p:bldP spid="43" grpId="1"/>
          <p:bldP spid="44" grpId="0"/>
          <p:bldP spid="45" grpId="0" animBg="1"/>
          <p:bldP spid="45" grpId="1" animBg="1"/>
          <p:bldP spid="46" grpId="0"/>
          <p:bldP spid="46" grpId="1"/>
          <p:bldP spid="47" grpId="0"/>
          <p:bldP spid="48" grpId="0" animBg="1"/>
          <p:bldP spid="48" grpId="1" animBg="1"/>
          <p:bldP spid="49" grpId="0"/>
          <p:bldP spid="49" grpId="1"/>
          <p:bldP spid="50" grpId="0"/>
          <p:bldP spid="54" grpId="0" animBg="1"/>
          <p:bldP spid="54" grpId="1" animBg="1"/>
          <p:bldP spid="55" grpId="0"/>
          <p:bldP spid="55" grpId="1"/>
          <p:bldP spid="5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875977"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800423"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35248"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1038548"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12"/>
          <p:cNvSpPr>
            <a:spLocks noChangeArrowheads="1"/>
          </p:cNvSpPr>
          <p:nvPr/>
        </p:nvSpPr>
        <p:spPr bwMode="auto">
          <a:xfrm>
            <a:off x="1556073"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759148"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2219648"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2" name="Oval 15"/>
          <p:cNvSpPr>
            <a:spLocks noChangeArrowheads="1"/>
          </p:cNvSpPr>
          <p:nvPr/>
        </p:nvSpPr>
        <p:spPr bwMode="auto">
          <a:xfrm>
            <a:off x="2610173"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3" name="Oval 16"/>
          <p:cNvSpPr>
            <a:spLocks noChangeArrowheads="1"/>
          </p:cNvSpPr>
          <p:nvPr/>
        </p:nvSpPr>
        <p:spPr bwMode="auto">
          <a:xfrm>
            <a:off x="1422723"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644848"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1930723"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1175073"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892498"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89223"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380677"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5123"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8773"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273373"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44773"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91419" y="5009198"/>
            <a:ext cx="231447" cy="231447"/>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38448"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165423"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60648"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130498"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406723"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79052"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345752"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761677"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 name="Text Box 2"/>
          <p:cNvSpPr txBox="1"/>
          <p:nvPr/>
        </p:nvSpPr>
        <p:spPr>
          <a:xfrm>
            <a:off x="2771775" y="436880"/>
            <a:ext cx="3048000" cy="398780"/>
          </a:xfrm>
          <a:prstGeom prst="rect">
            <a:avLst/>
          </a:prstGeom>
          <a:noFill/>
        </p:spPr>
        <p:txBody>
          <a:bodyPr wrap="square" rtlCol="0">
            <a:spAutoFit/>
            <a:scene3d>
              <a:camera prst="orthographicFront"/>
              <a:lightRig rig="threePt" dir="t"/>
            </a:scene3d>
          </a:bodyPr>
          <a:p>
            <a:pPr algn="ctr"/>
            <a:r>
              <a:rPr lang="en-IN" altLang="en-US" sz="2000" b="1" u="sng">
                <a:ln/>
                <a:solidFill>
                  <a:schemeClr val="tx1"/>
                </a:solidFill>
                <a:effectLst>
                  <a:outerShdw blurRad="38100" dist="19050" dir="2700000" algn="tl" rotWithShape="0">
                    <a:schemeClr val="dk1">
                      <a:alpha val="40000"/>
                    </a:schemeClr>
                  </a:outerShdw>
                </a:effectLst>
              </a:rPr>
              <a:t>FLOW CHART</a:t>
            </a:r>
            <a:endParaRPr lang="en-IN" altLang="en-US" sz="2000" b="1" u="sng">
              <a:ln/>
              <a:solidFill>
                <a:schemeClr val="tx1"/>
              </a:solidFill>
              <a:effectLst>
                <a:outerShdw blurRad="38100" dist="19050" dir="2700000" algn="tl" rotWithShape="0">
                  <a:schemeClr val="dk1">
                    <a:alpha val="40000"/>
                  </a:schemeClr>
                </a:outerShdw>
              </a:effectLst>
            </a:endParaRPr>
          </a:p>
        </p:txBody>
      </p:sp>
      <p:pic>
        <p:nvPicPr>
          <p:cNvPr id="6" name="Picture 5" descr="Flow"/>
          <p:cNvPicPr>
            <a:picLocks noChangeAspect="1"/>
          </p:cNvPicPr>
          <p:nvPr/>
        </p:nvPicPr>
        <p:blipFill>
          <a:blip r:embed="rId1"/>
          <a:stretch>
            <a:fillRect/>
          </a:stretch>
        </p:blipFill>
        <p:spPr>
          <a:xfrm>
            <a:off x="298450" y="918845"/>
            <a:ext cx="8509000" cy="3859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7" grpId="0" bldLvl="0" animBg="1"/>
      <p:bldP spid="7" grpId="1" bldLvl="0" animBg="1"/>
      <p:bldP spid="8" grpId="0" bldLvl="0" animBg="1"/>
      <p:bldP spid="8" grpId="1" bldLvl="0" animBg="1"/>
      <p:bldP spid="9" grpId="0" bldLvl="0" animBg="1"/>
      <p:bldP spid="9" grpId="1" bldLvl="0" animBg="1"/>
      <p:bldP spid="10" grpId="0" bldLvl="0" animBg="1"/>
      <p:bldP spid="10" grpId="1" bldLvl="0" animBg="1"/>
      <p:bldP spid="11" grpId="0" bldLvl="0" animBg="1"/>
      <p:bldP spid="11" grpId="1"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01</a:t>
            </a:r>
            <a:endParaRPr kumimoji="0" lang="zh-CN" altLang="zh-CN" sz="10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sp>
        <p:nvSpPr>
          <p:cNvPr id="36" name="Rectangle 39"/>
          <p:cNvSpPr>
            <a:spLocks noChangeArrowheads="1"/>
          </p:cNvSpPr>
          <p:nvPr/>
        </p:nvSpPr>
        <p:spPr bwMode="auto">
          <a:xfrm>
            <a:off x="4433570" y="2289810"/>
            <a:ext cx="2437130" cy="78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lvl="0" algn="ctr"/>
            <a:r>
              <a:rPr lang="en-IN" altLang="zh-CN" sz="2400" b="1" dirty="0">
                <a:solidFill>
                  <a:prstClr val="black">
                    <a:lumMod val="65000"/>
                    <a:lumOff val="35000"/>
                  </a:prstClr>
                </a:solidFill>
                <a:latin typeface="Microsoft YaHei" panose="020B0503020204020204" pitchFamily="34" charset="-122"/>
                <a:ea typeface="Microsoft YaHei" panose="020B0503020204020204" pitchFamily="34" charset="-122"/>
              </a:rPr>
              <a:t>LANDING PAGE</a:t>
            </a:r>
            <a:endParaRPr lang="en-IN" altLang="zh-CN" sz="2400" b="1" dirty="0">
              <a:solidFill>
                <a:prstClr val="black">
                  <a:lumMod val="65000"/>
                  <a:lumOff val="35000"/>
                </a:prst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115616" y="2282728"/>
            <a:ext cx="2664296" cy="161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Landing Page is the Page that prints the Pharmacy Name (MAK-SAD Pharmacy).</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The Printing of Name is done using the printf() in C language.gotoxy() function helps to align text on the Terminal, and color.c file ha s different color functions which color the text printed on the Terminal.</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633934"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EA5514"/>
          </a:solidFill>
          <a:ln w="6350">
            <a:noFill/>
          </a:ln>
        </p:spPr>
        <p:txBody>
          <a:bodyPr vert="horz" wrap="square" lIns="91440" tIns="45720" rIns="91440" bIns="45720" numCol="1" anchor="t" anchorCtr="0" compatLnSpc="1"/>
          <a:lstStyle/>
          <a:p>
            <a:endParaRPr lang="zh-CN" altLang="en-US"/>
          </a:p>
        </p:txBody>
      </p:sp>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01</a:t>
            </a:r>
            <a:endParaRPr kumimoji="0" lang="zh-CN" altLang="zh-CN" sz="1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cs typeface="SimSun" panose="02010600030101010101" pitchFamily="2" charset="-122"/>
            </a:endParaRPr>
          </a:p>
        </p:txBody>
      </p:sp>
      <p:sp>
        <p:nvSpPr>
          <p:cNvPr id="19" name="Rectangle 39"/>
          <p:cNvSpPr>
            <a:spLocks noChangeArrowheads="1"/>
          </p:cNvSpPr>
          <p:nvPr/>
        </p:nvSpPr>
        <p:spPr bwMode="auto">
          <a:xfrm>
            <a:off x="915987" y="343258"/>
            <a:ext cx="2778059"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sz="1400" dirty="0">
                <a:solidFill>
                  <a:schemeClr val="tx1">
                    <a:lumMod val="50000"/>
                    <a:lumOff val="50000"/>
                  </a:schemeClr>
                </a:solidFill>
                <a:latin typeface="Microsoft YaHei" panose="020B0503020204020204" pitchFamily="34" charset="-122"/>
                <a:ea typeface="Microsoft YaHei" panose="020B0503020204020204" pitchFamily="34" charset="-122"/>
              </a:rPr>
              <a:t>LANDING PAGE</a:t>
            </a:r>
            <a:endParaRPr lang="en-IN" altLang="zh-CN" sz="14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
        <p:nvSpPr>
          <p:cNvPr id="2" name="圆角矩形 1"/>
          <p:cNvSpPr/>
          <p:nvPr/>
        </p:nvSpPr>
        <p:spPr>
          <a:xfrm>
            <a:off x="617548" y="1562844"/>
            <a:ext cx="1508677" cy="288031"/>
          </a:xfrm>
          <a:prstGeom prst="roundRect">
            <a:avLst>
              <a:gd name="adj" fmla="val 50000"/>
            </a:avLst>
          </a:prstGeom>
          <a:solidFill>
            <a:srgbClr val="EA5514"/>
          </a:solidFill>
          <a:ln w="6350" cap="flat">
            <a:noFill/>
            <a:prstDash val="solid"/>
            <a:miter lim="800000"/>
          </a:ln>
        </p:spPr>
        <p:txBody>
          <a:bodyPr vert="horz" wrap="square" lIns="91440" tIns="45720" rIns="91440" bIns="45720" numCol="1" anchor="ctr" anchorCtr="0" compatLnSpc="1"/>
          <a:lstStyle/>
          <a:p>
            <a:pPr lvl="0" algn="ctr"/>
            <a:r>
              <a:rPr lang="en-IN" altLang="en-US" sz="1600" dirty="0">
                <a:ln w="6350">
                  <a:noFill/>
                </a:ln>
                <a:solidFill>
                  <a:schemeClr val="bg1"/>
                </a:solidFill>
                <a:latin typeface="Impact" panose="020B0806030902050204" pitchFamily="34" charset="0"/>
                <a:ea typeface="Microsoft YaHei" panose="020B0503020204020204" pitchFamily="34" charset="-122"/>
              </a:rPr>
              <a:t>Landing Page</a:t>
            </a:r>
            <a:endParaRPr lang="en-IN" altLang="en-US" sz="1600" dirty="0">
              <a:ln w="6350">
                <a:noFill/>
              </a:ln>
              <a:solidFill>
                <a:schemeClr val="bg1"/>
              </a:solidFill>
              <a:latin typeface="Impact" panose="020B0806030902050204" pitchFamily="34" charset="0"/>
              <a:ea typeface="Microsoft YaHei" panose="020B0503020204020204" pitchFamily="34" charset="-122"/>
            </a:endParaRPr>
          </a:p>
        </p:txBody>
      </p:sp>
      <p:pic>
        <p:nvPicPr>
          <p:cNvPr id="7" name="Picture 6" descr="Landing Page"/>
          <p:cNvPicPr>
            <a:picLocks noChangeAspect="1"/>
          </p:cNvPicPr>
          <p:nvPr/>
        </p:nvPicPr>
        <p:blipFill>
          <a:blip r:embed="rId1"/>
          <a:stretch>
            <a:fillRect/>
          </a:stretch>
        </p:blipFill>
        <p:spPr>
          <a:xfrm>
            <a:off x="4298315" y="1339850"/>
            <a:ext cx="4218305" cy="319468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10"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a:t>
            </a:r>
            <a:r>
              <a:rPr kumimoji="0" lang="en-IN" altLang="en-US"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2</a:t>
            </a:r>
            <a:endParaRPr kumimoji="0" lang="en-IN" altLang="en-US"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endParaRPr>
          </a:p>
        </p:txBody>
      </p:sp>
      <p:sp>
        <p:nvSpPr>
          <p:cNvPr id="36" name="Rectangle 39"/>
          <p:cNvSpPr>
            <a:spLocks noChangeArrowheads="1"/>
          </p:cNvSpPr>
          <p:nvPr/>
        </p:nvSpPr>
        <p:spPr bwMode="auto">
          <a:xfrm>
            <a:off x="4433570" y="2289810"/>
            <a:ext cx="2437130" cy="78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lvl="0" algn="ctr"/>
            <a:r>
              <a:rPr lang="en-IN" altLang="zh-CN" sz="2400" b="1" dirty="0">
                <a:solidFill>
                  <a:prstClr val="black">
                    <a:lumMod val="65000"/>
                    <a:lumOff val="35000"/>
                  </a:prstClr>
                </a:solidFill>
                <a:latin typeface="Microsoft YaHei" panose="020B0503020204020204" pitchFamily="34" charset="-122"/>
                <a:ea typeface="Microsoft YaHei" panose="020B0503020204020204" pitchFamily="34" charset="-122"/>
              </a:rPr>
              <a:t>LOGIN PAGE</a:t>
            </a:r>
            <a:endParaRPr lang="en-IN" altLang="zh-CN" sz="2400" b="1" dirty="0">
              <a:solidFill>
                <a:prstClr val="black">
                  <a:lumMod val="65000"/>
                  <a:lumOff val="35000"/>
                </a:prst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115616" y="2167476"/>
            <a:ext cx="2664296"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Login Page is the Menu Page that displays options like Login, Change Password, and View Username &amp; Password. </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Login is to be done using the Username “Pharmacy” and Password “Password”.</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Change Password can be done using the Username, and a New Password can be created.</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Viewing Username and Password can be done using the 6-digit License Number.</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633934"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EA5514"/>
          </a:solidFill>
          <a:ln w="6350">
            <a:noFill/>
          </a:ln>
        </p:spPr>
        <p:txBody>
          <a:bodyPr vert="horz" wrap="square" lIns="91440" tIns="45720" rIns="91440" bIns="45720" numCol="1" anchor="t" anchorCtr="0" compatLnSpc="1"/>
          <a:lstStyle/>
          <a:p>
            <a:endParaRPr lang="zh-CN" altLang="en-US"/>
          </a:p>
        </p:txBody>
      </p:sp>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a:t>
            </a:r>
            <a:r>
              <a:rPr kumimoji="0" lang="en-IN" altLang="en-US"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2</a:t>
            </a:r>
            <a:endParaRPr kumimoji="0" lang="en-IN" altLang="en-US"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endParaRPr>
          </a:p>
        </p:txBody>
      </p:sp>
      <p:sp>
        <p:nvSpPr>
          <p:cNvPr id="19" name="Rectangle 39"/>
          <p:cNvSpPr>
            <a:spLocks noChangeArrowheads="1"/>
          </p:cNvSpPr>
          <p:nvPr/>
        </p:nvSpPr>
        <p:spPr bwMode="auto">
          <a:xfrm>
            <a:off x="915987" y="343258"/>
            <a:ext cx="2778059"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sz="1400" dirty="0">
                <a:solidFill>
                  <a:schemeClr val="tx1">
                    <a:lumMod val="50000"/>
                    <a:lumOff val="50000"/>
                  </a:schemeClr>
                </a:solidFill>
                <a:latin typeface="Microsoft YaHei" panose="020B0503020204020204" pitchFamily="34" charset="-122"/>
                <a:ea typeface="Microsoft YaHei" panose="020B0503020204020204" pitchFamily="34" charset="-122"/>
              </a:rPr>
              <a:t>LOGIN PAGE</a:t>
            </a:r>
            <a:endParaRPr lang="en-IN" altLang="zh-CN" sz="14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
        <p:nvSpPr>
          <p:cNvPr id="2" name="圆角矩形 1"/>
          <p:cNvSpPr/>
          <p:nvPr/>
        </p:nvSpPr>
        <p:spPr>
          <a:xfrm>
            <a:off x="617548" y="1562844"/>
            <a:ext cx="1508677" cy="288031"/>
          </a:xfrm>
          <a:prstGeom prst="roundRect">
            <a:avLst>
              <a:gd name="adj" fmla="val 50000"/>
            </a:avLst>
          </a:prstGeom>
          <a:solidFill>
            <a:srgbClr val="EA5514"/>
          </a:solidFill>
          <a:ln w="6350" cap="flat">
            <a:noFill/>
            <a:prstDash val="solid"/>
            <a:miter lim="800000"/>
          </a:ln>
        </p:spPr>
        <p:txBody>
          <a:bodyPr vert="horz" wrap="square" lIns="91440" tIns="45720" rIns="91440" bIns="45720" numCol="1" anchor="ctr" anchorCtr="0" compatLnSpc="1"/>
          <a:lstStyle/>
          <a:p>
            <a:pPr lvl="0" algn="ctr"/>
            <a:r>
              <a:rPr lang="en-IN" altLang="en-US" sz="1600" dirty="0">
                <a:ln w="6350">
                  <a:noFill/>
                </a:ln>
                <a:solidFill>
                  <a:schemeClr val="bg1"/>
                </a:solidFill>
                <a:latin typeface="Impact" panose="020B0806030902050204" pitchFamily="34" charset="0"/>
                <a:ea typeface="Microsoft YaHei" panose="020B0503020204020204" pitchFamily="34" charset="-122"/>
              </a:rPr>
              <a:t>Login Page</a:t>
            </a:r>
            <a:endParaRPr lang="en-IN" altLang="en-US" sz="1600" dirty="0">
              <a:ln w="6350">
                <a:noFill/>
              </a:ln>
              <a:solidFill>
                <a:schemeClr val="bg1"/>
              </a:solidFill>
              <a:latin typeface="Impact" panose="020B0806030902050204" pitchFamily="34" charset="0"/>
              <a:ea typeface="Microsoft YaHei" panose="020B0503020204020204" pitchFamily="34" charset="-122"/>
            </a:endParaRPr>
          </a:p>
        </p:txBody>
      </p:sp>
      <p:sp>
        <p:nvSpPr>
          <p:cNvPr id="4" name="圆角矩形 1"/>
          <p:cNvSpPr/>
          <p:nvPr/>
        </p:nvSpPr>
        <p:spPr>
          <a:xfrm>
            <a:off x="4211955" y="1562735"/>
            <a:ext cx="1701800" cy="288290"/>
          </a:xfrm>
          <a:prstGeom prst="roundRect">
            <a:avLst>
              <a:gd name="adj" fmla="val 50000"/>
            </a:avLst>
          </a:prstGeom>
          <a:solidFill>
            <a:srgbClr val="EA5514"/>
          </a:solidFill>
          <a:ln w="6350" cap="flat">
            <a:noFill/>
            <a:prstDash val="solid"/>
            <a:miter lim="800000"/>
          </a:ln>
        </p:spPr>
        <p:txBody>
          <a:bodyPr vert="horz" wrap="square" lIns="91440" tIns="45720" rIns="91440" bIns="45720" numCol="1" anchor="ctr" anchorCtr="0" compatLnSpc="1"/>
          <a:p>
            <a:pPr lvl="0" algn="ctr"/>
            <a:r>
              <a:rPr lang="en-IN" altLang="en-US" sz="1600" dirty="0">
                <a:ln w="6350">
                  <a:noFill/>
                </a:ln>
                <a:solidFill>
                  <a:schemeClr val="bg1"/>
                </a:solidFill>
                <a:latin typeface="Impact" panose="020B0806030902050204" pitchFamily="34" charset="0"/>
                <a:ea typeface="Microsoft YaHei" panose="020B0503020204020204" pitchFamily="34" charset="-122"/>
              </a:rPr>
              <a:t>Test Case </a:t>
            </a:r>
            <a:endParaRPr lang="en-IN" altLang="en-US" sz="1600" dirty="0">
              <a:ln w="6350">
                <a:noFill/>
              </a:ln>
              <a:solidFill>
                <a:schemeClr val="bg1"/>
              </a:solidFill>
              <a:latin typeface="Impact" panose="020B0806030902050204" pitchFamily="34" charset="0"/>
              <a:ea typeface="Microsoft YaHei" panose="020B0503020204020204" pitchFamily="34" charset="-122"/>
            </a:endParaRPr>
          </a:p>
        </p:txBody>
      </p:sp>
      <p:sp>
        <p:nvSpPr>
          <p:cNvPr id="8" name="Freeform 7"/>
          <p:cNvSpPr>
            <a:spLocks noEditPoints="1"/>
          </p:cNvSpPr>
          <p:nvPr/>
        </p:nvSpPr>
        <p:spPr bwMode="auto">
          <a:xfrm>
            <a:off x="4212159"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EA5514"/>
          </a:solidFill>
          <a:ln w="6350">
            <a:noFill/>
          </a:ln>
        </p:spPr>
        <p:txBody>
          <a:bodyPr vert="horz" wrap="square" lIns="91440" tIns="45720" rIns="91440" bIns="45720" numCol="1" anchor="t" anchorCtr="0" compatLnSpc="1"/>
          <a:p>
            <a:endParaRPr lang="zh-CN" altLang="en-US"/>
          </a:p>
        </p:txBody>
      </p:sp>
      <p:sp>
        <p:nvSpPr>
          <p:cNvPr id="9" name="Rectangle 27"/>
          <p:cNvSpPr>
            <a:spLocks noChangeArrowheads="1"/>
          </p:cNvSpPr>
          <p:nvPr/>
        </p:nvSpPr>
        <p:spPr bwMode="auto">
          <a:xfrm rot="10800000" flipV="1">
            <a:off x="4716066" y="2283046"/>
            <a:ext cx="2664296" cy="1384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scene3d>
              <a:camera prst="orthographicFront"/>
              <a:lightRig rig="threePt" dir="t"/>
            </a:scene3d>
          </a:bodyPr>
          <a:p>
            <a:pPr marL="171450" lvl="0" indent="-171450" algn="just" fontAlgn="base">
              <a:lnSpc>
                <a:spcPct val="150000"/>
              </a:lnSpc>
              <a:spcBef>
                <a:spcPct val="0"/>
              </a:spcBef>
              <a:spcAft>
                <a:spcPct val="0"/>
              </a:spcAft>
              <a:buFont typeface="Arial" panose="020B0604020202020204" pitchFamily="34" charset="0"/>
              <a:buChar char="•"/>
            </a:pPr>
            <a:r>
              <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rPr>
              <a:t>Login: If Login is Successful, goes to the Options Menu</a:t>
            </a:r>
            <a:endPar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endParaRPr>
          </a:p>
          <a:p>
            <a:pPr marL="171450" lvl="0" indent="-171450" algn="just" fontAlgn="base">
              <a:lnSpc>
                <a:spcPct val="150000"/>
              </a:lnSpc>
              <a:spcBef>
                <a:spcPct val="0"/>
              </a:spcBef>
              <a:spcAft>
                <a:spcPct val="0"/>
              </a:spcAft>
              <a:buFont typeface="Arial" panose="020B0604020202020204" pitchFamily="34" charset="0"/>
              <a:buChar char="•"/>
            </a:pPr>
            <a:r>
              <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rPr>
              <a:t>Change Password: Change Password using username.</a:t>
            </a:r>
            <a:endPar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endParaRPr>
          </a:p>
          <a:p>
            <a:pPr marL="171450" lvl="0" indent="-171450" algn="just" fontAlgn="base">
              <a:lnSpc>
                <a:spcPct val="150000"/>
              </a:lnSpc>
              <a:spcBef>
                <a:spcPct val="0"/>
              </a:spcBef>
              <a:spcAft>
                <a:spcPct val="0"/>
              </a:spcAft>
              <a:buFont typeface="Arial" panose="020B0604020202020204" pitchFamily="34" charset="0"/>
              <a:buChar char="•"/>
            </a:pPr>
            <a:r>
              <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rPr>
              <a:t>View Username &amp; Password: Using License Number, Access is either granted or denied.</a:t>
            </a:r>
            <a:endPar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47"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anim calcmode="lin" valueType="num">
                                      <p:cBhvr>
                                        <p:cTn id="26" dur="500" fill="hold"/>
                                        <p:tgtEl>
                                          <p:spTgt spid="4"/>
                                        </p:tgtEl>
                                        <p:attrNameLst>
                                          <p:attrName>ppt_x</p:attrName>
                                        </p:attrNameLst>
                                      </p:cBhvr>
                                      <p:tavLst>
                                        <p:tav tm="0">
                                          <p:val>
                                            <p:strVal val="#ppt_x"/>
                                          </p:val>
                                        </p:tav>
                                        <p:tav tm="100000">
                                          <p:val>
                                            <p:strVal val="#ppt_x"/>
                                          </p:val>
                                        </p:tav>
                                      </p:tavLst>
                                    </p:anim>
                                    <p:anim calcmode="lin" valueType="num">
                                      <p:cBhvr>
                                        <p:cTn id="27" dur="500" fill="hold"/>
                                        <p:tgtEl>
                                          <p:spTgt spid="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anim calcmode="lin" valueType="num">
                                      <p:cBhvr>
                                        <p:cTn id="31" dur="500" fill="hold"/>
                                        <p:tgtEl>
                                          <p:spTgt spid="8"/>
                                        </p:tgtEl>
                                        <p:attrNameLst>
                                          <p:attrName>ppt_x</p:attrName>
                                        </p:attrNameLst>
                                      </p:cBhvr>
                                      <p:tavLst>
                                        <p:tav tm="0">
                                          <p:val>
                                            <p:strVal val="#ppt_x"/>
                                          </p:val>
                                        </p:tav>
                                        <p:tav tm="100000">
                                          <p:val>
                                            <p:strVal val="#ppt_x"/>
                                          </p:val>
                                        </p:tav>
                                      </p:tavLst>
                                    </p:anim>
                                    <p:anim calcmode="lin" valueType="num">
                                      <p:cBhvr>
                                        <p:cTn id="32" dur="5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anim calcmode="lin" valueType="num">
                                      <p:cBhvr>
                                        <p:cTn id="36" dur="500" fill="hold"/>
                                        <p:tgtEl>
                                          <p:spTgt spid="9"/>
                                        </p:tgtEl>
                                        <p:attrNameLst>
                                          <p:attrName>ppt_x</p:attrName>
                                        </p:attrNameLst>
                                      </p:cBhvr>
                                      <p:tavLst>
                                        <p:tav tm="0">
                                          <p:val>
                                            <p:strVal val="#ppt_x"/>
                                          </p:val>
                                        </p:tav>
                                        <p:tav tm="100000">
                                          <p:val>
                                            <p:strVal val="#ppt_x"/>
                                          </p:val>
                                        </p:tav>
                                      </p:tavLst>
                                    </p:anim>
                                    <p:anim calcmode="lin" valueType="num">
                                      <p:cBhvr>
                                        <p:cTn id="3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ldLvl="0" animBg="1"/>
      <p:bldP spid="10" grpId="0" bldLvl="0" animBg="1"/>
      <p:bldP spid="2" grpId="0" bldLvl="0" animBg="1"/>
      <p:bldP spid="4" grpId="0" bldLvl="0" animBg="1"/>
      <p:bldP spid="8" grpId="0" bldLvl="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a:t>
            </a:r>
            <a:r>
              <a:rPr kumimoji="0" lang="en-IN" altLang="en-US"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3</a:t>
            </a:r>
            <a:endParaRPr kumimoji="0" lang="en-IN" altLang="en-US" sz="48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endParaRPr>
          </a:p>
        </p:txBody>
      </p:sp>
      <p:sp>
        <p:nvSpPr>
          <p:cNvPr id="36" name="Rectangle 39"/>
          <p:cNvSpPr>
            <a:spLocks noChangeArrowheads="1"/>
          </p:cNvSpPr>
          <p:nvPr/>
        </p:nvSpPr>
        <p:spPr bwMode="auto">
          <a:xfrm>
            <a:off x="4433570" y="2289810"/>
            <a:ext cx="2437130" cy="78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lvl="0" algn="ctr"/>
            <a:r>
              <a:rPr lang="en-IN" altLang="zh-CN" sz="2400" b="1" dirty="0">
                <a:solidFill>
                  <a:prstClr val="black">
                    <a:lumMod val="65000"/>
                    <a:lumOff val="35000"/>
                  </a:prstClr>
                </a:solidFill>
                <a:latin typeface="Microsoft YaHei" panose="020B0503020204020204" pitchFamily="34" charset="-122"/>
                <a:ea typeface="Microsoft YaHei" panose="020B0503020204020204" pitchFamily="34" charset="-122"/>
              </a:rPr>
              <a:t>CREATE BILL</a:t>
            </a:r>
            <a:endParaRPr lang="en-IN" altLang="zh-CN" sz="2400" b="1" dirty="0">
              <a:solidFill>
                <a:prstClr val="black">
                  <a:lumMod val="65000"/>
                  <a:lumOff val="35000"/>
                </a:prst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115616" y="2283046"/>
            <a:ext cx="2664296" cy="207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Create Bill is an option that can be used to choose the item to be purchased, and generate a bill for the same.</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a:p>
            <a:pPr lvl="0" algn="just" fontAlgn="base">
              <a:lnSpc>
                <a:spcPct val="150000"/>
              </a:lnSpc>
              <a:spcBef>
                <a:spcPct val="0"/>
              </a:spcBef>
              <a:spcAft>
                <a:spcPct val="0"/>
              </a:spcAft>
            </a:pPr>
            <a:r>
              <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rPr>
              <a:t>First, the we needs to enter their Patient ID or create a new ID, then select the catagory from which the purchase is to be made. After selecting the Catagory, Required Item is selected by entering its ID and specifying the quantity needed.</a:t>
            </a:r>
            <a:endParaRPr lang="en-IN" altLang="zh-CN" sz="1000" dirty="0" smtClean="0">
              <a:solidFill>
                <a:schemeClr val="tx1">
                  <a:lumMod val="65000"/>
                  <a:lumOff val="35000"/>
                </a:schemeClr>
              </a:solidFill>
              <a:latin typeface="Arial" panose="020B0604020202020204" pitchFamily="34" charset="0"/>
              <a:ea typeface="Microsoft YaHei" panose="020B0503020204020204" pitchFamily="34" charset="-122"/>
              <a:sym typeface="+mn-ea"/>
            </a:endParaRPr>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633934"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EA5514"/>
          </a:solidFill>
          <a:ln w="6350">
            <a:noFill/>
          </a:ln>
        </p:spPr>
        <p:txBody>
          <a:bodyPr vert="horz" wrap="square" lIns="91440" tIns="45720" rIns="91440" bIns="45720" numCol="1" anchor="t" anchorCtr="0" compatLnSpc="1"/>
          <a:lstStyle/>
          <a:p>
            <a:endParaRPr lang="zh-CN" altLang="en-US"/>
          </a:p>
        </p:txBody>
      </p:sp>
      <p:sp>
        <p:nvSpPr>
          <p:cNvPr id="12"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15"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16"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17"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18"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cs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0</a:t>
            </a:r>
            <a:r>
              <a:rPr kumimoji="0" lang="en-IN" altLang="en-US"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rPr>
              <a:t>3</a:t>
            </a:r>
            <a:endParaRPr kumimoji="0" lang="en-IN" altLang="en-US" sz="1600" b="0" i="0" u="none" strike="noStrike" cap="none" normalizeH="0" baseline="0" dirty="0" smtClean="0">
              <a:ln>
                <a:noFill/>
              </a:ln>
              <a:solidFill>
                <a:srgbClr val="FFFFFF"/>
              </a:solidFill>
              <a:effectLst/>
              <a:latin typeface="Impact" panose="020B0806030902050204" pitchFamily="34" charset="0"/>
              <a:ea typeface="SimSun" panose="02010600030101010101" pitchFamily="2" charset="-122"/>
              <a:cs typeface="SimSun" panose="02010600030101010101" pitchFamily="2" charset="-122"/>
            </a:endParaRPr>
          </a:p>
        </p:txBody>
      </p:sp>
      <p:sp>
        <p:nvSpPr>
          <p:cNvPr id="19" name="Rectangle 39"/>
          <p:cNvSpPr>
            <a:spLocks noChangeArrowheads="1"/>
          </p:cNvSpPr>
          <p:nvPr/>
        </p:nvSpPr>
        <p:spPr bwMode="auto">
          <a:xfrm>
            <a:off x="915987" y="343258"/>
            <a:ext cx="2778059"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sz="1400" dirty="0">
                <a:solidFill>
                  <a:schemeClr val="tx1">
                    <a:lumMod val="50000"/>
                    <a:lumOff val="50000"/>
                  </a:schemeClr>
                </a:solidFill>
                <a:latin typeface="Microsoft YaHei" panose="020B0503020204020204" pitchFamily="34" charset="-122"/>
                <a:ea typeface="Microsoft YaHei" panose="020B0503020204020204" pitchFamily="34" charset="-122"/>
              </a:rPr>
              <a:t>CREATE BILL</a:t>
            </a:r>
            <a:endParaRPr lang="en-IN" altLang="zh-CN" sz="1400"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
        <p:nvSpPr>
          <p:cNvPr id="2" name="圆角矩形 1"/>
          <p:cNvSpPr/>
          <p:nvPr/>
        </p:nvSpPr>
        <p:spPr>
          <a:xfrm>
            <a:off x="617548" y="1562844"/>
            <a:ext cx="1508677" cy="288031"/>
          </a:xfrm>
          <a:prstGeom prst="roundRect">
            <a:avLst>
              <a:gd name="adj" fmla="val 50000"/>
            </a:avLst>
          </a:prstGeom>
          <a:solidFill>
            <a:srgbClr val="EA5514"/>
          </a:solidFill>
          <a:ln w="6350" cap="flat">
            <a:noFill/>
            <a:prstDash val="solid"/>
            <a:miter lim="800000"/>
          </a:ln>
        </p:spPr>
        <p:txBody>
          <a:bodyPr vert="horz" wrap="square" lIns="91440" tIns="45720" rIns="91440" bIns="45720" numCol="1" anchor="ctr" anchorCtr="0" compatLnSpc="1"/>
          <a:lstStyle/>
          <a:p>
            <a:pPr lvl="0" algn="ctr"/>
            <a:r>
              <a:rPr lang="en-IN" altLang="en-US" sz="1600" dirty="0">
                <a:ln w="6350">
                  <a:noFill/>
                </a:ln>
                <a:solidFill>
                  <a:schemeClr val="bg1"/>
                </a:solidFill>
                <a:latin typeface="Impact" panose="020B0806030902050204" pitchFamily="34" charset="0"/>
                <a:ea typeface="Microsoft YaHei" panose="020B0503020204020204" pitchFamily="34" charset="-122"/>
              </a:rPr>
              <a:t>Create Bill</a:t>
            </a:r>
            <a:endParaRPr lang="en-IN" altLang="en-US" sz="1600" dirty="0">
              <a:ln w="6350">
                <a:noFill/>
              </a:ln>
              <a:solidFill>
                <a:schemeClr val="bg1"/>
              </a:solidFill>
              <a:latin typeface="Impact" panose="020B0806030902050204" pitchFamily="34" charset="0"/>
              <a:ea typeface="Microsoft YaHei" panose="020B0503020204020204" pitchFamily="34" charset="-122"/>
            </a:endParaRPr>
          </a:p>
        </p:txBody>
      </p:sp>
      <p:sp>
        <p:nvSpPr>
          <p:cNvPr id="4" name="圆角矩形 1"/>
          <p:cNvSpPr/>
          <p:nvPr/>
        </p:nvSpPr>
        <p:spPr>
          <a:xfrm>
            <a:off x="4211955" y="1562735"/>
            <a:ext cx="1701800" cy="288290"/>
          </a:xfrm>
          <a:prstGeom prst="roundRect">
            <a:avLst>
              <a:gd name="adj" fmla="val 50000"/>
            </a:avLst>
          </a:prstGeom>
          <a:solidFill>
            <a:srgbClr val="EA5514"/>
          </a:solidFill>
          <a:ln w="6350" cap="flat">
            <a:noFill/>
            <a:prstDash val="solid"/>
            <a:miter lim="800000"/>
          </a:ln>
        </p:spPr>
        <p:txBody>
          <a:bodyPr vert="horz" wrap="square" lIns="91440" tIns="45720" rIns="91440" bIns="45720" numCol="1" anchor="ctr" anchorCtr="0" compatLnSpc="1"/>
          <a:p>
            <a:pPr lvl="0" algn="ctr"/>
            <a:r>
              <a:rPr lang="en-IN" altLang="en-US" sz="1600" dirty="0">
                <a:ln w="6350">
                  <a:noFill/>
                </a:ln>
                <a:solidFill>
                  <a:schemeClr val="bg1"/>
                </a:solidFill>
                <a:latin typeface="Impact" panose="020B0806030902050204" pitchFamily="34" charset="0"/>
                <a:ea typeface="Microsoft YaHei" panose="020B0503020204020204" pitchFamily="34" charset="-122"/>
              </a:rPr>
              <a:t>Test Case </a:t>
            </a:r>
            <a:endParaRPr lang="en-IN" altLang="en-US" sz="1600" dirty="0">
              <a:ln w="6350">
                <a:noFill/>
              </a:ln>
              <a:solidFill>
                <a:schemeClr val="bg1"/>
              </a:solidFill>
              <a:latin typeface="Impact" panose="020B0806030902050204" pitchFamily="34" charset="0"/>
              <a:ea typeface="Microsoft YaHei" panose="020B0503020204020204" pitchFamily="34" charset="-122"/>
            </a:endParaRPr>
          </a:p>
        </p:txBody>
      </p:sp>
      <p:sp>
        <p:nvSpPr>
          <p:cNvPr id="8" name="Freeform 7"/>
          <p:cNvSpPr>
            <a:spLocks noEditPoints="1"/>
          </p:cNvSpPr>
          <p:nvPr/>
        </p:nvSpPr>
        <p:spPr bwMode="auto">
          <a:xfrm>
            <a:off x="4212159"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EA5514"/>
          </a:solidFill>
          <a:ln w="6350">
            <a:noFill/>
          </a:ln>
        </p:spPr>
        <p:txBody>
          <a:bodyPr vert="horz" wrap="square" lIns="91440" tIns="45720" rIns="91440" bIns="45720" numCol="1" anchor="t" anchorCtr="0" compatLnSpc="1"/>
          <a:p>
            <a:endParaRPr lang="zh-CN" altLang="en-US"/>
          </a:p>
        </p:txBody>
      </p:sp>
      <p:sp>
        <p:nvSpPr>
          <p:cNvPr id="9" name="Rectangle 27"/>
          <p:cNvSpPr>
            <a:spLocks noChangeArrowheads="1"/>
          </p:cNvSpPr>
          <p:nvPr/>
        </p:nvSpPr>
        <p:spPr bwMode="auto">
          <a:xfrm rot="10800000" flipV="1">
            <a:off x="4716066" y="2282728"/>
            <a:ext cx="2664296"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scene3d>
              <a:camera prst="orthographicFront"/>
              <a:lightRig rig="threePt" dir="t"/>
            </a:scene3d>
          </a:bodyPr>
          <a:p>
            <a:pPr marL="171450" lvl="0" indent="-171450" algn="just" fontAlgn="base">
              <a:lnSpc>
                <a:spcPct val="150000"/>
              </a:lnSpc>
              <a:spcBef>
                <a:spcPct val="0"/>
              </a:spcBef>
              <a:spcAft>
                <a:spcPct val="0"/>
              </a:spcAft>
              <a:buFont typeface="Arial" panose="020B0604020202020204" pitchFamily="34" charset="0"/>
              <a:buChar char="•"/>
            </a:pPr>
            <a:r>
              <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rPr>
              <a:t>Create an New User, and then Generate a Bill.</a:t>
            </a:r>
            <a:endPar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endParaRPr>
          </a:p>
          <a:p>
            <a:pPr marL="171450" lvl="0" indent="-171450" algn="just" fontAlgn="base">
              <a:lnSpc>
                <a:spcPct val="150000"/>
              </a:lnSpc>
              <a:spcBef>
                <a:spcPct val="0"/>
              </a:spcBef>
              <a:spcAft>
                <a:spcPct val="0"/>
              </a:spcAft>
              <a:buFont typeface="Arial" panose="020B0604020202020204" pitchFamily="34" charset="0"/>
              <a:buChar char="•"/>
            </a:pPr>
            <a:r>
              <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rPr>
              <a:t>For an Existing User, Generate a Bill</a:t>
            </a:r>
            <a:endParaRPr lang="en-IN" altLang="zh-CN" sz="1000" dirty="0" smtClean="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47"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anim calcmode="lin" valueType="num">
                                      <p:cBhvr>
                                        <p:cTn id="26" dur="500" fill="hold"/>
                                        <p:tgtEl>
                                          <p:spTgt spid="4"/>
                                        </p:tgtEl>
                                        <p:attrNameLst>
                                          <p:attrName>ppt_x</p:attrName>
                                        </p:attrNameLst>
                                      </p:cBhvr>
                                      <p:tavLst>
                                        <p:tav tm="0">
                                          <p:val>
                                            <p:strVal val="#ppt_x"/>
                                          </p:val>
                                        </p:tav>
                                        <p:tav tm="100000">
                                          <p:val>
                                            <p:strVal val="#ppt_x"/>
                                          </p:val>
                                        </p:tav>
                                      </p:tavLst>
                                    </p:anim>
                                    <p:anim calcmode="lin" valueType="num">
                                      <p:cBhvr>
                                        <p:cTn id="27" dur="500" fill="hold"/>
                                        <p:tgtEl>
                                          <p:spTgt spid="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anim calcmode="lin" valueType="num">
                                      <p:cBhvr>
                                        <p:cTn id="31" dur="500" fill="hold"/>
                                        <p:tgtEl>
                                          <p:spTgt spid="8"/>
                                        </p:tgtEl>
                                        <p:attrNameLst>
                                          <p:attrName>ppt_x</p:attrName>
                                        </p:attrNameLst>
                                      </p:cBhvr>
                                      <p:tavLst>
                                        <p:tav tm="0">
                                          <p:val>
                                            <p:strVal val="#ppt_x"/>
                                          </p:val>
                                        </p:tav>
                                        <p:tav tm="100000">
                                          <p:val>
                                            <p:strVal val="#ppt_x"/>
                                          </p:val>
                                        </p:tav>
                                      </p:tavLst>
                                    </p:anim>
                                    <p:anim calcmode="lin" valueType="num">
                                      <p:cBhvr>
                                        <p:cTn id="32" dur="5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anim calcmode="lin" valueType="num">
                                      <p:cBhvr>
                                        <p:cTn id="36" dur="500" fill="hold"/>
                                        <p:tgtEl>
                                          <p:spTgt spid="9"/>
                                        </p:tgtEl>
                                        <p:attrNameLst>
                                          <p:attrName>ppt_x</p:attrName>
                                        </p:attrNameLst>
                                      </p:cBhvr>
                                      <p:tavLst>
                                        <p:tav tm="0">
                                          <p:val>
                                            <p:strVal val="#ppt_x"/>
                                          </p:val>
                                        </p:tav>
                                        <p:tav tm="100000">
                                          <p:val>
                                            <p:strVal val="#ppt_x"/>
                                          </p:val>
                                        </p:tav>
                                      </p:tavLst>
                                    </p:anim>
                                    <p:anim calcmode="lin" valueType="num">
                                      <p:cBhvr>
                                        <p:cTn id="3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ldLvl="0" animBg="1"/>
      <p:bldP spid="10" grpId="0" bldLvl="0" animBg="1"/>
      <p:bldP spid="2" grpId="0" bldLvl="0" animBg="1"/>
      <p:bldP spid="4" grpId="0" bldLvl="0" animBg="1"/>
      <p:bldP spid="8" grpId="0" bldLvl="0" animBg="1"/>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2475</Words>
  <Application>WPS Presentation</Application>
  <PresentationFormat>自定义</PresentationFormat>
  <Paragraphs>126</Paragraphs>
  <Slides>14</Slides>
  <Notes>0</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Microsoft YaHei</vt:lpstr>
      <vt:lpstr>Impact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徐威方</dc:creator>
  <cp:lastModifiedBy>dheer</cp:lastModifiedBy>
  <cp:revision>66</cp:revision>
  <dcterms:created xsi:type="dcterms:W3CDTF">2015-10-14T02:35:00Z</dcterms:created>
  <dcterms:modified xsi:type="dcterms:W3CDTF">2024-05-17T09:04:25Z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6745C3D8D4474D92B5F36846D085512D_13</vt:lpwstr>
  </property>
</Properties>
</file>