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D0DF-48D5-4684-8096-31748A7D21F7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C423-004B-4D5F-AD3F-0D2C0214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2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05.01.2021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Заголовок 1"/>
          <p:cNvSpPr>
            <a:spLocks noGrp="1"/>
          </p:cNvSpPr>
          <p:nvPr>
            <p:ph type="ctrTitle"/>
          </p:nvPr>
        </p:nvSpPr>
        <p:spPr>
          <a:xfrm>
            <a:off x="797608" y="3069523"/>
            <a:ext cx="7548784" cy="1876607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dirty="0"/>
              <a:t>Розробка програмного забезпечення, яке реалізує довідник для клієнтів банку на мові програмування С# з використанням принципів OOP</a:t>
            </a:r>
            <a:r>
              <a:rPr lang="en-UA" sz="3200" dirty="0"/>
              <a:t> </a:t>
            </a:r>
            <a:endParaRPr lang="ru-RU" sz="32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13682" y="5325080"/>
            <a:ext cx="3777777" cy="485870"/>
          </a:xfrm>
        </p:spPr>
        <p:txBody>
          <a:bodyPr>
            <a:noAutofit/>
          </a:bodyPr>
          <a:lstStyle/>
          <a:p>
            <a:r>
              <a:rPr lang="ru-RU" sz="2000" dirty="0" err="1"/>
              <a:t>Виконав</a:t>
            </a:r>
            <a:r>
              <a:rPr lang="ru-RU" sz="2000" dirty="0"/>
              <a:t> студент </a:t>
            </a:r>
            <a:r>
              <a:rPr lang="ru-RU" sz="2000" dirty="0" err="1"/>
              <a:t>групи</a:t>
            </a:r>
            <a:r>
              <a:rPr lang="ru-RU" sz="2000" dirty="0"/>
              <a:t> </a:t>
            </a:r>
            <a:r>
              <a:rPr lang="uk-UA" dirty="0"/>
              <a:t>ІПЗс-20-1</a:t>
            </a:r>
            <a:r>
              <a:rPr lang="en-UA" sz="2000" dirty="0"/>
              <a:t> </a:t>
            </a:r>
            <a:endParaRPr lang="ru-RU" sz="2000" dirty="0"/>
          </a:p>
          <a:p>
            <a:r>
              <a:rPr lang="uk-UA" sz="2000" dirty="0" err="1"/>
              <a:t>Ямборко</a:t>
            </a:r>
            <a:r>
              <a:rPr lang="uk-UA" sz="2000" dirty="0"/>
              <a:t> Дмитро</a:t>
            </a:r>
          </a:p>
          <a:p>
            <a:r>
              <a:rPr lang="uk-UA" sz="2000" dirty="0"/>
              <a:t>Керівник: </a:t>
            </a:r>
            <a:r>
              <a:rPr lang="uk-UA" dirty="0"/>
              <a:t>Н.І. </a:t>
            </a:r>
            <a:r>
              <a:rPr lang="uk-UA" dirty="0" err="1"/>
              <a:t>Праворська</a:t>
            </a:r>
            <a:r>
              <a:rPr lang="en-UA" sz="2000" dirty="0"/>
              <a:t> </a:t>
            </a:r>
            <a:endParaRPr lang="ru-RU" sz="2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18342" y="29623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Курсовий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проект на тему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491" y="198687"/>
            <a:ext cx="4897553" cy="795801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Постановка задачі: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78" name="Group 2"/>
          <p:cNvGrpSpPr>
            <a:grpSpLocks/>
          </p:cNvGrpSpPr>
          <p:nvPr/>
        </p:nvGrpSpPr>
        <p:grpSpPr bwMode="auto">
          <a:xfrm>
            <a:off x="1219557" y="5703547"/>
            <a:ext cx="6183316" cy="555625"/>
            <a:chOff x="1248" y="1440"/>
            <a:chExt cx="3895" cy="350"/>
          </a:xfrm>
        </p:grpSpPr>
        <p:sp>
          <p:nvSpPr>
            <p:cNvPr id="79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gray">
            <a:xfrm>
              <a:off x="1773" y="1462"/>
              <a:ext cx="3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/>
                <a:t>Зняття/поповнення особистого рахунку</a:t>
              </a:r>
              <a:endParaRPr lang="en-US" sz="2400" dirty="0"/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4</a:t>
              </a: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458861" y="1112215"/>
            <a:ext cx="7516571" cy="2637796"/>
            <a:chOff x="1947" y="1772"/>
            <a:chExt cx="5809" cy="1670"/>
          </a:xfrm>
        </p:grpSpPr>
        <p:sp>
          <p:nvSpPr>
            <p:cNvPr id="84" name="Line 8"/>
            <p:cNvSpPr>
              <a:spLocks noChangeShapeType="1"/>
            </p:cNvSpPr>
            <p:nvPr/>
          </p:nvSpPr>
          <p:spPr bwMode="gray">
            <a:xfrm flipV="1">
              <a:off x="2730" y="3436"/>
              <a:ext cx="3723" cy="6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gray">
            <a:xfrm rot="3419336">
              <a:off x="2579" y="307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86" name="Text Box 10"/>
            <p:cNvSpPr txBox="1">
              <a:spLocks noChangeArrowheads="1"/>
            </p:cNvSpPr>
            <p:nvPr/>
          </p:nvSpPr>
          <p:spPr bwMode="gray">
            <a:xfrm>
              <a:off x="1947" y="1772"/>
              <a:ext cx="5809" cy="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Розробка програмного забезпечення, яке реалізує довідник для клієнтів банку на мові програмування С# з використанням принципів OOП.</a:t>
              </a:r>
            </a:p>
            <a:p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Додаток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повинен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містити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</a:t>
              </a: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gray">
            <a:xfrm>
              <a:off x="2623" y="3117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grpSp>
        <p:nvGrpSpPr>
          <p:cNvPr id="88" name="Group 12"/>
          <p:cNvGrpSpPr>
            <a:grpSpLocks/>
          </p:cNvGrpSpPr>
          <p:nvPr/>
        </p:nvGrpSpPr>
        <p:grpSpPr bwMode="auto">
          <a:xfrm>
            <a:off x="1236784" y="4032584"/>
            <a:ext cx="5105400" cy="555625"/>
            <a:chOff x="1248" y="2640"/>
            <a:chExt cx="3216" cy="350"/>
          </a:xfrm>
        </p:grpSpPr>
        <p:sp>
          <p:nvSpPr>
            <p:cNvPr id="89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91" name="Text Box 15"/>
            <p:cNvSpPr txBox="1">
              <a:spLocks noChangeArrowheads="1"/>
            </p:cNvSpPr>
            <p:nvPr/>
          </p:nvSpPr>
          <p:spPr bwMode="gray">
            <a:xfrm>
              <a:off x="1773" y="2648"/>
              <a:ext cx="25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 err="1"/>
                <a:t>Доданна</a:t>
              </a:r>
              <a:r>
                <a:rPr lang="uk-UA" sz="2400" dirty="0"/>
                <a:t>, облік клієнтів банку</a:t>
              </a:r>
              <a:endParaRPr lang="en-US" sz="2400" dirty="0"/>
            </a:p>
          </p:txBody>
        </p:sp>
        <p:sp>
          <p:nvSpPr>
            <p:cNvPr id="92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2</a:t>
              </a:r>
            </a:p>
          </p:txBody>
        </p:sp>
      </p:grpSp>
      <p:grpSp>
        <p:nvGrpSpPr>
          <p:cNvPr id="93" name="Group 17"/>
          <p:cNvGrpSpPr>
            <a:grpSpLocks/>
          </p:cNvGrpSpPr>
          <p:nvPr/>
        </p:nvGrpSpPr>
        <p:grpSpPr bwMode="auto">
          <a:xfrm>
            <a:off x="1236784" y="4870784"/>
            <a:ext cx="6530982" cy="555625"/>
            <a:chOff x="1248" y="3230"/>
            <a:chExt cx="4114" cy="350"/>
          </a:xfrm>
        </p:grpSpPr>
        <p:sp>
          <p:nvSpPr>
            <p:cNvPr id="94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gray">
            <a:xfrm>
              <a:off x="1736" y="3261"/>
              <a:ext cx="36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/>
                <a:t>Перегляд інформації за власним рахунком</a:t>
              </a:r>
              <a:endParaRPr lang="en-US" sz="2400" dirty="0"/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3</a:t>
              </a:r>
            </a:p>
          </p:txBody>
        </p:sp>
      </p:grpSp>
      <p:sp>
        <p:nvSpPr>
          <p:cNvPr id="29" name="Text Box 15"/>
          <p:cNvSpPr txBox="1">
            <a:spLocks noChangeArrowheads="1"/>
          </p:cNvSpPr>
          <p:nvPr/>
        </p:nvSpPr>
        <p:spPr bwMode="gray">
          <a:xfrm>
            <a:off x="2035053" y="3232218"/>
            <a:ext cx="19479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uk-UA" sz="2400" dirty="0"/>
              <a:t>Форма логіну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Коротко про ООП: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gray">
          <a:xfrm>
            <a:off x="696254" y="1805002"/>
            <a:ext cx="75165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Об'єктно-орієнтоване програмування — це метод програмування, заснований на поданні програми у вигляді сукупності взаємодіючих об'єктів, кожен з яких є екземпляром певного класу, а класи є членами певної ієрархії наслідування. Програмісти спочатку пишуть клас, а на його основі при виконанні програми створюються конкретні об'єкти (екземпляри класів). На основі класів можна створювати нові, які розширюють базовий клас і таким чином створюється ієрархія класів.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16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ÐÐÐ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773723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93929" y="436080"/>
            <a:ext cx="4897553" cy="795801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Про проект: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946209" y="3490164"/>
            <a:ext cx="3794127" cy="773113"/>
            <a:chOff x="1248" y="1440"/>
            <a:chExt cx="2390" cy="48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gray">
            <a:xfrm>
              <a:off x="1773" y="1462"/>
              <a:ext cx="1865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Інші застосовані технології : 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buFont typeface="Wingdings" panose="05000000000000000000" pitchFamily="2" charset="2"/>
                <a:buChar char="q"/>
              </a:pPr>
              <a:r>
                <a:rPr lang="en-US" sz="2400" dirty="0"/>
                <a:t>.NET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/>
                <a:t>3</a:t>
              </a:r>
              <a:endParaRPr lang="en-US" sz="2400" b="1" dirty="0"/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929053" y="1825715"/>
            <a:ext cx="5105400" cy="555625"/>
            <a:chOff x="1248" y="2640"/>
            <a:chExt cx="3216" cy="350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gray">
            <a:xfrm>
              <a:off x="1773" y="2648"/>
              <a:ext cx="22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Programming language: </a:t>
              </a:r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/>
                <a:t>1</a:t>
              </a:r>
              <a:endParaRPr lang="en-US" sz="2400" b="1" dirty="0"/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929053" y="2663915"/>
            <a:ext cx="5105405" cy="555625"/>
            <a:chOff x="1248" y="3230"/>
            <a:chExt cx="3216" cy="350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gray">
            <a:xfrm>
              <a:off x="1736" y="3261"/>
              <a:ext cx="1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IDE: MVS 2019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/>
                <a:t>2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54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93929" y="436080"/>
            <a:ext cx="6164071" cy="795801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Діаграма використання: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25" y="2366951"/>
            <a:ext cx="7867009" cy="393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1175" y="954826"/>
            <a:ext cx="6164071" cy="795801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Діаграма класів: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0" y="2540977"/>
            <a:ext cx="8775821" cy="2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24254" y="667568"/>
            <a:ext cx="6164071" cy="79580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Використання ООП: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03" y="2360639"/>
            <a:ext cx="5253736" cy="32374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41" y="2777268"/>
            <a:ext cx="3230807" cy="25684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24254" y="14633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Наглядно технологію ООП видно на прикладі класів: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37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24254" y="667568"/>
            <a:ext cx="6164071" cy="79580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Результат: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29053" y="1825715"/>
            <a:ext cx="6946901" cy="555625"/>
            <a:chOff x="1248" y="2640"/>
            <a:chExt cx="4376" cy="35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gray">
            <a:xfrm>
              <a:off x="1773" y="2648"/>
              <a:ext cx="38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Щоб відкрити форму потрібно ввести </a:t>
              </a:r>
              <a:r>
                <a:rPr lang="uk-UA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пін</a:t>
              </a:r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-код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/>
                <a:t>1</a:t>
              </a:r>
              <a:endParaRPr lang="en-US" sz="2400" b="1" dirty="0"/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929053" y="2663915"/>
            <a:ext cx="6634169" cy="555625"/>
            <a:chOff x="1248" y="3230"/>
            <a:chExt cx="4179" cy="350"/>
          </a:xfrm>
        </p:grpSpPr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gray">
            <a:xfrm>
              <a:off x="1736" y="3261"/>
              <a:ext cx="36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Обрати потрібну вкладу і розпочати роботу</a:t>
              </a:r>
              <a:endPara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/>
                <a:t>2</a:t>
              </a:r>
              <a:endParaRPr lang="en-US" sz="2400" b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92" y="3395145"/>
            <a:ext cx="5143133" cy="31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3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212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Розробка програмного забезпечення, яке реалізує довідник для клієнтів банку на мові програмування С# з використанням принципів OOP </vt:lpstr>
      <vt:lpstr>Постановка задачі:</vt:lpstr>
      <vt:lpstr>Коротко про ООП:</vt:lpstr>
      <vt:lpstr>PowerPoint Presentation</vt:lpstr>
      <vt:lpstr>Про проект:</vt:lpstr>
      <vt:lpstr>Діаграма використання:</vt:lpstr>
      <vt:lpstr>Діаграма класів: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Microsoft Office User</cp:lastModifiedBy>
  <cp:revision>100</cp:revision>
  <dcterms:created xsi:type="dcterms:W3CDTF">2014-11-21T11:00:06Z</dcterms:created>
  <dcterms:modified xsi:type="dcterms:W3CDTF">2021-01-05T08:19:13Z</dcterms:modified>
</cp:coreProperties>
</file>